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1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94"/>
  </p:notesMasterIdLst>
  <p:sldIdLst>
    <p:sldId id="256" r:id="rId2"/>
    <p:sldId id="285" r:id="rId3"/>
    <p:sldId id="342" r:id="rId4"/>
    <p:sldId id="28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2" r:id="rId17"/>
    <p:sldId id="269" r:id="rId18"/>
    <p:sldId id="270" r:id="rId19"/>
    <p:sldId id="289" r:id="rId20"/>
    <p:sldId id="271" r:id="rId21"/>
    <p:sldId id="272" r:id="rId22"/>
    <p:sldId id="273" r:id="rId23"/>
    <p:sldId id="283" r:id="rId24"/>
    <p:sldId id="304" r:id="rId25"/>
    <p:sldId id="274" r:id="rId26"/>
    <p:sldId id="291" r:id="rId27"/>
    <p:sldId id="326" r:id="rId28"/>
    <p:sldId id="328" r:id="rId29"/>
    <p:sldId id="329" r:id="rId30"/>
    <p:sldId id="330" r:id="rId31"/>
    <p:sldId id="331" r:id="rId32"/>
    <p:sldId id="332" r:id="rId33"/>
    <p:sldId id="337" r:id="rId34"/>
    <p:sldId id="293" r:id="rId35"/>
    <p:sldId id="295" r:id="rId36"/>
    <p:sldId id="298" r:id="rId37"/>
    <p:sldId id="299" r:id="rId38"/>
    <p:sldId id="300" r:id="rId39"/>
    <p:sldId id="301" r:id="rId40"/>
    <p:sldId id="302" r:id="rId41"/>
    <p:sldId id="275" r:id="rId42"/>
    <p:sldId id="276" r:id="rId43"/>
    <p:sldId id="277" r:id="rId44"/>
    <p:sldId id="278" r:id="rId45"/>
    <p:sldId id="279" r:id="rId46"/>
    <p:sldId id="327" r:id="rId47"/>
    <p:sldId id="280" r:id="rId48"/>
    <p:sldId id="281" r:id="rId49"/>
    <p:sldId id="282" r:id="rId50"/>
    <p:sldId id="284" r:id="rId51"/>
    <p:sldId id="287" r:id="rId52"/>
    <p:sldId id="288" r:id="rId53"/>
    <p:sldId id="290" r:id="rId54"/>
    <p:sldId id="294" r:id="rId55"/>
    <p:sldId id="296" r:id="rId56"/>
    <p:sldId id="303" r:id="rId57"/>
    <p:sldId id="297" r:id="rId58"/>
    <p:sldId id="308" r:id="rId59"/>
    <p:sldId id="309" r:id="rId60"/>
    <p:sldId id="310" r:id="rId61"/>
    <p:sldId id="311" r:id="rId62"/>
    <p:sldId id="312" r:id="rId63"/>
    <p:sldId id="313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33" r:id="rId76"/>
    <p:sldId id="334" r:id="rId77"/>
    <p:sldId id="335" r:id="rId78"/>
    <p:sldId id="336" r:id="rId79"/>
    <p:sldId id="338" r:id="rId80"/>
    <p:sldId id="339" r:id="rId81"/>
    <p:sldId id="340" r:id="rId82"/>
    <p:sldId id="341" r:id="rId83"/>
    <p:sldId id="347" r:id="rId84"/>
    <p:sldId id="348" r:id="rId85"/>
    <p:sldId id="349" r:id="rId86"/>
    <p:sldId id="350" r:id="rId87"/>
    <p:sldId id="351" r:id="rId88"/>
    <p:sldId id="352" r:id="rId89"/>
    <p:sldId id="305" r:id="rId90"/>
    <p:sldId id="307" r:id="rId91"/>
    <p:sldId id="314" r:id="rId92"/>
    <p:sldId id="306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3C1"/>
    <a:srgbClr val="2180B4"/>
    <a:srgbClr val="C83532"/>
    <a:srgbClr val="91B75E"/>
    <a:srgbClr val="F79636"/>
    <a:srgbClr val="00A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 autoAdjust="0"/>
    <p:restoredTop sz="95673" autoAdjust="0"/>
  </p:normalViewPr>
  <p:slideViewPr>
    <p:cSldViewPr snapToGrid="0" snapToObjects="1">
      <p:cViewPr varScale="1">
        <p:scale>
          <a:sx n="69" d="100"/>
          <a:sy n="69" d="100"/>
        </p:scale>
        <p:origin x="45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2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6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4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38650724214998E-2"/>
          <c:y val="0.358964544206477"/>
          <c:w val="0.86666289977641697"/>
          <c:h val="0.50647781611544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64D6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2180B4"/>
              </a:solidFill>
            </c:spPr>
            <c:extLst>
              <c:ext xmlns:c16="http://schemas.microsoft.com/office/drawing/2014/chart" uri="{C3380CC4-5D6E-409C-BE32-E72D297353CC}">
                <c16:uniqueId val="{00000001-357E-41A6-A309-8892CDDA3B33}"/>
              </c:ext>
            </c:extLst>
          </c:dPt>
          <c:dPt>
            <c:idx val="1"/>
            <c:invertIfNegative val="0"/>
            <c:bubble3D val="0"/>
            <c:spPr>
              <a:solidFill>
                <a:srgbClr val="00A188"/>
              </a:solidFill>
            </c:spPr>
            <c:extLst>
              <c:ext xmlns:c16="http://schemas.microsoft.com/office/drawing/2014/chart" uri="{C3380CC4-5D6E-409C-BE32-E72D297353CC}">
                <c16:uniqueId val="{00000003-357E-41A6-A309-8892CDDA3B33}"/>
              </c:ext>
            </c:extLst>
          </c:dPt>
          <c:dPt>
            <c:idx val="2"/>
            <c:invertIfNegative val="0"/>
            <c:bubble3D val="0"/>
            <c:spPr>
              <a:solidFill>
                <a:srgbClr val="91B75E"/>
              </a:solidFill>
            </c:spPr>
            <c:extLst>
              <c:ext xmlns:c16="http://schemas.microsoft.com/office/drawing/2014/chart" uri="{C3380CC4-5D6E-409C-BE32-E72D297353CC}">
                <c16:uniqueId val="{00000005-357E-41A6-A309-8892CDDA3B33}"/>
              </c:ext>
            </c:extLst>
          </c:dPt>
          <c:dPt>
            <c:idx val="3"/>
            <c:invertIfNegative val="0"/>
            <c:bubble3D val="0"/>
            <c:spPr>
              <a:solidFill>
                <a:srgbClr val="F79636"/>
              </a:solidFill>
            </c:spPr>
            <c:extLst>
              <c:ext xmlns:c16="http://schemas.microsoft.com/office/drawing/2014/chart" uri="{C3380CC4-5D6E-409C-BE32-E72D297353CC}">
                <c16:uniqueId val="{00000007-357E-41A6-A309-8892CDDA3B33}"/>
              </c:ext>
            </c:extLst>
          </c:dPt>
          <c:dPt>
            <c:idx val="4"/>
            <c:invertIfNegative val="0"/>
            <c:bubble3D val="0"/>
            <c:spPr>
              <a:solidFill>
                <a:srgbClr val="C83532"/>
              </a:solidFill>
            </c:spPr>
            <c:extLst>
              <c:ext xmlns:c16="http://schemas.microsoft.com/office/drawing/2014/chart" uri="{C3380CC4-5D6E-409C-BE32-E72D297353CC}">
                <c16:uniqueId val="{00000009-357E-41A6-A309-8892CDDA3B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/>
                    <a:cs typeface="Roboto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7E-41A6-A309-8892CDDA3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-2129488672"/>
        <c:axId val="-2128499104"/>
      </c:barChart>
      <c:catAx>
        <c:axId val="-212948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pPr>
            <a:endParaRPr lang="en-US"/>
          </a:p>
        </c:txPr>
        <c:crossAx val="-2128499104"/>
        <c:crosses val="autoZero"/>
        <c:auto val="1"/>
        <c:lblAlgn val="ctr"/>
        <c:lblOffset val="100"/>
        <c:noMultiLvlLbl val="0"/>
      </c:catAx>
      <c:valAx>
        <c:axId val="-212849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2948867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533882128370301E-2"/>
          <c:y val="0.14580609832375199"/>
          <c:w val="0.84340730136005704"/>
          <c:h val="0.6925245990606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D9E4EF"/>
            </a:solidFill>
            <a:ln w="76200">
              <a:noFill/>
            </a:ln>
            <a:effectLst/>
          </c:spPr>
          <c:dPt>
            <c:idx val="0"/>
            <c:bubble3D val="0"/>
            <c:spPr>
              <a:solidFill>
                <a:schemeClr val="accent5"/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A6-4684-B0F0-D2FF584D366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A6-4684-B0F0-D2FF584D3666}"/>
              </c:ext>
            </c:extLst>
          </c:dPt>
          <c:dLbls>
            <c:dLbl>
              <c:idx val="0"/>
              <c:layout>
                <c:manualLayout>
                  <c:x val="0.15291966221613601"/>
                  <c:y val="0.115519341303258"/>
                </c:manualLayout>
              </c:layout>
              <c:tx>
                <c:rich>
                  <a:bodyPr/>
                  <a:lstStyle/>
                  <a:p>
                    <a:r>
                      <a:rPr lang="en-US" sz="1200"/>
                      <a:t>70%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A6-4684-B0F0-D2FF584D3666}"/>
                </c:ext>
              </c:extLst>
            </c:dLbl>
            <c:dLbl>
              <c:idx val="1"/>
              <c:layout>
                <c:manualLayout>
                  <c:x val="-0.23054194614562101"/>
                  <c:y val="5.7759670651629097E-3"/>
                </c:manualLayout>
              </c:layout>
              <c:tx>
                <c:rich>
                  <a:bodyPr/>
                  <a:lstStyle/>
                  <a:p>
                    <a:r>
                      <a:rPr lang="pt-BR" sz="1200"/>
                      <a:t>30%</a:t>
                    </a:r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A6-4684-B0F0-D2FF584D3666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A6-4684-B0F0-D2FF584D36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404040"/>
                    </a:solidFill>
                    <a:latin typeface="Helvetica"/>
                    <a:cs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A6-4684-B0F0-D2FF584D366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238650724214998E-2"/>
          <c:y val="8.6821132472105003E-2"/>
          <c:w val="0.86666289977641697"/>
          <c:h val="0.7786213863937220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180B4"/>
            </a:solidFill>
            <a:ln w="19050" cmpd="sng">
              <a:noFill/>
            </a:ln>
            <a:effectLst/>
          </c:spPr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0-8E04-4B17-A48D-4A67CEF7D582}"/>
              </c:ext>
            </c:extLst>
          </c:dPt>
          <c:cat>
            <c:strRef>
              <c:f>Sheet1!$A$2:$A$11</c:f>
              <c:strCache>
                <c:ptCount val="10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  <c:pt idx="6">
                  <c:v>XC</c:v>
                </c:pt>
                <c:pt idx="7">
                  <c:v>VB</c:v>
                </c:pt>
                <c:pt idx="8">
                  <c:v>NM</c:v>
                </c:pt>
                <c:pt idx="9">
                  <c:v>QW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04-4B17-A48D-4A67CEF7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978992"/>
        <c:axId val="2096982176"/>
      </c:areaChart>
      <c:catAx>
        <c:axId val="20969789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2096982176"/>
        <c:crosses val="autoZero"/>
        <c:auto val="1"/>
        <c:lblAlgn val="ctr"/>
        <c:lblOffset val="100"/>
        <c:noMultiLvlLbl val="0"/>
      </c:catAx>
      <c:valAx>
        <c:axId val="20969821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2096978992"/>
        <c:crosses val="autoZero"/>
        <c:crossBetween val="midCat"/>
      </c:valAx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2">
              <a:lumMod val="50000"/>
            </a:schemeClr>
          </a:solidFill>
          <a:latin typeface="Lato Light"/>
          <a:cs typeface="Lato Light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82177837526395E-2"/>
          <c:y val="4.0057764295856502E-2"/>
          <c:w val="0.87371006977786303"/>
          <c:h val="0.88087162772686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83532"/>
              </a:solidFill>
            </c:spPr>
            <c:extLst>
              <c:ext xmlns:c16="http://schemas.microsoft.com/office/drawing/2014/chart" uri="{C3380CC4-5D6E-409C-BE32-E72D297353CC}">
                <c16:uniqueId val="{00000001-8AE0-4C2D-B64C-1DCEB18D8B72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AE0-4C2D-B64C-1DCEB18D8B7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E0-4C2D-B64C-1DCEB18D8B7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E0-4C2D-B64C-1DCEB18D8B72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E0-4C2D-B64C-1DCEB18D8B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E0-4C2D-B64C-1DCEB18D8B72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82177837526395E-2"/>
          <c:y val="4.0057764295856502E-2"/>
          <c:w val="0.87371006977786303"/>
          <c:h val="0.88087162772686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0A188"/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D6F-40DB-A6BC-0B1BD45D2481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D6F-40DB-A6BC-0B1BD45D248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6F-40DB-A6BC-0B1BD45D248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6F-40DB-A6BC-0B1BD45D2481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6F-40DB-A6BC-0B1BD45D248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6F-40DB-A6BC-0B1BD45D2481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8.9040300000000003E-2"/>
          <c:y val="5.5733999999999999E-2"/>
          <c:w val="0.91095999999999999"/>
          <c:h val="0.907544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F79636"/>
            </a:soli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80B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A0-4B2D-A601-7FAA4CB09BED}"/>
              </c:ext>
            </c:extLst>
          </c:dPt>
          <c:dPt>
            <c:idx val="1"/>
            <c:invertIfNegative val="0"/>
            <c:bubble3D val="0"/>
            <c:spPr>
              <a:solidFill>
                <a:srgbClr val="00A188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A0-4B2D-A601-7FAA4CB09BED}"/>
              </c:ext>
            </c:extLst>
          </c:dPt>
          <c:dPt>
            <c:idx val="3"/>
            <c:invertIfNegative val="0"/>
            <c:bubble3D val="0"/>
            <c:spPr>
              <a:solidFill>
                <a:srgbClr val="C8353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A0-4B2D-A601-7FAA4CB09BED}"/>
              </c:ext>
            </c:extLst>
          </c:dPt>
          <c:dPt>
            <c:idx val="4"/>
            <c:invertIfNegative val="0"/>
            <c:bubble3D val="0"/>
            <c:spPr>
              <a:solidFill>
                <a:srgbClr val="91B75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A0-4B2D-A601-7FAA4CB09BED}"/>
              </c:ext>
            </c:extLst>
          </c:dPt>
          <c:cat>
            <c:strRef>
              <c:f>Sheet1!$B$1:$F$1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77</c:v>
                </c:pt>
                <c:pt idx="1">
                  <c:v>88</c:v>
                </c:pt>
                <c:pt idx="2">
                  <c:v>170</c:v>
                </c:pt>
                <c:pt idx="3">
                  <c:v>140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A0-4B2D-A601-7FAA4CB09BE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55</c:v>
                </c:pt>
                <c:pt idx="1">
                  <c:v>46</c:v>
                </c:pt>
                <c:pt idx="2">
                  <c:v>130</c:v>
                </c:pt>
                <c:pt idx="3">
                  <c:v>143</c:v>
                </c:pt>
                <c:pt idx="4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A0-4B2D-A601-7FAA4CB09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2124725536"/>
        <c:axId val="-2124722192"/>
      </c:barChart>
      <c:catAx>
        <c:axId val="-21247255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1100" b="0" i="0" u="none" strike="noStrike">
                <a:solidFill>
                  <a:srgbClr val="000000"/>
                </a:solidFill>
                <a:effectLst/>
                <a:latin typeface="Roboto  " charset="0"/>
                <a:ea typeface="Roboto  " charset="0"/>
                <a:cs typeface="Roboto  " charset="0"/>
              </a:defRPr>
            </a:pPr>
            <a:endParaRPr lang="en-US"/>
          </a:p>
        </c:txPr>
        <c:crossAx val="-2124722192"/>
        <c:crosses val="autoZero"/>
        <c:auto val="1"/>
        <c:lblAlgn val="ctr"/>
        <c:lblOffset val="100"/>
        <c:noMultiLvlLbl val="1"/>
      </c:catAx>
      <c:valAx>
        <c:axId val="-2124722192"/>
        <c:scaling>
          <c:orientation val="minMax"/>
        </c:scaling>
        <c:delete val="0"/>
        <c:axPos val="t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400" b="0" i="0" u="none" strike="noStrike">
                <a:solidFill>
                  <a:srgbClr val="000000"/>
                </a:solidFill>
                <a:effectLst/>
                <a:latin typeface="Open Sans"/>
              </a:defRPr>
            </a:pPr>
            <a:endParaRPr lang="en-US"/>
          </a:p>
        </c:txPr>
        <c:crossAx val="-2124725536"/>
        <c:crosses val="autoZero"/>
        <c:crossBetween val="between"/>
        <c:majorUnit val="45"/>
        <c:minorUnit val="2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82177837526395E-2"/>
          <c:y val="4.0057764295856502E-2"/>
          <c:w val="0.87371006977786303"/>
          <c:h val="0.88087162772686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83532"/>
              </a:solidFill>
            </c:spPr>
            <c:extLst>
              <c:ext xmlns:c16="http://schemas.microsoft.com/office/drawing/2014/chart" uri="{C3380CC4-5D6E-409C-BE32-E72D297353CC}">
                <c16:uniqueId val="{00000001-EAC8-4961-9710-895432D77297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AC8-4961-9710-895432D7729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C8-4961-9710-895432D772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C8-4961-9710-895432D77297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C8-4961-9710-895432D772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C8-4961-9710-895432D7729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82177837526395E-2"/>
          <c:y val="4.0057764295856502E-2"/>
          <c:w val="0.87371006977786303"/>
          <c:h val="0.88087162772686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0A188"/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0EC-41B7-9387-8802A1B9CA78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0EC-41B7-9387-8802A1B9CA7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EC-41B7-9387-8802A1B9CA7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EC-41B7-9387-8802A1B9CA78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EC-41B7-9387-8802A1B9CA7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EC-41B7-9387-8802A1B9CA78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82177837526395E-2"/>
          <c:y val="4.0057764295856502E-2"/>
          <c:w val="0.87371006977786303"/>
          <c:h val="0.88087162772686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83532"/>
              </a:solidFill>
            </c:spPr>
            <c:extLst>
              <c:ext xmlns:c16="http://schemas.microsoft.com/office/drawing/2014/chart" uri="{C3380CC4-5D6E-409C-BE32-E72D297353CC}">
                <c16:uniqueId val="{00000001-CDB8-4286-A0E9-110F856943C6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DB8-4286-A0E9-110F856943C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B8-4286-A0E9-110F856943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B8-4286-A0E9-110F856943C6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B8-4286-A0E9-110F856943C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B8-4286-A0E9-110F856943C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382177837526395E-2"/>
          <c:y val="4.0057764295856502E-2"/>
          <c:w val="0.87371006977786303"/>
          <c:h val="0.88087162772686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0A188"/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1B0-4486-8AA9-3C3B64FA15C1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1B0-4486-8AA9-3C3B64FA15C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B0-4486-8AA9-3C3B64FA15C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B0-4486-8AA9-3C3B64FA15C1}"/>
                </c:ext>
              </c:extLst>
            </c:dLbl>
            <c:dLbl>
              <c:idx val="3"/>
              <c:layout>
                <c:manualLayout>
                  <c:x val="0.13333280839895001"/>
                  <c:y val="-6.381934016669929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1B0-4486-8AA9-3C3B64FA15C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B0-4486-8AA9-3C3B64FA15C1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238650724214998E-2"/>
          <c:y val="8.6821132472105003E-2"/>
          <c:w val="0.86666289977641697"/>
          <c:h val="0.77862138639372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mpd="sng">
              <a:solidFill>
                <a:srgbClr val="2180B4"/>
              </a:solidFill>
            </a:ln>
          </c:spPr>
          <c:marker>
            <c:symbol val="none"/>
          </c:marker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0-139A-4F31-ABAC-5665BB8606D6}"/>
              </c:ext>
            </c:extLst>
          </c:dPt>
          <c:cat>
            <c:strRef>
              <c:f>Sheet1!$A$2:$A$11</c:f>
              <c:strCache>
                <c:ptCount val="10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  <c:pt idx="6">
                  <c:v>XC</c:v>
                </c:pt>
                <c:pt idx="7">
                  <c:v>VB</c:v>
                </c:pt>
                <c:pt idx="8">
                  <c:v>NM</c:v>
                </c:pt>
                <c:pt idx="9">
                  <c:v>QW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39A-4F31-ABAC-5665BB860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>
              <a:noFill/>
            </a:ln>
          </c:spPr>
        </c:dropLines>
        <c:hiLowLines/>
        <c:smooth val="0"/>
        <c:axId val="-2135867104"/>
        <c:axId val="-2135863632"/>
      </c:lineChart>
      <c:catAx>
        <c:axId val="-21358671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-2135863632"/>
        <c:crosses val="autoZero"/>
        <c:auto val="1"/>
        <c:lblAlgn val="ctr"/>
        <c:lblOffset val="100"/>
        <c:noMultiLvlLbl val="0"/>
      </c:catAx>
      <c:valAx>
        <c:axId val="-21358636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-2135867104"/>
        <c:crosses val="autoZero"/>
        <c:crossBetween val="between"/>
      </c:valAx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600">
          <a:solidFill>
            <a:schemeClr val="bg2">
              <a:lumMod val="50000"/>
            </a:schemeClr>
          </a:solidFill>
          <a:latin typeface="Lato Light"/>
          <a:cs typeface="Lato Light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8353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61-416C-BE18-05E376B6DE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7963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61-416C-BE18-05E376B6DE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180B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61-416C-BE18-05E376B6D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008784"/>
        <c:axId val="-2127111568"/>
      </c:barChart>
      <c:catAx>
        <c:axId val="-2127008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2127111568"/>
        <c:crosses val="autoZero"/>
        <c:auto val="1"/>
        <c:lblAlgn val="ctr"/>
        <c:lblOffset val="100"/>
        <c:noMultiLvlLbl val="0"/>
      </c:catAx>
      <c:valAx>
        <c:axId val="-21271115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1270087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8165A2"/>
            </a:solidFill>
          </c:spPr>
          <c:explosion val="8"/>
          <c:dPt>
            <c:idx val="0"/>
            <c:bubble3D val="0"/>
            <c:spPr>
              <a:solidFill>
                <a:srgbClr val="2180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C1-4A13-B3BB-50D9CD50AB83}"/>
              </c:ext>
            </c:extLst>
          </c:dPt>
          <c:dPt>
            <c:idx val="1"/>
            <c:bubble3D val="0"/>
            <c:explosion val="0"/>
            <c:spPr>
              <a:solidFill>
                <a:srgbClr val="F796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C1-4A13-B3BB-50D9CD50AB8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1-4A13-B3BB-50D9CD50A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0" cmpd="sng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2180B4"/>
              </a:solidFill>
              <a:ln w="0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1-80F1-4793-82B5-ED0A23A03B0A}"/>
              </c:ext>
            </c:extLst>
          </c:dPt>
          <c:dPt>
            <c:idx val="1"/>
            <c:invertIfNegative val="0"/>
            <c:bubble3D val="0"/>
            <c:spPr>
              <a:solidFill>
                <a:srgbClr val="00A188"/>
              </a:solidFill>
              <a:ln w="0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3-80F1-4793-82B5-ED0A23A03B0A}"/>
              </c:ext>
            </c:extLst>
          </c:dPt>
          <c:dPt>
            <c:idx val="2"/>
            <c:invertIfNegative val="0"/>
            <c:bubble3D val="0"/>
            <c:spPr>
              <a:solidFill>
                <a:srgbClr val="91B75E"/>
              </a:solidFill>
              <a:ln w="0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5-80F1-4793-82B5-ED0A23A03B0A}"/>
              </c:ext>
            </c:extLst>
          </c:dPt>
          <c:dPt>
            <c:idx val="3"/>
            <c:invertIfNegative val="0"/>
            <c:bubble3D val="0"/>
            <c:spPr>
              <a:solidFill>
                <a:srgbClr val="F79636"/>
              </a:solidFill>
              <a:ln w="0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7-80F1-4793-82B5-ED0A23A03B0A}"/>
              </c:ext>
            </c:extLst>
          </c:dPt>
          <c:dPt>
            <c:idx val="4"/>
            <c:invertIfNegative val="0"/>
            <c:bubble3D val="0"/>
            <c:spPr>
              <a:solidFill>
                <a:srgbClr val="C83532"/>
              </a:solidFill>
              <a:ln w="0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9-80F1-4793-82B5-ED0A23A03B0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0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B-80F1-4793-82B5-ED0A23A03B0A}"/>
              </c:ext>
            </c:extLst>
          </c:dPt>
          <c:cat>
            <c:strRef>
              <c:f>Sheet1!$A$2:$A$7</c:f>
              <c:strCache>
                <c:ptCount val="6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  <c:pt idx="4">
                  <c:v>Value 5</c:v>
                </c:pt>
                <c:pt idx="5">
                  <c:v>Value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80</c:v>
                </c:pt>
                <c:pt idx="2">
                  <c:v>35</c:v>
                </c:pt>
                <c:pt idx="3">
                  <c:v>55</c:v>
                </c:pt>
                <c:pt idx="4">
                  <c:v>40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0F1-4793-82B5-ED0A23A0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285792"/>
        <c:axId val="-2139282624"/>
      </c:barChart>
      <c:catAx>
        <c:axId val="-213928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</a:defRPr>
            </a:pPr>
            <a:endParaRPr lang="en-US"/>
          </a:p>
        </c:txPr>
        <c:crossAx val="-2139282624"/>
        <c:crosses val="autoZero"/>
        <c:auto val="1"/>
        <c:lblAlgn val="ctr"/>
        <c:lblOffset val="100"/>
        <c:noMultiLvlLbl val="0"/>
      </c:catAx>
      <c:valAx>
        <c:axId val="-21392826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crossAx val="-2139285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238650724214998E-2"/>
          <c:y val="8.6821132472105003E-2"/>
          <c:w val="0.86666289977641697"/>
          <c:h val="0.7786213863937220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180B4"/>
            </a:solidFill>
            <a:ln w="19050" cmpd="sng">
              <a:noFill/>
            </a:ln>
            <a:effectLst/>
          </c:spPr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0-E3AE-4BC5-8BC5-9A425C5EB00C}"/>
              </c:ext>
            </c:extLst>
          </c:dPt>
          <c:cat>
            <c:strRef>
              <c:f>Sheet1!$A$2:$A$11</c:f>
              <c:strCache>
                <c:ptCount val="10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  <c:pt idx="6">
                  <c:v>XC</c:v>
                </c:pt>
                <c:pt idx="7">
                  <c:v>VB</c:v>
                </c:pt>
                <c:pt idx="8">
                  <c:v>NM</c:v>
                </c:pt>
                <c:pt idx="9">
                  <c:v>QW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AE-4BC5-8BC5-9A425C5EB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719552"/>
        <c:axId val="-2132738992"/>
      </c:areaChart>
      <c:catAx>
        <c:axId val="-21367195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-2132738992"/>
        <c:crosses val="autoZero"/>
        <c:auto val="1"/>
        <c:lblAlgn val="ctr"/>
        <c:lblOffset val="100"/>
        <c:noMultiLvlLbl val="0"/>
      </c:catAx>
      <c:valAx>
        <c:axId val="-21327389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-2136719552"/>
        <c:crosses val="autoZero"/>
        <c:crossBetween val="midCat"/>
      </c:valAx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2">
              <a:lumMod val="50000"/>
            </a:schemeClr>
          </a:solidFill>
          <a:latin typeface="Lato Light"/>
          <a:cs typeface="Lato Light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238650724214998E-2"/>
          <c:y val="8.6821132472105003E-2"/>
          <c:w val="0.86666289977641697"/>
          <c:h val="0.77862138639372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780FB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2180B4"/>
              </a:solidFill>
            </c:spPr>
            <c:extLst>
              <c:ext xmlns:c16="http://schemas.microsoft.com/office/drawing/2014/chart" uri="{C3380CC4-5D6E-409C-BE32-E72D297353CC}">
                <c16:uniqueId val="{00000001-AE92-4993-A5E4-F6C4E6057D13}"/>
              </c:ext>
            </c:extLst>
          </c:dPt>
          <c:dPt>
            <c:idx val="1"/>
            <c:invertIfNegative val="0"/>
            <c:bubble3D val="0"/>
            <c:spPr>
              <a:solidFill>
                <a:srgbClr val="00A188"/>
              </a:solidFill>
            </c:spPr>
            <c:extLst>
              <c:ext xmlns:c16="http://schemas.microsoft.com/office/drawing/2014/chart" uri="{C3380CC4-5D6E-409C-BE32-E72D297353CC}">
                <c16:uniqueId val="{00000003-AE92-4993-A5E4-F6C4E6057D13}"/>
              </c:ext>
            </c:extLst>
          </c:dPt>
          <c:dPt>
            <c:idx val="2"/>
            <c:invertIfNegative val="0"/>
            <c:bubble3D val="0"/>
            <c:spPr>
              <a:solidFill>
                <a:srgbClr val="91B75E"/>
              </a:solidFill>
            </c:spPr>
            <c:extLst>
              <c:ext xmlns:c16="http://schemas.microsoft.com/office/drawing/2014/chart" uri="{C3380CC4-5D6E-409C-BE32-E72D297353CC}">
                <c16:uniqueId val="{00000005-AE92-4993-A5E4-F6C4E6057D13}"/>
              </c:ext>
            </c:extLst>
          </c:dPt>
          <c:dPt>
            <c:idx val="3"/>
            <c:invertIfNegative val="0"/>
            <c:bubble3D val="0"/>
            <c:spPr>
              <a:solidFill>
                <a:srgbClr val="F79636"/>
              </a:solidFill>
            </c:spPr>
            <c:extLst>
              <c:ext xmlns:c16="http://schemas.microsoft.com/office/drawing/2014/chart" uri="{C3380CC4-5D6E-409C-BE32-E72D297353CC}">
                <c16:uniqueId val="{00000007-AE92-4993-A5E4-F6C4E6057D13}"/>
              </c:ext>
            </c:extLst>
          </c:dPt>
          <c:dPt>
            <c:idx val="4"/>
            <c:invertIfNegative val="0"/>
            <c:bubble3D val="0"/>
            <c:spPr>
              <a:solidFill>
                <a:srgbClr val="C83532"/>
              </a:solidFill>
            </c:spPr>
            <c:extLst>
              <c:ext xmlns:c16="http://schemas.microsoft.com/office/drawing/2014/chart" uri="{C3380CC4-5D6E-409C-BE32-E72D297353CC}">
                <c16:uniqueId val="{00000009-AE92-4993-A5E4-F6C4E6057D13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Text" lastClr="000000">
                  <a:lumMod val="65000"/>
                  <a:lumOff val="3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B-AE92-4993-A5E4-F6C4E6057D13}"/>
              </c:ext>
            </c:extLst>
          </c:dPt>
          <c:cat>
            <c:strRef>
              <c:f>Sheet1!$A$2:$A$7</c:f>
              <c:strCache>
                <c:ptCount val="6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16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92-4993-A5E4-F6C4E6057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34875056"/>
        <c:axId val="-2134886240"/>
      </c:barChart>
      <c:catAx>
        <c:axId val="-21348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>
                <a:solidFill>
                  <a:schemeClr val="bg2">
                    <a:lumMod val="65000"/>
                  </a:schemeClr>
                </a:solidFill>
                <a:latin typeface="Roboto Light"/>
                <a:cs typeface="Roboto Light"/>
              </a:defRPr>
            </a:pPr>
            <a:endParaRPr lang="en-US"/>
          </a:p>
        </c:txPr>
        <c:crossAx val="-2134886240"/>
        <c:crosses val="autoZero"/>
        <c:auto val="1"/>
        <c:lblAlgn val="ctr"/>
        <c:lblOffset val="100"/>
        <c:noMultiLvlLbl val="0"/>
      </c:catAx>
      <c:valAx>
        <c:axId val="-2134886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213487505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017966064101094E-2"/>
          <c:y val="9.9512044049495096E-2"/>
          <c:w val="0.86666289977641697"/>
          <c:h val="0.77862138639372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mpd="sng">
              <a:solidFill>
                <a:srgbClr val="F79636"/>
              </a:solidFill>
            </a:ln>
          </c:spPr>
          <c:marker>
            <c:symbol val="none"/>
          </c:marker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0-ED5B-4FE2-A0C1-FEF1247BD4E0}"/>
              </c:ext>
            </c:extLst>
          </c:dPt>
          <c:cat>
            <c:strRef>
              <c:f>Sheet1!$A$2:$A$11</c:f>
              <c:strCache>
                <c:ptCount val="10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  <c:pt idx="6">
                  <c:v>XC</c:v>
                </c:pt>
                <c:pt idx="7">
                  <c:v>VB</c:v>
                </c:pt>
                <c:pt idx="8">
                  <c:v>NM</c:v>
                </c:pt>
                <c:pt idx="9">
                  <c:v>QW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D5B-4FE2-A0C1-FEF1247BD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2134025728"/>
        <c:axId val="-2134426272"/>
      </c:lineChart>
      <c:catAx>
        <c:axId val="-21340257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-2134426272"/>
        <c:crosses val="autoZero"/>
        <c:auto val="1"/>
        <c:lblAlgn val="ctr"/>
        <c:lblOffset val="100"/>
        <c:noMultiLvlLbl val="0"/>
      </c:catAx>
      <c:valAx>
        <c:axId val="-21344262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pPr>
            <a:endParaRPr lang="en-US"/>
          </a:p>
        </c:txPr>
        <c:crossAx val="-2134025728"/>
        <c:crosses val="autoZero"/>
        <c:crossBetween val="between"/>
      </c:valAx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600">
          <a:solidFill>
            <a:schemeClr val="bg2">
              <a:lumMod val="50000"/>
            </a:schemeClr>
          </a:solidFill>
          <a:latin typeface="Lato Light"/>
          <a:cs typeface="Lato Light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238650724214998E-2"/>
          <c:y val="8.6821132472105003E-2"/>
          <c:w val="0.86666289977641697"/>
          <c:h val="0.77862138639372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780FB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2180B4"/>
              </a:solidFill>
            </c:spPr>
            <c:extLst>
              <c:ext xmlns:c16="http://schemas.microsoft.com/office/drawing/2014/chart" uri="{C3380CC4-5D6E-409C-BE32-E72D297353CC}">
                <c16:uniqueId val="{00000001-FEC6-4017-A6AA-E4C3E1182C72}"/>
              </c:ext>
            </c:extLst>
          </c:dPt>
          <c:dPt>
            <c:idx val="1"/>
            <c:invertIfNegative val="0"/>
            <c:bubble3D val="0"/>
            <c:spPr>
              <a:solidFill>
                <a:srgbClr val="00A188"/>
              </a:solidFill>
            </c:spPr>
            <c:extLst>
              <c:ext xmlns:c16="http://schemas.microsoft.com/office/drawing/2014/chart" uri="{C3380CC4-5D6E-409C-BE32-E72D297353CC}">
                <c16:uniqueId val="{00000003-FEC6-4017-A6AA-E4C3E1182C72}"/>
              </c:ext>
            </c:extLst>
          </c:dPt>
          <c:dPt>
            <c:idx val="2"/>
            <c:invertIfNegative val="0"/>
            <c:bubble3D val="0"/>
            <c:spPr>
              <a:solidFill>
                <a:srgbClr val="91B75E"/>
              </a:solidFill>
            </c:spPr>
            <c:extLst>
              <c:ext xmlns:c16="http://schemas.microsoft.com/office/drawing/2014/chart" uri="{C3380CC4-5D6E-409C-BE32-E72D297353CC}">
                <c16:uniqueId val="{00000005-FEC6-4017-A6AA-E4C3E1182C72}"/>
              </c:ext>
            </c:extLst>
          </c:dPt>
          <c:dPt>
            <c:idx val="3"/>
            <c:invertIfNegative val="0"/>
            <c:bubble3D val="0"/>
            <c:spPr>
              <a:solidFill>
                <a:srgbClr val="F79636"/>
              </a:solidFill>
            </c:spPr>
            <c:extLst>
              <c:ext xmlns:c16="http://schemas.microsoft.com/office/drawing/2014/chart" uri="{C3380CC4-5D6E-409C-BE32-E72D297353CC}">
                <c16:uniqueId val="{00000007-FEC6-4017-A6AA-E4C3E1182C72}"/>
              </c:ext>
            </c:extLst>
          </c:dPt>
          <c:dPt>
            <c:idx val="4"/>
            <c:invertIfNegative val="0"/>
            <c:bubble3D val="0"/>
            <c:spPr>
              <a:solidFill>
                <a:srgbClr val="C83532"/>
              </a:solidFill>
            </c:spPr>
            <c:extLst>
              <c:ext xmlns:c16="http://schemas.microsoft.com/office/drawing/2014/chart" uri="{C3380CC4-5D6E-409C-BE32-E72D297353CC}">
                <c16:uniqueId val="{00000009-FEC6-4017-A6AA-E4C3E1182C72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Text" lastClr="000000">
                  <a:lumMod val="65000"/>
                  <a:lumOff val="3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B-FEC6-4017-A6AA-E4C3E1182C72}"/>
              </c:ext>
            </c:extLst>
          </c:dPt>
          <c:cat>
            <c:strRef>
              <c:f>Sheet1!$A$2:$A$7</c:f>
              <c:strCache>
                <c:ptCount val="6"/>
                <c:pt idx="0">
                  <c:v>RG</c:v>
                </c:pt>
                <c:pt idx="1">
                  <c:v>DP</c:v>
                </c:pt>
                <c:pt idx="2">
                  <c:v>FP</c:v>
                </c:pt>
                <c:pt idx="3">
                  <c:v>GH</c:v>
                </c:pt>
                <c:pt idx="4">
                  <c:v>JK</c:v>
                </c:pt>
                <c:pt idx="5">
                  <c:v>LZ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16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EC6-4017-A6AA-E4C3E1182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37151232"/>
        <c:axId val="-2137148288"/>
      </c:barChart>
      <c:catAx>
        <c:axId val="-213715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>
                <a:solidFill>
                  <a:schemeClr val="bg2">
                    <a:lumMod val="65000"/>
                  </a:schemeClr>
                </a:solidFill>
                <a:latin typeface="Roboto Light"/>
                <a:cs typeface="Roboto Light"/>
              </a:defRPr>
            </a:pPr>
            <a:endParaRPr lang="en-US"/>
          </a:p>
        </c:txPr>
        <c:crossAx val="-2137148288"/>
        <c:crosses val="autoZero"/>
        <c:auto val="1"/>
        <c:lblAlgn val="ctr"/>
        <c:lblOffset val="100"/>
        <c:noMultiLvlLbl val="0"/>
      </c:catAx>
      <c:valAx>
        <c:axId val="-213714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-21371512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BF96-91BA-BA4B-908C-5D3183D7DC87}" type="datetimeFigureOut"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CE78-7CF3-4F4A-A1C6-EFA79E11CA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6CE78-7CF3-4F4A-A1C6-EFA79E11CA62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2494" y="720080"/>
            <a:ext cx="4738745" cy="6137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0425" y="2355850"/>
            <a:ext cx="5414963" cy="279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69038" y="1831975"/>
            <a:ext cx="5948362" cy="371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 lang="bg-BG"/>
              <a:t>24.8.2018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81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2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3757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36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09674" y="2008898"/>
            <a:ext cx="10335516" cy="2481459"/>
          </a:xfrm>
          <a:custGeom>
            <a:avLst/>
            <a:gdLst>
              <a:gd name="connsiteX0" fmla="*/ 993480 w 6314715"/>
              <a:gd name="connsiteY0" fmla="*/ 1493432 h 1516103"/>
              <a:gd name="connsiteX1" fmla="*/ 993480 w 6314715"/>
              <a:gd name="connsiteY1" fmla="*/ 1516103 h 1516103"/>
              <a:gd name="connsiteX2" fmla="*/ 985561 w 6314715"/>
              <a:gd name="connsiteY2" fmla="*/ 1508546 h 1516103"/>
              <a:gd name="connsiteX3" fmla="*/ 985561 w 6314715"/>
              <a:gd name="connsiteY3" fmla="*/ 1500989 h 1516103"/>
              <a:gd name="connsiteX4" fmla="*/ 993480 w 6314715"/>
              <a:gd name="connsiteY4" fmla="*/ 1493432 h 1516103"/>
              <a:gd name="connsiteX5" fmla="*/ 5482856 w 6314715"/>
              <a:gd name="connsiteY5" fmla="*/ 1477598 h 1516103"/>
              <a:gd name="connsiteX6" fmla="*/ 5475297 w 6314715"/>
              <a:gd name="connsiteY6" fmla="*/ 1485515 h 1516103"/>
              <a:gd name="connsiteX7" fmla="*/ 5482856 w 6314715"/>
              <a:gd name="connsiteY7" fmla="*/ 1477598 h 1516103"/>
              <a:gd name="connsiteX8" fmla="*/ 978002 w 6314715"/>
              <a:gd name="connsiteY8" fmla="*/ 1477598 h 1516103"/>
              <a:gd name="connsiteX9" fmla="*/ 978002 w 6314715"/>
              <a:gd name="connsiteY9" fmla="*/ 1485515 h 1516103"/>
              <a:gd name="connsiteX10" fmla="*/ 970083 w 6314715"/>
              <a:gd name="connsiteY10" fmla="*/ 1493432 h 1516103"/>
              <a:gd name="connsiteX11" fmla="*/ 970083 w 6314715"/>
              <a:gd name="connsiteY11" fmla="*/ 1485515 h 1516103"/>
              <a:gd name="connsiteX12" fmla="*/ 978002 w 6314715"/>
              <a:gd name="connsiteY12" fmla="*/ 1477598 h 1516103"/>
              <a:gd name="connsiteX13" fmla="*/ 5467378 w 6314715"/>
              <a:gd name="connsiteY13" fmla="*/ 1470041 h 1516103"/>
              <a:gd name="connsiteX14" fmla="*/ 5470576 w 6314715"/>
              <a:gd name="connsiteY14" fmla="*/ 1471349 h 1516103"/>
              <a:gd name="connsiteX15" fmla="*/ 5470719 w 6314715"/>
              <a:gd name="connsiteY15" fmla="*/ 1472166 h 1516103"/>
              <a:gd name="connsiteX16" fmla="*/ 5467378 w 6314715"/>
              <a:gd name="connsiteY16" fmla="*/ 1470041 h 1516103"/>
              <a:gd name="connsiteX17" fmla="*/ 5398266 w 6314715"/>
              <a:gd name="connsiteY17" fmla="*/ 1470041 h 1516103"/>
              <a:gd name="connsiteX18" fmla="*/ 5405825 w 6314715"/>
              <a:gd name="connsiteY18" fmla="*/ 1477598 h 1516103"/>
              <a:gd name="connsiteX19" fmla="*/ 5398266 w 6314715"/>
              <a:gd name="connsiteY19" fmla="*/ 1477598 h 1516103"/>
              <a:gd name="connsiteX20" fmla="*/ 5398266 w 6314715"/>
              <a:gd name="connsiteY20" fmla="*/ 1476653 h 1516103"/>
              <a:gd name="connsiteX21" fmla="*/ 5398266 w 6314715"/>
              <a:gd name="connsiteY21" fmla="*/ 1470985 h 1516103"/>
              <a:gd name="connsiteX22" fmla="*/ 5582924 w 6314715"/>
              <a:gd name="connsiteY22" fmla="*/ 1462484 h 1516103"/>
              <a:gd name="connsiteX23" fmla="*/ 5575365 w 6314715"/>
              <a:gd name="connsiteY23" fmla="*/ 1470041 h 1516103"/>
              <a:gd name="connsiteX24" fmla="*/ 5582924 w 6314715"/>
              <a:gd name="connsiteY24" fmla="*/ 1462484 h 1516103"/>
              <a:gd name="connsiteX25" fmla="*/ 5221168 w 6314715"/>
              <a:gd name="connsiteY25" fmla="*/ 1462484 h 1516103"/>
              <a:gd name="connsiteX26" fmla="*/ 5228897 w 6314715"/>
              <a:gd name="connsiteY26" fmla="*/ 1462484 h 1516103"/>
              <a:gd name="connsiteX27" fmla="*/ 5228097 w 6314715"/>
              <a:gd name="connsiteY27" fmla="*/ 1464328 h 1516103"/>
              <a:gd name="connsiteX28" fmla="*/ 5221168 w 6314715"/>
              <a:gd name="connsiteY28" fmla="*/ 1462484 h 1516103"/>
              <a:gd name="connsiteX29" fmla="*/ 1078070 w 6314715"/>
              <a:gd name="connsiteY29" fmla="*/ 1462484 h 1516103"/>
              <a:gd name="connsiteX30" fmla="*/ 1085629 w 6314715"/>
              <a:gd name="connsiteY30" fmla="*/ 1477598 h 1516103"/>
              <a:gd name="connsiteX31" fmla="*/ 1078070 w 6314715"/>
              <a:gd name="connsiteY31" fmla="*/ 1493432 h 1516103"/>
              <a:gd name="connsiteX32" fmla="*/ 1070511 w 6314715"/>
              <a:gd name="connsiteY32" fmla="*/ 1485515 h 1516103"/>
              <a:gd name="connsiteX33" fmla="*/ 1078070 w 6314715"/>
              <a:gd name="connsiteY33" fmla="*/ 1470041 h 1516103"/>
              <a:gd name="connsiteX34" fmla="*/ 1078070 w 6314715"/>
              <a:gd name="connsiteY34" fmla="*/ 1462484 h 1516103"/>
              <a:gd name="connsiteX35" fmla="*/ 993480 w 6314715"/>
              <a:gd name="connsiteY35" fmla="*/ 1462484 h 1516103"/>
              <a:gd name="connsiteX36" fmla="*/ 993480 w 6314715"/>
              <a:gd name="connsiteY36" fmla="*/ 1470041 h 1516103"/>
              <a:gd name="connsiteX37" fmla="*/ 1008958 w 6314715"/>
              <a:gd name="connsiteY37" fmla="*/ 1462484 h 1516103"/>
              <a:gd name="connsiteX38" fmla="*/ 1001039 w 6314715"/>
              <a:gd name="connsiteY38" fmla="*/ 1462484 h 1516103"/>
              <a:gd name="connsiteX39" fmla="*/ 993480 w 6314715"/>
              <a:gd name="connsiteY39" fmla="*/ 1462484 h 1516103"/>
              <a:gd name="connsiteX40" fmla="*/ 933417 w 6314715"/>
              <a:gd name="connsiteY40" fmla="*/ 1462484 h 1516103"/>
              <a:gd name="connsiteX41" fmla="*/ 939487 w 6314715"/>
              <a:gd name="connsiteY41" fmla="*/ 1462484 h 1516103"/>
              <a:gd name="connsiteX42" fmla="*/ 934908 w 6314715"/>
              <a:gd name="connsiteY42" fmla="*/ 1464435 h 1516103"/>
              <a:gd name="connsiteX43" fmla="*/ 932676 w 6314715"/>
              <a:gd name="connsiteY43" fmla="*/ 1461514 h 1516103"/>
              <a:gd name="connsiteX44" fmla="*/ 933417 w 6314715"/>
              <a:gd name="connsiteY44" fmla="*/ 1462484 h 1516103"/>
              <a:gd name="connsiteX45" fmla="*/ 931567 w 6314715"/>
              <a:gd name="connsiteY45" fmla="*/ 1462484 h 1516103"/>
              <a:gd name="connsiteX46" fmla="*/ 5275037 w 6314715"/>
              <a:gd name="connsiteY46" fmla="*/ 1460324 h 1516103"/>
              <a:gd name="connsiteX47" fmla="*/ 5275161 w 6314715"/>
              <a:gd name="connsiteY47" fmla="*/ 1462484 h 1516103"/>
              <a:gd name="connsiteX48" fmla="*/ 5267242 w 6314715"/>
              <a:gd name="connsiteY48" fmla="*/ 1470041 h 1516103"/>
              <a:gd name="connsiteX49" fmla="*/ 5275037 w 6314715"/>
              <a:gd name="connsiteY49" fmla="*/ 1460324 h 1516103"/>
              <a:gd name="connsiteX50" fmla="*/ 5490775 w 6314715"/>
              <a:gd name="connsiteY50" fmla="*/ 1454567 h 1516103"/>
              <a:gd name="connsiteX51" fmla="*/ 5490775 w 6314715"/>
              <a:gd name="connsiteY51" fmla="*/ 1462484 h 1516103"/>
              <a:gd name="connsiteX52" fmla="*/ 5498334 w 6314715"/>
              <a:gd name="connsiteY52" fmla="*/ 1454567 h 1516103"/>
              <a:gd name="connsiteX53" fmla="*/ 5436782 w 6314715"/>
              <a:gd name="connsiteY53" fmla="*/ 1454567 h 1516103"/>
              <a:gd name="connsiteX54" fmla="*/ 5436782 w 6314715"/>
              <a:gd name="connsiteY54" fmla="*/ 1458525 h 1516103"/>
              <a:gd name="connsiteX55" fmla="*/ 5436782 w 6314715"/>
              <a:gd name="connsiteY55" fmla="*/ 1461494 h 1516103"/>
              <a:gd name="connsiteX56" fmla="*/ 5436782 w 6314715"/>
              <a:gd name="connsiteY56" fmla="*/ 1462450 h 1516103"/>
              <a:gd name="connsiteX57" fmla="*/ 5436782 w 6314715"/>
              <a:gd name="connsiteY57" fmla="*/ 1462484 h 1516103"/>
              <a:gd name="connsiteX58" fmla="*/ 5436782 w 6314715"/>
              <a:gd name="connsiteY58" fmla="*/ 1465272 h 1516103"/>
              <a:gd name="connsiteX59" fmla="*/ 5436782 w 6314715"/>
              <a:gd name="connsiteY59" fmla="*/ 1470041 h 1516103"/>
              <a:gd name="connsiteX60" fmla="*/ 5444701 w 6314715"/>
              <a:gd name="connsiteY60" fmla="*/ 1462484 h 1516103"/>
              <a:gd name="connsiteX61" fmla="*/ 5452260 w 6314715"/>
              <a:gd name="connsiteY61" fmla="*/ 1462484 h 1516103"/>
              <a:gd name="connsiteX62" fmla="*/ 5459819 w 6314715"/>
              <a:gd name="connsiteY62" fmla="*/ 1454567 h 1516103"/>
              <a:gd name="connsiteX63" fmla="*/ 5452260 w 6314715"/>
              <a:gd name="connsiteY63" fmla="*/ 1454567 h 1516103"/>
              <a:gd name="connsiteX64" fmla="*/ 5452260 w 6314715"/>
              <a:gd name="connsiteY64" fmla="*/ 1462484 h 1516103"/>
              <a:gd name="connsiteX65" fmla="*/ 5436782 w 6314715"/>
              <a:gd name="connsiteY65" fmla="*/ 1454567 h 1516103"/>
              <a:gd name="connsiteX66" fmla="*/ 900971 w 6314715"/>
              <a:gd name="connsiteY66" fmla="*/ 1454567 h 1516103"/>
              <a:gd name="connsiteX67" fmla="*/ 893412 w 6314715"/>
              <a:gd name="connsiteY67" fmla="*/ 1462484 h 1516103"/>
              <a:gd name="connsiteX68" fmla="*/ 900971 w 6314715"/>
              <a:gd name="connsiteY68" fmla="*/ 1454567 h 1516103"/>
              <a:gd name="connsiteX69" fmla="*/ 885493 w 6314715"/>
              <a:gd name="connsiteY69" fmla="*/ 1454567 h 1516103"/>
              <a:gd name="connsiteX70" fmla="*/ 877934 w 6314715"/>
              <a:gd name="connsiteY70" fmla="*/ 1462484 h 1516103"/>
              <a:gd name="connsiteX71" fmla="*/ 817011 w 6314715"/>
              <a:gd name="connsiteY71" fmla="*/ 1451733 h 1516103"/>
              <a:gd name="connsiteX72" fmla="*/ 823941 w 6314715"/>
              <a:gd name="connsiteY72" fmla="*/ 1454567 h 1516103"/>
              <a:gd name="connsiteX73" fmla="*/ 816021 w 6314715"/>
              <a:gd name="connsiteY73" fmla="*/ 1454567 h 1516103"/>
              <a:gd name="connsiteX74" fmla="*/ 817011 w 6314715"/>
              <a:gd name="connsiteY74" fmla="*/ 1451733 h 1516103"/>
              <a:gd name="connsiteX75" fmla="*/ 862456 w 6314715"/>
              <a:gd name="connsiteY75" fmla="*/ 1447010 h 1516103"/>
              <a:gd name="connsiteX76" fmla="*/ 870015 w 6314715"/>
              <a:gd name="connsiteY76" fmla="*/ 1454567 h 1516103"/>
              <a:gd name="connsiteX77" fmla="*/ 862456 w 6314715"/>
              <a:gd name="connsiteY77" fmla="*/ 1447010 h 1516103"/>
              <a:gd name="connsiteX78" fmla="*/ 805391 w 6314715"/>
              <a:gd name="connsiteY78" fmla="*/ 1445002 h 1516103"/>
              <a:gd name="connsiteX79" fmla="*/ 816021 w 6314715"/>
              <a:gd name="connsiteY79" fmla="*/ 1454567 h 1516103"/>
              <a:gd name="connsiteX80" fmla="*/ 823941 w 6314715"/>
              <a:gd name="connsiteY80" fmla="*/ 1462484 h 1516103"/>
              <a:gd name="connsiteX81" fmla="*/ 808462 w 6314715"/>
              <a:gd name="connsiteY81" fmla="*/ 1470041 h 1516103"/>
              <a:gd name="connsiteX82" fmla="*/ 808462 w 6314715"/>
              <a:gd name="connsiteY82" fmla="*/ 1462484 h 1516103"/>
              <a:gd name="connsiteX83" fmla="*/ 800903 w 6314715"/>
              <a:gd name="connsiteY83" fmla="*/ 1447010 h 1516103"/>
              <a:gd name="connsiteX84" fmla="*/ 805391 w 6314715"/>
              <a:gd name="connsiteY84" fmla="*/ 1445002 h 1516103"/>
              <a:gd name="connsiteX85" fmla="*/ 5436782 w 6314715"/>
              <a:gd name="connsiteY85" fmla="*/ 1439453 h 1516103"/>
              <a:gd name="connsiteX86" fmla="*/ 5444701 w 6314715"/>
              <a:gd name="connsiteY86" fmla="*/ 1439453 h 1516103"/>
              <a:gd name="connsiteX87" fmla="*/ 840723 w 6314715"/>
              <a:gd name="connsiteY87" fmla="*/ 1437175 h 1516103"/>
              <a:gd name="connsiteX88" fmla="*/ 839418 w 6314715"/>
              <a:gd name="connsiteY88" fmla="*/ 1439453 h 1516103"/>
              <a:gd name="connsiteX89" fmla="*/ 831860 w 6314715"/>
              <a:gd name="connsiteY89" fmla="*/ 1447010 h 1516103"/>
              <a:gd name="connsiteX90" fmla="*/ 839418 w 6314715"/>
              <a:gd name="connsiteY90" fmla="*/ 1439453 h 1516103"/>
              <a:gd name="connsiteX91" fmla="*/ 839418 w 6314715"/>
              <a:gd name="connsiteY91" fmla="*/ 1447010 h 1516103"/>
              <a:gd name="connsiteX92" fmla="*/ 846978 w 6314715"/>
              <a:gd name="connsiteY92" fmla="*/ 1454567 h 1516103"/>
              <a:gd name="connsiteX93" fmla="*/ 854897 w 6314715"/>
              <a:gd name="connsiteY93" fmla="*/ 1439453 h 1516103"/>
              <a:gd name="connsiteX94" fmla="*/ 840723 w 6314715"/>
              <a:gd name="connsiteY94" fmla="*/ 1437175 h 1516103"/>
              <a:gd name="connsiteX95" fmla="*/ 5660315 w 6314715"/>
              <a:gd name="connsiteY95" fmla="*/ 1431536 h 1516103"/>
              <a:gd name="connsiteX96" fmla="*/ 5660315 w 6314715"/>
              <a:gd name="connsiteY96" fmla="*/ 1439453 h 1516103"/>
              <a:gd name="connsiteX97" fmla="*/ 5667874 w 6314715"/>
              <a:gd name="connsiteY97" fmla="*/ 1431536 h 1516103"/>
              <a:gd name="connsiteX98" fmla="*/ 5660315 w 6314715"/>
              <a:gd name="connsiteY98" fmla="*/ 1431536 h 1516103"/>
              <a:gd name="connsiteX99" fmla="*/ 5521371 w 6314715"/>
              <a:gd name="connsiteY99" fmla="*/ 1431536 h 1516103"/>
              <a:gd name="connsiteX100" fmla="*/ 5521371 w 6314715"/>
              <a:gd name="connsiteY100" fmla="*/ 1439453 h 1516103"/>
              <a:gd name="connsiteX101" fmla="*/ 5521371 w 6314715"/>
              <a:gd name="connsiteY101" fmla="*/ 1431536 h 1516103"/>
              <a:gd name="connsiteX102" fmla="*/ 5405825 w 6314715"/>
              <a:gd name="connsiteY102" fmla="*/ 1431536 h 1516103"/>
              <a:gd name="connsiteX103" fmla="*/ 5390707 w 6314715"/>
              <a:gd name="connsiteY103" fmla="*/ 1439453 h 1516103"/>
              <a:gd name="connsiteX104" fmla="*/ 5405825 w 6314715"/>
              <a:gd name="connsiteY104" fmla="*/ 1431536 h 1516103"/>
              <a:gd name="connsiteX105" fmla="*/ 831860 w 6314715"/>
              <a:gd name="connsiteY105" fmla="*/ 1431536 h 1516103"/>
              <a:gd name="connsiteX106" fmla="*/ 831860 w 6314715"/>
              <a:gd name="connsiteY106" fmla="*/ 1432557 h 1516103"/>
              <a:gd name="connsiteX107" fmla="*/ 830881 w 6314715"/>
              <a:gd name="connsiteY107" fmla="*/ 1432683 h 1516103"/>
              <a:gd name="connsiteX108" fmla="*/ 823941 w 6314715"/>
              <a:gd name="connsiteY108" fmla="*/ 1439453 h 1516103"/>
              <a:gd name="connsiteX109" fmla="*/ 5559887 w 6314715"/>
              <a:gd name="connsiteY109" fmla="*/ 1423978 h 1516103"/>
              <a:gd name="connsiteX110" fmla="*/ 5567806 w 6314715"/>
              <a:gd name="connsiteY110" fmla="*/ 1423978 h 1516103"/>
              <a:gd name="connsiteX111" fmla="*/ 5563281 w 6314715"/>
              <a:gd name="connsiteY111" fmla="*/ 1425829 h 1516103"/>
              <a:gd name="connsiteX112" fmla="*/ 5536850 w 6314715"/>
              <a:gd name="connsiteY112" fmla="*/ 1423978 h 1516103"/>
              <a:gd name="connsiteX113" fmla="*/ 5530414 w 6314715"/>
              <a:gd name="connsiteY113" fmla="*/ 1431375 h 1516103"/>
              <a:gd name="connsiteX114" fmla="*/ 5529290 w 6314715"/>
              <a:gd name="connsiteY114" fmla="*/ 1431536 h 1516103"/>
              <a:gd name="connsiteX115" fmla="*/ 5536850 w 6314715"/>
              <a:gd name="connsiteY115" fmla="*/ 1423978 h 1516103"/>
              <a:gd name="connsiteX116" fmla="*/ 5617660 w 6314715"/>
              <a:gd name="connsiteY116" fmla="*/ 1418041 h 1516103"/>
              <a:gd name="connsiteX117" fmla="*/ 5618416 w 6314715"/>
              <a:gd name="connsiteY117" fmla="*/ 1419228 h 1516103"/>
              <a:gd name="connsiteX118" fmla="*/ 5613880 w 6314715"/>
              <a:gd name="connsiteY118" fmla="*/ 1423978 h 1516103"/>
              <a:gd name="connsiteX119" fmla="*/ 5617660 w 6314715"/>
              <a:gd name="connsiteY119" fmla="*/ 1418041 h 1516103"/>
              <a:gd name="connsiteX120" fmla="*/ 5598762 w 6314715"/>
              <a:gd name="connsiteY120" fmla="*/ 1408504 h 1516103"/>
              <a:gd name="connsiteX121" fmla="*/ 5606321 w 6314715"/>
              <a:gd name="connsiteY121" fmla="*/ 1408504 h 1516103"/>
              <a:gd name="connsiteX122" fmla="*/ 5606321 w 6314715"/>
              <a:gd name="connsiteY122" fmla="*/ 1416061 h 1516103"/>
              <a:gd name="connsiteX123" fmla="*/ 5598762 w 6314715"/>
              <a:gd name="connsiteY123" fmla="*/ 1416061 h 1516103"/>
              <a:gd name="connsiteX124" fmla="*/ 5598762 w 6314715"/>
              <a:gd name="connsiteY124" fmla="*/ 1413227 h 1516103"/>
              <a:gd name="connsiteX125" fmla="*/ 5598762 w 6314715"/>
              <a:gd name="connsiteY125" fmla="*/ 1409449 h 1516103"/>
              <a:gd name="connsiteX126" fmla="*/ 5598762 w 6314715"/>
              <a:gd name="connsiteY126" fmla="*/ 1408504 h 1516103"/>
              <a:gd name="connsiteX127" fmla="*/ 5621439 w 6314715"/>
              <a:gd name="connsiteY127" fmla="*/ 1400947 h 1516103"/>
              <a:gd name="connsiteX128" fmla="*/ 5613880 w 6314715"/>
              <a:gd name="connsiteY128" fmla="*/ 1408504 h 1516103"/>
              <a:gd name="connsiteX129" fmla="*/ 5621439 w 6314715"/>
              <a:gd name="connsiteY129" fmla="*/ 1400947 h 1516103"/>
              <a:gd name="connsiteX130" fmla="*/ 5590843 w 6314715"/>
              <a:gd name="connsiteY130" fmla="*/ 1400947 h 1516103"/>
              <a:gd name="connsiteX131" fmla="*/ 5598762 w 6314715"/>
              <a:gd name="connsiteY131" fmla="*/ 1400947 h 1516103"/>
              <a:gd name="connsiteX132" fmla="*/ 5590843 w 6314715"/>
              <a:gd name="connsiteY132" fmla="*/ 1400947 h 1516103"/>
              <a:gd name="connsiteX133" fmla="*/ 5544769 w 6314715"/>
              <a:gd name="connsiteY133" fmla="*/ 1400947 h 1516103"/>
              <a:gd name="connsiteX134" fmla="*/ 5544769 w 6314715"/>
              <a:gd name="connsiteY134" fmla="*/ 1408504 h 1516103"/>
              <a:gd name="connsiteX135" fmla="*/ 5552328 w 6314715"/>
              <a:gd name="connsiteY135" fmla="*/ 1400947 h 1516103"/>
              <a:gd name="connsiteX136" fmla="*/ 5544769 w 6314715"/>
              <a:gd name="connsiteY136" fmla="*/ 1400947 h 1516103"/>
              <a:gd name="connsiteX137" fmla="*/ 5559887 w 6314715"/>
              <a:gd name="connsiteY137" fmla="*/ 1393030 h 1516103"/>
              <a:gd name="connsiteX138" fmla="*/ 5559887 w 6314715"/>
              <a:gd name="connsiteY138" fmla="*/ 1400902 h 1516103"/>
              <a:gd name="connsiteX139" fmla="*/ 5559887 w 6314715"/>
              <a:gd name="connsiteY139" fmla="*/ 1400947 h 1516103"/>
              <a:gd name="connsiteX140" fmla="*/ 5575365 w 6314715"/>
              <a:gd name="connsiteY140" fmla="*/ 1393030 h 1516103"/>
              <a:gd name="connsiteX141" fmla="*/ 5559887 w 6314715"/>
              <a:gd name="connsiteY141" fmla="*/ 1393030 h 1516103"/>
              <a:gd name="connsiteX142" fmla="*/ 5629945 w 6314715"/>
              <a:gd name="connsiteY142" fmla="*/ 1379528 h 1516103"/>
              <a:gd name="connsiteX143" fmla="*/ 5633138 w 6314715"/>
              <a:gd name="connsiteY143" fmla="*/ 1388307 h 1516103"/>
              <a:gd name="connsiteX144" fmla="*/ 5636917 w 6314715"/>
              <a:gd name="connsiteY144" fmla="*/ 1393030 h 1516103"/>
              <a:gd name="connsiteX145" fmla="*/ 5629358 w 6314715"/>
              <a:gd name="connsiteY145" fmla="*/ 1385473 h 1516103"/>
              <a:gd name="connsiteX146" fmla="*/ 739351 w 6314715"/>
              <a:gd name="connsiteY146" fmla="*/ 1362082 h 1516103"/>
              <a:gd name="connsiteX147" fmla="*/ 741153 w 6314715"/>
              <a:gd name="connsiteY147" fmla="*/ 1369138 h 1516103"/>
              <a:gd name="connsiteX148" fmla="*/ 740296 w 6314715"/>
              <a:gd name="connsiteY148" fmla="*/ 1369009 h 1516103"/>
              <a:gd name="connsiteX149" fmla="*/ 739351 w 6314715"/>
              <a:gd name="connsiteY149" fmla="*/ 1362082 h 1516103"/>
              <a:gd name="connsiteX150" fmla="*/ 754469 w 6314715"/>
              <a:gd name="connsiteY150" fmla="*/ 1316019 h 1516103"/>
              <a:gd name="connsiteX151" fmla="*/ 754469 w 6314715"/>
              <a:gd name="connsiteY151" fmla="*/ 1323936 h 1516103"/>
              <a:gd name="connsiteX152" fmla="*/ 762388 w 6314715"/>
              <a:gd name="connsiteY152" fmla="*/ 1323936 h 1516103"/>
              <a:gd name="connsiteX153" fmla="*/ 754469 w 6314715"/>
              <a:gd name="connsiteY153" fmla="*/ 1316019 h 1516103"/>
              <a:gd name="connsiteX154" fmla="*/ 710761 w 6314715"/>
              <a:gd name="connsiteY154" fmla="*/ 1315673 h 1516103"/>
              <a:gd name="connsiteX155" fmla="*/ 711547 w 6314715"/>
              <a:gd name="connsiteY155" fmla="*/ 1315966 h 1516103"/>
              <a:gd name="connsiteX156" fmla="*/ 711583 w 6314715"/>
              <a:gd name="connsiteY156" fmla="*/ 1316053 h 1516103"/>
              <a:gd name="connsiteX157" fmla="*/ 711229 w 6314715"/>
              <a:gd name="connsiteY157" fmla="*/ 1317099 h 1516103"/>
              <a:gd name="connsiteX158" fmla="*/ 708395 w 6314715"/>
              <a:gd name="connsiteY158" fmla="*/ 1308462 h 1516103"/>
              <a:gd name="connsiteX159" fmla="*/ 710761 w 6314715"/>
              <a:gd name="connsiteY159" fmla="*/ 1315673 h 1516103"/>
              <a:gd name="connsiteX160" fmla="*/ 709576 w 6314715"/>
              <a:gd name="connsiteY160" fmla="*/ 1315232 h 1516103"/>
              <a:gd name="connsiteX161" fmla="*/ 708395 w 6314715"/>
              <a:gd name="connsiteY161" fmla="*/ 1308462 h 1516103"/>
              <a:gd name="connsiteX162" fmla="*/ 794691 w 6314715"/>
              <a:gd name="connsiteY162" fmla="*/ 1307575 h 1516103"/>
              <a:gd name="connsiteX163" fmla="*/ 800903 w 6314715"/>
              <a:gd name="connsiteY163" fmla="*/ 1308462 h 1516103"/>
              <a:gd name="connsiteX164" fmla="*/ 796207 w 6314715"/>
              <a:gd name="connsiteY164" fmla="*/ 1309474 h 1516103"/>
              <a:gd name="connsiteX165" fmla="*/ 793836 w 6314715"/>
              <a:gd name="connsiteY165" fmla="*/ 1306504 h 1516103"/>
              <a:gd name="connsiteX166" fmla="*/ 794691 w 6314715"/>
              <a:gd name="connsiteY166" fmla="*/ 1307575 h 1516103"/>
              <a:gd name="connsiteX167" fmla="*/ 793974 w 6314715"/>
              <a:gd name="connsiteY167" fmla="*/ 1307473 h 1516103"/>
              <a:gd name="connsiteX168" fmla="*/ 754469 w 6314715"/>
              <a:gd name="connsiteY168" fmla="*/ 1300545 h 1516103"/>
              <a:gd name="connsiteX169" fmla="*/ 762388 w 6314715"/>
              <a:gd name="connsiteY169" fmla="*/ 1308462 h 1516103"/>
              <a:gd name="connsiteX170" fmla="*/ 754469 w 6314715"/>
              <a:gd name="connsiteY170" fmla="*/ 1308462 h 1516103"/>
              <a:gd name="connsiteX171" fmla="*/ 754469 w 6314715"/>
              <a:gd name="connsiteY171" fmla="*/ 1300590 h 1516103"/>
              <a:gd name="connsiteX172" fmla="*/ 708395 w 6314715"/>
              <a:gd name="connsiteY172" fmla="*/ 1292988 h 1516103"/>
              <a:gd name="connsiteX173" fmla="*/ 708395 w 6314715"/>
              <a:gd name="connsiteY173" fmla="*/ 1308462 h 1516103"/>
              <a:gd name="connsiteX174" fmla="*/ 700835 w 6314715"/>
              <a:gd name="connsiteY174" fmla="*/ 1316019 h 1516103"/>
              <a:gd name="connsiteX175" fmla="*/ 700835 w 6314715"/>
              <a:gd name="connsiteY175" fmla="*/ 1308462 h 1516103"/>
              <a:gd name="connsiteX176" fmla="*/ 708395 w 6314715"/>
              <a:gd name="connsiteY176" fmla="*/ 1292988 h 1516103"/>
              <a:gd name="connsiteX177" fmla="*/ 731792 w 6314715"/>
              <a:gd name="connsiteY177" fmla="*/ 1285431 h 1516103"/>
              <a:gd name="connsiteX178" fmla="*/ 723873 w 6314715"/>
              <a:gd name="connsiteY178" fmla="*/ 1292988 h 1516103"/>
              <a:gd name="connsiteX179" fmla="*/ 731792 w 6314715"/>
              <a:gd name="connsiteY179" fmla="*/ 1285431 h 1516103"/>
              <a:gd name="connsiteX180" fmla="*/ 731792 w 6314715"/>
              <a:gd name="connsiteY180" fmla="*/ 1288265 h 1516103"/>
              <a:gd name="connsiteX181" fmla="*/ 731792 w 6314715"/>
              <a:gd name="connsiteY181" fmla="*/ 1292988 h 1516103"/>
              <a:gd name="connsiteX182" fmla="*/ 731792 w 6314715"/>
              <a:gd name="connsiteY182" fmla="*/ 1300545 h 1516103"/>
              <a:gd name="connsiteX183" fmla="*/ 739351 w 6314715"/>
              <a:gd name="connsiteY183" fmla="*/ 1292988 h 1516103"/>
              <a:gd name="connsiteX184" fmla="*/ 692916 w 6314715"/>
              <a:gd name="connsiteY184" fmla="*/ 1285431 h 1516103"/>
              <a:gd name="connsiteX185" fmla="*/ 700835 w 6314715"/>
              <a:gd name="connsiteY185" fmla="*/ 1285431 h 1516103"/>
              <a:gd name="connsiteX186" fmla="*/ 692916 w 6314715"/>
              <a:gd name="connsiteY186" fmla="*/ 1285431 h 1516103"/>
              <a:gd name="connsiteX187" fmla="*/ 369676 w 6314715"/>
              <a:gd name="connsiteY187" fmla="*/ 1269957 h 1516103"/>
              <a:gd name="connsiteX188" fmla="*/ 415750 w 6314715"/>
              <a:gd name="connsiteY188" fmla="*/ 1269957 h 1516103"/>
              <a:gd name="connsiteX189" fmla="*/ 415750 w 6314715"/>
              <a:gd name="connsiteY189" fmla="*/ 1277874 h 1516103"/>
              <a:gd name="connsiteX190" fmla="*/ 408191 w 6314715"/>
              <a:gd name="connsiteY190" fmla="*/ 1277874 h 1516103"/>
              <a:gd name="connsiteX191" fmla="*/ 377235 w 6314715"/>
              <a:gd name="connsiteY191" fmla="*/ 1292988 h 1516103"/>
              <a:gd name="connsiteX192" fmla="*/ 369676 w 6314715"/>
              <a:gd name="connsiteY192" fmla="*/ 1285431 h 1516103"/>
              <a:gd name="connsiteX193" fmla="*/ 369676 w 6314715"/>
              <a:gd name="connsiteY193" fmla="*/ 1277874 h 1516103"/>
              <a:gd name="connsiteX194" fmla="*/ 377235 w 6314715"/>
              <a:gd name="connsiteY194" fmla="*/ 1285431 h 1516103"/>
              <a:gd name="connsiteX195" fmla="*/ 377235 w 6314715"/>
              <a:gd name="connsiteY195" fmla="*/ 1277874 h 1516103"/>
              <a:gd name="connsiteX196" fmla="*/ 369676 w 6314715"/>
              <a:gd name="connsiteY196" fmla="*/ 1269957 h 1516103"/>
              <a:gd name="connsiteX197" fmla="*/ 615022 w 6314715"/>
              <a:gd name="connsiteY197" fmla="*/ 1268446 h 1516103"/>
              <a:gd name="connsiteX198" fmla="*/ 615886 w 6314715"/>
              <a:gd name="connsiteY198" fmla="*/ 1269957 h 1516103"/>
              <a:gd name="connsiteX199" fmla="*/ 608327 w 6314715"/>
              <a:gd name="connsiteY199" fmla="*/ 1269957 h 1516103"/>
              <a:gd name="connsiteX200" fmla="*/ 614941 w 6314715"/>
              <a:gd name="connsiteY200" fmla="*/ 1269013 h 1516103"/>
              <a:gd name="connsiteX201" fmla="*/ 552501 w 6314715"/>
              <a:gd name="connsiteY201" fmla="*/ 1263447 h 1516103"/>
              <a:gd name="connsiteX202" fmla="*/ 553186 w 6314715"/>
              <a:gd name="connsiteY202" fmla="*/ 1263547 h 1516103"/>
              <a:gd name="connsiteX203" fmla="*/ 546774 w 6314715"/>
              <a:gd name="connsiteY203" fmla="*/ 1269957 h 1516103"/>
              <a:gd name="connsiteX204" fmla="*/ 552237 w 6314715"/>
              <a:gd name="connsiteY204" fmla="*/ 1263598 h 1516103"/>
              <a:gd name="connsiteX205" fmla="*/ 531296 w 6314715"/>
              <a:gd name="connsiteY205" fmla="*/ 1262400 h 1516103"/>
              <a:gd name="connsiteX206" fmla="*/ 538855 w 6314715"/>
              <a:gd name="connsiteY206" fmla="*/ 1277874 h 1516103"/>
              <a:gd name="connsiteX207" fmla="*/ 531296 w 6314715"/>
              <a:gd name="connsiteY207" fmla="*/ 1277874 h 1516103"/>
              <a:gd name="connsiteX208" fmla="*/ 531296 w 6314715"/>
              <a:gd name="connsiteY208" fmla="*/ 1269957 h 1516103"/>
              <a:gd name="connsiteX209" fmla="*/ 531296 w 6314715"/>
              <a:gd name="connsiteY209" fmla="*/ 1269013 h 1516103"/>
              <a:gd name="connsiteX210" fmla="*/ 531296 w 6314715"/>
              <a:gd name="connsiteY210" fmla="*/ 1266179 h 1516103"/>
              <a:gd name="connsiteX211" fmla="*/ 531296 w 6314715"/>
              <a:gd name="connsiteY211" fmla="*/ 1262400 h 1516103"/>
              <a:gd name="connsiteX212" fmla="*/ 485967 w 6314715"/>
              <a:gd name="connsiteY212" fmla="*/ 1255264 h 1516103"/>
              <a:gd name="connsiteX213" fmla="*/ 489001 w 6314715"/>
              <a:gd name="connsiteY213" fmla="*/ 1258441 h 1516103"/>
              <a:gd name="connsiteX214" fmla="*/ 492781 w 6314715"/>
              <a:gd name="connsiteY214" fmla="*/ 1262400 h 1516103"/>
              <a:gd name="connsiteX215" fmla="*/ 486166 w 6314715"/>
              <a:gd name="connsiteY215" fmla="*/ 1257497 h 1516103"/>
              <a:gd name="connsiteX216" fmla="*/ 5852531 w 6314715"/>
              <a:gd name="connsiteY216" fmla="*/ 1254483 h 1516103"/>
              <a:gd name="connsiteX217" fmla="*/ 5860450 w 6314715"/>
              <a:gd name="connsiteY217" fmla="*/ 1262400 h 1516103"/>
              <a:gd name="connsiteX218" fmla="*/ 5852531 w 6314715"/>
              <a:gd name="connsiteY218" fmla="*/ 1262400 h 1516103"/>
              <a:gd name="connsiteX219" fmla="*/ 5852531 w 6314715"/>
              <a:gd name="connsiteY219" fmla="*/ 1254483 h 1516103"/>
              <a:gd name="connsiteX220" fmla="*/ 454265 w 6314715"/>
              <a:gd name="connsiteY220" fmla="*/ 1254483 h 1516103"/>
              <a:gd name="connsiteX221" fmla="*/ 458225 w 6314715"/>
              <a:gd name="connsiteY221" fmla="*/ 1263255 h 1516103"/>
              <a:gd name="connsiteX222" fmla="*/ 460901 w 6314715"/>
              <a:gd name="connsiteY222" fmla="*/ 1257326 h 1516103"/>
              <a:gd name="connsiteX223" fmla="*/ 461194 w 6314715"/>
              <a:gd name="connsiteY223" fmla="*/ 1257452 h 1516103"/>
              <a:gd name="connsiteX224" fmla="*/ 462184 w 6314715"/>
              <a:gd name="connsiteY224" fmla="*/ 1254483 h 1516103"/>
              <a:gd name="connsiteX225" fmla="*/ 460901 w 6314715"/>
              <a:gd name="connsiteY225" fmla="*/ 1257326 h 1516103"/>
              <a:gd name="connsiteX226" fmla="*/ 485842 w 6314715"/>
              <a:gd name="connsiteY226" fmla="*/ 1253863 h 1516103"/>
              <a:gd name="connsiteX227" fmla="*/ 485967 w 6314715"/>
              <a:gd name="connsiteY227" fmla="*/ 1255264 h 1516103"/>
              <a:gd name="connsiteX228" fmla="*/ 485222 w 6314715"/>
              <a:gd name="connsiteY228" fmla="*/ 1254483 h 1516103"/>
              <a:gd name="connsiteX229" fmla="*/ 5890102 w 6314715"/>
              <a:gd name="connsiteY229" fmla="*/ 1243957 h 1516103"/>
              <a:gd name="connsiteX230" fmla="*/ 5891047 w 6314715"/>
              <a:gd name="connsiteY230" fmla="*/ 1246926 h 1516103"/>
              <a:gd name="connsiteX231" fmla="*/ 5889560 w 6314715"/>
              <a:gd name="connsiteY231" fmla="*/ 1244200 h 1516103"/>
              <a:gd name="connsiteX232" fmla="*/ 5883488 w 6314715"/>
              <a:gd name="connsiteY232" fmla="*/ 1231452 h 1516103"/>
              <a:gd name="connsiteX233" fmla="*/ 5883488 w 6314715"/>
              <a:gd name="connsiteY233" fmla="*/ 1239009 h 1516103"/>
              <a:gd name="connsiteX234" fmla="*/ 5875928 w 6314715"/>
              <a:gd name="connsiteY234" fmla="*/ 1239009 h 1516103"/>
              <a:gd name="connsiteX235" fmla="*/ 5883488 w 6314715"/>
              <a:gd name="connsiteY235" fmla="*/ 1231452 h 1516103"/>
              <a:gd name="connsiteX236" fmla="*/ 407085 w 6314715"/>
              <a:gd name="connsiteY236" fmla="*/ 1230523 h 1516103"/>
              <a:gd name="connsiteX237" fmla="*/ 408191 w 6314715"/>
              <a:gd name="connsiteY237" fmla="*/ 1231452 h 1516103"/>
              <a:gd name="connsiteX238" fmla="*/ 400272 w 6314715"/>
              <a:gd name="connsiteY238" fmla="*/ 1231452 h 1516103"/>
              <a:gd name="connsiteX239" fmla="*/ 441622 w 6314715"/>
              <a:gd name="connsiteY239" fmla="*/ 1229562 h 1516103"/>
              <a:gd name="connsiteX240" fmla="*/ 438787 w 6314715"/>
              <a:gd name="connsiteY240" fmla="*/ 1231452 h 1516103"/>
              <a:gd name="connsiteX241" fmla="*/ 438787 w 6314715"/>
              <a:gd name="connsiteY241" fmla="*/ 1239009 h 1516103"/>
              <a:gd name="connsiteX242" fmla="*/ 441622 w 6314715"/>
              <a:gd name="connsiteY242" fmla="*/ 1229562 h 1516103"/>
              <a:gd name="connsiteX243" fmla="*/ 369676 w 6314715"/>
              <a:gd name="connsiteY243" fmla="*/ 1223895 h 1516103"/>
              <a:gd name="connsiteX244" fmla="*/ 377235 w 6314715"/>
              <a:gd name="connsiteY244" fmla="*/ 1223895 h 1516103"/>
              <a:gd name="connsiteX245" fmla="*/ 384794 w 6314715"/>
              <a:gd name="connsiteY245" fmla="*/ 1231452 h 1516103"/>
              <a:gd name="connsiteX246" fmla="*/ 377235 w 6314715"/>
              <a:gd name="connsiteY246" fmla="*/ 1231452 h 1516103"/>
              <a:gd name="connsiteX247" fmla="*/ 369676 w 6314715"/>
              <a:gd name="connsiteY247" fmla="*/ 1231452 h 1516103"/>
              <a:gd name="connsiteX248" fmla="*/ 369676 w 6314715"/>
              <a:gd name="connsiteY248" fmla="*/ 1223895 h 1516103"/>
              <a:gd name="connsiteX249" fmla="*/ 362814 w 6314715"/>
              <a:gd name="connsiteY249" fmla="*/ 1207141 h 1516103"/>
              <a:gd name="connsiteX250" fmla="*/ 362927 w 6314715"/>
              <a:gd name="connsiteY250" fmla="*/ 1208208 h 1516103"/>
              <a:gd name="connsiteX251" fmla="*/ 362116 w 6314715"/>
              <a:gd name="connsiteY251" fmla="*/ 1208420 h 1516103"/>
              <a:gd name="connsiteX252" fmla="*/ 331160 w 6314715"/>
              <a:gd name="connsiteY252" fmla="*/ 1200503 h 1516103"/>
              <a:gd name="connsiteX253" fmla="*/ 338719 w 6314715"/>
              <a:gd name="connsiteY253" fmla="*/ 1200503 h 1516103"/>
              <a:gd name="connsiteX254" fmla="*/ 331160 w 6314715"/>
              <a:gd name="connsiteY254" fmla="*/ 1200503 h 1516103"/>
              <a:gd name="connsiteX255" fmla="*/ 5891047 w 6314715"/>
              <a:gd name="connsiteY255" fmla="*/ 1185389 h 1516103"/>
              <a:gd name="connsiteX256" fmla="*/ 5891047 w 6314715"/>
              <a:gd name="connsiteY256" fmla="*/ 1192946 h 1516103"/>
              <a:gd name="connsiteX257" fmla="*/ 5898966 w 6314715"/>
              <a:gd name="connsiteY257" fmla="*/ 1185389 h 1516103"/>
              <a:gd name="connsiteX258" fmla="*/ 157841 w 6314715"/>
              <a:gd name="connsiteY258" fmla="*/ 1164247 h 1516103"/>
              <a:gd name="connsiteX259" fmla="*/ 154062 w 6314715"/>
              <a:gd name="connsiteY259" fmla="*/ 1169915 h 1516103"/>
              <a:gd name="connsiteX260" fmla="*/ 154062 w 6314715"/>
              <a:gd name="connsiteY260" fmla="*/ 1177472 h 1516103"/>
              <a:gd name="connsiteX261" fmla="*/ 161621 w 6314715"/>
              <a:gd name="connsiteY261" fmla="*/ 1169915 h 1516103"/>
              <a:gd name="connsiteX262" fmla="*/ 157841 w 6314715"/>
              <a:gd name="connsiteY262" fmla="*/ 1164247 h 1516103"/>
              <a:gd name="connsiteX263" fmla="*/ 142363 w 6314715"/>
              <a:gd name="connsiteY263" fmla="*/ 1159389 h 1516103"/>
              <a:gd name="connsiteX264" fmla="*/ 138583 w 6314715"/>
              <a:gd name="connsiteY264" fmla="*/ 1162358 h 1516103"/>
              <a:gd name="connsiteX265" fmla="*/ 146142 w 6314715"/>
              <a:gd name="connsiteY265" fmla="*/ 1162358 h 1516103"/>
              <a:gd name="connsiteX266" fmla="*/ 142363 w 6314715"/>
              <a:gd name="connsiteY266" fmla="*/ 1159389 h 1516103"/>
              <a:gd name="connsiteX267" fmla="*/ 5752463 w 6314715"/>
              <a:gd name="connsiteY267" fmla="*/ 1138967 h 1516103"/>
              <a:gd name="connsiteX268" fmla="*/ 5744904 w 6314715"/>
              <a:gd name="connsiteY268" fmla="*/ 1146524 h 1516103"/>
              <a:gd name="connsiteX269" fmla="*/ 5752463 w 6314715"/>
              <a:gd name="connsiteY269" fmla="*/ 1138967 h 1516103"/>
              <a:gd name="connsiteX270" fmla="*/ 5805512 w 6314715"/>
              <a:gd name="connsiteY270" fmla="*/ 1136133 h 1516103"/>
              <a:gd name="connsiteX271" fmla="*/ 5798898 w 6314715"/>
              <a:gd name="connsiteY271" fmla="*/ 1138967 h 1516103"/>
              <a:gd name="connsiteX272" fmla="*/ 5790979 w 6314715"/>
              <a:gd name="connsiteY272" fmla="*/ 1138967 h 1516103"/>
              <a:gd name="connsiteX273" fmla="*/ 5798898 w 6314715"/>
              <a:gd name="connsiteY273" fmla="*/ 1138967 h 1516103"/>
              <a:gd name="connsiteX274" fmla="*/ 5806457 w 6314715"/>
              <a:gd name="connsiteY274" fmla="*/ 1138967 h 1516103"/>
              <a:gd name="connsiteX275" fmla="*/ 5805512 w 6314715"/>
              <a:gd name="connsiteY275" fmla="*/ 1136133 h 1516103"/>
              <a:gd name="connsiteX276" fmla="*/ 42295 w 6314715"/>
              <a:gd name="connsiteY276" fmla="*/ 1133299 h 1516103"/>
              <a:gd name="connsiteX277" fmla="*/ 46075 w 6314715"/>
              <a:gd name="connsiteY277" fmla="*/ 1138967 h 1516103"/>
              <a:gd name="connsiteX278" fmla="*/ 53994 w 6314715"/>
              <a:gd name="connsiteY278" fmla="*/ 1138967 h 1516103"/>
              <a:gd name="connsiteX279" fmla="*/ 38515 w 6314715"/>
              <a:gd name="connsiteY279" fmla="*/ 1138967 h 1516103"/>
              <a:gd name="connsiteX280" fmla="*/ 42295 w 6314715"/>
              <a:gd name="connsiteY280" fmla="*/ 1133299 h 1516103"/>
              <a:gd name="connsiteX281" fmla="*/ 5790979 w 6314715"/>
              <a:gd name="connsiteY281" fmla="*/ 1123853 h 1516103"/>
              <a:gd name="connsiteX282" fmla="*/ 5783420 w 6314715"/>
              <a:gd name="connsiteY282" fmla="*/ 1131410 h 1516103"/>
              <a:gd name="connsiteX283" fmla="*/ 5798898 w 6314715"/>
              <a:gd name="connsiteY283" fmla="*/ 1131410 h 1516103"/>
              <a:gd name="connsiteX284" fmla="*/ 5806457 w 6314715"/>
              <a:gd name="connsiteY284" fmla="*/ 1131410 h 1516103"/>
              <a:gd name="connsiteX285" fmla="*/ 5798898 w 6314715"/>
              <a:gd name="connsiteY285" fmla="*/ 1123853 h 1516103"/>
              <a:gd name="connsiteX286" fmla="*/ 5798898 w 6314715"/>
              <a:gd name="connsiteY286" fmla="*/ 1131410 h 1516103"/>
              <a:gd name="connsiteX287" fmla="*/ 5790979 w 6314715"/>
              <a:gd name="connsiteY287" fmla="*/ 1123853 h 1516103"/>
              <a:gd name="connsiteX288" fmla="*/ 5771766 w 6314715"/>
              <a:gd name="connsiteY288" fmla="*/ 1120884 h 1516103"/>
              <a:gd name="connsiteX289" fmla="*/ 5760382 w 6314715"/>
              <a:gd name="connsiteY289" fmla="*/ 1123853 h 1516103"/>
              <a:gd name="connsiteX290" fmla="*/ 5760382 w 6314715"/>
              <a:gd name="connsiteY290" fmla="*/ 1131410 h 1516103"/>
              <a:gd name="connsiteX291" fmla="*/ 5760382 w 6314715"/>
              <a:gd name="connsiteY291" fmla="*/ 1146524 h 1516103"/>
              <a:gd name="connsiteX292" fmla="*/ 5767942 w 6314715"/>
              <a:gd name="connsiteY292" fmla="*/ 1138967 h 1516103"/>
              <a:gd name="connsiteX293" fmla="*/ 5760382 w 6314715"/>
              <a:gd name="connsiteY293" fmla="*/ 1131410 h 1516103"/>
              <a:gd name="connsiteX294" fmla="*/ 5783420 w 6314715"/>
              <a:gd name="connsiteY294" fmla="*/ 1123853 h 1516103"/>
              <a:gd name="connsiteX295" fmla="*/ 5771766 w 6314715"/>
              <a:gd name="connsiteY295" fmla="*/ 1120884 h 1516103"/>
              <a:gd name="connsiteX296" fmla="*/ 5852531 w 6314715"/>
              <a:gd name="connsiteY296" fmla="*/ 1100462 h 1516103"/>
              <a:gd name="connsiteX297" fmla="*/ 5860450 w 6314715"/>
              <a:gd name="connsiteY297" fmla="*/ 1123853 h 1516103"/>
              <a:gd name="connsiteX298" fmla="*/ 5852531 w 6314715"/>
              <a:gd name="connsiteY298" fmla="*/ 1115936 h 1516103"/>
              <a:gd name="connsiteX299" fmla="*/ 5852531 w 6314715"/>
              <a:gd name="connsiteY299" fmla="*/ 1108379 h 1516103"/>
              <a:gd name="connsiteX300" fmla="*/ 5852531 w 6314715"/>
              <a:gd name="connsiteY300" fmla="*/ 1101586 h 1516103"/>
              <a:gd name="connsiteX301" fmla="*/ 7559 w 6314715"/>
              <a:gd name="connsiteY301" fmla="*/ 1084987 h 1516103"/>
              <a:gd name="connsiteX302" fmla="*/ 7559 w 6314715"/>
              <a:gd name="connsiteY302" fmla="*/ 1090880 h 1516103"/>
              <a:gd name="connsiteX303" fmla="*/ 7559 w 6314715"/>
              <a:gd name="connsiteY303" fmla="*/ 1091915 h 1516103"/>
              <a:gd name="connsiteX304" fmla="*/ 7559 w 6314715"/>
              <a:gd name="connsiteY304" fmla="*/ 1092904 h 1516103"/>
              <a:gd name="connsiteX305" fmla="*/ 0 w 6314715"/>
              <a:gd name="connsiteY305" fmla="*/ 1092904 h 1516103"/>
              <a:gd name="connsiteX306" fmla="*/ 7559 w 6314715"/>
              <a:gd name="connsiteY306" fmla="*/ 1084987 h 1516103"/>
              <a:gd name="connsiteX307" fmla="*/ 5937481 w 6314715"/>
              <a:gd name="connsiteY307" fmla="*/ 1077430 h 1516103"/>
              <a:gd name="connsiteX308" fmla="*/ 5929562 w 6314715"/>
              <a:gd name="connsiteY308" fmla="*/ 1092904 h 1516103"/>
              <a:gd name="connsiteX309" fmla="*/ 5929562 w 6314715"/>
              <a:gd name="connsiteY309" fmla="*/ 1084987 h 1516103"/>
              <a:gd name="connsiteX310" fmla="*/ 5937481 w 6314715"/>
              <a:gd name="connsiteY310" fmla="*/ 1077430 h 1516103"/>
              <a:gd name="connsiteX311" fmla="*/ 72891 w 6314715"/>
              <a:gd name="connsiteY311" fmla="*/ 951523 h 1516103"/>
              <a:gd name="connsiteX312" fmla="*/ 69112 w 6314715"/>
              <a:gd name="connsiteY312" fmla="*/ 954357 h 1516103"/>
              <a:gd name="connsiteX313" fmla="*/ 76671 w 6314715"/>
              <a:gd name="connsiteY313" fmla="*/ 954357 h 1516103"/>
              <a:gd name="connsiteX314" fmla="*/ 72891 w 6314715"/>
              <a:gd name="connsiteY314" fmla="*/ 951523 h 1516103"/>
              <a:gd name="connsiteX315" fmla="*/ 115546 w 6314715"/>
              <a:gd name="connsiteY315" fmla="*/ 900378 h 1516103"/>
              <a:gd name="connsiteX316" fmla="*/ 123105 w 6314715"/>
              <a:gd name="connsiteY316" fmla="*/ 907935 h 1516103"/>
              <a:gd name="connsiteX317" fmla="*/ 115546 w 6314715"/>
              <a:gd name="connsiteY317" fmla="*/ 907935 h 1516103"/>
              <a:gd name="connsiteX318" fmla="*/ 115546 w 6314715"/>
              <a:gd name="connsiteY318" fmla="*/ 900378 h 1516103"/>
              <a:gd name="connsiteX319" fmla="*/ 431552 w 6314715"/>
              <a:gd name="connsiteY319" fmla="*/ 862251 h 1516103"/>
              <a:gd name="connsiteX320" fmla="*/ 431971 w 6314715"/>
              <a:gd name="connsiteY320" fmla="*/ 862742 h 1516103"/>
              <a:gd name="connsiteX321" fmla="*/ 431602 w 6314715"/>
              <a:gd name="connsiteY321" fmla="*/ 866061 h 1516103"/>
              <a:gd name="connsiteX322" fmla="*/ 431454 w 6314715"/>
              <a:gd name="connsiteY322" fmla="*/ 864406 h 1516103"/>
              <a:gd name="connsiteX323" fmla="*/ 399540 w 6314715"/>
              <a:gd name="connsiteY323" fmla="*/ 861689 h 1516103"/>
              <a:gd name="connsiteX324" fmla="*/ 400272 w 6314715"/>
              <a:gd name="connsiteY324" fmla="*/ 861872 h 1516103"/>
              <a:gd name="connsiteX325" fmla="*/ 399710 w 6314715"/>
              <a:gd name="connsiteY325" fmla="*/ 862294 h 1516103"/>
              <a:gd name="connsiteX326" fmla="*/ 6138680 w 6314715"/>
              <a:gd name="connsiteY326" fmla="*/ 859629 h 1516103"/>
              <a:gd name="connsiteX327" fmla="*/ 6139208 w 6314715"/>
              <a:gd name="connsiteY327" fmla="*/ 860016 h 1516103"/>
              <a:gd name="connsiteX328" fmla="*/ 6137617 w 6314715"/>
              <a:gd name="connsiteY328" fmla="*/ 861872 h 1516103"/>
              <a:gd name="connsiteX329" fmla="*/ 6138680 w 6314715"/>
              <a:gd name="connsiteY329" fmla="*/ 859629 h 1516103"/>
              <a:gd name="connsiteX330" fmla="*/ 6139976 w 6314715"/>
              <a:gd name="connsiteY330" fmla="*/ 859120 h 1516103"/>
              <a:gd name="connsiteX331" fmla="*/ 6140806 w 6314715"/>
              <a:gd name="connsiteY331" fmla="*/ 860810 h 1516103"/>
              <a:gd name="connsiteX332" fmla="*/ 6140451 w 6314715"/>
              <a:gd name="connsiteY332" fmla="*/ 860928 h 1516103"/>
              <a:gd name="connsiteX333" fmla="*/ 6139208 w 6314715"/>
              <a:gd name="connsiteY333" fmla="*/ 860016 h 1516103"/>
              <a:gd name="connsiteX334" fmla="*/ 392713 w 6314715"/>
              <a:gd name="connsiteY334" fmla="*/ 854315 h 1516103"/>
              <a:gd name="connsiteX335" fmla="*/ 399327 w 6314715"/>
              <a:gd name="connsiteY335" fmla="*/ 860928 h 1516103"/>
              <a:gd name="connsiteX336" fmla="*/ 399540 w 6314715"/>
              <a:gd name="connsiteY336" fmla="*/ 861689 h 1516103"/>
              <a:gd name="connsiteX337" fmla="*/ 396492 w 6314715"/>
              <a:gd name="connsiteY337" fmla="*/ 860928 h 1516103"/>
              <a:gd name="connsiteX338" fmla="*/ 392713 w 6314715"/>
              <a:gd name="connsiteY338" fmla="*/ 854315 h 1516103"/>
              <a:gd name="connsiteX339" fmla="*/ 300204 w 6314715"/>
              <a:gd name="connsiteY339" fmla="*/ 854315 h 1516103"/>
              <a:gd name="connsiteX340" fmla="*/ 308123 w 6314715"/>
              <a:gd name="connsiteY340" fmla="*/ 854315 h 1516103"/>
              <a:gd name="connsiteX341" fmla="*/ 308123 w 6314715"/>
              <a:gd name="connsiteY341" fmla="*/ 861872 h 1516103"/>
              <a:gd name="connsiteX342" fmla="*/ 300204 w 6314715"/>
              <a:gd name="connsiteY342" fmla="*/ 854315 h 1516103"/>
              <a:gd name="connsiteX343" fmla="*/ 6141869 w 6314715"/>
              <a:gd name="connsiteY343" fmla="*/ 852308 h 1516103"/>
              <a:gd name="connsiteX344" fmla="*/ 6143286 w 6314715"/>
              <a:gd name="connsiteY344" fmla="*/ 855260 h 1516103"/>
              <a:gd name="connsiteX345" fmla="*/ 6139976 w 6314715"/>
              <a:gd name="connsiteY345" fmla="*/ 859120 h 1516103"/>
              <a:gd name="connsiteX346" fmla="*/ 6137617 w 6314715"/>
              <a:gd name="connsiteY346" fmla="*/ 854315 h 1516103"/>
              <a:gd name="connsiteX347" fmla="*/ 6141869 w 6314715"/>
              <a:gd name="connsiteY347" fmla="*/ 852308 h 1516103"/>
              <a:gd name="connsiteX348" fmla="*/ 507021 w 6314715"/>
              <a:gd name="connsiteY348" fmla="*/ 852308 h 1516103"/>
              <a:gd name="connsiteX349" fmla="*/ 508259 w 6314715"/>
              <a:gd name="connsiteY349" fmla="*/ 854315 h 1516103"/>
              <a:gd name="connsiteX350" fmla="*/ 504299 w 6314715"/>
              <a:gd name="connsiteY350" fmla="*/ 855260 h 1516103"/>
              <a:gd name="connsiteX351" fmla="*/ 507021 w 6314715"/>
              <a:gd name="connsiteY351" fmla="*/ 852308 h 1516103"/>
              <a:gd name="connsiteX352" fmla="*/ 515818 w 6314715"/>
              <a:gd name="connsiteY352" fmla="*/ 846758 h 1516103"/>
              <a:gd name="connsiteX353" fmla="*/ 508259 w 6314715"/>
              <a:gd name="connsiteY353" fmla="*/ 854315 h 1516103"/>
              <a:gd name="connsiteX354" fmla="*/ 515818 w 6314715"/>
              <a:gd name="connsiteY354" fmla="*/ 846758 h 1516103"/>
              <a:gd name="connsiteX355" fmla="*/ 454265 w 6314715"/>
              <a:gd name="connsiteY355" fmla="*/ 846758 h 1516103"/>
              <a:gd name="connsiteX356" fmla="*/ 454265 w 6314715"/>
              <a:gd name="connsiteY356" fmla="*/ 869429 h 1516103"/>
              <a:gd name="connsiteX357" fmla="*/ 446346 w 6314715"/>
              <a:gd name="connsiteY357" fmla="*/ 861872 h 1516103"/>
              <a:gd name="connsiteX358" fmla="*/ 446346 w 6314715"/>
              <a:gd name="connsiteY358" fmla="*/ 854315 h 1516103"/>
              <a:gd name="connsiteX359" fmla="*/ 454265 w 6314715"/>
              <a:gd name="connsiteY359" fmla="*/ 854315 h 1516103"/>
              <a:gd name="connsiteX360" fmla="*/ 454265 w 6314715"/>
              <a:gd name="connsiteY360" fmla="*/ 851481 h 1516103"/>
              <a:gd name="connsiteX361" fmla="*/ 454265 w 6314715"/>
              <a:gd name="connsiteY361" fmla="*/ 846758 h 1516103"/>
              <a:gd name="connsiteX362" fmla="*/ 169180 w 6314715"/>
              <a:gd name="connsiteY362" fmla="*/ 831284 h 1516103"/>
              <a:gd name="connsiteX363" fmla="*/ 177099 w 6314715"/>
              <a:gd name="connsiteY363" fmla="*/ 838841 h 1516103"/>
              <a:gd name="connsiteX364" fmla="*/ 192577 w 6314715"/>
              <a:gd name="connsiteY364" fmla="*/ 831284 h 1516103"/>
              <a:gd name="connsiteX365" fmla="*/ 192577 w 6314715"/>
              <a:gd name="connsiteY365" fmla="*/ 838841 h 1516103"/>
              <a:gd name="connsiteX366" fmla="*/ 208055 w 6314715"/>
              <a:gd name="connsiteY366" fmla="*/ 838841 h 1516103"/>
              <a:gd name="connsiteX367" fmla="*/ 238651 w 6314715"/>
              <a:gd name="connsiteY367" fmla="*/ 846758 h 1516103"/>
              <a:gd name="connsiteX368" fmla="*/ 238651 w 6314715"/>
              <a:gd name="connsiteY368" fmla="*/ 854315 h 1516103"/>
              <a:gd name="connsiteX369" fmla="*/ 230732 w 6314715"/>
              <a:gd name="connsiteY369" fmla="*/ 846758 h 1516103"/>
              <a:gd name="connsiteX370" fmla="*/ 223173 w 6314715"/>
              <a:gd name="connsiteY370" fmla="*/ 854315 h 1516103"/>
              <a:gd name="connsiteX371" fmla="*/ 215614 w 6314715"/>
              <a:gd name="connsiteY371" fmla="*/ 846758 h 1516103"/>
              <a:gd name="connsiteX372" fmla="*/ 215614 w 6314715"/>
              <a:gd name="connsiteY372" fmla="*/ 854315 h 1516103"/>
              <a:gd name="connsiteX373" fmla="*/ 208055 w 6314715"/>
              <a:gd name="connsiteY373" fmla="*/ 854315 h 1516103"/>
              <a:gd name="connsiteX374" fmla="*/ 192577 w 6314715"/>
              <a:gd name="connsiteY374" fmla="*/ 846758 h 1516103"/>
              <a:gd name="connsiteX375" fmla="*/ 154062 w 6314715"/>
              <a:gd name="connsiteY375" fmla="*/ 854315 h 1516103"/>
              <a:gd name="connsiteX376" fmla="*/ 154062 w 6314715"/>
              <a:gd name="connsiteY376" fmla="*/ 848951 h 1516103"/>
              <a:gd name="connsiteX377" fmla="*/ 154062 w 6314715"/>
              <a:gd name="connsiteY377" fmla="*/ 847669 h 1516103"/>
              <a:gd name="connsiteX378" fmla="*/ 154062 w 6314715"/>
              <a:gd name="connsiteY378" fmla="*/ 847568 h 1516103"/>
              <a:gd name="connsiteX379" fmla="*/ 154062 w 6314715"/>
              <a:gd name="connsiteY379" fmla="*/ 846758 h 1516103"/>
              <a:gd name="connsiteX380" fmla="*/ 84590 w 6314715"/>
              <a:gd name="connsiteY380" fmla="*/ 846758 h 1516103"/>
              <a:gd name="connsiteX381" fmla="*/ 169180 w 6314715"/>
              <a:gd name="connsiteY381" fmla="*/ 846758 h 1516103"/>
              <a:gd name="connsiteX382" fmla="*/ 169180 w 6314715"/>
              <a:gd name="connsiteY382" fmla="*/ 831284 h 1516103"/>
              <a:gd name="connsiteX383" fmla="*/ 538855 w 6314715"/>
              <a:gd name="connsiteY383" fmla="*/ 807893 h 1516103"/>
              <a:gd name="connsiteX384" fmla="*/ 546774 w 6314715"/>
              <a:gd name="connsiteY384" fmla="*/ 807893 h 1516103"/>
              <a:gd name="connsiteX385" fmla="*/ 538855 w 6314715"/>
              <a:gd name="connsiteY385" fmla="*/ 807893 h 1516103"/>
              <a:gd name="connsiteX386" fmla="*/ 562252 w 6314715"/>
              <a:gd name="connsiteY386" fmla="*/ 800336 h 1516103"/>
              <a:gd name="connsiteX387" fmla="*/ 561574 w 6314715"/>
              <a:gd name="connsiteY387" fmla="*/ 801469 h 1516103"/>
              <a:gd name="connsiteX388" fmla="*/ 561127 w 6314715"/>
              <a:gd name="connsiteY388" fmla="*/ 801280 h 1516103"/>
              <a:gd name="connsiteX389" fmla="*/ 554333 w 6314715"/>
              <a:gd name="connsiteY389" fmla="*/ 807893 h 1516103"/>
              <a:gd name="connsiteX390" fmla="*/ 558293 w 6314715"/>
              <a:gd name="connsiteY390" fmla="*/ 806948 h 1516103"/>
              <a:gd name="connsiteX391" fmla="*/ 561574 w 6314715"/>
              <a:gd name="connsiteY391" fmla="*/ 801469 h 1516103"/>
              <a:gd name="connsiteX392" fmla="*/ 564204 w 6314715"/>
              <a:gd name="connsiteY392" fmla="*/ 802579 h 1516103"/>
              <a:gd name="connsiteX393" fmla="*/ 562252 w 6314715"/>
              <a:gd name="connsiteY393" fmla="*/ 800336 h 1516103"/>
              <a:gd name="connsiteX394" fmla="*/ 539710 w 6314715"/>
              <a:gd name="connsiteY394" fmla="*/ 794870 h 1516103"/>
              <a:gd name="connsiteX395" fmla="*/ 515818 w 6314715"/>
              <a:gd name="connsiteY395" fmla="*/ 800336 h 1516103"/>
              <a:gd name="connsiteX396" fmla="*/ 508259 w 6314715"/>
              <a:gd name="connsiteY396" fmla="*/ 807893 h 1516103"/>
              <a:gd name="connsiteX397" fmla="*/ 515818 w 6314715"/>
              <a:gd name="connsiteY397" fmla="*/ 807893 h 1516103"/>
              <a:gd name="connsiteX398" fmla="*/ 508259 w 6314715"/>
              <a:gd name="connsiteY398" fmla="*/ 815810 h 1516103"/>
              <a:gd name="connsiteX399" fmla="*/ 485222 w 6314715"/>
              <a:gd name="connsiteY399" fmla="*/ 815810 h 1516103"/>
              <a:gd name="connsiteX400" fmla="*/ 477303 w 6314715"/>
              <a:gd name="connsiteY400" fmla="*/ 823367 h 1516103"/>
              <a:gd name="connsiteX401" fmla="*/ 454265 w 6314715"/>
              <a:gd name="connsiteY401" fmla="*/ 823367 h 1516103"/>
              <a:gd name="connsiteX402" fmla="*/ 446346 w 6314715"/>
              <a:gd name="connsiteY402" fmla="*/ 831284 h 1516103"/>
              <a:gd name="connsiteX403" fmla="*/ 446346 w 6314715"/>
              <a:gd name="connsiteY403" fmla="*/ 823367 h 1516103"/>
              <a:gd name="connsiteX404" fmla="*/ 438787 w 6314715"/>
              <a:gd name="connsiteY404" fmla="*/ 831284 h 1516103"/>
              <a:gd name="connsiteX405" fmla="*/ 438787 w 6314715"/>
              <a:gd name="connsiteY405" fmla="*/ 838841 h 1516103"/>
              <a:gd name="connsiteX406" fmla="*/ 432173 w 6314715"/>
              <a:gd name="connsiteY406" fmla="*/ 848467 h 1516103"/>
              <a:gd name="connsiteX407" fmla="*/ 431552 w 6314715"/>
              <a:gd name="connsiteY407" fmla="*/ 862251 h 1516103"/>
              <a:gd name="connsiteX408" fmla="*/ 431228 w 6314715"/>
              <a:gd name="connsiteY408" fmla="*/ 861872 h 1516103"/>
              <a:gd name="connsiteX409" fmla="*/ 431454 w 6314715"/>
              <a:gd name="connsiteY409" fmla="*/ 864406 h 1516103"/>
              <a:gd name="connsiteX410" fmla="*/ 431228 w 6314715"/>
              <a:gd name="connsiteY410" fmla="*/ 869429 h 1516103"/>
              <a:gd name="connsiteX411" fmla="*/ 423669 w 6314715"/>
              <a:gd name="connsiteY411" fmla="*/ 854315 h 1516103"/>
              <a:gd name="connsiteX412" fmla="*/ 431228 w 6314715"/>
              <a:gd name="connsiteY412" fmla="*/ 846758 h 1516103"/>
              <a:gd name="connsiteX413" fmla="*/ 431228 w 6314715"/>
              <a:gd name="connsiteY413" fmla="*/ 838841 h 1516103"/>
              <a:gd name="connsiteX414" fmla="*/ 423669 w 6314715"/>
              <a:gd name="connsiteY414" fmla="*/ 838841 h 1516103"/>
              <a:gd name="connsiteX415" fmla="*/ 423669 w 6314715"/>
              <a:gd name="connsiteY415" fmla="*/ 831284 h 1516103"/>
              <a:gd name="connsiteX416" fmla="*/ 400272 w 6314715"/>
              <a:gd name="connsiteY416" fmla="*/ 838841 h 1516103"/>
              <a:gd name="connsiteX417" fmla="*/ 377235 w 6314715"/>
              <a:gd name="connsiteY417" fmla="*/ 854315 h 1516103"/>
              <a:gd name="connsiteX418" fmla="*/ 369676 w 6314715"/>
              <a:gd name="connsiteY418" fmla="*/ 846758 h 1516103"/>
              <a:gd name="connsiteX419" fmla="*/ 377235 w 6314715"/>
              <a:gd name="connsiteY419" fmla="*/ 846758 h 1516103"/>
              <a:gd name="connsiteX420" fmla="*/ 362116 w 6314715"/>
              <a:gd name="connsiteY420" fmla="*/ 854315 h 1516103"/>
              <a:gd name="connsiteX421" fmla="*/ 346278 w 6314715"/>
              <a:gd name="connsiteY421" fmla="*/ 854315 h 1516103"/>
              <a:gd name="connsiteX422" fmla="*/ 331160 w 6314715"/>
              <a:gd name="connsiteY422" fmla="*/ 861872 h 1516103"/>
              <a:gd name="connsiteX423" fmla="*/ 346278 w 6314715"/>
              <a:gd name="connsiteY423" fmla="*/ 854315 h 1516103"/>
              <a:gd name="connsiteX424" fmla="*/ 362116 w 6314715"/>
              <a:gd name="connsiteY424" fmla="*/ 854315 h 1516103"/>
              <a:gd name="connsiteX425" fmla="*/ 362116 w 6314715"/>
              <a:gd name="connsiteY425" fmla="*/ 861872 h 1516103"/>
              <a:gd name="connsiteX426" fmla="*/ 384794 w 6314715"/>
              <a:gd name="connsiteY426" fmla="*/ 869429 h 1516103"/>
              <a:gd name="connsiteX427" fmla="*/ 392713 w 6314715"/>
              <a:gd name="connsiteY427" fmla="*/ 869429 h 1516103"/>
              <a:gd name="connsiteX428" fmla="*/ 392713 w 6314715"/>
              <a:gd name="connsiteY428" fmla="*/ 861872 h 1516103"/>
              <a:gd name="connsiteX429" fmla="*/ 396492 w 6314715"/>
              <a:gd name="connsiteY429" fmla="*/ 864706 h 1516103"/>
              <a:gd name="connsiteX430" fmla="*/ 399710 w 6314715"/>
              <a:gd name="connsiteY430" fmla="*/ 862294 h 1516103"/>
              <a:gd name="connsiteX431" fmla="*/ 400154 w 6314715"/>
              <a:gd name="connsiteY431" fmla="*/ 863880 h 1516103"/>
              <a:gd name="connsiteX432" fmla="*/ 400272 w 6314715"/>
              <a:gd name="connsiteY432" fmla="*/ 861872 h 1516103"/>
              <a:gd name="connsiteX433" fmla="*/ 400272 w 6314715"/>
              <a:gd name="connsiteY433" fmla="*/ 854315 h 1516103"/>
              <a:gd name="connsiteX434" fmla="*/ 408191 w 6314715"/>
              <a:gd name="connsiteY434" fmla="*/ 861872 h 1516103"/>
              <a:gd name="connsiteX435" fmla="*/ 408191 w 6314715"/>
              <a:gd name="connsiteY435" fmla="*/ 862862 h 1516103"/>
              <a:gd name="connsiteX436" fmla="*/ 408191 w 6314715"/>
              <a:gd name="connsiteY436" fmla="*/ 871409 h 1516103"/>
              <a:gd name="connsiteX437" fmla="*/ 408191 w 6314715"/>
              <a:gd name="connsiteY437" fmla="*/ 877346 h 1516103"/>
              <a:gd name="connsiteX438" fmla="*/ 431228 w 6314715"/>
              <a:gd name="connsiteY438" fmla="*/ 869429 h 1516103"/>
              <a:gd name="connsiteX439" fmla="*/ 431602 w 6314715"/>
              <a:gd name="connsiteY439" fmla="*/ 866061 h 1516103"/>
              <a:gd name="connsiteX440" fmla="*/ 432173 w 6314715"/>
              <a:gd name="connsiteY440" fmla="*/ 872443 h 1516103"/>
              <a:gd name="connsiteX441" fmla="*/ 438787 w 6314715"/>
              <a:gd name="connsiteY441" fmla="*/ 877346 h 1516103"/>
              <a:gd name="connsiteX442" fmla="*/ 437842 w 6314715"/>
              <a:gd name="connsiteY442" fmla="*/ 869609 h 1516103"/>
              <a:gd name="connsiteX443" fmla="*/ 431971 w 6314715"/>
              <a:gd name="connsiteY443" fmla="*/ 862742 h 1516103"/>
              <a:gd name="connsiteX444" fmla="*/ 432173 w 6314715"/>
              <a:gd name="connsiteY444" fmla="*/ 860928 h 1516103"/>
              <a:gd name="connsiteX445" fmla="*/ 438787 w 6314715"/>
              <a:gd name="connsiteY445" fmla="*/ 846758 h 1516103"/>
              <a:gd name="connsiteX446" fmla="*/ 438787 w 6314715"/>
              <a:gd name="connsiteY446" fmla="*/ 854315 h 1516103"/>
              <a:gd name="connsiteX447" fmla="*/ 446346 w 6314715"/>
              <a:gd name="connsiteY447" fmla="*/ 861872 h 1516103"/>
              <a:gd name="connsiteX448" fmla="*/ 438787 w 6314715"/>
              <a:gd name="connsiteY448" fmla="*/ 861872 h 1516103"/>
              <a:gd name="connsiteX449" fmla="*/ 446346 w 6314715"/>
              <a:gd name="connsiteY449" fmla="*/ 877346 h 1516103"/>
              <a:gd name="connsiteX450" fmla="*/ 446346 w 6314715"/>
              <a:gd name="connsiteY450" fmla="*/ 861872 h 1516103"/>
              <a:gd name="connsiteX451" fmla="*/ 454265 w 6314715"/>
              <a:gd name="connsiteY451" fmla="*/ 869429 h 1516103"/>
              <a:gd name="connsiteX452" fmla="*/ 462184 w 6314715"/>
              <a:gd name="connsiteY452" fmla="*/ 861872 h 1516103"/>
              <a:gd name="connsiteX453" fmla="*/ 469743 w 6314715"/>
              <a:gd name="connsiteY453" fmla="*/ 861872 h 1516103"/>
              <a:gd name="connsiteX454" fmla="*/ 477303 w 6314715"/>
              <a:gd name="connsiteY454" fmla="*/ 869429 h 1516103"/>
              <a:gd name="connsiteX455" fmla="*/ 477303 w 6314715"/>
              <a:gd name="connsiteY455" fmla="*/ 854315 h 1516103"/>
              <a:gd name="connsiteX456" fmla="*/ 492781 w 6314715"/>
              <a:gd name="connsiteY456" fmla="*/ 854315 h 1516103"/>
              <a:gd name="connsiteX457" fmla="*/ 500340 w 6314715"/>
              <a:gd name="connsiteY457" fmla="*/ 861872 h 1516103"/>
              <a:gd name="connsiteX458" fmla="*/ 508259 w 6314715"/>
              <a:gd name="connsiteY458" fmla="*/ 854315 h 1516103"/>
              <a:gd name="connsiteX459" fmla="*/ 523737 w 6314715"/>
              <a:gd name="connsiteY459" fmla="*/ 854315 h 1516103"/>
              <a:gd name="connsiteX460" fmla="*/ 523737 w 6314715"/>
              <a:gd name="connsiteY460" fmla="*/ 838841 h 1516103"/>
              <a:gd name="connsiteX461" fmla="*/ 546774 w 6314715"/>
              <a:gd name="connsiteY461" fmla="*/ 831284 h 1516103"/>
              <a:gd name="connsiteX462" fmla="*/ 538855 w 6314715"/>
              <a:gd name="connsiteY462" fmla="*/ 823367 h 1516103"/>
              <a:gd name="connsiteX463" fmla="*/ 546774 w 6314715"/>
              <a:gd name="connsiteY463" fmla="*/ 823367 h 1516103"/>
              <a:gd name="connsiteX464" fmla="*/ 554333 w 6314715"/>
              <a:gd name="connsiteY464" fmla="*/ 815810 h 1516103"/>
              <a:gd name="connsiteX465" fmla="*/ 546774 w 6314715"/>
              <a:gd name="connsiteY465" fmla="*/ 823367 h 1516103"/>
              <a:gd name="connsiteX466" fmla="*/ 546774 w 6314715"/>
              <a:gd name="connsiteY466" fmla="*/ 819588 h 1516103"/>
              <a:gd name="connsiteX467" fmla="*/ 546774 w 6314715"/>
              <a:gd name="connsiteY467" fmla="*/ 817654 h 1516103"/>
              <a:gd name="connsiteX468" fmla="*/ 546774 w 6314715"/>
              <a:gd name="connsiteY468" fmla="*/ 815810 h 1516103"/>
              <a:gd name="connsiteX469" fmla="*/ 546774 w 6314715"/>
              <a:gd name="connsiteY469" fmla="*/ 807893 h 1516103"/>
              <a:gd name="connsiteX470" fmla="*/ 539710 w 6314715"/>
              <a:gd name="connsiteY470" fmla="*/ 794870 h 1516103"/>
              <a:gd name="connsiteX471" fmla="*/ 5906409 w 6314715"/>
              <a:gd name="connsiteY471" fmla="*/ 792114 h 1516103"/>
              <a:gd name="connsiteX472" fmla="*/ 5906525 w 6314715"/>
              <a:gd name="connsiteY472" fmla="*/ 792779 h 1516103"/>
              <a:gd name="connsiteX473" fmla="*/ 5905221 w 6314715"/>
              <a:gd name="connsiteY473" fmla="*/ 792220 h 1516103"/>
              <a:gd name="connsiteX474" fmla="*/ 5899911 w 6314715"/>
              <a:gd name="connsiteY474" fmla="*/ 789945 h 1516103"/>
              <a:gd name="connsiteX475" fmla="*/ 5905221 w 6314715"/>
              <a:gd name="connsiteY475" fmla="*/ 792220 h 1516103"/>
              <a:gd name="connsiteX476" fmla="*/ 5898966 w 6314715"/>
              <a:gd name="connsiteY476" fmla="*/ 792779 h 1516103"/>
              <a:gd name="connsiteX477" fmla="*/ 5899911 w 6314715"/>
              <a:gd name="connsiteY477" fmla="*/ 789945 h 1516103"/>
              <a:gd name="connsiteX478" fmla="*/ 458225 w 6314715"/>
              <a:gd name="connsiteY478" fmla="*/ 789945 h 1516103"/>
              <a:gd name="connsiteX479" fmla="*/ 454265 w 6314715"/>
              <a:gd name="connsiteY479" fmla="*/ 792779 h 1516103"/>
              <a:gd name="connsiteX480" fmla="*/ 462184 w 6314715"/>
              <a:gd name="connsiteY480" fmla="*/ 792779 h 1516103"/>
              <a:gd name="connsiteX481" fmla="*/ 458225 w 6314715"/>
              <a:gd name="connsiteY481" fmla="*/ 789945 h 1516103"/>
              <a:gd name="connsiteX482" fmla="*/ 523737 w 6314715"/>
              <a:gd name="connsiteY482" fmla="*/ 785221 h 1516103"/>
              <a:gd name="connsiteX483" fmla="*/ 515818 w 6314715"/>
              <a:gd name="connsiteY483" fmla="*/ 792779 h 1516103"/>
              <a:gd name="connsiteX484" fmla="*/ 523737 w 6314715"/>
              <a:gd name="connsiteY484" fmla="*/ 792779 h 1516103"/>
              <a:gd name="connsiteX485" fmla="*/ 523737 w 6314715"/>
              <a:gd name="connsiteY485" fmla="*/ 785221 h 1516103"/>
              <a:gd name="connsiteX486" fmla="*/ 5853521 w 6314715"/>
              <a:gd name="connsiteY486" fmla="*/ 720851 h 1516103"/>
              <a:gd name="connsiteX487" fmla="*/ 5852531 w 6314715"/>
              <a:gd name="connsiteY487" fmla="*/ 723685 h 1516103"/>
              <a:gd name="connsiteX488" fmla="*/ 5860450 w 6314715"/>
              <a:gd name="connsiteY488" fmla="*/ 723685 h 1516103"/>
              <a:gd name="connsiteX489" fmla="*/ 5853521 w 6314715"/>
              <a:gd name="connsiteY489" fmla="*/ 720851 h 1516103"/>
              <a:gd name="connsiteX490" fmla="*/ 405176 w 6314715"/>
              <a:gd name="connsiteY490" fmla="*/ 720851 h 1516103"/>
              <a:gd name="connsiteX491" fmla="*/ 415750 w 6314715"/>
              <a:gd name="connsiteY491" fmla="*/ 723685 h 1516103"/>
              <a:gd name="connsiteX492" fmla="*/ 408191 w 6314715"/>
              <a:gd name="connsiteY492" fmla="*/ 723685 h 1516103"/>
              <a:gd name="connsiteX493" fmla="*/ 404231 w 6314715"/>
              <a:gd name="connsiteY493" fmla="*/ 726654 h 1516103"/>
              <a:gd name="connsiteX494" fmla="*/ 402527 w 6314715"/>
              <a:gd name="connsiteY494" fmla="*/ 725376 h 1516103"/>
              <a:gd name="connsiteX495" fmla="*/ 403899 w 6314715"/>
              <a:gd name="connsiteY495" fmla="*/ 721589 h 1516103"/>
              <a:gd name="connsiteX496" fmla="*/ 5752463 w 6314715"/>
              <a:gd name="connsiteY496" fmla="*/ 708211 h 1516103"/>
              <a:gd name="connsiteX497" fmla="*/ 5760382 w 6314715"/>
              <a:gd name="connsiteY497" fmla="*/ 708211 h 1516103"/>
              <a:gd name="connsiteX498" fmla="*/ 5752463 w 6314715"/>
              <a:gd name="connsiteY498" fmla="*/ 708211 h 1516103"/>
              <a:gd name="connsiteX499" fmla="*/ 5775501 w 6314715"/>
              <a:gd name="connsiteY499" fmla="*/ 700654 h 1516103"/>
              <a:gd name="connsiteX500" fmla="*/ 5767942 w 6314715"/>
              <a:gd name="connsiteY500" fmla="*/ 708211 h 1516103"/>
              <a:gd name="connsiteX501" fmla="*/ 5775501 w 6314715"/>
              <a:gd name="connsiteY501" fmla="*/ 700654 h 1516103"/>
              <a:gd name="connsiteX502" fmla="*/ 5767942 w 6314715"/>
              <a:gd name="connsiteY502" fmla="*/ 685180 h 1516103"/>
              <a:gd name="connsiteX503" fmla="*/ 5775501 w 6314715"/>
              <a:gd name="connsiteY503" fmla="*/ 692737 h 1516103"/>
              <a:gd name="connsiteX504" fmla="*/ 5798898 w 6314715"/>
              <a:gd name="connsiteY504" fmla="*/ 662148 h 1516103"/>
              <a:gd name="connsiteX505" fmla="*/ 5805701 w 6314715"/>
              <a:gd name="connsiteY505" fmla="*/ 662148 h 1516103"/>
              <a:gd name="connsiteX506" fmla="*/ 5805512 w 6314715"/>
              <a:gd name="connsiteY506" fmla="*/ 664127 h 1516103"/>
              <a:gd name="connsiteX507" fmla="*/ 5798898 w 6314715"/>
              <a:gd name="connsiteY507" fmla="*/ 662148 h 1516103"/>
              <a:gd name="connsiteX508" fmla="*/ 5873553 w 6314715"/>
              <a:gd name="connsiteY508" fmla="*/ 659773 h 1516103"/>
              <a:gd name="connsiteX509" fmla="*/ 5875928 w 6314715"/>
              <a:gd name="connsiteY509" fmla="*/ 662148 h 1516103"/>
              <a:gd name="connsiteX510" fmla="*/ 5872959 w 6314715"/>
              <a:gd name="connsiteY510" fmla="*/ 661159 h 1516103"/>
              <a:gd name="connsiteX511" fmla="*/ 6099101 w 6314715"/>
              <a:gd name="connsiteY511" fmla="*/ 654231 h 1516103"/>
              <a:gd name="connsiteX512" fmla="*/ 6106660 w 6314715"/>
              <a:gd name="connsiteY512" fmla="*/ 662148 h 1516103"/>
              <a:gd name="connsiteX513" fmla="*/ 6122139 w 6314715"/>
              <a:gd name="connsiteY513" fmla="*/ 670065 h 1516103"/>
              <a:gd name="connsiteX514" fmla="*/ 6122139 w 6314715"/>
              <a:gd name="connsiteY514" fmla="*/ 668086 h 1516103"/>
              <a:gd name="connsiteX515" fmla="*/ 6122139 w 6314715"/>
              <a:gd name="connsiteY515" fmla="*/ 662148 h 1516103"/>
              <a:gd name="connsiteX516" fmla="*/ 6160654 w 6314715"/>
              <a:gd name="connsiteY516" fmla="*/ 662148 h 1516103"/>
              <a:gd name="connsiteX517" fmla="*/ 6160654 w 6314715"/>
              <a:gd name="connsiteY517" fmla="*/ 670065 h 1516103"/>
              <a:gd name="connsiteX518" fmla="*/ 6230126 w 6314715"/>
              <a:gd name="connsiteY518" fmla="*/ 662148 h 1516103"/>
              <a:gd name="connsiteX519" fmla="*/ 6145176 w 6314715"/>
              <a:gd name="connsiteY519" fmla="*/ 670065 h 1516103"/>
              <a:gd name="connsiteX520" fmla="*/ 6145176 w 6314715"/>
              <a:gd name="connsiteY520" fmla="*/ 677622 h 1516103"/>
              <a:gd name="connsiteX521" fmla="*/ 6137617 w 6314715"/>
              <a:gd name="connsiteY521" fmla="*/ 677622 h 1516103"/>
              <a:gd name="connsiteX522" fmla="*/ 6122139 w 6314715"/>
              <a:gd name="connsiteY522" fmla="*/ 677622 h 1516103"/>
              <a:gd name="connsiteX523" fmla="*/ 6106660 w 6314715"/>
              <a:gd name="connsiteY523" fmla="*/ 670065 h 1516103"/>
              <a:gd name="connsiteX524" fmla="*/ 6106660 w 6314715"/>
              <a:gd name="connsiteY524" fmla="*/ 677622 h 1516103"/>
              <a:gd name="connsiteX525" fmla="*/ 6087583 w 6314715"/>
              <a:gd name="connsiteY525" fmla="*/ 676678 h 1516103"/>
              <a:gd name="connsiteX526" fmla="*/ 6070774 w 6314715"/>
              <a:gd name="connsiteY526" fmla="*/ 670851 h 1516103"/>
              <a:gd name="connsiteX527" fmla="*/ 6076064 w 6314715"/>
              <a:gd name="connsiteY527" fmla="*/ 670065 h 1516103"/>
              <a:gd name="connsiteX528" fmla="*/ 6076064 w 6314715"/>
              <a:gd name="connsiteY528" fmla="*/ 662148 h 1516103"/>
              <a:gd name="connsiteX529" fmla="*/ 6083623 w 6314715"/>
              <a:gd name="connsiteY529" fmla="*/ 670065 h 1516103"/>
              <a:gd name="connsiteX530" fmla="*/ 6091542 w 6314715"/>
              <a:gd name="connsiteY530" fmla="*/ 662148 h 1516103"/>
              <a:gd name="connsiteX531" fmla="*/ 6099101 w 6314715"/>
              <a:gd name="connsiteY531" fmla="*/ 662148 h 1516103"/>
              <a:gd name="connsiteX532" fmla="*/ 6099101 w 6314715"/>
              <a:gd name="connsiteY532" fmla="*/ 654231 h 1516103"/>
              <a:gd name="connsiteX533" fmla="*/ 6014512 w 6314715"/>
              <a:gd name="connsiteY533" fmla="*/ 654231 h 1516103"/>
              <a:gd name="connsiteX534" fmla="*/ 6014512 w 6314715"/>
              <a:gd name="connsiteY534" fmla="*/ 662148 h 1516103"/>
              <a:gd name="connsiteX535" fmla="*/ 5806457 w 6314715"/>
              <a:gd name="connsiteY535" fmla="*/ 654231 h 1516103"/>
              <a:gd name="connsiteX536" fmla="*/ 5806457 w 6314715"/>
              <a:gd name="connsiteY536" fmla="*/ 662148 h 1516103"/>
              <a:gd name="connsiteX537" fmla="*/ 5805701 w 6314715"/>
              <a:gd name="connsiteY537" fmla="*/ 662148 h 1516103"/>
              <a:gd name="connsiteX538" fmla="*/ 6010552 w 6314715"/>
              <a:gd name="connsiteY538" fmla="*/ 652387 h 1516103"/>
              <a:gd name="connsiteX539" fmla="*/ 6014512 w 6314715"/>
              <a:gd name="connsiteY539" fmla="*/ 662148 h 1516103"/>
              <a:gd name="connsiteX540" fmla="*/ 6006593 w 6314715"/>
              <a:gd name="connsiteY540" fmla="*/ 662148 h 1516103"/>
              <a:gd name="connsiteX541" fmla="*/ 6006593 w 6314715"/>
              <a:gd name="connsiteY541" fmla="*/ 654231 h 1516103"/>
              <a:gd name="connsiteX542" fmla="*/ 6010552 w 6314715"/>
              <a:gd name="connsiteY542" fmla="*/ 652387 h 1516103"/>
              <a:gd name="connsiteX543" fmla="*/ 5881994 w 6314715"/>
              <a:gd name="connsiteY543" fmla="*/ 650124 h 1516103"/>
              <a:gd name="connsiteX544" fmla="*/ 5883093 w 6314715"/>
              <a:gd name="connsiteY544" fmla="*/ 653145 h 1516103"/>
              <a:gd name="connsiteX545" fmla="*/ 5883056 w 6314715"/>
              <a:gd name="connsiteY545" fmla="*/ 653738 h 1516103"/>
              <a:gd name="connsiteX546" fmla="*/ 5881298 w 6314715"/>
              <a:gd name="connsiteY546" fmla="*/ 651730 h 1516103"/>
              <a:gd name="connsiteX547" fmla="*/ 5883488 w 6314715"/>
              <a:gd name="connsiteY547" fmla="*/ 646674 h 1516103"/>
              <a:gd name="connsiteX548" fmla="*/ 5891047 w 6314715"/>
              <a:gd name="connsiteY548" fmla="*/ 654231 h 1516103"/>
              <a:gd name="connsiteX549" fmla="*/ 5891047 w 6314715"/>
              <a:gd name="connsiteY549" fmla="*/ 662148 h 1516103"/>
              <a:gd name="connsiteX550" fmla="*/ 5883488 w 6314715"/>
              <a:gd name="connsiteY550" fmla="*/ 654231 h 1516103"/>
              <a:gd name="connsiteX551" fmla="*/ 5883093 w 6314715"/>
              <a:gd name="connsiteY551" fmla="*/ 653145 h 1516103"/>
              <a:gd name="connsiteX552" fmla="*/ 5860450 w 6314715"/>
              <a:gd name="connsiteY552" fmla="*/ 646674 h 1516103"/>
              <a:gd name="connsiteX553" fmla="*/ 5868009 w 6314715"/>
              <a:gd name="connsiteY553" fmla="*/ 646674 h 1516103"/>
              <a:gd name="connsiteX554" fmla="*/ 5868009 w 6314715"/>
              <a:gd name="connsiteY554" fmla="*/ 654231 h 1516103"/>
              <a:gd name="connsiteX555" fmla="*/ 5868009 w 6314715"/>
              <a:gd name="connsiteY555" fmla="*/ 662148 h 1516103"/>
              <a:gd name="connsiteX556" fmla="*/ 5860450 w 6314715"/>
              <a:gd name="connsiteY556" fmla="*/ 654231 h 1516103"/>
              <a:gd name="connsiteX557" fmla="*/ 5852531 w 6314715"/>
              <a:gd name="connsiteY557" fmla="*/ 662148 h 1516103"/>
              <a:gd name="connsiteX558" fmla="*/ 5860450 w 6314715"/>
              <a:gd name="connsiteY558" fmla="*/ 646674 h 1516103"/>
              <a:gd name="connsiteX559" fmla="*/ 5889213 w 6314715"/>
              <a:gd name="connsiteY559" fmla="*/ 636840 h 1516103"/>
              <a:gd name="connsiteX560" fmla="*/ 5883488 w 6314715"/>
              <a:gd name="connsiteY560" fmla="*/ 646674 h 1516103"/>
              <a:gd name="connsiteX561" fmla="*/ 5881994 w 6314715"/>
              <a:gd name="connsiteY561" fmla="*/ 650124 h 1516103"/>
              <a:gd name="connsiteX562" fmla="*/ 5879708 w 6314715"/>
              <a:gd name="connsiteY562" fmla="*/ 643840 h 1516103"/>
              <a:gd name="connsiteX563" fmla="*/ 5875928 w 6314715"/>
              <a:gd name="connsiteY563" fmla="*/ 639117 h 1516103"/>
              <a:gd name="connsiteX564" fmla="*/ 5876873 w 6314715"/>
              <a:gd name="connsiteY564" fmla="*/ 646674 h 1516103"/>
              <a:gd name="connsiteX565" fmla="*/ 5881298 w 6314715"/>
              <a:gd name="connsiteY565" fmla="*/ 651730 h 1516103"/>
              <a:gd name="connsiteX566" fmla="*/ 5879708 w 6314715"/>
              <a:gd name="connsiteY566" fmla="*/ 655401 h 1516103"/>
              <a:gd name="connsiteX567" fmla="*/ 5875928 w 6314715"/>
              <a:gd name="connsiteY567" fmla="*/ 670065 h 1516103"/>
              <a:gd name="connsiteX568" fmla="*/ 5875928 w 6314715"/>
              <a:gd name="connsiteY568" fmla="*/ 662148 h 1516103"/>
              <a:gd name="connsiteX569" fmla="*/ 5875928 w 6314715"/>
              <a:gd name="connsiteY569" fmla="*/ 657200 h 1516103"/>
              <a:gd name="connsiteX570" fmla="*/ 5875928 w 6314715"/>
              <a:gd name="connsiteY570" fmla="*/ 654231 h 1516103"/>
              <a:gd name="connsiteX571" fmla="*/ 5873553 w 6314715"/>
              <a:gd name="connsiteY571" fmla="*/ 659773 h 1516103"/>
              <a:gd name="connsiteX572" fmla="*/ 5868009 w 6314715"/>
              <a:gd name="connsiteY572" fmla="*/ 654231 h 1516103"/>
              <a:gd name="connsiteX573" fmla="*/ 5875928 w 6314715"/>
              <a:gd name="connsiteY573" fmla="*/ 646674 h 1516103"/>
              <a:gd name="connsiteX574" fmla="*/ 5868009 w 6314715"/>
              <a:gd name="connsiteY574" fmla="*/ 639117 h 1516103"/>
              <a:gd name="connsiteX575" fmla="*/ 5868009 w 6314715"/>
              <a:gd name="connsiteY575" fmla="*/ 646674 h 1516103"/>
              <a:gd name="connsiteX576" fmla="*/ 5860450 w 6314715"/>
              <a:gd name="connsiteY576" fmla="*/ 646674 h 1516103"/>
              <a:gd name="connsiteX577" fmla="*/ 5852531 w 6314715"/>
              <a:gd name="connsiteY577" fmla="*/ 654231 h 1516103"/>
              <a:gd name="connsiteX578" fmla="*/ 5844972 w 6314715"/>
              <a:gd name="connsiteY578" fmla="*/ 654231 h 1516103"/>
              <a:gd name="connsiteX579" fmla="*/ 5837053 w 6314715"/>
              <a:gd name="connsiteY579" fmla="*/ 646674 h 1516103"/>
              <a:gd name="connsiteX580" fmla="*/ 5837053 w 6314715"/>
              <a:gd name="connsiteY580" fmla="*/ 662148 h 1516103"/>
              <a:gd name="connsiteX581" fmla="*/ 5821935 w 6314715"/>
              <a:gd name="connsiteY581" fmla="*/ 654231 h 1516103"/>
              <a:gd name="connsiteX582" fmla="*/ 5814376 w 6314715"/>
              <a:gd name="connsiteY582" fmla="*/ 654231 h 1516103"/>
              <a:gd name="connsiteX583" fmla="*/ 5806457 w 6314715"/>
              <a:gd name="connsiteY583" fmla="*/ 654231 h 1516103"/>
              <a:gd name="connsiteX584" fmla="*/ 5790979 w 6314715"/>
              <a:gd name="connsiteY584" fmla="*/ 662148 h 1516103"/>
              <a:gd name="connsiteX585" fmla="*/ 5790979 w 6314715"/>
              <a:gd name="connsiteY585" fmla="*/ 677622 h 1516103"/>
              <a:gd name="connsiteX586" fmla="*/ 5767942 w 6314715"/>
              <a:gd name="connsiteY586" fmla="*/ 685180 h 1516103"/>
              <a:gd name="connsiteX587" fmla="*/ 5767942 w 6314715"/>
              <a:gd name="connsiteY587" fmla="*/ 692737 h 1516103"/>
              <a:gd name="connsiteX588" fmla="*/ 5760382 w 6314715"/>
              <a:gd name="connsiteY588" fmla="*/ 700654 h 1516103"/>
              <a:gd name="connsiteX589" fmla="*/ 5767942 w 6314715"/>
              <a:gd name="connsiteY589" fmla="*/ 692737 h 1516103"/>
              <a:gd name="connsiteX590" fmla="*/ 5767942 w 6314715"/>
              <a:gd name="connsiteY590" fmla="*/ 700654 h 1516103"/>
              <a:gd name="connsiteX591" fmla="*/ 5767942 w 6314715"/>
              <a:gd name="connsiteY591" fmla="*/ 708211 h 1516103"/>
              <a:gd name="connsiteX592" fmla="*/ 5798898 w 6314715"/>
              <a:gd name="connsiteY592" fmla="*/ 708211 h 1516103"/>
              <a:gd name="connsiteX593" fmla="*/ 5798898 w 6314715"/>
              <a:gd name="connsiteY593" fmla="*/ 716128 h 1516103"/>
              <a:gd name="connsiteX594" fmla="*/ 5796542 w 6314715"/>
              <a:gd name="connsiteY594" fmla="*/ 720651 h 1516103"/>
              <a:gd name="connsiteX595" fmla="*/ 5790979 w 6314715"/>
              <a:gd name="connsiteY595" fmla="*/ 723685 h 1516103"/>
              <a:gd name="connsiteX596" fmla="*/ 5790979 w 6314715"/>
              <a:gd name="connsiteY596" fmla="*/ 731602 h 1516103"/>
              <a:gd name="connsiteX597" fmla="*/ 5794938 w 6314715"/>
              <a:gd name="connsiteY597" fmla="*/ 723730 h 1516103"/>
              <a:gd name="connsiteX598" fmla="*/ 5796542 w 6314715"/>
              <a:gd name="connsiteY598" fmla="*/ 720651 h 1516103"/>
              <a:gd name="connsiteX599" fmla="*/ 5797908 w 6314715"/>
              <a:gd name="connsiteY599" fmla="*/ 719906 h 1516103"/>
              <a:gd name="connsiteX600" fmla="*/ 5798898 w 6314715"/>
              <a:gd name="connsiteY600" fmla="*/ 716128 h 1516103"/>
              <a:gd name="connsiteX601" fmla="*/ 5806457 w 6314715"/>
              <a:gd name="connsiteY601" fmla="*/ 708211 h 1516103"/>
              <a:gd name="connsiteX602" fmla="*/ 5798898 w 6314715"/>
              <a:gd name="connsiteY602" fmla="*/ 700654 h 1516103"/>
              <a:gd name="connsiteX603" fmla="*/ 5806457 w 6314715"/>
              <a:gd name="connsiteY603" fmla="*/ 692737 h 1516103"/>
              <a:gd name="connsiteX604" fmla="*/ 5829494 w 6314715"/>
              <a:gd name="connsiteY604" fmla="*/ 692737 h 1516103"/>
              <a:gd name="connsiteX605" fmla="*/ 5837053 w 6314715"/>
              <a:gd name="connsiteY605" fmla="*/ 692737 h 1516103"/>
              <a:gd name="connsiteX606" fmla="*/ 5852531 w 6314715"/>
              <a:gd name="connsiteY606" fmla="*/ 692737 h 1516103"/>
              <a:gd name="connsiteX607" fmla="*/ 5860450 w 6314715"/>
              <a:gd name="connsiteY607" fmla="*/ 685180 h 1516103"/>
              <a:gd name="connsiteX608" fmla="*/ 5868009 w 6314715"/>
              <a:gd name="connsiteY608" fmla="*/ 685180 h 1516103"/>
              <a:gd name="connsiteX609" fmla="*/ 5868009 w 6314715"/>
              <a:gd name="connsiteY609" fmla="*/ 692737 h 1516103"/>
              <a:gd name="connsiteX610" fmla="*/ 5875928 w 6314715"/>
              <a:gd name="connsiteY610" fmla="*/ 685180 h 1516103"/>
              <a:gd name="connsiteX611" fmla="*/ 5875928 w 6314715"/>
              <a:gd name="connsiteY611" fmla="*/ 677622 h 1516103"/>
              <a:gd name="connsiteX612" fmla="*/ 5882543 w 6314715"/>
              <a:gd name="connsiteY612" fmla="*/ 662148 h 1516103"/>
              <a:gd name="connsiteX613" fmla="*/ 5883056 w 6314715"/>
              <a:gd name="connsiteY613" fmla="*/ 653738 h 1516103"/>
              <a:gd name="connsiteX614" fmla="*/ 5883488 w 6314715"/>
              <a:gd name="connsiteY614" fmla="*/ 654231 h 1516103"/>
              <a:gd name="connsiteX615" fmla="*/ 5883488 w 6314715"/>
              <a:gd name="connsiteY615" fmla="*/ 662148 h 1516103"/>
              <a:gd name="connsiteX616" fmla="*/ 5883488 w 6314715"/>
              <a:gd name="connsiteY616" fmla="*/ 670065 h 1516103"/>
              <a:gd name="connsiteX617" fmla="*/ 5883488 w 6314715"/>
              <a:gd name="connsiteY617" fmla="*/ 677622 h 1516103"/>
              <a:gd name="connsiteX618" fmla="*/ 5891047 w 6314715"/>
              <a:gd name="connsiteY618" fmla="*/ 677622 h 1516103"/>
              <a:gd name="connsiteX619" fmla="*/ 5914444 w 6314715"/>
              <a:gd name="connsiteY619" fmla="*/ 670065 h 1516103"/>
              <a:gd name="connsiteX620" fmla="*/ 5937481 w 6314715"/>
              <a:gd name="connsiteY620" fmla="*/ 662148 h 1516103"/>
              <a:gd name="connsiteX621" fmla="*/ 5945040 w 6314715"/>
              <a:gd name="connsiteY621" fmla="*/ 662148 h 1516103"/>
              <a:gd name="connsiteX622" fmla="*/ 5937481 w 6314715"/>
              <a:gd name="connsiteY622" fmla="*/ 670065 h 1516103"/>
              <a:gd name="connsiteX623" fmla="*/ 5952599 w 6314715"/>
              <a:gd name="connsiteY623" fmla="*/ 662148 h 1516103"/>
              <a:gd name="connsiteX624" fmla="*/ 5968077 w 6314715"/>
              <a:gd name="connsiteY624" fmla="*/ 654231 h 1516103"/>
              <a:gd name="connsiteX625" fmla="*/ 5968077 w 6314715"/>
              <a:gd name="connsiteY625" fmla="*/ 662148 h 1516103"/>
              <a:gd name="connsiteX626" fmla="*/ 5983555 w 6314715"/>
              <a:gd name="connsiteY626" fmla="*/ 654231 h 1516103"/>
              <a:gd name="connsiteX627" fmla="*/ 5968077 w 6314715"/>
              <a:gd name="connsiteY627" fmla="*/ 654231 h 1516103"/>
              <a:gd name="connsiteX628" fmla="*/ 5952599 w 6314715"/>
              <a:gd name="connsiteY628" fmla="*/ 662148 h 1516103"/>
              <a:gd name="connsiteX629" fmla="*/ 5952599 w 6314715"/>
              <a:gd name="connsiteY629" fmla="*/ 654231 h 1516103"/>
              <a:gd name="connsiteX630" fmla="*/ 5929562 w 6314715"/>
              <a:gd name="connsiteY630" fmla="*/ 646674 h 1516103"/>
              <a:gd name="connsiteX631" fmla="*/ 5922003 w 6314715"/>
              <a:gd name="connsiteY631" fmla="*/ 646674 h 1516103"/>
              <a:gd name="connsiteX632" fmla="*/ 5914444 w 6314715"/>
              <a:gd name="connsiteY632" fmla="*/ 646674 h 1516103"/>
              <a:gd name="connsiteX633" fmla="*/ 5922003 w 6314715"/>
              <a:gd name="connsiteY633" fmla="*/ 654231 h 1516103"/>
              <a:gd name="connsiteX634" fmla="*/ 5914444 w 6314715"/>
              <a:gd name="connsiteY634" fmla="*/ 654231 h 1516103"/>
              <a:gd name="connsiteX635" fmla="*/ 5906525 w 6314715"/>
              <a:gd name="connsiteY635" fmla="*/ 654231 h 1516103"/>
              <a:gd name="connsiteX636" fmla="*/ 5906525 w 6314715"/>
              <a:gd name="connsiteY636" fmla="*/ 639117 h 1516103"/>
              <a:gd name="connsiteX637" fmla="*/ 5889213 w 6314715"/>
              <a:gd name="connsiteY637" fmla="*/ 636840 h 1516103"/>
              <a:gd name="connsiteX638" fmla="*/ 6191610 w 6314715"/>
              <a:gd name="connsiteY638" fmla="*/ 600612 h 1516103"/>
              <a:gd name="connsiteX639" fmla="*/ 6199169 w 6314715"/>
              <a:gd name="connsiteY639" fmla="*/ 608169 h 1516103"/>
              <a:gd name="connsiteX640" fmla="*/ 6199169 w 6314715"/>
              <a:gd name="connsiteY640" fmla="*/ 616086 h 1516103"/>
              <a:gd name="connsiteX641" fmla="*/ 6191610 w 6314715"/>
              <a:gd name="connsiteY641" fmla="*/ 600612 h 1516103"/>
              <a:gd name="connsiteX642" fmla="*/ 252030 w 6314715"/>
              <a:gd name="connsiteY642" fmla="*/ 478417 h 1516103"/>
              <a:gd name="connsiteX643" fmla="*/ 252102 w 6314715"/>
              <a:gd name="connsiteY643" fmla="*/ 478420 h 1516103"/>
              <a:gd name="connsiteX644" fmla="*/ 252093 w 6314715"/>
              <a:gd name="connsiteY644" fmla="*/ 478427 h 1516103"/>
              <a:gd name="connsiteX645" fmla="*/ 246210 w 6314715"/>
              <a:gd name="connsiteY645" fmla="*/ 477539 h 1516103"/>
              <a:gd name="connsiteX646" fmla="*/ 252030 w 6314715"/>
              <a:gd name="connsiteY646" fmla="*/ 478417 h 1516103"/>
              <a:gd name="connsiteX647" fmla="*/ 250170 w 6314715"/>
              <a:gd name="connsiteY647" fmla="*/ 478348 h 1516103"/>
              <a:gd name="connsiteX648" fmla="*/ 246210 w 6314715"/>
              <a:gd name="connsiteY648" fmla="*/ 477539 h 1516103"/>
              <a:gd name="connsiteX649" fmla="*/ 6295458 w 6314715"/>
              <a:gd name="connsiteY649" fmla="*/ 435839 h 1516103"/>
              <a:gd name="connsiteX650" fmla="*/ 6299237 w 6314715"/>
              <a:gd name="connsiteY650" fmla="*/ 438673 h 1516103"/>
              <a:gd name="connsiteX651" fmla="*/ 6299237 w 6314715"/>
              <a:gd name="connsiteY651" fmla="*/ 446590 h 1516103"/>
              <a:gd name="connsiteX652" fmla="*/ 6291678 w 6314715"/>
              <a:gd name="connsiteY652" fmla="*/ 438673 h 1516103"/>
              <a:gd name="connsiteX653" fmla="*/ 6295458 w 6314715"/>
              <a:gd name="connsiteY653" fmla="*/ 435839 h 1516103"/>
              <a:gd name="connsiteX654" fmla="*/ 384794 w 6314715"/>
              <a:gd name="connsiteY654" fmla="*/ 423559 h 1516103"/>
              <a:gd name="connsiteX655" fmla="*/ 384794 w 6314715"/>
              <a:gd name="connsiteY655" fmla="*/ 424504 h 1516103"/>
              <a:gd name="connsiteX656" fmla="*/ 384794 w 6314715"/>
              <a:gd name="connsiteY656" fmla="*/ 431116 h 1516103"/>
              <a:gd name="connsiteX657" fmla="*/ 377235 w 6314715"/>
              <a:gd name="connsiteY657" fmla="*/ 431116 h 1516103"/>
              <a:gd name="connsiteX658" fmla="*/ 384794 w 6314715"/>
              <a:gd name="connsiteY658" fmla="*/ 423559 h 1516103"/>
              <a:gd name="connsiteX659" fmla="*/ 6307156 w 6314715"/>
              <a:gd name="connsiteY659" fmla="*/ 416002 h 1516103"/>
              <a:gd name="connsiteX660" fmla="*/ 6307156 w 6314715"/>
              <a:gd name="connsiteY660" fmla="*/ 423559 h 1516103"/>
              <a:gd name="connsiteX661" fmla="*/ 6307156 w 6314715"/>
              <a:gd name="connsiteY661" fmla="*/ 416002 h 1516103"/>
              <a:gd name="connsiteX662" fmla="*/ 443511 w 6314715"/>
              <a:gd name="connsiteY662" fmla="*/ 414922 h 1516103"/>
              <a:gd name="connsiteX663" fmla="*/ 446346 w 6314715"/>
              <a:gd name="connsiteY663" fmla="*/ 423559 h 1516103"/>
              <a:gd name="connsiteX664" fmla="*/ 443511 w 6314715"/>
              <a:gd name="connsiteY664" fmla="*/ 414922 h 1516103"/>
              <a:gd name="connsiteX665" fmla="*/ 462184 w 6314715"/>
              <a:gd name="connsiteY665" fmla="*/ 392611 h 1516103"/>
              <a:gd name="connsiteX666" fmla="*/ 463309 w 6314715"/>
              <a:gd name="connsiteY666" fmla="*/ 392905 h 1516103"/>
              <a:gd name="connsiteX667" fmla="*/ 462184 w 6314715"/>
              <a:gd name="connsiteY667" fmla="*/ 400528 h 1516103"/>
              <a:gd name="connsiteX668" fmla="*/ 462184 w 6314715"/>
              <a:gd name="connsiteY668" fmla="*/ 400483 h 1516103"/>
              <a:gd name="connsiteX669" fmla="*/ 462184 w 6314715"/>
              <a:gd name="connsiteY669" fmla="*/ 392611 h 1516103"/>
              <a:gd name="connsiteX670" fmla="*/ 454265 w 6314715"/>
              <a:gd name="connsiteY670" fmla="*/ 390767 h 1516103"/>
              <a:gd name="connsiteX671" fmla="*/ 462184 w 6314715"/>
              <a:gd name="connsiteY671" fmla="*/ 400528 h 1516103"/>
              <a:gd name="connsiteX672" fmla="*/ 462184 w 6314715"/>
              <a:gd name="connsiteY672" fmla="*/ 406134 h 1516103"/>
              <a:gd name="connsiteX673" fmla="*/ 462184 w 6314715"/>
              <a:gd name="connsiteY673" fmla="*/ 408085 h 1516103"/>
              <a:gd name="connsiteX674" fmla="*/ 446346 w 6314715"/>
              <a:gd name="connsiteY674" fmla="*/ 392611 h 1516103"/>
              <a:gd name="connsiteX675" fmla="*/ 454265 w 6314715"/>
              <a:gd name="connsiteY675" fmla="*/ 390767 h 1516103"/>
              <a:gd name="connsiteX676" fmla="*/ 485222 w 6314715"/>
              <a:gd name="connsiteY676" fmla="*/ 385054 h 1516103"/>
              <a:gd name="connsiteX677" fmla="*/ 487381 w 6314715"/>
              <a:gd name="connsiteY677" fmla="*/ 388832 h 1516103"/>
              <a:gd name="connsiteX678" fmla="*/ 485222 w 6314715"/>
              <a:gd name="connsiteY678" fmla="*/ 392611 h 1516103"/>
              <a:gd name="connsiteX679" fmla="*/ 477303 w 6314715"/>
              <a:gd name="connsiteY679" fmla="*/ 392611 h 1516103"/>
              <a:gd name="connsiteX680" fmla="*/ 485222 w 6314715"/>
              <a:gd name="connsiteY680" fmla="*/ 392611 h 1516103"/>
              <a:gd name="connsiteX681" fmla="*/ 492781 w 6314715"/>
              <a:gd name="connsiteY681" fmla="*/ 392611 h 1516103"/>
              <a:gd name="connsiteX682" fmla="*/ 489001 w 6314715"/>
              <a:gd name="connsiteY682" fmla="*/ 391666 h 1516103"/>
              <a:gd name="connsiteX683" fmla="*/ 487381 w 6314715"/>
              <a:gd name="connsiteY683" fmla="*/ 388832 h 1516103"/>
              <a:gd name="connsiteX684" fmla="*/ 488245 w 6314715"/>
              <a:gd name="connsiteY684" fmla="*/ 387321 h 1516103"/>
              <a:gd name="connsiteX685" fmla="*/ 489001 w 6314715"/>
              <a:gd name="connsiteY685" fmla="*/ 387888 h 1516103"/>
              <a:gd name="connsiteX686" fmla="*/ 492781 w 6314715"/>
              <a:gd name="connsiteY686" fmla="*/ 385054 h 1516103"/>
              <a:gd name="connsiteX687" fmla="*/ 489001 w 6314715"/>
              <a:gd name="connsiteY687" fmla="*/ 385998 h 1516103"/>
              <a:gd name="connsiteX688" fmla="*/ 488245 w 6314715"/>
              <a:gd name="connsiteY688" fmla="*/ 387321 h 1516103"/>
              <a:gd name="connsiteX689" fmla="*/ 6271295 w 6314715"/>
              <a:gd name="connsiteY689" fmla="*/ 374303 h 1516103"/>
              <a:gd name="connsiteX690" fmla="*/ 6276200 w 6314715"/>
              <a:gd name="connsiteY690" fmla="*/ 377137 h 1516103"/>
              <a:gd name="connsiteX691" fmla="*/ 6268280 w 6314715"/>
              <a:gd name="connsiteY691" fmla="*/ 377137 h 1516103"/>
              <a:gd name="connsiteX692" fmla="*/ 6260722 w 6314715"/>
              <a:gd name="connsiteY692" fmla="*/ 377137 h 1516103"/>
              <a:gd name="connsiteX693" fmla="*/ 6271295 w 6314715"/>
              <a:gd name="connsiteY693" fmla="*/ 374303 h 1516103"/>
              <a:gd name="connsiteX694" fmla="*/ 519159 w 6314715"/>
              <a:gd name="connsiteY694" fmla="*/ 370760 h 1516103"/>
              <a:gd name="connsiteX695" fmla="*/ 515818 w 6314715"/>
              <a:gd name="connsiteY695" fmla="*/ 377137 h 1516103"/>
              <a:gd name="connsiteX696" fmla="*/ 523737 w 6314715"/>
              <a:gd name="connsiteY696" fmla="*/ 377137 h 1516103"/>
              <a:gd name="connsiteX697" fmla="*/ 519159 w 6314715"/>
              <a:gd name="connsiteY697" fmla="*/ 370760 h 1516103"/>
              <a:gd name="connsiteX698" fmla="*/ 569811 w 6314715"/>
              <a:gd name="connsiteY698" fmla="*/ 369580 h 1516103"/>
              <a:gd name="connsiteX699" fmla="*/ 562252 w 6314715"/>
              <a:gd name="connsiteY699" fmla="*/ 377137 h 1516103"/>
              <a:gd name="connsiteX700" fmla="*/ 569811 w 6314715"/>
              <a:gd name="connsiteY700" fmla="*/ 369580 h 1516103"/>
              <a:gd name="connsiteX701" fmla="*/ 554333 w 6314715"/>
              <a:gd name="connsiteY701" fmla="*/ 369580 h 1516103"/>
              <a:gd name="connsiteX702" fmla="*/ 546774 w 6314715"/>
              <a:gd name="connsiteY702" fmla="*/ 377137 h 1516103"/>
              <a:gd name="connsiteX703" fmla="*/ 554333 w 6314715"/>
              <a:gd name="connsiteY703" fmla="*/ 377137 h 1516103"/>
              <a:gd name="connsiteX704" fmla="*/ 531296 w 6314715"/>
              <a:gd name="connsiteY704" fmla="*/ 385054 h 1516103"/>
              <a:gd name="connsiteX705" fmla="*/ 515818 w 6314715"/>
              <a:gd name="connsiteY705" fmla="*/ 385054 h 1516103"/>
              <a:gd name="connsiteX706" fmla="*/ 508259 w 6314715"/>
              <a:gd name="connsiteY706" fmla="*/ 385054 h 1516103"/>
              <a:gd name="connsiteX707" fmla="*/ 515818 w 6314715"/>
              <a:gd name="connsiteY707" fmla="*/ 392611 h 1516103"/>
              <a:gd name="connsiteX708" fmla="*/ 515818 w 6314715"/>
              <a:gd name="connsiteY708" fmla="*/ 385054 h 1516103"/>
              <a:gd name="connsiteX709" fmla="*/ 523737 w 6314715"/>
              <a:gd name="connsiteY709" fmla="*/ 392611 h 1516103"/>
              <a:gd name="connsiteX710" fmla="*/ 531296 w 6314715"/>
              <a:gd name="connsiteY710" fmla="*/ 385054 h 1516103"/>
              <a:gd name="connsiteX711" fmla="*/ 554333 w 6314715"/>
              <a:gd name="connsiteY711" fmla="*/ 392611 h 1516103"/>
              <a:gd name="connsiteX712" fmla="*/ 554333 w 6314715"/>
              <a:gd name="connsiteY712" fmla="*/ 378126 h 1516103"/>
              <a:gd name="connsiteX713" fmla="*/ 554333 w 6314715"/>
              <a:gd name="connsiteY713" fmla="*/ 377137 h 1516103"/>
              <a:gd name="connsiteX714" fmla="*/ 515818 w 6314715"/>
              <a:gd name="connsiteY714" fmla="*/ 369580 h 1516103"/>
              <a:gd name="connsiteX715" fmla="*/ 508259 w 6314715"/>
              <a:gd name="connsiteY715" fmla="*/ 377137 h 1516103"/>
              <a:gd name="connsiteX716" fmla="*/ 515818 w 6314715"/>
              <a:gd name="connsiteY716" fmla="*/ 369580 h 1516103"/>
              <a:gd name="connsiteX717" fmla="*/ 585289 w 6314715"/>
              <a:gd name="connsiteY717" fmla="*/ 354465 h 1516103"/>
              <a:gd name="connsiteX718" fmla="*/ 592849 w 6314715"/>
              <a:gd name="connsiteY718" fmla="*/ 354465 h 1516103"/>
              <a:gd name="connsiteX719" fmla="*/ 585289 w 6314715"/>
              <a:gd name="connsiteY719" fmla="*/ 354465 h 1516103"/>
              <a:gd name="connsiteX720" fmla="*/ 318317 w 6314715"/>
              <a:gd name="connsiteY720" fmla="*/ 344291 h 1516103"/>
              <a:gd name="connsiteX721" fmla="*/ 319439 w 6314715"/>
              <a:gd name="connsiteY721" fmla="*/ 346548 h 1516103"/>
              <a:gd name="connsiteX722" fmla="*/ 315682 w 6314715"/>
              <a:gd name="connsiteY722" fmla="*/ 346548 h 1516103"/>
              <a:gd name="connsiteX723" fmla="*/ 6160654 w 6314715"/>
              <a:gd name="connsiteY723" fmla="*/ 338991 h 1516103"/>
              <a:gd name="connsiteX724" fmla="*/ 6153095 w 6314715"/>
              <a:gd name="connsiteY724" fmla="*/ 346548 h 1516103"/>
              <a:gd name="connsiteX725" fmla="*/ 6160654 w 6314715"/>
              <a:gd name="connsiteY725" fmla="*/ 346548 h 1516103"/>
              <a:gd name="connsiteX726" fmla="*/ 6160654 w 6314715"/>
              <a:gd name="connsiteY726" fmla="*/ 338991 h 1516103"/>
              <a:gd name="connsiteX727" fmla="*/ 415750 w 6314715"/>
              <a:gd name="connsiteY727" fmla="*/ 323517 h 1516103"/>
              <a:gd name="connsiteX728" fmla="*/ 415750 w 6314715"/>
              <a:gd name="connsiteY728" fmla="*/ 331074 h 1516103"/>
              <a:gd name="connsiteX729" fmla="*/ 423669 w 6314715"/>
              <a:gd name="connsiteY729" fmla="*/ 323517 h 1516103"/>
              <a:gd name="connsiteX730" fmla="*/ 5983555 w 6314715"/>
              <a:gd name="connsiteY730" fmla="*/ 308043 h 1516103"/>
              <a:gd name="connsiteX731" fmla="*/ 5983555 w 6314715"/>
              <a:gd name="connsiteY731" fmla="*/ 315600 h 1516103"/>
              <a:gd name="connsiteX732" fmla="*/ 5982799 w 6314715"/>
              <a:gd name="connsiteY732" fmla="*/ 313333 h 1516103"/>
              <a:gd name="connsiteX733" fmla="*/ 5979776 w 6314715"/>
              <a:gd name="connsiteY733" fmla="*/ 304264 h 1516103"/>
              <a:gd name="connsiteX734" fmla="*/ 5982799 w 6314715"/>
              <a:gd name="connsiteY734" fmla="*/ 313333 h 1516103"/>
              <a:gd name="connsiteX735" fmla="*/ 5982610 w 6314715"/>
              <a:gd name="connsiteY735" fmla="*/ 314656 h 1516103"/>
              <a:gd name="connsiteX736" fmla="*/ 5975996 w 6314715"/>
              <a:gd name="connsiteY736" fmla="*/ 315600 h 1516103"/>
              <a:gd name="connsiteX737" fmla="*/ 5979776 w 6314715"/>
              <a:gd name="connsiteY737" fmla="*/ 304264 h 1516103"/>
              <a:gd name="connsiteX738" fmla="*/ 5929562 w 6314715"/>
              <a:gd name="connsiteY738" fmla="*/ 285012 h 1516103"/>
              <a:gd name="connsiteX739" fmla="*/ 5937481 w 6314715"/>
              <a:gd name="connsiteY739" fmla="*/ 285012 h 1516103"/>
              <a:gd name="connsiteX740" fmla="*/ 5945040 w 6314715"/>
              <a:gd name="connsiteY740" fmla="*/ 285012 h 1516103"/>
              <a:gd name="connsiteX741" fmla="*/ 5937481 w 6314715"/>
              <a:gd name="connsiteY741" fmla="*/ 292569 h 1516103"/>
              <a:gd name="connsiteX742" fmla="*/ 5929562 w 6314715"/>
              <a:gd name="connsiteY742" fmla="*/ 285012 h 1516103"/>
              <a:gd name="connsiteX743" fmla="*/ 5907515 w 6314715"/>
              <a:gd name="connsiteY743" fmla="*/ 282043 h 1516103"/>
              <a:gd name="connsiteX744" fmla="*/ 5914444 w 6314715"/>
              <a:gd name="connsiteY744" fmla="*/ 285012 h 1516103"/>
              <a:gd name="connsiteX745" fmla="*/ 5906525 w 6314715"/>
              <a:gd name="connsiteY745" fmla="*/ 285012 h 1516103"/>
              <a:gd name="connsiteX746" fmla="*/ 5907515 w 6314715"/>
              <a:gd name="connsiteY746" fmla="*/ 282043 h 1516103"/>
              <a:gd name="connsiteX747" fmla="*/ 5922003 w 6314715"/>
              <a:gd name="connsiteY747" fmla="*/ 277095 h 1516103"/>
              <a:gd name="connsiteX748" fmla="*/ 5922003 w 6314715"/>
              <a:gd name="connsiteY748" fmla="*/ 285012 h 1516103"/>
              <a:gd name="connsiteX749" fmla="*/ 5914444 w 6314715"/>
              <a:gd name="connsiteY749" fmla="*/ 285012 h 1516103"/>
              <a:gd name="connsiteX750" fmla="*/ 5922003 w 6314715"/>
              <a:gd name="connsiteY750" fmla="*/ 277095 h 1516103"/>
              <a:gd name="connsiteX751" fmla="*/ 5868009 w 6314715"/>
              <a:gd name="connsiteY751" fmla="*/ 277095 h 1516103"/>
              <a:gd name="connsiteX752" fmla="*/ 5875928 w 6314715"/>
              <a:gd name="connsiteY752" fmla="*/ 277095 h 1516103"/>
              <a:gd name="connsiteX753" fmla="*/ 5868009 w 6314715"/>
              <a:gd name="connsiteY753" fmla="*/ 277095 h 1516103"/>
              <a:gd name="connsiteX754" fmla="*/ 446346 w 6314715"/>
              <a:gd name="connsiteY754" fmla="*/ 277095 h 1516103"/>
              <a:gd name="connsiteX755" fmla="*/ 454265 w 6314715"/>
              <a:gd name="connsiteY755" fmla="*/ 277095 h 1516103"/>
              <a:gd name="connsiteX756" fmla="*/ 454265 w 6314715"/>
              <a:gd name="connsiteY756" fmla="*/ 285012 h 1516103"/>
              <a:gd name="connsiteX757" fmla="*/ 446346 w 6314715"/>
              <a:gd name="connsiteY757" fmla="*/ 277095 h 1516103"/>
              <a:gd name="connsiteX758" fmla="*/ 5821935 w 6314715"/>
              <a:gd name="connsiteY758" fmla="*/ 261981 h 1516103"/>
              <a:gd name="connsiteX759" fmla="*/ 5828412 w 6314715"/>
              <a:gd name="connsiteY759" fmla="*/ 261981 h 1516103"/>
              <a:gd name="connsiteX760" fmla="*/ 5826448 w 6314715"/>
              <a:gd name="connsiteY760" fmla="*/ 263914 h 1516103"/>
              <a:gd name="connsiteX761" fmla="*/ 5828942 w 6314715"/>
              <a:gd name="connsiteY761" fmla="*/ 260830 h 1516103"/>
              <a:gd name="connsiteX762" fmla="*/ 5829494 w 6314715"/>
              <a:gd name="connsiteY762" fmla="*/ 261981 h 1516103"/>
              <a:gd name="connsiteX763" fmla="*/ 5828412 w 6314715"/>
              <a:gd name="connsiteY763" fmla="*/ 261981 h 1516103"/>
              <a:gd name="connsiteX764" fmla="*/ 5828549 w 6314715"/>
              <a:gd name="connsiteY764" fmla="*/ 261846 h 1516103"/>
              <a:gd name="connsiteX765" fmla="*/ 5829376 w 6314715"/>
              <a:gd name="connsiteY765" fmla="*/ 259703 h 1516103"/>
              <a:gd name="connsiteX766" fmla="*/ 5829494 w 6314715"/>
              <a:gd name="connsiteY766" fmla="*/ 261981 h 1516103"/>
              <a:gd name="connsiteX767" fmla="*/ 5829162 w 6314715"/>
              <a:gd name="connsiteY767" fmla="*/ 260258 h 1516103"/>
              <a:gd name="connsiteX768" fmla="*/ 5689921 w 6314715"/>
              <a:gd name="connsiteY768" fmla="*/ 251230 h 1516103"/>
              <a:gd name="connsiteX769" fmla="*/ 5682992 w 6314715"/>
              <a:gd name="connsiteY769" fmla="*/ 254064 h 1516103"/>
              <a:gd name="connsiteX770" fmla="*/ 5690911 w 6314715"/>
              <a:gd name="connsiteY770" fmla="*/ 254064 h 1516103"/>
              <a:gd name="connsiteX771" fmla="*/ 5698830 w 6314715"/>
              <a:gd name="connsiteY771" fmla="*/ 261981 h 1516103"/>
              <a:gd name="connsiteX772" fmla="*/ 5698830 w 6314715"/>
              <a:gd name="connsiteY772" fmla="*/ 254064 h 1516103"/>
              <a:gd name="connsiteX773" fmla="*/ 5690911 w 6314715"/>
              <a:gd name="connsiteY773" fmla="*/ 254064 h 1516103"/>
              <a:gd name="connsiteX774" fmla="*/ 5689921 w 6314715"/>
              <a:gd name="connsiteY774" fmla="*/ 251230 h 1516103"/>
              <a:gd name="connsiteX775" fmla="*/ 5821935 w 6314715"/>
              <a:gd name="connsiteY775" fmla="*/ 246506 h 1516103"/>
              <a:gd name="connsiteX776" fmla="*/ 5828549 w 6314715"/>
              <a:gd name="connsiteY776" fmla="*/ 257078 h 1516103"/>
              <a:gd name="connsiteX777" fmla="*/ 5829162 w 6314715"/>
              <a:gd name="connsiteY777" fmla="*/ 260258 h 1516103"/>
              <a:gd name="connsiteX778" fmla="*/ 5828942 w 6314715"/>
              <a:gd name="connsiteY778" fmla="*/ 260830 h 1516103"/>
              <a:gd name="connsiteX779" fmla="*/ 5825714 w 6314715"/>
              <a:gd name="connsiteY779" fmla="*/ 254109 h 1516103"/>
              <a:gd name="connsiteX780" fmla="*/ 5821935 w 6314715"/>
              <a:gd name="connsiteY780" fmla="*/ 246506 h 1516103"/>
              <a:gd name="connsiteX781" fmla="*/ 462184 w 6314715"/>
              <a:gd name="connsiteY781" fmla="*/ 246506 h 1516103"/>
              <a:gd name="connsiteX782" fmla="*/ 462184 w 6314715"/>
              <a:gd name="connsiteY782" fmla="*/ 261981 h 1516103"/>
              <a:gd name="connsiteX783" fmla="*/ 454265 w 6314715"/>
              <a:gd name="connsiteY783" fmla="*/ 254064 h 1516103"/>
              <a:gd name="connsiteX784" fmla="*/ 462184 w 6314715"/>
              <a:gd name="connsiteY784" fmla="*/ 246506 h 1516103"/>
              <a:gd name="connsiteX785" fmla="*/ 5875928 w 6314715"/>
              <a:gd name="connsiteY785" fmla="*/ 238949 h 1516103"/>
              <a:gd name="connsiteX786" fmla="*/ 5883488 w 6314715"/>
              <a:gd name="connsiteY786" fmla="*/ 238949 h 1516103"/>
              <a:gd name="connsiteX787" fmla="*/ 5875928 w 6314715"/>
              <a:gd name="connsiteY787" fmla="*/ 238949 h 1516103"/>
              <a:gd name="connsiteX788" fmla="*/ 5775501 w 6314715"/>
              <a:gd name="connsiteY788" fmla="*/ 238949 h 1516103"/>
              <a:gd name="connsiteX789" fmla="*/ 5783420 w 6314715"/>
              <a:gd name="connsiteY789" fmla="*/ 238949 h 1516103"/>
              <a:gd name="connsiteX790" fmla="*/ 5783420 w 6314715"/>
              <a:gd name="connsiteY790" fmla="*/ 245562 h 1516103"/>
              <a:gd name="connsiteX791" fmla="*/ 5783420 w 6314715"/>
              <a:gd name="connsiteY791" fmla="*/ 246506 h 1516103"/>
              <a:gd name="connsiteX792" fmla="*/ 5775501 w 6314715"/>
              <a:gd name="connsiteY792" fmla="*/ 238949 h 1516103"/>
              <a:gd name="connsiteX793" fmla="*/ 516808 w 6314715"/>
              <a:gd name="connsiteY793" fmla="*/ 235981 h 1516103"/>
              <a:gd name="connsiteX794" fmla="*/ 517376 w 6314715"/>
              <a:gd name="connsiteY794" fmla="*/ 236224 h 1516103"/>
              <a:gd name="connsiteX795" fmla="*/ 515818 w 6314715"/>
              <a:gd name="connsiteY795" fmla="*/ 238949 h 1516103"/>
              <a:gd name="connsiteX796" fmla="*/ 516808 w 6314715"/>
              <a:gd name="connsiteY796" fmla="*/ 235981 h 1516103"/>
              <a:gd name="connsiteX797" fmla="*/ 5837053 w 6314715"/>
              <a:gd name="connsiteY797" fmla="*/ 231032 h 1516103"/>
              <a:gd name="connsiteX798" fmla="*/ 5844972 w 6314715"/>
              <a:gd name="connsiteY798" fmla="*/ 238949 h 1516103"/>
              <a:gd name="connsiteX799" fmla="*/ 5844972 w 6314715"/>
              <a:gd name="connsiteY799" fmla="*/ 246506 h 1516103"/>
              <a:gd name="connsiteX800" fmla="*/ 5829494 w 6314715"/>
              <a:gd name="connsiteY800" fmla="*/ 238949 h 1516103"/>
              <a:gd name="connsiteX801" fmla="*/ 5837053 w 6314715"/>
              <a:gd name="connsiteY801" fmla="*/ 231032 h 1516103"/>
              <a:gd name="connsiteX802" fmla="*/ 5629358 w 6314715"/>
              <a:gd name="connsiteY802" fmla="*/ 231032 h 1516103"/>
              <a:gd name="connsiteX803" fmla="*/ 5629358 w 6314715"/>
              <a:gd name="connsiteY803" fmla="*/ 238949 h 1516103"/>
              <a:gd name="connsiteX804" fmla="*/ 5629358 w 6314715"/>
              <a:gd name="connsiteY804" fmla="*/ 231032 h 1516103"/>
              <a:gd name="connsiteX805" fmla="*/ 5937481 w 6314715"/>
              <a:gd name="connsiteY805" fmla="*/ 215558 h 1516103"/>
              <a:gd name="connsiteX806" fmla="*/ 5945040 w 6314715"/>
              <a:gd name="connsiteY806" fmla="*/ 223115 h 1516103"/>
              <a:gd name="connsiteX807" fmla="*/ 5945040 w 6314715"/>
              <a:gd name="connsiteY807" fmla="*/ 231032 h 1516103"/>
              <a:gd name="connsiteX808" fmla="*/ 5937481 w 6314715"/>
              <a:gd name="connsiteY808" fmla="*/ 231032 h 1516103"/>
              <a:gd name="connsiteX809" fmla="*/ 5945040 w 6314715"/>
              <a:gd name="connsiteY809" fmla="*/ 238949 h 1516103"/>
              <a:gd name="connsiteX810" fmla="*/ 5898966 w 6314715"/>
              <a:gd name="connsiteY810" fmla="*/ 246506 h 1516103"/>
              <a:gd name="connsiteX811" fmla="*/ 5898966 w 6314715"/>
              <a:gd name="connsiteY811" fmla="*/ 238949 h 1516103"/>
              <a:gd name="connsiteX812" fmla="*/ 5906525 w 6314715"/>
              <a:gd name="connsiteY812" fmla="*/ 238949 h 1516103"/>
              <a:gd name="connsiteX813" fmla="*/ 5937481 w 6314715"/>
              <a:gd name="connsiteY813" fmla="*/ 223115 h 1516103"/>
              <a:gd name="connsiteX814" fmla="*/ 5937481 w 6314715"/>
              <a:gd name="connsiteY814" fmla="*/ 215558 h 1516103"/>
              <a:gd name="connsiteX815" fmla="*/ 5582924 w 6314715"/>
              <a:gd name="connsiteY815" fmla="*/ 215558 h 1516103"/>
              <a:gd name="connsiteX816" fmla="*/ 5575365 w 6314715"/>
              <a:gd name="connsiteY816" fmla="*/ 223115 h 1516103"/>
              <a:gd name="connsiteX817" fmla="*/ 5582924 w 6314715"/>
              <a:gd name="connsiteY817" fmla="*/ 223115 h 1516103"/>
              <a:gd name="connsiteX818" fmla="*/ 5582924 w 6314715"/>
              <a:gd name="connsiteY818" fmla="*/ 220281 h 1516103"/>
              <a:gd name="connsiteX819" fmla="*/ 5582924 w 6314715"/>
              <a:gd name="connsiteY819" fmla="*/ 219337 h 1516103"/>
              <a:gd name="connsiteX820" fmla="*/ 5582924 w 6314715"/>
              <a:gd name="connsiteY820" fmla="*/ 215558 h 1516103"/>
              <a:gd name="connsiteX821" fmla="*/ 5552328 w 6314715"/>
              <a:gd name="connsiteY821" fmla="*/ 208001 h 1516103"/>
              <a:gd name="connsiteX822" fmla="*/ 5559887 w 6314715"/>
              <a:gd name="connsiteY822" fmla="*/ 208001 h 1516103"/>
              <a:gd name="connsiteX823" fmla="*/ 5559887 w 6314715"/>
              <a:gd name="connsiteY823" fmla="*/ 215558 h 1516103"/>
              <a:gd name="connsiteX824" fmla="*/ 5552328 w 6314715"/>
              <a:gd name="connsiteY824" fmla="*/ 208001 h 1516103"/>
              <a:gd name="connsiteX825" fmla="*/ 5519154 w 6314715"/>
              <a:gd name="connsiteY825" fmla="*/ 208001 h 1516103"/>
              <a:gd name="connsiteX826" fmla="*/ 5521371 w 6314715"/>
              <a:gd name="connsiteY826" fmla="*/ 208001 h 1516103"/>
              <a:gd name="connsiteX827" fmla="*/ 5519849 w 6314715"/>
              <a:gd name="connsiteY827" fmla="*/ 208871 h 1516103"/>
              <a:gd name="connsiteX828" fmla="*/ 5518306 w 6314715"/>
              <a:gd name="connsiteY828" fmla="*/ 206938 h 1516103"/>
              <a:gd name="connsiteX829" fmla="*/ 5519154 w 6314715"/>
              <a:gd name="connsiteY829" fmla="*/ 208001 h 1516103"/>
              <a:gd name="connsiteX830" fmla="*/ 5513812 w 6314715"/>
              <a:gd name="connsiteY830" fmla="*/ 208001 h 1516103"/>
              <a:gd name="connsiteX831" fmla="*/ 5518306 w 6314715"/>
              <a:gd name="connsiteY831" fmla="*/ 206938 h 1516103"/>
              <a:gd name="connsiteX832" fmla="*/ 5613880 w 6314715"/>
              <a:gd name="connsiteY832" fmla="*/ 200444 h 1516103"/>
              <a:gd name="connsiteX833" fmla="*/ 5613880 w 6314715"/>
              <a:gd name="connsiteY833" fmla="*/ 208001 h 1516103"/>
              <a:gd name="connsiteX834" fmla="*/ 5606321 w 6314715"/>
              <a:gd name="connsiteY834" fmla="*/ 215558 h 1516103"/>
              <a:gd name="connsiteX835" fmla="*/ 5606321 w 6314715"/>
              <a:gd name="connsiteY835" fmla="*/ 208001 h 1516103"/>
              <a:gd name="connsiteX836" fmla="*/ 5613880 w 6314715"/>
              <a:gd name="connsiteY836" fmla="*/ 200444 h 1516103"/>
              <a:gd name="connsiteX837" fmla="*/ 5556107 w 6314715"/>
              <a:gd name="connsiteY837" fmla="*/ 189693 h 1516103"/>
              <a:gd name="connsiteX838" fmla="*/ 5552328 w 6314715"/>
              <a:gd name="connsiteY838" fmla="*/ 192527 h 1516103"/>
              <a:gd name="connsiteX839" fmla="*/ 5559887 w 6314715"/>
              <a:gd name="connsiteY839" fmla="*/ 192527 h 1516103"/>
              <a:gd name="connsiteX840" fmla="*/ 5556107 w 6314715"/>
              <a:gd name="connsiteY840" fmla="*/ 189693 h 1516103"/>
              <a:gd name="connsiteX841" fmla="*/ 5597772 w 6314715"/>
              <a:gd name="connsiteY841" fmla="*/ 182001 h 1516103"/>
              <a:gd name="connsiteX842" fmla="*/ 5590843 w 6314715"/>
              <a:gd name="connsiteY842" fmla="*/ 184970 h 1516103"/>
              <a:gd name="connsiteX843" fmla="*/ 5598762 w 6314715"/>
              <a:gd name="connsiteY843" fmla="*/ 184970 h 1516103"/>
              <a:gd name="connsiteX844" fmla="*/ 5597772 w 6314715"/>
              <a:gd name="connsiteY844" fmla="*/ 182001 h 1516103"/>
              <a:gd name="connsiteX845" fmla="*/ 538855 w 6314715"/>
              <a:gd name="connsiteY845" fmla="*/ 169496 h 1516103"/>
              <a:gd name="connsiteX846" fmla="*/ 546774 w 6314715"/>
              <a:gd name="connsiteY846" fmla="*/ 169496 h 1516103"/>
              <a:gd name="connsiteX847" fmla="*/ 538855 w 6314715"/>
              <a:gd name="connsiteY847" fmla="*/ 177053 h 1516103"/>
              <a:gd name="connsiteX848" fmla="*/ 661960 w 6314715"/>
              <a:gd name="connsiteY848" fmla="*/ 138907 h 1516103"/>
              <a:gd name="connsiteX849" fmla="*/ 664686 w 6314715"/>
              <a:gd name="connsiteY849" fmla="*/ 144978 h 1516103"/>
              <a:gd name="connsiteX850" fmla="*/ 661960 w 6314715"/>
              <a:gd name="connsiteY850" fmla="*/ 146465 h 1516103"/>
              <a:gd name="connsiteX851" fmla="*/ 661960 w 6314715"/>
              <a:gd name="connsiteY851" fmla="*/ 138907 h 1516103"/>
              <a:gd name="connsiteX852" fmla="*/ 5567806 w 6314715"/>
              <a:gd name="connsiteY852" fmla="*/ 130990 h 1516103"/>
              <a:gd name="connsiteX853" fmla="*/ 5575365 w 6314715"/>
              <a:gd name="connsiteY853" fmla="*/ 146465 h 1516103"/>
              <a:gd name="connsiteX854" fmla="*/ 5567806 w 6314715"/>
              <a:gd name="connsiteY854" fmla="*/ 146465 h 1516103"/>
              <a:gd name="connsiteX855" fmla="*/ 5567806 w 6314715"/>
              <a:gd name="connsiteY855" fmla="*/ 138907 h 1516103"/>
              <a:gd name="connsiteX856" fmla="*/ 5567806 w 6314715"/>
              <a:gd name="connsiteY856" fmla="*/ 130990 h 1516103"/>
              <a:gd name="connsiteX857" fmla="*/ 5567806 w 6314715"/>
              <a:gd name="connsiteY857" fmla="*/ 123433 h 1516103"/>
              <a:gd name="connsiteX858" fmla="*/ 5575365 w 6314715"/>
              <a:gd name="connsiteY858" fmla="*/ 130990 h 1516103"/>
              <a:gd name="connsiteX859" fmla="*/ 5567806 w 6314715"/>
              <a:gd name="connsiteY859" fmla="*/ 130990 h 1516103"/>
              <a:gd name="connsiteX860" fmla="*/ 678743 w 6314715"/>
              <a:gd name="connsiteY860" fmla="*/ 120465 h 1516103"/>
              <a:gd name="connsiteX861" fmla="*/ 685357 w 6314715"/>
              <a:gd name="connsiteY861" fmla="*/ 123433 h 1516103"/>
              <a:gd name="connsiteX862" fmla="*/ 685357 w 6314715"/>
              <a:gd name="connsiteY862" fmla="*/ 130990 h 1516103"/>
              <a:gd name="connsiteX863" fmla="*/ 684578 w 6314715"/>
              <a:gd name="connsiteY863" fmla="*/ 136701 h 1516103"/>
              <a:gd name="connsiteX864" fmla="*/ 681578 w 6314715"/>
              <a:gd name="connsiteY864" fmla="*/ 128202 h 1516103"/>
              <a:gd name="connsiteX865" fmla="*/ 677798 w 6314715"/>
              <a:gd name="connsiteY865" fmla="*/ 123433 h 1516103"/>
              <a:gd name="connsiteX866" fmla="*/ 678743 w 6314715"/>
              <a:gd name="connsiteY866" fmla="*/ 120465 h 1516103"/>
              <a:gd name="connsiteX867" fmla="*/ 970083 w 6314715"/>
              <a:gd name="connsiteY867" fmla="*/ 107959 h 1516103"/>
              <a:gd name="connsiteX868" fmla="*/ 962524 w 6314715"/>
              <a:gd name="connsiteY868" fmla="*/ 115516 h 1516103"/>
              <a:gd name="connsiteX869" fmla="*/ 970083 w 6314715"/>
              <a:gd name="connsiteY869" fmla="*/ 115516 h 1516103"/>
              <a:gd name="connsiteX870" fmla="*/ 769947 w 6314715"/>
              <a:gd name="connsiteY870" fmla="*/ 107959 h 1516103"/>
              <a:gd name="connsiteX871" fmla="*/ 762388 w 6314715"/>
              <a:gd name="connsiteY871" fmla="*/ 115516 h 1516103"/>
              <a:gd name="connsiteX872" fmla="*/ 769947 w 6314715"/>
              <a:gd name="connsiteY872" fmla="*/ 115516 h 1516103"/>
              <a:gd name="connsiteX873" fmla="*/ 723873 w 6314715"/>
              <a:gd name="connsiteY873" fmla="*/ 107959 h 1516103"/>
              <a:gd name="connsiteX874" fmla="*/ 715954 w 6314715"/>
              <a:gd name="connsiteY874" fmla="*/ 115516 h 1516103"/>
              <a:gd name="connsiteX875" fmla="*/ 723873 w 6314715"/>
              <a:gd name="connsiteY875" fmla="*/ 107959 h 1516103"/>
              <a:gd name="connsiteX876" fmla="*/ 727832 w 6314715"/>
              <a:gd name="connsiteY876" fmla="*/ 106880 h 1516103"/>
              <a:gd name="connsiteX877" fmla="*/ 723873 w 6314715"/>
              <a:gd name="connsiteY877" fmla="*/ 115516 h 1516103"/>
              <a:gd name="connsiteX878" fmla="*/ 731792 w 6314715"/>
              <a:gd name="connsiteY878" fmla="*/ 115516 h 1516103"/>
              <a:gd name="connsiteX879" fmla="*/ 723873 w 6314715"/>
              <a:gd name="connsiteY879" fmla="*/ 123433 h 1516103"/>
              <a:gd name="connsiteX880" fmla="*/ 731792 w 6314715"/>
              <a:gd name="connsiteY880" fmla="*/ 115516 h 1516103"/>
              <a:gd name="connsiteX881" fmla="*/ 731792 w 6314715"/>
              <a:gd name="connsiteY881" fmla="*/ 123433 h 1516103"/>
              <a:gd name="connsiteX882" fmla="*/ 739351 w 6314715"/>
              <a:gd name="connsiteY882" fmla="*/ 115516 h 1516103"/>
              <a:gd name="connsiteX883" fmla="*/ 754469 w 6314715"/>
              <a:gd name="connsiteY883" fmla="*/ 123433 h 1516103"/>
              <a:gd name="connsiteX884" fmla="*/ 754469 w 6314715"/>
              <a:gd name="connsiteY884" fmla="*/ 115561 h 1516103"/>
              <a:gd name="connsiteX885" fmla="*/ 754469 w 6314715"/>
              <a:gd name="connsiteY885" fmla="*/ 115516 h 1516103"/>
              <a:gd name="connsiteX886" fmla="*/ 739351 w 6314715"/>
              <a:gd name="connsiteY886" fmla="*/ 115516 h 1516103"/>
              <a:gd name="connsiteX887" fmla="*/ 731792 w 6314715"/>
              <a:gd name="connsiteY887" fmla="*/ 115516 h 1516103"/>
              <a:gd name="connsiteX888" fmla="*/ 727832 w 6314715"/>
              <a:gd name="connsiteY888" fmla="*/ 106880 h 1516103"/>
              <a:gd name="connsiteX889" fmla="*/ 692916 w 6314715"/>
              <a:gd name="connsiteY889" fmla="*/ 100042 h 1516103"/>
              <a:gd name="connsiteX890" fmla="*/ 695886 w 6314715"/>
              <a:gd name="connsiteY890" fmla="*/ 107914 h 1516103"/>
              <a:gd name="connsiteX891" fmla="*/ 694007 w 6314715"/>
              <a:gd name="connsiteY891" fmla="*/ 112724 h 1516103"/>
              <a:gd name="connsiteX892" fmla="*/ 693906 w 6314715"/>
              <a:gd name="connsiteY892" fmla="*/ 112683 h 1516103"/>
              <a:gd name="connsiteX893" fmla="*/ 692916 w 6314715"/>
              <a:gd name="connsiteY893" fmla="*/ 115516 h 1516103"/>
              <a:gd name="connsiteX894" fmla="*/ 694007 w 6314715"/>
              <a:gd name="connsiteY894" fmla="*/ 112724 h 1516103"/>
              <a:gd name="connsiteX895" fmla="*/ 700835 w 6314715"/>
              <a:gd name="connsiteY895" fmla="*/ 115516 h 1516103"/>
              <a:gd name="connsiteX896" fmla="*/ 692916 w 6314715"/>
              <a:gd name="connsiteY896" fmla="*/ 123433 h 1516103"/>
              <a:gd name="connsiteX897" fmla="*/ 685357 w 6314715"/>
              <a:gd name="connsiteY897" fmla="*/ 123433 h 1516103"/>
              <a:gd name="connsiteX898" fmla="*/ 692916 w 6314715"/>
              <a:gd name="connsiteY898" fmla="*/ 107959 h 1516103"/>
              <a:gd name="connsiteX899" fmla="*/ 785425 w 6314715"/>
              <a:gd name="connsiteY899" fmla="*/ 92485 h 1516103"/>
              <a:gd name="connsiteX900" fmla="*/ 785425 w 6314715"/>
              <a:gd name="connsiteY900" fmla="*/ 100042 h 1516103"/>
              <a:gd name="connsiteX901" fmla="*/ 785425 w 6314715"/>
              <a:gd name="connsiteY901" fmla="*/ 92485 h 1516103"/>
              <a:gd name="connsiteX902" fmla="*/ 692916 w 6314715"/>
              <a:gd name="connsiteY902" fmla="*/ 92485 h 1516103"/>
              <a:gd name="connsiteX903" fmla="*/ 700835 w 6314715"/>
              <a:gd name="connsiteY903" fmla="*/ 92485 h 1516103"/>
              <a:gd name="connsiteX904" fmla="*/ 692916 w 6314715"/>
              <a:gd name="connsiteY904" fmla="*/ 92485 h 1516103"/>
              <a:gd name="connsiteX905" fmla="*/ 754469 w 6314715"/>
              <a:gd name="connsiteY905" fmla="*/ 84928 h 1516103"/>
              <a:gd name="connsiteX906" fmla="*/ 746910 w 6314715"/>
              <a:gd name="connsiteY906" fmla="*/ 92485 h 1516103"/>
              <a:gd name="connsiteX907" fmla="*/ 747666 w 6314715"/>
              <a:gd name="connsiteY907" fmla="*/ 87195 h 1516103"/>
              <a:gd name="connsiteX908" fmla="*/ 747855 w 6314715"/>
              <a:gd name="connsiteY908" fmla="*/ 87762 h 1516103"/>
              <a:gd name="connsiteX909" fmla="*/ 754469 w 6314715"/>
              <a:gd name="connsiteY909" fmla="*/ 84928 h 1516103"/>
              <a:gd name="connsiteX910" fmla="*/ 924008 w 6314715"/>
              <a:gd name="connsiteY910" fmla="*/ 77371 h 1516103"/>
              <a:gd name="connsiteX911" fmla="*/ 908530 w 6314715"/>
              <a:gd name="connsiteY911" fmla="*/ 84928 h 1516103"/>
              <a:gd name="connsiteX912" fmla="*/ 924008 w 6314715"/>
              <a:gd name="connsiteY912" fmla="*/ 77371 h 1516103"/>
              <a:gd name="connsiteX913" fmla="*/ 646842 w 6314715"/>
              <a:gd name="connsiteY913" fmla="*/ 77371 h 1516103"/>
              <a:gd name="connsiteX914" fmla="*/ 654401 w 6314715"/>
              <a:gd name="connsiteY914" fmla="*/ 84928 h 1516103"/>
              <a:gd name="connsiteX915" fmla="*/ 654401 w 6314715"/>
              <a:gd name="connsiteY915" fmla="*/ 77371 h 1516103"/>
              <a:gd name="connsiteX916" fmla="*/ 877934 w 6314715"/>
              <a:gd name="connsiteY916" fmla="*/ 69454 h 1516103"/>
              <a:gd name="connsiteX917" fmla="*/ 870015 w 6314715"/>
              <a:gd name="connsiteY917" fmla="*/ 77371 h 1516103"/>
              <a:gd name="connsiteX918" fmla="*/ 877934 w 6314715"/>
              <a:gd name="connsiteY918" fmla="*/ 77371 h 1516103"/>
              <a:gd name="connsiteX919" fmla="*/ 877934 w 6314715"/>
              <a:gd name="connsiteY919" fmla="*/ 69454 h 1516103"/>
              <a:gd name="connsiteX920" fmla="*/ 916449 w 6314715"/>
              <a:gd name="connsiteY920" fmla="*/ 61537 h 1516103"/>
              <a:gd name="connsiteX921" fmla="*/ 924008 w 6314715"/>
              <a:gd name="connsiteY921" fmla="*/ 69454 h 1516103"/>
              <a:gd name="connsiteX922" fmla="*/ 916449 w 6314715"/>
              <a:gd name="connsiteY922" fmla="*/ 61537 h 1516103"/>
              <a:gd name="connsiteX923" fmla="*/ 5397321 w 6314715"/>
              <a:gd name="connsiteY923" fmla="*/ 58703 h 1516103"/>
              <a:gd name="connsiteX924" fmla="*/ 5397870 w 6314715"/>
              <a:gd name="connsiteY924" fmla="*/ 60348 h 1516103"/>
              <a:gd name="connsiteX925" fmla="*/ 5394178 w 6314715"/>
              <a:gd name="connsiteY925" fmla="*/ 60961 h 1516103"/>
              <a:gd name="connsiteX926" fmla="*/ 5393805 w 6314715"/>
              <a:gd name="connsiteY926" fmla="*/ 60210 h 1516103"/>
              <a:gd name="connsiteX927" fmla="*/ 5499427 w 6314715"/>
              <a:gd name="connsiteY927" fmla="*/ 52156 h 1516103"/>
              <a:gd name="connsiteX928" fmla="*/ 5498334 w 6314715"/>
              <a:gd name="connsiteY928" fmla="*/ 53980 h 1516103"/>
              <a:gd name="connsiteX929" fmla="*/ 5506253 w 6314715"/>
              <a:gd name="connsiteY929" fmla="*/ 69454 h 1516103"/>
              <a:gd name="connsiteX930" fmla="*/ 5498334 w 6314715"/>
              <a:gd name="connsiteY930" fmla="*/ 61537 h 1516103"/>
              <a:gd name="connsiteX931" fmla="*/ 5490775 w 6314715"/>
              <a:gd name="connsiteY931" fmla="*/ 53980 h 1516103"/>
              <a:gd name="connsiteX932" fmla="*/ 5498379 w 6314715"/>
              <a:gd name="connsiteY932" fmla="*/ 53035 h 1516103"/>
              <a:gd name="connsiteX933" fmla="*/ 819981 w 6314715"/>
              <a:gd name="connsiteY933" fmla="*/ 51146 h 1516103"/>
              <a:gd name="connsiteX934" fmla="*/ 816021 w 6314715"/>
              <a:gd name="connsiteY934" fmla="*/ 53980 h 1516103"/>
              <a:gd name="connsiteX935" fmla="*/ 823941 w 6314715"/>
              <a:gd name="connsiteY935" fmla="*/ 53980 h 1516103"/>
              <a:gd name="connsiteX936" fmla="*/ 819981 w 6314715"/>
              <a:gd name="connsiteY936" fmla="*/ 51146 h 1516103"/>
              <a:gd name="connsiteX937" fmla="*/ 5506253 w 6314715"/>
              <a:gd name="connsiteY937" fmla="*/ 46423 h 1516103"/>
              <a:gd name="connsiteX938" fmla="*/ 5499427 w 6314715"/>
              <a:gd name="connsiteY938" fmla="*/ 52156 h 1516103"/>
              <a:gd name="connsiteX939" fmla="*/ 5502294 w 6314715"/>
              <a:gd name="connsiteY939" fmla="*/ 47367 h 1516103"/>
              <a:gd name="connsiteX940" fmla="*/ 5506253 w 6314715"/>
              <a:gd name="connsiteY940" fmla="*/ 46423 h 1516103"/>
              <a:gd name="connsiteX941" fmla="*/ 5436782 w 6314715"/>
              <a:gd name="connsiteY941" fmla="*/ 46423 h 1516103"/>
              <a:gd name="connsiteX942" fmla="*/ 5429223 w 6314715"/>
              <a:gd name="connsiteY942" fmla="*/ 61537 h 1516103"/>
              <a:gd name="connsiteX943" fmla="*/ 5436782 w 6314715"/>
              <a:gd name="connsiteY943" fmla="*/ 46423 h 1516103"/>
              <a:gd name="connsiteX944" fmla="*/ 5305758 w 6314715"/>
              <a:gd name="connsiteY944" fmla="*/ 46423 h 1516103"/>
              <a:gd name="connsiteX945" fmla="*/ 5305758 w 6314715"/>
              <a:gd name="connsiteY945" fmla="*/ 53980 h 1516103"/>
              <a:gd name="connsiteX946" fmla="*/ 5321236 w 6314715"/>
              <a:gd name="connsiteY946" fmla="*/ 53980 h 1516103"/>
              <a:gd name="connsiteX947" fmla="*/ 5321236 w 6314715"/>
              <a:gd name="connsiteY947" fmla="*/ 46423 h 1516103"/>
              <a:gd name="connsiteX948" fmla="*/ 5305758 w 6314715"/>
              <a:gd name="connsiteY948" fmla="*/ 46423 h 1516103"/>
              <a:gd name="connsiteX949" fmla="*/ 1101467 w 6314715"/>
              <a:gd name="connsiteY949" fmla="*/ 46423 h 1516103"/>
              <a:gd name="connsiteX950" fmla="*/ 1101467 w 6314715"/>
              <a:gd name="connsiteY950" fmla="*/ 53980 h 1516103"/>
              <a:gd name="connsiteX951" fmla="*/ 1101467 w 6314715"/>
              <a:gd name="connsiteY951" fmla="*/ 46423 h 1516103"/>
              <a:gd name="connsiteX952" fmla="*/ 876944 w 6314715"/>
              <a:gd name="connsiteY952" fmla="*/ 44398 h 1516103"/>
              <a:gd name="connsiteX953" fmla="*/ 870015 w 6314715"/>
              <a:gd name="connsiteY953" fmla="*/ 53980 h 1516103"/>
              <a:gd name="connsiteX954" fmla="*/ 862456 w 6314715"/>
              <a:gd name="connsiteY954" fmla="*/ 53980 h 1516103"/>
              <a:gd name="connsiteX955" fmla="*/ 854897 w 6314715"/>
              <a:gd name="connsiteY955" fmla="*/ 53980 h 1516103"/>
              <a:gd name="connsiteX956" fmla="*/ 862456 w 6314715"/>
              <a:gd name="connsiteY956" fmla="*/ 53980 h 1516103"/>
              <a:gd name="connsiteX957" fmla="*/ 870015 w 6314715"/>
              <a:gd name="connsiteY957" fmla="*/ 53980 h 1516103"/>
              <a:gd name="connsiteX958" fmla="*/ 877934 w 6314715"/>
              <a:gd name="connsiteY958" fmla="*/ 53980 h 1516103"/>
              <a:gd name="connsiteX959" fmla="*/ 877934 w 6314715"/>
              <a:gd name="connsiteY959" fmla="*/ 46423 h 1516103"/>
              <a:gd name="connsiteX960" fmla="*/ 876944 w 6314715"/>
              <a:gd name="connsiteY960" fmla="*/ 44398 h 1516103"/>
              <a:gd name="connsiteX961" fmla="*/ 781646 w 6314715"/>
              <a:gd name="connsiteY961" fmla="*/ 40485 h 1516103"/>
              <a:gd name="connsiteX962" fmla="*/ 781723 w 6314715"/>
              <a:gd name="connsiteY962" fmla="*/ 40606 h 1516103"/>
              <a:gd name="connsiteX963" fmla="*/ 777866 w 6314715"/>
              <a:gd name="connsiteY963" fmla="*/ 46423 h 1516103"/>
              <a:gd name="connsiteX964" fmla="*/ 781646 w 6314715"/>
              <a:gd name="connsiteY964" fmla="*/ 40485 h 1516103"/>
              <a:gd name="connsiteX965" fmla="*/ 1047473 w 6314715"/>
              <a:gd name="connsiteY965" fmla="*/ 38506 h 1516103"/>
              <a:gd name="connsiteX966" fmla="*/ 1039554 w 6314715"/>
              <a:gd name="connsiteY966" fmla="*/ 53980 h 1516103"/>
              <a:gd name="connsiteX967" fmla="*/ 1047473 w 6314715"/>
              <a:gd name="connsiteY967" fmla="*/ 38506 h 1516103"/>
              <a:gd name="connsiteX968" fmla="*/ 908530 w 6314715"/>
              <a:gd name="connsiteY968" fmla="*/ 38506 h 1516103"/>
              <a:gd name="connsiteX969" fmla="*/ 916449 w 6314715"/>
              <a:gd name="connsiteY969" fmla="*/ 38506 h 1516103"/>
              <a:gd name="connsiteX970" fmla="*/ 916449 w 6314715"/>
              <a:gd name="connsiteY970" fmla="*/ 46423 h 1516103"/>
              <a:gd name="connsiteX971" fmla="*/ 908530 w 6314715"/>
              <a:gd name="connsiteY971" fmla="*/ 38506 h 1516103"/>
              <a:gd name="connsiteX972" fmla="*/ 5344273 w 6314715"/>
              <a:gd name="connsiteY972" fmla="*/ 23391 h 1516103"/>
              <a:gd name="connsiteX973" fmla="*/ 5341536 w 6314715"/>
              <a:gd name="connsiteY973" fmla="*/ 24564 h 1516103"/>
              <a:gd name="connsiteX974" fmla="*/ 5341438 w 6314715"/>
              <a:gd name="connsiteY974" fmla="*/ 24336 h 1516103"/>
              <a:gd name="connsiteX975" fmla="*/ 5344273 w 6314715"/>
              <a:gd name="connsiteY975" fmla="*/ 23391 h 1516103"/>
              <a:gd name="connsiteX976" fmla="*/ 5336714 w 6314715"/>
              <a:gd name="connsiteY976" fmla="*/ 23391 h 1516103"/>
              <a:gd name="connsiteX977" fmla="*/ 5337659 w 6314715"/>
              <a:gd name="connsiteY977" fmla="*/ 26225 h 1516103"/>
              <a:gd name="connsiteX978" fmla="*/ 5341536 w 6314715"/>
              <a:gd name="connsiteY978" fmla="*/ 24564 h 1516103"/>
              <a:gd name="connsiteX979" fmla="*/ 5344273 w 6314715"/>
              <a:gd name="connsiteY979" fmla="*/ 30948 h 1516103"/>
              <a:gd name="connsiteX980" fmla="*/ 5336714 w 6314715"/>
              <a:gd name="connsiteY980" fmla="*/ 30948 h 1516103"/>
              <a:gd name="connsiteX981" fmla="*/ 5236646 w 6314715"/>
              <a:gd name="connsiteY981" fmla="*/ 23391 h 1516103"/>
              <a:gd name="connsiteX982" fmla="*/ 5236646 w 6314715"/>
              <a:gd name="connsiteY982" fmla="*/ 30948 h 1516103"/>
              <a:gd name="connsiteX983" fmla="*/ 5244205 w 6314715"/>
              <a:gd name="connsiteY983" fmla="*/ 23391 h 1516103"/>
              <a:gd name="connsiteX984" fmla="*/ 5236646 w 6314715"/>
              <a:gd name="connsiteY984" fmla="*/ 46423 h 1516103"/>
              <a:gd name="connsiteX985" fmla="*/ 5236646 w 6314715"/>
              <a:gd name="connsiteY985" fmla="*/ 53980 h 1516103"/>
              <a:gd name="connsiteX986" fmla="*/ 5229087 w 6314715"/>
              <a:gd name="connsiteY986" fmla="*/ 30948 h 1516103"/>
              <a:gd name="connsiteX987" fmla="*/ 5236646 w 6314715"/>
              <a:gd name="connsiteY987" fmla="*/ 23391 h 1516103"/>
              <a:gd name="connsiteX988" fmla="*/ 5321236 w 6314715"/>
              <a:gd name="connsiteY988" fmla="*/ 7557 h 1516103"/>
              <a:gd name="connsiteX989" fmla="*/ 5329155 w 6314715"/>
              <a:gd name="connsiteY989" fmla="*/ 15474 h 1516103"/>
              <a:gd name="connsiteX990" fmla="*/ 5321236 w 6314715"/>
              <a:gd name="connsiteY990" fmla="*/ 23391 h 1516103"/>
              <a:gd name="connsiteX991" fmla="*/ 5290639 w 6314715"/>
              <a:gd name="connsiteY991" fmla="*/ 0 h 1516103"/>
              <a:gd name="connsiteX992" fmla="*/ 5290639 w 6314715"/>
              <a:gd name="connsiteY992" fmla="*/ 15474 h 1516103"/>
              <a:gd name="connsiteX993" fmla="*/ 5321236 w 6314715"/>
              <a:gd name="connsiteY993" fmla="*/ 38506 h 1516103"/>
              <a:gd name="connsiteX994" fmla="*/ 5321236 w 6314715"/>
              <a:gd name="connsiteY994" fmla="*/ 23391 h 1516103"/>
              <a:gd name="connsiteX995" fmla="*/ 5329155 w 6314715"/>
              <a:gd name="connsiteY995" fmla="*/ 23391 h 1516103"/>
              <a:gd name="connsiteX996" fmla="*/ 5329155 w 6314715"/>
              <a:gd name="connsiteY996" fmla="*/ 30948 h 1516103"/>
              <a:gd name="connsiteX997" fmla="*/ 5336714 w 6314715"/>
              <a:gd name="connsiteY997" fmla="*/ 30948 h 1516103"/>
              <a:gd name="connsiteX998" fmla="*/ 5344273 w 6314715"/>
              <a:gd name="connsiteY998" fmla="*/ 38506 h 1516103"/>
              <a:gd name="connsiteX999" fmla="*/ 5344273 w 6314715"/>
              <a:gd name="connsiteY999" fmla="*/ 30948 h 1516103"/>
              <a:gd name="connsiteX1000" fmla="*/ 5359751 w 6314715"/>
              <a:gd name="connsiteY1000" fmla="*/ 46423 h 1516103"/>
              <a:gd name="connsiteX1001" fmla="*/ 5359751 w 6314715"/>
              <a:gd name="connsiteY1001" fmla="*/ 38506 h 1516103"/>
              <a:gd name="connsiteX1002" fmla="*/ 5367310 w 6314715"/>
              <a:gd name="connsiteY1002" fmla="*/ 53980 h 1516103"/>
              <a:gd name="connsiteX1003" fmla="*/ 5375229 w 6314715"/>
              <a:gd name="connsiteY1003" fmla="*/ 53980 h 1516103"/>
              <a:gd name="connsiteX1004" fmla="*/ 5382158 w 6314715"/>
              <a:gd name="connsiteY1004" fmla="*/ 52091 h 1516103"/>
              <a:gd name="connsiteX1005" fmla="*/ 5382356 w 6314715"/>
              <a:gd name="connsiteY1005" fmla="*/ 53980 h 1516103"/>
              <a:gd name="connsiteX1006" fmla="*/ 5383148 w 6314715"/>
              <a:gd name="connsiteY1006" fmla="*/ 61537 h 1516103"/>
              <a:gd name="connsiteX1007" fmla="*/ 5390707 w 6314715"/>
              <a:gd name="connsiteY1007" fmla="*/ 53980 h 1516103"/>
              <a:gd name="connsiteX1008" fmla="*/ 5393805 w 6314715"/>
              <a:gd name="connsiteY1008" fmla="*/ 60210 h 1516103"/>
              <a:gd name="connsiteX1009" fmla="*/ 5390707 w 6314715"/>
              <a:gd name="connsiteY1009" fmla="*/ 61537 h 1516103"/>
              <a:gd name="connsiteX1010" fmla="*/ 5394178 w 6314715"/>
              <a:gd name="connsiteY1010" fmla="*/ 60961 h 1516103"/>
              <a:gd name="connsiteX1011" fmla="*/ 5394487 w 6314715"/>
              <a:gd name="connsiteY1011" fmla="*/ 61582 h 1516103"/>
              <a:gd name="connsiteX1012" fmla="*/ 5398266 w 6314715"/>
              <a:gd name="connsiteY1012" fmla="*/ 69454 h 1516103"/>
              <a:gd name="connsiteX1013" fmla="*/ 5398266 w 6314715"/>
              <a:gd name="connsiteY1013" fmla="*/ 61537 h 1516103"/>
              <a:gd name="connsiteX1014" fmla="*/ 5397870 w 6314715"/>
              <a:gd name="connsiteY1014" fmla="*/ 60348 h 1516103"/>
              <a:gd name="connsiteX1015" fmla="*/ 5402091 w 6314715"/>
              <a:gd name="connsiteY1015" fmla="*/ 59648 h 1516103"/>
              <a:gd name="connsiteX1016" fmla="*/ 5413744 w 6314715"/>
              <a:gd name="connsiteY1016" fmla="*/ 46423 h 1516103"/>
              <a:gd name="connsiteX1017" fmla="*/ 5413744 w 6314715"/>
              <a:gd name="connsiteY1017" fmla="*/ 53980 h 1516103"/>
              <a:gd name="connsiteX1018" fmla="*/ 5421304 w 6314715"/>
              <a:gd name="connsiteY1018" fmla="*/ 46423 h 1516103"/>
              <a:gd name="connsiteX1019" fmla="*/ 5413744 w 6314715"/>
              <a:gd name="connsiteY1019" fmla="*/ 61537 h 1516103"/>
              <a:gd name="connsiteX1020" fmla="*/ 5421304 w 6314715"/>
              <a:gd name="connsiteY1020" fmla="*/ 69454 h 1516103"/>
              <a:gd name="connsiteX1021" fmla="*/ 5429223 w 6314715"/>
              <a:gd name="connsiteY1021" fmla="*/ 61537 h 1516103"/>
              <a:gd name="connsiteX1022" fmla="*/ 5436782 w 6314715"/>
              <a:gd name="connsiteY1022" fmla="*/ 61537 h 1516103"/>
              <a:gd name="connsiteX1023" fmla="*/ 5436782 w 6314715"/>
              <a:gd name="connsiteY1023" fmla="*/ 69454 h 1516103"/>
              <a:gd name="connsiteX1024" fmla="*/ 5444701 w 6314715"/>
              <a:gd name="connsiteY1024" fmla="*/ 61537 h 1516103"/>
              <a:gd name="connsiteX1025" fmla="*/ 5444701 w 6314715"/>
              <a:gd name="connsiteY1025" fmla="*/ 69454 h 1516103"/>
              <a:gd name="connsiteX1026" fmla="*/ 5452260 w 6314715"/>
              <a:gd name="connsiteY1026" fmla="*/ 69454 h 1516103"/>
              <a:gd name="connsiteX1027" fmla="*/ 5444701 w 6314715"/>
              <a:gd name="connsiteY1027" fmla="*/ 61537 h 1516103"/>
              <a:gd name="connsiteX1028" fmla="*/ 5452260 w 6314715"/>
              <a:gd name="connsiteY1028" fmla="*/ 61537 h 1516103"/>
              <a:gd name="connsiteX1029" fmla="*/ 5452260 w 6314715"/>
              <a:gd name="connsiteY1029" fmla="*/ 53980 h 1516103"/>
              <a:gd name="connsiteX1030" fmla="*/ 5482856 w 6314715"/>
              <a:gd name="connsiteY1030" fmla="*/ 53980 h 1516103"/>
              <a:gd name="connsiteX1031" fmla="*/ 5490775 w 6314715"/>
              <a:gd name="connsiteY1031" fmla="*/ 53980 h 1516103"/>
              <a:gd name="connsiteX1032" fmla="*/ 5498334 w 6314715"/>
              <a:gd name="connsiteY1032" fmla="*/ 61537 h 1516103"/>
              <a:gd name="connsiteX1033" fmla="*/ 5490775 w 6314715"/>
              <a:gd name="connsiteY1033" fmla="*/ 61537 h 1516103"/>
              <a:gd name="connsiteX1034" fmla="*/ 5490775 w 6314715"/>
              <a:gd name="connsiteY1034" fmla="*/ 69454 h 1516103"/>
              <a:gd name="connsiteX1035" fmla="*/ 5482856 w 6314715"/>
              <a:gd name="connsiteY1035" fmla="*/ 69454 h 1516103"/>
              <a:gd name="connsiteX1036" fmla="*/ 5475297 w 6314715"/>
              <a:gd name="connsiteY1036" fmla="*/ 69454 h 1516103"/>
              <a:gd name="connsiteX1037" fmla="*/ 5475297 w 6314715"/>
              <a:gd name="connsiteY1037" fmla="*/ 61537 h 1516103"/>
              <a:gd name="connsiteX1038" fmla="*/ 5467378 w 6314715"/>
              <a:gd name="connsiteY1038" fmla="*/ 61537 h 1516103"/>
              <a:gd name="connsiteX1039" fmla="*/ 5459819 w 6314715"/>
              <a:gd name="connsiteY1039" fmla="*/ 77371 h 1516103"/>
              <a:gd name="connsiteX1040" fmla="*/ 5475297 w 6314715"/>
              <a:gd name="connsiteY1040" fmla="*/ 69454 h 1516103"/>
              <a:gd name="connsiteX1041" fmla="*/ 5482856 w 6314715"/>
              <a:gd name="connsiteY1041" fmla="*/ 69454 h 1516103"/>
              <a:gd name="connsiteX1042" fmla="*/ 5482856 w 6314715"/>
              <a:gd name="connsiteY1042" fmla="*/ 70444 h 1516103"/>
              <a:gd name="connsiteX1043" fmla="*/ 5482856 w 6314715"/>
              <a:gd name="connsiteY1043" fmla="*/ 70567 h 1516103"/>
              <a:gd name="connsiteX1044" fmla="*/ 5482856 w 6314715"/>
              <a:gd name="connsiteY1044" fmla="*/ 71804 h 1516103"/>
              <a:gd name="connsiteX1045" fmla="*/ 5482856 w 6314715"/>
              <a:gd name="connsiteY1045" fmla="*/ 77371 h 1516103"/>
              <a:gd name="connsiteX1046" fmla="*/ 5490775 w 6314715"/>
              <a:gd name="connsiteY1046" fmla="*/ 77371 h 1516103"/>
              <a:gd name="connsiteX1047" fmla="*/ 5459819 w 6314715"/>
              <a:gd name="connsiteY1047" fmla="*/ 84928 h 1516103"/>
              <a:gd name="connsiteX1048" fmla="*/ 5475297 w 6314715"/>
              <a:gd name="connsiteY1048" fmla="*/ 100042 h 1516103"/>
              <a:gd name="connsiteX1049" fmla="*/ 5467378 w 6314715"/>
              <a:gd name="connsiteY1049" fmla="*/ 100042 h 1516103"/>
              <a:gd name="connsiteX1050" fmla="*/ 5475297 w 6314715"/>
              <a:gd name="connsiteY1050" fmla="*/ 107959 h 1516103"/>
              <a:gd name="connsiteX1051" fmla="*/ 5475297 w 6314715"/>
              <a:gd name="connsiteY1051" fmla="*/ 100042 h 1516103"/>
              <a:gd name="connsiteX1052" fmla="*/ 5498334 w 6314715"/>
              <a:gd name="connsiteY1052" fmla="*/ 100042 h 1516103"/>
              <a:gd name="connsiteX1053" fmla="*/ 5490775 w 6314715"/>
              <a:gd name="connsiteY1053" fmla="*/ 115516 h 1516103"/>
              <a:gd name="connsiteX1054" fmla="*/ 5506253 w 6314715"/>
              <a:gd name="connsiteY1054" fmla="*/ 107959 h 1516103"/>
              <a:gd name="connsiteX1055" fmla="*/ 5506253 w 6314715"/>
              <a:gd name="connsiteY1055" fmla="*/ 108904 h 1516103"/>
              <a:gd name="connsiteX1056" fmla="*/ 5506253 w 6314715"/>
              <a:gd name="connsiteY1056" fmla="*/ 115516 h 1516103"/>
              <a:gd name="connsiteX1057" fmla="*/ 5513812 w 6314715"/>
              <a:gd name="connsiteY1057" fmla="*/ 107959 h 1516103"/>
              <a:gd name="connsiteX1058" fmla="*/ 5513812 w 6314715"/>
              <a:gd name="connsiteY1058" fmla="*/ 115516 h 1516103"/>
              <a:gd name="connsiteX1059" fmla="*/ 5529290 w 6314715"/>
              <a:gd name="connsiteY1059" fmla="*/ 107959 h 1516103"/>
              <a:gd name="connsiteX1060" fmla="*/ 5529290 w 6314715"/>
              <a:gd name="connsiteY1060" fmla="*/ 115516 h 1516103"/>
              <a:gd name="connsiteX1061" fmla="*/ 5552328 w 6314715"/>
              <a:gd name="connsiteY1061" fmla="*/ 107959 h 1516103"/>
              <a:gd name="connsiteX1062" fmla="*/ 5552328 w 6314715"/>
              <a:gd name="connsiteY1062" fmla="*/ 115516 h 1516103"/>
              <a:gd name="connsiteX1063" fmla="*/ 5559887 w 6314715"/>
              <a:gd name="connsiteY1063" fmla="*/ 123433 h 1516103"/>
              <a:gd name="connsiteX1064" fmla="*/ 5567806 w 6314715"/>
              <a:gd name="connsiteY1064" fmla="*/ 130990 h 1516103"/>
              <a:gd name="connsiteX1065" fmla="*/ 5544769 w 6314715"/>
              <a:gd name="connsiteY1065" fmla="*/ 146465 h 1516103"/>
              <a:gd name="connsiteX1066" fmla="*/ 5529290 w 6314715"/>
              <a:gd name="connsiteY1066" fmla="*/ 146465 h 1516103"/>
              <a:gd name="connsiteX1067" fmla="*/ 5529290 w 6314715"/>
              <a:gd name="connsiteY1067" fmla="*/ 130990 h 1516103"/>
              <a:gd name="connsiteX1068" fmla="*/ 5521371 w 6314715"/>
              <a:gd name="connsiteY1068" fmla="*/ 146465 h 1516103"/>
              <a:gd name="connsiteX1069" fmla="*/ 5521371 w 6314715"/>
              <a:gd name="connsiteY1069" fmla="*/ 138907 h 1516103"/>
              <a:gd name="connsiteX1070" fmla="*/ 5513812 w 6314715"/>
              <a:gd name="connsiteY1070" fmla="*/ 130990 h 1516103"/>
              <a:gd name="connsiteX1071" fmla="*/ 5513812 w 6314715"/>
              <a:gd name="connsiteY1071" fmla="*/ 138907 h 1516103"/>
              <a:gd name="connsiteX1072" fmla="*/ 5490775 w 6314715"/>
              <a:gd name="connsiteY1072" fmla="*/ 130990 h 1516103"/>
              <a:gd name="connsiteX1073" fmla="*/ 5482856 w 6314715"/>
              <a:gd name="connsiteY1073" fmla="*/ 146465 h 1516103"/>
              <a:gd name="connsiteX1074" fmla="*/ 5482856 w 6314715"/>
              <a:gd name="connsiteY1074" fmla="*/ 138907 h 1516103"/>
              <a:gd name="connsiteX1075" fmla="*/ 5482856 w 6314715"/>
              <a:gd name="connsiteY1075" fmla="*/ 130990 h 1516103"/>
              <a:gd name="connsiteX1076" fmla="*/ 5475297 w 6314715"/>
              <a:gd name="connsiteY1076" fmla="*/ 130990 h 1516103"/>
              <a:gd name="connsiteX1077" fmla="*/ 5475297 w 6314715"/>
              <a:gd name="connsiteY1077" fmla="*/ 138907 h 1516103"/>
              <a:gd name="connsiteX1078" fmla="*/ 5475297 w 6314715"/>
              <a:gd name="connsiteY1078" fmla="*/ 154022 h 1516103"/>
              <a:gd name="connsiteX1079" fmla="*/ 5467378 w 6314715"/>
              <a:gd name="connsiteY1079" fmla="*/ 154022 h 1516103"/>
              <a:gd name="connsiteX1080" fmla="*/ 5475297 w 6314715"/>
              <a:gd name="connsiteY1080" fmla="*/ 161579 h 1516103"/>
              <a:gd name="connsiteX1081" fmla="*/ 5467378 w 6314715"/>
              <a:gd name="connsiteY1081" fmla="*/ 161579 h 1516103"/>
              <a:gd name="connsiteX1082" fmla="*/ 5467378 w 6314715"/>
              <a:gd name="connsiteY1082" fmla="*/ 167095 h 1516103"/>
              <a:gd name="connsiteX1083" fmla="*/ 5467378 w 6314715"/>
              <a:gd name="connsiteY1083" fmla="*/ 168231 h 1516103"/>
              <a:gd name="connsiteX1084" fmla="*/ 5467378 w 6314715"/>
              <a:gd name="connsiteY1084" fmla="*/ 168371 h 1516103"/>
              <a:gd name="connsiteX1085" fmla="*/ 5467378 w 6314715"/>
              <a:gd name="connsiteY1085" fmla="*/ 169496 h 1516103"/>
              <a:gd name="connsiteX1086" fmla="*/ 5459819 w 6314715"/>
              <a:gd name="connsiteY1086" fmla="*/ 177053 h 1516103"/>
              <a:gd name="connsiteX1087" fmla="*/ 5452260 w 6314715"/>
              <a:gd name="connsiteY1087" fmla="*/ 169496 h 1516103"/>
              <a:gd name="connsiteX1088" fmla="*/ 5444701 w 6314715"/>
              <a:gd name="connsiteY1088" fmla="*/ 169496 h 1516103"/>
              <a:gd name="connsiteX1089" fmla="*/ 5436782 w 6314715"/>
              <a:gd name="connsiteY1089" fmla="*/ 169496 h 1516103"/>
              <a:gd name="connsiteX1090" fmla="*/ 5436782 w 6314715"/>
              <a:gd name="connsiteY1090" fmla="*/ 177053 h 1516103"/>
              <a:gd name="connsiteX1091" fmla="*/ 5444701 w 6314715"/>
              <a:gd name="connsiteY1091" fmla="*/ 169496 h 1516103"/>
              <a:gd name="connsiteX1092" fmla="*/ 5444701 w 6314715"/>
              <a:gd name="connsiteY1092" fmla="*/ 177053 h 1516103"/>
              <a:gd name="connsiteX1093" fmla="*/ 5459819 w 6314715"/>
              <a:gd name="connsiteY1093" fmla="*/ 177053 h 1516103"/>
              <a:gd name="connsiteX1094" fmla="*/ 5467378 w 6314715"/>
              <a:gd name="connsiteY1094" fmla="*/ 177053 h 1516103"/>
              <a:gd name="connsiteX1095" fmla="*/ 5467378 w 6314715"/>
              <a:gd name="connsiteY1095" fmla="*/ 169496 h 1516103"/>
              <a:gd name="connsiteX1096" fmla="*/ 5482856 w 6314715"/>
              <a:gd name="connsiteY1096" fmla="*/ 192527 h 1516103"/>
              <a:gd name="connsiteX1097" fmla="*/ 5498334 w 6314715"/>
              <a:gd name="connsiteY1097" fmla="*/ 200444 h 1516103"/>
              <a:gd name="connsiteX1098" fmla="*/ 5490775 w 6314715"/>
              <a:gd name="connsiteY1098" fmla="*/ 215558 h 1516103"/>
              <a:gd name="connsiteX1099" fmla="*/ 5498334 w 6314715"/>
              <a:gd name="connsiteY1099" fmla="*/ 208001 h 1516103"/>
              <a:gd name="connsiteX1100" fmla="*/ 5498334 w 6314715"/>
              <a:gd name="connsiteY1100" fmla="*/ 210835 h 1516103"/>
              <a:gd name="connsiteX1101" fmla="*/ 5498334 w 6314715"/>
              <a:gd name="connsiteY1101" fmla="*/ 215558 h 1516103"/>
              <a:gd name="connsiteX1102" fmla="*/ 5513812 w 6314715"/>
              <a:gd name="connsiteY1102" fmla="*/ 208001 h 1516103"/>
              <a:gd name="connsiteX1103" fmla="*/ 5513812 w 6314715"/>
              <a:gd name="connsiteY1103" fmla="*/ 215558 h 1516103"/>
              <a:gd name="connsiteX1104" fmla="*/ 5514757 w 6314715"/>
              <a:gd name="connsiteY1104" fmla="*/ 211780 h 1516103"/>
              <a:gd name="connsiteX1105" fmla="*/ 5519849 w 6314715"/>
              <a:gd name="connsiteY1105" fmla="*/ 208871 h 1516103"/>
              <a:gd name="connsiteX1106" fmla="*/ 5521416 w 6314715"/>
              <a:gd name="connsiteY1106" fmla="*/ 210835 h 1516103"/>
              <a:gd name="connsiteX1107" fmla="*/ 5529290 w 6314715"/>
              <a:gd name="connsiteY1107" fmla="*/ 208001 h 1516103"/>
              <a:gd name="connsiteX1108" fmla="*/ 5544769 w 6314715"/>
              <a:gd name="connsiteY1108" fmla="*/ 208001 h 1516103"/>
              <a:gd name="connsiteX1109" fmla="*/ 5544769 w 6314715"/>
              <a:gd name="connsiteY1109" fmla="*/ 215558 h 1516103"/>
              <a:gd name="connsiteX1110" fmla="*/ 5552328 w 6314715"/>
              <a:gd name="connsiteY1110" fmla="*/ 223115 h 1516103"/>
              <a:gd name="connsiteX1111" fmla="*/ 5559887 w 6314715"/>
              <a:gd name="connsiteY1111" fmla="*/ 215558 h 1516103"/>
              <a:gd name="connsiteX1112" fmla="*/ 5567806 w 6314715"/>
              <a:gd name="connsiteY1112" fmla="*/ 215558 h 1516103"/>
              <a:gd name="connsiteX1113" fmla="*/ 5567806 w 6314715"/>
              <a:gd name="connsiteY1113" fmla="*/ 200444 h 1516103"/>
              <a:gd name="connsiteX1114" fmla="*/ 5544769 w 6314715"/>
              <a:gd name="connsiteY1114" fmla="*/ 200444 h 1516103"/>
              <a:gd name="connsiteX1115" fmla="*/ 5536850 w 6314715"/>
              <a:gd name="connsiteY1115" fmla="*/ 192527 h 1516103"/>
              <a:gd name="connsiteX1116" fmla="*/ 5536850 w 6314715"/>
              <a:gd name="connsiteY1116" fmla="*/ 154022 h 1516103"/>
              <a:gd name="connsiteX1117" fmla="*/ 5536850 w 6314715"/>
              <a:gd name="connsiteY1117" fmla="*/ 146465 h 1516103"/>
              <a:gd name="connsiteX1118" fmla="*/ 5544769 w 6314715"/>
              <a:gd name="connsiteY1118" fmla="*/ 154022 h 1516103"/>
              <a:gd name="connsiteX1119" fmla="*/ 5552328 w 6314715"/>
              <a:gd name="connsiteY1119" fmla="*/ 154022 h 1516103"/>
              <a:gd name="connsiteX1120" fmla="*/ 5559887 w 6314715"/>
              <a:gd name="connsiteY1120" fmla="*/ 169496 h 1516103"/>
              <a:gd name="connsiteX1121" fmla="*/ 5559887 w 6314715"/>
              <a:gd name="connsiteY1121" fmla="*/ 161579 h 1516103"/>
              <a:gd name="connsiteX1122" fmla="*/ 5567806 w 6314715"/>
              <a:gd name="connsiteY1122" fmla="*/ 169496 h 1516103"/>
              <a:gd name="connsiteX1123" fmla="*/ 5567806 w 6314715"/>
              <a:gd name="connsiteY1123" fmla="*/ 161579 h 1516103"/>
              <a:gd name="connsiteX1124" fmla="*/ 5582924 w 6314715"/>
              <a:gd name="connsiteY1124" fmla="*/ 169496 h 1516103"/>
              <a:gd name="connsiteX1125" fmla="*/ 5582924 w 6314715"/>
              <a:gd name="connsiteY1125" fmla="*/ 161579 h 1516103"/>
              <a:gd name="connsiteX1126" fmla="*/ 5606321 w 6314715"/>
              <a:gd name="connsiteY1126" fmla="*/ 169496 h 1516103"/>
              <a:gd name="connsiteX1127" fmla="*/ 5598762 w 6314715"/>
              <a:gd name="connsiteY1127" fmla="*/ 177053 h 1516103"/>
              <a:gd name="connsiteX1128" fmla="*/ 5606321 w 6314715"/>
              <a:gd name="connsiteY1128" fmla="*/ 184970 h 1516103"/>
              <a:gd name="connsiteX1129" fmla="*/ 5598762 w 6314715"/>
              <a:gd name="connsiteY1129" fmla="*/ 192527 h 1516103"/>
              <a:gd name="connsiteX1130" fmla="*/ 5606321 w 6314715"/>
              <a:gd name="connsiteY1130" fmla="*/ 208001 h 1516103"/>
              <a:gd name="connsiteX1131" fmla="*/ 5606321 w 6314715"/>
              <a:gd name="connsiteY1131" fmla="*/ 208001 h 1516103"/>
              <a:gd name="connsiteX1132" fmla="*/ 5598762 w 6314715"/>
              <a:gd name="connsiteY1132" fmla="*/ 223115 h 1516103"/>
              <a:gd name="connsiteX1133" fmla="*/ 5613880 w 6314715"/>
              <a:gd name="connsiteY1133" fmla="*/ 215558 h 1516103"/>
              <a:gd name="connsiteX1134" fmla="*/ 5629358 w 6314715"/>
              <a:gd name="connsiteY1134" fmla="*/ 215558 h 1516103"/>
              <a:gd name="connsiteX1135" fmla="*/ 5636917 w 6314715"/>
              <a:gd name="connsiteY1135" fmla="*/ 223115 h 1516103"/>
              <a:gd name="connsiteX1136" fmla="*/ 5644836 w 6314715"/>
              <a:gd name="connsiteY1136" fmla="*/ 208001 h 1516103"/>
              <a:gd name="connsiteX1137" fmla="*/ 5652396 w 6314715"/>
              <a:gd name="connsiteY1137" fmla="*/ 215558 h 1516103"/>
              <a:gd name="connsiteX1138" fmla="*/ 5629358 w 6314715"/>
              <a:gd name="connsiteY1138" fmla="*/ 231032 h 1516103"/>
              <a:gd name="connsiteX1139" fmla="*/ 5621439 w 6314715"/>
              <a:gd name="connsiteY1139" fmla="*/ 231032 h 1516103"/>
              <a:gd name="connsiteX1140" fmla="*/ 5613880 w 6314715"/>
              <a:gd name="connsiteY1140" fmla="*/ 231032 h 1516103"/>
              <a:gd name="connsiteX1141" fmla="*/ 5621439 w 6314715"/>
              <a:gd name="connsiteY1141" fmla="*/ 231032 h 1516103"/>
              <a:gd name="connsiteX1142" fmla="*/ 5629358 w 6314715"/>
              <a:gd name="connsiteY1142" fmla="*/ 238949 h 1516103"/>
              <a:gd name="connsiteX1143" fmla="*/ 5660315 w 6314715"/>
              <a:gd name="connsiteY1143" fmla="*/ 231032 h 1516103"/>
              <a:gd name="connsiteX1144" fmla="*/ 5660315 w 6314715"/>
              <a:gd name="connsiteY1144" fmla="*/ 238949 h 1516103"/>
              <a:gd name="connsiteX1145" fmla="*/ 5682992 w 6314715"/>
              <a:gd name="connsiteY1145" fmla="*/ 231032 h 1516103"/>
              <a:gd name="connsiteX1146" fmla="*/ 5682992 w 6314715"/>
              <a:gd name="connsiteY1146" fmla="*/ 238949 h 1516103"/>
              <a:gd name="connsiteX1147" fmla="*/ 5690911 w 6314715"/>
              <a:gd name="connsiteY1147" fmla="*/ 238949 h 1516103"/>
              <a:gd name="connsiteX1148" fmla="*/ 5698830 w 6314715"/>
              <a:gd name="connsiteY1148" fmla="*/ 246506 h 1516103"/>
              <a:gd name="connsiteX1149" fmla="*/ 5706389 w 6314715"/>
              <a:gd name="connsiteY1149" fmla="*/ 246506 h 1516103"/>
              <a:gd name="connsiteX1150" fmla="*/ 5721867 w 6314715"/>
              <a:gd name="connsiteY1150" fmla="*/ 246506 h 1516103"/>
              <a:gd name="connsiteX1151" fmla="*/ 5721867 w 6314715"/>
              <a:gd name="connsiteY1151" fmla="*/ 254064 h 1516103"/>
              <a:gd name="connsiteX1152" fmla="*/ 5752463 w 6314715"/>
              <a:gd name="connsiteY1152" fmla="*/ 246506 h 1516103"/>
              <a:gd name="connsiteX1153" fmla="*/ 5760382 w 6314715"/>
              <a:gd name="connsiteY1153" fmla="*/ 246506 h 1516103"/>
              <a:gd name="connsiteX1154" fmla="*/ 5760382 w 6314715"/>
              <a:gd name="connsiteY1154" fmla="*/ 254064 h 1516103"/>
              <a:gd name="connsiteX1155" fmla="*/ 5767942 w 6314715"/>
              <a:gd name="connsiteY1155" fmla="*/ 238949 h 1516103"/>
              <a:gd name="connsiteX1156" fmla="*/ 5767942 w 6314715"/>
              <a:gd name="connsiteY1156" fmla="*/ 254064 h 1516103"/>
              <a:gd name="connsiteX1157" fmla="*/ 5775501 w 6314715"/>
              <a:gd name="connsiteY1157" fmla="*/ 254064 h 1516103"/>
              <a:gd name="connsiteX1158" fmla="*/ 5783420 w 6314715"/>
              <a:gd name="connsiteY1158" fmla="*/ 246506 h 1516103"/>
              <a:gd name="connsiteX1159" fmla="*/ 5806457 w 6314715"/>
              <a:gd name="connsiteY1159" fmla="*/ 238949 h 1516103"/>
              <a:gd name="connsiteX1160" fmla="*/ 5821935 w 6314715"/>
              <a:gd name="connsiteY1160" fmla="*/ 254064 h 1516103"/>
              <a:gd name="connsiteX1161" fmla="*/ 5821935 w 6314715"/>
              <a:gd name="connsiteY1161" fmla="*/ 261981 h 1516103"/>
              <a:gd name="connsiteX1162" fmla="*/ 5814376 w 6314715"/>
              <a:gd name="connsiteY1162" fmla="*/ 261981 h 1516103"/>
              <a:gd name="connsiteX1163" fmla="*/ 5821935 w 6314715"/>
              <a:gd name="connsiteY1163" fmla="*/ 261981 h 1516103"/>
              <a:gd name="connsiteX1164" fmla="*/ 5826305 w 6314715"/>
              <a:gd name="connsiteY1164" fmla="*/ 264055 h 1516103"/>
              <a:gd name="connsiteX1165" fmla="*/ 5826448 w 6314715"/>
              <a:gd name="connsiteY1165" fmla="*/ 263914 h 1516103"/>
              <a:gd name="connsiteX1166" fmla="*/ 5828549 w 6314715"/>
              <a:gd name="connsiteY1166" fmla="*/ 264815 h 1516103"/>
              <a:gd name="connsiteX1167" fmla="*/ 5829494 w 6314715"/>
              <a:gd name="connsiteY1167" fmla="*/ 261981 h 1516103"/>
              <a:gd name="connsiteX1168" fmla="*/ 5844972 w 6314715"/>
              <a:gd name="connsiteY1168" fmla="*/ 261981 h 1516103"/>
              <a:gd name="connsiteX1169" fmla="*/ 5844972 w 6314715"/>
              <a:gd name="connsiteY1169" fmla="*/ 246506 h 1516103"/>
              <a:gd name="connsiteX1170" fmla="*/ 5852531 w 6314715"/>
              <a:gd name="connsiteY1170" fmla="*/ 238949 h 1516103"/>
              <a:gd name="connsiteX1171" fmla="*/ 5844972 w 6314715"/>
              <a:gd name="connsiteY1171" fmla="*/ 238949 h 1516103"/>
              <a:gd name="connsiteX1172" fmla="*/ 5844972 w 6314715"/>
              <a:gd name="connsiteY1172" fmla="*/ 231032 h 1516103"/>
              <a:gd name="connsiteX1173" fmla="*/ 5868009 w 6314715"/>
              <a:gd name="connsiteY1173" fmla="*/ 238949 h 1516103"/>
              <a:gd name="connsiteX1174" fmla="*/ 5860450 w 6314715"/>
              <a:gd name="connsiteY1174" fmla="*/ 238949 h 1516103"/>
              <a:gd name="connsiteX1175" fmla="*/ 5868009 w 6314715"/>
              <a:gd name="connsiteY1175" fmla="*/ 238949 h 1516103"/>
              <a:gd name="connsiteX1176" fmla="*/ 5868009 w 6314715"/>
              <a:gd name="connsiteY1176" fmla="*/ 231032 h 1516103"/>
              <a:gd name="connsiteX1177" fmla="*/ 5883488 w 6314715"/>
              <a:gd name="connsiteY1177" fmla="*/ 231032 h 1516103"/>
              <a:gd name="connsiteX1178" fmla="*/ 5898966 w 6314715"/>
              <a:gd name="connsiteY1178" fmla="*/ 223115 h 1516103"/>
              <a:gd name="connsiteX1179" fmla="*/ 5898966 w 6314715"/>
              <a:gd name="connsiteY1179" fmla="*/ 238949 h 1516103"/>
              <a:gd name="connsiteX1180" fmla="*/ 5891047 w 6314715"/>
              <a:gd name="connsiteY1180" fmla="*/ 246506 h 1516103"/>
              <a:gd name="connsiteX1181" fmla="*/ 5891047 w 6314715"/>
              <a:gd name="connsiteY1181" fmla="*/ 244330 h 1516103"/>
              <a:gd name="connsiteX1182" fmla="*/ 5891047 w 6314715"/>
              <a:gd name="connsiteY1182" fmla="*/ 240923 h 1516103"/>
              <a:gd name="connsiteX1183" fmla="*/ 5891047 w 6314715"/>
              <a:gd name="connsiteY1183" fmla="*/ 238949 h 1516103"/>
              <a:gd name="connsiteX1184" fmla="*/ 5883488 w 6314715"/>
              <a:gd name="connsiteY1184" fmla="*/ 254064 h 1516103"/>
              <a:gd name="connsiteX1185" fmla="*/ 5883488 w 6314715"/>
              <a:gd name="connsiteY1185" fmla="*/ 246506 h 1516103"/>
              <a:gd name="connsiteX1186" fmla="*/ 5868009 w 6314715"/>
              <a:gd name="connsiteY1186" fmla="*/ 254064 h 1516103"/>
              <a:gd name="connsiteX1187" fmla="*/ 5860450 w 6314715"/>
              <a:gd name="connsiteY1187" fmla="*/ 254064 h 1516103"/>
              <a:gd name="connsiteX1188" fmla="*/ 5868009 w 6314715"/>
              <a:gd name="connsiteY1188" fmla="*/ 261981 h 1516103"/>
              <a:gd name="connsiteX1189" fmla="*/ 5883488 w 6314715"/>
              <a:gd name="connsiteY1189" fmla="*/ 261981 h 1516103"/>
              <a:gd name="connsiteX1190" fmla="*/ 5883488 w 6314715"/>
              <a:gd name="connsiteY1190" fmla="*/ 269538 h 1516103"/>
              <a:gd name="connsiteX1191" fmla="*/ 5883488 w 6314715"/>
              <a:gd name="connsiteY1191" fmla="*/ 277095 h 1516103"/>
              <a:gd name="connsiteX1192" fmla="*/ 5891047 w 6314715"/>
              <a:gd name="connsiteY1192" fmla="*/ 269538 h 1516103"/>
              <a:gd name="connsiteX1193" fmla="*/ 5906525 w 6314715"/>
              <a:gd name="connsiteY1193" fmla="*/ 285012 h 1516103"/>
              <a:gd name="connsiteX1194" fmla="*/ 5922003 w 6314715"/>
              <a:gd name="connsiteY1194" fmla="*/ 285012 h 1516103"/>
              <a:gd name="connsiteX1195" fmla="*/ 5937481 w 6314715"/>
              <a:gd name="connsiteY1195" fmla="*/ 292569 h 1516103"/>
              <a:gd name="connsiteX1196" fmla="*/ 5945040 w 6314715"/>
              <a:gd name="connsiteY1196" fmla="*/ 300486 h 1516103"/>
              <a:gd name="connsiteX1197" fmla="*/ 5952599 w 6314715"/>
              <a:gd name="connsiteY1197" fmla="*/ 308043 h 1516103"/>
              <a:gd name="connsiteX1198" fmla="*/ 5945040 w 6314715"/>
              <a:gd name="connsiteY1198" fmla="*/ 315600 h 1516103"/>
              <a:gd name="connsiteX1199" fmla="*/ 5952599 w 6314715"/>
              <a:gd name="connsiteY1199" fmla="*/ 308043 h 1516103"/>
              <a:gd name="connsiteX1200" fmla="*/ 5975996 w 6314715"/>
              <a:gd name="connsiteY1200" fmla="*/ 315600 h 1516103"/>
              <a:gd name="connsiteX1201" fmla="*/ 5983555 w 6314715"/>
              <a:gd name="connsiteY1201" fmla="*/ 315600 h 1516103"/>
              <a:gd name="connsiteX1202" fmla="*/ 6006593 w 6314715"/>
              <a:gd name="connsiteY1202" fmla="*/ 323517 h 1516103"/>
              <a:gd name="connsiteX1203" fmla="*/ 6006593 w 6314715"/>
              <a:gd name="connsiteY1203" fmla="*/ 315600 h 1516103"/>
              <a:gd name="connsiteX1204" fmla="*/ 6029990 w 6314715"/>
              <a:gd name="connsiteY1204" fmla="*/ 323517 h 1516103"/>
              <a:gd name="connsiteX1205" fmla="*/ 6045108 w 6314715"/>
              <a:gd name="connsiteY1205" fmla="*/ 323517 h 1516103"/>
              <a:gd name="connsiteX1206" fmla="*/ 6091542 w 6314715"/>
              <a:gd name="connsiteY1206" fmla="*/ 315600 h 1516103"/>
              <a:gd name="connsiteX1207" fmla="*/ 6091542 w 6314715"/>
              <a:gd name="connsiteY1207" fmla="*/ 331074 h 1516103"/>
              <a:gd name="connsiteX1208" fmla="*/ 6099101 w 6314715"/>
              <a:gd name="connsiteY1208" fmla="*/ 323517 h 1516103"/>
              <a:gd name="connsiteX1209" fmla="*/ 6130058 w 6314715"/>
              <a:gd name="connsiteY1209" fmla="*/ 323517 h 1516103"/>
              <a:gd name="connsiteX1210" fmla="*/ 6130058 w 6314715"/>
              <a:gd name="connsiteY1210" fmla="*/ 331074 h 1516103"/>
              <a:gd name="connsiteX1211" fmla="*/ 6145176 w 6314715"/>
              <a:gd name="connsiteY1211" fmla="*/ 323517 h 1516103"/>
              <a:gd name="connsiteX1212" fmla="*/ 6145176 w 6314715"/>
              <a:gd name="connsiteY1212" fmla="*/ 331074 h 1516103"/>
              <a:gd name="connsiteX1213" fmla="*/ 6153095 w 6314715"/>
              <a:gd name="connsiteY1213" fmla="*/ 331074 h 1516103"/>
              <a:gd name="connsiteX1214" fmla="*/ 6153095 w 6314715"/>
              <a:gd name="connsiteY1214" fmla="*/ 323517 h 1516103"/>
              <a:gd name="connsiteX1215" fmla="*/ 6168573 w 6314715"/>
              <a:gd name="connsiteY1215" fmla="*/ 331074 h 1516103"/>
              <a:gd name="connsiteX1216" fmla="*/ 6168573 w 6314715"/>
              <a:gd name="connsiteY1216" fmla="*/ 338991 h 1516103"/>
              <a:gd name="connsiteX1217" fmla="*/ 6176132 w 6314715"/>
              <a:gd name="connsiteY1217" fmla="*/ 338991 h 1516103"/>
              <a:gd name="connsiteX1218" fmla="*/ 6176132 w 6314715"/>
              <a:gd name="connsiteY1218" fmla="*/ 346548 h 1516103"/>
              <a:gd name="connsiteX1219" fmla="*/ 6168573 w 6314715"/>
              <a:gd name="connsiteY1219" fmla="*/ 346548 h 1516103"/>
              <a:gd name="connsiteX1220" fmla="*/ 6176132 w 6314715"/>
              <a:gd name="connsiteY1220" fmla="*/ 346548 h 1516103"/>
              <a:gd name="connsiteX1221" fmla="*/ 6191610 w 6314715"/>
              <a:gd name="connsiteY1221" fmla="*/ 354465 h 1516103"/>
              <a:gd name="connsiteX1222" fmla="*/ 6191610 w 6314715"/>
              <a:gd name="connsiteY1222" fmla="*/ 362022 h 1516103"/>
              <a:gd name="connsiteX1223" fmla="*/ 6206728 w 6314715"/>
              <a:gd name="connsiteY1223" fmla="*/ 362022 h 1516103"/>
              <a:gd name="connsiteX1224" fmla="*/ 6214647 w 6314715"/>
              <a:gd name="connsiteY1224" fmla="*/ 354465 h 1516103"/>
              <a:gd name="connsiteX1225" fmla="*/ 6222206 w 6314715"/>
              <a:gd name="connsiteY1225" fmla="*/ 354465 h 1516103"/>
              <a:gd name="connsiteX1226" fmla="*/ 6245244 w 6314715"/>
              <a:gd name="connsiteY1226" fmla="*/ 377137 h 1516103"/>
              <a:gd name="connsiteX1227" fmla="*/ 6260722 w 6314715"/>
              <a:gd name="connsiteY1227" fmla="*/ 385054 h 1516103"/>
              <a:gd name="connsiteX1228" fmla="*/ 6268280 w 6314715"/>
              <a:gd name="connsiteY1228" fmla="*/ 377137 h 1516103"/>
              <a:gd name="connsiteX1229" fmla="*/ 6268280 w 6314715"/>
              <a:gd name="connsiteY1229" fmla="*/ 385054 h 1516103"/>
              <a:gd name="connsiteX1230" fmla="*/ 6276200 w 6314715"/>
              <a:gd name="connsiteY1230" fmla="*/ 392611 h 1516103"/>
              <a:gd name="connsiteX1231" fmla="*/ 6284119 w 6314715"/>
              <a:gd name="connsiteY1231" fmla="*/ 385054 h 1516103"/>
              <a:gd name="connsiteX1232" fmla="*/ 6291678 w 6314715"/>
              <a:gd name="connsiteY1232" fmla="*/ 400528 h 1516103"/>
              <a:gd name="connsiteX1233" fmla="*/ 6314715 w 6314715"/>
              <a:gd name="connsiteY1233" fmla="*/ 408085 h 1516103"/>
              <a:gd name="connsiteX1234" fmla="*/ 6314715 w 6314715"/>
              <a:gd name="connsiteY1234" fmla="*/ 416002 h 1516103"/>
              <a:gd name="connsiteX1235" fmla="*/ 6307156 w 6314715"/>
              <a:gd name="connsiteY1235" fmla="*/ 416002 h 1516103"/>
              <a:gd name="connsiteX1236" fmla="*/ 6299237 w 6314715"/>
              <a:gd name="connsiteY1236" fmla="*/ 416002 h 1516103"/>
              <a:gd name="connsiteX1237" fmla="*/ 6299237 w 6314715"/>
              <a:gd name="connsiteY1237" fmla="*/ 423559 h 1516103"/>
              <a:gd name="connsiteX1238" fmla="*/ 6307156 w 6314715"/>
              <a:gd name="connsiteY1238" fmla="*/ 423559 h 1516103"/>
              <a:gd name="connsiteX1239" fmla="*/ 6314715 w 6314715"/>
              <a:gd name="connsiteY1239" fmla="*/ 423559 h 1516103"/>
              <a:gd name="connsiteX1240" fmla="*/ 6307156 w 6314715"/>
              <a:gd name="connsiteY1240" fmla="*/ 431116 h 1516103"/>
              <a:gd name="connsiteX1241" fmla="*/ 6291678 w 6314715"/>
              <a:gd name="connsiteY1241" fmla="*/ 438673 h 1516103"/>
              <a:gd name="connsiteX1242" fmla="*/ 6299237 w 6314715"/>
              <a:gd name="connsiteY1242" fmla="*/ 446590 h 1516103"/>
              <a:gd name="connsiteX1243" fmla="*/ 6307156 w 6314715"/>
              <a:gd name="connsiteY1243" fmla="*/ 454507 h 1516103"/>
              <a:gd name="connsiteX1244" fmla="*/ 6299237 w 6314715"/>
              <a:gd name="connsiteY1244" fmla="*/ 462064 h 1516103"/>
              <a:gd name="connsiteX1245" fmla="*/ 6307156 w 6314715"/>
              <a:gd name="connsiteY1245" fmla="*/ 469622 h 1516103"/>
              <a:gd name="connsiteX1246" fmla="*/ 6299237 w 6314715"/>
              <a:gd name="connsiteY1246" fmla="*/ 477539 h 1516103"/>
              <a:gd name="connsiteX1247" fmla="*/ 6291678 w 6314715"/>
              <a:gd name="connsiteY1247" fmla="*/ 477539 h 1516103"/>
              <a:gd name="connsiteX1248" fmla="*/ 6284119 w 6314715"/>
              <a:gd name="connsiteY1248" fmla="*/ 485096 h 1516103"/>
              <a:gd name="connsiteX1249" fmla="*/ 6284119 w 6314715"/>
              <a:gd name="connsiteY1249" fmla="*/ 477539 h 1516103"/>
              <a:gd name="connsiteX1250" fmla="*/ 6276200 w 6314715"/>
              <a:gd name="connsiteY1250" fmla="*/ 500570 h 1516103"/>
              <a:gd name="connsiteX1251" fmla="*/ 6284119 w 6314715"/>
              <a:gd name="connsiteY1251" fmla="*/ 500570 h 1516103"/>
              <a:gd name="connsiteX1252" fmla="*/ 6276200 w 6314715"/>
              <a:gd name="connsiteY1252" fmla="*/ 516044 h 1516103"/>
              <a:gd name="connsiteX1253" fmla="*/ 6268280 w 6314715"/>
              <a:gd name="connsiteY1253" fmla="*/ 531158 h 1516103"/>
              <a:gd name="connsiteX1254" fmla="*/ 6260722 w 6314715"/>
              <a:gd name="connsiteY1254" fmla="*/ 539075 h 1516103"/>
              <a:gd name="connsiteX1255" fmla="*/ 6245244 w 6314715"/>
              <a:gd name="connsiteY1255" fmla="*/ 546632 h 1516103"/>
              <a:gd name="connsiteX1256" fmla="*/ 6253162 w 6314715"/>
              <a:gd name="connsiteY1256" fmla="*/ 546632 h 1516103"/>
              <a:gd name="connsiteX1257" fmla="*/ 6245244 w 6314715"/>
              <a:gd name="connsiteY1257" fmla="*/ 554189 h 1516103"/>
              <a:gd name="connsiteX1258" fmla="*/ 6244034 w 6314715"/>
              <a:gd name="connsiteY1258" fmla="*/ 557040 h 1516103"/>
              <a:gd name="connsiteX1259" fmla="*/ 6237684 w 6314715"/>
              <a:gd name="connsiteY1259" fmla="*/ 554189 h 1516103"/>
              <a:gd name="connsiteX1260" fmla="*/ 6241464 w 6314715"/>
              <a:gd name="connsiteY1260" fmla="*/ 563096 h 1516103"/>
              <a:gd name="connsiteX1261" fmla="*/ 6244034 w 6314715"/>
              <a:gd name="connsiteY1261" fmla="*/ 557040 h 1516103"/>
              <a:gd name="connsiteX1262" fmla="*/ 6244299 w 6314715"/>
              <a:gd name="connsiteY1262" fmla="*/ 557158 h 1516103"/>
              <a:gd name="connsiteX1263" fmla="*/ 6245244 w 6314715"/>
              <a:gd name="connsiteY1263" fmla="*/ 554189 h 1516103"/>
              <a:gd name="connsiteX1264" fmla="*/ 6245244 w 6314715"/>
              <a:gd name="connsiteY1264" fmla="*/ 570023 h 1516103"/>
              <a:gd name="connsiteX1265" fmla="*/ 6260722 w 6314715"/>
              <a:gd name="connsiteY1265" fmla="*/ 570023 h 1516103"/>
              <a:gd name="connsiteX1266" fmla="*/ 6245244 w 6314715"/>
              <a:gd name="connsiteY1266" fmla="*/ 577580 h 1516103"/>
              <a:gd name="connsiteX1267" fmla="*/ 6237684 w 6314715"/>
              <a:gd name="connsiteY1267" fmla="*/ 585138 h 1516103"/>
              <a:gd name="connsiteX1268" fmla="*/ 6230126 w 6314715"/>
              <a:gd name="connsiteY1268" fmla="*/ 592695 h 1516103"/>
              <a:gd name="connsiteX1269" fmla="*/ 6191610 w 6314715"/>
              <a:gd name="connsiteY1269" fmla="*/ 600612 h 1516103"/>
              <a:gd name="connsiteX1270" fmla="*/ 6176132 w 6314715"/>
              <a:gd name="connsiteY1270" fmla="*/ 616086 h 1516103"/>
              <a:gd name="connsiteX1271" fmla="*/ 6168573 w 6314715"/>
              <a:gd name="connsiteY1271" fmla="*/ 616086 h 1516103"/>
              <a:gd name="connsiteX1272" fmla="*/ 6160654 w 6314715"/>
              <a:gd name="connsiteY1272" fmla="*/ 623643 h 1516103"/>
              <a:gd name="connsiteX1273" fmla="*/ 6168573 w 6314715"/>
              <a:gd name="connsiteY1273" fmla="*/ 631560 h 1516103"/>
              <a:gd name="connsiteX1274" fmla="*/ 6153095 w 6314715"/>
              <a:gd name="connsiteY1274" fmla="*/ 646674 h 1516103"/>
              <a:gd name="connsiteX1275" fmla="*/ 6137617 w 6314715"/>
              <a:gd name="connsiteY1275" fmla="*/ 639117 h 1516103"/>
              <a:gd name="connsiteX1276" fmla="*/ 6137617 w 6314715"/>
              <a:gd name="connsiteY1276" fmla="*/ 646674 h 1516103"/>
              <a:gd name="connsiteX1277" fmla="*/ 6130058 w 6314715"/>
              <a:gd name="connsiteY1277" fmla="*/ 639117 h 1516103"/>
              <a:gd name="connsiteX1278" fmla="*/ 6114580 w 6314715"/>
              <a:gd name="connsiteY1278" fmla="*/ 646674 h 1516103"/>
              <a:gd name="connsiteX1279" fmla="*/ 6076064 w 6314715"/>
              <a:gd name="connsiteY1279" fmla="*/ 639117 h 1516103"/>
              <a:gd name="connsiteX1280" fmla="*/ 6037549 w 6314715"/>
              <a:gd name="connsiteY1280" fmla="*/ 631560 h 1516103"/>
              <a:gd name="connsiteX1281" fmla="*/ 6037549 w 6314715"/>
              <a:gd name="connsiteY1281" fmla="*/ 646674 h 1516103"/>
              <a:gd name="connsiteX1282" fmla="*/ 6029990 w 6314715"/>
              <a:gd name="connsiteY1282" fmla="*/ 646674 h 1516103"/>
              <a:gd name="connsiteX1283" fmla="*/ 5991114 w 6314715"/>
              <a:gd name="connsiteY1283" fmla="*/ 646674 h 1516103"/>
              <a:gd name="connsiteX1284" fmla="*/ 6006593 w 6314715"/>
              <a:gd name="connsiteY1284" fmla="*/ 662148 h 1516103"/>
              <a:gd name="connsiteX1285" fmla="*/ 5999034 w 6314715"/>
              <a:gd name="connsiteY1285" fmla="*/ 662148 h 1516103"/>
              <a:gd name="connsiteX1286" fmla="*/ 6006593 w 6314715"/>
              <a:gd name="connsiteY1286" fmla="*/ 662148 h 1516103"/>
              <a:gd name="connsiteX1287" fmla="*/ 6014512 w 6314715"/>
              <a:gd name="connsiteY1287" fmla="*/ 662148 h 1516103"/>
              <a:gd name="connsiteX1288" fmla="*/ 6022071 w 6314715"/>
              <a:gd name="connsiteY1288" fmla="*/ 662148 h 1516103"/>
              <a:gd name="connsiteX1289" fmla="*/ 6022071 w 6314715"/>
              <a:gd name="connsiteY1289" fmla="*/ 654231 h 1516103"/>
              <a:gd name="connsiteX1290" fmla="*/ 6029990 w 6314715"/>
              <a:gd name="connsiteY1290" fmla="*/ 654231 h 1516103"/>
              <a:gd name="connsiteX1291" fmla="*/ 6029990 w 6314715"/>
              <a:gd name="connsiteY1291" fmla="*/ 658190 h 1516103"/>
              <a:gd name="connsiteX1292" fmla="*/ 6029990 w 6314715"/>
              <a:gd name="connsiteY1292" fmla="*/ 659179 h 1516103"/>
              <a:gd name="connsiteX1293" fmla="*/ 6029990 w 6314715"/>
              <a:gd name="connsiteY1293" fmla="*/ 662148 h 1516103"/>
              <a:gd name="connsiteX1294" fmla="*/ 6076064 w 6314715"/>
              <a:gd name="connsiteY1294" fmla="*/ 670065 h 1516103"/>
              <a:gd name="connsiteX1295" fmla="*/ 6068505 w 6314715"/>
              <a:gd name="connsiteY1295" fmla="*/ 670065 h 1516103"/>
              <a:gd name="connsiteX1296" fmla="*/ 6070774 w 6314715"/>
              <a:gd name="connsiteY1296" fmla="*/ 670851 h 1516103"/>
              <a:gd name="connsiteX1297" fmla="*/ 6053021 w 6314715"/>
              <a:gd name="connsiteY1297" fmla="*/ 673490 h 1516103"/>
              <a:gd name="connsiteX1298" fmla="*/ 5991114 w 6314715"/>
              <a:gd name="connsiteY1298" fmla="*/ 685180 h 1516103"/>
              <a:gd name="connsiteX1299" fmla="*/ 5991114 w 6314715"/>
              <a:gd name="connsiteY1299" fmla="*/ 692737 h 1516103"/>
              <a:gd name="connsiteX1300" fmla="*/ 5952599 w 6314715"/>
              <a:gd name="connsiteY1300" fmla="*/ 700654 h 1516103"/>
              <a:gd name="connsiteX1301" fmla="*/ 5952599 w 6314715"/>
              <a:gd name="connsiteY1301" fmla="*/ 692737 h 1516103"/>
              <a:gd name="connsiteX1302" fmla="*/ 5940271 w 6314715"/>
              <a:gd name="connsiteY1302" fmla="*/ 702498 h 1516103"/>
              <a:gd name="connsiteX1303" fmla="*/ 5928023 w 6314715"/>
              <a:gd name="connsiteY1303" fmla="*/ 701261 h 1516103"/>
              <a:gd name="connsiteX1304" fmla="*/ 5929562 w 6314715"/>
              <a:gd name="connsiteY1304" fmla="*/ 700654 h 1516103"/>
              <a:gd name="connsiteX1305" fmla="*/ 5922003 w 6314715"/>
              <a:gd name="connsiteY1305" fmla="*/ 700654 h 1516103"/>
              <a:gd name="connsiteX1306" fmla="*/ 5928023 w 6314715"/>
              <a:gd name="connsiteY1306" fmla="*/ 701261 h 1516103"/>
              <a:gd name="connsiteX1307" fmla="*/ 5924011 w 6314715"/>
              <a:gd name="connsiteY1307" fmla="*/ 702847 h 1516103"/>
              <a:gd name="connsiteX1308" fmla="*/ 5914444 w 6314715"/>
              <a:gd name="connsiteY1308" fmla="*/ 708211 h 1516103"/>
              <a:gd name="connsiteX1309" fmla="*/ 5891047 w 6314715"/>
              <a:gd name="connsiteY1309" fmla="*/ 708211 h 1516103"/>
              <a:gd name="connsiteX1310" fmla="*/ 5891047 w 6314715"/>
              <a:gd name="connsiteY1310" fmla="*/ 716128 h 1516103"/>
              <a:gd name="connsiteX1311" fmla="*/ 5868009 w 6314715"/>
              <a:gd name="connsiteY1311" fmla="*/ 723685 h 1516103"/>
              <a:gd name="connsiteX1312" fmla="*/ 5898966 w 6314715"/>
              <a:gd name="connsiteY1312" fmla="*/ 731602 h 1516103"/>
              <a:gd name="connsiteX1313" fmla="*/ 5891047 w 6314715"/>
              <a:gd name="connsiteY1313" fmla="*/ 746716 h 1516103"/>
              <a:gd name="connsiteX1314" fmla="*/ 5914444 w 6314715"/>
              <a:gd name="connsiteY1314" fmla="*/ 731602 h 1516103"/>
              <a:gd name="connsiteX1315" fmla="*/ 5906525 w 6314715"/>
              <a:gd name="connsiteY1315" fmla="*/ 739159 h 1516103"/>
              <a:gd name="connsiteX1316" fmla="*/ 5898966 w 6314715"/>
              <a:gd name="connsiteY1316" fmla="*/ 739159 h 1516103"/>
              <a:gd name="connsiteX1317" fmla="*/ 5914444 w 6314715"/>
              <a:gd name="connsiteY1317" fmla="*/ 746716 h 1516103"/>
              <a:gd name="connsiteX1318" fmla="*/ 5914444 w 6314715"/>
              <a:gd name="connsiteY1318" fmla="*/ 754633 h 1516103"/>
              <a:gd name="connsiteX1319" fmla="*/ 5906525 w 6314715"/>
              <a:gd name="connsiteY1319" fmla="*/ 746716 h 1516103"/>
              <a:gd name="connsiteX1320" fmla="*/ 5898966 w 6314715"/>
              <a:gd name="connsiteY1320" fmla="*/ 754633 h 1516103"/>
              <a:gd name="connsiteX1321" fmla="*/ 5906525 w 6314715"/>
              <a:gd name="connsiteY1321" fmla="*/ 761830 h 1516103"/>
              <a:gd name="connsiteX1322" fmla="*/ 5906525 w 6314715"/>
              <a:gd name="connsiteY1322" fmla="*/ 761965 h 1516103"/>
              <a:gd name="connsiteX1323" fmla="*/ 5906525 w 6314715"/>
              <a:gd name="connsiteY1323" fmla="*/ 764006 h 1516103"/>
              <a:gd name="connsiteX1324" fmla="*/ 5906525 w 6314715"/>
              <a:gd name="connsiteY1324" fmla="*/ 769387 h 1516103"/>
              <a:gd name="connsiteX1325" fmla="*/ 5914444 w 6314715"/>
              <a:gd name="connsiteY1325" fmla="*/ 761830 h 1516103"/>
              <a:gd name="connsiteX1326" fmla="*/ 5922003 w 6314715"/>
              <a:gd name="connsiteY1326" fmla="*/ 769387 h 1516103"/>
              <a:gd name="connsiteX1327" fmla="*/ 5914444 w 6314715"/>
              <a:gd name="connsiteY1327" fmla="*/ 769387 h 1516103"/>
              <a:gd name="connsiteX1328" fmla="*/ 5906525 w 6314715"/>
              <a:gd name="connsiteY1328" fmla="*/ 777304 h 1516103"/>
              <a:gd name="connsiteX1329" fmla="*/ 5898966 w 6314715"/>
              <a:gd name="connsiteY1329" fmla="*/ 769387 h 1516103"/>
              <a:gd name="connsiteX1330" fmla="*/ 5906525 w 6314715"/>
              <a:gd name="connsiteY1330" fmla="*/ 777304 h 1516103"/>
              <a:gd name="connsiteX1331" fmla="*/ 5906525 w 6314715"/>
              <a:gd name="connsiteY1331" fmla="*/ 785221 h 1516103"/>
              <a:gd name="connsiteX1332" fmla="*/ 5914444 w 6314715"/>
              <a:gd name="connsiteY1332" fmla="*/ 785221 h 1516103"/>
              <a:gd name="connsiteX1333" fmla="*/ 5909539 w 6314715"/>
              <a:gd name="connsiteY1333" fmla="*/ 791834 h 1516103"/>
              <a:gd name="connsiteX1334" fmla="*/ 5906409 w 6314715"/>
              <a:gd name="connsiteY1334" fmla="*/ 792114 h 1516103"/>
              <a:gd name="connsiteX1335" fmla="*/ 5905344 w 6314715"/>
              <a:gd name="connsiteY1335" fmla="*/ 786009 h 1516103"/>
              <a:gd name="connsiteX1336" fmla="*/ 5898966 w 6314715"/>
              <a:gd name="connsiteY1336" fmla="*/ 777304 h 1516103"/>
              <a:gd name="connsiteX1337" fmla="*/ 5898966 w 6314715"/>
              <a:gd name="connsiteY1337" fmla="*/ 785221 h 1516103"/>
              <a:gd name="connsiteX1338" fmla="*/ 5883488 w 6314715"/>
              <a:gd name="connsiteY1338" fmla="*/ 792779 h 1516103"/>
              <a:gd name="connsiteX1339" fmla="*/ 5891047 w 6314715"/>
              <a:gd name="connsiteY1339" fmla="*/ 800336 h 1516103"/>
              <a:gd name="connsiteX1340" fmla="*/ 5898966 w 6314715"/>
              <a:gd name="connsiteY1340" fmla="*/ 792779 h 1516103"/>
              <a:gd name="connsiteX1341" fmla="*/ 5914444 w 6314715"/>
              <a:gd name="connsiteY1341" fmla="*/ 785221 h 1516103"/>
              <a:gd name="connsiteX1342" fmla="*/ 5937481 w 6314715"/>
              <a:gd name="connsiteY1342" fmla="*/ 777304 h 1516103"/>
              <a:gd name="connsiteX1343" fmla="*/ 6037549 w 6314715"/>
              <a:gd name="connsiteY1343" fmla="*/ 785221 h 1516103"/>
              <a:gd name="connsiteX1344" fmla="*/ 6052667 w 6314715"/>
              <a:gd name="connsiteY1344" fmla="*/ 777304 h 1516103"/>
              <a:gd name="connsiteX1345" fmla="*/ 6045108 w 6314715"/>
              <a:gd name="connsiteY1345" fmla="*/ 785221 h 1516103"/>
              <a:gd name="connsiteX1346" fmla="*/ 6045108 w 6314715"/>
              <a:gd name="connsiteY1346" fmla="*/ 800336 h 1516103"/>
              <a:gd name="connsiteX1347" fmla="*/ 6060586 w 6314715"/>
              <a:gd name="connsiteY1347" fmla="*/ 807893 h 1516103"/>
              <a:gd name="connsiteX1348" fmla="*/ 6060586 w 6314715"/>
              <a:gd name="connsiteY1348" fmla="*/ 823367 h 1516103"/>
              <a:gd name="connsiteX1349" fmla="*/ 6076064 w 6314715"/>
              <a:gd name="connsiteY1349" fmla="*/ 792779 h 1516103"/>
              <a:gd name="connsiteX1350" fmla="*/ 6068505 w 6314715"/>
              <a:gd name="connsiteY1350" fmla="*/ 807893 h 1516103"/>
              <a:gd name="connsiteX1351" fmla="*/ 6068505 w 6314715"/>
              <a:gd name="connsiteY1351" fmla="*/ 815810 h 1516103"/>
              <a:gd name="connsiteX1352" fmla="*/ 6068505 w 6314715"/>
              <a:gd name="connsiteY1352" fmla="*/ 823367 h 1516103"/>
              <a:gd name="connsiteX1353" fmla="*/ 6083623 w 6314715"/>
              <a:gd name="connsiteY1353" fmla="*/ 823367 h 1516103"/>
              <a:gd name="connsiteX1354" fmla="*/ 6099101 w 6314715"/>
              <a:gd name="connsiteY1354" fmla="*/ 823367 h 1516103"/>
              <a:gd name="connsiteX1355" fmla="*/ 6106660 w 6314715"/>
              <a:gd name="connsiteY1355" fmla="*/ 823367 h 1516103"/>
              <a:gd name="connsiteX1356" fmla="*/ 6137617 w 6314715"/>
              <a:gd name="connsiteY1356" fmla="*/ 823367 h 1516103"/>
              <a:gd name="connsiteX1357" fmla="*/ 6145176 w 6314715"/>
              <a:gd name="connsiteY1357" fmla="*/ 838841 h 1516103"/>
              <a:gd name="connsiteX1358" fmla="*/ 6137617 w 6314715"/>
              <a:gd name="connsiteY1358" fmla="*/ 854315 h 1516103"/>
              <a:gd name="connsiteX1359" fmla="*/ 6137617 w 6314715"/>
              <a:gd name="connsiteY1359" fmla="*/ 861872 h 1516103"/>
              <a:gd name="connsiteX1360" fmla="*/ 6153095 w 6314715"/>
              <a:gd name="connsiteY1360" fmla="*/ 877346 h 1516103"/>
              <a:gd name="connsiteX1361" fmla="*/ 6137617 w 6314715"/>
              <a:gd name="connsiteY1361" fmla="*/ 877346 h 1516103"/>
              <a:gd name="connsiteX1362" fmla="*/ 6137617 w 6314715"/>
              <a:gd name="connsiteY1362" fmla="*/ 884904 h 1516103"/>
              <a:gd name="connsiteX1363" fmla="*/ 6145176 w 6314715"/>
              <a:gd name="connsiteY1363" fmla="*/ 892821 h 1516103"/>
              <a:gd name="connsiteX1364" fmla="*/ 6137617 w 6314715"/>
              <a:gd name="connsiteY1364" fmla="*/ 900378 h 1516103"/>
              <a:gd name="connsiteX1365" fmla="*/ 6130058 w 6314715"/>
              <a:gd name="connsiteY1365" fmla="*/ 907935 h 1516103"/>
              <a:gd name="connsiteX1366" fmla="*/ 6029990 w 6314715"/>
              <a:gd name="connsiteY1366" fmla="*/ 938883 h 1516103"/>
              <a:gd name="connsiteX1367" fmla="*/ 6029990 w 6314715"/>
              <a:gd name="connsiteY1367" fmla="*/ 946800 h 1516103"/>
              <a:gd name="connsiteX1368" fmla="*/ 6022071 w 6314715"/>
              <a:gd name="connsiteY1368" fmla="*/ 938883 h 1516103"/>
              <a:gd name="connsiteX1369" fmla="*/ 6029990 w 6314715"/>
              <a:gd name="connsiteY1369" fmla="*/ 946800 h 1516103"/>
              <a:gd name="connsiteX1370" fmla="*/ 6045108 w 6314715"/>
              <a:gd name="connsiteY1370" fmla="*/ 946800 h 1516103"/>
              <a:gd name="connsiteX1371" fmla="*/ 6068505 w 6314715"/>
              <a:gd name="connsiteY1371" fmla="*/ 946800 h 1516103"/>
              <a:gd name="connsiteX1372" fmla="*/ 6076064 w 6314715"/>
              <a:gd name="connsiteY1372" fmla="*/ 954357 h 1516103"/>
              <a:gd name="connsiteX1373" fmla="*/ 6068505 w 6314715"/>
              <a:gd name="connsiteY1373" fmla="*/ 954357 h 1516103"/>
              <a:gd name="connsiteX1374" fmla="*/ 6060586 w 6314715"/>
              <a:gd name="connsiteY1374" fmla="*/ 969831 h 1516103"/>
              <a:gd name="connsiteX1375" fmla="*/ 6060586 w 6314715"/>
              <a:gd name="connsiteY1375" fmla="*/ 961914 h 1516103"/>
              <a:gd name="connsiteX1376" fmla="*/ 6052667 w 6314715"/>
              <a:gd name="connsiteY1376" fmla="*/ 961914 h 1516103"/>
              <a:gd name="connsiteX1377" fmla="*/ 6052667 w 6314715"/>
              <a:gd name="connsiteY1377" fmla="*/ 977388 h 1516103"/>
              <a:gd name="connsiteX1378" fmla="*/ 6045108 w 6314715"/>
              <a:gd name="connsiteY1378" fmla="*/ 977388 h 1516103"/>
              <a:gd name="connsiteX1379" fmla="*/ 6037549 w 6314715"/>
              <a:gd name="connsiteY1379" fmla="*/ 977388 h 1516103"/>
              <a:gd name="connsiteX1380" fmla="*/ 6037549 w 6314715"/>
              <a:gd name="connsiteY1380" fmla="*/ 984945 h 1516103"/>
              <a:gd name="connsiteX1381" fmla="*/ 6052667 w 6314715"/>
              <a:gd name="connsiteY1381" fmla="*/ 1000779 h 1516103"/>
              <a:gd name="connsiteX1382" fmla="*/ 6037549 w 6314715"/>
              <a:gd name="connsiteY1382" fmla="*/ 1000779 h 1516103"/>
              <a:gd name="connsiteX1383" fmla="*/ 6052667 w 6314715"/>
              <a:gd name="connsiteY1383" fmla="*/ 1008337 h 1516103"/>
              <a:gd name="connsiteX1384" fmla="*/ 6045108 w 6314715"/>
              <a:gd name="connsiteY1384" fmla="*/ 1015894 h 1516103"/>
              <a:gd name="connsiteX1385" fmla="*/ 6060586 w 6314715"/>
              <a:gd name="connsiteY1385" fmla="*/ 1023451 h 1516103"/>
              <a:gd name="connsiteX1386" fmla="*/ 6068505 w 6314715"/>
              <a:gd name="connsiteY1386" fmla="*/ 1038925 h 1516103"/>
              <a:gd name="connsiteX1387" fmla="*/ 6045108 w 6314715"/>
              <a:gd name="connsiteY1387" fmla="*/ 1046842 h 1516103"/>
              <a:gd name="connsiteX1388" fmla="*/ 6029990 w 6314715"/>
              <a:gd name="connsiteY1388" fmla="*/ 1054399 h 1516103"/>
              <a:gd name="connsiteX1389" fmla="*/ 6014512 w 6314715"/>
              <a:gd name="connsiteY1389" fmla="*/ 1054399 h 1516103"/>
              <a:gd name="connsiteX1390" fmla="*/ 5983555 w 6314715"/>
              <a:gd name="connsiteY1390" fmla="*/ 1038925 h 1516103"/>
              <a:gd name="connsiteX1391" fmla="*/ 5975996 w 6314715"/>
              <a:gd name="connsiteY1391" fmla="*/ 1046842 h 1516103"/>
              <a:gd name="connsiteX1392" fmla="*/ 5975996 w 6314715"/>
              <a:gd name="connsiteY1392" fmla="*/ 1038925 h 1516103"/>
              <a:gd name="connsiteX1393" fmla="*/ 5952599 w 6314715"/>
              <a:gd name="connsiteY1393" fmla="*/ 1062316 h 1516103"/>
              <a:gd name="connsiteX1394" fmla="*/ 5960518 w 6314715"/>
              <a:gd name="connsiteY1394" fmla="*/ 1069873 h 1516103"/>
              <a:gd name="connsiteX1395" fmla="*/ 5945040 w 6314715"/>
              <a:gd name="connsiteY1395" fmla="*/ 1077430 h 1516103"/>
              <a:gd name="connsiteX1396" fmla="*/ 5937481 w 6314715"/>
              <a:gd name="connsiteY1396" fmla="*/ 1069873 h 1516103"/>
              <a:gd name="connsiteX1397" fmla="*/ 5929562 w 6314715"/>
              <a:gd name="connsiteY1397" fmla="*/ 1069873 h 1516103"/>
              <a:gd name="connsiteX1398" fmla="*/ 5929562 w 6314715"/>
              <a:gd name="connsiteY1398" fmla="*/ 1084987 h 1516103"/>
              <a:gd name="connsiteX1399" fmla="*/ 5922003 w 6314715"/>
              <a:gd name="connsiteY1399" fmla="*/ 1077430 h 1516103"/>
              <a:gd name="connsiteX1400" fmla="*/ 5922003 w 6314715"/>
              <a:gd name="connsiteY1400" fmla="*/ 1069873 h 1516103"/>
              <a:gd name="connsiteX1401" fmla="*/ 5914444 w 6314715"/>
              <a:gd name="connsiteY1401" fmla="*/ 1077430 h 1516103"/>
              <a:gd name="connsiteX1402" fmla="*/ 5914444 w 6314715"/>
              <a:gd name="connsiteY1402" fmla="*/ 1081209 h 1516103"/>
              <a:gd name="connsiteX1403" fmla="*/ 5914444 w 6314715"/>
              <a:gd name="connsiteY1403" fmla="*/ 1082154 h 1516103"/>
              <a:gd name="connsiteX1404" fmla="*/ 5914444 w 6314715"/>
              <a:gd name="connsiteY1404" fmla="*/ 1084987 h 1516103"/>
              <a:gd name="connsiteX1405" fmla="*/ 5906525 w 6314715"/>
              <a:gd name="connsiteY1405" fmla="*/ 1084987 h 1516103"/>
              <a:gd name="connsiteX1406" fmla="*/ 5898966 w 6314715"/>
              <a:gd name="connsiteY1406" fmla="*/ 1092904 h 1516103"/>
              <a:gd name="connsiteX1407" fmla="*/ 5891047 w 6314715"/>
              <a:gd name="connsiteY1407" fmla="*/ 1092904 h 1516103"/>
              <a:gd name="connsiteX1408" fmla="*/ 5875928 w 6314715"/>
              <a:gd name="connsiteY1408" fmla="*/ 1092904 h 1516103"/>
              <a:gd name="connsiteX1409" fmla="*/ 5875928 w 6314715"/>
              <a:gd name="connsiteY1409" fmla="*/ 1100462 h 1516103"/>
              <a:gd name="connsiteX1410" fmla="*/ 5868009 w 6314715"/>
              <a:gd name="connsiteY1410" fmla="*/ 1092904 h 1516103"/>
              <a:gd name="connsiteX1411" fmla="*/ 5868009 w 6314715"/>
              <a:gd name="connsiteY1411" fmla="*/ 1100462 h 1516103"/>
              <a:gd name="connsiteX1412" fmla="*/ 5860450 w 6314715"/>
              <a:gd name="connsiteY1412" fmla="*/ 1100462 h 1516103"/>
              <a:gd name="connsiteX1413" fmla="*/ 5852531 w 6314715"/>
              <a:gd name="connsiteY1413" fmla="*/ 1099098 h 1516103"/>
              <a:gd name="connsiteX1414" fmla="*/ 5849742 w 6314715"/>
              <a:gd name="connsiteY1414" fmla="*/ 1098617 h 1516103"/>
              <a:gd name="connsiteX1415" fmla="*/ 5844972 w 6314715"/>
              <a:gd name="connsiteY1415" fmla="*/ 1108379 h 1516103"/>
              <a:gd name="connsiteX1416" fmla="*/ 5837053 w 6314715"/>
              <a:gd name="connsiteY1416" fmla="*/ 1115936 h 1516103"/>
              <a:gd name="connsiteX1417" fmla="*/ 5829494 w 6314715"/>
              <a:gd name="connsiteY1417" fmla="*/ 1123853 h 1516103"/>
              <a:gd name="connsiteX1418" fmla="*/ 5821935 w 6314715"/>
              <a:gd name="connsiteY1418" fmla="*/ 1123853 h 1516103"/>
              <a:gd name="connsiteX1419" fmla="*/ 5829494 w 6314715"/>
              <a:gd name="connsiteY1419" fmla="*/ 1123853 h 1516103"/>
              <a:gd name="connsiteX1420" fmla="*/ 5837053 w 6314715"/>
              <a:gd name="connsiteY1420" fmla="*/ 1115936 h 1516103"/>
              <a:gd name="connsiteX1421" fmla="*/ 5852531 w 6314715"/>
              <a:gd name="connsiteY1421" fmla="*/ 1115936 h 1516103"/>
              <a:gd name="connsiteX1422" fmla="*/ 5844972 w 6314715"/>
              <a:gd name="connsiteY1422" fmla="*/ 1138967 h 1516103"/>
              <a:gd name="connsiteX1423" fmla="*/ 5837053 w 6314715"/>
              <a:gd name="connsiteY1423" fmla="*/ 1146524 h 1516103"/>
              <a:gd name="connsiteX1424" fmla="*/ 5837053 w 6314715"/>
              <a:gd name="connsiteY1424" fmla="*/ 1140030 h 1516103"/>
              <a:gd name="connsiteX1425" fmla="*/ 5837053 w 6314715"/>
              <a:gd name="connsiteY1425" fmla="*/ 1139911 h 1516103"/>
              <a:gd name="connsiteX1426" fmla="*/ 5837053 w 6314715"/>
              <a:gd name="connsiteY1426" fmla="*/ 1138967 h 1516103"/>
              <a:gd name="connsiteX1427" fmla="*/ 5837053 w 6314715"/>
              <a:gd name="connsiteY1427" fmla="*/ 1146524 h 1516103"/>
              <a:gd name="connsiteX1428" fmla="*/ 5814376 w 6314715"/>
              <a:gd name="connsiteY1428" fmla="*/ 1146524 h 1516103"/>
              <a:gd name="connsiteX1429" fmla="*/ 5821935 w 6314715"/>
              <a:gd name="connsiteY1429" fmla="*/ 1146524 h 1516103"/>
              <a:gd name="connsiteX1430" fmla="*/ 5814376 w 6314715"/>
              <a:gd name="connsiteY1430" fmla="*/ 1154441 h 1516103"/>
              <a:gd name="connsiteX1431" fmla="*/ 5806457 w 6314715"/>
              <a:gd name="connsiteY1431" fmla="*/ 1154441 h 1516103"/>
              <a:gd name="connsiteX1432" fmla="*/ 5775501 w 6314715"/>
              <a:gd name="connsiteY1432" fmla="*/ 1146524 h 1516103"/>
              <a:gd name="connsiteX1433" fmla="*/ 5760382 w 6314715"/>
              <a:gd name="connsiteY1433" fmla="*/ 1154441 h 1516103"/>
              <a:gd name="connsiteX1434" fmla="*/ 5752463 w 6314715"/>
              <a:gd name="connsiteY1434" fmla="*/ 1146524 h 1516103"/>
              <a:gd name="connsiteX1435" fmla="*/ 5752463 w 6314715"/>
              <a:gd name="connsiteY1435" fmla="*/ 1147649 h 1516103"/>
              <a:gd name="connsiteX1436" fmla="*/ 5752463 w 6314715"/>
              <a:gd name="connsiteY1436" fmla="*/ 1154441 h 1516103"/>
              <a:gd name="connsiteX1437" fmla="*/ 5744904 w 6314715"/>
              <a:gd name="connsiteY1437" fmla="*/ 1154441 h 1516103"/>
              <a:gd name="connsiteX1438" fmla="*/ 5736985 w 6314715"/>
              <a:gd name="connsiteY1438" fmla="*/ 1162358 h 1516103"/>
              <a:gd name="connsiteX1439" fmla="*/ 5736985 w 6314715"/>
              <a:gd name="connsiteY1439" fmla="*/ 1154441 h 1516103"/>
              <a:gd name="connsiteX1440" fmla="*/ 5729426 w 6314715"/>
              <a:gd name="connsiteY1440" fmla="*/ 1162358 h 1516103"/>
              <a:gd name="connsiteX1441" fmla="*/ 5729426 w 6314715"/>
              <a:gd name="connsiteY1441" fmla="*/ 1154441 h 1516103"/>
              <a:gd name="connsiteX1442" fmla="*/ 5721867 w 6314715"/>
              <a:gd name="connsiteY1442" fmla="*/ 1162358 h 1516103"/>
              <a:gd name="connsiteX1443" fmla="*/ 5729426 w 6314715"/>
              <a:gd name="connsiteY1443" fmla="*/ 1162358 h 1516103"/>
              <a:gd name="connsiteX1444" fmla="*/ 5736985 w 6314715"/>
              <a:gd name="connsiteY1444" fmla="*/ 1162358 h 1516103"/>
              <a:gd name="connsiteX1445" fmla="*/ 5744904 w 6314715"/>
              <a:gd name="connsiteY1445" fmla="*/ 1162358 h 1516103"/>
              <a:gd name="connsiteX1446" fmla="*/ 5767942 w 6314715"/>
              <a:gd name="connsiteY1446" fmla="*/ 1162358 h 1516103"/>
              <a:gd name="connsiteX1447" fmla="*/ 5783420 w 6314715"/>
              <a:gd name="connsiteY1447" fmla="*/ 1162358 h 1516103"/>
              <a:gd name="connsiteX1448" fmla="*/ 5775501 w 6314715"/>
              <a:gd name="connsiteY1448" fmla="*/ 1169915 h 1516103"/>
              <a:gd name="connsiteX1449" fmla="*/ 5783420 w 6314715"/>
              <a:gd name="connsiteY1449" fmla="*/ 1169915 h 1516103"/>
              <a:gd name="connsiteX1450" fmla="*/ 5775501 w 6314715"/>
              <a:gd name="connsiteY1450" fmla="*/ 1177472 h 1516103"/>
              <a:gd name="connsiteX1451" fmla="*/ 5783420 w 6314715"/>
              <a:gd name="connsiteY1451" fmla="*/ 1177472 h 1516103"/>
              <a:gd name="connsiteX1452" fmla="*/ 5798898 w 6314715"/>
              <a:gd name="connsiteY1452" fmla="*/ 1169915 h 1516103"/>
              <a:gd name="connsiteX1453" fmla="*/ 5806457 w 6314715"/>
              <a:gd name="connsiteY1453" fmla="*/ 1169915 h 1516103"/>
              <a:gd name="connsiteX1454" fmla="*/ 5829494 w 6314715"/>
              <a:gd name="connsiteY1454" fmla="*/ 1162358 h 1516103"/>
              <a:gd name="connsiteX1455" fmla="*/ 5837053 w 6314715"/>
              <a:gd name="connsiteY1455" fmla="*/ 1162358 h 1516103"/>
              <a:gd name="connsiteX1456" fmla="*/ 5868009 w 6314715"/>
              <a:gd name="connsiteY1456" fmla="*/ 1162358 h 1516103"/>
              <a:gd name="connsiteX1457" fmla="*/ 5868009 w 6314715"/>
              <a:gd name="connsiteY1457" fmla="*/ 1169915 h 1516103"/>
              <a:gd name="connsiteX1458" fmla="*/ 5868009 w 6314715"/>
              <a:gd name="connsiteY1458" fmla="*/ 1162358 h 1516103"/>
              <a:gd name="connsiteX1459" fmla="*/ 5891047 w 6314715"/>
              <a:gd name="connsiteY1459" fmla="*/ 1162358 h 1516103"/>
              <a:gd name="connsiteX1460" fmla="*/ 5898966 w 6314715"/>
              <a:gd name="connsiteY1460" fmla="*/ 1162358 h 1516103"/>
              <a:gd name="connsiteX1461" fmla="*/ 5914444 w 6314715"/>
              <a:gd name="connsiteY1461" fmla="*/ 1154441 h 1516103"/>
              <a:gd name="connsiteX1462" fmla="*/ 5914444 w 6314715"/>
              <a:gd name="connsiteY1462" fmla="*/ 1146524 h 1516103"/>
              <a:gd name="connsiteX1463" fmla="*/ 5929562 w 6314715"/>
              <a:gd name="connsiteY1463" fmla="*/ 1154441 h 1516103"/>
              <a:gd name="connsiteX1464" fmla="*/ 5922003 w 6314715"/>
              <a:gd name="connsiteY1464" fmla="*/ 1169915 h 1516103"/>
              <a:gd name="connsiteX1465" fmla="*/ 5937481 w 6314715"/>
              <a:gd name="connsiteY1465" fmla="*/ 1154441 h 1516103"/>
              <a:gd name="connsiteX1466" fmla="*/ 5975996 w 6314715"/>
              <a:gd name="connsiteY1466" fmla="*/ 1162358 h 1516103"/>
              <a:gd name="connsiteX1467" fmla="*/ 5983555 w 6314715"/>
              <a:gd name="connsiteY1467" fmla="*/ 1154441 h 1516103"/>
              <a:gd name="connsiteX1468" fmla="*/ 5983555 w 6314715"/>
              <a:gd name="connsiteY1468" fmla="*/ 1162358 h 1516103"/>
              <a:gd name="connsiteX1469" fmla="*/ 5999034 w 6314715"/>
              <a:gd name="connsiteY1469" fmla="*/ 1162358 h 1516103"/>
              <a:gd name="connsiteX1470" fmla="*/ 5991114 w 6314715"/>
              <a:gd name="connsiteY1470" fmla="*/ 1162358 h 1516103"/>
              <a:gd name="connsiteX1471" fmla="*/ 5999034 w 6314715"/>
              <a:gd name="connsiteY1471" fmla="*/ 1169915 h 1516103"/>
              <a:gd name="connsiteX1472" fmla="*/ 5999034 w 6314715"/>
              <a:gd name="connsiteY1472" fmla="*/ 1185389 h 1516103"/>
              <a:gd name="connsiteX1473" fmla="*/ 5983555 w 6314715"/>
              <a:gd name="connsiteY1473" fmla="*/ 1185389 h 1516103"/>
              <a:gd name="connsiteX1474" fmla="*/ 5983555 w 6314715"/>
              <a:gd name="connsiteY1474" fmla="*/ 1177472 h 1516103"/>
              <a:gd name="connsiteX1475" fmla="*/ 5975996 w 6314715"/>
              <a:gd name="connsiteY1475" fmla="*/ 1185389 h 1516103"/>
              <a:gd name="connsiteX1476" fmla="*/ 5960518 w 6314715"/>
              <a:gd name="connsiteY1476" fmla="*/ 1185389 h 1516103"/>
              <a:gd name="connsiteX1477" fmla="*/ 5960518 w 6314715"/>
              <a:gd name="connsiteY1477" fmla="*/ 1192946 h 1516103"/>
              <a:gd name="connsiteX1478" fmla="*/ 5945040 w 6314715"/>
              <a:gd name="connsiteY1478" fmla="*/ 1185389 h 1516103"/>
              <a:gd name="connsiteX1479" fmla="*/ 5906525 w 6314715"/>
              <a:gd name="connsiteY1479" fmla="*/ 1185389 h 1516103"/>
              <a:gd name="connsiteX1480" fmla="*/ 5906525 w 6314715"/>
              <a:gd name="connsiteY1480" fmla="*/ 1177472 h 1516103"/>
              <a:gd name="connsiteX1481" fmla="*/ 5898966 w 6314715"/>
              <a:gd name="connsiteY1481" fmla="*/ 1192946 h 1516103"/>
              <a:gd name="connsiteX1482" fmla="*/ 5891047 w 6314715"/>
              <a:gd name="connsiteY1482" fmla="*/ 1200503 h 1516103"/>
              <a:gd name="connsiteX1483" fmla="*/ 5883488 w 6314715"/>
              <a:gd name="connsiteY1483" fmla="*/ 1200503 h 1516103"/>
              <a:gd name="connsiteX1484" fmla="*/ 5875928 w 6314715"/>
              <a:gd name="connsiteY1484" fmla="*/ 1192946 h 1516103"/>
              <a:gd name="connsiteX1485" fmla="*/ 5875928 w 6314715"/>
              <a:gd name="connsiteY1485" fmla="*/ 1200503 h 1516103"/>
              <a:gd name="connsiteX1486" fmla="*/ 5868009 w 6314715"/>
              <a:gd name="connsiteY1486" fmla="*/ 1200503 h 1516103"/>
              <a:gd name="connsiteX1487" fmla="*/ 5860450 w 6314715"/>
              <a:gd name="connsiteY1487" fmla="*/ 1185389 h 1516103"/>
              <a:gd name="connsiteX1488" fmla="*/ 5860450 w 6314715"/>
              <a:gd name="connsiteY1488" fmla="*/ 1191057 h 1516103"/>
              <a:gd name="connsiteX1489" fmla="*/ 5860450 w 6314715"/>
              <a:gd name="connsiteY1489" fmla="*/ 1192002 h 1516103"/>
              <a:gd name="connsiteX1490" fmla="*/ 5860450 w 6314715"/>
              <a:gd name="connsiteY1490" fmla="*/ 1192946 h 1516103"/>
              <a:gd name="connsiteX1491" fmla="*/ 5844972 w 6314715"/>
              <a:gd name="connsiteY1491" fmla="*/ 1192946 h 1516103"/>
              <a:gd name="connsiteX1492" fmla="*/ 5852531 w 6314715"/>
              <a:gd name="connsiteY1492" fmla="*/ 1200503 h 1516103"/>
              <a:gd name="connsiteX1493" fmla="*/ 5844972 w 6314715"/>
              <a:gd name="connsiteY1493" fmla="*/ 1208420 h 1516103"/>
              <a:gd name="connsiteX1494" fmla="*/ 5844972 w 6314715"/>
              <a:gd name="connsiteY1494" fmla="*/ 1215348 h 1516103"/>
              <a:gd name="connsiteX1495" fmla="*/ 5844972 w 6314715"/>
              <a:gd name="connsiteY1495" fmla="*/ 1216337 h 1516103"/>
              <a:gd name="connsiteX1496" fmla="*/ 5852531 w 6314715"/>
              <a:gd name="connsiteY1496" fmla="*/ 1208420 h 1516103"/>
              <a:gd name="connsiteX1497" fmla="*/ 5852531 w 6314715"/>
              <a:gd name="connsiteY1497" fmla="*/ 1216337 h 1516103"/>
              <a:gd name="connsiteX1498" fmla="*/ 5860450 w 6314715"/>
              <a:gd name="connsiteY1498" fmla="*/ 1223895 h 1516103"/>
              <a:gd name="connsiteX1499" fmla="*/ 5860450 w 6314715"/>
              <a:gd name="connsiteY1499" fmla="*/ 1224839 h 1516103"/>
              <a:gd name="connsiteX1500" fmla="*/ 5860450 w 6314715"/>
              <a:gd name="connsiteY1500" fmla="*/ 1231452 h 1516103"/>
              <a:gd name="connsiteX1501" fmla="*/ 5852531 w 6314715"/>
              <a:gd name="connsiteY1501" fmla="*/ 1231452 h 1516103"/>
              <a:gd name="connsiteX1502" fmla="*/ 5852531 w 6314715"/>
              <a:gd name="connsiteY1502" fmla="*/ 1239009 h 1516103"/>
              <a:gd name="connsiteX1503" fmla="*/ 5860450 w 6314715"/>
              <a:gd name="connsiteY1503" fmla="*/ 1231452 h 1516103"/>
              <a:gd name="connsiteX1504" fmla="*/ 5864230 w 6314715"/>
              <a:gd name="connsiteY1504" fmla="*/ 1231991 h 1516103"/>
              <a:gd name="connsiteX1505" fmla="*/ 5861395 w 6314715"/>
              <a:gd name="connsiteY1505" fmla="*/ 1232396 h 1516103"/>
              <a:gd name="connsiteX1506" fmla="*/ 5860450 w 6314715"/>
              <a:gd name="connsiteY1506" fmla="*/ 1239009 h 1516103"/>
              <a:gd name="connsiteX1507" fmla="*/ 5868009 w 6314715"/>
              <a:gd name="connsiteY1507" fmla="*/ 1239009 h 1516103"/>
              <a:gd name="connsiteX1508" fmla="*/ 5867064 w 6314715"/>
              <a:gd name="connsiteY1508" fmla="*/ 1232396 h 1516103"/>
              <a:gd name="connsiteX1509" fmla="*/ 5864230 w 6314715"/>
              <a:gd name="connsiteY1509" fmla="*/ 1231991 h 1516103"/>
              <a:gd name="connsiteX1510" fmla="*/ 5868009 w 6314715"/>
              <a:gd name="connsiteY1510" fmla="*/ 1231452 h 1516103"/>
              <a:gd name="connsiteX1511" fmla="*/ 5868009 w 6314715"/>
              <a:gd name="connsiteY1511" fmla="*/ 1228618 h 1516103"/>
              <a:gd name="connsiteX1512" fmla="*/ 5868009 w 6314715"/>
              <a:gd name="connsiteY1512" fmla="*/ 1226020 h 1516103"/>
              <a:gd name="connsiteX1513" fmla="*/ 5868009 w 6314715"/>
              <a:gd name="connsiteY1513" fmla="*/ 1223895 h 1516103"/>
              <a:gd name="connsiteX1514" fmla="*/ 5875928 w 6314715"/>
              <a:gd name="connsiteY1514" fmla="*/ 1223895 h 1516103"/>
              <a:gd name="connsiteX1515" fmla="*/ 5875928 w 6314715"/>
              <a:gd name="connsiteY1515" fmla="*/ 1231452 h 1516103"/>
              <a:gd name="connsiteX1516" fmla="*/ 5875928 w 6314715"/>
              <a:gd name="connsiteY1516" fmla="*/ 1239009 h 1516103"/>
              <a:gd name="connsiteX1517" fmla="*/ 5883488 w 6314715"/>
              <a:gd name="connsiteY1517" fmla="*/ 1239009 h 1516103"/>
              <a:gd name="connsiteX1518" fmla="*/ 5887267 w 6314715"/>
              <a:gd name="connsiteY1518" fmla="*/ 1239998 h 1516103"/>
              <a:gd name="connsiteX1519" fmla="*/ 5889560 w 6314715"/>
              <a:gd name="connsiteY1519" fmla="*/ 1244200 h 1516103"/>
              <a:gd name="connsiteX1520" fmla="*/ 5883488 w 6314715"/>
              <a:gd name="connsiteY1520" fmla="*/ 1246926 h 1516103"/>
              <a:gd name="connsiteX1521" fmla="*/ 5883488 w 6314715"/>
              <a:gd name="connsiteY1521" fmla="*/ 1254483 h 1516103"/>
              <a:gd name="connsiteX1522" fmla="*/ 5875928 w 6314715"/>
              <a:gd name="connsiteY1522" fmla="*/ 1262400 h 1516103"/>
              <a:gd name="connsiteX1523" fmla="*/ 5868009 w 6314715"/>
              <a:gd name="connsiteY1523" fmla="*/ 1262400 h 1516103"/>
              <a:gd name="connsiteX1524" fmla="*/ 5852531 w 6314715"/>
              <a:gd name="connsiteY1524" fmla="*/ 1254483 h 1516103"/>
              <a:gd name="connsiteX1525" fmla="*/ 5844972 w 6314715"/>
              <a:gd name="connsiteY1525" fmla="*/ 1254483 h 1516103"/>
              <a:gd name="connsiteX1526" fmla="*/ 5829494 w 6314715"/>
              <a:gd name="connsiteY1526" fmla="*/ 1262400 h 1516103"/>
              <a:gd name="connsiteX1527" fmla="*/ 5783420 w 6314715"/>
              <a:gd name="connsiteY1527" fmla="*/ 1269957 h 1516103"/>
              <a:gd name="connsiteX1528" fmla="*/ 5767942 w 6314715"/>
              <a:gd name="connsiteY1528" fmla="*/ 1269957 h 1516103"/>
              <a:gd name="connsiteX1529" fmla="*/ 5761869 w 6314715"/>
              <a:gd name="connsiteY1529" fmla="*/ 1272683 h 1516103"/>
              <a:gd name="connsiteX1530" fmla="*/ 5760382 w 6314715"/>
              <a:gd name="connsiteY1530" fmla="*/ 1269957 h 1516103"/>
              <a:gd name="connsiteX1531" fmla="*/ 5761327 w 6314715"/>
              <a:gd name="connsiteY1531" fmla="*/ 1272926 h 1516103"/>
              <a:gd name="connsiteX1532" fmla="*/ 5761869 w 6314715"/>
              <a:gd name="connsiteY1532" fmla="*/ 1272683 h 1516103"/>
              <a:gd name="connsiteX1533" fmla="*/ 5764162 w 6314715"/>
              <a:gd name="connsiteY1533" fmla="*/ 1276884 h 1516103"/>
              <a:gd name="connsiteX1534" fmla="*/ 5767942 w 6314715"/>
              <a:gd name="connsiteY1534" fmla="*/ 1277874 h 1516103"/>
              <a:gd name="connsiteX1535" fmla="*/ 5775501 w 6314715"/>
              <a:gd name="connsiteY1535" fmla="*/ 1277874 h 1516103"/>
              <a:gd name="connsiteX1536" fmla="*/ 5790979 w 6314715"/>
              <a:gd name="connsiteY1536" fmla="*/ 1277874 h 1516103"/>
              <a:gd name="connsiteX1537" fmla="*/ 5783420 w 6314715"/>
              <a:gd name="connsiteY1537" fmla="*/ 1292988 h 1516103"/>
              <a:gd name="connsiteX1538" fmla="*/ 5775501 w 6314715"/>
              <a:gd name="connsiteY1538" fmla="*/ 1292988 h 1516103"/>
              <a:gd name="connsiteX1539" fmla="*/ 5767942 w 6314715"/>
              <a:gd name="connsiteY1539" fmla="*/ 1292988 h 1516103"/>
              <a:gd name="connsiteX1540" fmla="*/ 5775501 w 6314715"/>
              <a:gd name="connsiteY1540" fmla="*/ 1300545 h 1516103"/>
              <a:gd name="connsiteX1541" fmla="*/ 5783420 w 6314715"/>
              <a:gd name="connsiteY1541" fmla="*/ 1308462 h 1516103"/>
              <a:gd name="connsiteX1542" fmla="*/ 5775501 w 6314715"/>
              <a:gd name="connsiteY1542" fmla="*/ 1308462 h 1516103"/>
              <a:gd name="connsiteX1543" fmla="*/ 5783420 w 6314715"/>
              <a:gd name="connsiteY1543" fmla="*/ 1316019 h 1516103"/>
              <a:gd name="connsiteX1544" fmla="*/ 5783420 w 6314715"/>
              <a:gd name="connsiteY1544" fmla="*/ 1323936 h 1516103"/>
              <a:gd name="connsiteX1545" fmla="*/ 5790979 w 6314715"/>
              <a:gd name="connsiteY1545" fmla="*/ 1323936 h 1516103"/>
              <a:gd name="connsiteX1546" fmla="*/ 5798898 w 6314715"/>
              <a:gd name="connsiteY1546" fmla="*/ 1331494 h 1516103"/>
              <a:gd name="connsiteX1547" fmla="*/ 5775501 w 6314715"/>
              <a:gd name="connsiteY1547" fmla="*/ 1339411 h 1516103"/>
              <a:gd name="connsiteX1548" fmla="*/ 5767942 w 6314715"/>
              <a:gd name="connsiteY1548" fmla="*/ 1339411 h 1516103"/>
              <a:gd name="connsiteX1549" fmla="*/ 5775501 w 6314715"/>
              <a:gd name="connsiteY1549" fmla="*/ 1339411 h 1516103"/>
              <a:gd name="connsiteX1550" fmla="*/ 5767942 w 6314715"/>
              <a:gd name="connsiteY1550" fmla="*/ 1346968 h 1516103"/>
              <a:gd name="connsiteX1551" fmla="*/ 5752463 w 6314715"/>
              <a:gd name="connsiteY1551" fmla="*/ 1346968 h 1516103"/>
              <a:gd name="connsiteX1552" fmla="*/ 5729426 w 6314715"/>
              <a:gd name="connsiteY1552" fmla="*/ 1339411 h 1516103"/>
              <a:gd name="connsiteX1553" fmla="*/ 5721867 w 6314715"/>
              <a:gd name="connsiteY1553" fmla="*/ 1339411 h 1516103"/>
              <a:gd name="connsiteX1554" fmla="*/ 5706389 w 6314715"/>
              <a:gd name="connsiteY1554" fmla="*/ 1354525 h 1516103"/>
              <a:gd name="connsiteX1555" fmla="*/ 5698830 w 6314715"/>
              <a:gd name="connsiteY1555" fmla="*/ 1362082 h 1516103"/>
              <a:gd name="connsiteX1556" fmla="*/ 5698830 w 6314715"/>
              <a:gd name="connsiteY1556" fmla="*/ 1354525 h 1516103"/>
              <a:gd name="connsiteX1557" fmla="*/ 5690911 w 6314715"/>
              <a:gd name="connsiteY1557" fmla="*/ 1362082 h 1516103"/>
              <a:gd name="connsiteX1558" fmla="*/ 5690911 w 6314715"/>
              <a:gd name="connsiteY1558" fmla="*/ 1365051 h 1516103"/>
              <a:gd name="connsiteX1559" fmla="*/ 5690911 w 6314715"/>
              <a:gd name="connsiteY1559" fmla="*/ 1367030 h 1516103"/>
              <a:gd name="connsiteX1560" fmla="*/ 5690911 w 6314715"/>
              <a:gd name="connsiteY1560" fmla="*/ 1369009 h 1516103"/>
              <a:gd name="connsiteX1561" fmla="*/ 5690911 w 6314715"/>
              <a:gd name="connsiteY1561" fmla="*/ 1369999 h 1516103"/>
              <a:gd name="connsiteX1562" fmla="*/ 5682992 w 6314715"/>
              <a:gd name="connsiteY1562" fmla="*/ 1362082 h 1516103"/>
              <a:gd name="connsiteX1563" fmla="*/ 5675433 w 6314715"/>
              <a:gd name="connsiteY1563" fmla="*/ 1362082 h 1516103"/>
              <a:gd name="connsiteX1564" fmla="*/ 5675433 w 6314715"/>
              <a:gd name="connsiteY1564" fmla="*/ 1363072 h 1516103"/>
              <a:gd name="connsiteX1565" fmla="*/ 5675433 w 6314715"/>
              <a:gd name="connsiteY1565" fmla="*/ 1367030 h 1516103"/>
              <a:gd name="connsiteX1566" fmla="*/ 5675433 w 6314715"/>
              <a:gd name="connsiteY1566" fmla="*/ 1369999 h 1516103"/>
              <a:gd name="connsiteX1567" fmla="*/ 5667874 w 6314715"/>
              <a:gd name="connsiteY1567" fmla="*/ 1369999 h 1516103"/>
              <a:gd name="connsiteX1568" fmla="*/ 5660315 w 6314715"/>
              <a:gd name="connsiteY1568" fmla="*/ 1369999 h 1516103"/>
              <a:gd name="connsiteX1569" fmla="*/ 5652396 w 6314715"/>
              <a:gd name="connsiteY1569" fmla="*/ 1369999 h 1516103"/>
              <a:gd name="connsiteX1570" fmla="*/ 5652396 w 6314715"/>
              <a:gd name="connsiteY1570" fmla="*/ 1362082 h 1516103"/>
              <a:gd name="connsiteX1571" fmla="*/ 5644836 w 6314715"/>
              <a:gd name="connsiteY1571" fmla="*/ 1377916 h 1516103"/>
              <a:gd name="connsiteX1572" fmla="*/ 5644836 w 6314715"/>
              <a:gd name="connsiteY1572" fmla="*/ 1369999 h 1516103"/>
              <a:gd name="connsiteX1573" fmla="*/ 5636917 w 6314715"/>
              <a:gd name="connsiteY1573" fmla="*/ 1369999 h 1516103"/>
              <a:gd name="connsiteX1574" fmla="*/ 5636917 w 6314715"/>
              <a:gd name="connsiteY1574" fmla="*/ 1374947 h 1516103"/>
              <a:gd name="connsiteX1575" fmla="*/ 5636917 w 6314715"/>
              <a:gd name="connsiteY1575" fmla="*/ 1377916 h 1516103"/>
              <a:gd name="connsiteX1576" fmla="*/ 5630303 w 6314715"/>
              <a:gd name="connsiteY1576" fmla="*/ 1375892 h 1516103"/>
              <a:gd name="connsiteX1577" fmla="*/ 5629945 w 6314715"/>
              <a:gd name="connsiteY1577" fmla="*/ 1379528 h 1516103"/>
              <a:gd name="connsiteX1578" fmla="*/ 5629358 w 6314715"/>
              <a:gd name="connsiteY1578" fmla="*/ 1377916 h 1516103"/>
              <a:gd name="connsiteX1579" fmla="*/ 5629358 w 6314715"/>
              <a:gd name="connsiteY1579" fmla="*/ 1380750 h 1516103"/>
              <a:gd name="connsiteX1580" fmla="*/ 5629358 w 6314715"/>
              <a:gd name="connsiteY1580" fmla="*/ 1384529 h 1516103"/>
              <a:gd name="connsiteX1581" fmla="*/ 5629358 w 6314715"/>
              <a:gd name="connsiteY1581" fmla="*/ 1385473 h 1516103"/>
              <a:gd name="connsiteX1582" fmla="*/ 5621439 w 6314715"/>
              <a:gd name="connsiteY1582" fmla="*/ 1385473 h 1516103"/>
              <a:gd name="connsiteX1583" fmla="*/ 5613880 w 6314715"/>
              <a:gd name="connsiteY1583" fmla="*/ 1393030 h 1516103"/>
              <a:gd name="connsiteX1584" fmla="*/ 5606321 w 6314715"/>
              <a:gd name="connsiteY1584" fmla="*/ 1393030 h 1516103"/>
              <a:gd name="connsiteX1585" fmla="*/ 5613880 w 6314715"/>
              <a:gd name="connsiteY1585" fmla="*/ 1393030 h 1516103"/>
              <a:gd name="connsiteX1586" fmla="*/ 5621439 w 6314715"/>
              <a:gd name="connsiteY1586" fmla="*/ 1393030 h 1516103"/>
              <a:gd name="connsiteX1587" fmla="*/ 5613880 w 6314715"/>
              <a:gd name="connsiteY1587" fmla="*/ 1393030 h 1516103"/>
              <a:gd name="connsiteX1588" fmla="*/ 5621439 w 6314715"/>
              <a:gd name="connsiteY1588" fmla="*/ 1385473 h 1516103"/>
              <a:gd name="connsiteX1589" fmla="*/ 5629358 w 6314715"/>
              <a:gd name="connsiteY1589" fmla="*/ 1385473 h 1516103"/>
              <a:gd name="connsiteX1590" fmla="*/ 5621439 w 6314715"/>
              <a:gd name="connsiteY1590" fmla="*/ 1400947 h 1516103"/>
              <a:gd name="connsiteX1591" fmla="*/ 5613880 w 6314715"/>
              <a:gd name="connsiteY1591" fmla="*/ 1400947 h 1516103"/>
              <a:gd name="connsiteX1592" fmla="*/ 5613880 w 6314715"/>
              <a:gd name="connsiteY1592" fmla="*/ 1408504 h 1516103"/>
              <a:gd name="connsiteX1593" fmla="*/ 5598762 w 6314715"/>
              <a:gd name="connsiteY1593" fmla="*/ 1408504 h 1516103"/>
              <a:gd name="connsiteX1594" fmla="*/ 5575365 w 6314715"/>
              <a:gd name="connsiteY1594" fmla="*/ 1408504 h 1516103"/>
              <a:gd name="connsiteX1595" fmla="*/ 5567806 w 6314715"/>
              <a:gd name="connsiteY1595" fmla="*/ 1408504 h 1516103"/>
              <a:gd name="connsiteX1596" fmla="*/ 5559887 w 6314715"/>
              <a:gd name="connsiteY1596" fmla="*/ 1416061 h 1516103"/>
              <a:gd name="connsiteX1597" fmla="*/ 5552328 w 6314715"/>
              <a:gd name="connsiteY1597" fmla="*/ 1408504 h 1516103"/>
              <a:gd name="connsiteX1598" fmla="*/ 5544769 w 6314715"/>
              <a:gd name="connsiteY1598" fmla="*/ 1416061 h 1516103"/>
              <a:gd name="connsiteX1599" fmla="*/ 5536850 w 6314715"/>
              <a:gd name="connsiteY1599" fmla="*/ 1416061 h 1516103"/>
              <a:gd name="connsiteX1600" fmla="*/ 5536850 w 6314715"/>
              <a:gd name="connsiteY1600" fmla="*/ 1417051 h 1516103"/>
              <a:gd name="connsiteX1601" fmla="*/ 5536850 w 6314715"/>
              <a:gd name="connsiteY1601" fmla="*/ 1419030 h 1516103"/>
              <a:gd name="connsiteX1602" fmla="*/ 5536850 w 6314715"/>
              <a:gd name="connsiteY1602" fmla="*/ 1423978 h 1516103"/>
              <a:gd name="connsiteX1603" fmla="*/ 5521371 w 6314715"/>
              <a:gd name="connsiteY1603" fmla="*/ 1423978 h 1516103"/>
              <a:gd name="connsiteX1604" fmla="*/ 5521371 w 6314715"/>
              <a:gd name="connsiteY1604" fmla="*/ 1424923 h 1516103"/>
              <a:gd name="connsiteX1605" fmla="*/ 5521371 w 6314715"/>
              <a:gd name="connsiteY1605" fmla="*/ 1427757 h 1516103"/>
              <a:gd name="connsiteX1606" fmla="*/ 5521371 w 6314715"/>
              <a:gd name="connsiteY1606" fmla="*/ 1431536 h 1516103"/>
              <a:gd name="connsiteX1607" fmla="*/ 5513812 w 6314715"/>
              <a:gd name="connsiteY1607" fmla="*/ 1439453 h 1516103"/>
              <a:gd name="connsiteX1608" fmla="*/ 5521371 w 6314715"/>
              <a:gd name="connsiteY1608" fmla="*/ 1439453 h 1516103"/>
              <a:gd name="connsiteX1609" fmla="*/ 5521371 w 6314715"/>
              <a:gd name="connsiteY1609" fmla="*/ 1431536 h 1516103"/>
              <a:gd name="connsiteX1610" fmla="*/ 5529290 w 6314715"/>
              <a:gd name="connsiteY1610" fmla="*/ 1439453 h 1516103"/>
              <a:gd name="connsiteX1611" fmla="*/ 5530235 w 6314715"/>
              <a:gd name="connsiteY1611" fmla="*/ 1431581 h 1516103"/>
              <a:gd name="connsiteX1612" fmla="*/ 5530414 w 6314715"/>
              <a:gd name="connsiteY1612" fmla="*/ 1431375 h 1516103"/>
              <a:gd name="connsiteX1613" fmla="*/ 5535905 w 6314715"/>
              <a:gd name="connsiteY1613" fmla="*/ 1430591 h 1516103"/>
              <a:gd name="connsiteX1614" fmla="*/ 5536850 w 6314715"/>
              <a:gd name="connsiteY1614" fmla="*/ 1423978 h 1516103"/>
              <a:gd name="connsiteX1615" fmla="*/ 5536850 w 6314715"/>
              <a:gd name="connsiteY1615" fmla="*/ 1431536 h 1516103"/>
              <a:gd name="connsiteX1616" fmla="*/ 5544769 w 6314715"/>
              <a:gd name="connsiteY1616" fmla="*/ 1423978 h 1516103"/>
              <a:gd name="connsiteX1617" fmla="*/ 5552328 w 6314715"/>
              <a:gd name="connsiteY1617" fmla="*/ 1423978 h 1516103"/>
              <a:gd name="connsiteX1618" fmla="*/ 5544769 w 6314715"/>
              <a:gd name="connsiteY1618" fmla="*/ 1423978 h 1516103"/>
              <a:gd name="connsiteX1619" fmla="*/ 5559887 w 6314715"/>
              <a:gd name="connsiteY1619" fmla="*/ 1423978 h 1516103"/>
              <a:gd name="connsiteX1620" fmla="*/ 5560877 w 6314715"/>
              <a:gd name="connsiteY1620" fmla="*/ 1426812 h 1516103"/>
              <a:gd name="connsiteX1621" fmla="*/ 5563281 w 6314715"/>
              <a:gd name="connsiteY1621" fmla="*/ 1425829 h 1516103"/>
              <a:gd name="connsiteX1622" fmla="*/ 5566816 w 6314715"/>
              <a:gd name="connsiteY1622" fmla="*/ 1427757 h 1516103"/>
              <a:gd name="connsiteX1623" fmla="*/ 5567806 w 6314715"/>
              <a:gd name="connsiteY1623" fmla="*/ 1431536 h 1516103"/>
              <a:gd name="connsiteX1624" fmla="*/ 5567806 w 6314715"/>
              <a:gd name="connsiteY1624" fmla="*/ 1428702 h 1516103"/>
              <a:gd name="connsiteX1625" fmla="*/ 5567806 w 6314715"/>
              <a:gd name="connsiteY1625" fmla="*/ 1424923 h 1516103"/>
              <a:gd name="connsiteX1626" fmla="*/ 5567806 w 6314715"/>
              <a:gd name="connsiteY1626" fmla="*/ 1423978 h 1516103"/>
              <a:gd name="connsiteX1627" fmla="*/ 5575365 w 6314715"/>
              <a:gd name="connsiteY1627" fmla="*/ 1431536 h 1516103"/>
              <a:gd name="connsiteX1628" fmla="*/ 5598762 w 6314715"/>
              <a:gd name="connsiteY1628" fmla="*/ 1423978 h 1516103"/>
              <a:gd name="connsiteX1629" fmla="*/ 5613880 w 6314715"/>
              <a:gd name="connsiteY1629" fmla="*/ 1423978 h 1516103"/>
              <a:gd name="connsiteX1630" fmla="*/ 5621439 w 6314715"/>
              <a:gd name="connsiteY1630" fmla="*/ 1423978 h 1516103"/>
              <a:gd name="connsiteX1631" fmla="*/ 5618416 w 6314715"/>
              <a:gd name="connsiteY1631" fmla="*/ 1419228 h 1516103"/>
              <a:gd name="connsiteX1632" fmla="*/ 5621439 w 6314715"/>
              <a:gd name="connsiteY1632" fmla="*/ 1416061 h 1516103"/>
              <a:gd name="connsiteX1633" fmla="*/ 5644836 w 6314715"/>
              <a:gd name="connsiteY1633" fmla="*/ 1416061 h 1516103"/>
              <a:gd name="connsiteX1634" fmla="*/ 5660315 w 6314715"/>
              <a:gd name="connsiteY1634" fmla="*/ 1416061 h 1516103"/>
              <a:gd name="connsiteX1635" fmla="*/ 5660315 w 6314715"/>
              <a:gd name="connsiteY1635" fmla="*/ 1423978 h 1516103"/>
              <a:gd name="connsiteX1636" fmla="*/ 5660315 w 6314715"/>
              <a:gd name="connsiteY1636" fmla="*/ 1419030 h 1516103"/>
              <a:gd name="connsiteX1637" fmla="*/ 5660315 w 6314715"/>
              <a:gd name="connsiteY1637" fmla="*/ 1417186 h 1516103"/>
              <a:gd name="connsiteX1638" fmla="*/ 5660315 w 6314715"/>
              <a:gd name="connsiteY1638" fmla="*/ 1416061 h 1516103"/>
              <a:gd name="connsiteX1639" fmla="*/ 5675433 w 6314715"/>
              <a:gd name="connsiteY1639" fmla="*/ 1416061 h 1516103"/>
              <a:gd name="connsiteX1640" fmla="*/ 5675433 w 6314715"/>
              <a:gd name="connsiteY1640" fmla="*/ 1408504 h 1516103"/>
              <a:gd name="connsiteX1641" fmla="*/ 5690911 w 6314715"/>
              <a:gd name="connsiteY1641" fmla="*/ 1416061 h 1516103"/>
              <a:gd name="connsiteX1642" fmla="*/ 5682992 w 6314715"/>
              <a:gd name="connsiteY1642" fmla="*/ 1423978 h 1516103"/>
              <a:gd name="connsiteX1643" fmla="*/ 5690911 w 6314715"/>
              <a:gd name="connsiteY1643" fmla="*/ 1416061 h 1516103"/>
              <a:gd name="connsiteX1644" fmla="*/ 5721867 w 6314715"/>
              <a:gd name="connsiteY1644" fmla="*/ 1416061 h 1516103"/>
              <a:gd name="connsiteX1645" fmla="*/ 5729426 w 6314715"/>
              <a:gd name="connsiteY1645" fmla="*/ 1416061 h 1516103"/>
              <a:gd name="connsiteX1646" fmla="*/ 5736985 w 6314715"/>
              <a:gd name="connsiteY1646" fmla="*/ 1416061 h 1516103"/>
              <a:gd name="connsiteX1647" fmla="*/ 5744904 w 6314715"/>
              <a:gd name="connsiteY1647" fmla="*/ 1423978 h 1516103"/>
              <a:gd name="connsiteX1648" fmla="*/ 5736985 w 6314715"/>
              <a:gd name="connsiteY1648" fmla="*/ 1431536 h 1516103"/>
              <a:gd name="connsiteX1649" fmla="*/ 5729426 w 6314715"/>
              <a:gd name="connsiteY1649" fmla="*/ 1431536 h 1516103"/>
              <a:gd name="connsiteX1650" fmla="*/ 5729426 w 6314715"/>
              <a:gd name="connsiteY1650" fmla="*/ 1423978 h 1516103"/>
              <a:gd name="connsiteX1651" fmla="*/ 5721867 w 6314715"/>
              <a:gd name="connsiteY1651" fmla="*/ 1431536 h 1516103"/>
              <a:gd name="connsiteX1652" fmla="*/ 5713948 w 6314715"/>
              <a:gd name="connsiteY1652" fmla="*/ 1431536 h 1516103"/>
              <a:gd name="connsiteX1653" fmla="*/ 5706389 w 6314715"/>
              <a:gd name="connsiteY1653" fmla="*/ 1439453 h 1516103"/>
              <a:gd name="connsiteX1654" fmla="*/ 5698830 w 6314715"/>
              <a:gd name="connsiteY1654" fmla="*/ 1431536 h 1516103"/>
              <a:gd name="connsiteX1655" fmla="*/ 5667874 w 6314715"/>
              <a:gd name="connsiteY1655" fmla="*/ 1439453 h 1516103"/>
              <a:gd name="connsiteX1656" fmla="*/ 5675433 w 6314715"/>
              <a:gd name="connsiteY1656" fmla="*/ 1431536 h 1516103"/>
              <a:gd name="connsiteX1657" fmla="*/ 5667874 w 6314715"/>
              <a:gd name="connsiteY1657" fmla="*/ 1439453 h 1516103"/>
              <a:gd name="connsiteX1658" fmla="*/ 5660315 w 6314715"/>
              <a:gd name="connsiteY1658" fmla="*/ 1447010 h 1516103"/>
              <a:gd name="connsiteX1659" fmla="*/ 5652396 w 6314715"/>
              <a:gd name="connsiteY1659" fmla="*/ 1439453 h 1516103"/>
              <a:gd name="connsiteX1660" fmla="*/ 5644836 w 6314715"/>
              <a:gd name="connsiteY1660" fmla="*/ 1439453 h 1516103"/>
              <a:gd name="connsiteX1661" fmla="*/ 5636917 w 6314715"/>
              <a:gd name="connsiteY1661" fmla="*/ 1439453 h 1516103"/>
              <a:gd name="connsiteX1662" fmla="*/ 5636917 w 6314715"/>
              <a:gd name="connsiteY1662" fmla="*/ 1431536 h 1516103"/>
              <a:gd name="connsiteX1663" fmla="*/ 5629358 w 6314715"/>
              <a:gd name="connsiteY1663" fmla="*/ 1439453 h 1516103"/>
              <a:gd name="connsiteX1664" fmla="*/ 5621439 w 6314715"/>
              <a:gd name="connsiteY1664" fmla="*/ 1439453 h 1516103"/>
              <a:gd name="connsiteX1665" fmla="*/ 5621439 w 6314715"/>
              <a:gd name="connsiteY1665" fmla="*/ 1447010 h 1516103"/>
              <a:gd name="connsiteX1666" fmla="*/ 5613880 w 6314715"/>
              <a:gd name="connsiteY1666" fmla="*/ 1447010 h 1516103"/>
              <a:gd name="connsiteX1667" fmla="*/ 5613880 w 6314715"/>
              <a:gd name="connsiteY1667" fmla="*/ 1439453 h 1516103"/>
              <a:gd name="connsiteX1668" fmla="*/ 5582924 w 6314715"/>
              <a:gd name="connsiteY1668" fmla="*/ 1462484 h 1516103"/>
              <a:gd name="connsiteX1669" fmla="*/ 5575365 w 6314715"/>
              <a:gd name="connsiteY1669" fmla="*/ 1462484 h 1516103"/>
              <a:gd name="connsiteX1670" fmla="*/ 5552328 w 6314715"/>
              <a:gd name="connsiteY1670" fmla="*/ 1470041 h 1516103"/>
              <a:gd name="connsiteX1671" fmla="*/ 5544769 w 6314715"/>
              <a:gd name="connsiteY1671" fmla="*/ 1462484 h 1516103"/>
              <a:gd name="connsiteX1672" fmla="*/ 5536850 w 6314715"/>
              <a:gd name="connsiteY1672" fmla="*/ 1470041 h 1516103"/>
              <a:gd name="connsiteX1673" fmla="*/ 5529290 w 6314715"/>
              <a:gd name="connsiteY1673" fmla="*/ 1470041 h 1516103"/>
              <a:gd name="connsiteX1674" fmla="*/ 5536850 w 6314715"/>
              <a:gd name="connsiteY1674" fmla="*/ 1470041 h 1516103"/>
              <a:gd name="connsiteX1675" fmla="*/ 5521371 w 6314715"/>
              <a:gd name="connsiteY1675" fmla="*/ 1477598 h 1516103"/>
              <a:gd name="connsiteX1676" fmla="*/ 5513812 w 6314715"/>
              <a:gd name="connsiteY1676" fmla="*/ 1462484 h 1516103"/>
              <a:gd name="connsiteX1677" fmla="*/ 5521371 w 6314715"/>
              <a:gd name="connsiteY1677" fmla="*/ 1477598 h 1516103"/>
              <a:gd name="connsiteX1678" fmla="*/ 5513812 w 6314715"/>
              <a:gd name="connsiteY1678" fmla="*/ 1477598 h 1516103"/>
              <a:gd name="connsiteX1679" fmla="*/ 5513812 w 6314715"/>
              <a:gd name="connsiteY1679" fmla="*/ 1470041 h 1516103"/>
              <a:gd name="connsiteX1680" fmla="*/ 5513812 w 6314715"/>
              <a:gd name="connsiteY1680" fmla="*/ 1477598 h 1516103"/>
              <a:gd name="connsiteX1681" fmla="*/ 5490775 w 6314715"/>
              <a:gd name="connsiteY1681" fmla="*/ 1485515 h 1516103"/>
              <a:gd name="connsiteX1682" fmla="*/ 5482856 w 6314715"/>
              <a:gd name="connsiteY1682" fmla="*/ 1493432 h 1516103"/>
              <a:gd name="connsiteX1683" fmla="*/ 5482856 w 6314715"/>
              <a:gd name="connsiteY1683" fmla="*/ 1485515 h 1516103"/>
              <a:gd name="connsiteX1684" fmla="*/ 5482856 w 6314715"/>
              <a:gd name="connsiteY1684" fmla="*/ 1481556 h 1516103"/>
              <a:gd name="connsiteX1685" fmla="*/ 5482856 w 6314715"/>
              <a:gd name="connsiteY1685" fmla="*/ 1478587 h 1516103"/>
              <a:gd name="connsiteX1686" fmla="*/ 5482856 w 6314715"/>
              <a:gd name="connsiteY1686" fmla="*/ 1477598 h 1516103"/>
              <a:gd name="connsiteX1687" fmla="*/ 5482856 w 6314715"/>
              <a:gd name="connsiteY1687" fmla="*/ 1470041 h 1516103"/>
              <a:gd name="connsiteX1688" fmla="*/ 5486816 w 6314715"/>
              <a:gd name="connsiteY1688" fmla="*/ 1473010 h 1516103"/>
              <a:gd name="connsiteX1689" fmla="*/ 5489501 w 6314715"/>
              <a:gd name="connsiteY1689" fmla="*/ 1469082 h 1516103"/>
              <a:gd name="connsiteX1690" fmla="*/ 5489610 w 6314715"/>
              <a:gd name="connsiteY1690" fmla="*/ 1469087 h 1516103"/>
              <a:gd name="connsiteX1691" fmla="*/ 5490775 w 6314715"/>
              <a:gd name="connsiteY1691" fmla="*/ 1470041 h 1516103"/>
              <a:gd name="connsiteX1692" fmla="*/ 5489785 w 6314715"/>
              <a:gd name="connsiteY1692" fmla="*/ 1469096 h 1516103"/>
              <a:gd name="connsiteX1693" fmla="*/ 5489610 w 6314715"/>
              <a:gd name="connsiteY1693" fmla="*/ 1469087 h 1516103"/>
              <a:gd name="connsiteX1694" fmla="*/ 5489538 w 6314715"/>
              <a:gd name="connsiteY1694" fmla="*/ 1469029 h 1516103"/>
              <a:gd name="connsiteX1695" fmla="*/ 5489501 w 6314715"/>
              <a:gd name="connsiteY1695" fmla="*/ 1469082 h 1516103"/>
              <a:gd name="connsiteX1696" fmla="*/ 5487434 w 6314715"/>
              <a:gd name="connsiteY1696" fmla="*/ 1468978 h 1516103"/>
              <a:gd name="connsiteX1697" fmla="*/ 5482856 w 6314715"/>
              <a:gd name="connsiteY1697" fmla="*/ 1462484 h 1516103"/>
              <a:gd name="connsiteX1698" fmla="*/ 5482856 w 6314715"/>
              <a:gd name="connsiteY1698" fmla="*/ 1470041 h 1516103"/>
              <a:gd name="connsiteX1699" fmla="*/ 5475297 w 6314715"/>
              <a:gd name="connsiteY1699" fmla="*/ 1470041 h 1516103"/>
              <a:gd name="connsiteX1700" fmla="*/ 5474307 w 6314715"/>
              <a:gd name="connsiteY1700" fmla="*/ 1472875 h 1516103"/>
              <a:gd name="connsiteX1701" fmla="*/ 5470576 w 6314715"/>
              <a:gd name="connsiteY1701" fmla="*/ 1471349 h 1516103"/>
              <a:gd name="connsiteX1702" fmla="*/ 5470347 w 6314715"/>
              <a:gd name="connsiteY1702" fmla="*/ 1470041 h 1516103"/>
              <a:gd name="connsiteX1703" fmla="*/ 5467378 w 6314715"/>
              <a:gd name="connsiteY1703" fmla="*/ 1470041 h 1516103"/>
              <a:gd name="connsiteX1704" fmla="*/ 5452260 w 6314715"/>
              <a:gd name="connsiteY1704" fmla="*/ 1477598 h 1516103"/>
              <a:gd name="connsiteX1705" fmla="*/ 5452260 w 6314715"/>
              <a:gd name="connsiteY1705" fmla="*/ 1476653 h 1516103"/>
              <a:gd name="connsiteX1706" fmla="*/ 5452260 w 6314715"/>
              <a:gd name="connsiteY1706" fmla="*/ 1470041 h 1516103"/>
              <a:gd name="connsiteX1707" fmla="*/ 5444701 w 6314715"/>
              <a:gd name="connsiteY1707" fmla="*/ 1470041 h 1516103"/>
              <a:gd name="connsiteX1708" fmla="*/ 5444701 w 6314715"/>
              <a:gd name="connsiteY1708" fmla="*/ 1470985 h 1516103"/>
              <a:gd name="connsiteX1709" fmla="*/ 5444701 w 6314715"/>
              <a:gd name="connsiteY1709" fmla="*/ 1471930 h 1516103"/>
              <a:gd name="connsiteX1710" fmla="*/ 5444701 w 6314715"/>
              <a:gd name="connsiteY1710" fmla="*/ 1477598 h 1516103"/>
              <a:gd name="connsiteX1711" fmla="*/ 5436782 w 6314715"/>
              <a:gd name="connsiteY1711" fmla="*/ 1493432 h 1516103"/>
              <a:gd name="connsiteX1712" fmla="*/ 5429223 w 6314715"/>
              <a:gd name="connsiteY1712" fmla="*/ 1485515 h 1516103"/>
              <a:gd name="connsiteX1713" fmla="*/ 5421304 w 6314715"/>
              <a:gd name="connsiteY1713" fmla="*/ 1493432 h 1516103"/>
              <a:gd name="connsiteX1714" fmla="*/ 5421304 w 6314715"/>
              <a:gd name="connsiteY1714" fmla="*/ 1485515 h 1516103"/>
              <a:gd name="connsiteX1715" fmla="*/ 5413744 w 6314715"/>
              <a:gd name="connsiteY1715" fmla="*/ 1485515 h 1516103"/>
              <a:gd name="connsiteX1716" fmla="*/ 5405825 w 6314715"/>
              <a:gd name="connsiteY1716" fmla="*/ 1477598 h 1516103"/>
              <a:gd name="connsiteX1717" fmla="*/ 5405825 w 6314715"/>
              <a:gd name="connsiteY1717" fmla="*/ 1470041 h 1516103"/>
              <a:gd name="connsiteX1718" fmla="*/ 5398266 w 6314715"/>
              <a:gd name="connsiteY1718" fmla="*/ 1470041 h 1516103"/>
              <a:gd name="connsiteX1719" fmla="*/ 5383148 w 6314715"/>
              <a:gd name="connsiteY1719" fmla="*/ 1477598 h 1516103"/>
              <a:gd name="connsiteX1720" fmla="*/ 5383148 w 6314715"/>
              <a:gd name="connsiteY1720" fmla="*/ 1470041 h 1516103"/>
              <a:gd name="connsiteX1721" fmla="*/ 5375229 w 6314715"/>
              <a:gd name="connsiteY1721" fmla="*/ 1470041 h 1516103"/>
              <a:gd name="connsiteX1722" fmla="*/ 5375229 w 6314715"/>
              <a:gd name="connsiteY1722" fmla="*/ 1462484 h 1516103"/>
              <a:gd name="connsiteX1723" fmla="*/ 5367310 w 6314715"/>
              <a:gd name="connsiteY1723" fmla="*/ 1462484 h 1516103"/>
              <a:gd name="connsiteX1724" fmla="*/ 5375229 w 6314715"/>
              <a:gd name="connsiteY1724" fmla="*/ 1454567 h 1516103"/>
              <a:gd name="connsiteX1725" fmla="*/ 5367310 w 6314715"/>
              <a:gd name="connsiteY1725" fmla="*/ 1454567 h 1516103"/>
              <a:gd name="connsiteX1726" fmla="*/ 5359751 w 6314715"/>
              <a:gd name="connsiteY1726" fmla="*/ 1454567 h 1516103"/>
              <a:gd name="connsiteX1727" fmla="*/ 5354037 w 6314715"/>
              <a:gd name="connsiteY1727" fmla="*/ 1454567 h 1516103"/>
              <a:gd name="connsiteX1728" fmla="*/ 5352192 w 6314715"/>
              <a:gd name="connsiteY1728" fmla="*/ 1454567 h 1516103"/>
              <a:gd name="connsiteX1729" fmla="*/ 5344273 w 6314715"/>
              <a:gd name="connsiteY1729" fmla="*/ 1454567 h 1516103"/>
              <a:gd name="connsiteX1730" fmla="*/ 5329155 w 6314715"/>
              <a:gd name="connsiteY1730" fmla="*/ 1454567 h 1516103"/>
              <a:gd name="connsiteX1731" fmla="*/ 5329155 w 6314715"/>
              <a:gd name="connsiteY1731" fmla="*/ 1462484 h 1516103"/>
              <a:gd name="connsiteX1732" fmla="*/ 5321236 w 6314715"/>
              <a:gd name="connsiteY1732" fmla="*/ 1454567 h 1516103"/>
              <a:gd name="connsiteX1733" fmla="*/ 5290639 w 6314715"/>
              <a:gd name="connsiteY1733" fmla="*/ 1454567 h 1516103"/>
              <a:gd name="connsiteX1734" fmla="*/ 5282720 w 6314715"/>
              <a:gd name="connsiteY1734" fmla="*/ 1462484 h 1516103"/>
              <a:gd name="connsiteX1735" fmla="*/ 5282720 w 6314715"/>
              <a:gd name="connsiteY1735" fmla="*/ 1454567 h 1516103"/>
              <a:gd name="connsiteX1736" fmla="*/ 5275161 w 6314715"/>
              <a:gd name="connsiteY1736" fmla="*/ 1454567 h 1516103"/>
              <a:gd name="connsiteX1737" fmla="*/ 5267242 w 6314715"/>
              <a:gd name="connsiteY1737" fmla="*/ 1454567 h 1516103"/>
              <a:gd name="connsiteX1738" fmla="*/ 5259683 w 6314715"/>
              <a:gd name="connsiteY1738" fmla="*/ 1454567 h 1516103"/>
              <a:gd name="connsiteX1739" fmla="*/ 5259683 w 6314715"/>
              <a:gd name="connsiteY1739" fmla="*/ 1462484 h 1516103"/>
              <a:gd name="connsiteX1740" fmla="*/ 5236646 w 6314715"/>
              <a:gd name="connsiteY1740" fmla="*/ 1462484 h 1516103"/>
              <a:gd name="connsiteX1741" fmla="*/ 5229087 w 6314715"/>
              <a:gd name="connsiteY1741" fmla="*/ 1462484 h 1516103"/>
              <a:gd name="connsiteX1742" fmla="*/ 5228897 w 6314715"/>
              <a:gd name="connsiteY1742" fmla="*/ 1462484 h 1516103"/>
              <a:gd name="connsiteX1743" fmla="*/ 5228963 w 6314715"/>
              <a:gd name="connsiteY1743" fmla="*/ 1462332 h 1516103"/>
              <a:gd name="connsiteX1744" fmla="*/ 5229087 w 6314715"/>
              <a:gd name="connsiteY1744" fmla="*/ 1454567 h 1516103"/>
              <a:gd name="connsiteX1745" fmla="*/ 5221168 w 6314715"/>
              <a:gd name="connsiteY1745" fmla="*/ 1454567 h 1516103"/>
              <a:gd name="connsiteX1746" fmla="*/ 5213249 w 6314715"/>
              <a:gd name="connsiteY1746" fmla="*/ 1454567 h 1516103"/>
              <a:gd name="connsiteX1747" fmla="*/ 5213249 w 6314715"/>
              <a:gd name="connsiteY1747" fmla="*/ 1462484 h 1516103"/>
              <a:gd name="connsiteX1748" fmla="*/ 5205690 w 6314715"/>
              <a:gd name="connsiteY1748" fmla="*/ 1454567 h 1516103"/>
              <a:gd name="connsiteX1749" fmla="*/ 3626921 w 6314715"/>
              <a:gd name="connsiteY1749" fmla="*/ 1454567 h 1516103"/>
              <a:gd name="connsiteX1750" fmla="*/ 2679875 w 6314715"/>
              <a:gd name="connsiteY1750" fmla="*/ 1454567 h 1516103"/>
              <a:gd name="connsiteX1751" fmla="*/ 1185697 w 6314715"/>
              <a:gd name="connsiteY1751" fmla="*/ 1454567 h 1516103"/>
              <a:gd name="connsiteX1752" fmla="*/ 1116585 w 6314715"/>
              <a:gd name="connsiteY1752" fmla="*/ 1454567 h 1516103"/>
              <a:gd name="connsiteX1753" fmla="*/ 1109026 w 6314715"/>
              <a:gd name="connsiteY1753" fmla="*/ 1462484 h 1516103"/>
              <a:gd name="connsiteX1754" fmla="*/ 1109026 w 6314715"/>
              <a:gd name="connsiteY1754" fmla="*/ 1454567 h 1516103"/>
              <a:gd name="connsiteX1755" fmla="*/ 1078070 w 6314715"/>
              <a:gd name="connsiteY1755" fmla="*/ 1454567 h 1516103"/>
              <a:gd name="connsiteX1756" fmla="*/ 1078070 w 6314715"/>
              <a:gd name="connsiteY1756" fmla="*/ 1462484 h 1516103"/>
              <a:gd name="connsiteX1757" fmla="*/ 1070511 w 6314715"/>
              <a:gd name="connsiteY1757" fmla="*/ 1470041 h 1516103"/>
              <a:gd name="connsiteX1758" fmla="*/ 1070511 w 6314715"/>
              <a:gd name="connsiteY1758" fmla="*/ 1454567 h 1516103"/>
              <a:gd name="connsiteX1759" fmla="*/ 1062591 w 6314715"/>
              <a:gd name="connsiteY1759" fmla="*/ 1454567 h 1516103"/>
              <a:gd name="connsiteX1760" fmla="*/ 1055032 w 6314715"/>
              <a:gd name="connsiteY1760" fmla="*/ 1454567 h 1516103"/>
              <a:gd name="connsiteX1761" fmla="*/ 1055032 w 6314715"/>
              <a:gd name="connsiteY1761" fmla="*/ 1462484 h 1516103"/>
              <a:gd name="connsiteX1762" fmla="*/ 1047473 w 6314715"/>
              <a:gd name="connsiteY1762" fmla="*/ 1477598 h 1516103"/>
              <a:gd name="connsiteX1763" fmla="*/ 1047473 w 6314715"/>
              <a:gd name="connsiteY1763" fmla="*/ 1500989 h 1516103"/>
              <a:gd name="connsiteX1764" fmla="*/ 1024076 w 6314715"/>
              <a:gd name="connsiteY1764" fmla="*/ 1516103 h 1516103"/>
              <a:gd name="connsiteX1765" fmla="*/ 1024076 w 6314715"/>
              <a:gd name="connsiteY1765" fmla="*/ 1493432 h 1516103"/>
              <a:gd name="connsiteX1766" fmla="*/ 993480 w 6314715"/>
              <a:gd name="connsiteY1766" fmla="*/ 1477598 h 1516103"/>
              <a:gd name="connsiteX1767" fmla="*/ 993480 w 6314715"/>
              <a:gd name="connsiteY1767" fmla="*/ 1493432 h 1516103"/>
              <a:gd name="connsiteX1768" fmla="*/ 985561 w 6314715"/>
              <a:gd name="connsiteY1768" fmla="*/ 1485515 h 1516103"/>
              <a:gd name="connsiteX1769" fmla="*/ 978002 w 6314715"/>
              <a:gd name="connsiteY1769" fmla="*/ 1477598 h 1516103"/>
              <a:gd name="connsiteX1770" fmla="*/ 970083 w 6314715"/>
              <a:gd name="connsiteY1770" fmla="*/ 1477598 h 1516103"/>
              <a:gd name="connsiteX1771" fmla="*/ 970083 w 6314715"/>
              <a:gd name="connsiteY1771" fmla="*/ 1485515 h 1516103"/>
              <a:gd name="connsiteX1772" fmla="*/ 954964 w 6314715"/>
              <a:gd name="connsiteY1772" fmla="*/ 1470041 h 1516103"/>
              <a:gd name="connsiteX1773" fmla="*/ 954964 w 6314715"/>
              <a:gd name="connsiteY1773" fmla="*/ 1477598 h 1516103"/>
              <a:gd name="connsiteX1774" fmla="*/ 947405 w 6314715"/>
              <a:gd name="connsiteY1774" fmla="*/ 1454567 h 1516103"/>
              <a:gd name="connsiteX1775" fmla="*/ 939487 w 6314715"/>
              <a:gd name="connsiteY1775" fmla="*/ 1455556 h 1516103"/>
              <a:gd name="connsiteX1776" fmla="*/ 932676 w 6314715"/>
              <a:gd name="connsiteY1776" fmla="*/ 1461514 h 1516103"/>
              <a:gd name="connsiteX1777" fmla="*/ 932557 w 6314715"/>
              <a:gd name="connsiteY1777" fmla="*/ 1461359 h 1516103"/>
              <a:gd name="connsiteX1778" fmla="*/ 931567 w 6314715"/>
              <a:gd name="connsiteY1778" fmla="*/ 1454567 h 1516103"/>
              <a:gd name="connsiteX1779" fmla="*/ 924008 w 6314715"/>
              <a:gd name="connsiteY1779" fmla="*/ 1462484 h 1516103"/>
              <a:gd name="connsiteX1780" fmla="*/ 916449 w 6314715"/>
              <a:gd name="connsiteY1780" fmla="*/ 1447010 h 1516103"/>
              <a:gd name="connsiteX1781" fmla="*/ 916449 w 6314715"/>
              <a:gd name="connsiteY1781" fmla="*/ 1447954 h 1516103"/>
              <a:gd name="connsiteX1782" fmla="*/ 916449 w 6314715"/>
              <a:gd name="connsiteY1782" fmla="*/ 1451733 h 1516103"/>
              <a:gd name="connsiteX1783" fmla="*/ 916449 w 6314715"/>
              <a:gd name="connsiteY1783" fmla="*/ 1454567 h 1516103"/>
              <a:gd name="connsiteX1784" fmla="*/ 900971 w 6314715"/>
              <a:gd name="connsiteY1784" fmla="*/ 1462484 h 1516103"/>
              <a:gd name="connsiteX1785" fmla="*/ 900971 w 6314715"/>
              <a:gd name="connsiteY1785" fmla="*/ 1454567 h 1516103"/>
              <a:gd name="connsiteX1786" fmla="*/ 893412 w 6314715"/>
              <a:gd name="connsiteY1786" fmla="*/ 1447010 h 1516103"/>
              <a:gd name="connsiteX1787" fmla="*/ 885493 w 6314715"/>
              <a:gd name="connsiteY1787" fmla="*/ 1454567 h 1516103"/>
              <a:gd name="connsiteX1788" fmla="*/ 877934 w 6314715"/>
              <a:gd name="connsiteY1788" fmla="*/ 1454567 h 1516103"/>
              <a:gd name="connsiteX1789" fmla="*/ 877934 w 6314715"/>
              <a:gd name="connsiteY1789" fmla="*/ 1447010 h 1516103"/>
              <a:gd name="connsiteX1790" fmla="*/ 870015 w 6314715"/>
              <a:gd name="connsiteY1790" fmla="*/ 1447010 h 1516103"/>
              <a:gd name="connsiteX1791" fmla="*/ 862456 w 6314715"/>
              <a:gd name="connsiteY1791" fmla="*/ 1447010 h 1516103"/>
              <a:gd name="connsiteX1792" fmla="*/ 862456 w 6314715"/>
              <a:gd name="connsiteY1792" fmla="*/ 1454567 h 1516103"/>
              <a:gd name="connsiteX1793" fmla="*/ 831860 w 6314715"/>
              <a:gd name="connsiteY1793" fmla="*/ 1462484 h 1516103"/>
              <a:gd name="connsiteX1794" fmla="*/ 831860 w 6314715"/>
              <a:gd name="connsiteY1794" fmla="*/ 1470041 h 1516103"/>
              <a:gd name="connsiteX1795" fmla="*/ 823941 w 6314715"/>
              <a:gd name="connsiteY1795" fmla="*/ 1454567 h 1516103"/>
              <a:gd name="connsiteX1796" fmla="*/ 823941 w 6314715"/>
              <a:gd name="connsiteY1796" fmla="*/ 1447010 h 1516103"/>
              <a:gd name="connsiteX1797" fmla="*/ 831860 w 6314715"/>
              <a:gd name="connsiteY1797" fmla="*/ 1439453 h 1516103"/>
              <a:gd name="connsiteX1798" fmla="*/ 831860 w 6314715"/>
              <a:gd name="connsiteY1798" fmla="*/ 1439301 h 1516103"/>
              <a:gd name="connsiteX1799" fmla="*/ 831860 w 6314715"/>
              <a:gd name="connsiteY1799" fmla="*/ 1432557 h 1516103"/>
              <a:gd name="connsiteX1800" fmla="*/ 838429 w 6314715"/>
              <a:gd name="connsiteY1800" fmla="*/ 1431715 h 1516103"/>
              <a:gd name="connsiteX1801" fmla="*/ 846978 w 6314715"/>
              <a:gd name="connsiteY1801" fmla="*/ 1423978 h 1516103"/>
              <a:gd name="connsiteX1802" fmla="*/ 839418 w 6314715"/>
              <a:gd name="connsiteY1802" fmla="*/ 1416061 h 1516103"/>
              <a:gd name="connsiteX1803" fmla="*/ 846978 w 6314715"/>
              <a:gd name="connsiteY1803" fmla="*/ 1408504 h 1516103"/>
              <a:gd name="connsiteX1804" fmla="*/ 839418 w 6314715"/>
              <a:gd name="connsiteY1804" fmla="*/ 1400947 h 1516103"/>
              <a:gd name="connsiteX1805" fmla="*/ 839418 w 6314715"/>
              <a:gd name="connsiteY1805" fmla="*/ 1416061 h 1516103"/>
              <a:gd name="connsiteX1806" fmla="*/ 816021 w 6314715"/>
              <a:gd name="connsiteY1806" fmla="*/ 1408504 h 1516103"/>
              <a:gd name="connsiteX1807" fmla="*/ 816021 w 6314715"/>
              <a:gd name="connsiteY1807" fmla="*/ 1400947 h 1516103"/>
              <a:gd name="connsiteX1808" fmla="*/ 808462 w 6314715"/>
              <a:gd name="connsiteY1808" fmla="*/ 1408504 h 1516103"/>
              <a:gd name="connsiteX1809" fmla="*/ 808462 w 6314715"/>
              <a:gd name="connsiteY1809" fmla="*/ 1393030 h 1516103"/>
              <a:gd name="connsiteX1810" fmla="*/ 800903 w 6314715"/>
              <a:gd name="connsiteY1810" fmla="*/ 1400947 h 1516103"/>
              <a:gd name="connsiteX1811" fmla="*/ 785425 w 6314715"/>
              <a:gd name="connsiteY1811" fmla="*/ 1408504 h 1516103"/>
              <a:gd name="connsiteX1812" fmla="*/ 785425 w 6314715"/>
              <a:gd name="connsiteY1812" fmla="*/ 1400947 h 1516103"/>
              <a:gd name="connsiteX1813" fmla="*/ 762388 w 6314715"/>
              <a:gd name="connsiteY1813" fmla="*/ 1400947 h 1516103"/>
              <a:gd name="connsiteX1814" fmla="*/ 762388 w 6314715"/>
              <a:gd name="connsiteY1814" fmla="*/ 1393030 h 1516103"/>
              <a:gd name="connsiteX1815" fmla="*/ 746910 w 6314715"/>
              <a:gd name="connsiteY1815" fmla="*/ 1393030 h 1516103"/>
              <a:gd name="connsiteX1816" fmla="*/ 739351 w 6314715"/>
              <a:gd name="connsiteY1816" fmla="*/ 1385473 h 1516103"/>
              <a:gd name="connsiteX1817" fmla="*/ 746910 w 6314715"/>
              <a:gd name="connsiteY1817" fmla="*/ 1385473 h 1516103"/>
              <a:gd name="connsiteX1818" fmla="*/ 743130 w 6314715"/>
              <a:gd name="connsiteY1818" fmla="*/ 1376881 h 1516103"/>
              <a:gd name="connsiteX1819" fmla="*/ 741153 w 6314715"/>
              <a:gd name="connsiteY1819" fmla="*/ 1369138 h 1516103"/>
              <a:gd name="connsiteX1820" fmla="*/ 746910 w 6314715"/>
              <a:gd name="connsiteY1820" fmla="*/ 1369999 h 1516103"/>
              <a:gd name="connsiteX1821" fmla="*/ 746910 w 6314715"/>
              <a:gd name="connsiteY1821" fmla="*/ 1377916 h 1516103"/>
              <a:gd name="connsiteX1822" fmla="*/ 769947 w 6314715"/>
              <a:gd name="connsiteY1822" fmla="*/ 1369999 h 1516103"/>
              <a:gd name="connsiteX1823" fmla="*/ 785425 w 6314715"/>
              <a:gd name="connsiteY1823" fmla="*/ 1369999 h 1516103"/>
              <a:gd name="connsiteX1824" fmla="*/ 785425 w 6314715"/>
              <a:gd name="connsiteY1824" fmla="*/ 1377916 h 1516103"/>
              <a:gd name="connsiteX1825" fmla="*/ 792984 w 6314715"/>
              <a:gd name="connsiteY1825" fmla="*/ 1369999 h 1516103"/>
              <a:gd name="connsiteX1826" fmla="*/ 800903 w 6314715"/>
              <a:gd name="connsiteY1826" fmla="*/ 1385473 h 1516103"/>
              <a:gd name="connsiteX1827" fmla="*/ 800903 w 6314715"/>
              <a:gd name="connsiteY1827" fmla="*/ 1377916 h 1516103"/>
              <a:gd name="connsiteX1828" fmla="*/ 800903 w 6314715"/>
              <a:gd name="connsiteY1828" fmla="*/ 1369999 h 1516103"/>
              <a:gd name="connsiteX1829" fmla="*/ 816021 w 6314715"/>
              <a:gd name="connsiteY1829" fmla="*/ 1385473 h 1516103"/>
              <a:gd name="connsiteX1830" fmla="*/ 823941 w 6314715"/>
              <a:gd name="connsiteY1830" fmla="*/ 1377916 h 1516103"/>
              <a:gd name="connsiteX1831" fmla="*/ 823941 w 6314715"/>
              <a:gd name="connsiteY1831" fmla="*/ 1383230 h 1516103"/>
              <a:gd name="connsiteX1832" fmla="*/ 823941 w 6314715"/>
              <a:gd name="connsiteY1832" fmla="*/ 1384410 h 1516103"/>
              <a:gd name="connsiteX1833" fmla="*/ 823941 w 6314715"/>
              <a:gd name="connsiteY1833" fmla="*/ 1384528 h 1516103"/>
              <a:gd name="connsiteX1834" fmla="*/ 823941 w 6314715"/>
              <a:gd name="connsiteY1834" fmla="*/ 1385473 h 1516103"/>
              <a:gd name="connsiteX1835" fmla="*/ 831860 w 6314715"/>
              <a:gd name="connsiteY1835" fmla="*/ 1369999 h 1516103"/>
              <a:gd name="connsiteX1836" fmla="*/ 831860 w 6314715"/>
              <a:gd name="connsiteY1836" fmla="*/ 1377916 h 1516103"/>
              <a:gd name="connsiteX1837" fmla="*/ 839418 w 6314715"/>
              <a:gd name="connsiteY1837" fmla="*/ 1385473 h 1516103"/>
              <a:gd name="connsiteX1838" fmla="*/ 839418 w 6314715"/>
              <a:gd name="connsiteY1838" fmla="*/ 1377916 h 1516103"/>
              <a:gd name="connsiteX1839" fmla="*/ 839418 w 6314715"/>
              <a:gd name="connsiteY1839" fmla="*/ 1362082 h 1516103"/>
              <a:gd name="connsiteX1840" fmla="*/ 839418 w 6314715"/>
              <a:gd name="connsiteY1840" fmla="*/ 1354525 h 1516103"/>
              <a:gd name="connsiteX1841" fmla="*/ 842798 w 6314715"/>
              <a:gd name="connsiteY1841" fmla="*/ 1348612 h 1516103"/>
              <a:gd name="connsiteX1842" fmla="*/ 843789 w 6314715"/>
              <a:gd name="connsiteY1842" fmla="*/ 1349093 h 1516103"/>
              <a:gd name="connsiteX1843" fmla="*/ 845694 w 6314715"/>
              <a:gd name="connsiteY1843" fmla="*/ 1347288 h 1516103"/>
              <a:gd name="connsiteX1844" fmla="*/ 846978 w 6314715"/>
              <a:gd name="connsiteY1844" fmla="*/ 1346968 h 1516103"/>
              <a:gd name="connsiteX1845" fmla="*/ 846033 w 6314715"/>
              <a:gd name="connsiteY1845" fmla="*/ 1346968 h 1516103"/>
              <a:gd name="connsiteX1846" fmla="*/ 845694 w 6314715"/>
              <a:gd name="connsiteY1846" fmla="*/ 1347288 h 1516103"/>
              <a:gd name="connsiteX1847" fmla="*/ 843198 w 6314715"/>
              <a:gd name="connsiteY1847" fmla="*/ 1347912 h 1516103"/>
              <a:gd name="connsiteX1848" fmla="*/ 842798 w 6314715"/>
              <a:gd name="connsiteY1848" fmla="*/ 1348612 h 1516103"/>
              <a:gd name="connsiteX1849" fmla="*/ 839418 w 6314715"/>
              <a:gd name="connsiteY1849" fmla="*/ 1346968 h 1516103"/>
              <a:gd name="connsiteX1850" fmla="*/ 846978 w 6314715"/>
              <a:gd name="connsiteY1850" fmla="*/ 1339411 h 1516103"/>
              <a:gd name="connsiteX1851" fmla="*/ 854897 w 6314715"/>
              <a:gd name="connsiteY1851" fmla="*/ 1339411 h 1516103"/>
              <a:gd name="connsiteX1852" fmla="*/ 854897 w 6314715"/>
              <a:gd name="connsiteY1852" fmla="*/ 1340355 h 1516103"/>
              <a:gd name="connsiteX1853" fmla="*/ 854897 w 6314715"/>
              <a:gd name="connsiteY1853" fmla="*/ 1346968 h 1516103"/>
              <a:gd name="connsiteX1854" fmla="*/ 870015 w 6314715"/>
              <a:gd name="connsiteY1854" fmla="*/ 1346968 h 1516103"/>
              <a:gd name="connsiteX1855" fmla="*/ 877934 w 6314715"/>
              <a:gd name="connsiteY1855" fmla="*/ 1346968 h 1516103"/>
              <a:gd name="connsiteX1856" fmla="*/ 877934 w 6314715"/>
              <a:gd name="connsiteY1856" fmla="*/ 1339411 h 1516103"/>
              <a:gd name="connsiteX1857" fmla="*/ 870015 w 6314715"/>
              <a:gd name="connsiteY1857" fmla="*/ 1346968 h 1516103"/>
              <a:gd name="connsiteX1858" fmla="*/ 870015 w 6314715"/>
              <a:gd name="connsiteY1858" fmla="*/ 1331494 h 1516103"/>
              <a:gd name="connsiteX1859" fmla="*/ 854897 w 6314715"/>
              <a:gd name="connsiteY1859" fmla="*/ 1339411 h 1516103"/>
              <a:gd name="connsiteX1860" fmla="*/ 846978 w 6314715"/>
              <a:gd name="connsiteY1860" fmla="*/ 1331494 h 1516103"/>
              <a:gd name="connsiteX1861" fmla="*/ 846978 w 6314715"/>
              <a:gd name="connsiteY1861" fmla="*/ 1339411 h 1516103"/>
              <a:gd name="connsiteX1862" fmla="*/ 823941 w 6314715"/>
              <a:gd name="connsiteY1862" fmla="*/ 1316019 h 1516103"/>
              <a:gd name="connsiteX1863" fmla="*/ 816021 w 6314715"/>
              <a:gd name="connsiteY1863" fmla="*/ 1308462 h 1516103"/>
              <a:gd name="connsiteX1864" fmla="*/ 823941 w 6314715"/>
              <a:gd name="connsiteY1864" fmla="*/ 1300545 h 1516103"/>
              <a:gd name="connsiteX1865" fmla="*/ 816021 w 6314715"/>
              <a:gd name="connsiteY1865" fmla="*/ 1300545 h 1516103"/>
              <a:gd name="connsiteX1866" fmla="*/ 800903 w 6314715"/>
              <a:gd name="connsiteY1866" fmla="*/ 1300545 h 1516103"/>
              <a:gd name="connsiteX1867" fmla="*/ 792984 w 6314715"/>
              <a:gd name="connsiteY1867" fmla="*/ 1300545 h 1516103"/>
              <a:gd name="connsiteX1868" fmla="*/ 793836 w 6314715"/>
              <a:gd name="connsiteY1868" fmla="*/ 1306504 h 1516103"/>
              <a:gd name="connsiteX1869" fmla="*/ 793029 w 6314715"/>
              <a:gd name="connsiteY1869" fmla="*/ 1305493 h 1516103"/>
              <a:gd name="connsiteX1870" fmla="*/ 785425 w 6314715"/>
              <a:gd name="connsiteY1870" fmla="*/ 1308462 h 1516103"/>
              <a:gd name="connsiteX1871" fmla="*/ 769947 w 6314715"/>
              <a:gd name="connsiteY1871" fmla="*/ 1308462 h 1516103"/>
              <a:gd name="connsiteX1872" fmla="*/ 769947 w 6314715"/>
              <a:gd name="connsiteY1872" fmla="*/ 1300545 h 1516103"/>
              <a:gd name="connsiteX1873" fmla="*/ 762388 w 6314715"/>
              <a:gd name="connsiteY1873" fmla="*/ 1292988 h 1516103"/>
              <a:gd name="connsiteX1874" fmla="*/ 754469 w 6314715"/>
              <a:gd name="connsiteY1874" fmla="*/ 1300545 h 1516103"/>
              <a:gd name="connsiteX1875" fmla="*/ 754469 w 6314715"/>
              <a:gd name="connsiteY1875" fmla="*/ 1292988 h 1516103"/>
              <a:gd name="connsiteX1876" fmla="*/ 746910 w 6314715"/>
              <a:gd name="connsiteY1876" fmla="*/ 1300545 h 1516103"/>
              <a:gd name="connsiteX1877" fmla="*/ 746910 w 6314715"/>
              <a:gd name="connsiteY1877" fmla="*/ 1308462 h 1516103"/>
              <a:gd name="connsiteX1878" fmla="*/ 769947 w 6314715"/>
              <a:gd name="connsiteY1878" fmla="*/ 1316019 h 1516103"/>
              <a:gd name="connsiteX1879" fmla="*/ 769947 w 6314715"/>
              <a:gd name="connsiteY1879" fmla="*/ 1308462 h 1516103"/>
              <a:gd name="connsiteX1880" fmla="*/ 777866 w 6314715"/>
              <a:gd name="connsiteY1880" fmla="*/ 1316019 h 1516103"/>
              <a:gd name="connsiteX1881" fmla="*/ 777866 w 6314715"/>
              <a:gd name="connsiteY1881" fmla="*/ 1354525 h 1516103"/>
              <a:gd name="connsiteX1882" fmla="*/ 777866 w 6314715"/>
              <a:gd name="connsiteY1882" fmla="*/ 1369999 h 1516103"/>
              <a:gd name="connsiteX1883" fmla="*/ 769947 w 6314715"/>
              <a:gd name="connsiteY1883" fmla="*/ 1362082 h 1516103"/>
              <a:gd name="connsiteX1884" fmla="*/ 762388 w 6314715"/>
              <a:gd name="connsiteY1884" fmla="*/ 1362082 h 1516103"/>
              <a:gd name="connsiteX1885" fmla="*/ 754469 w 6314715"/>
              <a:gd name="connsiteY1885" fmla="*/ 1339411 h 1516103"/>
              <a:gd name="connsiteX1886" fmla="*/ 754469 w 6314715"/>
              <a:gd name="connsiteY1886" fmla="*/ 1354525 h 1516103"/>
              <a:gd name="connsiteX1887" fmla="*/ 746910 w 6314715"/>
              <a:gd name="connsiteY1887" fmla="*/ 1346968 h 1516103"/>
              <a:gd name="connsiteX1888" fmla="*/ 731792 w 6314715"/>
              <a:gd name="connsiteY1888" fmla="*/ 1346968 h 1516103"/>
              <a:gd name="connsiteX1889" fmla="*/ 731792 w 6314715"/>
              <a:gd name="connsiteY1889" fmla="*/ 1354525 h 1516103"/>
              <a:gd name="connsiteX1890" fmla="*/ 708395 w 6314715"/>
              <a:gd name="connsiteY1890" fmla="*/ 1339411 h 1516103"/>
              <a:gd name="connsiteX1891" fmla="*/ 715954 w 6314715"/>
              <a:gd name="connsiteY1891" fmla="*/ 1331494 h 1516103"/>
              <a:gd name="connsiteX1892" fmla="*/ 708395 w 6314715"/>
              <a:gd name="connsiteY1892" fmla="*/ 1331494 h 1516103"/>
              <a:gd name="connsiteX1893" fmla="*/ 715954 w 6314715"/>
              <a:gd name="connsiteY1893" fmla="*/ 1323936 h 1516103"/>
              <a:gd name="connsiteX1894" fmla="*/ 712174 w 6314715"/>
              <a:gd name="connsiteY1894" fmla="*/ 1316199 h 1516103"/>
              <a:gd name="connsiteX1895" fmla="*/ 711547 w 6314715"/>
              <a:gd name="connsiteY1895" fmla="*/ 1315966 h 1516103"/>
              <a:gd name="connsiteX1896" fmla="*/ 708395 w 6314715"/>
              <a:gd name="connsiteY1896" fmla="*/ 1308462 h 1516103"/>
              <a:gd name="connsiteX1897" fmla="*/ 715954 w 6314715"/>
              <a:gd name="connsiteY1897" fmla="*/ 1292988 h 1516103"/>
              <a:gd name="connsiteX1898" fmla="*/ 700835 w 6314715"/>
              <a:gd name="connsiteY1898" fmla="*/ 1292988 h 1516103"/>
              <a:gd name="connsiteX1899" fmla="*/ 685357 w 6314715"/>
              <a:gd name="connsiteY1899" fmla="*/ 1300545 h 1516103"/>
              <a:gd name="connsiteX1900" fmla="*/ 677798 w 6314715"/>
              <a:gd name="connsiteY1900" fmla="*/ 1292988 h 1516103"/>
              <a:gd name="connsiteX1901" fmla="*/ 661960 w 6314715"/>
              <a:gd name="connsiteY1901" fmla="*/ 1308462 h 1516103"/>
              <a:gd name="connsiteX1902" fmla="*/ 661960 w 6314715"/>
              <a:gd name="connsiteY1902" fmla="*/ 1292988 h 1516103"/>
              <a:gd name="connsiteX1903" fmla="*/ 685357 w 6314715"/>
              <a:gd name="connsiteY1903" fmla="*/ 1285431 h 1516103"/>
              <a:gd name="connsiteX1904" fmla="*/ 692916 w 6314715"/>
              <a:gd name="connsiteY1904" fmla="*/ 1277874 h 1516103"/>
              <a:gd name="connsiteX1905" fmla="*/ 685357 w 6314715"/>
              <a:gd name="connsiteY1905" fmla="*/ 1277874 h 1516103"/>
              <a:gd name="connsiteX1906" fmla="*/ 685357 w 6314715"/>
              <a:gd name="connsiteY1906" fmla="*/ 1285431 h 1516103"/>
              <a:gd name="connsiteX1907" fmla="*/ 677798 w 6314715"/>
              <a:gd name="connsiteY1907" fmla="*/ 1277874 h 1516103"/>
              <a:gd name="connsiteX1908" fmla="*/ 654401 w 6314715"/>
              <a:gd name="connsiteY1908" fmla="*/ 1277874 h 1516103"/>
              <a:gd name="connsiteX1909" fmla="*/ 654401 w 6314715"/>
              <a:gd name="connsiteY1909" fmla="*/ 1269957 h 1516103"/>
              <a:gd name="connsiteX1910" fmla="*/ 631364 w 6314715"/>
              <a:gd name="connsiteY1910" fmla="*/ 1285431 h 1516103"/>
              <a:gd name="connsiteX1911" fmla="*/ 631364 w 6314715"/>
              <a:gd name="connsiteY1911" fmla="*/ 1277874 h 1516103"/>
              <a:gd name="connsiteX1912" fmla="*/ 623805 w 6314715"/>
              <a:gd name="connsiteY1912" fmla="*/ 1269957 h 1516103"/>
              <a:gd name="connsiteX1913" fmla="*/ 615886 w 6314715"/>
              <a:gd name="connsiteY1913" fmla="*/ 1262400 h 1516103"/>
              <a:gd name="connsiteX1914" fmla="*/ 623805 w 6314715"/>
              <a:gd name="connsiteY1914" fmla="*/ 1262400 h 1516103"/>
              <a:gd name="connsiteX1915" fmla="*/ 615886 w 6314715"/>
              <a:gd name="connsiteY1915" fmla="*/ 1254483 h 1516103"/>
              <a:gd name="connsiteX1916" fmla="*/ 615886 w 6314715"/>
              <a:gd name="connsiteY1916" fmla="*/ 1262400 h 1516103"/>
              <a:gd name="connsiteX1917" fmla="*/ 615022 w 6314715"/>
              <a:gd name="connsiteY1917" fmla="*/ 1268446 h 1516103"/>
              <a:gd name="connsiteX1918" fmla="*/ 612106 w 6314715"/>
              <a:gd name="connsiteY1918" fmla="*/ 1263345 h 1516103"/>
              <a:gd name="connsiteX1919" fmla="*/ 608327 w 6314715"/>
              <a:gd name="connsiteY1919" fmla="*/ 1262400 h 1516103"/>
              <a:gd name="connsiteX1920" fmla="*/ 592849 w 6314715"/>
              <a:gd name="connsiteY1920" fmla="*/ 1269957 h 1516103"/>
              <a:gd name="connsiteX1921" fmla="*/ 592849 w 6314715"/>
              <a:gd name="connsiteY1921" fmla="*/ 1262400 h 1516103"/>
              <a:gd name="connsiteX1922" fmla="*/ 562252 w 6314715"/>
              <a:gd name="connsiteY1922" fmla="*/ 1262400 h 1516103"/>
              <a:gd name="connsiteX1923" fmla="*/ 562252 w 6314715"/>
              <a:gd name="connsiteY1923" fmla="*/ 1269957 h 1516103"/>
              <a:gd name="connsiteX1924" fmla="*/ 557348 w 6314715"/>
              <a:gd name="connsiteY1924" fmla="*/ 1264154 h 1516103"/>
              <a:gd name="connsiteX1925" fmla="*/ 553186 w 6314715"/>
              <a:gd name="connsiteY1925" fmla="*/ 1263547 h 1516103"/>
              <a:gd name="connsiteX1926" fmla="*/ 553388 w 6314715"/>
              <a:gd name="connsiteY1926" fmla="*/ 1263345 h 1516103"/>
              <a:gd name="connsiteX1927" fmla="*/ 554333 w 6314715"/>
              <a:gd name="connsiteY1927" fmla="*/ 1262400 h 1516103"/>
              <a:gd name="connsiteX1928" fmla="*/ 552501 w 6314715"/>
              <a:gd name="connsiteY1928" fmla="*/ 1263447 h 1516103"/>
              <a:gd name="connsiteX1929" fmla="*/ 552382 w 6314715"/>
              <a:gd name="connsiteY1929" fmla="*/ 1263429 h 1516103"/>
              <a:gd name="connsiteX1930" fmla="*/ 552237 w 6314715"/>
              <a:gd name="connsiteY1930" fmla="*/ 1263598 h 1516103"/>
              <a:gd name="connsiteX1931" fmla="*/ 547719 w 6314715"/>
              <a:gd name="connsiteY1931" fmla="*/ 1266179 h 1516103"/>
              <a:gd name="connsiteX1932" fmla="*/ 546774 w 6314715"/>
              <a:gd name="connsiteY1932" fmla="*/ 1269957 h 1516103"/>
              <a:gd name="connsiteX1933" fmla="*/ 546774 w 6314715"/>
              <a:gd name="connsiteY1933" fmla="*/ 1262400 h 1516103"/>
              <a:gd name="connsiteX1934" fmla="*/ 538855 w 6314715"/>
              <a:gd name="connsiteY1934" fmla="*/ 1262400 h 1516103"/>
              <a:gd name="connsiteX1935" fmla="*/ 531296 w 6314715"/>
              <a:gd name="connsiteY1935" fmla="*/ 1262400 h 1516103"/>
              <a:gd name="connsiteX1936" fmla="*/ 508259 w 6314715"/>
              <a:gd name="connsiteY1936" fmla="*/ 1269957 h 1516103"/>
              <a:gd name="connsiteX1937" fmla="*/ 492781 w 6314715"/>
              <a:gd name="connsiteY1937" fmla="*/ 1262400 h 1516103"/>
              <a:gd name="connsiteX1938" fmla="*/ 492781 w 6314715"/>
              <a:gd name="connsiteY1938" fmla="*/ 1246926 h 1516103"/>
              <a:gd name="connsiteX1939" fmla="*/ 500340 w 6314715"/>
              <a:gd name="connsiteY1939" fmla="*/ 1246926 h 1516103"/>
              <a:gd name="connsiteX1940" fmla="*/ 492781 w 6314715"/>
              <a:gd name="connsiteY1940" fmla="*/ 1246926 h 1516103"/>
              <a:gd name="connsiteX1941" fmla="*/ 486166 w 6314715"/>
              <a:gd name="connsiteY1941" fmla="*/ 1253538 h 1516103"/>
              <a:gd name="connsiteX1942" fmla="*/ 485842 w 6314715"/>
              <a:gd name="connsiteY1942" fmla="*/ 1253863 h 1516103"/>
              <a:gd name="connsiteX1943" fmla="*/ 485222 w 6314715"/>
              <a:gd name="connsiteY1943" fmla="*/ 1246926 h 1516103"/>
              <a:gd name="connsiteX1944" fmla="*/ 485222 w 6314715"/>
              <a:gd name="connsiteY1944" fmla="*/ 1249760 h 1516103"/>
              <a:gd name="connsiteX1945" fmla="*/ 485222 w 6314715"/>
              <a:gd name="connsiteY1945" fmla="*/ 1253538 h 1516103"/>
              <a:gd name="connsiteX1946" fmla="*/ 485222 w 6314715"/>
              <a:gd name="connsiteY1946" fmla="*/ 1254483 h 1516103"/>
              <a:gd name="connsiteX1947" fmla="*/ 469743 w 6314715"/>
              <a:gd name="connsiteY1947" fmla="*/ 1246926 h 1516103"/>
              <a:gd name="connsiteX1948" fmla="*/ 469743 w 6314715"/>
              <a:gd name="connsiteY1948" fmla="*/ 1262400 h 1516103"/>
              <a:gd name="connsiteX1949" fmla="*/ 485222 w 6314715"/>
              <a:gd name="connsiteY1949" fmla="*/ 1269957 h 1516103"/>
              <a:gd name="connsiteX1950" fmla="*/ 477303 w 6314715"/>
              <a:gd name="connsiteY1950" fmla="*/ 1277874 h 1516103"/>
              <a:gd name="connsiteX1951" fmla="*/ 469743 w 6314715"/>
              <a:gd name="connsiteY1951" fmla="*/ 1277874 h 1516103"/>
              <a:gd name="connsiteX1952" fmla="*/ 469743 w 6314715"/>
              <a:gd name="connsiteY1952" fmla="*/ 1269957 h 1516103"/>
              <a:gd name="connsiteX1953" fmla="*/ 462184 w 6314715"/>
              <a:gd name="connsiteY1953" fmla="*/ 1277874 h 1516103"/>
              <a:gd name="connsiteX1954" fmla="*/ 469743 w 6314715"/>
              <a:gd name="connsiteY1954" fmla="*/ 1277874 h 1516103"/>
              <a:gd name="connsiteX1955" fmla="*/ 469743 w 6314715"/>
              <a:gd name="connsiteY1955" fmla="*/ 1285431 h 1516103"/>
              <a:gd name="connsiteX1956" fmla="*/ 446346 w 6314715"/>
              <a:gd name="connsiteY1956" fmla="*/ 1277874 h 1516103"/>
              <a:gd name="connsiteX1957" fmla="*/ 454265 w 6314715"/>
              <a:gd name="connsiteY1957" fmla="*/ 1277874 h 1516103"/>
              <a:gd name="connsiteX1958" fmla="*/ 446346 w 6314715"/>
              <a:gd name="connsiteY1958" fmla="*/ 1277874 h 1516103"/>
              <a:gd name="connsiteX1959" fmla="*/ 431228 w 6314715"/>
              <a:gd name="connsiteY1959" fmla="*/ 1285431 h 1516103"/>
              <a:gd name="connsiteX1960" fmla="*/ 415750 w 6314715"/>
              <a:gd name="connsiteY1960" fmla="*/ 1292988 h 1516103"/>
              <a:gd name="connsiteX1961" fmla="*/ 415750 w 6314715"/>
              <a:gd name="connsiteY1961" fmla="*/ 1277874 h 1516103"/>
              <a:gd name="connsiteX1962" fmla="*/ 423669 w 6314715"/>
              <a:gd name="connsiteY1962" fmla="*/ 1269957 h 1516103"/>
              <a:gd name="connsiteX1963" fmla="*/ 423669 w 6314715"/>
              <a:gd name="connsiteY1963" fmla="*/ 1272285 h 1516103"/>
              <a:gd name="connsiteX1964" fmla="*/ 423669 w 6314715"/>
              <a:gd name="connsiteY1964" fmla="*/ 1273916 h 1516103"/>
              <a:gd name="connsiteX1965" fmla="*/ 423669 w 6314715"/>
              <a:gd name="connsiteY1965" fmla="*/ 1275546 h 1516103"/>
              <a:gd name="connsiteX1966" fmla="*/ 423669 w 6314715"/>
              <a:gd name="connsiteY1966" fmla="*/ 1277874 h 1516103"/>
              <a:gd name="connsiteX1967" fmla="*/ 431228 w 6314715"/>
              <a:gd name="connsiteY1967" fmla="*/ 1262400 h 1516103"/>
              <a:gd name="connsiteX1968" fmla="*/ 431228 w 6314715"/>
              <a:gd name="connsiteY1968" fmla="*/ 1269957 h 1516103"/>
              <a:gd name="connsiteX1969" fmla="*/ 438787 w 6314715"/>
              <a:gd name="connsiteY1969" fmla="*/ 1269957 h 1516103"/>
              <a:gd name="connsiteX1970" fmla="*/ 431228 w 6314715"/>
              <a:gd name="connsiteY1970" fmla="*/ 1269957 h 1516103"/>
              <a:gd name="connsiteX1971" fmla="*/ 446346 w 6314715"/>
              <a:gd name="connsiteY1971" fmla="*/ 1262400 h 1516103"/>
              <a:gd name="connsiteX1972" fmla="*/ 454265 w 6314715"/>
              <a:gd name="connsiteY1972" fmla="*/ 1262400 h 1516103"/>
              <a:gd name="connsiteX1973" fmla="*/ 446346 w 6314715"/>
              <a:gd name="connsiteY1973" fmla="*/ 1254483 h 1516103"/>
              <a:gd name="connsiteX1974" fmla="*/ 431228 w 6314715"/>
              <a:gd name="connsiteY1974" fmla="*/ 1246926 h 1516103"/>
              <a:gd name="connsiteX1975" fmla="*/ 431228 w 6314715"/>
              <a:gd name="connsiteY1975" fmla="*/ 1239009 h 1516103"/>
              <a:gd name="connsiteX1976" fmla="*/ 431228 w 6314715"/>
              <a:gd name="connsiteY1976" fmla="*/ 1231452 h 1516103"/>
              <a:gd name="connsiteX1977" fmla="*/ 423669 w 6314715"/>
              <a:gd name="connsiteY1977" fmla="*/ 1239009 h 1516103"/>
              <a:gd name="connsiteX1978" fmla="*/ 408191 w 6314715"/>
              <a:gd name="connsiteY1978" fmla="*/ 1223895 h 1516103"/>
              <a:gd name="connsiteX1979" fmla="*/ 407201 w 6314715"/>
              <a:gd name="connsiteY1979" fmla="*/ 1230507 h 1516103"/>
              <a:gd name="connsiteX1980" fmla="*/ 407085 w 6314715"/>
              <a:gd name="connsiteY1980" fmla="*/ 1230523 h 1516103"/>
              <a:gd name="connsiteX1981" fmla="*/ 400317 w 6314715"/>
              <a:gd name="connsiteY1981" fmla="*/ 1224839 h 1516103"/>
              <a:gd name="connsiteX1982" fmla="*/ 392713 w 6314715"/>
              <a:gd name="connsiteY1982" fmla="*/ 1223895 h 1516103"/>
              <a:gd name="connsiteX1983" fmla="*/ 400272 w 6314715"/>
              <a:gd name="connsiteY1983" fmla="*/ 1231452 h 1516103"/>
              <a:gd name="connsiteX1984" fmla="*/ 392713 w 6314715"/>
              <a:gd name="connsiteY1984" fmla="*/ 1231452 h 1516103"/>
              <a:gd name="connsiteX1985" fmla="*/ 377235 w 6314715"/>
              <a:gd name="connsiteY1985" fmla="*/ 1223895 h 1516103"/>
              <a:gd name="connsiteX1986" fmla="*/ 369676 w 6314715"/>
              <a:gd name="connsiteY1986" fmla="*/ 1216337 h 1516103"/>
              <a:gd name="connsiteX1987" fmla="*/ 363297 w 6314715"/>
              <a:gd name="connsiteY1987" fmla="*/ 1211732 h 1516103"/>
              <a:gd name="connsiteX1988" fmla="*/ 362927 w 6314715"/>
              <a:gd name="connsiteY1988" fmla="*/ 1208208 h 1516103"/>
              <a:gd name="connsiteX1989" fmla="*/ 365896 w 6314715"/>
              <a:gd name="connsiteY1989" fmla="*/ 1207431 h 1516103"/>
              <a:gd name="connsiteX1990" fmla="*/ 369676 w 6314715"/>
              <a:gd name="connsiteY1990" fmla="*/ 1200503 h 1516103"/>
              <a:gd name="connsiteX1991" fmla="*/ 365896 w 6314715"/>
              <a:gd name="connsiteY1991" fmla="*/ 1201493 h 1516103"/>
              <a:gd name="connsiteX1992" fmla="*/ 362814 w 6314715"/>
              <a:gd name="connsiteY1992" fmla="*/ 1207141 h 1516103"/>
              <a:gd name="connsiteX1993" fmla="*/ 362116 w 6314715"/>
              <a:gd name="connsiteY1993" fmla="*/ 1200503 h 1516103"/>
              <a:gd name="connsiteX1994" fmla="*/ 338719 w 6314715"/>
              <a:gd name="connsiteY1994" fmla="*/ 1200503 h 1516103"/>
              <a:gd name="connsiteX1995" fmla="*/ 331160 w 6314715"/>
              <a:gd name="connsiteY1995" fmla="*/ 1192946 h 1516103"/>
              <a:gd name="connsiteX1996" fmla="*/ 331160 w 6314715"/>
              <a:gd name="connsiteY1996" fmla="*/ 1200503 h 1516103"/>
              <a:gd name="connsiteX1997" fmla="*/ 308123 w 6314715"/>
              <a:gd name="connsiteY1997" fmla="*/ 1185389 h 1516103"/>
              <a:gd name="connsiteX1998" fmla="*/ 308123 w 6314715"/>
              <a:gd name="connsiteY1998" fmla="*/ 1192946 h 1516103"/>
              <a:gd name="connsiteX1999" fmla="*/ 284726 w 6314715"/>
              <a:gd name="connsiteY1999" fmla="*/ 1192946 h 1516103"/>
              <a:gd name="connsiteX2000" fmla="*/ 269608 w 6314715"/>
              <a:gd name="connsiteY2000" fmla="*/ 1192946 h 1516103"/>
              <a:gd name="connsiteX2001" fmla="*/ 223173 w 6314715"/>
              <a:gd name="connsiteY2001" fmla="*/ 1192946 h 1516103"/>
              <a:gd name="connsiteX2002" fmla="*/ 223173 w 6314715"/>
              <a:gd name="connsiteY2002" fmla="*/ 1185389 h 1516103"/>
              <a:gd name="connsiteX2003" fmla="*/ 215614 w 6314715"/>
              <a:gd name="connsiteY2003" fmla="*/ 1192946 h 1516103"/>
              <a:gd name="connsiteX2004" fmla="*/ 184658 w 6314715"/>
              <a:gd name="connsiteY2004" fmla="*/ 1192946 h 1516103"/>
              <a:gd name="connsiteX2005" fmla="*/ 184658 w 6314715"/>
              <a:gd name="connsiteY2005" fmla="*/ 1188223 h 1516103"/>
              <a:gd name="connsiteX2006" fmla="*/ 184658 w 6314715"/>
              <a:gd name="connsiteY2006" fmla="*/ 1185389 h 1516103"/>
              <a:gd name="connsiteX2007" fmla="*/ 169180 w 6314715"/>
              <a:gd name="connsiteY2007" fmla="*/ 1192946 h 1516103"/>
              <a:gd name="connsiteX2008" fmla="*/ 169180 w 6314715"/>
              <a:gd name="connsiteY2008" fmla="*/ 1185389 h 1516103"/>
              <a:gd name="connsiteX2009" fmla="*/ 161621 w 6314715"/>
              <a:gd name="connsiteY2009" fmla="*/ 1185389 h 1516103"/>
              <a:gd name="connsiteX2010" fmla="*/ 161621 w 6314715"/>
              <a:gd name="connsiteY2010" fmla="*/ 1192946 h 1516103"/>
              <a:gd name="connsiteX2011" fmla="*/ 146142 w 6314715"/>
              <a:gd name="connsiteY2011" fmla="*/ 1185389 h 1516103"/>
              <a:gd name="connsiteX2012" fmla="*/ 146142 w 6314715"/>
              <a:gd name="connsiteY2012" fmla="*/ 1177472 h 1516103"/>
              <a:gd name="connsiteX2013" fmla="*/ 138583 w 6314715"/>
              <a:gd name="connsiteY2013" fmla="*/ 1177472 h 1516103"/>
              <a:gd name="connsiteX2014" fmla="*/ 138583 w 6314715"/>
              <a:gd name="connsiteY2014" fmla="*/ 1169915 h 1516103"/>
              <a:gd name="connsiteX2015" fmla="*/ 115546 w 6314715"/>
              <a:gd name="connsiteY2015" fmla="*/ 1162358 h 1516103"/>
              <a:gd name="connsiteX2016" fmla="*/ 123105 w 6314715"/>
              <a:gd name="connsiteY2016" fmla="*/ 1154441 h 1516103"/>
              <a:gd name="connsiteX2017" fmla="*/ 107627 w 6314715"/>
              <a:gd name="connsiteY2017" fmla="*/ 1154441 h 1516103"/>
              <a:gd name="connsiteX2018" fmla="*/ 100068 w 6314715"/>
              <a:gd name="connsiteY2018" fmla="*/ 1162358 h 1516103"/>
              <a:gd name="connsiteX2019" fmla="*/ 84590 w 6314715"/>
              <a:gd name="connsiteY2019" fmla="*/ 1154441 h 1516103"/>
              <a:gd name="connsiteX2020" fmla="*/ 69112 w 6314715"/>
              <a:gd name="connsiteY2020" fmla="*/ 1131410 h 1516103"/>
              <a:gd name="connsiteX2021" fmla="*/ 53994 w 6314715"/>
              <a:gd name="connsiteY2021" fmla="*/ 1131410 h 1516103"/>
              <a:gd name="connsiteX2022" fmla="*/ 46075 w 6314715"/>
              <a:gd name="connsiteY2022" fmla="*/ 1138967 h 1516103"/>
              <a:gd name="connsiteX2023" fmla="*/ 46075 w 6314715"/>
              <a:gd name="connsiteY2023" fmla="*/ 1131410 h 1516103"/>
              <a:gd name="connsiteX2024" fmla="*/ 38515 w 6314715"/>
              <a:gd name="connsiteY2024" fmla="*/ 1115936 h 1516103"/>
              <a:gd name="connsiteX2025" fmla="*/ 30596 w 6314715"/>
              <a:gd name="connsiteY2025" fmla="*/ 1131410 h 1516103"/>
              <a:gd name="connsiteX2026" fmla="*/ 23037 w 6314715"/>
              <a:gd name="connsiteY2026" fmla="*/ 1108379 h 1516103"/>
              <a:gd name="connsiteX2027" fmla="*/ 0 w 6314715"/>
              <a:gd name="connsiteY2027" fmla="*/ 1108379 h 1516103"/>
              <a:gd name="connsiteX2028" fmla="*/ 0 w 6314715"/>
              <a:gd name="connsiteY2028" fmla="*/ 1100462 h 1516103"/>
              <a:gd name="connsiteX2029" fmla="*/ 7559 w 6314715"/>
              <a:gd name="connsiteY2029" fmla="*/ 1100462 h 1516103"/>
              <a:gd name="connsiteX2030" fmla="*/ 7559 w 6314715"/>
              <a:gd name="connsiteY2030" fmla="*/ 1092904 h 1516103"/>
              <a:gd name="connsiteX2031" fmla="*/ 15118 w 6314715"/>
              <a:gd name="connsiteY2031" fmla="*/ 1092904 h 1516103"/>
              <a:gd name="connsiteX2032" fmla="*/ 15118 w 6314715"/>
              <a:gd name="connsiteY2032" fmla="*/ 1084987 h 1516103"/>
              <a:gd name="connsiteX2033" fmla="*/ 7559 w 6314715"/>
              <a:gd name="connsiteY2033" fmla="*/ 1084987 h 1516103"/>
              <a:gd name="connsiteX2034" fmla="*/ 23037 w 6314715"/>
              <a:gd name="connsiteY2034" fmla="*/ 1069873 h 1516103"/>
              <a:gd name="connsiteX2035" fmla="*/ 15118 w 6314715"/>
              <a:gd name="connsiteY2035" fmla="*/ 1069873 h 1516103"/>
              <a:gd name="connsiteX2036" fmla="*/ 15118 w 6314715"/>
              <a:gd name="connsiteY2036" fmla="*/ 1062316 h 1516103"/>
              <a:gd name="connsiteX2037" fmla="*/ 7559 w 6314715"/>
              <a:gd name="connsiteY2037" fmla="*/ 1054399 h 1516103"/>
              <a:gd name="connsiteX2038" fmla="*/ 15118 w 6314715"/>
              <a:gd name="connsiteY2038" fmla="*/ 1054399 h 1516103"/>
              <a:gd name="connsiteX2039" fmla="*/ 7559 w 6314715"/>
              <a:gd name="connsiteY2039" fmla="*/ 1046842 h 1516103"/>
              <a:gd name="connsiteX2040" fmla="*/ 15118 w 6314715"/>
              <a:gd name="connsiteY2040" fmla="*/ 1038925 h 1516103"/>
              <a:gd name="connsiteX2041" fmla="*/ 23037 w 6314715"/>
              <a:gd name="connsiteY2041" fmla="*/ 1038925 h 1516103"/>
              <a:gd name="connsiteX2042" fmla="*/ 30596 w 6314715"/>
              <a:gd name="connsiteY2042" fmla="*/ 1023451 h 1516103"/>
              <a:gd name="connsiteX2043" fmla="*/ 30596 w 6314715"/>
              <a:gd name="connsiteY2043" fmla="*/ 1031368 h 1516103"/>
              <a:gd name="connsiteX2044" fmla="*/ 38515 w 6314715"/>
              <a:gd name="connsiteY2044" fmla="*/ 1015894 h 1516103"/>
              <a:gd name="connsiteX2045" fmla="*/ 30596 w 6314715"/>
              <a:gd name="connsiteY2045" fmla="*/ 1008337 h 1516103"/>
              <a:gd name="connsiteX2046" fmla="*/ 38515 w 6314715"/>
              <a:gd name="connsiteY2046" fmla="*/ 992862 h 1516103"/>
              <a:gd name="connsiteX2047" fmla="*/ 46075 w 6314715"/>
              <a:gd name="connsiteY2047" fmla="*/ 984945 h 1516103"/>
              <a:gd name="connsiteX2048" fmla="*/ 53994 w 6314715"/>
              <a:gd name="connsiteY2048" fmla="*/ 977388 h 1516103"/>
              <a:gd name="connsiteX2049" fmla="*/ 69112 w 6314715"/>
              <a:gd name="connsiteY2049" fmla="*/ 969831 h 1516103"/>
              <a:gd name="connsiteX2050" fmla="*/ 61553 w 6314715"/>
              <a:gd name="connsiteY2050" fmla="*/ 961914 h 1516103"/>
              <a:gd name="connsiteX2051" fmla="*/ 69112 w 6314715"/>
              <a:gd name="connsiteY2051" fmla="*/ 946800 h 1516103"/>
              <a:gd name="connsiteX2052" fmla="*/ 53994 w 6314715"/>
              <a:gd name="connsiteY2052" fmla="*/ 946800 h 1516103"/>
              <a:gd name="connsiteX2053" fmla="*/ 69112 w 6314715"/>
              <a:gd name="connsiteY2053" fmla="*/ 930966 h 1516103"/>
              <a:gd name="connsiteX2054" fmla="*/ 76671 w 6314715"/>
              <a:gd name="connsiteY2054" fmla="*/ 930966 h 1516103"/>
              <a:gd name="connsiteX2055" fmla="*/ 84590 w 6314715"/>
              <a:gd name="connsiteY2055" fmla="*/ 923409 h 1516103"/>
              <a:gd name="connsiteX2056" fmla="*/ 123105 w 6314715"/>
              <a:gd name="connsiteY2056" fmla="*/ 907935 h 1516103"/>
              <a:gd name="connsiteX2057" fmla="*/ 138583 w 6314715"/>
              <a:gd name="connsiteY2057" fmla="*/ 900378 h 1516103"/>
              <a:gd name="connsiteX2058" fmla="*/ 146142 w 6314715"/>
              <a:gd name="connsiteY2058" fmla="*/ 892821 h 1516103"/>
              <a:gd name="connsiteX2059" fmla="*/ 154062 w 6314715"/>
              <a:gd name="connsiteY2059" fmla="*/ 892821 h 1516103"/>
              <a:gd name="connsiteX2060" fmla="*/ 146142 w 6314715"/>
              <a:gd name="connsiteY2060" fmla="*/ 877346 h 1516103"/>
              <a:gd name="connsiteX2061" fmla="*/ 161621 w 6314715"/>
              <a:gd name="connsiteY2061" fmla="*/ 869429 h 1516103"/>
              <a:gd name="connsiteX2062" fmla="*/ 177099 w 6314715"/>
              <a:gd name="connsiteY2062" fmla="*/ 869429 h 1516103"/>
              <a:gd name="connsiteX2063" fmla="*/ 177099 w 6314715"/>
              <a:gd name="connsiteY2063" fmla="*/ 861872 h 1516103"/>
              <a:gd name="connsiteX2064" fmla="*/ 184658 w 6314715"/>
              <a:gd name="connsiteY2064" fmla="*/ 869429 h 1516103"/>
              <a:gd name="connsiteX2065" fmla="*/ 200136 w 6314715"/>
              <a:gd name="connsiteY2065" fmla="*/ 861872 h 1516103"/>
              <a:gd name="connsiteX2066" fmla="*/ 200136 w 6314715"/>
              <a:gd name="connsiteY2066" fmla="*/ 869429 h 1516103"/>
              <a:gd name="connsiteX2067" fmla="*/ 238651 w 6314715"/>
              <a:gd name="connsiteY2067" fmla="*/ 877346 h 1516103"/>
              <a:gd name="connsiteX2068" fmla="*/ 277167 w 6314715"/>
              <a:gd name="connsiteY2068" fmla="*/ 877346 h 1516103"/>
              <a:gd name="connsiteX2069" fmla="*/ 277167 w 6314715"/>
              <a:gd name="connsiteY2069" fmla="*/ 869429 h 1516103"/>
              <a:gd name="connsiteX2070" fmla="*/ 284726 w 6314715"/>
              <a:gd name="connsiteY2070" fmla="*/ 861872 h 1516103"/>
              <a:gd name="connsiteX2071" fmla="*/ 323241 w 6314715"/>
              <a:gd name="connsiteY2071" fmla="*/ 861872 h 1516103"/>
              <a:gd name="connsiteX2072" fmla="*/ 308123 w 6314715"/>
              <a:gd name="connsiteY2072" fmla="*/ 854315 h 1516103"/>
              <a:gd name="connsiteX2073" fmla="*/ 315682 w 6314715"/>
              <a:gd name="connsiteY2073" fmla="*/ 854315 h 1516103"/>
              <a:gd name="connsiteX2074" fmla="*/ 308123 w 6314715"/>
              <a:gd name="connsiteY2074" fmla="*/ 854315 h 1516103"/>
              <a:gd name="connsiteX2075" fmla="*/ 300204 w 6314715"/>
              <a:gd name="connsiteY2075" fmla="*/ 854315 h 1516103"/>
              <a:gd name="connsiteX2076" fmla="*/ 300204 w 6314715"/>
              <a:gd name="connsiteY2076" fmla="*/ 861872 h 1516103"/>
              <a:gd name="connsiteX2077" fmla="*/ 300204 w 6314715"/>
              <a:gd name="connsiteY2077" fmla="*/ 846758 h 1516103"/>
              <a:gd name="connsiteX2078" fmla="*/ 292285 w 6314715"/>
              <a:gd name="connsiteY2078" fmla="*/ 854315 h 1516103"/>
              <a:gd name="connsiteX2079" fmla="*/ 292285 w 6314715"/>
              <a:gd name="connsiteY2079" fmla="*/ 861872 h 1516103"/>
              <a:gd name="connsiteX2080" fmla="*/ 284726 w 6314715"/>
              <a:gd name="connsiteY2080" fmla="*/ 861872 h 1516103"/>
              <a:gd name="connsiteX2081" fmla="*/ 284726 w 6314715"/>
              <a:gd name="connsiteY2081" fmla="*/ 854315 h 1516103"/>
              <a:gd name="connsiteX2082" fmla="*/ 238651 w 6314715"/>
              <a:gd name="connsiteY2082" fmla="*/ 846758 h 1516103"/>
              <a:gd name="connsiteX2083" fmla="*/ 238651 w 6314715"/>
              <a:gd name="connsiteY2083" fmla="*/ 838841 h 1516103"/>
              <a:gd name="connsiteX2084" fmla="*/ 323241 w 6314715"/>
              <a:gd name="connsiteY2084" fmla="*/ 831284 h 1516103"/>
              <a:gd name="connsiteX2085" fmla="*/ 323241 w 6314715"/>
              <a:gd name="connsiteY2085" fmla="*/ 823367 h 1516103"/>
              <a:gd name="connsiteX2086" fmla="*/ 362116 w 6314715"/>
              <a:gd name="connsiteY2086" fmla="*/ 815810 h 1516103"/>
              <a:gd name="connsiteX2087" fmla="*/ 362116 w 6314715"/>
              <a:gd name="connsiteY2087" fmla="*/ 823367 h 1516103"/>
              <a:gd name="connsiteX2088" fmla="*/ 392713 w 6314715"/>
              <a:gd name="connsiteY2088" fmla="*/ 815810 h 1516103"/>
              <a:gd name="connsiteX2089" fmla="*/ 384794 w 6314715"/>
              <a:gd name="connsiteY2089" fmla="*/ 807893 h 1516103"/>
              <a:gd name="connsiteX2090" fmla="*/ 400272 w 6314715"/>
              <a:gd name="connsiteY2090" fmla="*/ 800336 h 1516103"/>
              <a:gd name="connsiteX2091" fmla="*/ 400272 w 6314715"/>
              <a:gd name="connsiteY2091" fmla="*/ 807893 h 1516103"/>
              <a:gd name="connsiteX2092" fmla="*/ 423669 w 6314715"/>
              <a:gd name="connsiteY2092" fmla="*/ 800336 h 1516103"/>
              <a:gd name="connsiteX2093" fmla="*/ 423669 w 6314715"/>
              <a:gd name="connsiteY2093" fmla="*/ 792779 h 1516103"/>
              <a:gd name="connsiteX2094" fmla="*/ 446346 w 6314715"/>
              <a:gd name="connsiteY2094" fmla="*/ 785221 h 1516103"/>
              <a:gd name="connsiteX2095" fmla="*/ 415750 w 6314715"/>
              <a:gd name="connsiteY2095" fmla="*/ 785221 h 1516103"/>
              <a:gd name="connsiteX2096" fmla="*/ 423669 w 6314715"/>
              <a:gd name="connsiteY2096" fmla="*/ 769387 h 1516103"/>
              <a:gd name="connsiteX2097" fmla="*/ 400272 w 6314715"/>
              <a:gd name="connsiteY2097" fmla="*/ 785221 h 1516103"/>
              <a:gd name="connsiteX2098" fmla="*/ 408191 w 6314715"/>
              <a:gd name="connsiteY2098" fmla="*/ 769387 h 1516103"/>
              <a:gd name="connsiteX2099" fmla="*/ 415750 w 6314715"/>
              <a:gd name="connsiteY2099" fmla="*/ 769387 h 1516103"/>
              <a:gd name="connsiteX2100" fmla="*/ 400272 w 6314715"/>
              <a:gd name="connsiteY2100" fmla="*/ 761830 h 1516103"/>
              <a:gd name="connsiteX2101" fmla="*/ 415750 w 6314715"/>
              <a:gd name="connsiteY2101" fmla="*/ 754633 h 1516103"/>
              <a:gd name="connsiteX2102" fmla="*/ 408191 w 6314715"/>
              <a:gd name="connsiteY2102" fmla="*/ 754633 h 1516103"/>
              <a:gd name="connsiteX2103" fmla="*/ 408191 w 6314715"/>
              <a:gd name="connsiteY2103" fmla="*/ 753644 h 1516103"/>
              <a:gd name="connsiteX2104" fmla="*/ 408191 w 6314715"/>
              <a:gd name="connsiteY2104" fmla="*/ 747706 h 1516103"/>
              <a:gd name="connsiteX2105" fmla="*/ 408191 w 6314715"/>
              <a:gd name="connsiteY2105" fmla="*/ 746716 h 1516103"/>
              <a:gd name="connsiteX2106" fmla="*/ 400272 w 6314715"/>
              <a:gd name="connsiteY2106" fmla="*/ 746716 h 1516103"/>
              <a:gd name="connsiteX2107" fmla="*/ 392713 w 6314715"/>
              <a:gd name="connsiteY2107" fmla="*/ 746716 h 1516103"/>
              <a:gd name="connsiteX2108" fmla="*/ 400272 w 6314715"/>
              <a:gd name="connsiteY2108" fmla="*/ 739159 h 1516103"/>
              <a:gd name="connsiteX2109" fmla="*/ 408191 w 6314715"/>
              <a:gd name="connsiteY2109" fmla="*/ 739159 h 1516103"/>
              <a:gd name="connsiteX2110" fmla="*/ 415750 w 6314715"/>
              <a:gd name="connsiteY2110" fmla="*/ 746716 h 1516103"/>
              <a:gd name="connsiteX2111" fmla="*/ 408191 w 6314715"/>
              <a:gd name="connsiteY2111" fmla="*/ 739159 h 1516103"/>
              <a:gd name="connsiteX2112" fmla="*/ 408191 w 6314715"/>
              <a:gd name="connsiteY2112" fmla="*/ 723685 h 1516103"/>
              <a:gd name="connsiteX2113" fmla="*/ 415750 w 6314715"/>
              <a:gd name="connsiteY2113" fmla="*/ 739159 h 1516103"/>
              <a:gd name="connsiteX2114" fmla="*/ 415750 w 6314715"/>
              <a:gd name="connsiteY2114" fmla="*/ 725754 h 1516103"/>
              <a:gd name="connsiteX2115" fmla="*/ 415750 w 6314715"/>
              <a:gd name="connsiteY2115" fmla="*/ 723685 h 1516103"/>
              <a:gd name="connsiteX2116" fmla="*/ 431228 w 6314715"/>
              <a:gd name="connsiteY2116" fmla="*/ 716128 h 1516103"/>
              <a:gd name="connsiteX2117" fmla="*/ 423669 w 6314715"/>
              <a:gd name="connsiteY2117" fmla="*/ 708211 h 1516103"/>
              <a:gd name="connsiteX2118" fmla="*/ 415750 w 6314715"/>
              <a:gd name="connsiteY2118" fmla="*/ 716128 h 1516103"/>
              <a:gd name="connsiteX2119" fmla="*/ 405176 w 6314715"/>
              <a:gd name="connsiteY2119" fmla="*/ 718062 h 1516103"/>
              <a:gd name="connsiteX2120" fmla="*/ 403899 w 6314715"/>
              <a:gd name="connsiteY2120" fmla="*/ 721589 h 1516103"/>
              <a:gd name="connsiteX2121" fmla="*/ 400272 w 6314715"/>
              <a:gd name="connsiteY2121" fmla="*/ 723685 h 1516103"/>
              <a:gd name="connsiteX2122" fmla="*/ 402527 w 6314715"/>
              <a:gd name="connsiteY2122" fmla="*/ 725376 h 1516103"/>
              <a:gd name="connsiteX2123" fmla="*/ 400272 w 6314715"/>
              <a:gd name="connsiteY2123" fmla="*/ 731602 h 1516103"/>
              <a:gd name="connsiteX2124" fmla="*/ 377235 w 6314715"/>
              <a:gd name="connsiteY2124" fmla="*/ 739159 h 1516103"/>
              <a:gd name="connsiteX2125" fmla="*/ 277167 w 6314715"/>
              <a:gd name="connsiteY2125" fmla="*/ 731602 h 1516103"/>
              <a:gd name="connsiteX2126" fmla="*/ 261689 w 6314715"/>
              <a:gd name="connsiteY2126" fmla="*/ 739159 h 1516103"/>
              <a:gd name="connsiteX2127" fmla="*/ 269608 w 6314715"/>
              <a:gd name="connsiteY2127" fmla="*/ 731602 h 1516103"/>
              <a:gd name="connsiteX2128" fmla="*/ 269608 w 6314715"/>
              <a:gd name="connsiteY2128" fmla="*/ 716128 h 1516103"/>
              <a:gd name="connsiteX2129" fmla="*/ 254129 w 6314715"/>
              <a:gd name="connsiteY2129" fmla="*/ 708211 h 1516103"/>
              <a:gd name="connsiteX2130" fmla="*/ 254129 w 6314715"/>
              <a:gd name="connsiteY2130" fmla="*/ 692737 h 1516103"/>
              <a:gd name="connsiteX2131" fmla="*/ 238651 w 6314715"/>
              <a:gd name="connsiteY2131" fmla="*/ 723685 h 1516103"/>
              <a:gd name="connsiteX2132" fmla="*/ 238651 w 6314715"/>
              <a:gd name="connsiteY2132" fmla="*/ 716128 h 1516103"/>
              <a:gd name="connsiteX2133" fmla="*/ 246210 w 6314715"/>
              <a:gd name="connsiteY2133" fmla="*/ 708211 h 1516103"/>
              <a:gd name="connsiteX2134" fmla="*/ 246210 w 6314715"/>
              <a:gd name="connsiteY2134" fmla="*/ 700654 h 1516103"/>
              <a:gd name="connsiteX2135" fmla="*/ 246210 w 6314715"/>
              <a:gd name="connsiteY2135" fmla="*/ 692737 h 1516103"/>
              <a:gd name="connsiteX2136" fmla="*/ 230732 w 6314715"/>
              <a:gd name="connsiteY2136" fmla="*/ 692737 h 1516103"/>
              <a:gd name="connsiteX2137" fmla="*/ 215614 w 6314715"/>
              <a:gd name="connsiteY2137" fmla="*/ 692737 h 1516103"/>
              <a:gd name="connsiteX2138" fmla="*/ 208055 w 6314715"/>
              <a:gd name="connsiteY2138" fmla="*/ 685180 h 1516103"/>
              <a:gd name="connsiteX2139" fmla="*/ 177099 w 6314715"/>
              <a:gd name="connsiteY2139" fmla="*/ 685180 h 1516103"/>
              <a:gd name="connsiteX2140" fmla="*/ 169180 w 6314715"/>
              <a:gd name="connsiteY2140" fmla="*/ 677622 h 1516103"/>
              <a:gd name="connsiteX2141" fmla="*/ 177099 w 6314715"/>
              <a:gd name="connsiteY2141" fmla="*/ 662148 h 1516103"/>
              <a:gd name="connsiteX2142" fmla="*/ 177099 w 6314715"/>
              <a:gd name="connsiteY2142" fmla="*/ 646674 h 1516103"/>
              <a:gd name="connsiteX2143" fmla="*/ 169180 w 6314715"/>
              <a:gd name="connsiteY2143" fmla="*/ 662148 h 1516103"/>
              <a:gd name="connsiteX2144" fmla="*/ 169180 w 6314715"/>
              <a:gd name="connsiteY2144" fmla="*/ 660214 h 1516103"/>
              <a:gd name="connsiteX2145" fmla="*/ 169180 w 6314715"/>
              <a:gd name="connsiteY2145" fmla="*/ 646674 h 1516103"/>
              <a:gd name="connsiteX2146" fmla="*/ 161621 w 6314715"/>
              <a:gd name="connsiteY2146" fmla="*/ 639117 h 1516103"/>
              <a:gd name="connsiteX2147" fmla="*/ 177099 w 6314715"/>
              <a:gd name="connsiteY2147" fmla="*/ 639117 h 1516103"/>
              <a:gd name="connsiteX2148" fmla="*/ 177099 w 6314715"/>
              <a:gd name="connsiteY2148" fmla="*/ 623643 h 1516103"/>
              <a:gd name="connsiteX2149" fmla="*/ 169180 w 6314715"/>
              <a:gd name="connsiteY2149" fmla="*/ 616086 h 1516103"/>
              <a:gd name="connsiteX2150" fmla="*/ 177099 w 6314715"/>
              <a:gd name="connsiteY2150" fmla="*/ 608169 h 1516103"/>
              <a:gd name="connsiteX2151" fmla="*/ 184658 w 6314715"/>
              <a:gd name="connsiteY2151" fmla="*/ 600612 h 1516103"/>
              <a:gd name="connsiteX2152" fmla="*/ 284726 w 6314715"/>
              <a:gd name="connsiteY2152" fmla="*/ 577580 h 1516103"/>
              <a:gd name="connsiteX2153" fmla="*/ 284726 w 6314715"/>
              <a:gd name="connsiteY2153" fmla="*/ 570023 h 1516103"/>
              <a:gd name="connsiteX2154" fmla="*/ 292285 w 6314715"/>
              <a:gd name="connsiteY2154" fmla="*/ 570023 h 1516103"/>
              <a:gd name="connsiteX2155" fmla="*/ 284726 w 6314715"/>
              <a:gd name="connsiteY2155" fmla="*/ 570023 h 1516103"/>
              <a:gd name="connsiteX2156" fmla="*/ 269608 w 6314715"/>
              <a:gd name="connsiteY2156" fmla="*/ 570023 h 1516103"/>
              <a:gd name="connsiteX2157" fmla="*/ 246210 w 6314715"/>
              <a:gd name="connsiteY2157" fmla="*/ 570023 h 1516103"/>
              <a:gd name="connsiteX2158" fmla="*/ 238651 w 6314715"/>
              <a:gd name="connsiteY2158" fmla="*/ 562106 h 1516103"/>
              <a:gd name="connsiteX2159" fmla="*/ 246210 w 6314715"/>
              <a:gd name="connsiteY2159" fmla="*/ 562106 h 1516103"/>
              <a:gd name="connsiteX2160" fmla="*/ 254129 w 6314715"/>
              <a:gd name="connsiteY2160" fmla="*/ 546632 h 1516103"/>
              <a:gd name="connsiteX2161" fmla="*/ 261689 w 6314715"/>
              <a:gd name="connsiteY2161" fmla="*/ 546632 h 1516103"/>
              <a:gd name="connsiteX2162" fmla="*/ 261689 w 6314715"/>
              <a:gd name="connsiteY2162" fmla="*/ 539075 h 1516103"/>
              <a:gd name="connsiteX2163" fmla="*/ 269608 w 6314715"/>
              <a:gd name="connsiteY2163" fmla="*/ 531158 h 1516103"/>
              <a:gd name="connsiteX2164" fmla="*/ 269608 w 6314715"/>
              <a:gd name="connsiteY2164" fmla="*/ 539030 h 1516103"/>
              <a:gd name="connsiteX2165" fmla="*/ 269608 w 6314715"/>
              <a:gd name="connsiteY2165" fmla="*/ 539075 h 1516103"/>
              <a:gd name="connsiteX2166" fmla="*/ 277167 w 6314715"/>
              <a:gd name="connsiteY2166" fmla="*/ 539075 h 1516103"/>
              <a:gd name="connsiteX2167" fmla="*/ 277167 w 6314715"/>
              <a:gd name="connsiteY2167" fmla="*/ 531158 h 1516103"/>
              <a:gd name="connsiteX2168" fmla="*/ 277167 w 6314715"/>
              <a:gd name="connsiteY2168" fmla="*/ 523601 h 1516103"/>
              <a:gd name="connsiteX2169" fmla="*/ 261689 w 6314715"/>
              <a:gd name="connsiteY2169" fmla="*/ 516044 h 1516103"/>
              <a:gd name="connsiteX2170" fmla="*/ 277167 w 6314715"/>
              <a:gd name="connsiteY2170" fmla="*/ 508127 h 1516103"/>
              <a:gd name="connsiteX2171" fmla="*/ 261689 w 6314715"/>
              <a:gd name="connsiteY2171" fmla="*/ 508127 h 1516103"/>
              <a:gd name="connsiteX2172" fmla="*/ 261689 w 6314715"/>
              <a:gd name="connsiteY2172" fmla="*/ 500570 h 1516103"/>
              <a:gd name="connsiteX2173" fmla="*/ 269608 w 6314715"/>
              <a:gd name="connsiteY2173" fmla="*/ 492653 h 1516103"/>
              <a:gd name="connsiteX2174" fmla="*/ 254129 w 6314715"/>
              <a:gd name="connsiteY2174" fmla="*/ 485096 h 1516103"/>
              <a:gd name="connsiteX2175" fmla="*/ 252892 w 6314715"/>
              <a:gd name="connsiteY2175" fmla="*/ 478449 h 1516103"/>
              <a:gd name="connsiteX2176" fmla="*/ 252102 w 6314715"/>
              <a:gd name="connsiteY2176" fmla="*/ 478420 h 1516103"/>
              <a:gd name="connsiteX2177" fmla="*/ 257909 w 6314715"/>
              <a:gd name="connsiteY2177" fmla="*/ 473580 h 1516103"/>
              <a:gd name="connsiteX2178" fmla="*/ 269608 w 6314715"/>
              <a:gd name="connsiteY2178" fmla="*/ 469622 h 1516103"/>
              <a:gd name="connsiteX2179" fmla="*/ 284726 w 6314715"/>
              <a:gd name="connsiteY2179" fmla="*/ 462064 h 1516103"/>
              <a:gd name="connsiteX2180" fmla="*/ 300204 w 6314715"/>
              <a:gd name="connsiteY2180" fmla="*/ 462064 h 1516103"/>
              <a:gd name="connsiteX2181" fmla="*/ 331160 w 6314715"/>
              <a:gd name="connsiteY2181" fmla="*/ 477539 h 1516103"/>
              <a:gd name="connsiteX2182" fmla="*/ 338719 w 6314715"/>
              <a:gd name="connsiteY2182" fmla="*/ 462064 h 1516103"/>
              <a:gd name="connsiteX2183" fmla="*/ 338719 w 6314715"/>
              <a:gd name="connsiteY2183" fmla="*/ 469622 h 1516103"/>
              <a:gd name="connsiteX2184" fmla="*/ 362116 w 6314715"/>
              <a:gd name="connsiteY2184" fmla="*/ 454507 h 1516103"/>
              <a:gd name="connsiteX2185" fmla="*/ 354197 w 6314715"/>
              <a:gd name="connsiteY2185" fmla="*/ 446590 h 1516103"/>
              <a:gd name="connsiteX2186" fmla="*/ 369676 w 6314715"/>
              <a:gd name="connsiteY2186" fmla="*/ 438673 h 1516103"/>
              <a:gd name="connsiteX2187" fmla="*/ 377235 w 6314715"/>
              <a:gd name="connsiteY2187" fmla="*/ 446590 h 1516103"/>
              <a:gd name="connsiteX2188" fmla="*/ 384794 w 6314715"/>
              <a:gd name="connsiteY2188" fmla="*/ 446590 h 1516103"/>
              <a:gd name="connsiteX2189" fmla="*/ 384794 w 6314715"/>
              <a:gd name="connsiteY2189" fmla="*/ 431116 h 1516103"/>
              <a:gd name="connsiteX2190" fmla="*/ 392713 w 6314715"/>
              <a:gd name="connsiteY2190" fmla="*/ 438673 h 1516103"/>
              <a:gd name="connsiteX2191" fmla="*/ 400272 w 6314715"/>
              <a:gd name="connsiteY2191" fmla="*/ 438673 h 1516103"/>
              <a:gd name="connsiteX2192" fmla="*/ 400272 w 6314715"/>
              <a:gd name="connsiteY2192" fmla="*/ 431116 h 1516103"/>
              <a:gd name="connsiteX2193" fmla="*/ 400272 w 6314715"/>
              <a:gd name="connsiteY2193" fmla="*/ 423559 h 1516103"/>
              <a:gd name="connsiteX2194" fmla="*/ 408191 w 6314715"/>
              <a:gd name="connsiteY2194" fmla="*/ 423559 h 1516103"/>
              <a:gd name="connsiteX2195" fmla="*/ 415750 w 6314715"/>
              <a:gd name="connsiteY2195" fmla="*/ 423559 h 1516103"/>
              <a:gd name="connsiteX2196" fmla="*/ 423669 w 6314715"/>
              <a:gd name="connsiteY2196" fmla="*/ 423559 h 1516103"/>
              <a:gd name="connsiteX2197" fmla="*/ 431228 w 6314715"/>
              <a:gd name="connsiteY2197" fmla="*/ 423559 h 1516103"/>
              <a:gd name="connsiteX2198" fmla="*/ 438787 w 6314715"/>
              <a:gd name="connsiteY2198" fmla="*/ 423559 h 1516103"/>
              <a:gd name="connsiteX2199" fmla="*/ 438787 w 6314715"/>
              <a:gd name="connsiteY2199" fmla="*/ 416002 h 1516103"/>
              <a:gd name="connsiteX2200" fmla="*/ 446346 w 6314715"/>
              <a:gd name="connsiteY2200" fmla="*/ 423559 h 1516103"/>
              <a:gd name="connsiteX2201" fmla="*/ 446346 w 6314715"/>
              <a:gd name="connsiteY2201" fmla="*/ 416002 h 1516103"/>
              <a:gd name="connsiteX2202" fmla="*/ 454265 w 6314715"/>
              <a:gd name="connsiteY2202" fmla="*/ 408085 h 1516103"/>
              <a:gd name="connsiteX2203" fmla="*/ 460025 w 6314715"/>
              <a:gd name="connsiteY2203" fmla="*/ 415608 h 1516103"/>
              <a:gd name="connsiteX2204" fmla="*/ 462184 w 6314715"/>
              <a:gd name="connsiteY2204" fmla="*/ 415741 h 1516103"/>
              <a:gd name="connsiteX2205" fmla="*/ 464974 w 6314715"/>
              <a:gd name="connsiteY2205" fmla="*/ 415912 h 1516103"/>
              <a:gd name="connsiteX2206" fmla="*/ 469743 w 6314715"/>
              <a:gd name="connsiteY2206" fmla="*/ 400528 h 1516103"/>
              <a:gd name="connsiteX2207" fmla="*/ 465964 w 6314715"/>
              <a:gd name="connsiteY2207" fmla="*/ 393601 h 1516103"/>
              <a:gd name="connsiteX2208" fmla="*/ 463309 w 6314715"/>
              <a:gd name="connsiteY2208" fmla="*/ 392905 h 1516103"/>
              <a:gd name="connsiteX2209" fmla="*/ 463365 w 6314715"/>
              <a:gd name="connsiteY2209" fmla="*/ 392521 h 1516103"/>
              <a:gd name="connsiteX2210" fmla="*/ 469743 w 6314715"/>
              <a:gd name="connsiteY2210" fmla="*/ 377137 h 1516103"/>
              <a:gd name="connsiteX2211" fmla="*/ 477303 w 6314715"/>
              <a:gd name="connsiteY2211" fmla="*/ 362022 h 1516103"/>
              <a:gd name="connsiteX2212" fmla="*/ 477303 w 6314715"/>
              <a:gd name="connsiteY2212" fmla="*/ 369580 h 1516103"/>
              <a:gd name="connsiteX2213" fmla="*/ 477303 w 6314715"/>
              <a:gd name="connsiteY2213" fmla="*/ 375062 h 1516103"/>
              <a:gd name="connsiteX2214" fmla="*/ 477303 w 6314715"/>
              <a:gd name="connsiteY2214" fmla="*/ 377137 h 1516103"/>
              <a:gd name="connsiteX2215" fmla="*/ 477303 w 6314715"/>
              <a:gd name="connsiteY2215" fmla="*/ 362022 h 1516103"/>
              <a:gd name="connsiteX2216" fmla="*/ 500340 w 6314715"/>
              <a:gd name="connsiteY2216" fmla="*/ 369580 h 1516103"/>
              <a:gd name="connsiteX2217" fmla="*/ 492781 w 6314715"/>
              <a:gd name="connsiteY2217" fmla="*/ 362022 h 1516103"/>
              <a:gd name="connsiteX2218" fmla="*/ 500340 w 6314715"/>
              <a:gd name="connsiteY2218" fmla="*/ 354465 h 1516103"/>
              <a:gd name="connsiteX2219" fmla="*/ 508259 w 6314715"/>
              <a:gd name="connsiteY2219" fmla="*/ 362022 h 1516103"/>
              <a:gd name="connsiteX2220" fmla="*/ 538855 w 6314715"/>
              <a:gd name="connsiteY2220" fmla="*/ 369580 h 1516103"/>
              <a:gd name="connsiteX2221" fmla="*/ 554333 w 6314715"/>
              <a:gd name="connsiteY2221" fmla="*/ 362022 h 1516103"/>
              <a:gd name="connsiteX2222" fmla="*/ 562252 w 6314715"/>
              <a:gd name="connsiteY2222" fmla="*/ 369580 h 1516103"/>
              <a:gd name="connsiteX2223" fmla="*/ 562252 w 6314715"/>
              <a:gd name="connsiteY2223" fmla="*/ 362022 h 1516103"/>
              <a:gd name="connsiteX2224" fmla="*/ 569811 w 6314715"/>
              <a:gd name="connsiteY2224" fmla="*/ 362022 h 1516103"/>
              <a:gd name="connsiteX2225" fmla="*/ 569811 w 6314715"/>
              <a:gd name="connsiteY2225" fmla="*/ 354465 h 1516103"/>
              <a:gd name="connsiteX2226" fmla="*/ 546774 w 6314715"/>
              <a:gd name="connsiteY2226" fmla="*/ 346548 h 1516103"/>
              <a:gd name="connsiteX2227" fmla="*/ 531296 w 6314715"/>
              <a:gd name="connsiteY2227" fmla="*/ 354465 h 1516103"/>
              <a:gd name="connsiteX2228" fmla="*/ 538855 w 6314715"/>
              <a:gd name="connsiteY2228" fmla="*/ 346548 h 1516103"/>
              <a:gd name="connsiteX2229" fmla="*/ 531296 w 6314715"/>
              <a:gd name="connsiteY2229" fmla="*/ 346548 h 1516103"/>
              <a:gd name="connsiteX2230" fmla="*/ 538855 w 6314715"/>
              <a:gd name="connsiteY2230" fmla="*/ 338991 h 1516103"/>
              <a:gd name="connsiteX2231" fmla="*/ 531296 w 6314715"/>
              <a:gd name="connsiteY2231" fmla="*/ 338991 h 1516103"/>
              <a:gd name="connsiteX2232" fmla="*/ 515818 w 6314715"/>
              <a:gd name="connsiteY2232" fmla="*/ 338991 h 1516103"/>
              <a:gd name="connsiteX2233" fmla="*/ 508259 w 6314715"/>
              <a:gd name="connsiteY2233" fmla="*/ 346548 h 1516103"/>
              <a:gd name="connsiteX2234" fmla="*/ 485222 w 6314715"/>
              <a:gd name="connsiteY2234" fmla="*/ 346548 h 1516103"/>
              <a:gd name="connsiteX2235" fmla="*/ 477303 w 6314715"/>
              <a:gd name="connsiteY2235" fmla="*/ 346548 h 1516103"/>
              <a:gd name="connsiteX2236" fmla="*/ 446346 w 6314715"/>
              <a:gd name="connsiteY2236" fmla="*/ 354465 h 1516103"/>
              <a:gd name="connsiteX2237" fmla="*/ 446346 w 6314715"/>
              <a:gd name="connsiteY2237" fmla="*/ 346548 h 1516103"/>
              <a:gd name="connsiteX2238" fmla="*/ 446346 w 6314715"/>
              <a:gd name="connsiteY2238" fmla="*/ 338991 h 1516103"/>
              <a:gd name="connsiteX2239" fmla="*/ 446346 w 6314715"/>
              <a:gd name="connsiteY2239" fmla="*/ 354465 h 1516103"/>
              <a:gd name="connsiteX2240" fmla="*/ 423669 w 6314715"/>
              <a:gd name="connsiteY2240" fmla="*/ 354465 h 1516103"/>
              <a:gd name="connsiteX2241" fmla="*/ 423669 w 6314715"/>
              <a:gd name="connsiteY2241" fmla="*/ 353341 h 1516103"/>
              <a:gd name="connsiteX2242" fmla="*/ 423669 w 6314715"/>
              <a:gd name="connsiteY2242" fmla="*/ 350507 h 1516103"/>
              <a:gd name="connsiteX2243" fmla="*/ 423669 w 6314715"/>
              <a:gd name="connsiteY2243" fmla="*/ 347538 h 1516103"/>
              <a:gd name="connsiteX2244" fmla="*/ 423669 w 6314715"/>
              <a:gd name="connsiteY2244" fmla="*/ 346548 h 1516103"/>
              <a:gd name="connsiteX2245" fmla="*/ 415750 w 6314715"/>
              <a:gd name="connsiteY2245" fmla="*/ 346548 h 1516103"/>
              <a:gd name="connsiteX2246" fmla="*/ 415750 w 6314715"/>
              <a:gd name="connsiteY2246" fmla="*/ 354465 h 1516103"/>
              <a:gd name="connsiteX2247" fmla="*/ 400272 w 6314715"/>
              <a:gd name="connsiteY2247" fmla="*/ 362022 h 1516103"/>
              <a:gd name="connsiteX2248" fmla="*/ 384794 w 6314715"/>
              <a:gd name="connsiteY2248" fmla="*/ 362022 h 1516103"/>
              <a:gd name="connsiteX2249" fmla="*/ 392713 w 6314715"/>
              <a:gd name="connsiteY2249" fmla="*/ 346548 h 1516103"/>
              <a:gd name="connsiteX2250" fmla="*/ 377235 w 6314715"/>
              <a:gd name="connsiteY2250" fmla="*/ 362022 h 1516103"/>
              <a:gd name="connsiteX2251" fmla="*/ 338719 w 6314715"/>
              <a:gd name="connsiteY2251" fmla="*/ 354465 h 1516103"/>
              <a:gd name="connsiteX2252" fmla="*/ 331160 w 6314715"/>
              <a:gd name="connsiteY2252" fmla="*/ 362022 h 1516103"/>
              <a:gd name="connsiteX2253" fmla="*/ 331160 w 6314715"/>
              <a:gd name="connsiteY2253" fmla="*/ 354465 h 1516103"/>
              <a:gd name="connsiteX2254" fmla="*/ 315682 w 6314715"/>
              <a:gd name="connsiteY2254" fmla="*/ 354465 h 1516103"/>
              <a:gd name="connsiteX2255" fmla="*/ 323241 w 6314715"/>
              <a:gd name="connsiteY2255" fmla="*/ 354465 h 1516103"/>
              <a:gd name="connsiteX2256" fmla="*/ 319461 w 6314715"/>
              <a:gd name="connsiteY2256" fmla="*/ 346593 h 1516103"/>
              <a:gd name="connsiteX2257" fmla="*/ 319439 w 6314715"/>
              <a:gd name="connsiteY2257" fmla="*/ 346548 h 1516103"/>
              <a:gd name="connsiteX2258" fmla="*/ 323241 w 6314715"/>
              <a:gd name="connsiteY2258" fmla="*/ 346548 h 1516103"/>
              <a:gd name="connsiteX2259" fmla="*/ 322296 w 6314715"/>
              <a:gd name="connsiteY2259" fmla="*/ 340880 h 1516103"/>
              <a:gd name="connsiteX2260" fmla="*/ 318317 w 6314715"/>
              <a:gd name="connsiteY2260" fmla="*/ 344291 h 1516103"/>
              <a:gd name="connsiteX2261" fmla="*/ 315682 w 6314715"/>
              <a:gd name="connsiteY2261" fmla="*/ 338991 h 1516103"/>
              <a:gd name="connsiteX2262" fmla="*/ 315682 w 6314715"/>
              <a:gd name="connsiteY2262" fmla="*/ 331074 h 1516103"/>
              <a:gd name="connsiteX2263" fmla="*/ 331160 w 6314715"/>
              <a:gd name="connsiteY2263" fmla="*/ 331074 h 1516103"/>
              <a:gd name="connsiteX2264" fmla="*/ 331160 w 6314715"/>
              <a:gd name="connsiteY2264" fmla="*/ 338991 h 1516103"/>
              <a:gd name="connsiteX2265" fmla="*/ 338719 w 6314715"/>
              <a:gd name="connsiteY2265" fmla="*/ 331074 h 1516103"/>
              <a:gd name="connsiteX2266" fmla="*/ 354197 w 6314715"/>
              <a:gd name="connsiteY2266" fmla="*/ 331074 h 1516103"/>
              <a:gd name="connsiteX2267" fmla="*/ 354197 w 6314715"/>
              <a:gd name="connsiteY2267" fmla="*/ 323517 h 1516103"/>
              <a:gd name="connsiteX2268" fmla="*/ 369676 w 6314715"/>
              <a:gd name="connsiteY2268" fmla="*/ 331074 h 1516103"/>
              <a:gd name="connsiteX2269" fmla="*/ 369676 w 6314715"/>
              <a:gd name="connsiteY2269" fmla="*/ 323517 h 1516103"/>
              <a:gd name="connsiteX2270" fmla="*/ 408191 w 6314715"/>
              <a:gd name="connsiteY2270" fmla="*/ 323517 h 1516103"/>
              <a:gd name="connsiteX2271" fmla="*/ 408191 w 6314715"/>
              <a:gd name="connsiteY2271" fmla="*/ 331074 h 1516103"/>
              <a:gd name="connsiteX2272" fmla="*/ 415750 w 6314715"/>
              <a:gd name="connsiteY2272" fmla="*/ 315600 h 1516103"/>
              <a:gd name="connsiteX2273" fmla="*/ 423669 w 6314715"/>
              <a:gd name="connsiteY2273" fmla="*/ 315600 h 1516103"/>
              <a:gd name="connsiteX2274" fmla="*/ 431228 w 6314715"/>
              <a:gd name="connsiteY2274" fmla="*/ 315600 h 1516103"/>
              <a:gd name="connsiteX2275" fmla="*/ 438787 w 6314715"/>
              <a:gd name="connsiteY2275" fmla="*/ 323517 h 1516103"/>
              <a:gd name="connsiteX2276" fmla="*/ 438787 w 6314715"/>
              <a:gd name="connsiteY2276" fmla="*/ 315600 h 1516103"/>
              <a:gd name="connsiteX2277" fmla="*/ 446346 w 6314715"/>
              <a:gd name="connsiteY2277" fmla="*/ 315600 h 1516103"/>
              <a:gd name="connsiteX2278" fmla="*/ 454265 w 6314715"/>
              <a:gd name="connsiteY2278" fmla="*/ 323517 h 1516103"/>
              <a:gd name="connsiteX2279" fmla="*/ 464974 w 6314715"/>
              <a:gd name="connsiteY2279" fmla="*/ 323382 h 1516103"/>
              <a:gd name="connsiteX2280" fmla="*/ 467892 w 6314715"/>
              <a:gd name="connsiteY2280" fmla="*/ 321578 h 1516103"/>
              <a:gd name="connsiteX2281" fmla="*/ 468798 w 6314715"/>
              <a:gd name="connsiteY2281" fmla="*/ 322528 h 1516103"/>
              <a:gd name="connsiteX2282" fmla="*/ 469743 w 6314715"/>
              <a:gd name="connsiteY2282" fmla="*/ 323517 h 1516103"/>
              <a:gd name="connsiteX2283" fmla="*/ 468438 w 6314715"/>
              <a:gd name="connsiteY2283" fmla="*/ 321240 h 1516103"/>
              <a:gd name="connsiteX2284" fmla="*/ 467892 w 6314715"/>
              <a:gd name="connsiteY2284" fmla="*/ 321578 h 1516103"/>
              <a:gd name="connsiteX2285" fmla="*/ 462184 w 6314715"/>
              <a:gd name="connsiteY2285" fmla="*/ 315600 h 1516103"/>
              <a:gd name="connsiteX2286" fmla="*/ 469743 w 6314715"/>
              <a:gd name="connsiteY2286" fmla="*/ 300486 h 1516103"/>
              <a:gd name="connsiteX2287" fmla="*/ 469743 w 6314715"/>
              <a:gd name="connsiteY2287" fmla="*/ 292569 h 1516103"/>
              <a:gd name="connsiteX2288" fmla="*/ 462184 w 6314715"/>
              <a:gd name="connsiteY2288" fmla="*/ 300486 h 1516103"/>
              <a:gd name="connsiteX2289" fmla="*/ 462184 w 6314715"/>
              <a:gd name="connsiteY2289" fmla="*/ 299361 h 1516103"/>
              <a:gd name="connsiteX2290" fmla="*/ 462184 w 6314715"/>
              <a:gd name="connsiteY2290" fmla="*/ 292569 h 1516103"/>
              <a:gd name="connsiteX2291" fmla="*/ 454265 w 6314715"/>
              <a:gd name="connsiteY2291" fmla="*/ 292569 h 1516103"/>
              <a:gd name="connsiteX2292" fmla="*/ 454265 w 6314715"/>
              <a:gd name="connsiteY2292" fmla="*/ 285012 h 1516103"/>
              <a:gd name="connsiteX2293" fmla="*/ 462184 w 6314715"/>
              <a:gd name="connsiteY2293" fmla="*/ 285012 h 1516103"/>
              <a:gd name="connsiteX2294" fmla="*/ 462184 w 6314715"/>
              <a:gd name="connsiteY2294" fmla="*/ 277095 h 1516103"/>
              <a:gd name="connsiteX2295" fmla="*/ 454265 w 6314715"/>
              <a:gd name="connsiteY2295" fmla="*/ 277095 h 1516103"/>
              <a:gd name="connsiteX2296" fmla="*/ 446346 w 6314715"/>
              <a:gd name="connsiteY2296" fmla="*/ 277095 h 1516103"/>
              <a:gd name="connsiteX2297" fmla="*/ 446346 w 6314715"/>
              <a:gd name="connsiteY2297" fmla="*/ 283887 h 1516103"/>
              <a:gd name="connsiteX2298" fmla="*/ 446346 w 6314715"/>
              <a:gd name="connsiteY2298" fmla="*/ 285012 h 1516103"/>
              <a:gd name="connsiteX2299" fmla="*/ 446346 w 6314715"/>
              <a:gd name="connsiteY2299" fmla="*/ 285822 h 1516103"/>
              <a:gd name="connsiteX2300" fmla="*/ 446346 w 6314715"/>
              <a:gd name="connsiteY2300" fmla="*/ 285923 h 1516103"/>
              <a:gd name="connsiteX2301" fmla="*/ 446346 w 6314715"/>
              <a:gd name="connsiteY2301" fmla="*/ 286963 h 1516103"/>
              <a:gd name="connsiteX2302" fmla="*/ 446346 w 6314715"/>
              <a:gd name="connsiteY2302" fmla="*/ 287205 h 1516103"/>
              <a:gd name="connsiteX2303" fmla="*/ 446346 w 6314715"/>
              <a:gd name="connsiteY2303" fmla="*/ 292569 h 1516103"/>
              <a:gd name="connsiteX2304" fmla="*/ 438787 w 6314715"/>
              <a:gd name="connsiteY2304" fmla="*/ 292569 h 1516103"/>
              <a:gd name="connsiteX2305" fmla="*/ 438787 w 6314715"/>
              <a:gd name="connsiteY2305" fmla="*/ 284967 h 1516103"/>
              <a:gd name="connsiteX2306" fmla="*/ 438787 w 6314715"/>
              <a:gd name="connsiteY2306" fmla="*/ 277095 h 1516103"/>
              <a:gd name="connsiteX2307" fmla="*/ 431228 w 6314715"/>
              <a:gd name="connsiteY2307" fmla="*/ 285012 h 1516103"/>
              <a:gd name="connsiteX2308" fmla="*/ 431228 w 6314715"/>
              <a:gd name="connsiteY2308" fmla="*/ 277095 h 1516103"/>
              <a:gd name="connsiteX2309" fmla="*/ 438787 w 6314715"/>
              <a:gd name="connsiteY2309" fmla="*/ 269538 h 1516103"/>
              <a:gd name="connsiteX2310" fmla="*/ 431228 w 6314715"/>
              <a:gd name="connsiteY2310" fmla="*/ 277095 h 1516103"/>
              <a:gd name="connsiteX2311" fmla="*/ 423669 w 6314715"/>
              <a:gd name="connsiteY2311" fmla="*/ 269538 h 1516103"/>
              <a:gd name="connsiteX2312" fmla="*/ 431228 w 6314715"/>
              <a:gd name="connsiteY2312" fmla="*/ 269538 h 1516103"/>
              <a:gd name="connsiteX2313" fmla="*/ 431228 w 6314715"/>
              <a:gd name="connsiteY2313" fmla="*/ 261981 h 1516103"/>
              <a:gd name="connsiteX2314" fmla="*/ 438787 w 6314715"/>
              <a:gd name="connsiteY2314" fmla="*/ 254064 h 1516103"/>
              <a:gd name="connsiteX2315" fmla="*/ 446346 w 6314715"/>
              <a:gd name="connsiteY2315" fmla="*/ 254064 h 1516103"/>
              <a:gd name="connsiteX2316" fmla="*/ 462184 w 6314715"/>
              <a:gd name="connsiteY2316" fmla="*/ 261981 h 1516103"/>
              <a:gd name="connsiteX2317" fmla="*/ 469743 w 6314715"/>
              <a:gd name="connsiteY2317" fmla="*/ 261981 h 1516103"/>
              <a:gd name="connsiteX2318" fmla="*/ 485222 w 6314715"/>
              <a:gd name="connsiteY2318" fmla="*/ 246506 h 1516103"/>
              <a:gd name="connsiteX2319" fmla="*/ 531296 w 6314715"/>
              <a:gd name="connsiteY2319" fmla="*/ 246506 h 1516103"/>
              <a:gd name="connsiteX2320" fmla="*/ 546774 w 6314715"/>
              <a:gd name="connsiteY2320" fmla="*/ 246506 h 1516103"/>
              <a:gd name="connsiteX2321" fmla="*/ 546774 w 6314715"/>
              <a:gd name="connsiteY2321" fmla="*/ 238949 h 1516103"/>
              <a:gd name="connsiteX2322" fmla="*/ 554333 w 6314715"/>
              <a:gd name="connsiteY2322" fmla="*/ 238949 h 1516103"/>
              <a:gd name="connsiteX2323" fmla="*/ 546774 w 6314715"/>
              <a:gd name="connsiteY2323" fmla="*/ 238949 h 1516103"/>
              <a:gd name="connsiteX2324" fmla="*/ 538855 w 6314715"/>
              <a:gd name="connsiteY2324" fmla="*/ 238949 h 1516103"/>
              <a:gd name="connsiteX2325" fmla="*/ 523737 w 6314715"/>
              <a:gd name="connsiteY2325" fmla="*/ 238949 h 1516103"/>
              <a:gd name="connsiteX2326" fmla="*/ 517376 w 6314715"/>
              <a:gd name="connsiteY2326" fmla="*/ 236224 h 1516103"/>
              <a:gd name="connsiteX2327" fmla="*/ 519777 w 6314715"/>
              <a:gd name="connsiteY2327" fmla="*/ 232022 h 1516103"/>
              <a:gd name="connsiteX2328" fmla="*/ 523737 w 6314715"/>
              <a:gd name="connsiteY2328" fmla="*/ 231032 h 1516103"/>
              <a:gd name="connsiteX2329" fmla="*/ 523737 w 6314715"/>
              <a:gd name="connsiteY2329" fmla="*/ 223115 h 1516103"/>
              <a:gd name="connsiteX2330" fmla="*/ 531296 w 6314715"/>
              <a:gd name="connsiteY2330" fmla="*/ 231032 h 1516103"/>
              <a:gd name="connsiteX2331" fmla="*/ 531296 w 6314715"/>
              <a:gd name="connsiteY2331" fmla="*/ 223115 h 1516103"/>
              <a:gd name="connsiteX2332" fmla="*/ 538855 w 6314715"/>
              <a:gd name="connsiteY2332" fmla="*/ 215558 h 1516103"/>
              <a:gd name="connsiteX2333" fmla="*/ 546774 w 6314715"/>
              <a:gd name="connsiteY2333" fmla="*/ 215558 h 1516103"/>
              <a:gd name="connsiteX2334" fmla="*/ 538855 w 6314715"/>
              <a:gd name="connsiteY2334" fmla="*/ 208001 h 1516103"/>
              <a:gd name="connsiteX2335" fmla="*/ 531296 w 6314715"/>
              <a:gd name="connsiteY2335" fmla="*/ 208001 h 1516103"/>
              <a:gd name="connsiteX2336" fmla="*/ 538855 w 6314715"/>
              <a:gd name="connsiteY2336" fmla="*/ 200444 h 1516103"/>
              <a:gd name="connsiteX2337" fmla="*/ 531296 w 6314715"/>
              <a:gd name="connsiteY2337" fmla="*/ 200444 h 1516103"/>
              <a:gd name="connsiteX2338" fmla="*/ 531296 w 6314715"/>
              <a:gd name="connsiteY2338" fmla="*/ 192527 h 1516103"/>
              <a:gd name="connsiteX2339" fmla="*/ 523737 w 6314715"/>
              <a:gd name="connsiteY2339" fmla="*/ 184970 h 1516103"/>
              <a:gd name="connsiteX2340" fmla="*/ 515818 w 6314715"/>
              <a:gd name="connsiteY2340" fmla="*/ 177053 h 1516103"/>
              <a:gd name="connsiteX2341" fmla="*/ 538855 w 6314715"/>
              <a:gd name="connsiteY2341" fmla="*/ 177053 h 1516103"/>
              <a:gd name="connsiteX2342" fmla="*/ 546774 w 6314715"/>
              <a:gd name="connsiteY2342" fmla="*/ 169496 h 1516103"/>
              <a:gd name="connsiteX2343" fmla="*/ 562252 w 6314715"/>
              <a:gd name="connsiteY2343" fmla="*/ 169496 h 1516103"/>
              <a:gd name="connsiteX2344" fmla="*/ 585289 w 6314715"/>
              <a:gd name="connsiteY2344" fmla="*/ 177053 h 1516103"/>
              <a:gd name="connsiteX2345" fmla="*/ 592849 w 6314715"/>
              <a:gd name="connsiteY2345" fmla="*/ 169496 h 1516103"/>
              <a:gd name="connsiteX2346" fmla="*/ 592849 w 6314715"/>
              <a:gd name="connsiteY2346" fmla="*/ 177053 h 1516103"/>
              <a:gd name="connsiteX2347" fmla="*/ 608327 w 6314715"/>
              <a:gd name="connsiteY2347" fmla="*/ 161579 h 1516103"/>
              <a:gd name="connsiteX2348" fmla="*/ 608327 w 6314715"/>
              <a:gd name="connsiteY2348" fmla="*/ 154022 h 1516103"/>
              <a:gd name="connsiteX2349" fmla="*/ 615886 w 6314715"/>
              <a:gd name="connsiteY2349" fmla="*/ 154022 h 1516103"/>
              <a:gd name="connsiteX2350" fmla="*/ 615886 w 6314715"/>
              <a:gd name="connsiteY2350" fmla="*/ 161579 h 1516103"/>
              <a:gd name="connsiteX2351" fmla="*/ 623805 w 6314715"/>
              <a:gd name="connsiteY2351" fmla="*/ 154022 h 1516103"/>
              <a:gd name="connsiteX2352" fmla="*/ 623805 w 6314715"/>
              <a:gd name="connsiteY2352" fmla="*/ 146465 h 1516103"/>
              <a:gd name="connsiteX2353" fmla="*/ 631364 w 6314715"/>
              <a:gd name="connsiteY2353" fmla="*/ 154022 h 1516103"/>
              <a:gd name="connsiteX2354" fmla="*/ 639283 w 6314715"/>
              <a:gd name="connsiteY2354" fmla="*/ 154022 h 1516103"/>
              <a:gd name="connsiteX2355" fmla="*/ 639283 w 6314715"/>
              <a:gd name="connsiteY2355" fmla="*/ 150243 h 1516103"/>
              <a:gd name="connsiteX2356" fmla="*/ 639283 w 6314715"/>
              <a:gd name="connsiteY2356" fmla="*/ 149299 h 1516103"/>
              <a:gd name="connsiteX2357" fmla="*/ 639283 w 6314715"/>
              <a:gd name="connsiteY2357" fmla="*/ 146465 h 1516103"/>
              <a:gd name="connsiteX2358" fmla="*/ 646842 w 6314715"/>
              <a:gd name="connsiteY2358" fmla="*/ 138907 h 1516103"/>
              <a:gd name="connsiteX2359" fmla="*/ 654401 w 6314715"/>
              <a:gd name="connsiteY2359" fmla="*/ 138907 h 1516103"/>
              <a:gd name="connsiteX2360" fmla="*/ 654401 w 6314715"/>
              <a:gd name="connsiteY2360" fmla="*/ 146465 h 1516103"/>
              <a:gd name="connsiteX2361" fmla="*/ 661960 w 6314715"/>
              <a:gd name="connsiteY2361" fmla="*/ 146465 h 1516103"/>
              <a:gd name="connsiteX2362" fmla="*/ 664930 w 6314715"/>
              <a:gd name="connsiteY2362" fmla="*/ 145520 h 1516103"/>
              <a:gd name="connsiteX2363" fmla="*/ 664686 w 6314715"/>
              <a:gd name="connsiteY2363" fmla="*/ 144978 h 1516103"/>
              <a:gd name="connsiteX2364" fmla="*/ 668889 w 6314715"/>
              <a:gd name="connsiteY2364" fmla="*/ 142686 h 1516103"/>
              <a:gd name="connsiteX2365" fmla="*/ 669879 w 6314715"/>
              <a:gd name="connsiteY2365" fmla="*/ 138907 h 1516103"/>
              <a:gd name="connsiteX2366" fmla="*/ 669879 w 6314715"/>
              <a:gd name="connsiteY2366" fmla="*/ 146465 h 1516103"/>
              <a:gd name="connsiteX2367" fmla="*/ 677798 w 6314715"/>
              <a:gd name="connsiteY2367" fmla="*/ 138907 h 1516103"/>
              <a:gd name="connsiteX2368" fmla="*/ 684412 w 6314715"/>
              <a:gd name="connsiteY2368" fmla="*/ 137918 h 1516103"/>
              <a:gd name="connsiteX2369" fmla="*/ 684578 w 6314715"/>
              <a:gd name="connsiteY2369" fmla="*/ 136701 h 1516103"/>
              <a:gd name="connsiteX2370" fmla="*/ 685357 w 6314715"/>
              <a:gd name="connsiteY2370" fmla="*/ 138907 h 1516103"/>
              <a:gd name="connsiteX2371" fmla="*/ 685357 w 6314715"/>
              <a:gd name="connsiteY2371" fmla="*/ 130990 h 1516103"/>
              <a:gd name="connsiteX2372" fmla="*/ 692916 w 6314715"/>
              <a:gd name="connsiteY2372" fmla="*/ 130990 h 1516103"/>
              <a:gd name="connsiteX2373" fmla="*/ 692916 w 6314715"/>
              <a:gd name="connsiteY2373" fmla="*/ 123433 h 1516103"/>
              <a:gd name="connsiteX2374" fmla="*/ 700835 w 6314715"/>
              <a:gd name="connsiteY2374" fmla="*/ 123433 h 1516103"/>
              <a:gd name="connsiteX2375" fmla="*/ 708395 w 6314715"/>
              <a:gd name="connsiteY2375" fmla="*/ 123433 h 1516103"/>
              <a:gd name="connsiteX2376" fmla="*/ 708395 w 6314715"/>
              <a:gd name="connsiteY2376" fmla="*/ 115516 h 1516103"/>
              <a:gd name="connsiteX2377" fmla="*/ 700835 w 6314715"/>
              <a:gd name="connsiteY2377" fmla="*/ 123433 h 1516103"/>
              <a:gd name="connsiteX2378" fmla="*/ 692916 w 6314715"/>
              <a:gd name="connsiteY2378" fmla="*/ 123433 h 1516103"/>
              <a:gd name="connsiteX2379" fmla="*/ 700835 w 6314715"/>
              <a:gd name="connsiteY2379" fmla="*/ 115516 h 1516103"/>
              <a:gd name="connsiteX2380" fmla="*/ 700835 w 6314715"/>
              <a:gd name="connsiteY2380" fmla="*/ 107959 h 1516103"/>
              <a:gd name="connsiteX2381" fmla="*/ 708395 w 6314715"/>
              <a:gd name="connsiteY2381" fmla="*/ 107959 h 1516103"/>
              <a:gd name="connsiteX2382" fmla="*/ 715954 w 6314715"/>
              <a:gd name="connsiteY2382" fmla="*/ 107959 h 1516103"/>
              <a:gd name="connsiteX2383" fmla="*/ 708395 w 6314715"/>
              <a:gd name="connsiteY2383" fmla="*/ 107959 h 1516103"/>
              <a:gd name="connsiteX2384" fmla="*/ 708395 w 6314715"/>
              <a:gd name="connsiteY2384" fmla="*/ 100042 h 1516103"/>
              <a:gd name="connsiteX2385" fmla="*/ 715954 w 6314715"/>
              <a:gd name="connsiteY2385" fmla="*/ 100042 h 1516103"/>
              <a:gd name="connsiteX2386" fmla="*/ 739351 w 6314715"/>
              <a:gd name="connsiteY2386" fmla="*/ 107959 h 1516103"/>
              <a:gd name="connsiteX2387" fmla="*/ 746910 w 6314715"/>
              <a:gd name="connsiteY2387" fmla="*/ 107959 h 1516103"/>
              <a:gd name="connsiteX2388" fmla="*/ 754469 w 6314715"/>
              <a:gd name="connsiteY2388" fmla="*/ 100042 h 1516103"/>
              <a:gd name="connsiteX2389" fmla="*/ 762388 w 6314715"/>
              <a:gd name="connsiteY2389" fmla="*/ 107959 h 1516103"/>
              <a:gd name="connsiteX2390" fmla="*/ 762388 w 6314715"/>
              <a:gd name="connsiteY2390" fmla="*/ 100042 h 1516103"/>
              <a:gd name="connsiteX2391" fmla="*/ 769947 w 6314715"/>
              <a:gd name="connsiteY2391" fmla="*/ 100042 h 1516103"/>
              <a:gd name="connsiteX2392" fmla="*/ 777866 w 6314715"/>
              <a:gd name="connsiteY2392" fmla="*/ 92485 h 1516103"/>
              <a:gd name="connsiteX2393" fmla="*/ 792984 w 6314715"/>
              <a:gd name="connsiteY2393" fmla="*/ 84928 h 1516103"/>
              <a:gd name="connsiteX2394" fmla="*/ 792984 w 6314715"/>
              <a:gd name="connsiteY2394" fmla="*/ 92485 h 1516103"/>
              <a:gd name="connsiteX2395" fmla="*/ 792984 w 6314715"/>
              <a:gd name="connsiteY2395" fmla="*/ 84928 h 1516103"/>
              <a:gd name="connsiteX2396" fmla="*/ 792984 w 6314715"/>
              <a:gd name="connsiteY2396" fmla="*/ 82094 h 1516103"/>
              <a:gd name="connsiteX2397" fmla="*/ 792984 w 6314715"/>
              <a:gd name="connsiteY2397" fmla="*/ 78316 h 1516103"/>
              <a:gd name="connsiteX2398" fmla="*/ 792984 w 6314715"/>
              <a:gd name="connsiteY2398" fmla="*/ 77371 h 1516103"/>
              <a:gd name="connsiteX2399" fmla="*/ 800903 w 6314715"/>
              <a:gd name="connsiteY2399" fmla="*/ 69454 h 1516103"/>
              <a:gd name="connsiteX2400" fmla="*/ 792984 w 6314715"/>
              <a:gd name="connsiteY2400" fmla="*/ 69454 h 1516103"/>
              <a:gd name="connsiteX2401" fmla="*/ 792984 w 6314715"/>
              <a:gd name="connsiteY2401" fmla="*/ 77371 h 1516103"/>
              <a:gd name="connsiteX2402" fmla="*/ 792984 w 6314715"/>
              <a:gd name="connsiteY2402" fmla="*/ 84928 h 1516103"/>
              <a:gd name="connsiteX2403" fmla="*/ 785425 w 6314715"/>
              <a:gd name="connsiteY2403" fmla="*/ 77371 h 1516103"/>
              <a:gd name="connsiteX2404" fmla="*/ 777866 w 6314715"/>
              <a:gd name="connsiteY2404" fmla="*/ 84928 h 1516103"/>
              <a:gd name="connsiteX2405" fmla="*/ 769947 w 6314715"/>
              <a:gd name="connsiteY2405" fmla="*/ 92485 h 1516103"/>
              <a:gd name="connsiteX2406" fmla="*/ 762388 w 6314715"/>
              <a:gd name="connsiteY2406" fmla="*/ 84928 h 1516103"/>
              <a:gd name="connsiteX2407" fmla="*/ 762388 w 6314715"/>
              <a:gd name="connsiteY2407" fmla="*/ 92485 h 1516103"/>
              <a:gd name="connsiteX2408" fmla="*/ 754469 w 6314715"/>
              <a:gd name="connsiteY2408" fmla="*/ 84928 h 1516103"/>
              <a:gd name="connsiteX2409" fmla="*/ 747855 w 6314715"/>
              <a:gd name="connsiteY2409" fmla="*/ 85873 h 1516103"/>
              <a:gd name="connsiteX2410" fmla="*/ 747666 w 6314715"/>
              <a:gd name="connsiteY2410" fmla="*/ 87195 h 1516103"/>
              <a:gd name="connsiteX2411" fmla="*/ 746910 w 6314715"/>
              <a:gd name="connsiteY2411" fmla="*/ 84928 h 1516103"/>
              <a:gd name="connsiteX2412" fmla="*/ 746910 w 6314715"/>
              <a:gd name="connsiteY2412" fmla="*/ 92485 h 1516103"/>
              <a:gd name="connsiteX2413" fmla="*/ 739351 w 6314715"/>
              <a:gd name="connsiteY2413" fmla="*/ 84928 h 1516103"/>
              <a:gd name="connsiteX2414" fmla="*/ 715954 w 6314715"/>
              <a:gd name="connsiteY2414" fmla="*/ 92485 h 1516103"/>
              <a:gd name="connsiteX2415" fmla="*/ 700835 w 6314715"/>
              <a:gd name="connsiteY2415" fmla="*/ 92485 h 1516103"/>
              <a:gd name="connsiteX2416" fmla="*/ 692916 w 6314715"/>
              <a:gd name="connsiteY2416" fmla="*/ 92485 h 1516103"/>
              <a:gd name="connsiteX2417" fmla="*/ 669879 w 6314715"/>
              <a:gd name="connsiteY2417" fmla="*/ 92485 h 1516103"/>
              <a:gd name="connsiteX2418" fmla="*/ 654401 w 6314715"/>
              <a:gd name="connsiteY2418" fmla="*/ 100042 h 1516103"/>
              <a:gd name="connsiteX2419" fmla="*/ 654401 w 6314715"/>
              <a:gd name="connsiteY2419" fmla="*/ 93430 h 1516103"/>
              <a:gd name="connsiteX2420" fmla="*/ 654401 w 6314715"/>
              <a:gd name="connsiteY2420" fmla="*/ 92485 h 1516103"/>
              <a:gd name="connsiteX2421" fmla="*/ 646842 w 6314715"/>
              <a:gd name="connsiteY2421" fmla="*/ 92485 h 1516103"/>
              <a:gd name="connsiteX2422" fmla="*/ 654401 w 6314715"/>
              <a:gd name="connsiteY2422" fmla="*/ 100042 h 1516103"/>
              <a:gd name="connsiteX2423" fmla="*/ 639283 w 6314715"/>
              <a:gd name="connsiteY2423" fmla="*/ 100042 h 1516103"/>
              <a:gd name="connsiteX2424" fmla="*/ 623805 w 6314715"/>
              <a:gd name="connsiteY2424" fmla="*/ 100042 h 1516103"/>
              <a:gd name="connsiteX2425" fmla="*/ 631364 w 6314715"/>
              <a:gd name="connsiteY2425" fmla="*/ 92485 h 1516103"/>
              <a:gd name="connsiteX2426" fmla="*/ 623805 w 6314715"/>
              <a:gd name="connsiteY2426" fmla="*/ 100042 h 1516103"/>
              <a:gd name="connsiteX2427" fmla="*/ 592849 w 6314715"/>
              <a:gd name="connsiteY2427" fmla="*/ 100042 h 1516103"/>
              <a:gd name="connsiteX2428" fmla="*/ 585289 w 6314715"/>
              <a:gd name="connsiteY2428" fmla="*/ 100042 h 1516103"/>
              <a:gd name="connsiteX2429" fmla="*/ 585289 w 6314715"/>
              <a:gd name="connsiteY2429" fmla="*/ 92485 h 1516103"/>
              <a:gd name="connsiteX2430" fmla="*/ 577730 w 6314715"/>
              <a:gd name="connsiteY2430" fmla="*/ 100042 h 1516103"/>
              <a:gd name="connsiteX2431" fmla="*/ 569811 w 6314715"/>
              <a:gd name="connsiteY2431" fmla="*/ 92485 h 1516103"/>
              <a:gd name="connsiteX2432" fmla="*/ 569811 w 6314715"/>
              <a:gd name="connsiteY2432" fmla="*/ 77371 h 1516103"/>
              <a:gd name="connsiteX2433" fmla="*/ 585289 w 6314715"/>
              <a:gd name="connsiteY2433" fmla="*/ 84928 h 1516103"/>
              <a:gd name="connsiteX2434" fmla="*/ 592849 w 6314715"/>
              <a:gd name="connsiteY2434" fmla="*/ 77371 h 1516103"/>
              <a:gd name="connsiteX2435" fmla="*/ 600408 w 6314715"/>
              <a:gd name="connsiteY2435" fmla="*/ 84928 h 1516103"/>
              <a:gd name="connsiteX2436" fmla="*/ 608327 w 6314715"/>
              <a:gd name="connsiteY2436" fmla="*/ 77371 h 1516103"/>
              <a:gd name="connsiteX2437" fmla="*/ 615886 w 6314715"/>
              <a:gd name="connsiteY2437" fmla="*/ 84928 h 1516103"/>
              <a:gd name="connsiteX2438" fmla="*/ 615886 w 6314715"/>
              <a:gd name="connsiteY2438" fmla="*/ 77371 h 1516103"/>
              <a:gd name="connsiteX2439" fmla="*/ 639283 w 6314715"/>
              <a:gd name="connsiteY2439" fmla="*/ 77371 h 1516103"/>
              <a:gd name="connsiteX2440" fmla="*/ 639283 w 6314715"/>
              <a:gd name="connsiteY2440" fmla="*/ 84928 h 1516103"/>
              <a:gd name="connsiteX2441" fmla="*/ 646842 w 6314715"/>
              <a:gd name="connsiteY2441" fmla="*/ 69454 h 1516103"/>
              <a:gd name="connsiteX2442" fmla="*/ 654401 w 6314715"/>
              <a:gd name="connsiteY2442" fmla="*/ 69454 h 1516103"/>
              <a:gd name="connsiteX2443" fmla="*/ 661960 w 6314715"/>
              <a:gd name="connsiteY2443" fmla="*/ 69454 h 1516103"/>
              <a:gd name="connsiteX2444" fmla="*/ 669879 w 6314715"/>
              <a:gd name="connsiteY2444" fmla="*/ 77371 h 1516103"/>
              <a:gd name="connsiteX2445" fmla="*/ 669879 w 6314715"/>
              <a:gd name="connsiteY2445" fmla="*/ 76381 h 1516103"/>
              <a:gd name="connsiteX2446" fmla="*/ 669879 w 6314715"/>
              <a:gd name="connsiteY2446" fmla="*/ 75392 h 1516103"/>
              <a:gd name="connsiteX2447" fmla="*/ 669879 w 6314715"/>
              <a:gd name="connsiteY2447" fmla="*/ 69454 h 1516103"/>
              <a:gd name="connsiteX2448" fmla="*/ 677798 w 6314715"/>
              <a:gd name="connsiteY2448" fmla="*/ 77371 h 1516103"/>
              <a:gd name="connsiteX2449" fmla="*/ 692916 w 6314715"/>
              <a:gd name="connsiteY2449" fmla="*/ 77371 h 1516103"/>
              <a:gd name="connsiteX2450" fmla="*/ 692916 w 6314715"/>
              <a:gd name="connsiteY2450" fmla="*/ 69454 h 1516103"/>
              <a:gd name="connsiteX2451" fmla="*/ 700835 w 6314715"/>
              <a:gd name="connsiteY2451" fmla="*/ 69454 h 1516103"/>
              <a:gd name="connsiteX2452" fmla="*/ 731792 w 6314715"/>
              <a:gd name="connsiteY2452" fmla="*/ 53980 h 1516103"/>
              <a:gd name="connsiteX2453" fmla="*/ 731792 w 6314715"/>
              <a:gd name="connsiteY2453" fmla="*/ 46423 h 1516103"/>
              <a:gd name="connsiteX2454" fmla="*/ 739351 w 6314715"/>
              <a:gd name="connsiteY2454" fmla="*/ 53980 h 1516103"/>
              <a:gd name="connsiteX2455" fmla="*/ 739351 w 6314715"/>
              <a:gd name="connsiteY2455" fmla="*/ 49257 h 1516103"/>
              <a:gd name="connsiteX2456" fmla="*/ 739351 w 6314715"/>
              <a:gd name="connsiteY2456" fmla="*/ 47367 h 1516103"/>
              <a:gd name="connsiteX2457" fmla="*/ 739351 w 6314715"/>
              <a:gd name="connsiteY2457" fmla="*/ 46423 h 1516103"/>
              <a:gd name="connsiteX2458" fmla="*/ 762388 w 6314715"/>
              <a:gd name="connsiteY2458" fmla="*/ 38506 h 1516103"/>
              <a:gd name="connsiteX2459" fmla="*/ 769947 w 6314715"/>
              <a:gd name="connsiteY2459" fmla="*/ 46423 h 1516103"/>
              <a:gd name="connsiteX2460" fmla="*/ 777866 w 6314715"/>
              <a:gd name="connsiteY2460" fmla="*/ 46423 h 1516103"/>
              <a:gd name="connsiteX2461" fmla="*/ 785425 w 6314715"/>
              <a:gd name="connsiteY2461" fmla="*/ 46423 h 1516103"/>
              <a:gd name="connsiteX2462" fmla="*/ 781723 w 6314715"/>
              <a:gd name="connsiteY2462" fmla="*/ 40606 h 1516103"/>
              <a:gd name="connsiteX2463" fmla="*/ 782354 w 6314715"/>
              <a:gd name="connsiteY2463" fmla="*/ 39653 h 1516103"/>
              <a:gd name="connsiteX2464" fmla="*/ 792984 w 6314715"/>
              <a:gd name="connsiteY2464" fmla="*/ 30948 h 1516103"/>
              <a:gd name="connsiteX2465" fmla="*/ 800903 w 6314715"/>
              <a:gd name="connsiteY2465" fmla="*/ 30948 h 1516103"/>
              <a:gd name="connsiteX2466" fmla="*/ 800903 w 6314715"/>
              <a:gd name="connsiteY2466" fmla="*/ 46423 h 1516103"/>
              <a:gd name="connsiteX2467" fmla="*/ 792984 w 6314715"/>
              <a:gd name="connsiteY2467" fmla="*/ 38506 h 1516103"/>
              <a:gd name="connsiteX2468" fmla="*/ 800903 w 6314715"/>
              <a:gd name="connsiteY2468" fmla="*/ 46423 h 1516103"/>
              <a:gd name="connsiteX2469" fmla="*/ 800903 w 6314715"/>
              <a:gd name="connsiteY2469" fmla="*/ 30948 h 1516103"/>
              <a:gd name="connsiteX2470" fmla="*/ 823941 w 6314715"/>
              <a:gd name="connsiteY2470" fmla="*/ 30948 h 1516103"/>
              <a:gd name="connsiteX2471" fmla="*/ 823941 w 6314715"/>
              <a:gd name="connsiteY2471" fmla="*/ 23391 h 1516103"/>
              <a:gd name="connsiteX2472" fmla="*/ 831860 w 6314715"/>
              <a:gd name="connsiteY2472" fmla="*/ 23391 h 1516103"/>
              <a:gd name="connsiteX2473" fmla="*/ 831860 w 6314715"/>
              <a:gd name="connsiteY2473" fmla="*/ 30948 h 1516103"/>
              <a:gd name="connsiteX2474" fmla="*/ 839418 w 6314715"/>
              <a:gd name="connsiteY2474" fmla="*/ 30948 h 1516103"/>
              <a:gd name="connsiteX2475" fmla="*/ 831860 w 6314715"/>
              <a:gd name="connsiteY2475" fmla="*/ 38506 h 1516103"/>
              <a:gd name="connsiteX2476" fmla="*/ 823941 w 6314715"/>
              <a:gd name="connsiteY2476" fmla="*/ 46423 h 1516103"/>
              <a:gd name="connsiteX2477" fmla="*/ 831860 w 6314715"/>
              <a:gd name="connsiteY2477" fmla="*/ 46423 h 1516103"/>
              <a:gd name="connsiteX2478" fmla="*/ 839418 w 6314715"/>
              <a:gd name="connsiteY2478" fmla="*/ 46423 h 1516103"/>
              <a:gd name="connsiteX2479" fmla="*/ 846978 w 6314715"/>
              <a:gd name="connsiteY2479" fmla="*/ 46423 h 1516103"/>
              <a:gd name="connsiteX2480" fmla="*/ 862456 w 6314715"/>
              <a:gd name="connsiteY2480" fmla="*/ 38506 h 1516103"/>
              <a:gd name="connsiteX2481" fmla="*/ 870015 w 6314715"/>
              <a:gd name="connsiteY2481" fmla="*/ 46423 h 1516103"/>
              <a:gd name="connsiteX2482" fmla="*/ 870015 w 6314715"/>
              <a:gd name="connsiteY2482" fmla="*/ 40530 h 1516103"/>
              <a:gd name="connsiteX2483" fmla="*/ 870015 w 6314715"/>
              <a:gd name="connsiteY2483" fmla="*/ 38657 h 1516103"/>
              <a:gd name="connsiteX2484" fmla="*/ 870015 w 6314715"/>
              <a:gd name="connsiteY2484" fmla="*/ 38506 h 1516103"/>
              <a:gd name="connsiteX2485" fmla="*/ 870015 w 6314715"/>
              <a:gd name="connsiteY2485" fmla="*/ 30948 h 1516103"/>
              <a:gd name="connsiteX2486" fmla="*/ 877934 w 6314715"/>
              <a:gd name="connsiteY2486" fmla="*/ 23391 h 1516103"/>
              <a:gd name="connsiteX2487" fmla="*/ 885493 w 6314715"/>
              <a:gd name="connsiteY2487" fmla="*/ 30948 h 1516103"/>
              <a:gd name="connsiteX2488" fmla="*/ 893412 w 6314715"/>
              <a:gd name="connsiteY2488" fmla="*/ 23391 h 1516103"/>
              <a:gd name="connsiteX2489" fmla="*/ 893412 w 6314715"/>
              <a:gd name="connsiteY2489" fmla="*/ 26225 h 1516103"/>
              <a:gd name="connsiteX2490" fmla="*/ 893412 w 6314715"/>
              <a:gd name="connsiteY2490" fmla="*/ 27170 h 1516103"/>
              <a:gd name="connsiteX2491" fmla="*/ 893412 w 6314715"/>
              <a:gd name="connsiteY2491" fmla="*/ 28941 h 1516103"/>
              <a:gd name="connsiteX2492" fmla="*/ 893412 w 6314715"/>
              <a:gd name="connsiteY2492" fmla="*/ 30948 h 1516103"/>
              <a:gd name="connsiteX2493" fmla="*/ 900971 w 6314715"/>
              <a:gd name="connsiteY2493" fmla="*/ 30948 h 1516103"/>
              <a:gd name="connsiteX2494" fmla="*/ 908530 w 6314715"/>
              <a:gd name="connsiteY2494" fmla="*/ 38506 h 1516103"/>
              <a:gd name="connsiteX2495" fmla="*/ 908530 w 6314715"/>
              <a:gd name="connsiteY2495" fmla="*/ 46423 h 1516103"/>
              <a:gd name="connsiteX2496" fmla="*/ 916449 w 6314715"/>
              <a:gd name="connsiteY2496" fmla="*/ 46423 h 1516103"/>
              <a:gd name="connsiteX2497" fmla="*/ 931567 w 6314715"/>
              <a:gd name="connsiteY2497" fmla="*/ 30948 h 1516103"/>
              <a:gd name="connsiteX2498" fmla="*/ 931567 w 6314715"/>
              <a:gd name="connsiteY2498" fmla="*/ 46423 h 1516103"/>
              <a:gd name="connsiteX2499" fmla="*/ 939487 w 6314715"/>
              <a:gd name="connsiteY2499" fmla="*/ 46423 h 1516103"/>
              <a:gd name="connsiteX2500" fmla="*/ 939487 w 6314715"/>
              <a:gd name="connsiteY2500" fmla="*/ 53980 h 1516103"/>
              <a:gd name="connsiteX2501" fmla="*/ 947405 w 6314715"/>
              <a:gd name="connsiteY2501" fmla="*/ 53980 h 1516103"/>
              <a:gd name="connsiteX2502" fmla="*/ 954964 w 6314715"/>
              <a:gd name="connsiteY2502" fmla="*/ 61537 h 1516103"/>
              <a:gd name="connsiteX2503" fmla="*/ 954964 w 6314715"/>
              <a:gd name="connsiteY2503" fmla="*/ 53980 h 1516103"/>
              <a:gd name="connsiteX2504" fmla="*/ 962524 w 6314715"/>
              <a:gd name="connsiteY2504" fmla="*/ 53980 h 1516103"/>
              <a:gd name="connsiteX2505" fmla="*/ 970083 w 6314715"/>
              <a:gd name="connsiteY2505" fmla="*/ 53980 h 1516103"/>
              <a:gd name="connsiteX2506" fmla="*/ 1031635 w 6314715"/>
              <a:gd name="connsiteY2506" fmla="*/ 53980 h 1516103"/>
              <a:gd name="connsiteX2507" fmla="*/ 1039554 w 6314715"/>
              <a:gd name="connsiteY2507" fmla="*/ 53980 h 1516103"/>
              <a:gd name="connsiteX2508" fmla="*/ 1055032 w 6314715"/>
              <a:gd name="connsiteY2508" fmla="*/ 53980 h 1516103"/>
              <a:gd name="connsiteX2509" fmla="*/ 1062591 w 6314715"/>
              <a:gd name="connsiteY2509" fmla="*/ 53980 h 1516103"/>
              <a:gd name="connsiteX2510" fmla="*/ 1070511 w 6314715"/>
              <a:gd name="connsiteY2510" fmla="*/ 53980 h 1516103"/>
              <a:gd name="connsiteX2511" fmla="*/ 1078070 w 6314715"/>
              <a:gd name="connsiteY2511" fmla="*/ 53980 h 1516103"/>
              <a:gd name="connsiteX2512" fmla="*/ 1078070 w 6314715"/>
              <a:gd name="connsiteY2512" fmla="*/ 46423 h 1516103"/>
              <a:gd name="connsiteX2513" fmla="*/ 1085629 w 6314715"/>
              <a:gd name="connsiteY2513" fmla="*/ 53980 h 1516103"/>
              <a:gd name="connsiteX2514" fmla="*/ 1093548 w 6314715"/>
              <a:gd name="connsiteY2514" fmla="*/ 53980 h 1516103"/>
              <a:gd name="connsiteX2515" fmla="*/ 1101467 w 6314715"/>
              <a:gd name="connsiteY2515" fmla="*/ 53980 h 1516103"/>
              <a:gd name="connsiteX2516" fmla="*/ 2679875 w 6314715"/>
              <a:gd name="connsiteY2516" fmla="*/ 53980 h 1516103"/>
              <a:gd name="connsiteX2517" fmla="*/ 3626921 w 6314715"/>
              <a:gd name="connsiteY2517" fmla="*/ 53980 h 1516103"/>
              <a:gd name="connsiteX2518" fmla="*/ 5128659 w 6314715"/>
              <a:gd name="connsiteY2518" fmla="*/ 53980 h 1516103"/>
              <a:gd name="connsiteX2519" fmla="*/ 5236646 w 6314715"/>
              <a:gd name="connsiteY2519" fmla="*/ 53980 h 1516103"/>
              <a:gd name="connsiteX2520" fmla="*/ 5244205 w 6314715"/>
              <a:gd name="connsiteY2520" fmla="*/ 46423 h 1516103"/>
              <a:gd name="connsiteX2521" fmla="*/ 5244205 w 6314715"/>
              <a:gd name="connsiteY2521" fmla="*/ 49212 h 1516103"/>
              <a:gd name="connsiteX2522" fmla="*/ 5244205 w 6314715"/>
              <a:gd name="connsiteY2522" fmla="*/ 53035 h 1516103"/>
              <a:gd name="connsiteX2523" fmla="*/ 5244205 w 6314715"/>
              <a:gd name="connsiteY2523" fmla="*/ 53980 h 1516103"/>
              <a:gd name="connsiteX2524" fmla="*/ 5251764 w 6314715"/>
              <a:gd name="connsiteY2524" fmla="*/ 53980 h 1516103"/>
              <a:gd name="connsiteX2525" fmla="*/ 5259683 w 6314715"/>
              <a:gd name="connsiteY2525" fmla="*/ 53980 h 1516103"/>
              <a:gd name="connsiteX2526" fmla="*/ 5267242 w 6314715"/>
              <a:gd name="connsiteY2526" fmla="*/ 38506 h 1516103"/>
              <a:gd name="connsiteX2527" fmla="*/ 5267242 w 6314715"/>
              <a:gd name="connsiteY2527" fmla="*/ 7557 h 1516103"/>
              <a:gd name="connsiteX2528" fmla="*/ 5290639 w 6314715"/>
              <a:gd name="connsiteY2528" fmla="*/ 0 h 15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</a:cxnLst>
            <a:rect l="l" t="t" r="r" b="b"/>
            <a:pathLst>
              <a:path w="6314715" h="1516103">
                <a:moveTo>
                  <a:pt x="993480" y="1493432"/>
                </a:moveTo>
                <a:cubicBezTo>
                  <a:pt x="993480" y="1500989"/>
                  <a:pt x="993480" y="1500989"/>
                  <a:pt x="993480" y="1516103"/>
                </a:cubicBezTo>
                <a:cubicBezTo>
                  <a:pt x="993480" y="1508546"/>
                  <a:pt x="993480" y="1508546"/>
                  <a:pt x="985561" y="1508546"/>
                </a:cubicBezTo>
                <a:cubicBezTo>
                  <a:pt x="993480" y="1500989"/>
                  <a:pt x="993480" y="1500989"/>
                  <a:pt x="985561" y="1500989"/>
                </a:cubicBezTo>
                <a:cubicBezTo>
                  <a:pt x="985561" y="1493432"/>
                  <a:pt x="993480" y="1493432"/>
                  <a:pt x="993480" y="1493432"/>
                </a:cubicBezTo>
                <a:close/>
                <a:moveTo>
                  <a:pt x="5482856" y="1477598"/>
                </a:moveTo>
                <a:cubicBezTo>
                  <a:pt x="5482856" y="1485515"/>
                  <a:pt x="5482856" y="1485515"/>
                  <a:pt x="5475297" y="1485515"/>
                </a:cubicBezTo>
                <a:cubicBezTo>
                  <a:pt x="5475297" y="1477598"/>
                  <a:pt x="5482856" y="1485515"/>
                  <a:pt x="5482856" y="1477598"/>
                </a:cubicBezTo>
                <a:close/>
                <a:moveTo>
                  <a:pt x="978002" y="1477598"/>
                </a:moveTo>
                <a:lnTo>
                  <a:pt x="978002" y="1485515"/>
                </a:lnTo>
                <a:cubicBezTo>
                  <a:pt x="978002" y="1485515"/>
                  <a:pt x="978002" y="1485515"/>
                  <a:pt x="970083" y="1493432"/>
                </a:cubicBezTo>
                <a:cubicBezTo>
                  <a:pt x="978002" y="1485515"/>
                  <a:pt x="970083" y="1485515"/>
                  <a:pt x="970083" y="1485515"/>
                </a:cubicBezTo>
                <a:cubicBezTo>
                  <a:pt x="970083" y="1477598"/>
                  <a:pt x="978002" y="1485515"/>
                  <a:pt x="978002" y="1477598"/>
                </a:cubicBezTo>
                <a:close/>
                <a:moveTo>
                  <a:pt x="5467378" y="1470041"/>
                </a:moveTo>
                <a:lnTo>
                  <a:pt x="5470576" y="1471349"/>
                </a:lnTo>
                <a:lnTo>
                  <a:pt x="5470719" y="1472166"/>
                </a:lnTo>
                <a:cubicBezTo>
                  <a:pt x="5470347" y="1472402"/>
                  <a:pt x="5469358" y="1471930"/>
                  <a:pt x="5467378" y="1470041"/>
                </a:cubicBezTo>
                <a:close/>
                <a:moveTo>
                  <a:pt x="5398266" y="1470041"/>
                </a:moveTo>
                <a:cubicBezTo>
                  <a:pt x="5398266" y="1470041"/>
                  <a:pt x="5398266" y="1477598"/>
                  <a:pt x="5405825" y="1477598"/>
                </a:cubicBezTo>
                <a:lnTo>
                  <a:pt x="5398266" y="1477598"/>
                </a:lnTo>
                <a:lnTo>
                  <a:pt x="5398266" y="1476653"/>
                </a:lnTo>
                <a:lnTo>
                  <a:pt x="5398266" y="1470985"/>
                </a:lnTo>
                <a:close/>
                <a:moveTo>
                  <a:pt x="5582924" y="1462484"/>
                </a:moveTo>
                <a:cubicBezTo>
                  <a:pt x="5582924" y="1470041"/>
                  <a:pt x="5582924" y="1462484"/>
                  <a:pt x="5575365" y="1470041"/>
                </a:cubicBezTo>
                <a:cubicBezTo>
                  <a:pt x="5575365" y="1462484"/>
                  <a:pt x="5582924" y="1470041"/>
                  <a:pt x="5582924" y="1462484"/>
                </a:cubicBezTo>
                <a:close/>
                <a:moveTo>
                  <a:pt x="5221168" y="1462484"/>
                </a:moveTo>
                <a:lnTo>
                  <a:pt x="5228897" y="1462484"/>
                </a:lnTo>
                <a:lnTo>
                  <a:pt x="5228097" y="1464328"/>
                </a:lnTo>
                <a:cubicBezTo>
                  <a:pt x="5227107" y="1464373"/>
                  <a:pt x="5225127" y="1462484"/>
                  <a:pt x="5221168" y="1462484"/>
                </a:cubicBezTo>
                <a:close/>
                <a:moveTo>
                  <a:pt x="1078070" y="1462484"/>
                </a:moveTo>
                <a:cubicBezTo>
                  <a:pt x="1078070" y="1470041"/>
                  <a:pt x="1078070" y="1477598"/>
                  <a:pt x="1085629" y="1477598"/>
                </a:cubicBezTo>
                <a:cubicBezTo>
                  <a:pt x="1078070" y="1485515"/>
                  <a:pt x="1078070" y="1493432"/>
                  <a:pt x="1078070" y="1493432"/>
                </a:cubicBezTo>
                <a:cubicBezTo>
                  <a:pt x="1078070" y="1493432"/>
                  <a:pt x="1078070" y="1493432"/>
                  <a:pt x="1070511" y="1485515"/>
                </a:cubicBezTo>
                <a:lnTo>
                  <a:pt x="1078070" y="1470041"/>
                </a:lnTo>
                <a:cubicBezTo>
                  <a:pt x="1078070" y="1462484"/>
                  <a:pt x="1078070" y="1462484"/>
                  <a:pt x="1078070" y="1462484"/>
                </a:cubicBezTo>
                <a:close/>
                <a:moveTo>
                  <a:pt x="993480" y="1462484"/>
                </a:moveTo>
                <a:lnTo>
                  <a:pt x="993480" y="1470041"/>
                </a:lnTo>
                <a:cubicBezTo>
                  <a:pt x="1001039" y="1470041"/>
                  <a:pt x="1001039" y="1470041"/>
                  <a:pt x="1008958" y="1462484"/>
                </a:cubicBezTo>
                <a:cubicBezTo>
                  <a:pt x="1001039" y="1462484"/>
                  <a:pt x="1001039" y="1462484"/>
                  <a:pt x="1001039" y="1462484"/>
                </a:cubicBezTo>
                <a:cubicBezTo>
                  <a:pt x="1001039" y="1462484"/>
                  <a:pt x="1001039" y="1462484"/>
                  <a:pt x="993480" y="1462484"/>
                </a:cubicBezTo>
                <a:close/>
                <a:moveTo>
                  <a:pt x="933417" y="1462484"/>
                </a:moveTo>
                <a:lnTo>
                  <a:pt x="939487" y="1462484"/>
                </a:lnTo>
                <a:cubicBezTo>
                  <a:pt x="937507" y="1464373"/>
                  <a:pt x="936022" y="1464823"/>
                  <a:pt x="934908" y="1464435"/>
                </a:cubicBezTo>
                <a:close/>
                <a:moveTo>
                  <a:pt x="932676" y="1461514"/>
                </a:moveTo>
                <a:lnTo>
                  <a:pt x="933417" y="1462484"/>
                </a:lnTo>
                <a:lnTo>
                  <a:pt x="931567" y="1462484"/>
                </a:lnTo>
                <a:close/>
                <a:moveTo>
                  <a:pt x="5275037" y="1460324"/>
                </a:moveTo>
                <a:cubicBezTo>
                  <a:pt x="5275161" y="1459987"/>
                  <a:pt x="5275161" y="1460504"/>
                  <a:pt x="5275161" y="1462484"/>
                </a:cubicBezTo>
                <a:cubicBezTo>
                  <a:pt x="5275161" y="1470041"/>
                  <a:pt x="5267242" y="1462484"/>
                  <a:pt x="5267242" y="1470041"/>
                </a:cubicBezTo>
                <a:cubicBezTo>
                  <a:pt x="5273181" y="1470041"/>
                  <a:pt x="5274666" y="1461336"/>
                  <a:pt x="5275037" y="1460324"/>
                </a:cubicBezTo>
                <a:close/>
                <a:moveTo>
                  <a:pt x="5490775" y="1454567"/>
                </a:moveTo>
                <a:cubicBezTo>
                  <a:pt x="5490775" y="1454567"/>
                  <a:pt x="5490775" y="1454567"/>
                  <a:pt x="5490775" y="1462484"/>
                </a:cubicBezTo>
                <a:lnTo>
                  <a:pt x="5498334" y="1454567"/>
                </a:lnTo>
                <a:close/>
                <a:moveTo>
                  <a:pt x="5436782" y="1454567"/>
                </a:moveTo>
                <a:cubicBezTo>
                  <a:pt x="5436782" y="1458525"/>
                  <a:pt x="5436782" y="1458525"/>
                  <a:pt x="5436782" y="1458525"/>
                </a:cubicBezTo>
                <a:lnTo>
                  <a:pt x="5436782" y="1461494"/>
                </a:lnTo>
                <a:lnTo>
                  <a:pt x="5436782" y="1462450"/>
                </a:lnTo>
                <a:lnTo>
                  <a:pt x="5436782" y="1462484"/>
                </a:lnTo>
                <a:lnTo>
                  <a:pt x="5436782" y="1465272"/>
                </a:lnTo>
                <a:cubicBezTo>
                  <a:pt x="5436782" y="1466262"/>
                  <a:pt x="5436782" y="1466262"/>
                  <a:pt x="5436782" y="1470041"/>
                </a:cubicBezTo>
                <a:cubicBezTo>
                  <a:pt x="5436782" y="1477598"/>
                  <a:pt x="5436782" y="1470041"/>
                  <a:pt x="5444701" y="1462484"/>
                </a:cubicBezTo>
                <a:cubicBezTo>
                  <a:pt x="5444701" y="1470041"/>
                  <a:pt x="5444701" y="1470041"/>
                  <a:pt x="5452260" y="1462484"/>
                </a:cubicBezTo>
                <a:cubicBezTo>
                  <a:pt x="5452260" y="1454567"/>
                  <a:pt x="5459819" y="1462484"/>
                  <a:pt x="5459819" y="1454567"/>
                </a:cubicBezTo>
                <a:cubicBezTo>
                  <a:pt x="5452260" y="1454567"/>
                  <a:pt x="5452260" y="1454567"/>
                  <a:pt x="5452260" y="1454567"/>
                </a:cubicBezTo>
                <a:cubicBezTo>
                  <a:pt x="5452260" y="1454567"/>
                  <a:pt x="5452260" y="1454567"/>
                  <a:pt x="5452260" y="1462484"/>
                </a:cubicBezTo>
                <a:cubicBezTo>
                  <a:pt x="5444701" y="1454567"/>
                  <a:pt x="5444701" y="1462484"/>
                  <a:pt x="5436782" y="1454567"/>
                </a:cubicBezTo>
                <a:close/>
                <a:moveTo>
                  <a:pt x="900971" y="1454567"/>
                </a:moveTo>
                <a:cubicBezTo>
                  <a:pt x="900971" y="1454567"/>
                  <a:pt x="900971" y="1470041"/>
                  <a:pt x="893412" y="1462484"/>
                </a:cubicBezTo>
                <a:cubicBezTo>
                  <a:pt x="893412" y="1462484"/>
                  <a:pt x="900971" y="1462484"/>
                  <a:pt x="900971" y="1454567"/>
                </a:cubicBezTo>
                <a:close/>
                <a:moveTo>
                  <a:pt x="885493" y="1454567"/>
                </a:moveTo>
                <a:cubicBezTo>
                  <a:pt x="885493" y="1462484"/>
                  <a:pt x="885493" y="1462484"/>
                  <a:pt x="877934" y="1462484"/>
                </a:cubicBezTo>
                <a:close/>
                <a:moveTo>
                  <a:pt x="817011" y="1451733"/>
                </a:moveTo>
                <a:cubicBezTo>
                  <a:pt x="818001" y="1452677"/>
                  <a:pt x="819981" y="1454567"/>
                  <a:pt x="823941" y="1454567"/>
                </a:cubicBezTo>
                <a:lnTo>
                  <a:pt x="816021" y="1454567"/>
                </a:lnTo>
                <a:cubicBezTo>
                  <a:pt x="816021" y="1450788"/>
                  <a:pt x="816021" y="1450788"/>
                  <a:pt x="817011" y="1451733"/>
                </a:cubicBezTo>
                <a:close/>
                <a:moveTo>
                  <a:pt x="862456" y="1447010"/>
                </a:moveTo>
                <a:cubicBezTo>
                  <a:pt x="862456" y="1454567"/>
                  <a:pt x="870015" y="1447010"/>
                  <a:pt x="870015" y="1454567"/>
                </a:cubicBezTo>
                <a:cubicBezTo>
                  <a:pt x="870015" y="1454567"/>
                  <a:pt x="862456" y="1454567"/>
                  <a:pt x="862456" y="1447010"/>
                </a:cubicBezTo>
                <a:close/>
                <a:moveTo>
                  <a:pt x="805391" y="1445002"/>
                </a:moveTo>
                <a:cubicBezTo>
                  <a:pt x="808935" y="1446065"/>
                  <a:pt x="810352" y="1454567"/>
                  <a:pt x="816021" y="1454567"/>
                </a:cubicBezTo>
                <a:cubicBezTo>
                  <a:pt x="816021" y="1462484"/>
                  <a:pt x="816021" y="1454567"/>
                  <a:pt x="823941" y="1462484"/>
                </a:cubicBezTo>
                <a:cubicBezTo>
                  <a:pt x="816021" y="1462484"/>
                  <a:pt x="816021" y="1462484"/>
                  <a:pt x="808462" y="1470041"/>
                </a:cubicBezTo>
                <a:cubicBezTo>
                  <a:pt x="808462" y="1462484"/>
                  <a:pt x="808462" y="1470041"/>
                  <a:pt x="808462" y="1462484"/>
                </a:cubicBezTo>
                <a:cubicBezTo>
                  <a:pt x="808462" y="1454567"/>
                  <a:pt x="808462" y="1447010"/>
                  <a:pt x="800903" y="1447010"/>
                </a:cubicBezTo>
                <a:cubicBezTo>
                  <a:pt x="802793" y="1445120"/>
                  <a:pt x="804210" y="1444648"/>
                  <a:pt x="805391" y="1445002"/>
                </a:cubicBezTo>
                <a:close/>
                <a:moveTo>
                  <a:pt x="5436782" y="1439453"/>
                </a:moveTo>
                <a:cubicBezTo>
                  <a:pt x="5444701" y="1439453"/>
                  <a:pt x="5444701" y="1447010"/>
                  <a:pt x="5444701" y="1439453"/>
                </a:cubicBezTo>
                <a:close/>
                <a:moveTo>
                  <a:pt x="840723" y="1437175"/>
                </a:moveTo>
                <a:cubicBezTo>
                  <a:pt x="839891" y="1436956"/>
                  <a:pt x="839418" y="1437473"/>
                  <a:pt x="839418" y="1439453"/>
                </a:cubicBezTo>
                <a:cubicBezTo>
                  <a:pt x="839418" y="1439453"/>
                  <a:pt x="831860" y="1439453"/>
                  <a:pt x="831860" y="1447010"/>
                </a:cubicBezTo>
                <a:cubicBezTo>
                  <a:pt x="839418" y="1447010"/>
                  <a:pt x="839418" y="1447010"/>
                  <a:pt x="839418" y="1439453"/>
                </a:cubicBezTo>
                <a:lnTo>
                  <a:pt x="839418" y="1447010"/>
                </a:lnTo>
                <a:cubicBezTo>
                  <a:pt x="846978" y="1447010"/>
                  <a:pt x="846978" y="1454567"/>
                  <a:pt x="846978" y="1454567"/>
                </a:cubicBezTo>
                <a:cubicBezTo>
                  <a:pt x="846978" y="1447010"/>
                  <a:pt x="846978" y="1439453"/>
                  <a:pt x="854897" y="1439453"/>
                </a:cubicBezTo>
                <a:cubicBezTo>
                  <a:pt x="848957" y="1445120"/>
                  <a:pt x="843221" y="1437833"/>
                  <a:pt x="840723" y="1437175"/>
                </a:cubicBezTo>
                <a:close/>
                <a:moveTo>
                  <a:pt x="5660315" y="1431536"/>
                </a:moveTo>
                <a:cubicBezTo>
                  <a:pt x="5660315" y="1439453"/>
                  <a:pt x="5660315" y="1439453"/>
                  <a:pt x="5660315" y="1439453"/>
                </a:cubicBezTo>
                <a:cubicBezTo>
                  <a:pt x="5660315" y="1439453"/>
                  <a:pt x="5660315" y="1439453"/>
                  <a:pt x="5667874" y="1431536"/>
                </a:cubicBezTo>
                <a:cubicBezTo>
                  <a:pt x="5660315" y="1431536"/>
                  <a:pt x="5667874" y="1431536"/>
                  <a:pt x="5660315" y="1431536"/>
                </a:cubicBezTo>
                <a:close/>
                <a:moveTo>
                  <a:pt x="5521371" y="1431536"/>
                </a:moveTo>
                <a:cubicBezTo>
                  <a:pt x="5521371" y="1431536"/>
                  <a:pt x="5521371" y="1431536"/>
                  <a:pt x="5521371" y="1439453"/>
                </a:cubicBezTo>
                <a:cubicBezTo>
                  <a:pt x="5513812" y="1439453"/>
                  <a:pt x="5521371" y="1439453"/>
                  <a:pt x="5521371" y="1431536"/>
                </a:cubicBezTo>
                <a:close/>
                <a:moveTo>
                  <a:pt x="5405825" y="1431536"/>
                </a:moveTo>
                <a:cubicBezTo>
                  <a:pt x="5398266" y="1431536"/>
                  <a:pt x="5390707" y="1431536"/>
                  <a:pt x="5390707" y="1439453"/>
                </a:cubicBezTo>
                <a:cubicBezTo>
                  <a:pt x="5390707" y="1431536"/>
                  <a:pt x="5398266" y="1439453"/>
                  <a:pt x="5405825" y="1431536"/>
                </a:cubicBezTo>
                <a:close/>
                <a:moveTo>
                  <a:pt x="831860" y="1431536"/>
                </a:moveTo>
                <a:lnTo>
                  <a:pt x="831860" y="1432557"/>
                </a:lnTo>
                <a:lnTo>
                  <a:pt x="830881" y="1432683"/>
                </a:lnTo>
                <a:cubicBezTo>
                  <a:pt x="828350" y="1433650"/>
                  <a:pt x="825920" y="1435584"/>
                  <a:pt x="823941" y="1439453"/>
                </a:cubicBezTo>
                <a:close/>
                <a:moveTo>
                  <a:pt x="5559887" y="1423978"/>
                </a:moveTo>
                <a:cubicBezTo>
                  <a:pt x="5567806" y="1423978"/>
                  <a:pt x="5567806" y="1423978"/>
                  <a:pt x="5567806" y="1423978"/>
                </a:cubicBezTo>
                <a:lnTo>
                  <a:pt x="5563281" y="1425829"/>
                </a:lnTo>
                <a:close/>
                <a:moveTo>
                  <a:pt x="5536850" y="1423978"/>
                </a:moveTo>
                <a:lnTo>
                  <a:pt x="5530414" y="1431375"/>
                </a:lnTo>
                <a:lnTo>
                  <a:pt x="5529290" y="1431536"/>
                </a:lnTo>
                <a:cubicBezTo>
                  <a:pt x="5529290" y="1423978"/>
                  <a:pt x="5536850" y="1431536"/>
                  <a:pt x="5536850" y="1423978"/>
                </a:cubicBezTo>
                <a:close/>
                <a:moveTo>
                  <a:pt x="5617660" y="1418041"/>
                </a:moveTo>
                <a:lnTo>
                  <a:pt x="5618416" y="1419228"/>
                </a:lnTo>
                <a:lnTo>
                  <a:pt x="5613880" y="1423978"/>
                </a:lnTo>
                <a:cubicBezTo>
                  <a:pt x="5613880" y="1420020"/>
                  <a:pt x="5615770" y="1418041"/>
                  <a:pt x="5617660" y="1418041"/>
                </a:cubicBezTo>
                <a:close/>
                <a:moveTo>
                  <a:pt x="5598762" y="1408504"/>
                </a:moveTo>
                <a:lnTo>
                  <a:pt x="5606321" y="1408504"/>
                </a:lnTo>
                <a:cubicBezTo>
                  <a:pt x="5606321" y="1408504"/>
                  <a:pt x="5606321" y="1408504"/>
                  <a:pt x="5606321" y="1416061"/>
                </a:cubicBezTo>
                <a:cubicBezTo>
                  <a:pt x="5598762" y="1416061"/>
                  <a:pt x="5598762" y="1416061"/>
                  <a:pt x="5598762" y="1416061"/>
                </a:cubicBezTo>
                <a:cubicBezTo>
                  <a:pt x="5598762" y="1412283"/>
                  <a:pt x="5598762" y="1412283"/>
                  <a:pt x="5598762" y="1413227"/>
                </a:cubicBezTo>
                <a:lnTo>
                  <a:pt x="5598762" y="1409449"/>
                </a:lnTo>
                <a:cubicBezTo>
                  <a:pt x="5598762" y="1408504"/>
                  <a:pt x="5598762" y="1408504"/>
                  <a:pt x="5598762" y="1408504"/>
                </a:cubicBezTo>
                <a:close/>
                <a:moveTo>
                  <a:pt x="5621439" y="1400947"/>
                </a:moveTo>
                <a:cubicBezTo>
                  <a:pt x="5621439" y="1400947"/>
                  <a:pt x="5621439" y="1408504"/>
                  <a:pt x="5613880" y="1408504"/>
                </a:cubicBezTo>
                <a:cubicBezTo>
                  <a:pt x="5613880" y="1400947"/>
                  <a:pt x="5621439" y="1408504"/>
                  <a:pt x="5621439" y="1400947"/>
                </a:cubicBezTo>
                <a:close/>
                <a:moveTo>
                  <a:pt x="5590843" y="1400947"/>
                </a:moveTo>
                <a:cubicBezTo>
                  <a:pt x="5590843" y="1400947"/>
                  <a:pt x="5598762" y="1408504"/>
                  <a:pt x="5598762" y="1400947"/>
                </a:cubicBezTo>
                <a:cubicBezTo>
                  <a:pt x="5590843" y="1400947"/>
                  <a:pt x="5590843" y="1400947"/>
                  <a:pt x="5590843" y="1400947"/>
                </a:cubicBezTo>
                <a:close/>
                <a:moveTo>
                  <a:pt x="5544769" y="1400947"/>
                </a:moveTo>
                <a:cubicBezTo>
                  <a:pt x="5544769" y="1400947"/>
                  <a:pt x="5544769" y="1400947"/>
                  <a:pt x="5544769" y="1408504"/>
                </a:cubicBezTo>
                <a:cubicBezTo>
                  <a:pt x="5544769" y="1400947"/>
                  <a:pt x="5552328" y="1400947"/>
                  <a:pt x="5552328" y="1400947"/>
                </a:cubicBezTo>
                <a:cubicBezTo>
                  <a:pt x="5552328" y="1400947"/>
                  <a:pt x="5552328" y="1400947"/>
                  <a:pt x="5544769" y="1400947"/>
                </a:cubicBezTo>
                <a:close/>
                <a:moveTo>
                  <a:pt x="5559887" y="1393030"/>
                </a:moveTo>
                <a:cubicBezTo>
                  <a:pt x="5559887" y="1396989"/>
                  <a:pt x="5559887" y="1398968"/>
                  <a:pt x="5559887" y="1400902"/>
                </a:cubicBezTo>
                <a:lnTo>
                  <a:pt x="5559887" y="1400947"/>
                </a:lnTo>
                <a:cubicBezTo>
                  <a:pt x="5567806" y="1393030"/>
                  <a:pt x="5567806" y="1400947"/>
                  <a:pt x="5575365" y="1393030"/>
                </a:cubicBezTo>
                <a:cubicBezTo>
                  <a:pt x="5567806" y="1393030"/>
                  <a:pt x="5567806" y="1393030"/>
                  <a:pt x="5559887" y="1393030"/>
                </a:cubicBezTo>
                <a:close/>
                <a:moveTo>
                  <a:pt x="5629945" y="1379528"/>
                </a:moveTo>
                <a:lnTo>
                  <a:pt x="5633138" y="1388307"/>
                </a:lnTo>
                <a:cubicBezTo>
                  <a:pt x="5635028" y="1391141"/>
                  <a:pt x="5636917" y="1393030"/>
                  <a:pt x="5636917" y="1393030"/>
                </a:cubicBezTo>
                <a:cubicBezTo>
                  <a:pt x="5636917" y="1393030"/>
                  <a:pt x="5636917" y="1393030"/>
                  <a:pt x="5629358" y="1385473"/>
                </a:cubicBezTo>
                <a:close/>
                <a:moveTo>
                  <a:pt x="739351" y="1362082"/>
                </a:moveTo>
                <a:lnTo>
                  <a:pt x="741153" y="1369138"/>
                </a:lnTo>
                <a:lnTo>
                  <a:pt x="740296" y="1369009"/>
                </a:lnTo>
                <a:cubicBezTo>
                  <a:pt x="739351" y="1368020"/>
                  <a:pt x="739351" y="1366040"/>
                  <a:pt x="739351" y="1362082"/>
                </a:cubicBezTo>
                <a:close/>
                <a:moveTo>
                  <a:pt x="754469" y="1316019"/>
                </a:moveTo>
                <a:cubicBezTo>
                  <a:pt x="754469" y="1323936"/>
                  <a:pt x="754469" y="1323936"/>
                  <a:pt x="754469" y="1323936"/>
                </a:cubicBezTo>
                <a:cubicBezTo>
                  <a:pt x="754469" y="1316019"/>
                  <a:pt x="762388" y="1331494"/>
                  <a:pt x="762388" y="1323936"/>
                </a:cubicBezTo>
                <a:cubicBezTo>
                  <a:pt x="762388" y="1323936"/>
                  <a:pt x="754469" y="1323936"/>
                  <a:pt x="754469" y="1316019"/>
                </a:cubicBezTo>
                <a:close/>
                <a:moveTo>
                  <a:pt x="710761" y="1315673"/>
                </a:moveTo>
                <a:lnTo>
                  <a:pt x="711547" y="1315966"/>
                </a:lnTo>
                <a:lnTo>
                  <a:pt x="711583" y="1316053"/>
                </a:lnTo>
                <a:cubicBezTo>
                  <a:pt x="711938" y="1317369"/>
                  <a:pt x="711702" y="1317594"/>
                  <a:pt x="711229" y="1317099"/>
                </a:cubicBezTo>
                <a:close/>
                <a:moveTo>
                  <a:pt x="708395" y="1308462"/>
                </a:moveTo>
                <a:lnTo>
                  <a:pt x="710761" y="1315673"/>
                </a:lnTo>
                <a:lnTo>
                  <a:pt x="709576" y="1315232"/>
                </a:lnTo>
                <a:cubicBezTo>
                  <a:pt x="708867" y="1314265"/>
                  <a:pt x="708395" y="1312331"/>
                  <a:pt x="708395" y="1308462"/>
                </a:cubicBezTo>
                <a:close/>
                <a:moveTo>
                  <a:pt x="794691" y="1307575"/>
                </a:moveTo>
                <a:lnTo>
                  <a:pt x="800903" y="1308462"/>
                </a:lnTo>
                <a:cubicBezTo>
                  <a:pt x="798924" y="1310352"/>
                  <a:pt x="797439" y="1310329"/>
                  <a:pt x="796207" y="1309474"/>
                </a:cubicBezTo>
                <a:close/>
                <a:moveTo>
                  <a:pt x="793836" y="1306504"/>
                </a:moveTo>
                <a:lnTo>
                  <a:pt x="794691" y="1307575"/>
                </a:lnTo>
                <a:lnTo>
                  <a:pt x="793974" y="1307473"/>
                </a:lnTo>
                <a:close/>
                <a:moveTo>
                  <a:pt x="754469" y="1300545"/>
                </a:moveTo>
                <a:cubicBezTo>
                  <a:pt x="754469" y="1308462"/>
                  <a:pt x="762388" y="1300545"/>
                  <a:pt x="762388" y="1308462"/>
                </a:cubicBezTo>
                <a:cubicBezTo>
                  <a:pt x="754469" y="1300545"/>
                  <a:pt x="754469" y="1300545"/>
                  <a:pt x="754469" y="1308462"/>
                </a:cubicBezTo>
                <a:cubicBezTo>
                  <a:pt x="754469" y="1304504"/>
                  <a:pt x="754469" y="1302524"/>
                  <a:pt x="754469" y="1300590"/>
                </a:cubicBezTo>
                <a:close/>
                <a:moveTo>
                  <a:pt x="708395" y="1292988"/>
                </a:moveTo>
                <a:cubicBezTo>
                  <a:pt x="708395" y="1292988"/>
                  <a:pt x="708395" y="1300545"/>
                  <a:pt x="708395" y="1308462"/>
                </a:cubicBezTo>
                <a:cubicBezTo>
                  <a:pt x="700835" y="1316019"/>
                  <a:pt x="700835" y="1308462"/>
                  <a:pt x="700835" y="1316019"/>
                </a:cubicBezTo>
                <a:cubicBezTo>
                  <a:pt x="700835" y="1308462"/>
                  <a:pt x="700835" y="1308462"/>
                  <a:pt x="700835" y="1308462"/>
                </a:cubicBezTo>
                <a:cubicBezTo>
                  <a:pt x="700835" y="1300545"/>
                  <a:pt x="708395" y="1308462"/>
                  <a:pt x="708395" y="1292988"/>
                </a:cubicBezTo>
                <a:close/>
                <a:moveTo>
                  <a:pt x="731792" y="1285431"/>
                </a:moveTo>
                <a:cubicBezTo>
                  <a:pt x="731792" y="1285431"/>
                  <a:pt x="723873" y="1285431"/>
                  <a:pt x="723873" y="1292988"/>
                </a:cubicBezTo>
                <a:cubicBezTo>
                  <a:pt x="731792" y="1292988"/>
                  <a:pt x="731792" y="1292988"/>
                  <a:pt x="731792" y="1285431"/>
                </a:cubicBezTo>
                <a:cubicBezTo>
                  <a:pt x="731792" y="1285431"/>
                  <a:pt x="731792" y="1287320"/>
                  <a:pt x="731792" y="1288265"/>
                </a:cubicBezTo>
                <a:lnTo>
                  <a:pt x="731792" y="1292988"/>
                </a:lnTo>
                <a:cubicBezTo>
                  <a:pt x="731792" y="1294877"/>
                  <a:pt x="731792" y="1296767"/>
                  <a:pt x="731792" y="1300545"/>
                </a:cubicBezTo>
                <a:cubicBezTo>
                  <a:pt x="731792" y="1292988"/>
                  <a:pt x="739351" y="1292988"/>
                  <a:pt x="739351" y="1292988"/>
                </a:cubicBezTo>
                <a:close/>
                <a:moveTo>
                  <a:pt x="692916" y="1285431"/>
                </a:moveTo>
                <a:cubicBezTo>
                  <a:pt x="692916" y="1292988"/>
                  <a:pt x="700835" y="1292988"/>
                  <a:pt x="700835" y="1285431"/>
                </a:cubicBezTo>
                <a:cubicBezTo>
                  <a:pt x="700835" y="1285431"/>
                  <a:pt x="700835" y="1285431"/>
                  <a:pt x="692916" y="1285431"/>
                </a:cubicBezTo>
                <a:close/>
                <a:moveTo>
                  <a:pt x="369676" y="1269957"/>
                </a:moveTo>
                <a:cubicBezTo>
                  <a:pt x="384794" y="1269957"/>
                  <a:pt x="400272" y="1285431"/>
                  <a:pt x="415750" y="1269957"/>
                </a:cubicBezTo>
                <a:lnTo>
                  <a:pt x="415750" y="1277874"/>
                </a:lnTo>
                <a:cubicBezTo>
                  <a:pt x="415750" y="1285431"/>
                  <a:pt x="408191" y="1292988"/>
                  <a:pt x="408191" y="1277874"/>
                </a:cubicBezTo>
                <a:cubicBezTo>
                  <a:pt x="400272" y="1292988"/>
                  <a:pt x="384794" y="1269957"/>
                  <a:pt x="377235" y="1292988"/>
                </a:cubicBezTo>
                <a:cubicBezTo>
                  <a:pt x="377235" y="1285431"/>
                  <a:pt x="369676" y="1292988"/>
                  <a:pt x="369676" y="1285431"/>
                </a:cubicBezTo>
                <a:cubicBezTo>
                  <a:pt x="369676" y="1285431"/>
                  <a:pt x="377235" y="1277874"/>
                  <a:pt x="369676" y="1277874"/>
                </a:cubicBezTo>
                <a:lnTo>
                  <a:pt x="377235" y="1285431"/>
                </a:lnTo>
                <a:cubicBezTo>
                  <a:pt x="377235" y="1277874"/>
                  <a:pt x="377235" y="1285431"/>
                  <a:pt x="377235" y="1277874"/>
                </a:cubicBezTo>
                <a:cubicBezTo>
                  <a:pt x="377235" y="1269957"/>
                  <a:pt x="369676" y="1277874"/>
                  <a:pt x="369676" y="1269957"/>
                </a:cubicBezTo>
                <a:close/>
                <a:moveTo>
                  <a:pt x="615022" y="1268446"/>
                </a:moveTo>
                <a:lnTo>
                  <a:pt x="615886" y="1269957"/>
                </a:lnTo>
                <a:cubicBezTo>
                  <a:pt x="608327" y="1269957"/>
                  <a:pt x="608327" y="1269957"/>
                  <a:pt x="608327" y="1269957"/>
                </a:cubicBezTo>
                <a:cubicBezTo>
                  <a:pt x="612106" y="1269957"/>
                  <a:pt x="613996" y="1269957"/>
                  <a:pt x="614941" y="1269013"/>
                </a:cubicBezTo>
                <a:close/>
                <a:moveTo>
                  <a:pt x="552501" y="1263447"/>
                </a:moveTo>
                <a:lnTo>
                  <a:pt x="553186" y="1263547"/>
                </a:lnTo>
                <a:lnTo>
                  <a:pt x="546774" y="1269957"/>
                </a:lnTo>
                <a:lnTo>
                  <a:pt x="552237" y="1263598"/>
                </a:lnTo>
                <a:close/>
                <a:moveTo>
                  <a:pt x="531296" y="1262400"/>
                </a:moveTo>
                <a:cubicBezTo>
                  <a:pt x="531296" y="1269957"/>
                  <a:pt x="538855" y="1269957"/>
                  <a:pt x="538855" y="1277874"/>
                </a:cubicBezTo>
                <a:cubicBezTo>
                  <a:pt x="531296" y="1277874"/>
                  <a:pt x="531296" y="1269957"/>
                  <a:pt x="531296" y="1277874"/>
                </a:cubicBezTo>
                <a:cubicBezTo>
                  <a:pt x="531296" y="1269957"/>
                  <a:pt x="531296" y="1269957"/>
                  <a:pt x="531296" y="1269957"/>
                </a:cubicBezTo>
                <a:cubicBezTo>
                  <a:pt x="531296" y="1269957"/>
                  <a:pt x="531296" y="1269957"/>
                  <a:pt x="531296" y="1269013"/>
                </a:cubicBezTo>
                <a:lnTo>
                  <a:pt x="531296" y="1266179"/>
                </a:lnTo>
                <a:cubicBezTo>
                  <a:pt x="531296" y="1266179"/>
                  <a:pt x="531296" y="1266179"/>
                  <a:pt x="531296" y="1262400"/>
                </a:cubicBezTo>
                <a:close/>
                <a:moveTo>
                  <a:pt x="485967" y="1255264"/>
                </a:moveTo>
                <a:lnTo>
                  <a:pt x="489001" y="1258441"/>
                </a:lnTo>
                <a:cubicBezTo>
                  <a:pt x="490891" y="1258441"/>
                  <a:pt x="492781" y="1258441"/>
                  <a:pt x="492781" y="1262400"/>
                </a:cubicBezTo>
                <a:cubicBezTo>
                  <a:pt x="489001" y="1262400"/>
                  <a:pt x="487111" y="1260421"/>
                  <a:pt x="486166" y="1257497"/>
                </a:cubicBezTo>
                <a:close/>
                <a:moveTo>
                  <a:pt x="5852531" y="1254483"/>
                </a:moveTo>
                <a:cubicBezTo>
                  <a:pt x="5852531" y="1262400"/>
                  <a:pt x="5860450" y="1262400"/>
                  <a:pt x="5860450" y="1262400"/>
                </a:cubicBezTo>
                <a:cubicBezTo>
                  <a:pt x="5860450" y="1269957"/>
                  <a:pt x="5860450" y="1262400"/>
                  <a:pt x="5852531" y="1262400"/>
                </a:cubicBezTo>
                <a:cubicBezTo>
                  <a:pt x="5852531" y="1254483"/>
                  <a:pt x="5852531" y="1262400"/>
                  <a:pt x="5852531" y="1254483"/>
                </a:cubicBezTo>
                <a:close/>
                <a:moveTo>
                  <a:pt x="454265" y="1254483"/>
                </a:moveTo>
                <a:cubicBezTo>
                  <a:pt x="454265" y="1262220"/>
                  <a:pt x="456245" y="1264199"/>
                  <a:pt x="458225" y="1263255"/>
                </a:cubicBezTo>
                <a:lnTo>
                  <a:pt x="460901" y="1257326"/>
                </a:lnTo>
                <a:lnTo>
                  <a:pt x="461194" y="1257452"/>
                </a:lnTo>
                <a:cubicBezTo>
                  <a:pt x="462184" y="1258441"/>
                  <a:pt x="462184" y="1258441"/>
                  <a:pt x="462184" y="1254483"/>
                </a:cubicBezTo>
                <a:lnTo>
                  <a:pt x="460901" y="1257326"/>
                </a:lnTo>
                <a:close/>
                <a:moveTo>
                  <a:pt x="485842" y="1253863"/>
                </a:moveTo>
                <a:lnTo>
                  <a:pt x="485967" y="1255264"/>
                </a:lnTo>
                <a:lnTo>
                  <a:pt x="485222" y="1254483"/>
                </a:lnTo>
                <a:close/>
                <a:moveTo>
                  <a:pt x="5890102" y="1243957"/>
                </a:moveTo>
                <a:cubicBezTo>
                  <a:pt x="5891047" y="1244946"/>
                  <a:pt x="5891047" y="1246926"/>
                  <a:pt x="5891047" y="1246926"/>
                </a:cubicBezTo>
                <a:lnTo>
                  <a:pt x="5889560" y="1244200"/>
                </a:lnTo>
                <a:close/>
                <a:moveTo>
                  <a:pt x="5883488" y="1231452"/>
                </a:moveTo>
                <a:cubicBezTo>
                  <a:pt x="5883488" y="1231452"/>
                  <a:pt x="5883488" y="1231452"/>
                  <a:pt x="5883488" y="1239009"/>
                </a:cubicBezTo>
                <a:cubicBezTo>
                  <a:pt x="5875928" y="1231452"/>
                  <a:pt x="5875928" y="1239009"/>
                  <a:pt x="5875928" y="1239009"/>
                </a:cubicBezTo>
                <a:cubicBezTo>
                  <a:pt x="5875928" y="1239009"/>
                  <a:pt x="5875928" y="1231452"/>
                  <a:pt x="5883488" y="1231452"/>
                </a:cubicBezTo>
                <a:close/>
                <a:moveTo>
                  <a:pt x="407085" y="1230523"/>
                </a:moveTo>
                <a:lnTo>
                  <a:pt x="408191" y="1231452"/>
                </a:lnTo>
                <a:lnTo>
                  <a:pt x="400272" y="1231452"/>
                </a:lnTo>
                <a:close/>
                <a:moveTo>
                  <a:pt x="441622" y="1229562"/>
                </a:moveTo>
                <a:cubicBezTo>
                  <a:pt x="440677" y="1229562"/>
                  <a:pt x="438787" y="1231452"/>
                  <a:pt x="438787" y="1231452"/>
                </a:cubicBezTo>
                <a:lnTo>
                  <a:pt x="438787" y="1239009"/>
                </a:lnTo>
                <a:cubicBezTo>
                  <a:pt x="442567" y="1231452"/>
                  <a:pt x="442567" y="1229562"/>
                  <a:pt x="441622" y="1229562"/>
                </a:cubicBezTo>
                <a:close/>
                <a:moveTo>
                  <a:pt x="369676" y="1223895"/>
                </a:moveTo>
                <a:lnTo>
                  <a:pt x="377235" y="1223895"/>
                </a:lnTo>
                <a:cubicBezTo>
                  <a:pt x="377235" y="1231452"/>
                  <a:pt x="384794" y="1223895"/>
                  <a:pt x="384794" y="1231452"/>
                </a:cubicBezTo>
                <a:cubicBezTo>
                  <a:pt x="384794" y="1231452"/>
                  <a:pt x="377235" y="1223895"/>
                  <a:pt x="377235" y="1231452"/>
                </a:cubicBezTo>
                <a:cubicBezTo>
                  <a:pt x="377235" y="1223895"/>
                  <a:pt x="377235" y="1223895"/>
                  <a:pt x="369676" y="1231452"/>
                </a:cubicBezTo>
                <a:cubicBezTo>
                  <a:pt x="369676" y="1223895"/>
                  <a:pt x="369676" y="1223895"/>
                  <a:pt x="369676" y="1223895"/>
                </a:cubicBezTo>
                <a:close/>
                <a:moveTo>
                  <a:pt x="362814" y="1207141"/>
                </a:moveTo>
                <a:lnTo>
                  <a:pt x="362927" y="1208208"/>
                </a:lnTo>
                <a:lnTo>
                  <a:pt x="362116" y="1208420"/>
                </a:lnTo>
                <a:close/>
                <a:moveTo>
                  <a:pt x="331160" y="1200503"/>
                </a:moveTo>
                <a:cubicBezTo>
                  <a:pt x="331160" y="1200503"/>
                  <a:pt x="331160" y="1200503"/>
                  <a:pt x="338719" y="1200503"/>
                </a:cubicBezTo>
                <a:cubicBezTo>
                  <a:pt x="338719" y="1208420"/>
                  <a:pt x="331160" y="1208420"/>
                  <a:pt x="331160" y="1200503"/>
                </a:cubicBezTo>
                <a:close/>
                <a:moveTo>
                  <a:pt x="5891047" y="1185389"/>
                </a:moveTo>
                <a:cubicBezTo>
                  <a:pt x="5891047" y="1192946"/>
                  <a:pt x="5891047" y="1192946"/>
                  <a:pt x="5891047" y="1192946"/>
                </a:cubicBezTo>
                <a:lnTo>
                  <a:pt x="5898966" y="1185389"/>
                </a:lnTo>
                <a:close/>
                <a:moveTo>
                  <a:pt x="157841" y="1164247"/>
                </a:moveTo>
                <a:cubicBezTo>
                  <a:pt x="155951" y="1164247"/>
                  <a:pt x="154062" y="1166137"/>
                  <a:pt x="154062" y="1169915"/>
                </a:cubicBezTo>
                <a:cubicBezTo>
                  <a:pt x="161621" y="1169915"/>
                  <a:pt x="154062" y="1169915"/>
                  <a:pt x="154062" y="1177472"/>
                </a:cubicBezTo>
                <a:cubicBezTo>
                  <a:pt x="154062" y="1169915"/>
                  <a:pt x="161621" y="1169915"/>
                  <a:pt x="161621" y="1169915"/>
                </a:cubicBezTo>
                <a:cubicBezTo>
                  <a:pt x="161621" y="1166137"/>
                  <a:pt x="159731" y="1164247"/>
                  <a:pt x="157841" y="1164247"/>
                </a:cubicBezTo>
                <a:close/>
                <a:moveTo>
                  <a:pt x="142363" y="1159389"/>
                </a:moveTo>
                <a:cubicBezTo>
                  <a:pt x="140473" y="1160379"/>
                  <a:pt x="138583" y="1162358"/>
                  <a:pt x="138583" y="1162358"/>
                </a:cubicBezTo>
                <a:cubicBezTo>
                  <a:pt x="138583" y="1162358"/>
                  <a:pt x="138583" y="1162358"/>
                  <a:pt x="146142" y="1162358"/>
                </a:cubicBezTo>
                <a:cubicBezTo>
                  <a:pt x="146142" y="1158399"/>
                  <a:pt x="144253" y="1158399"/>
                  <a:pt x="142363" y="1159389"/>
                </a:cubicBezTo>
                <a:close/>
                <a:moveTo>
                  <a:pt x="5752463" y="1138967"/>
                </a:moveTo>
                <a:cubicBezTo>
                  <a:pt x="5752463" y="1138967"/>
                  <a:pt x="5744904" y="1138967"/>
                  <a:pt x="5744904" y="1146524"/>
                </a:cubicBezTo>
                <a:cubicBezTo>
                  <a:pt x="5752463" y="1138967"/>
                  <a:pt x="5752463" y="1146524"/>
                  <a:pt x="5752463" y="1138967"/>
                </a:cubicBezTo>
                <a:close/>
                <a:moveTo>
                  <a:pt x="5805512" y="1136133"/>
                </a:moveTo>
                <a:cubicBezTo>
                  <a:pt x="5804567" y="1135188"/>
                  <a:pt x="5802677" y="1135188"/>
                  <a:pt x="5798898" y="1138967"/>
                </a:cubicBezTo>
                <a:cubicBezTo>
                  <a:pt x="5798898" y="1138967"/>
                  <a:pt x="5798898" y="1138967"/>
                  <a:pt x="5790979" y="1138967"/>
                </a:cubicBezTo>
                <a:cubicBezTo>
                  <a:pt x="5790979" y="1146524"/>
                  <a:pt x="5798898" y="1138967"/>
                  <a:pt x="5798898" y="1138967"/>
                </a:cubicBezTo>
                <a:cubicBezTo>
                  <a:pt x="5806457" y="1138967"/>
                  <a:pt x="5806457" y="1146524"/>
                  <a:pt x="5806457" y="1138967"/>
                </a:cubicBezTo>
                <a:cubicBezTo>
                  <a:pt x="5806457" y="1138967"/>
                  <a:pt x="5806457" y="1137077"/>
                  <a:pt x="5805512" y="1136133"/>
                </a:cubicBezTo>
                <a:close/>
                <a:moveTo>
                  <a:pt x="42295" y="1133299"/>
                </a:moveTo>
                <a:cubicBezTo>
                  <a:pt x="44185" y="1133299"/>
                  <a:pt x="46075" y="1135188"/>
                  <a:pt x="46075" y="1138967"/>
                </a:cubicBezTo>
                <a:cubicBezTo>
                  <a:pt x="46075" y="1138967"/>
                  <a:pt x="46075" y="1138967"/>
                  <a:pt x="53994" y="1138967"/>
                </a:cubicBezTo>
                <a:cubicBezTo>
                  <a:pt x="46075" y="1146524"/>
                  <a:pt x="38515" y="1138967"/>
                  <a:pt x="38515" y="1138967"/>
                </a:cubicBezTo>
                <a:cubicBezTo>
                  <a:pt x="38515" y="1135188"/>
                  <a:pt x="40405" y="1133299"/>
                  <a:pt x="42295" y="1133299"/>
                </a:cubicBezTo>
                <a:close/>
                <a:moveTo>
                  <a:pt x="5790979" y="1123853"/>
                </a:moveTo>
                <a:cubicBezTo>
                  <a:pt x="5790979" y="1131410"/>
                  <a:pt x="5783420" y="1123853"/>
                  <a:pt x="5783420" y="1131410"/>
                </a:cubicBezTo>
                <a:cubicBezTo>
                  <a:pt x="5790979" y="1131410"/>
                  <a:pt x="5790979" y="1131410"/>
                  <a:pt x="5798898" y="1131410"/>
                </a:cubicBezTo>
                <a:lnTo>
                  <a:pt x="5806457" y="1131410"/>
                </a:lnTo>
                <a:cubicBezTo>
                  <a:pt x="5806457" y="1123853"/>
                  <a:pt x="5806457" y="1123853"/>
                  <a:pt x="5798898" y="1123853"/>
                </a:cubicBezTo>
                <a:cubicBezTo>
                  <a:pt x="5806457" y="1131410"/>
                  <a:pt x="5798898" y="1123853"/>
                  <a:pt x="5798898" y="1131410"/>
                </a:cubicBezTo>
                <a:cubicBezTo>
                  <a:pt x="5790979" y="1131410"/>
                  <a:pt x="5790979" y="1123853"/>
                  <a:pt x="5790979" y="1123853"/>
                </a:cubicBezTo>
                <a:close/>
                <a:moveTo>
                  <a:pt x="5771766" y="1120884"/>
                </a:moveTo>
                <a:cubicBezTo>
                  <a:pt x="5767942" y="1121873"/>
                  <a:pt x="5764162" y="1123853"/>
                  <a:pt x="5760382" y="1123853"/>
                </a:cubicBezTo>
                <a:lnTo>
                  <a:pt x="5760382" y="1131410"/>
                </a:lnTo>
                <a:lnTo>
                  <a:pt x="5760382" y="1146524"/>
                </a:lnTo>
                <a:cubicBezTo>
                  <a:pt x="5760382" y="1138967"/>
                  <a:pt x="5767942" y="1146524"/>
                  <a:pt x="5767942" y="1138967"/>
                </a:cubicBezTo>
                <a:cubicBezTo>
                  <a:pt x="5760382" y="1131410"/>
                  <a:pt x="5760382" y="1146524"/>
                  <a:pt x="5760382" y="1131410"/>
                </a:cubicBezTo>
                <a:cubicBezTo>
                  <a:pt x="5767942" y="1131410"/>
                  <a:pt x="5775501" y="1131410"/>
                  <a:pt x="5783420" y="1123853"/>
                </a:cubicBezTo>
                <a:cubicBezTo>
                  <a:pt x="5779460" y="1119894"/>
                  <a:pt x="5775591" y="1119894"/>
                  <a:pt x="5771766" y="1120884"/>
                </a:cubicBezTo>
                <a:close/>
                <a:moveTo>
                  <a:pt x="5852531" y="1100462"/>
                </a:moveTo>
                <a:cubicBezTo>
                  <a:pt x="5852531" y="1115936"/>
                  <a:pt x="5860450" y="1115936"/>
                  <a:pt x="5860450" y="1123853"/>
                </a:cubicBezTo>
                <a:cubicBezTo>
                  <a:pt x="5860450" y="1123853"/>
                  <a:pt x="5860450" y="1123853"/>
                  <a:pt x="5852531" y="1115936"/>
                </a:cubicBezTo>
                <a:cubicBezTo>
                  <a:pt x="5852531" y="1108379"/>
                  <a:pt x="5852531" y="1115936"/>
                  <a:pt x="5852531" y="1108379"/>
                </a:cubicBezTo>
                <a:cubicBezTo>
                  <a:pt x="5852531" y="1108379"/>
                  <a:pt x="5852531" y="1104510"/>
                  <a:pt x="5852531" y="1101586"/>
                </a:cubicBezTo>
                <a:close/>
                <a:moveTo>
                  <a:pt x="7559" y="1084987"/>
                </a:moveTo>
                <a:lnTo>
                  <a:pt x="7559" y="1090880"/>
                </a:lnTo>
                <a:lnTo>
                  <a:pt x="7559" y="1091915"/>
                </a:lnTo>
                <a:cubicBezTo>
                  <a:pt x="7559" y="1092904"/>
                  <a:pt x="7559" y="1092904"/>
                  <a:pt x="7559" y="1092904"/>
                </a:cubicBezTo>
                <a:cubicBezTo>
                  <a:pt x="7559" y="1092904"/>
                  <a:pt x="7559" y="1092904"/>
                  <a:pt x="0" y="1092904"/>
                </a:cubicBezTo>
                <a:cubicBezTo>
                  <a:pt x="7559" y="1092904"/>
                  <a:pt x="7559" y="1084987"/>
                  <a:pt x="7559" y="1084987"/>
                </a:cubicBezTo>
                <a:close/>
                <a:moveTo>
                  <a:pt x="5937481" y="1077430"/>
                </a:moveTo>
                <a:cubicBezTo>
                  <a:pt x="5929562" y="1084987"/>
                  <a:pt x="5929562" y="1084987"/>
                  <a:pt x="5929562" y="1092904"/>
                </a:cubicBezTo>
                <a:lnTo>
                  <a:pt x="5929562" y="1084987"/>
                </a:lnTo>
                <a:cubicBezTo>
                  <a:pt x="5929562" y="1084987"/>
                  <a:pt x="5929562" y="1077430"/>
                  <a:pt x="5937481" y="1077430"/>
                </a:cubicBezTo>
                <a:close/>
                <a:moveTo>
                  <a:pt x="72891" y="951523"/>
                </a:moveTo>
                <a:cubicBezTo>
                  <a:pt x="71002" y="952468"/>
                  <a:pt x="69112" y="954357"/>
                  <a:pt x="69112" y="954357"/>
                </a:cubicBezTo>
                <a:cubicBezTo>
                  <a:pt x="69112" y="954357"/>
                  <a:pt x="69112" y="954357"/>
                  <a:pt x="76671" y="954357"/>
                </a:cubicBezTo>
                <a:cubicBezTo>
                  <a:pt x="76671" y="950579"/>
                  <a:pt x="74781" y="950579"/>
                  <a:pt x="72891" y="951523"/>
                </a:cubicBezTo>
                <a:close/>
                <a:moveTo>
                  <a:pt x="115546" y="900378"/>
                </a:moveTo>
                <a:cubicBezTo>
                  <a:pt x="123105" y="900378"/>
                  <a:pt x="123105" y="907935"/>
                  <a:pt x="123105" y="907935"/>
                </a:cubicBezTo>
                <a:cubicBezTo>
                  <a:pt x="123105" y="907935"/>
                  <a:pt x="123105" y="907935"/>
                  <a:pt x="115546" y="907935"/>
                </a:cubicBezTo>
                <a:cubicBezTo>
                  <a:pt x="123105" y="900378"/>
                  <a:pt x="115546" y="907935"/>
                  <a:pt x="115546" y="900378"/>
                </a:cubicBezTo>
                <a:close/>
                <a:moveTo>
                  <a:pt x="431552" y="862251"/>
                </a:moveTo>
                <a:lnTo>
                  <a:pt x="431971" y="862742"/>
                </a:lnTo>
                <a:lnTo>
                  <a:pt x="431602" y="866061"/>
                </a:lnTo>
                <a:lnTo>
                  <a:pt x="431454" y="864406"/>
                </a:lnTo>
                <a:close/>
                <a:moveTo>
                  <a:pt x="399540" y="861689"/>
                </a:moveTo>
                <a:lnTo>
                  <a:pt x="400272" y="861872"/>
                </a:lnTo>
                <a:lnTo>
                  <a:pt x="399710" y="862294"/>
                </a:lnTo>
                <a:close/>
                <a:moveTo>
                  <a:pt x="6138680" y="859629"/>
                </a:moveTo>
                <a:lnTo>
                  <a:pt x="6139208" y="860016"/>
                </a:lnTo>
                <a:lnTo>
                  <a:pt x="6137617" y="861872"/>
                </a:lnTo>
                <a:cubicBezTo>
                  <a:pt x="6137617" y="859983"/>
                  <a:pt x="6138089" y="859511"/>
                  <a:pt x="6138680" y="859629"/>
                </a:cubicBezTo>
                <a:close/>
                <a:moveTo>
                  <a:pt x="6139976" y="859120"/>
                </a:moveTo>
                <a:lnTo>
                  <a:pt x="6140806" y="860810"/>
                </a:lnTo>
                <a:cubicBezTo>
                  <a:pt x="6141160" y="861636"/>
                  <a:pt x="6140924" y="861400"/>
                  <a:pt x="6140451" y="860928"/>
                </a:cubicBezTo>
                <a:lnTo>
                  <a:pt x="6139208" y="860016"/>
                </a:lnTo>
                <a:close/>
                <a:moveTo>
                  <a:pt x="392713" y="854315"/>
                </a:moveTo>
                <a:cubicBezTo>
                  <a:pt x="396492" y="854315"/>
                  <a:pt x="398382" y="858094"/>
                  <a:pt x="399327" y="860928"/>
                </a:cubicBezTo>
                <a:lnTo>
                  <a:pt x="399540" y="861689"/>
                </a:lnTo>
                <a:lnTo>
                  <a:pt x="396492" y="860928"/>
                </a:lnTo>
                <a:cubicBezTo>
                  <a:pt x="394603" y="859983"/>
                  <a:pt x="392713" y="858094"/>
                  <a:pt x="392713" y="854315"/>
                </a:cubicBezTo>
                <a:close/>
                <a:moveTo>
                  <a:pt x="300204" y="854315"/>
                </a:moveTo>
                <a:lnTo>
                  <a:pt x="308123" y="854315"/>
                </a:lnTo>
                <a:cubicBezTo>
                  <a:pt x="308123" y="856204"/>
                  <a:pt x="308123" y="858094"/>
                  <a:pt x="308123" y="861872"/>
                </a:cubicBezTo>
                <a:cubicBezTo>
                  <a:pt x="308123" y="854315"/>
                  <a:pt x="300204" y="861872"/>
                  <a:pt x="300204" y="854315"/>
                </a:cubicBezTo>
                <a:close/>
                <a:moveTo>
                  <a:pt x="6141869" y="852308"/>
                </a:moveTo>
                <a:cubicBezTo>
                  <a:pt x="6142814" y="852662"/>
                  <a:pt x="6143286" y="853843"/>
                  <a:pt x="6143286" y="855260"/>
                </a:cubicBezTo>
                <a:lnTo>
                  <a:pt x="6139976" y="859120"/>
                </a:lnTo>
                <a:lnTo>
                  <a:pt x="6137617" y="854315"/>
                </a:lnTo>
                <a:cubicBezTo>
                  <a:pt x="6139506" y="852426"/>
                  <a:pt x="6140924" y="851954"/>
                  <a:pt x="6141869" y="852308"/>
                </a:cubicBezTo>
                <a:close/>
                <a:moveTo>
                  <a:pt x="507021" y="852308"/>
                </a:moveTo>
                <a:cubicBezTo>
                  <a:pt x="507764" y="851954"/>
                  <a:pt x="508259" y="852426"/>
                  <a:pt x="508259" y="854315"/>
                </a:cubicBezTo>
                <a:cubicBezTo>
                  <a:pt x="508259" y="854315"/>
                  <a:pt x="506279" y="854315"/>
                  <a:pt x="504299" y="855260"/>
                </a:cubicBezTo>
                <a:cubicBezTo>
                  <a:pt x="505289" y="853843"/>
                  <a:pt x="506279" y="852662"/>
                  <a:pt x="507021" y="852308"/>
                </a:cubicBezTo>
                <a:close/>
                <a:moveTo>
                  <a:pt x="515818" y="846758"/>
                </a:moveTo>
                <a:cubicBezTo>
                  <a:pt x="508259" y="846758"/>
                  <a:pt x="508259" y="854315"/>
                  <a:pt x="508259" y="854315"/>
                </a:cubicBezTo>
                <a:cubicBezTo>
                  <a:pt x="508259" y="846758"/>
                  <a:pt x="508259" y="846758"/>
                  <a:pt x="515818" y="846758"/>
                </a:cubicBezTo>
                <a:close/>
                <a:moveTo>
                  <a:pt x="454265" y="846758"/>
                </a:moveTo>
                <a:cubicBezTo>
                  <a:pt x="462184" y="854315"/>
                  <a:pt x="454265" y="861872"/>
                  <a:pt x="454265" y="869429"/>
                </a:cubicBezTo>
                <a:cubicBezTo>
                  <a:pt x="454265" y="861872"/>
                  <a:pt x="446346" y="861872"/>
                  <a:pt x="446346" y="861872"/>
                </a:cubicBezTo>
                <a:lnTo>
                  <a:pt x="446346" y="854315"/>
                </a:lnTo>
                <a:cubicBezTo>
                  <a:pt x="446346" y="854315"/>
                  <a:pt x="446346" y="861872"/>
                  <a:pt x="454265" y="854315"/>
                </a:cubicBezTo>
                <a:lnTo>
                  <a:pt x="454265" y="851481"/>
                </a:lnTo>
                <a:cubicBezTo>
                  <a:pt x="454265" y="848647"/>
                  <a:pt x="454265" y="846758"/>
                  <a:pt x="454265" y="846758"/>
                </a:cubicBezTo>
                <a:close/>
                <a:moveTo>
                  <a:pt x="169180" y="831284"/>
                </a:moveTo>
                <a:cubicBezTo>
                  <a:pt x="169180" y="838841"/>
                  <a:pt x="169180" y="838841"/>
                  <a:pt x="177099" y="838841"/>
                </a:cubicBezTo>
                <a:cubicBezTo>
                  <a:pt x="184658" y="846758"/>
                  <a:pt x="184658" y="838841"/>
                  <a:pt x="192577" y="831284"/>
                </a:cubicBezTo>
                <a:lnTo>
                  <a:pt x="192577" y="838841"/>
                </a:lnTo>
                <a:cubicBezTo>
                  <a:pt x="200136" y="831284"/>
                  <a:pt x="200136" y="831284"/>
                  <a:pt x="208055" y="838841"/>
                </a:cubicBezTo>
                <a:cubicBezTo>
                  <a:pt x="223173" y="838841"/>
                  <a:pt x="230732" y="831284"/>
                  <a:pt x="238651" y="846758"/>
                </a:cubicBezTo>
                <a:cubicBezTo>
                  <a:pt x="230732" y="846758"/>
                  <a:pt x="238651" y="846758"/>
                  <a:pt x="238651" y="854315"/>
                </a:cubicBezTo>
                <a:cubicBezTo>
                  <a:pt x="230732" y="854315"/>
                  <a:pt x="230732" y="861872"/>
                  <a:pt x="230732" y="846758"/>
                </a:cubicBezTo>
                <a:cubicBezTo>
                  <a:pt x="223173" y="846758"/>
                  <a:pt x="223173" y="846758"/>
                  <a:pt x="223173" y="854315"/>
                </a:cubicBezTo>
                <a:cubicBezTo>
                  <a:pt x="215614" y="846758"/>
                  <a:pt x="215614" y="854315"/>
                  <a:pt x="215614" y="846758"/>
                </a:cubicBezTo>
                <a:lnTo>
                  <a:pt x="215614" y="854315"/>
                </a:lnTo>
                <a:cubicBezTo>
                  <a:pt x="215614" y="854315"/>
                  <a:pt x="208055" y="846758"/>
                  <a:pt x="208055" y="854315"/>
                </a:cubicBezTo>
                <a:cubicBezTo>
                  <a:pt x="200136" y="846758"/>
                  <a:pt x="200136" y="854315"/>
                  <a:pt x="192577" y="846758"/>
                </a:cubicBezTo>
                <a:cubicBezTo>
                  <a:pt x="184658" y="861872"/>
                  <a:pt x="161621" y="846758"/>
                  <a:pt x="154062" y="854315"/>
                </a:cubicBezTo>
                <a:lnTo>
                  <a:pt x="154062" y="848951"/>
                </a:lnTo>
                <a:lnTo>
                  <a:pt x="154062" y="847669"/>
                </a:lnTo>
                <a:cubicBezTo>
                  <a:pt x="154062" y="846826"/>
                  <a:pt x="154062" y="847073"/>
                  <a:pt x="154062" y="847568"/>
                </a:cubicBezTo>
                <a:lnTo>
                  <a:pt x="154062" y="846758"/>
                </a:lnTo>
                <a:cubicBezTo>
                  <a:pt x="130664" y="854315"/>
                  <a:pt x="107627" y="846758"/>
                  <a:pt x="84590" y="846758"/>
                </a:cubicBezTo>
                <a:cubicBezTo>
                  <a:pt x="115546" y="838841"/>
                  <a:pt x="146142" y="838841"/>
                  <a:pt x="169180" y="846758"/>
                </a:cubicBezTo>
                <a:cubicBezTo>
                  <a:pt x="169180" y="846758"/>
                  <a:pt x="169180" y="838841"/>
                  <a:pt x="169180" y="831284"/>
                </a:cubicBezTo>
                <a:close/>
                <a:moveTo>
                  <a:pt x="538855" y="807893"/>
                </a:moveTo>
                <a:cubicBezTo>
                  <a:pt x="538855" y="807893"/>
                  <a:pt x="538855" y="807893"/>
                  <a:pt x="546774" y="807893"/>
                </a:cubicBezTo>
                <a:cubicBezTo>
                  <a:pt x="546774" y="815810"/>
                  <a:pt x="538855" y="807893"/>
                  <a:pt x="538855" y="807893"/>
                </a:cubicBezTo>
                <a:close/>
                <a:moveTo>
                  <a:pt x="562252" y="800336"/>
                </a:moveTo>
                <a:lnTo>
                  <a:pt x="561574" y="801469"/>
                </a:lnTo>
                <a:lnTo>
                  <a:pt x="561127" y="801280"/>
                </a:lnTo>
                <a:cubicBezTo>
                  <a:pt x="558203" y="800336"/>
                  <a:pt x="554333" y="800336"/>
                  <a:pt x="554333" y="807893"/>
                </a:cubicBezTo>
                <a:cubicBezTo>
                  <a:pt x="554333" y="807893"/>
                  <a:pt x="556313" y="807893"/>
                  <a:pt x="558293" y="806948"/>
                </a:cubicBezTo>
                <a:lnTo>
                  <a:pt x="561574" y="801469"/>
                </a:lnTo>
                <a:lnTo>
                  <a:pt x="564204" y="802579"/>
                </a:lnTo>
                <a:cubicBezTo>
                  <a:pt x="564592" y="802697"/>
                  <a:pt x="564142" y="802225"/>
                  <a:pt x="562252" y="800336"/>
                </a:cubicBezTo>
                <a:close/>
                <a:moveTo>
                  <a:pt x="539710" y="794870"/>
                </a:moveTo>
                <a:cubicBezTo>
                  <a:pt x="531746" y="790215"/>
                  <a:pt x="521757" y="806004"/>
                  <a:pt x="515818" y="800336"/>
                </a:cubicBezTo>
                <a:cubicBezTo>
                  <a:pt x="515818" y="800336"/>
                  <a:pt x="508259" y="800336"/>
                  <a:pt x="508259" y="807893"/>
                </a:cubicBezTo>
                <a:cubicBezTo>
                  <a:pt x="508259" y="800336"/>
                  <a:pt x="515818" y="807893"/>
                  <a:pt x="515818" y="807893"/>
                </a:cubicBezTo>
                <a:cubicBezTo>
                  <a:pt x="508259" y="807893"/>
                  <a:pt x="508259" y="815810"/>
                  <a:pt x="508259" y="815810"/>
                </a:cubicBezTo>
                <a:cubicBezTo>
                  <a:pt x="500340" y="807893"/>
                  <a:pt x="492781" y="800336"/>
                  <a:pt x="485222" y="815810"/>
                </a:cubicBezTo>
                <a:cubicBezTo>
                  <a:pt x="485222" y="815810"/>
                  <a:pt x="477303" y="815810"/>
                  <a:pt x="477303" y="823367"/>
                </a:cubicBezTo>
                <a:cubicBezTo>
                  <a:pt x="469743" y="815810"/>
                  <a:pt x="462184" y="831284"/>
                  <a:pt x="454265" y="823367"/>
                </a:cubicBezTo>
                <a:cubicBezTo>
                  <a:pt x="454265" y="815810"/>
                  <a:pt x="454265" y="831284"/>
                  <a:pt x="446346" y="831284"/>
                </a:cubicBezTo>
                <a:cubicBezTo>
                  <a:pt x="446346" y="823367"/>
                  <a:pt x="446346" y="823367"/>
                  <a:pt x="446346" y="823367"/>
                </a:cubicBezTo>
                <a:cubicBezTo>
                  <a:pt x="446346" y="831284"/>
                  <a:pt x="438787" y="823367"/>
                  <a:pt x="438787" y="831284"/>
                </a:cubicBezTo>
                <a:cubicBezTo>
                  <a:pt x="438787" y="831284"/>
                  <a:pt x="438787" y="831284"/>
                  <a:pt x="438787" y="838841"/>
                </a:cubicBezTo>
                <a:cubicBezTo>
                  <a:pt x="435007" y="838841"/>
                  <a:pt x="433118" y="842710"/>
                  <a:pt x="432173" y="848467"/>
                </a:cubicBezTo>
                <a:lnTo>
                  <a:pt x="431552" y="862251"/>
                </a:lnTo>
                <a:lnTo>
                  <a:pt x="431228" y="861872"/>
                </a:lnTo>
                <a:lnTo>
                  <a:pt x="431454" y="864406"/>
                </a:lnTo>
                <a:lnTo>
                  <a:pt x="431228" y="869429"/>
                </a:lnTo>
                <a:cubicBezTo>
                  <a:pt x="431228" y="854315"/>
                  <a:pt x="423669" y="861872"/>
                  <a:pt x="423669" y="854315"/>
                </a:cubicBezTo>
                <a:cubicBezTo>
                  <a:pt x="431228" y="854315"/>
                  <a:pt x="431228" y="854315"/>
                  <a:pt x="431228" y="846758"/>
                </a:cubicBezTo>
                <a:cubicBezTo>
                  <a:pt x="431228" y="846758"/>
                  <a:pt x="431228" y="846758"/>
                  <a:pt x="431228" y="838841"/>
                </a:cubicBezTo>
                <a:cubicBezTo>
                  <a:pt x="423669" y="838841"/>
                  <a:pt x="423669" y="831284"/>
                  <a:pt x="423669" y="838841"/>
                </a:cubicBezTo>
                <a:cubicBezTo>
                  <a:pt x="423669" y="831284"/>
                  <a:pt x="423669" y="831284"/>
                  <a:pt x="423669" y="831284"/>
                </a:cubicBezTo>
                <a:cubicBezTo>
                  <a:pt x="415750" y="831284"/>
                  <a:pt x="408191" y="838841"/>
                  <a:pt x="400272" y="838841"/>
                </a:cubicBezTo>
                <a:cubicBezTo>
                  <a:pt x="392713" y="846758"/>
                  <a:pt x="377235" y="831284"/>
                  <a:pt x="377235" y="854315"/>
                </a:cubicBezTo>
                <a:cubicBezTo>
                  <a:pt x="369676" y="846758"/>
                  <a:pt x="369676" y="854315"/>
                  <a:pt x="369676" y="846758"/>
                </a:cubicBezTo>
                <a:cubicBezTo>
                  <a:pt x="369676" y="846758"/>
                  <a:pt x="377235" y="854315"/>
                  <a:pt x="377235" y="846758"/>
                </a:cubicBezTo>
                <a:cubicBezTo>
                  <a:pt x="369676" y="838841"/>
                  <a:pt x="369676" y="846758"/>
                  <a:pt x="362116" y="854315"/>
                </a:cubicBezTo>
                <a:cubicBezTo>
                  <a:pt x="354197" y="854315"/>
                  <a:pt x="346278" y="838841"/>
                  <a:pt x="346278" y="854315"/>
                </a:cubicBezTo>
                <a:cubicBezTo>
                  <a:pt x="338719" y="854315"/>
                  <a:pt x="331160" y="846758"/>
                  <a:pt x="331160" y="861872"/>
                </a:cubicBezTo>
                <a:cubicBezTo>
                  <a:pt x="331160" y="861872"/>
                  <a:pt x="338719" y="861872"/>
                  <a:pt x="346278" y="854315"/>
                </a:cubicBezTo>
                <a:cubicBezTo>
                  <a:pt x="354197" y="854315"/>
                  <a:pt x="354197" y="861872"/>
                  <a:pt x="362116" y="854315"/>
                </a:cubicBezTo>
                <a:cubicBezTo>
                  <a:pt x="362116" y="854315"/>
                  <a:pt x="362116" y="854315"/>
                  <a:pt x="362116" y="861872"/>
                </a:cubicBezTo>
                <a:cubicBezTo>
                  <a:pt x="369676" y="861872"/>
                  <a:pt x="377235" y="861872"/>
                  <a:pt x="384794" y="869429"/>
                </a:cubicBezTo>
                <a:cubicBezTo>
                  <a:pt x="392713" y="861872"/>
                  <a:pt x="392713" y="869429"/>
                  <a:pt x="392713" y="869429"/>
                </a:cubicBezTo>
                <a:cubicBezTo>
                  <a:pt x="392713" y="869429"/>
                  <a:pt x="392713" y="869429"/>
                  <a:pt x="392713" y="861872"/>
                </a:cubicBezTo>
                <a:cubicBezTo>
                  <a:pt x="392713" y="861872"/>
                  <a:pt x="394603" y="863761"/>
                  <a:pt x="396492" y="864706"/>
                </a:cubicBezTo>
                <a:lnTo>
                  <a:pt x="399710" y="862294"/>
                </a:lnTo>
                <a:lnTo>
                  <a:pt x="400154" y="863880"/>
                </a:lnTo>
                <a:cubicBezTo>
                  <a:pt x="400272" y="864234"/>
                  <a:pt x="400272" y="863761"/>
                  <a:pt x="400272" y="861872"/>
                </a:cubicBezTo>
                <a:lnTo>
                  <a:pt x="400272" y="854315"/>
                </a:lnTo>
                <a:cubicBezTo>
                  <a:pt x="400272" y="861872"/>
                  <a:pt x="408191" y="854315"/>
                  <a:pt x="408191" y="861872"/>
                </a:cubicBezTo>
                <a:lnTo>
                  <a:pt x="408191" y="862862"/>
                </a:lnTo>
                <a:lnTo>
                  <a:pt x="408191" y="871409"/>
                </a:lnTo>
                <a:cubicBezTo>
                  <a:pt x="408191" y="871409"/>
                  <a:pt x="408191" y="873388"/>
                  <a:pt x="408191" y="877346"/>
                </a:cubicBezTo>
                <a:cubicBezTo>
                  <a:pt x="415750" y="861872"/>
                  <a:pt x="423669" y="884904"/>
                  <a:pt x="431228" y="869429"/>
                </a:cubicBezTo>
                <a:lnTo>
                  <a:pt x="431602" y="866061"/>
                </a:lnTo>
                <a:lnTo>
                  <a:pt x="432173" y="872443"/>
                </a:lnTo>
                <a:cubicBezTo>
                  <a:pt x="433118" y="875367"/>
                  <a:pt x="435007" y="877346"/>
                  <a:pt x="438787" y="877346"/>
                </a:cubicBezTo>
                <a:cubicBezTo>
                  <a:pt x="438787" y="877346"/>
                  <a:pt x="438787" y="873478"/>
                  <a:pt x="437842" y="869609"/>
                </a:cubicBezTo>
                <a:lnTo>
                  <a:pt x="431971" y="862742"/>
                </a:lnTo>
                <a:lnTo>
                  <a:pt x="432173" y="860928"/>
                </a:lnTo>
                <a:cubicBezTo>
                  <a:pt x="433118" y="856204"/>
                  <a:pt x="435007" y="850537"/>
                  <a:pt x="438787" y="846758"/>
                </a:cubicBezTo>
                <a:cubicBezTo>
                  <a:pt x="438787" y="854315"/>
                  <a:pt x="438787" y="854315"/>
                  <a:pt x="438787" y="854315"/>
                </a:cubicBezTo>
                <a:lnTo>
                  <a:pt x="446346" y="861872"/>
                </a:lnTo>
                <a:cubicBezTo>
                  <a:pt x="438787" y="861872"/>
                  <a:pt x="438787" y="861872"/>
                  <a:pt x="438787" y="861872"/>
                </a:cubicBezTo>
                <a:cubicBezTo>
                  <a:pt x="438787" y="869429"/>
                  <a:pt x="446346" y="869429"/>
                  <a:pt x="446346" y="877346"/>
                </a:cubicBezTo>
                <a:lnTo>
                  <a:pt x="446346" y="861872"/>
                </a:lnTo>
                <a:cubicBezTo>
                  <a:pt x="446346" y="869429"/>
                  <a:pt x="454265" y="869429"/>
                  <a:pt x="454265" y="869429"/>
                </a:cubicBezTo>
                <a:cubicBezTo>
                  <a:pt x="462184" y="869429"/>
                  <a:pt x="462184" y="861872"/>
                  <a:pt x="462184" y="861872"/>
                </a:cubicBezTo>
                <a:cubicBezTo>
                  <a:pt x="469743" y="861872"/>
                  <a:pt x="469743" y="869429"/>
                  <a:pt x="469743" y="861872"/>
                </a:cubicBezTo>
                <a:lnTo>
                  <a:pt x="477303" y="869429"/>
                </a:lnTo>
                <a:cubicBezTo>
                  <a:pt x="477303" y="861872"/>
                  <a:pt x="477303" y="854315"/>
                  <a:pt x="477303" y="854315"/>
                </a:cubicBezTo>
                <a:cubicBezTo>
                  <a:pt x="477303" y="861872"/>
                  <a:pt x="492781" y="861872"/>
                  <a:pt x="492781" y="854315"/>
                </a:cubicBezTo>
                <a:cubicBezTo>
                  <a:pt x="500340" y="854315"/>
                  <a:pt x="492781" y="869429"/>
                  <a:pt x="500340" y="861872"/>
                </a:cubicBezTo>
                <a:cubicBezTo>
                  <a:pt x="508259" y="861872"/>
                  <a:pt x="508259" y="854315"/>
                  <a:pt x="508259" y="854315"/>
                </a:cubicBezTo>
                <a:cubicBezTo>
                  <a:pt x="515818" y="861872"/>
                  <a:pt x="515818" y="846758"/>
                  <a:pt x="523737" y="854315"/>
                </a:cubicBezTo>
                <a:cubicBezTo>
                  <a:pt x="523737" y="846758"/>
                  <a:pt x="523737" y="846758"/>
                  <a:pt x="523737" y="838841"/>
                </a:cubicBezTo>
                <a:cubicBezTo>
                  <a:pt x="531296" y="838841"/>
                  <a:pt x="538855" y="838841"/>
                  <a:pt x="546774" y="831284"/>
                </a:cubicBezTo>
                <a:cubicBezTo>
                  <a:pt x="538855" y="831284"/>
                  <a:pt x="538855" y="823367"/>
                  <a:pt x="538855" y="823367"/>
                </a:cubicBezTo>
                <a:lnTo>
                  <a:pt x="546774" y="823367"/>
                </a:lnTo>
                <a:cubicBezTo>
                  <a:pt x="554333" y="823367"/>
                  <a:pt x="554333" y="823367"/>
                  <a:pt x="554333" y="815810"/>
                </a:cubicBezTo>
                <a:cubicBezTo>
                  <a:pt x="554333" y="815810"/>
                  <a:pt x="546774" y="815810"/>
                  <a:pt x="546774" y="823367"/>
                </a:cubicBezTo>
                <a:cubicBezTo>
                  <a:pt x="546774" y="819588"/>
                  <a:pt x="546774" y="819588"/>
                  <a:pt x="546774" y="819588"/>
                </a:cubicBezTo>
                <a:lnTo>
                  <a:pt x="546774" y="817654"/>
                </a:lnTo>
                <a:cubicBezTo>
                  <a:pt x="546774" y="819588"/>
                  <a:pt x="546774" y="819588"/>
                  <a:pt x="546774" y="815810"/>
                </a:cubicBezTo>
                <a:lnTo>
                  <a:pt x="546774" y="807893"/>
                </a:lnTo>
                <a:cubicBezTo>
                  <a:pt x="544794" y="800246"/>
                  <a:pt x="542365" y="796422"/>
                  <a:pt x="539710" y="794870"/>
                </a:cubicBezTo>
                <a:close/>
                <a:moveTo>
                  <a:pt x="5906409" y="792114"/>
                </a:moveTo>
                <a:lnTo>
                  <a:pt x="5906525" y="792779"/>
                </a:lnTo>
                <a:lnTo>
                  <a:pt x="5905221" y="792220"/>
                </a:lnTo>
                <a:close/>
                <a:moveTo>
                  <a:pt x="5899911" y="789945"/>
                </a:moveTo>
                <a:lnTo>
                  <a:pt x="5905221" y="792220"/>
                </a:lnTo>
                <a:lnTo>
                  <a:pt x="5898966" y="792779"/>
                </a:lnTo>
                <a:cubicBezTo>
                  <a:pt x="5898966" y="789000"/>
                  <a:pt x="5898966" y="789000"/>
                  <a:pt x="5899911" y="789945"/>
                </a:cubicBezTo>
                <a:close/>
                <a:moveTo>
                  <a:pt x="458225" y="789945"/>
                </a:moveTo>
                <a:cubicBezTo>
                  <a:pt x="456245" y="789000"/>
                  <a:pt x="454265" y="789000"/>
                  <a:pt x="454265" y="792779"/>
                </a:cubicBezTo>
                <a:cubicBezTo>
                  <a:pt x="462184" y="792779"/>
                  <a:pt x="462184" y="800336"/>
                  <a:pt x="462184" y="792779"/>
                </a:cubicBezTo>
                <a:cubicBezTo>
                  <a:pt x="462184" y="792779"/>
                  <a:pt x="460204" y="790889"/>
                  <a:pt x="458225" y="789945"/>
                </a:cubicBezTo>
                <a:close/>
                <a:moveTo>
                  <a:pt x="523737" y="785221"/>
                </a:moveTo>
                <a:cubicBezTo>
                  <a:pt x="523737" y="785221"/>
                  <a:pt x="515818" y="785221"/>
                  <a:pt x="515818" y="792779"/>
                </a:cubicBezTo>
                <a:cubicBezTo>
                  <a:pt x="515818" y="792779"/>
                  <a:pt x="515818" y="792779"/>
                  <a:pt x="523737" y="792779"/>
                </a:cubicBezTo>
                <a:cubicBezTo>
                  <a:pt x="523737" y="785221"/>
                  <a:pt x="523737" y="785221"/>
                  <a:pt x="523737" y="785221"/>
                </a:cubicBezTo>
                <a:close/>
                <a:moveTo>
                  <a:pt x="5853521" y="720851"/>
                </a:moveTo>
                <a:cubicBezTo>
                  <a:pt x="5852531" y="719906"/>
                  <a:pt x="5852531" y="719906"/>
                  <a:pt x="5852531" y="723685"/>
                </a:cubicBezTo>
                <a:cubicBezTo>
                  <a:pt x="5852531" y="723685"/>
                  <a:pt x="5860450" y="731602"/>
                  <a:pt x="5860450" y="723685"/>
                </a:cubicBezTo>
                <a:cubicBezTo>
                  <a:pt x="5856491" y="723685"/>
                  <a:pt x="5854511" y="721796"/>
                  <a:pt x="5853521" y="720851"/>
                </a:cubicBezTo>
                <a:close/>
                <a:moveTo>
                  <a:pt x="405176" y="720851"/>
                </a:moveTo>
                <a:cubicBezTo>
                  <a:pt x="408101" y="719906"/>
                  <a:pt x="411970" y="719906"/>
                  <a:pt x="415750" y="723685"/>
                </a:cubicBezTo>
                <a:cubicBezTo>
                  <a:pt x="415750" y="731602"/>
                  <a:pt x="415750" y="723685"/>
                  <a:pt x="408191" y="723685"/>
                </a:cubicBezTo>
                <a:cubicBezTo>
                  <a:pt x="408191" y="723685"/>
                  <a:pt x="406211" y="725664"/>
                  <a:pt x="404231" y="726654"/>
                </a:cubicBezTo>
                <a:lnTo>
                  <a:pt x="402527" y="725376"/>
                </a:lnTo>
                <a:lnTo>
                  <a:pt x="403899" y="721589"/>
                </a:lnTo>
                <a:close/>
                <a:moveTo>
                  <a:pt x="5752463" y="708211"/>
                </a:moveTo>
                <a:cubicBezTo>
                  <a:pt x="5744904" y="708211"/>
                  <a:pt x="5760382" y="716128"/>
                  <a:pt x="5760382" y="708211"/>
                </a:cubicBezTo>
                <a:cubicBezTo>
                  <a:pt x="5752463" y="708211"/>
                  <a:pt x="5752463" y="708211"/>
                  <a:pt x="5752463" y="708211"/>
                </a:cubicBezTo>
                <a:close/>
                <a:moveTo>
                  <a:pt x="5775501" y="700654"/>
                </a:moveTo>
                <a:cubicBezTo>
                  <a:pt x="5775501" y="708211"/>
                  <a:pt x="5775501" y="708211"/>
                  <a:pt x="5767942" y="708211"/>
                </a:cubicBezTo>
                <a:cubicBezTo>
                  <a:pt x="5767942" y="692737"/>
                  <a:pt x="5775501" y="708211"/>
                  <a:pt x="5775501" y="700654"/>
                </a:cubicBezTo>
                <a:close/>
                <a:moveTo>
                  <a:pt x="5767942" y="685180"/>
                </a:moveTo>
                <a:cubicBezTo>
                  <a:pt x="5775501" y="685180"/>
                  <a:pt x="5775501" y="685180"/>
                  <a:pt x="5775501" y="692737"/>
                </a:cubicBezTo>
                <a:close/>
                <a:moveTo>
                  <a:pt x="5798898" y="662148"/>
                </a:moveTo>
                <a:lnTo>
                  <a:pt x="5805701" y="662148"/>
                </a:lnTo>
                <a:lnTo>
                  <a:pt x="5805512" y="664127"/>
                </a:lnTo>
                <a:cubicBezTo>
                  <a:pt x="5804567" y="666107"/>
                  <a:pt x="5802677" y="666107"/>
                  <a:pt x="5798898" y="662148"/>
                </a:cubicBezTo>
                <a:close/>
                <a:moveTo>
                  <a:pt x="5873553" y="659773"/>
                </a:moveTo>
                <a:lnTo>
                  <a:pt x="5875928" y="662148"/>
                </a:lnTo>
                <a:cubicBezTo>
                  <a:pt x="5875928" y="662148"/>
                  <a:pt x="5873949" y="662148"/>
                  <a:pt x="5872959" y="661159"/>
                </a:cubicBezTo>
                <a:close/>
                <a:moveTo>
                  <a:pt x="6099101" y="654231"/>
                </a:moveTo>
                <a:cubicBezTo>
                  <a:pt x="6099101" y="662148"/>
                  <a:pt x="6106660" y="670065"/>
                  <a:pt x="6106660" y="662148"/>
                </a:cubicBezTo>
                <a:cubicBezTo>
                  <a:pt x="6114580" y="670065"/>
                  <a:pt x="6114580" y="662148"/>
                  <a:pt x="6122139" y="670065"/>
                </a:cubicBezTo>
                <a:cubicBezTo>
                  <a:pt x="6122139" y="670065"/>
                  <a:pt x="6122139" y="670065"/>
                  <a:pt x="6122139" y="668086"/>
                </a:cubicBezTo>
                <a:lnTo>
                  <a:pt x="6122139" y="662148"/>
                </a:lnTo>
                <a:cubicBezTo>
                  <a:pt x="6130058" y="654231"/>
                  <a:pt x="6145176" y="670065"/>
                  <a:pt x="6160654" y="662148"/>
                </a:cubicBezTo>
                <a:cubicBezTo>
                  <a:pt x="6160654" y="670065"/>
                  <a:pt x="6160654" y="662148"/>
                  <a:pt x="6160654" y="670065"/>
                </a:cubicBezTo>
                <a:cubicBezTo>
                  <a:pt x="6184051" y="662148"/>
                  <a:pt x="6206728" y="662148"/>
                  <a:pt x="6230126" y="662148"/>
                </a:cubicBezTo>
                <a:cubicBezTo>
                  <a:pt x="6199169" y="670065"/>
                  <a:pt x="6168573" y="677622"/>
                  <a:pt x="6145176" y="670065"/>
                </a:cubicBezTo>
                <a:lnTo>
                  <a:pt x="6145176" y="677622"/>
                </a:lnTo>
                <a:cubicBezTo>
                  <a:pt x="6145176" y="670065"/>
                  <a:pt x="6145176" y="670065"/>
                  <a:pt x="6137617" y="677622"/>
                </a:cubicBezTo>
                <a:cubicBezTo>
                  <a:pt x="6130058" y="670065"/>
                  <a:pt x="6130058" y="670065"/>
                  <a:pt x="6122139" y="677622"/>
                </a:cubicBezTo>
                <a:cubicBezTo>
                  <a:pt x="6114580" y="677622"/>
                  <a:pt x="6114580" y="677622"/>
                  <a:pt x="6106660" y="670065"/>
                </a:cubicBezTo>
                <a:lnTo>
                  <a:pt x="6106660" y="677622"/>
                </a:lnTo>
                <a:cubicBezTo>
                  <a:pt x="6099101" y="677622"/>
                  <a:pt x="6093342" y="677622"/>
                  <a:pt x="6087583" y="676678"/>
                </a:cubicBezTo>
                <a:lnTo>
                  <a:pt x="6070774" y="670851"/>
                </a:lnTo>
                <a:lnTo>
                  <a:pt x="6076064" y="670065"/>
                </a:lnTo>
                <a:cubicBezTo>
                  <a:pt x="6076064" y="662148"/>
                  <a:pt x="6076064" y="662148"/>
                  <a:pt x="6076064" y="662148"/>
                </a:cubicBezTo>
                <a:cubicBezTo>
                  <a:pt x="6083623" y="662148"/>
                  <a:pt x="6083623" y="654231"/>
                  <a:pt x="6083623" y="670065"/>
                </a:cubicBezTo>
                <a:cubicBezTo>
                  <a:pt x="6091542" y="662148"/>
                  <a:pt x="6091542" y="670065"/>
                  <a:pt x="6091542" y="662148"/>
                </a:cubicBezTo>
                <a:cubicBezTo>
                  <a:pt x="6099101" y="670065"/>
                  <a:pt x="6099101" y="654231"/>
                  <a:pt x="6099101" y="662148"/>
                </a:cubicBezTo>
                <a:cubicBezTo>
                  <a:pt x="6099101" y="662148"/>
                  <a:pt x="6099101" y="662148"/>
                  <a:pt x="6099101" y="654231"/>
                </a:cubicBezTo>
                <a:close/>
                <a:moveTo>
                  <a:pt x="6014512" y="654231"/>
                </a:moveTo>
                <a:cubicBezTo>
                  <a:pt x="6022071" y="662148"/>
                  <a:pt x="6014512" y="662148"/>
                  <a:pt x="6014512" y="662148"/>
                </a:cubicBezTo>
                <a:close/>
                <a:moveTo>
                  <a:pt x="5806457" y="654231"/>
                </a:moveTo>
                <a:cubicBezTo>
                  <a:pt x="5806457" y="662148"/>
                  <a:pt x="5806457" y="662148"/>
                  <a:pt x="5806457" y="662148"/>
                </a:cubicBezTo>
                <a:lnTo>
                  <a:pt x="5805701" y="662148"/>
                </a:lnTo>
                <a:close/>
                <a:moveTo>
                  <a:pt x="6010552" y="652387"/>
                </a:moveTo>
                <a:cubicBezTo>
                  <a:pt x="6012532" y="652432"/>
                  <a:pt x="6014512" y="654411"/>
                  <a:pt x="6014512" y="662148"/>
                </a:cubicBezTo>
                <a:cubicBezTo>
                  <a:pt x="6014512" y="654231"/>
                  <a:pt x="6006593" y="654231"/>
                  <a:pt x="6006593" y="662148"/>
                </a:cubicBezTo>
                <a:cubicBezTo>
                  <a:pt x="6006593" y="662148"/>
                  <a:pt x="6006593" y="662148"/>
                  <a:pt x="6006593" y="654231"/>
                </a:cubicBezTo>
                <a:cubicBezTo>
                  <a:pt x="6006593" y="654231"/>
                  <a:pt x="6008572" y="652342"/>
                  <a:pt x="6010552" y="652387"/>
                </a:cubicBezTo>
                <a:close/>
                <a:moveTo>
                  <a:pt x="5881994" y="650124"/>
                </a:moveTo>
                <a:lnTo>
                  <a:pt x="5883093" y="653145"/>
                </a:lnTo>
                <a:lnTo>
                  <a:pt x="5883056" y="653738"/>
                </a:lnTo>
                <a:lnTo>
                  <a:pt x="5881298" y="651730"/>
                </a:lnTo>
                <a:close/>
                <a:moveTo>
                  <a:pt x="5883488" y="646674"/>
                </a:moveTo>
                <a:cubicBezTo>
                  <a:pt x="5883488" y="654231"/>
                  <a:pt x="5891047" y="646674"/>
                  <a:pt x="5891047" y="654231"/>
                </a:cubicBezTo>
                <a:lnTo>
                  <a:pt x="5891047" y="662148"/>
                </a:lnTo>
                <a:cubicBezTo>
                  <a:pt x="5891047" y="662148"/>
                  <a:pt x="5891047" y="654231"/>
                  <a:pt x="5883488" y="654231"/>
                </a:cubicBezTo>
                <a:lnTo>
                  <a:pt x="5883093" y="653145"/>
                </a:lnTo>
                <a:close/>
                <a:moveTo>
                  <a:pt x="5860450" y="646674"/>
                </a:moveTo>
                <a:cubicBezTo>
                  <a:pt x="5860450" y="646674"/>
                  <a:pt x="5860450" y="654231"/>
                  <a:pt x="5868009" y="646674"/>
                </a:cubicBezTo>
                <a:lnTo>
                  <a:pt x="5868009" y="654231"/>
                </a:lnTo>
                <a:lnTo>
                  <a:pt x="5868009" y="662148"/>
                </a:lnTo>
                <a:cubicBezTo>
                  <a:pt x="5868009" y="654231"/>
                  <a:pt x="5868009" y="654231"/>
                  <a:pt x="5860450" y="654231"/>
                </a:cubicBezTo>
                <a:cubicBezTo>
                  <a:pt x="5860450" y="654231"/>
                  <a:pt x="5860450" y="662148"/>
                  <a:pt x="5852531" y="662148"/>
                </a:cubicBezTo>
                <a:cubicBezTo>
                  <a:pt x="5852531" y="654231"/>
                  <a:pt x="5852531" y="654231"/>
                  <a:pt x="5860450" y="646674"/>
                </a:cubicBezTo>
                <a:close/>
                <a:moveTo>
                  <a:pt x="5889213" y="636840"/>
                </a:moveTo>
                <a:cubicBezTo>
                  <a:pt x="5887290" y="638037"/>
                  <a:pt x="5885378" y="640916"/>
                  <a:pt x="5883488" y="646674"/>
                </a:cubicBezTo>
                <a:lnTo>
                  <a:pt x="5881994" y="650124"/>
                </a:lnTo>
                <a:lnTo>
                  <a:pt x="5879708" y="643840"/>
                </a:lnTo>
                <a:cubicBezTo>
                  <a:pt x="5879708" y="641006"/>
                  <a:pt x="5879708" y="639117"/>
                  <a:pt x="5875928" y="639117"/>
                </a:cubicBezTo>
                <a:cubicBezTo>
                  <a:pt x="5875928" y="639117"/>
                  <a:pt x="5875928" y="642896"/>
                  <a:pt x="5876873" y="646674"/>
                </a:cubicBezTo>
                <a:lnTo>
                  <a:pt x="5881298" y="651730"/>
                </a:lnTo>
                <a:lnTo>
                  <a:pt x="5879708" y="655401"/>
                </a:lnTo>
                <a:cubicBezTo>
                  <a:pt x="5879708" y="660259"/>
                  <a:pt x="5879708" y="666107"/>
                  <a:pt x="5875928" y="670065"/>
                </a:cubicBezTo>
                <a:cubicBezTo>
                  <a:pt x="5875928" y="666107"/>
                  <a:pt x="5875928" y="664127"/>
                  <a:pt x="5875928" y="662148"/>
                </a:cubicBezTo>
                <a:lnTo>
                  <a:pt x="5875928" y="657200"/>
                </a:lnTo>
                <a:cubicBezTo>
                  <a:pt x="5875928" y="656210"/>
                  <a:pt x="5875928" y="654231"/>
                  <a:pt x="5875928" y="654231"/>
                </a:cubicBezTo>
                <a:lnTo>
                  <a:pt x="5873553" y="659773"/>
                </a:lnTo>
                <a:lnTo>
                  <a:pt x="5868009" y="654231"/>
                </a:lnTo>
                <a:cubicBezTo>
                  <a:pt x="5875928" y="654231"/>
                  <a:pt x="5875928" y="654231"/>
                  <a:pt x="5875928" y="646674"/>
                </a:cubicBezTo>
                <a:lnTo>
                  <a:pt x="5868009" y="639117"/>
                </a:lnTo>
                <a:lnTo>
                  <a:pt x="5868009" y="646674"/>
                </a:lnTo>
                <a:cubicBezTo>
                  <a:pt x="5868009" y="639117"/>
                  <a:pt x="5860450" y="639117"/>
                  <a:pt x="5860450" y="646674"/>
                </a:cubicBezTo>
                <a:cubicBezTo>
                  <a:pt x="5852531" y="646674"/>
                  <a:pt x="5852531" y="654231"/>
                  <a:pt x="5852531" y="654231"/>
                </a:cubicBezTo>
                <a:cubicBezTo>
                  <a:pt x="5844972" y="654231"/>
                  <a:pt x="5844972" y="646674"/>
                  <a:pt x="5844972" y="654231"/>
                </a:cubicBezTo>
                <a:cubicBezTo>
                  <a:pt x="5844972" y="646674"/>
                  <a:pt x="5837053" y="646674"/>
                  <a:pt x="5837053" y="646674"/>
                </a:cubicBezTo>
                <a:cubicBezTo>
                  <a:pt x="5837053" y="654231"/>
                  <a:pt x="5837053" y="654231"/>
                  <a:pt x="5837053" y="662148"/>
                </a:cubicBezTo>
                <a:cubicBezTo>
                  <a:pt x="5837053" y="654231"/>
                  <a:pt x="5821935" y="654231"/>
                  <a:pt x="5821935" y="654231"/>
                </a:cubicBezTo>
                <a:cubicBezTo>
                  <a:pt x="5814376" y="654231"/>
                  <a:pt x="5821935" y="646674"/>
                  <a:pt x="5814376" y="654231"/>
                </a:cubicBezTo>
                <a:cubicBezTo>
                  <a:pt x="5814376" y="654231"/>
                  <a:pt x="5806457" y="670065"/>
                  <a:pt x="5806457" y="654231"/>
                </a:cubicBezTo>
                <a:cubicBezTo>
                  <a:pt x="5798898" y="654231"/>
                  <a:pt x="5798898" y="662148"/>
                  <a:pt x="5790979" y="662148"/>
                </a:cubicBezTo>
                <a:cubicBezTo>
                  <a:pt x="5790979" y="670065"/>
                  <a:pt x="5790979" y="662148"/>
                  <a:pt x="5790979" y="677622"/>
                </a:cubicBezTo>
                <a:cubicBezTo>
                  <a:pt x="5783420" y="670065"/>
                  <a:pt x="5775501" y="670065"/>
                  <a:pt x="5767942" y="685180"/>
                </a:cubicBezTo>
                <a:cubicBezTo>
                  <a:pt x="5767942" y="692737"/>
                  <a:pt x="5767942" y="685180"/>
                  <a:pt x="5767942" y="692737"/>
                </a:cubicBezTo>
                <a:cubicBezTo>
                  <a:pt x="5760382" y="692737"/>
                  <a:pt x="5760382" y="685180"/>
                  <a:pt x="5760382" y="700654"/>
                </a:cubicBezTo>
                <a:cubicBezTo>
                  <a:pt x="5760382" y="700654"/>
                  <a:pt x="5767942" y="700654"/>
                  <a:pt x="5767942" y="692737"/>
                </a:cubicBezTo>
                <a:lnTo>
                  <a:pt x="5767942" y="700654"/>
                </a:lnTo>
                <a:cubicBezTo>
                  <a:pt x="5767942" y="708211"/>
                  <a:pt x="5767942" y="708211"/>
                  <a:pt x="5767942" y="708211"/>
                </a:cubicBezTo>
                <a:cubicBezTo>
                  <a:pt x="5775501" y="731602"/>
                  <a:pt x="5790979" y="708211"/>
                  <a:pt x="5798898" y="708211"/>
                </a:cubicBezTo>
                <a:lnTo>
                  <a:pt x="5798898" y="716128"/>
                </a:lnTo>
                <a:lnTo>
                  <a:pt x="5796542" y="720651"/>
                </a:lnTo>
                <a:lnTo>
                  <a:pt x="5790979" y="723685"/>
                </a:lnTo>
                <a:cubicBezTo>
                  <a:pt x="5790979" y="731602"/>
                  <a:pt x="5790979" y="723685"/>
                  <a:pt x="5790979" y="731602"/>
                </a:cubicBezTo>
                <a:cubicBezTo>
                  <a:pt x="5790979" y="727643"/>
                  <a:pt x="5792958" y="725664"/>
                  <a:pt x="5794938" y="723730"/>
                </a:cubicBezTo>
                <a:lnTo>
                  <a:pt x="5796542" y="720651"/>
                </a:lnTo>
                <a:lnTo>
                  <a:pt x="5797908" y="719906"/>
                </a:lnTo>
                <a:cubicBezTo>
                  <a:pt x="5798898" y="718017"/>
                  <a:pt x="5798898" y="716128"/>
                  <a:pt x="5798898" y="716128"/>
                </a:cubicBezTo>
                <a:cubicBezTo>
                  <a:pt x="5798898" y="716128"/>
                  <a:pt x="5806457" y="716128"/>
                  <a:pt x="5806457" y="708211"/>
                </a:cubicBezTo>
                <a:lnTo>
                  <a:pt x="5798898" y="700654"/>
                </a:lnTo>
                <a:cubicBezTo>
                  <a:pt x="5806457" y="700654"/>
                  <a:pt x="5806457" y="700654"/>
                  <a:pt x="5806457" y="692737"/>
                </a:cubicBezTo>
                <a:cubicBezTo>
                  <a:pt x="5814376" y="708211"/>
                  <a:pt x="5821935" y="708211"/>
                  <a:pt x="5829494" y="692737"/>
                </a:cubicBezTo>
                <a:cubicBezTo>
                  <a:pt x="5829494" y="700654"/>
                  <a:pt x="5837053" y="700654"/>
                  <a:pt x="5837053" y="692737"/>
                </a:cubicBezTo>
                <a:cubicBezTo>
                  <a:pt x="5844972" y="700654"/>
                  <a:pt x="5852531" y="677622"/>
                  <a:pt x="5852531" y="692737"/>
                </a:cubicBezTo>
                <a:cubicBezTo>
                  <a:pt x="5860450" y="692737"/>
                  <a:pt x="5860450" y="685180"/>
                  <a:pt x="5860450" y="685180"/>
                </a:cubicBezTo>
                <a:cubicBezTo>
                  <a:pt x="5860450" y="692737"/>
                  <a:pt x="5860450" y="685180"/>
                  <a:pt x="5868009" y="685180"/>
                </a:cubicBezTo>
                <a:cubicBezTo>
                  <a:pt x="5868009" y="685180"/>
                  <a:pt x="5868009" y="685180"/>
                  <a:pt x="5868009" y="692737"/>
                </a:cubicBezTo>
                <a:cubicBezTo>
                  <a:pt x="5868009" y="677622"/>
                  <a:pt x="5875928" y="692737"/>
                  <a:pt x="5875928" y="685180"/>
                </a:cubicBezTo>
                <a:cubicBezTo>
                  <a:pt x="5875928" y="677622"/>
                  <a:pt x="5875928" y="677622"/>
                  <a:pt x="5875928" y="677622"/>
                </a:cubicBezTo>
                <a:cubicBezTo>
                  <a:pt x="5879708" y="673844"/>
                  <a:pt x="5881598" y="667996"/>
                  <a:pt x="5882543" y="662148"/>
                </a:cubicBezTo>
                <a:lnTo>
                  <a:pt x="5883056" y="653738"/>
                </a:lnTo>
                <a:lnTo>
                  <a:pt x="5883488" y="654231"/>
                </a:lnTo>
                <a:cubicBezTo>
                  <a:pt x="5883488" y="658190"/>
                  <a:pt x="5883488" y="660169"/>
                  <a:pt x="5883488" y="662148"/>
                </a:cubicBezTo>
                <a:cubicBezTo>
                  <a:pt x="5883488" y="662148"/>
                  <a:pt x="5883488" y="662148"/>
                  <a:pt x="5883488" y="670065"/>
                </a:cubicBezTo>
                <a:cubicBezTo>
                  <a:pt x="5883488" y="670065"/>
                  <a:pt x="5883488" y="670065"/>
                  <a:pt x="5883488" y="677622"/>
                </a:cubicBezTo>
                <a:cubicBezTo>
                  <a:pt x="5891047" y="670065"/>
                  <a:pt x="5891047" y="677622"/>
                  <a:pt x="5891047" y="677622"/>
                </a:cubicBezTo>
                <a:cubicBezTo>
                  <a:pt x="5898966" y="685180"/>
                  <a:pt x="5906525" y="670065"/>
                  <a:pt x="5914444" y="670065"/>
                </a:cubicBezTo>
                <a:cubicBezTo>
                  <a:pt x="5922003" y="670065"/>
                  <a:pt x="5937481" y="685180"/>
                  <a:pt x="5937481" y="662148"/>
                </a:cubicBezTo>
                <a:cubicBezTo>
                  <a:pt x="5945040" y="662148"/>
                  <a:pt x="5945040" y="662148"/>
                  <a:pt x="5945040" y="662148"/>
                </a:cubicBezTo>
                <a:cubicBezTo>
                  <a:pt x="5945040" y="670065"/>
                  <a:pt x="5937481" y="662148"/>
                  <a:pt x="5937481" y="670065"/>
                </a:cubicBezTo>
                <a:cubicBezTo>
                  <a:pt x="5945040" y="670065"/>
                  <a:pt x="5945040" y="662148"/>
                  <a:pt x="5952599" y="662148"/>
                </a:cubicBezTo>
                <a:cubicBezTo>
                  <a:pt x="5960518" y="662148"/>
                  <a:pt x="5960518" y="670065"/>
                  <a:pt x="5968077" y="654231"/>
                </a:cubicBezTo>
                <a:lnTo>
                  <a:pt x="5968077" y="662148"/>
                </a:lnTo>
                <a:cubicBezTo>
                  <a:pt x="5975996" y="662148"/>
                  <a:pt x="5983555" y="670065"/>
                  <a:pt x="5983555" y="654231"/>
                </a:cubicBezTo>
                <a:cubicBezTo>
                  <a:pt x="5983555" y="654231"/>
                  <a:pt x="5975996" y="646674"/>
                  <a:pt x="5968077" y="654231"/>
                </a:cubicBezTo>
                <a:cubicBezTo>
                  <a:pt x="5960518" y="654231"/>
                  <a:pt x="5960518" y="654231"/>
                  <a:pt x="5952599" y="662148"/>
                </a:cubicBezTo>
                <a:cubicBezTo>
                  <a:pt x="5952599" y="662148"/>
                  <a:pt x="5952599" y="662148"/>
                  <a:pt x="5952599" y="654231"/>
                </a:cubicBezTo>
                <a:cubicBezTo>
                  <a:pt x="5945040" y="654231"/>
                  <a:pt x="5937481" y="654231"/>
                  <a:pt x="5929562" y="646674"/>
                </a:cubicBezTo>
                <a:cubicBezTo>
                  <a:pt x="5922003" y="654231"/>
                  <a:pt x="5922003" y="646674"/>
                  <a:pt x="5922003" y="646674"/>
                </a:cubicBezTo>
                <a:lnTo>
                  <a:pt x="5914444" y="646674"/>
                </a:lnTo>
                <a:cubicBezTo>
                  <a:pt x="5922003" y="646674"/>
                  <a:pt x="5922003" y="646674"/>
                  <a:pt x="5922003" y="654231"/>
                </a:cubicBezTo>
                <a:cubicBezTo>
                  <a:pt x="5914444" y="654231"/>
                  <a:pt x="5914444" y="654231"/>
                  <a:pt x="5914444" y="654231"/>
                </a:cubicBezTo>
                <a:cubicBezTo>
                  <a:pt x="5914444" y="646674"/>
                  <a:pt x="5906525" y="662148"/>
                  <a:pt x="5906525" y="654231"/>
                </a:cubicBezTo>
                <a:cubicBezTo>
                  <a:pt x="5906525" y="654231"/>
                  <a:pt x="5906525" y="646674"/>
                  <a:pt x="5906525" y="639117"/>
                </a:cubicBezTo>
                <a:cubicBezTo>
                  <a:pt x="5900855" y="644785"/>
                  <a:pt x="5894984" y="633247"/>
                  <a:pt x="5889213" y="636840"/>
                </a:cubicBezTo>
                <a:close/>
                <a:moveTo>
                  <a:pt x="6191610" y="600612"/>
                </a:moveTo>
                <a:cubicBezTo>
                  <a:pt x="6191610" y="608169"/>
                  <a:pt x="6191610" y="600612"/>
                  <a:pt x="6199169" y="608169"/>
                </a:cubicBezTo>
                <a:cubicBezTo>
                  <a:pt x="6191610" y="608169"/>
                  <a:pt x="6199169" y="608169"/>
                  <a:pt x="6199169" y="616086"/>
                </a:cubicBezTo>
                <a:cubicBezTo>
                  <a:pt x="6191610" y="608169"/>
                  <a:pt x="6191610" y="608169"/>
                  <a:pt x="6191610" y="600612"/>
                </a:cubicBezTo>
                <a:close/>
                <a:moveTo>
                  <a:pt x="252030" y="478417"/>
                </a:moveTo>
                <a:lnTo>
                  <a:pt x="252102" y="478420"/>
                </a:lnTo>
                <a:lnTo>
                  <a:pt x="252093" y="478427"/>
                </a:lnTo>
                <a:close/>
                <a:moveTo>
                  <a:pt x="246210" y="477539"/>
                </a:moveTo>
                <a:lnTo>
                  <a:pt x="252030" y="478417"/>
                </a:lnTo>
                <a:lnTo>
                  <a:pt x="250170" y="478348"/>
                </a:lnTo>
                <a:cubicBezTo>
                  <a:pt x="248190" y="479338"/>
                  <a:pt x="246210" y="481317"/>
                  <a:pt x="246210" y="477539"/>
                </a:cubicBezTo>
                <a:close/>
                <a:moveTo>
                  <a:pt x="6295458" y="435839"/>
                </a:moveTo>
                <a:cubicBezTo>
                  <a:pt x="6297347" y="436784"/>
                  <a:pt x="6299237" y="438673"/>
                  <a:pt x="6299237" y="438673"/>
                </a:cubicBezTo>
                <a:cubicBezTo>
                  <a:pt x="6299237" y="438673"/>
                  <a:pt x="6299237" y="438673"/>
                  <a:pt x="6299237" y="446590"/>
                </a:cubicBezTo>
                <a:cubicBezTo>
                  <a:pt x="6299237" y="438673"/>
                  <a:pt x="6299237" y="438673"/>
                  <a:pt x="6291678" y="438673"/>
                </a:cubicBezTo>
                <a:cubicBezTo>
                  <a:pt x="6291678" y="434895"/>
                  <a:pt x="6293568" y="434895"/>
                  <a:pt x="6295458" y="435839"/>
                </a:cubicBezTo>
                <a:close/>
                <a:moveTo>
                  <a:pt x="384794" y="423559"/>
                </a:moveTo>
                <a:lnTo>
                  <a:pt x="384794" y="424504"/>
                </a:lnTo>
                <a:cubicBezTo>
                  <a:pt x="384794" y="427338"/>
                  <a:pt x="384794" y="431116"/>
                  <a:pt x="384794" y="431116"/>
                </a:cubicBezTo>
                <a:cubicBezTo>
                  <a:pt x="384794" y="431116"/>
                  <a:pt x="384794" y="438673"/>
                  <a:pt x="377235" y="431116"/>
                </a:cubicBezTo>
                <a:cubicBezTo>
                  <a:pt x="377235" y="423559"/>
                  <a:pt x="384794" y="431116"/>
                  <a:pt x="384794" y="423559"/>
                </a:cubicBezTo>
                <a:close/>
                <a:moveTo>
                  <a:pt x="6307156" y="416002"/>
                </a:moveTo>
                <a:cubicBezTo>
                  <a:pt x="6307156" y="423559"/>
                  <a:pt x="6307156" y="423559"/>
                  <a:pt x="6307156" y="423559"/>
                </a:cubicBezTo>
                <a:cubicBezTo>
                  <a:pt x="6299237" y="423559"/>
                  <a:pt x="6307156" y="423559"/>
                  <a:pt x="6307156" y="416002"/>
                </a:cubicBezTo>
                <a:close/>
                <a:moveTo>
                  <a:pt x="443511" y="414922"/>
                </a:moveTo>
                <a:cubicBezTo>
                  <a:pt x="444456" y="413933"/>
                  <a:pt x="446346" y="415822"/>
                  <a:pt x="446346" y="423559"/>
                </a:cubicBezTo>
                <a:cubicBezTo>
                  <a:pt x="442567" y="419781"/>
                  <a:pt x="442567" y="415912"/>
                  <a:pt x="443511" y="414922"/>
                </a:cubicBezTo>
                <a:close/>
                <a:moveTo>
                  <a:pt x="462184" y="392611"/>
                </a:moveTo>
                <a:lnTo>
                  <a:pt x="463309" y="392905"/>
                </a:lnTo>
                <a:lnTo>
                  <a:pt x="462184" y="400528"/>
                </a:lnTo>
                <a:lnTo>
                  <a:pt x="462184" y="400483"/>
                </a:lnTo>
                <a:cubicBezTo>
                  <a:pt x="462184" y="398549"/>
                  <a:pt x="462184" y="396569"/>
                  <a:pt x="462184" y="392611"/>
                </a:cubicBezTo>
                <a:close/>
                <a:moveTo>
                  <a:pt x="454265" y="390767"/>
                </a:moveTo>
                <a:cubicBezTo>
                  <a:pt x="456245" y="392701"/>
                  <a:pt x="458225" y="396569"/>
                  <a:pt x="462184" y="400528"/>
                </a:cubicBezTo>
                <a:lnTo>
                  <a:pt x="462184" y="406134"/>
                </a:lnTo>
                <a:cubicBezTo>
                  <a:pt x="462184" y="405746"/>
                  <a:pt x="462184" y="406196"/>
                  <a:pt x="462184" y="408085"/>
                </a:cubicBezTo>
                <a:cubicBezTo>
                  <a:pt x="462184" y="400528"/>
                  <a:pt x="454265" y="392611"/>
                  <a:pt x="446346" y="392611"/>
                </a:cubicBezTo>
                <a:cubicBezTo>
                  <a:pt x="450306" y="388832"/>
                  <a:pt x="452285" y="388832"/>
                  <a:pt x="454265" y="390767"/>
                </a:cubicBezTo>
                <a:close/>
                <a:moveTo>
                  <a:pt x="485222" y="385054"/>
                </a:moveTo>
                <a:lnTo>
                  <a:pt x="487381" y="388832"/>
                </a:lnTo>
                <a:lnTo>
                  <a:pt x="485222" y="392611"/>
                </a:lnTo>
                <a:cubicBezTo>
                  <a:pt x="477303" y="392611"/>
                  <a:pt x="477303" y="392611"/>
                  <a:pt x="477303" y="392611"/>
                </a:cubicBezTo>
                <a:cubicBezTo>
                  <a:pt x="477303" y="392611"/>
                  <a:pt x="477303" y="400528"/>
                  <a:pt x="485222" y="392611"/>
                </a:cubicBezTo>
                <a:cubicBezTo>
                  <a:pt x="485222" y="392611"/>
                  <a:pt x="492781" y="400528"/>
                  <a:pt x="492781" y="392611"/>
                </a:cubicBezTo>
                <a:cubicBezTo>
                  <a:pt x="492781" y="392611"/>
                  <a:pt x="490891" y="392611"/>
                  <a:pt x="489001" y="391666"/>
                </a:cubicBezTo>
                <a:lnTo>
                  <a:pt x="487381" y="388832"/>
                </a:lnTo>
                <a:lnTo>
                  <a:pt x="488245" y="387321"/>
                </a:lnTo>
                <a:lnTo>
                  <a:pt x="489001" y="387888"/>
                </a:lnTo>
                <a:cubicBezTo>
                  <a:pt x="490891" y="388832"/>
                  <a:pt x="492781" y="388832"/>
                  <a:pt x="492781" y="385054"/>
                </a:cubicBezTo>
                <a:cubicBezTo>
                  <a:pt x="492781" y="385054"/>
                  <a:pt x="490891" y="385054"/>
                  <a:pt x="489001" y="385998"/>
                </a:cubicBezTo>
                <a:lnTo>
                  <a:pt x="488245" y="387321"/>
                </a:lnTo>
                <a:close/>
                <a:moveTo>
                  <a:pt x="6271295" y="374303"/>
                </a:moveTo>
                <a:cubicBezTo>
                  <a:pt x="6274220" y="375247"/>
                  <a:pt x="6276200" y="377137"/>
                  <a:pt x="6276200" y="377137"/>
                </a:cubicBezTo>
                <a:cubicBezTo>
                  <a:pt x="6276200" y="377137"/>
                  <a:pt x="6268280" y="385054"/>
                  <a:pt x="6268280" y="377137"/>
                </a:cubicBezTo>
                <a:lnTo>
                  <a:pt x="6260722" y="377137"/>
                </a:lnTo>
                <a:cubicBezTo>
                  <a:pt x="6264501" y="373358"/>
                  <a:pt x="6268371" y="373358"/>
                  <a:pt x="6271295" y="374303"/>
                </a:cubicBezTo>
                <a:close/>
                <a:moveTo>
                  <a:pt x="519159" y="370760"/>
                </a:moveTo>
                <a:cubicBezTo>
                  <a:pt x="515818" y="368635"/>
                  <a:pt x="515818" y="377137"/>
                  <a:pt x="515818" y="377137"/>
                </a:cubicBezTo>
                <a:cubicBezTo>
                  <a:pt x="515818" y="377137"/>
                  <a:pt x="515818" y="369580"/>
                  <a:pt x="523737" y="377137"/>
                </a:cubicBezTo>
                <a:cubicBezTo>
                  <a:pt x="521757" y="373358"/>
                  <a:pt x="520272" y="371469"/>
                  <a:pt x="519159" y="370760"/>
                </a:cubicBezTo>
                <a:close/>
                <a:moveTo>
                  <a:pt x="569811" y="369580"/>
                </a:moveTo>
                <a:cubicBezTo>
                  <a:pt x="562252" y="369580"/>
                  <a:pt x="562252" y="369580"/>
                  <a:pt x="562252" y="377137"/>
                </a:cubicBezTo>
                <a:cubicBezTo>
                  <a:pt x="562252" y="369580"/>
                  <a:pt x="562252" y="377137"/>
                  <a:pt x="569811" y="369580"/>
                </a:cubicBezTo>
                <a:close/>
                <a:moveTo>
                  <a:pt x="554333" y="369580"/>
                </a:moveTo>
                <a:cubicBezTo>
                  <a:pt x="554333" y="369580"/>
                  <a:pt x="546774" y="369580"/>
                  <a:pt x="546774" y="377137"/>
                </a:cubicBezTo>
                <a:cubicBezTo>
                  <a:pt x="546774" y="377137"/>
                  <a:pt x="554333" y="369580"/>
                  <a:pt x="554333" y="377137"/>
                </a:cubicBezTo>
                <a:cubicBezTo>
                  <a:pt x="546774" y="385054"/>
                  <a:pt x="538855" y="385054"/>
                  <a:pt x="531296" y="385054"/>
                </a:cubicBezTo>
                <a:cubicBezTo>
                  <a:pt x="523737" y="385054"/>
                  <a:pt x="523737" y="385054"/>
                  <a:pt x="515818" y="385054"/>
                </a:cubicBezTo>
                <a:cubicBezTo>
                  <a:pt x="515818" y="385054"/>
                  <a:pt x="508259" y="377137"/>
                  <a:pt x="508259" y="385054"/>
                </a:cubicBezTo>
                <a:cubicBezTo>
                  <a:pt x="508259" y="385054"/>
                  <a:pt x="508259" y="385054"/>
                  <a:pt x="515818" y="392611"/>
                </a:cubicBezTo>
                <a:cubicBezTo>
                  <a:pt x="508259" y="385054"/>
                  <a:pt x="515818" y="392611"/>
                  <a:pt x="515818" y="385054"/>
                </a:cubicBezTo>
                <a:cubicBezTo>
                  <a:pt x="523737" y="385054"/>
                  <a:pt x="523737" y="392611"/>
                  <a:pt x="523737" y="392611"/>
                </a:cubicBezTo>
                <a:cubicBezTo>
                  <a:pt x="523737" y="377137"/>
                  <a:pt x="523737" y="392611"/>
                  <a:pt x="531296" y="385054"/>
                </a:cubicBezTo>
                <a:cubicBezTo>
                  <a:pt x="538855" y="392611"/>
                  <a:pt x="546774" y="385054"/>
                  <a:pt x="554333" y="392611"/>
                </a:cubicBezTo>
                <a:cubicBezTo>
                  <a:pt x="554333" y="384874"/>
                  <a:pt x="554333" y="381005"/>
                  <a:pt x="554333" y="378126"/>
                </a:cubicBezTo>
                <a:lnTo>
                  <a:pt x="554333" y="377137"/>
                </a:lnTo>
                <a:close/>
                <a:moveTo>
                  <a:pt x="515818" y="369580"/>
                </a:moveTo>
                <a:cubicBezTo>
                  <a:pt x="508259" y="377137"/>
                  <a:pt x="508259" y="369580"/>
                  <a:pt x="508259" y="377137"/>
                </a:cubicBezTo>
                <a:cubicBezTo>
                  <a:pt x="508259" y="377137"/>
                  <a:pt x="508259" y="377137"/>
                  <a:pt x="515818" y="369580"/>
                </a:cubicBezTo>
                <a:close/>
                <a:moveTo>
                  <a:pt x="585289" y="354465"/>
                </a:moveTo>
                <a:cubicBezTo>
                  <a:pt x="592849" y="362022"/>
                  <a:pt x="592849" y="354465"/>
                  <a:pt x="592849" y="354465"/>
                </a:cubicBezTo>
                <a:cubicBezTo>
                  <a:pt x="592849" y="354465"/>
                  <a:pt x="592849" y="354465"/>
                  <a:pt x="585289" y="354465"/>
                </a:cubicBezTo>
                <a:close/>
                <a:moveTo>
                  <a:pt x="318317" y="344291"/>
                </a:moveTo>
                <a:lnTo>
                  <a:pt x="319439" y="346548"/>
                </a:lnTo>
                <a:lnTo>
                  <a:pt x="315682" y="346548"/>
                </a:lnTo>
                <a:close/>
                <a:moveTo>
                  <a:pt x="6160654" y="338991"/>
                </a:moveTo>
                <a:lnTo>
                  <a:pt x="6153095" y="346548"/>
                </a:lnTo>
                <a:cubicBezTo>
                  <a:pt x="6153095" y="354465"/>
                  <a:pt x="6160654" y="346548"/>
                  <a:pt x="6160654" y="346548"/>
                </a:cubicBezTo>
                <a:cubicBezTo>
                  <a:pt x="6153095" y="346548"/>
                  <a:pt x="6160654" y="346548"/>
                  <a:pt x="6160654" y="338991"/>
                </a:cubicBezTo>
                <a:close/>
                <a:moveTo>
                  <a:pt x="415750" y="323517"/>
                </a:moveTo>
                <a:lnTo>
                  <a:pt x="415750" y="331074"/>
                </a:lnTo>
                <a:cubicBezTo>
                  <a:pt x="415750" y="323517"/>
                  <a:pt x="415750" y="323517"/>
                  <a:pt x="423669" y="323517"/>
                </a:cubicBezTo>
                <a:close/>
                <a:moveTo>
                  <a:pt x="5983555" y="308043"/>
                </a:moveTo>
                <a:cubicBezTo>
                  <a:pt x="5983555" y="315600"/>
                  <a:pt x="5983555" y="308043"/>
                  <a:pt x="5983555" y="315600"/>
                </a:cubicBezTo>
                <a:lnTo>
                  <a:pt x="5982799" y="313333"/>
                </a:lnTo>
                <a:close/>
                <a:moveTo>
                  <a:pt x="5979776" y="304264"/>
                </a:moveTo>
                <a:lnTo>
                  <a:pt x="5982799" y="313333"/>
                </a:lnTo>
                <a:lnTo>
                  <a:pt x="5982610" y="314656"/>
                </a:lnTo>
                <a:cubicBezTo>
                  <a:pt x="5981666" y="315600"/>
                  <a:pt x="5979776" y="315600"/>
                  <a:pt x="5975996" y="315600"/>
                </a:cubicBezTo>
                <a:cubicBezTo>
                  <a:pt x="5975996" y="308043"/>
                  <a:pt x="5977886" y="304264"/>
                  <a:pt x="5979776" y="304264"/>
                </a:cubicBezTo>
                <a:close/>
                <a:moveTo>
                  <a:pt x="5929562" y="285012"/>
                </a:moveTo>
                <a:cubicBezTo>
                  <a:pt x="5929562" y="285012"/>
                  <a:pt x="5937481" y="292569"/>
                  <a:pt x="5937481" y="285012"/>
                </a:cubicBezTo>
                <a:cubicBezTo>
                  <a:pt x="5937481" y="285012"/>
                  <a:pt x="5937481" y="292569"/>
                  <a:pt x="5945040" y="285012"/>
                </a:cubicBezTo>
                <a:cubicBezTo>
                  <a:pt x="5945040" y="292569"/>
                  <a:pt x="5937481" y="285012"/>
                  <a:pt x="5937481" y="292569"/>
                </a:cubicBezTo>
                <a:cubicBezTo>
                  <a:pt x="5937481" y="285012"/>
                  <a:pt x="5929562" y="292569"/>
                  <a:pt x="5929562" y="285012"/>
                </a:cubicBezTo>
                <a:close/>
                <a:moveTo>
                  <a:pt x="5907515" y="282043"/>
                </a:moveTo>
                <a:cubicBezTo>
                  <a:pt x="5908504" y="281053"/>
                  <a:pt x="5910484" y="281053"/>
                  <a:pt x="5914444" y="285012"/>
                </a:cubicBezTo>
                <a:lnTo>
                  <a:pt x="5906525" y="285012"/>
                </a:lnTo>
                <a:cubicBezTo>
                  <a:pt x="5906525" y="285012"/>
                  <a:pt x="5906525" y="283033"/>
                  <a:pt x="5907515" y="282043"/>
                </a:cubicBezTo>
                <a:close/>
                <a:moveTo>
                  <a:pt x="5922003" y="277095"/>
                </a:moveTo>
                <a:cubicBezTo>
                  <a:pt x="5922003" y="285012"/>
                  <a:pt x="5922003" y="285012"/>
                  <a:pt x="5922003" y="285012"/>
                </a:cubicBezTo>
                <a:lnTo>
                  <a:pt x="5914444" y="285012"/>
                </a:lnTo>
                <a:cubicBezTo>
                  <a:pt x="5914444" y="269538"/>
                  <a:pt x="5922003" y="285012"/>
                  <a:pt x="5922003" y="277095"/>
                </a:cubicBezTo>
                <a:close/>
                <a:moveTo>
                  <a:pt x="5868009" y="277095"/>
                </a:moveTo>
                <a:cubicBezTo>
                  <a:pt x="5868009" y="285012"/>
                  <a:pt x="5875928" y="285012"/>
                  <a:pt x="5875928" y="277095"/>
                </a:cubicBezTo>
                <a:cubicBezTo>
                  <a:pt x="5875928" y="277095"/>
                  <a:pt x="5875928" y="277095"/>
                  <a:pt x="5868009" y="277095"/>
                </a:cubicBezTo>
                <a:close/>
                <a:moveTo>
                  <a:pt x="446346" y="277095"/>
                </a:moveTo>
                <a:lnTo>
                  <a:pt x="454265" y="277095"/>
                </a:lnTo>
                <a:cubicBezTo>
                  <a:pt x="454265" y="277095"/>
                  <a:pt x="454265" y="277095"/>
                  <a:pt x="454265" y="285012"/>
                </a:cubicBezTo>
                <a:cubicBezTo>
                  <a:pt x="446346" y="277095"/>
                  <a:pt x="446346" y="285012"/>
                  <a:pt x="446346" y="277095"/>
                </a:cubicBezTo>
                <a:close/>
                <a:moveTo>
                  <a:pt x="5821935" y="261981"/>
                </a:moveTo>
                <a:lnTo>
                  <a:pt x="5828412" y="261981"/>
                </a:lnTo>
                <a:lnTo>
                  <a:pt x="5826448" y="263914"/>
                </a:lnTo>
                <a:close/>
                <a:moveTo>
                  <a:pt x="5828942" y="260830"/>
                </a:moveTo>
                <a:lnTo>
                  <a:pt x="5829494" y="261981"/>
                </a:lnTo>
                <a:lnTo>
                  <a:pt x="5828412" y="261981"/>
                </a:lnTo>
                <a:lnTo>
                  <a:pt x="5828549" y="261846"/>
                </a:lnTo>
                <a:close/>
                <a:moveTo>
                  <a:pt x="5829376" y="259703"/>
                </a:moveTo>
                <a:cubicBezTo>
                  <a:pt x="5829494" y="259484"/>
                  <a:pt x="5829494" y="260001"/>
                  <a:pt x="5829494" y="261981"/>
                </a:cubicBezTo>
                <a:lnTo>
                  <a:pt x="5829162" y="260258"/>
                </a:lnTo>
                <a:close/>
                <a:moveTo>
                  <a:pt x="5689921" y="251230"/>
                </a:moveTo>
                <a:cubicBezTo>
                  <a:pt x="5688931" y="252174"/>
                  <a:pt x="5686951" y="254064"/>
                  <a:pt x="5682992" y="254064"/>
                </a:cubicBezTo>
                <a:cubicBezTo>
                  <a:pt x="5690911" y="254064"/>
                  <a:pt x="5690911" y="261981"/>
                  <a:pt x="5690911" y="254064"/>
                </a:cubicBezTo>
                <a:cubicBezTo>
                  <a:pt x="5698830" y="254064"/>
                  <a:pt x="5698830" y="254064"/>
                  <a:pt x="5698830" y="261981"/>
                </a:cubicBezTo>
                <a:cubicBezTo>
                  <a:pt x="5698830" y="254064"/>
                  <a:pt x="5698830" y="254064"/>
                  <a:pt x="5698830" y="254064"/>
                </a:cubicBezTo>
                <a:cubicBezTo>
                  <a:pt x="5698830" y="254064"/>
                  <a:pt x="5690911" y="246506"/>
                  <a:pt x="5690911" y="254064"/>
                </a:cubicBezTo>
                <a:cubicBezTo>
                  <a:pt x="5690911" y="250285"/>
                  <a:pt x="5690911" y="250285"/>
                  <a:pt x="5689921" y="251230"/>
                </a:cubicBezTo>
                <a:close/>
                <a:moveTo>
                  <a:pt x="5821935" y="246506"/>
                </a:moveTo>
                <a:cubicBezTo>
                  <a:pt x="5825714" y="250285"/>
                  <a:pt x="5827604" y="254154"/>
                  <a:pt x="5828549" y="257078"/>
                </a:cubicBezTo>
                <a:lnTo>
                  <a:pt x="5829162" y="260258"/>
                </a:lnTo>
                <a:lnTo>
                  <a:pt x="5828942" y="260830"/>
                </a:lnTo>
                <a:lnTo>
                  <a:pt x="5825714" y="254109"/>
                </a:lnTo>
                <a:cubicBezTo>
                  <a:pt x="5823825" y="252174"/>
                  <a:pt x="5821935" y="250285"/>
                  <a:pt x="5821935" y="246506"/>
                </a:cubicBezTo>
                <a:close/>
                <a:moveTo>
                  <a:pt x="462184" y="246506"/>
                </a:moveTo>
                <a:cubicBezTo>
                  <a:pt x="462184" y="261981"/>
                  <a:pt x="462184" y="246506"/>
                  <a:pt x="462184" y="261981"/>
                </a:cubicBezTo>
                <a:cubicBezTo>
                  <a:pt x="462184" y="246506"/>
                  <a:pt x="454265" y="254064"/>
                  <a:pt x="454265" y="254064"/>
                </a:cubicBezTo>
                <a:cubicBezTo>
                  <a:pt x="454265" y="246506"/>
                  <a:pt x="454265" y="254064"/>
                  <a:pt x="462184" y="246506"/>
                </a:cubicBezTo>
                <a:close/>
                <a:moveTo>
                  <a:pt x="5875928" y="238949"/>
                </a:moveTo>
                <a:cubicBezTo>
                  <a:pt x="5875928" y="238949"/>
                  <a:pt x="5875928" y="246506"/>
                  <a:pt x="5883488" y="238949"/>
                </a:cubicBezTo>
                <a:cubicBezTo>
                  <a:pt x="5875928" y="238949"/>
                  <a:pt x="5875928" y="238949"/>
                  <a:pt x="5875928" y="238949"/>
                </a:cubicBezTo>
                <a:close/>
                <a:moveTo>
                  <a:pt x="5775501" y="238949"/>
                </a:moveTo>
                <a:lnTo>
                  <a:pt x="5783420" y="238949"/>
                </a:lnTo>
                <a:cubicBezTo>
                  <a:pt x="5783420" y="242728"/>
                  <a:pt x="5783420" y="244617"/>
                  <a:pt x="5783420" y="245562"/>
                </a:cubicBezTo>
                <a:lnTo>
                  <a:pt x="5783420" y="246506"/>
                </a:lnTo>
                <a:cubicBezTo>
                  <a:pt x="5783420" y="238949"/>
                  <a:pt x="5775501" y="246506"/>
                  <a:pt x="5775501" y="238949"/>
                </a:cubicBezTo>
                <a:close/>
                <a:moveTo>
                  <a:pt x="516808" y="235981"/>
                </a:moveTo>
                <a:lnTo>
                  <a:pt x="517376" y="236224"/>
                </a:lnTo>
                <a:lnTo>
                  <a:pt x="515818" y="238949"/>
                </a:lnTo>
                <a:cubicBezTo>
                  <a:pt x="515818" y="238949"/>
                  <a:pt x="515818" y="236970"/>
                  <a:pt x="516808" y="235981"/>
                </a:cubicBezTo>
                <a:close/>
                <a:moveTo>
                  <a:pt x="5837053" y="231032"/>
                </a:moveTo>
                <a:cubicBezTo>
                  <a:pt x="5837053" y="231032"/>
                  <a:pt x="5844972" y="231032"/>
                  <a:pt x="5844972" y="238949"/>
                </a:cubicBezTo>
                <a:cubicBezTo>
                  <a:pt x="5852531" y="238949"/>
                  <a:pt x="5844972" y="246506"/>
                  <a:pt x="5844972" y="246506"/>
                </a:cubicBezTo>
                <a:cubicBezTo>
                  <a:pt x="5844972" y="254064"/>
                  <a:pt x="5837053" y="254064"/>
                  <a:pt x="5829494" y="238949"/>
                </a:cubicBezTo>
                <a:cubicBezTo>
                  <a:pt x="5837053" y="246506"/>
                  <a:pt x="5837053" y="238949"/>
                  <a:pt x="5837053" y="231032"/>
                </a:cubicBezTo>
                <a:close/>
                <a:moveTo>
                  <a:pt x="5629358" y="231032"/>
                </a:moveTo>
                <a:cubicBezTo>
                  <a:pt x="5629358" y="238949"/>
                  <a:pt x="5636917" y="231032"/>
                  <a:pt x="5629358" y="238949"/>
                </a:cubicBezTo>
                <a:cubicBezTo>
                  <a:pt x="5629358" y="231032"/>
                  <a:pt x="5629358" y="231032"/>
                  <a:pt x="5629358" y="231032"/>
                </a:cubicBezTo>
                <a:close/>
                <a:moveTo>
                  <a:pt x="5937481" y="215558"/>
                </a:moveTo>
                <a:cubicBezTo>
                  <a:pt x="5937481" y="223115"/>
                  <a:pt x="5945040" y="223115"/>
                  <a:pt x="5945040" y="223115"/>
                </a:cubicBezTo>
                <a:cubicBezTo>
                  <a:pt x="5945040" y="223115"/>
                  <a:pt x="5937481" y="231032"/>
                  <a:pt x="5945040" y="231032"/>
                </a:cubicBezTo>
                <a:cubicBezTo>
                  <a:pt x="5945040" y="238949"/>
                  <a:pt x="5937481" y="223115"/>
                  <a:pt x="5937481" y="231032"/>
                </a:cubicBezTo>
                <a:cubicBezTo>
                  <a:pt x="5937481" y="238949"/>
                  <a:pt x="5945040" y="238949"/>
                  <a:pt x="5945040" y="238949"/>
                </a:cubicBezTo>
                <a:cubicBezTo>
                  <a:pt x="5929562" y="246506"/>
                  <a:pt x="5914444" y="231032"/>
                  <a:pt x="5898966" y="246506"/>
                </a:cubicBezTo>
                <a:lnTo>
                  <a:pt x="5898966" y="238949"/>
                </a:lnTo>
                <a:cubicBezTo>
                  <a:pt x="5898966" y="231032"/>
                  <a:pt x="5906525" y="223115"/>
                  <a:pt x="5906525" y="238949"/>
                </a:cubicBezTo>
                <a:cubicBezTo>
                  <a:pt x="5914444" y="223115"/>
                  <a:pt x="5929562" y="246506"/>
                  <a:pt x="5937481" y="223115"/>
                </a:cubicBezTo>
                <a:cubicBezTo>
                  <a:pt x="5937481" y="223115"/>
                  <a:pt x="5937481" y="223115"/>
                  <a:pt x="5937481" y="215558"/>
                </a:cubicBezTo>
                <a:close/>
                <a:moveTo>
                  <a:pt x="5582924" y="215558"/>
                </a:moveTo>
                <a:cubicBezTo>
                  <a:pt x="5582924" y="223115"/>
                  <a:pt x="5575365" y="215558"/>
                  <a:pt x="5575365" y="223115"/>
                </a:cubicBezTo>
                <a:cubicBezTo>
                  <a:pt x="5575365" y="223115"/>
                  <a:pt x="5575365" y="223115"/>
                  <a:pt x="5582924" y="223115"/>
                </a:cubicBezTo>
                <a:cubicBezTo>
                  <a:pt x="5582924" y="219337"/>
                  <a:pt x="5582924" y="219337"/>
                  <a:pt x="5582924" y="220281"/>
                </a:cubicBezTo>
                <a:lnTo>
                  <a:pt x="5582924" y="219337"/>
                </a:lnTo>
                <a:cubicBezTo>
                  <a:pt x="5582924" y="219337"/>
                  <a:pt x="5582924" y="219337"/>
                  <a:pt x="5582924" y="215558"/>
                </a:cubicBezTo>
                <a:close/>
                <a:moveTo>
                  <a:pt x="5552328" y="208001"/>
                </a:moveTo>
                <a:cubicBezTo>
                  <a:pt x="5559887" y="208001"/>
                  <a:pt x="5559887" y="208001"/>
                  <a:pt x="5559887" y="208001"/>
                </a:cubicBezTo>
                <a:cubicBezTo>
                  <a:pt x="5559887" y="208001"/>
                  <a:pt x="5559887" y="208001"/>
                  <a:pt x="5559887" y="215558"/>
                </a:cubicBezTo>
                <a:cubicBezTo>
                  <a:pt x="5559887" y="208001"/>
                  <a:pt x="5552328" y="215558"/>
                  <a:pt x="5552328" y="208001"/>
                </a:cubicBezTo>
                <a:close/>
                <a:moveTo>
                  <a:pt x="5519154" y="208001"/>
                </a:moveTo>
                <a:lnTo>
                  <a:pt x="5521371" y="208001"/>
                </a:lnTo>
                <a:lnTo>
                  <a:pt x="5519849" y="208871"/>
                </a:lnTo>
                <a:close/>
                <a:moveTo>
                  <a:pt x="5518306" y="206938"/>
                </a:moveTo>
                <a:lnTo>
                  <a:pt x="5519154" y="208001"/>
                </a:lnTo>
                <a:lnTo>
                  <a:pt x="5513812" y="208001"/>
                </a:lnTo>
                <a:cubicBezTo>
                  <a:pt x="5515702" y="206112"/>
                  <a:pt x="5517119" y="206112"/>
                  <a:pt x="5518306" y="206938"/>
                </a:cubicBezTo>
                <a:close/>
                <a:moveTo>
                  <a:pt x="5613880" y="200444"/>
                </a:moveTo>
                <a:lnTo>
                  <a:pt x="5613880" y="208001"/>
                </a:lnTo>
                <a:cubicBezTo>
                  <a:pt x="5613880" y="208001"/>
                  <a:pt x="5606321" y="200444"/>
                  <a:pt x="5606321" y="215558"/>
                </a:cubicBezTo>
                <a:cubicBezTo>
                  <a:pt x="5606321" y="215558"/>
                  <a:pt x="5606321" y="215558"/>
                  <a:pt x="5606321" y="208001"/>
                </a:cubicBezTo>
                <a:cubicBezTo>
                  <a:pt x="5613880" y="200444"/>
                  <a:pt x="5613880" y="200444"/>
                  <a:pt x="5613880" y="200444"/>
                </a:cubicBezTo>
                <a:close/>
                <a:moveTo>
                  <a:pt x="5556107" y="189693"/>
                </a:moveTo>
                <a:cubicBezTo>
                  <a:pt x="5554218" y="188748"/>
                  <a:pt x="5552328" y="188748"/>
                  <a:pt x="5552328" y="192527"/>
                </a:cubicBezTo>
                <a:cubicBezTo>
                  <a:pt x="5559887" y="192527"/>
                  <a:pt x="5559887" y="200444"/>
                  <a:pt x="5559887" y="192527"/>
                </a:cubicBezTo>
                <a:cubicBezTo>
                  <a:pt x="5559887" y="192527"/>
                  <a:pt x="5557997" y="190638"/>
                  <a:pt x="5556107" y="189693"/>
                </a:cubicBezTo>
                <a:close/>
                <a:moveTo>
                  <a:pt x="5597772" y="182001"/>
                </a:moveTo>
                <a:cubicBezTo>
                  <a:pt x="5596782" y="181011"/>
                  <a:pt x="5594802" y="181011"/>
                  <a:pt x="5590843" y="184970"/>
                </a:cubicBezTo>
                <a:cubicBezTo>
                  <a:pt x="5598762" y="184970"/>
                  <a:pt x="5598762" y="184970"/>
                  <a:pt x="5598762" y="184970"/>
                </a:cubicBezTo>
                <a:cubicBezTo>
                  <a:pt x="5598762" y="184970"/>
                  <a:pt x="5598762" y="182991"/>
                  <a:pt x="5597772" y="182001"/>
                </a:cubicBezTo>
                <a:close/>
                <a:moveTo>
                  <a:pt x="538855" y="169496"/>
                </a:moveTo>
                <a:lnTo>
                  <a:pt x="546774" y="169496"/>
                </a:lnTo>
                <a:cubicBezTo>
                  <a:pt x="546774" y="169496"/>
                  <a:pt x="538855" y="169496"/>
                  <a:pt x="538855" y="177053"/>
                </a:cubicBezTo>
                <a:close/>
                <a:moveTo>
                  <a:pt x="661960" y="138907"/>
                </a:moveTo>
                <a:lnTo>
                  <a:pt x="664686" y="144978"/>
                </a:lnTo>
                <a:lnTo>
                  <a:pt x="661960" y="146465"/>
                </a:lnTo>
                <a:cubicBezTo>
                  <a:pt x="661960" y="146465"/>
                  <a:pt x="661960" y="146465"/>
                  <a:pt x="661960" y="138907"/>
                </a:cubicBezTo>
                <a:close/>
                <a:moveTo>
                  <a:pt x="5567806" y="130990"/>
                </a:moveTo>
                <a:cubicBezTo>
                  <a:pt x="5567806" y="138907"/>
                  <a:pt x="5575365" y="138907"/>
                  <a:pt x="5575365" y="146465"/>
                </a:cubicBezTo>
                <a:cubicBezTo>
                  <a:pt x="5575365" y="146465"/>
                  <a:pt x="5575365" y="146465"/>
                  <a:pt x="5567806" y="146465"/>
                </a:cubicBezTo>
                <a:cubicBezTo>
                  <a:pt x="5567806" y="138907"/>
                  <a:pt x="5567806" y="138907"/>
                  <a:pt x="5567806" y="138907"/>
                </a:cubicBezTo>
                <a:cubicBezTo>
                  <a:pt x="5567806" y="138907"/>
                  <a:pt x="5567806" y="138907"/>
                  <a:pt x="5567806" y="130990"/>
                </a:cubicBezTo>
                <a:close/>
                <a:moveTo>
                  <a:pt x="5567806" y="123433"/>
                </a:moveTo>
                <a:cubicBezTo>
                  <a:pt x="5567806" y="123433"/>
                  <a:pt x="5575365" y="123433"/>
                  <a:pt x="5575365" y="130990"/>
                </a:cubicBezTo>
                <a:cubicBezTo>
                  <a:pt x="5575365" y="130990"/>
                  <a:pt x="5567806" y="123433"/>
                  <a:pt x="5567806" y="130990"/>
                </a:cubicBezTo>
                <a:close/>
                <a:moveTo>
                  <a:pt x="678743" y="120465"/>
                </a:moveTo>
                <a:cubicBezTo>
                  <a:pt x="679688" y="121454"/>
                  <a:pt x="681578" y="123433"/>
                  <a:pt x="685357" y="123433"/>
                </a:cubicBezTo>
                <a:cubicBezTo>
                  <a:pt x="685357" y="130990"/>
                  <a:pt x="685357" y="123433"/>
                  <a:pt x="685357" y="130990"/>
                </a:cubicBezTo>
                <a:lnTo>
                  <a:pt x="684578" y="136701"/>
                </a:lnTo>
                <a:lnTo>
                  <a:pt x="681578" y="128202"/>
                </a:lnTo>
                <a:cubicBezTo>
                  <a:pt x="679688" y="125323"/>
                  <a:pt x="677798" y="123433"/>
                  <a:pt x="677798" y="123433"/>
                </a:cubicBezTo>
                <a:cubicBezTo>
                  <a:pt x="677798" y="119475"/>
                  <a:pt x="677798" y="119475"/>
                  <a:pt x="678743" y="120465"/>
                </a:cubicBezTo>
                <a:close/>
                <a:moveTo>
                  <a:pt x="970083" y="107959"/>
                </a:moveTo>
                <a:cubicBezTo>
                  <a:pt x="962524" y="107959"/>
                  <a:pt x="962524" y="107959"/>
                  <a:pt x="962524" y="115516"/>
                </a:cubicBezTo>
                <a:cubicBezTo>
                  <a:pt x="962524" y="115516"/>
                  <a:pt x="962524" y="115516"/>
                  <a:pt x="970083" y="115516"/>
                </a:cubicBezTo>
                <a:close/>
                <a:moveTo>
                  <a:pt x="769947" y="107959"/>
                </a:moveTo>
                <a:cubicBezTo>
                  <a:pt x="769947" y="107959"/>
                  <a:pt x="762388" y="107959"/>
                  <a:pt x="762388" y="115516"/>
                </a:cubicBezTo>
                <a:cubicBezTo>
                  <a:pt x="762388" y="115516"/>
                  <a:pt x="762388" y="115516"/>
                  <a:pt x="769947" y="115516"/>
                </a:cubicBezTo>
                <a:close/>
                <a:moveTo>
                  <a:pt x="723873" y="107959"/>
                </a:moveTo>
                <a:cubicBezTo>
                  <a:pt x="723873" y="115516"/>
                  <a:pt x="715954" y="107959"/>
                  <a:pt x="715954" y="115516"/>
                </a:cubicBezTo>
                <a:cubicBezTo>
                  <a:pt x="723873" y="107959"/>
                  <a:pt x="723873" y="115516"/>
                  <a:pt x="723873" y="107959"/>
                </a:cubicBezTo>
                <a:close/>
                <a:moveTo>
                  <a:pt x="727832" y="106880"/>
                </a:moveTo>
                <a:cubicBezTo>
                  <a:pt x="725852" y="107869"/>
                  <a:pt x="723873" y="111738"/>
                  <a:pt x="723873" y="115516"/>
                </a:cubicBezTo>
                <a:cubicBezTo>
                  <a:pt x="723873" y="115516"/>
                  <a:pt x="731792" y="107959"/>
                  <a:pt x="731792" y="115516"/>
                </a:cubicBezTo>
                <a:lnTo>
                  <a:pt x="723873" y="123433"/>
                </a:lnTo>
                <a:cubicBezTo>
                  <a:pt x="731792" y="123433"/>
                  <a:pt x="731792" y="123433"/>
                  <a:pt x="731792" y="115516"/>
                </a:cubicBezTo>
                <a:lnTo>
                  <a:pt x="731792" y="123433"/>
                </a:lnTo>
                <a:cubicBezTo>
                  <a:pt x="731792" y="115516"/>
                  <a:pt x="731792" y="123433"/>
                  <a:pt x="739351" y="115516"/>
                </a:cubicBezTo>
                <a:cubicBezTo>
                  <a:pt x="746910" y="123433"/>
                  <a:pt x="746910" y="123433"/>
                  <a:pt x="754469" y="123433"/>
                </a:cubicBezTo>
                <a:cubicBezTo>
                  <a:pt x="754469" y="119475"/>
                  <a:pt x="754469" y="117496"/>
                  <a:pt x="754469" y="115561"/>
                </a:cubicBezTo>
                <a:lnTo>
                  <a:pt x="754469" y="115516"/>
                </a:lnTo>
                <a:cubicBezTo>
                  <a:pt x="746910" y="115516"/>
                  <a:pt x="746910" y="115516"/>
                  <a:pt x="739351" y="115516"/>
                </a:cubicBezTo>
                <a:cubicBezTo>
                  <a:pt x="731792" y="115516"/>
                  <a:pt x="731792" y="115516"/>
                  <a:pt x="731792" y="115516"/>
                </a:cubicBezTo>
                <a:cubicBezTo>
                  <a:pt x="731792" y="107779"/>
                  <a:pt x="729812" y="105890"/>
                  <a:pt x="727832" y="106880"/>
                </a:cubicBezTo>
                <a:close/>
                <a:moveTo>
                  <a:pt x="692916" y="100042"/>
                </a:moveTo>
                <a:cubicBezTo>
                  <a:pt x="696876" y="104001"/>
                  <a:pt x="696876" y="105980"/>
                  <a:pt x="695886" y="107914"/>
                </a:cubicBezTo>
                <a:lnTo>
                  <a:pt x="694007" y="112724"/>
                </a:lnTo>
                <a:lnTo>
                  <a:pt x="693906" y="112683"/>
                </a:lnTo>
                <a:cubicBezTo>
                  <a:pt x="692916" y="113627"/>
                  <a:pt x="692916" y="115516"/>
                  <a:pt x="692916" y="115516"/>
                </a:cubicBezTo>
                <a:lnTo>
                  <a:pt x="694007" y="112724"/>
                </a:lnTo>
                <a:lnTo>
                  <a:pt x="700835" y="115516"/>
                </a:lnTo>
                <a:cubicBezTo>
                  <a:pt x="700835" y="115516"/>
                  <a:pt x="692916" y="115516"/>
                  <a:pt x="692916" y="123433"/>
                </a:cubicBezTo>
                <a:lnTo>
                  <a:pt x="685357" y="123433"/>
                </a:lnTo>
                <a:cubicBezTo>
                  <a:pt x="685357" y="115516"/>
                  <a:pt x="692916" y="123433"/>
                  <a:pt x="692916" y="107959"/>
                </a:cubicBezTo>
                <a:close/>
                <a:moveTo>
                  <a:pt x="785425" y="92485"/>
                </a:moveTo>
                <a:cubicBezTo>
                  <a:pt x="785425" y="92485"/>
                  <a:pt x="777866" y="92485"/>
                  <a:pt x="785425" y="100042"/>
                </a:cubicBezTo>
                <a:cubicBezTo>
                  <a:pt x="785425" y="100042"/>
                  <a:pt x="785425" y="100042"/>
                  <a:pt x="785425" y="92485"/>
                </a:cubicBezTo>
                <a:close/>
                <a:moveTo>
                  <a:pt x="692916" y="92485"/>
                </a:moveTo>
                <a:lnTo>
                  <a:pt x="700835" y="92485"/>
                </a:lnTo>
                <a:cubicBezTo>
                  <a:pt x="700835" y="92485"/>
                  <a:pt x="692916" y="100042"/>
                  <a:pt x="692916" y="92485"/>
                </a:cubicBezTo>
                <a:close/>
                <a:moveTo>
                  <a:pt x="754469" y="84928"/>
                </a:moveTo>
                <a:cubicBezTo>
                  <a:pt x="754469" y="92485"/>
                  <a:pt x="754469" y="84928"/>
                  <a:pt x="746910" y="92485"/>
                </a:cubicBezTo>
                <a:lnTo>
                  <a:pt x="747666" y="87195"/>
                </a:lnTo>
                <a:lnTo>
                  <a:pt x="747855" y="87762"/>
                </a:lnTo>
                <a:cubicBezTo>
                  <a:pt x="748799" y="86817"/>
                  <a:pt x="750689" y="84928"/>
                  <a:pt x="754469" y="84928"/>
                </a:cubicBezTo>
                <a:close/>
                <a:moveTo>
                  <a:pt x="924008" y="77371"/>
                </a:moveTo>
                <a:cubicBezTo>
                  <a:pt x="924008" y="77371"/>
                  <a:pt x="916449" y="77371"/>
                  <a:pt x="908530" y="84928"/>
                </a:cubicBezTo>
                <a:cubicBezTo>
                  <a:pt x="916449" y="84928"/>
                  <a:pt x="924008" y="84928"/>
                  <a:pt x="924008" y="77371"/>
                </a:cubicBezTo>
                <a:close/>
                <a:moveTo>
                  <a:pt x="646842" y="77371"/>
                </a:moveTo>
                <a:cubicBezTo>
                  <a:pt x="646842" y="77371"/>
                  <a:pt x="646842" y="84928"/>
                  <a:pt x="654401" y="84928"/>
                </a:cubicBezTo>
                <a:cubicBezTo>
                  <a:pt x="654401" y="77371"/>
                  <a:pt x="654401" y="77371"/>
                  <a:pt x="654401" y="77371"/>
                </a:cubicBezTo>
                <a:close/>
                <a:moveTo>
                  <a:pt x="877934" y="69454"/>
                </a:moveTo>
                <a:cubicBezTo>
                  <a:pt x="870015" y="77371"/>
                  <a:pt x="870015" y="69454"/>
                  <a:pt x="870015" y="77371"/>
                </a:cubicBezTo>
                <a:cubicBezTo>
                  <a:pt x="870015" y="77371"/>
                  <a:pt x="870015" y="77371"/>
                  <a:pt x="877934" y="77371"/>
                </a:cubicBezTo>
                <a:cubicBezTo>
                  <a:pt x="877934" y="77371"/>
                  <a:pt x="877934" y="77371"/>
                  <a:pt x="877934" y="69454"/>
                </a:cubicBezTo>
                <a:close/>
                <a:moveTo>
                  <a:pt x="916449" y="61537"/>
                </a:moveTo>
                <a:cubicBezTo>
                  <a:pt x="916449" y="69454"/>
                  <a:pt x="916449" y="69454"/>
                  <a:pt x="924008" y="69454"/>
                </a:cubicBezTo>
                <a:cubicBezTo>
                  <a:pt x="924008" y="61537"/>
                  <a:pt x="924008" y="61537"/>
                  <a:pt x="916449" y="61537"/>
                </a:cubicBezTo>
                <a:close/>
                <a:moveTo>
                  <a:pt x="5397321" y="58703"/>
                </a:moveTo>
                <a:lnTo>
                  <a:pt x="5397870" y="60348"/>
                </a:lnTo>
                <a:lnTo>
                  <a:pt x="5394178" y="60961"/>
                </a:lnTo>
                <a:lnTo>
                  <a:pt x="5393805" y="60210"/>
                </a:lnTo>
                <a:close/>
                <a:moveTo>
                  <a:pt x="5499427" y="52156"/>
                </a:moveTo>
                <a:lnTo>
                  <a:pt x="5498334" y="53980"/>
                </a:lnTo>
                <a:cubicBezTo>
                  <a:pt x="5506253" y="61537"/>
                  <a:pt x="5506253" y="61537"/>
                  <a:pt x="5506253" y="69454"/>
                </a:cubicBezTo>
                <a:cubicBezTo>
                  <a:pt x="5506253" y="77371"/>
                  <a:pt x="5506253" y="61537"/>
                  <a:pt x="5498334" y="61537"/>
                </a:cubicBezTo>
                <a:cubicBezTo>
                  <a:pt x="5498334" y="53980"/>
                  <a:pt x="5498334" y="53980"/>
                  <a:pt x="5490775" y="53980"/>
                </a:cubicBezTo>
                <a:cubicBezTo>
                  <a:pt x="5494555" y="53980"/>
                  <a:pt x="5496444" y="53980"/>
                  <a:pt x="5498379" y="53035"/>
                </a:cubicBezTo>
                <a:close/>
                <a:moveTo>
                  <a:pt x="819981" y="51146"/>
                </a:moveTo>
                <a:cubicBezTo>
                  <a:pt x="818001" y="52090"/>
                  <a:pt x="816021" y="53980"/>
                  <a:pt x="816021" y="53980"/>
                </a:cubicBezTo>
                <a:cubicBezTo>
                  <a:pt x="816021" y="53980"/>
                  <a:pt x="823941" y="61537"/>
                  <a:pt x="823941" y="53980"/>
                </a:cubicBezTo>
                <a:cubicBezTo>
                  <a:pt x="823941" y="50201"/>
                  <a:pt x="821961" y="50201"/>
                  <a:pt x="819981" y="51146"/>
                </a:cubicBezTo>
                <a:close/>
                <a:moveTo>
                  <a:pt x="5506253" y="46423"/>
                </a:moveTo>
                <a:lnTo>
                  <a:pt x="5499427" y="52156"/>
                </a:lnTo>
                <a:lnTo>
                  <a:pt x="5502294" y="47367"/>
                </a:lnTo>
                <a:cubicBezTo>
                  <a:pt x="5504273" y="46423"/>
                  <a:pt x="5506253" y="46423"/>
                  <a:pt x="5506253" y="46423"/>
                </a:cubicBezTo>
                <a:close/>
                <a:moveTo>
                  <a:pt x="5436782" y="46423"/>
                </a:moveTo>
                <a:cubicBezTo>
                  <a:pt x="5436782" y="53980"/>
                  <a:pt x="5429223" y="61537"/>
                  <a:pt x="5429223" y="61537"/>
                </a:cubicBezTo>
                <a:cubicBezTo>
                  <a:pt x="5429223" y="53980"/>
                  <a:pt x="5429223" y="53980"/>
                  <a:pt x="5436782" y="46423"/>
                </a:cubicBezTo>
                <a:close/>
                <a:moveTo>
                  <a:pt x="5305758" y="46423"/>
                </a:moveTo>
                <a:cubicBezTo>
                  <a:pt x="5313317" y="53980"/>
                  <a:pt x="5313317" y="53980"/>
                  <a:pt x="5305758" y="53980"/>
                </a:cubicBezTo>
                <a:cubicBezTo>
                  <a:pt x="5305758" y="53980"/>
                  <a:pt x="5305758" y="53980"/>
                  <a:pt x="5321236" y="53980"/>
                </a:cubicBezTo>
                <a:lnTo>
                  <a:pt x="5321236" y="46423"/>
                </a:lnTo>
                <a:cubicBezTo>
                  <a:pt x="5313317" y="46423"/>
                  <a:pt x="5313317" y="46423"/>
                  <a:pt x="5305758" y="46423"/>
                </a:cubicBezTo>
                <a:close/>
                <a:moveTo>
                  <a:pt x="1101467" y="46423"/>
                </a:moveTo>
                <a:lnTo>
                  <a:pt x="1101467" y="53980"/>
                </a:lnTo>
                <a:cubicBezTo>
                  <a:pt x="1101467" y="53980"/>
                  <a:pt x="1093548" y="46423"/>
                  <a:pt x="1101467" y="46423"/>
                </a:cubicBezTo>
                <a:close/>
                <a:moveTo>
                  <a:pt x="876944" y="44398"/>
                </a:moveTo>
                <a:cubicBezTo>
                  <a:pt x="875954" y="46333"/>
                  <a:pt x="873974" y="50201"/>
                  <a:pt x="870015" y="53980"/>
                </a:cubicBezTo>
                <a:cubicBezTo>
                  <a:pt x="870015" y="46423"/>
                  <a:pt x="870015" y="46423"/>
                  <a:pt x="862456" y="53980"/>
                </a:cubicBezTo>
                <a:lnTo>
                  <a:pt x="854897" y="53980"/>
                </a:lnTo>
                <a:cubicBezTo>
                  <a:pt x="862456" y="61537"/>
                  <a:pt x="862456" y="53980"/>
                  <a:pt x="862456" y="53980"/>
                </a:cubicBezTo>
                <a:lnTo>
                  <a:pt x="870015" y="53980"/>
                </a:lnTo>
                <a:lnTo>
                  <a:pt x="877934" y="53980"/>
                </a:lnTo>
                <a:cubicBezTo>
                  <a:pt x="877934" y="46423"/>
                  <a:pt x="877934" y="46423"/>
                  <a:pt x="877934" y="46423"/>
                </a:cubicBezTo>
                <a:cubicBezTo>
                  <a:pt x="877934" y="42464"/>
                  <a:pt x="877934" y="42464"/>
                  <a:pt x="876944" y="44398"/>
                </a:cubicBezTo>
                <a:close/>
                <a:moveTo>
                  <a:pt x="781646" y="40485"/>
                </a:moveTo>
                <a:lnTo>
                  <a:pt x="781723" y="40606"/>
                </a:lnTo>
                <a:lnTo>
                  <a:pt x="777866" y="46423"/>
                </a:lnTo>
                <a:cubicBezTo>
                  <a:pt x="777866" y="42464"/>
                  <a:pt x="779756" y="40485"/>
                  <a:pt x="781646" y="40485"/>
                </a:cubicBezTo>
                <a:close/>
                <a:moveTo>
                  <a:pt x="1047473" y="38506"/>
                </a:moveTo>
                <a:cubicBezTo>
                  <a:pt x="1047473" y="53980"/>
                  <a:pt x="1039554" y="46423"/>
                  <a:pt x="1039554" y="53980"/>
                </a:cubicBezTo>
                <a:cubicBezTo>
                  <a:pt x="1039554" y="53980"/>
                  <a:pt x="1039554" y="38506"/>
                  <a:pt x="1047473" y="38506"/>
                </a:cubicBezTo>
                <a:close/>
                <a:moveTo>
                  <a:pt x="908530" y="38506"/>
                </a:moveTo>
                <a:lnTo>
                  <a:pt x="916449" y="38506"/>
                </a:lnTo>
                <a:cubicBezTo>
                  <a:pt x="916449" y="38506"/>
                  <a:pt x="916449" y="38506"/>
                  <a:pt x="916449" y="46423"/>
                </a:cubicBezTo>
                <a:cubicBezTo>
                  <a:pt x="916449" y="38506"/>
                  <a:pt x="916449" y="38506"/>
                  <a:pt x="908530" y="38506"/>
                </a:cubicBezTo>
                <a:close/>
                <a:moveTo>
                  <a:pt x="5344273" y="23391"/>
                </a:moveTo>
                <a:lnTo>
                  <a:pt x="5341536" y="24564"/>
                </a:lnTo>
                <a:lnTo>
                  <a:pt x="5341438" y="24336"/>
                </a:lnTo>
                <a:cubicBezTo>
                  <a:pt x="5340493" y="23391"/>
                  <a:pt x="5340493" y="23391"/>
                  <a:pt x="5344273" y="23391"/>
                </a:cubicBezTo>
                <a:close/>
                <a:moveTo>
                  <a:pt x="5336714" y="23391"/>
                </a:moveTo>
                <a:cubicBezTo>
                  <a:pt x="5336714" y="27170"/>
                  <a:pt x="5336714" y="27170"/>
                  <a:pt x="5337659" y="26225"/>
                </a:cubicBezTo>
                <a:lnTo>
                  <a:pt x="5341536" y="24564"/>
                </a:lnTo>
                <a:lnTo>
                  <a:pt x="5344273" y="30948"/>
                </a:lnTo>
                <a:cubicBezTo>
                  <a:pt x="5344273" y="38506"/>
                  <a:pt x="5336714" y="30948"/>
                  <a:pt x="5336714" y="30948"/>
                </a:cubicBezTo>
                <a:close/>
                <a:moveTo>
                  <a:pt x="5236646" y="23391"/>
                </a:moveTo>
                <a:lnTo>
                  <a:pt x="5236646" y="30948"/>
                </a:lnTo>
                <a:cubicBezTo>
                  <a:pt x="5244205" y="23391"/>
                  <a:pt x="5244205" y="23391"/>
                  <a:pt x="5244205" y="23391"/>
                </a:cubicBezTo>
                <a:cubicBezTo>
                  <a:pt x="5244205" y="30948"/>
                  <a:pt x="5236646" y="46423"/>
                  <a:pt x="5236646" y="46423"/>
                </a:cubicBezTo>
                <a:cubicBezTo>
                  <a:pt x="5236646" y="46423"/>
                  <a:pt x="5236646" y="46423"/>
                  <a:pt x="5236646" y="53980"/>
                </a:cubicBezTo>
                <a:cubicBezTo>
                  <a:pt x="5236646" y="38506"/>
                  <a:pt x="5236646" y="38506"/>
                  <a:pt x="5229087" y="30948"/>
                </a:cubicBezTo>
                <a:cubicBezTo>
                  <a:pt x="5236646" y="30948"/>
                  <a:pt x="5236646" y="23391"/>
                  <a:pt x="5236646" y="23391"/>
                </a:cubicBezTo>
                <a:close/>
                <a:moveTo>
                  <a:pt x="5321236" y="7557"/>
                </a:moveTo>
                <a:cubicBezTo>
                  <a:pt x="5321236" y="7557"/>
                  <a:pt x="5321236" y="15474"/>
                  <a:pt x="5329155" y="15474"/>
                </a:cubicBezTo>
                <a:lnTo>
                  <a:pt x="5321236" y="23391"/>
                </a:lnTo>
                <a:close/>
                <a:moveTo>
                  <a:pt x="5290639" y="0"/>
                </a:moveTo>
                <a:cubicBezTo>
                  <a:pt x="5298198" y="0"/>
                  <a:pt x="5298198" y="7557"/>
                  <a:pt x="5290639" y="15474"/>
                </a:cubicBezTo>
                <a:cubicBezTo>
                  <a:pt x="5298198" y="30948"/>
                  <a:pt x="5313317" y="38506"/>
                  <a:pt x="5321236" y="38506"/>
                </a:cubicBezTo>
                <a:cubicBezTo>
                  <a:pt x="5321236" y="30948"/>
                  <a:pt x="5321236" y="23391"/>
                  <a:pt x="5321236" y="23391"/>
                </a:cubicBezTo>
                <a:cubicBezTo>
                  <a:pt x="5329155" y="23391"/>
                  <a:pt x="5329155" y="23391"/>
                  <a:pt x="5329155" y="23391"/>
                </a:cubicBezTo>
                <a:lnTo>
                  <a:pt x="5329155" y="30948"/>
                </a:lnTo>
                <a:cubicBezTo>
                  <a:pt x="5336714" y="23391"/>
                  <a:pt x="5329155" y="30948"/>
                  <a:pt x="5336714" y="30948"/>
                </a:cubicBezTo>
                <a:cubicBezTo>
                  <a:pt x="5336714" y="30948"/>
                  <a:pt x="5344273" y="46423"/>
                  <a:pt x="5344273" y="38506"/>
                </a:cubicBezTo>
                <a:lnTo>
                  <a:pt x="5344273" y="30948"/>
                </a:lnTo>
                <a:cubicBezTo>
                  <a:pt x="5352192" y="30948"/>
                  <a:pt x="5352192" y="30948"/>
                  <a:pt x="5359751" y="46423"/>
                </a:cubicBezTo>
                <a:cubicBezTo>
                  <a:pt x="5359751" y="38506"/>
                  <a:pt x="5359751" y="38506"/>
                  <a:pt x="5359751" y="38506"/>
                </a:cubicBezTo>
                <a:cubicBezTo>
                  <a:pt x="5367310" y="46423"/>
                  <a:pt x="5367310" y="38506"/>
                  <a:pt x="5367310" y="53980"/>
                </a:cubicBezTo>
                <a:lnTo>
                  <a:pt x="5375229" y="53980"/>
                </a:lnTo>
                <a:cubicBezTo>
                  <a:pt x="5379189" y="50201"/>
                  <a:pt x="5381168" y="50201"/>
                  <a:pt x="5382158" y="52091"/>
                </a:cubicBezTo>
                <a:lnTo>
                  <a:pt x="5382356" y="53980"/>
                </a:lnTo>
                <a:lnTo>
                  <a:pt x="5383148" y="61537"/>
                </a:lnTo>
                <a:cubicBezTo>
                  <a:pt x="5383148" y="53980"/>
                  <a:pt x="5390707" y="61537"/>
                  <a:pt x="5390707" y="53980"/>
                </a:cubicBezTo>
                <a:lnTo>
                  <a:pt x="5393805" y="60210"/>
                </a:lnTo>
                <a:lnTo>
                  <a:pt x="5390707" y="61537"/>
                </a:lnTo>
                <a:lnTo>
                  <a:pt x="5394178" y="60961"/>
                </a:lnTo>
                <a:lnTo>
                  <a:pt x="5394487" y="61582"/>
                </a:lnTo>
                <a:cubicBezTo>
                  <a:pt x="5396376" y="63516"/>
                  <a:pt x="5398266" y="65495"/>
                  <a:pt x="5398266" y="69454"/>
                </a:cubicBezTo>
                <a:cubicBezTo>
                  <a:pt x="5398266" y="61537"/>
                  <a:pt x="5398266" y="61537"/>
                  <a:pt x="5398266" y="61537"/>
                </a:cubicBezTo>
                <a:lnTo>
                  <a:pt x="5397870" y="60348"/>
                </a:lnTo>
                <a:lnTo>
                  <a:pt x="5402091" y="59648"/>
                </a:lnTo>
                <a:cubicBezTo>
                  <a:pt x="5405915" y="57758"/>
                  <a:pt x="5409785" y="53980"/>
                  <a:pt x="5413744" y="46423"/>
                </a:cubicBezTo>
                <a:cubicBezTo>
                  <a:pt x="5413744" y="53980"/>
                  <a:pt x="5413744" y="53980"/>
                  <a:pt x="5413744" y="53980"/>
                </a:cubicBezTo>
                <a:cubicBezTo>
                  <a:pt x="5413744" y="53980"/>
                  <a:pt x="5413744" y="46423"/>
                  <a:pt x="5421304" y="46423"/>
                </a:cubicBezTo>
                <a:cubicBezTo>
                  <a:pt x="5413744" y="53980"/>
                  <a:pt x="5413744" y="53980"/>
                  <a:pt x="5413744" y="61537"/>
                </a:cubicBezTo>
                <a:cubicBezTo>
                  <a:pt x="5413744" y="61537"/>
                  <a:pt x="5413744" y="69454"/>
                  <a:pt x="5421304" y="69454"/>
                </a:cubicBezTo>
                <a:cubicBezTo>
                  <a:pt x="5429223" y="61537"/>
                  <a:pt x="5429223" y="61537"/>
                  <a:pt x="5429223" y="61537"/>
                </a:cubicBezTo>
                <a:cubicBezTo>
                  <a:pt x="5429223" y="61537"/>
                  <a:pt x="5429223" y="61537"/>
                  <a:pt x="5436782" y="61537"/>
                </a:cubicBezTo>
                <a:lnTo>
                  <a:pt x="5436782" y="69454"/>
                </a:lnTo>
                <a:cubicBezTo>
                  <a:pt x="5436782" y="69454"/>
                  <a:pt x="5436782" y="69454"/>
                  <a:pt x="5444701" y="61537"/>
                </a:cubicBezTo>
                <a:cubicBezTo>
                  <a:pt x="5444701" y="69454"/>
                  <a:pt x="5444701" y="69454"/>
                  <a:pt x="5444701" y="69454"/>
                </a:cubicBezTo>
                <a:cubicBezTo>
                  <a:pt x="5444701" y="69454"/>
                  <a:pt x="5444701" y="61537"/>
                  <a:pt x="5452260" y="69454"/>
                </a:cubicBezTo>
                <a:cubicBezTo>
                  <a:pt x="5452260" y="61537"/>
                  <a:pt x="5444701" y="61537"/>
                  <a:pt x="5444701" y="61537"/>
                </a:cubicBezTo>
                <a:lnTo>
                  <a:pt x="5452260" y="61537"/>
                </a:lnTo>
                <a:cubicBezTo>
                  <a:pt x="5452260" y="53980"/>
                  <a:pt x="5452260" y="61537"/>
                  <a:pt x="5452260" y="53980"/>
                </a:cubicBezTo>
                <a:cubicBezTo>
                  <a:pt x="5459819" y="61537"/>
                  <a:pt x="5475297" y="38506"/>
                  <a:pt x="5482856" y="53980"/>
                </a:cubicBezTo>
                <a:cubicBezTo>
                  <a:pt x="5490775" y="53980"/>
                  <a:pt x="5490775" y="53980"/>
                  <a:pt x="5490775" y="53980"/>
                </a:cubicBezTo>
                <a:cubicBezTo>
                  <a:pt x="5490775" y="61537"/>
                  <a:pt x="5498334" y="61537"/>
                  <a:pt x="5498334" y="61537"/>
                </a:cubicBezTo>
                <a:cubicBezTo>
                  <a:pt x="5498334" y="69454"/>
                  <a:pt x="5490775" y="61537"/>
                  <a:pt x="5490775" y="61537"/>
                </a:cubicBezTo>
                <a:cubicBezTo>
                  <a:pt x="5490775" y="69454"/>
                  <a:pt x="5490775" y="69454"/>
                  <a:pt x="5490775" y="69454"/>
                </a:cubicBezTo>
                <a:cubicBezTo>
                  <a:pt x="5490775" y="77371"/>
                  <a:pt x="5482856" y="53980"/>
                  <a:pt x="5482856" y="69454"/>
                </a:cubicBezTo>
                <a:cubicBezTo>
                  <a:pt x="5475297" y="69454"/>
                  <a:pt x="5475297" y="69454"/>
                  <a:pt x="5475297" y="69454"/>
                </a:cubicBezTo>
                <a:cubicBezTo>
                  <a:pt x="5475297" y="69454"/>
                  <a:pt x="5475297" y="69454"/>
                  <a:pt x="5475297" y="61537"/>
                </a:cubicBezTo>
                <a:cubicBezTo>
                  <a:pt x="5467378" y="69454"/>
                  <a:pt x="5467378" y="61537"/>
                  <a:pt x="5467378" y="61537"/>
                </a:cubicBezTo>
                <a:cubicBezTo>
                  <a:pt x="5467378" y="69454"/>
                  <a:pt x="5467378" y="69454"/>
                  <a:pt x="5459819" y="77371"/>
                </a:cubicBezTo>
                <a:cubicBezTo>
                  <a:pt x="5467378" y="69454"/>
                  <a:pt x="5475297" y="77371"/>
                  <a:pt x="5475297" y="69454"/>
                </a:cubicBezTo>
                <a:cubicBezTo>
                  <a:pt x="5475297" y="77371"/>
                  <a:pt x="5475297" y="69454"/>
                  <a:pt x="5482856" y="69454"/>
                </a:cubicBezTo>
                <a:lnTo>
                  <a:pt x="5482856" y="70444"/>
                </a:lnTo>
                <a:cubicBezTo>
                  <a:pt x="5482856" y="69949"/>
                  <a:pt x="5482856" y="69701"/>
                  <a:pt x="5482856" y="70567"/>
                </a:cubicBezTo>
                <a:lnTo>
                  <a:pt x="5482856" y="71804"/>
                </a:lnTo>
                <a:lnTo>
                  <a:pt x="5482856" y="77371"/>
                </a:lnTo>
                <a:cubicBezTo>
                  <a:pt x="5482856" y="77371"/>
                  <a:pt x="5490775" y="69454"/>
                  <a:pt x="5490775" y="77371"/>
                </a:cubicBezTo>
                <a:cubicBezTo>
                  <a:pt x="5482856" y="92485"/>
                  <a:pt x="5467378" y="77371"/>
                  <a:pt x="5459819" y="84928"/>
                </a:cubicBezTo>
                <a:cubicBezTo>
                  <a:pt x="5467378" y="84928"/>
                  <a:pt x="5467378" y="92485"/>
                  <a:pt x="5475297" y="100042"/>
                </a:cubicBezTo>
                <a:cubicBezTo>
                  <a:pt x="5475297" y="100042"/>
                  <a:pt x="5467378" y="92485"/>
                  <a:pt x="5467378" y="100042"/>
                </a:cubicBezTo>
                <a:cubicBezTo>
                  <a:pt x="5467378" y="107959"/>
                  <a:pt x="5475297" y="100042"/>
                  <a:pt x="5475297" y="107959"/>
                </a:cubicBezTo>
                <a:cubicBezTo>
                  <a:pt x="5475297" y="107959"/>
                  <a:pt x="5475297" y="107959"/>
                  <a:pt x="5475297" y="100042"/>
                </a:cubicBezTo>
                <a:cubicBezTo>
                  <a:pt x="5482856" y="100042"/>
                  <a:pt x="5490775" y="115516"/>
                  <a:pt x="5498334" y="100042"/>
                </a:cubicBezTo>
                <a:cubicBezTo>
                  <a:pt x="5498334" y="107959"/>
                  <a:pt x="5490775" y="107959"/>
                  <a:pt x="5490775" y="115516"/>
                </a:cubicBezTo>
                <a:cubicBezTo>
                  <a:pt x="5498334" y="107959"/>
                  <a:pt x="5498334" y="107959"/>
                  <a:pt x="5506253" y="107959"/>
                </a:cubicBezTo>
                <a:cubicBezTo>
                  <a:pt x="5506253" y="107959"/>
                  <a:pt x="5506253" y="107959"/>
                  <a:pt x="5506253" y="108904"/>
                </a:cubicBezTo>
                <a:lnTo>
                  <a:pt x="5506253" y="115516"/>
                </a:lnTo>
                <a:cubicBezTo>
                  <a:pt x="5513812" y="115516"/>
                  <a:pt x="5513812" y="107959"/>
                  <a:pt x="5513812" y="107959"/>
                </a:cubicBezTo>
                <a:cubicBezTo>
                  <a:pt x="5513812" y="115516"/>
                  <a:pt x="5513812" y="115516"/>
                  <a:pt x="5513812" y="115516"/>
                </a:cubicBezTo>
                <a:cubicBezTo>
                  <a:pt x="5521371" y="107959"/>
                  <a:pt x="5521371" y="115516"/>
                  <a:pt x="5529290" y="107959"/>
                </a:cubicBezTo>
                <a:cubicBezTo>
                  <a:pt x="5529290" y="107959"/>
                  <a:pt x="5529290" y="107959"/>
                  <a:pt x="5529290" y="115516"/>
                </a:cubicBezTo>
                <a:cubicBezTo>
                  <a:pt x="5536850" y="107959"/>
                  <a:pt x="5544769" y="115516"/>
                  <a:pt x="5552328" y="107959"/>
                </a:cubicBezTo>
                <a:cubicBezTo>
                  <a:pt x="5552328" y="115516"/>
                  <a:pt x="5552328" y="115516"/>
                  <a:pt x="5552328" y="115516"/>
                </a:cubicBezTo>
                <a:cubicBezTo>
                  <a:pt x="5552328" y="130990"/>
                  <a:pt x="5559887" y="123433"/>
                  <a:pt x="5559887" y="123433"/>
                </a:cubicBezTo>
                <a:cubicBezTo>
                  <a:pt x="5567806" y="123433"/>
                  <a:pt x="5567806" y="130990"/>
                  <a:pt x="5567806" y="130990"/>
                </a:cubicBezTo>
                <a:cubicBezTo>
                  <a:pt x="5559887" y="161579"/>
                  <a:pt x="5552328" y="115516"/>
                  <a:pt x="5544769" y="146465"/>
                </a:cubicBezTo>
                <a:cubicBezTo>
                  <a:pt x="5536850" y="130990"/>
                  <a:pt x="5529290" y="146465"/>
                  <a:pt x="5529290" y="146465"/>
                </a:cubicBezTo>
                <a:cubicBezTo>
                  <a:pt x="5529290" y="138907"/>
                  <a:pt x="5529290" y="138907"/>
                  <a:pt x="5529290" y="130990"/>
                </a:cubicBezTo>
                <a:cubicBezTo>
                  <a:pt x="5521371" y="130990"/>
                  <a:pt x="5521371" y="138907"/>
                  <a:pt x="5521371" y="146465"/>
                </a:cubicBezTo>
                <a:cubicBezTo>
                  <a:pt x="5521371" y="138907"/>
                  <a:pt x="5521371" y="138907"/>
                  <a:pt x="5521371" y="138907"/>
                </a:cubicBezTo>
                <a:cubicBezTo>
                  <a:pt x="5521371" y="130990"/>
                  <a:pt x="5513812" y="138907"/>
                  <a:pt x="5513812" y="130990"/>
                </a:cubicBezTo>
                <a:cubicBezTo>
                  <a:pt x="5513812" y="138907"/>
                  <a:pt x="5513812" y="138907"/>
                  <a:pt x="5513812" y="138907"/>
                </a:cubicBezTo>
                <a:cubicBezTo>
                  <a:pt x="5506253" y="138907"/>
                  <a:pt x="5498334" y="138907"/>
                  <a:pt x="5490775" y="130990"/>
                </a:cubicBezTo>
                <a:cubicBezTo>
                  <a:pt x="5482856" y="130990"/>
                  <a:pt x="5482856" y="130990"/>
                  <a:pt x="5482856" y="146465"/>
                </a:cubicBezTo>
                <a:cubicBezTo>
                  <a:pt x="5475297" y="146465"/>
                  <a:pt x="5482856" y="138907"/>
                  <a:pt x="5482856" y="138907"/>
                </a:cubicBezTo>
                <a:cubicBezTo>
                  <a:pt x="5482856" y="130990"/>
                  <a:pt x="5482856" y="138907"/>
                  <a:pt x="5482856" y="130990"/>
                </a:cubicBezTo>
                <a:cubicBezTo>
                  <a:pt x="5482856" y="123433"/>
                  <a:pt x="5475297" y="123433"/>
                  <a:pt x="5475297" y="130990"/>
                </a:cubicBezTo>
                <a:cubicBezTo>
                  <a:pt x="5475297" y="138907"/>
                  <a:pt x="5475297" y="138907"/>
                  <a:pt x="5475297" y="138907"/>
                </a:cubicBezTo>
                <a:cubicBezTo>
                  <a:pt x="5475297" y="146465"/>
                  <a:pt x="5475297" y="146465"/>
                  <a:pt x="5475297" y="154022"/>
                </a:cubicBezTo>
                <a:cubicBezTo>
                  <a:pt x="5475297" y="146465"/>
                  <a:pt x="5475297" y="161579"/>
                  <a:pt x="5467378" y="154022"/>
                </a:cubicBezTo>
                <a:cubicBezTo>
                  <a:pt x="5475297" y="161579"/>
                  <a:pt x="5475297" y="161579"/>
                  <a:pt x="5475297" y="161579"/>
                </a:cubicBezTo>
                <a:cubicBezTo>
                  <a:pt x="5475297" y="169496"/>
                  <a:pt x="5467378" y="161579"/>
                  <a:pt x="5467378" y="161579"/>
                </a:cubicBezTo>
                <a:lnTo>
                  <a:pt x="5467378" y="167095"/>
                </a:lnTo>
                <a:lnTo>
                  <a:pt x="5467378" y="168231"/>
                </a:lnTo>
                <a:cubicBezTo>
                  <a:pt x="5467378" y="169080"/>
                  <a:pt x="5467378" y="168844"/>
                  <a:pt x="5467378" y="168371"/>
                </a:cubicBezTo>
                <a:lnTo>
                  <a:pt x="5467378" y="169496"/>
                </a:lnTo>
                <a:cubicBezTo>
                  <a:pt x="5467378" y="177053"/>
                  <a:pt x="5459819" y="169496"/>
                  <a:pt x="5459819" y="177053"/>
                </a:cubicBezTo>
                <a:cubicBezTo>
                  <a:pt x="5459819" y="169496"/>
                  <a:pt x="5459819" y="169496"/>
                  <a:pt x="5452260" y="169496"/>
                </a:cubicBezTo>
                <a:cubicBezTo>
                  <a:pt x="5452260" y="177053"/>
                  <a:pt x="5452260" y="169496"/>
                  <a:pt x="5444701" y="169496"/>
                </a:cubicBezTo>
                <a:cubicBezTo>
                  <a:pt x="5444701" y="169496"/>
                  <a:pt x="5444701" y="177053"/>
                  <a:pt x="5436782" y="169496"/>
                </a:cubicBezTo>
                <a:cubicBezTo>
                  <a:pt x="5436782" y="169496"/>
                  <a:pt x="5436782" y="169496"/>
                  <a:pt x="5436782" y="177053"/>
                </a:cubicBezTo>
                <a:cubicBezTo>
                  <a:pt x="5444701" y="177053"/>
                  <a:pt x="5444701" y="177053"/>
                  <a:pt x="5444701" y="169496"/>
                </a:cubicBezTo>
                <a:cubicBezTo>
                  <a:pt x="5444701" y="177053"/>
                  <a:pt x="5444701" y="177053"/>
                  <a:pt x="5444701" y="177053"/>
                </a:cubicBezTo>
                <a:cubicBezTo>
                  <a:pt x="5452260" y="169496"/>
                  <a:pt x="5452260" y="184970"/>
                  <a:pt x="5459819" y="177053"/>
                </a:cubicBezTo>
                <a:cubicBezTo>
                  <a:pt x="5467378" y="177053"/>
                  <a:pt x="5467378" y="184970"/>
                  <a:pt x="5467378" y="177053"/>
                </a:cubicBezTo>
                <a:cubicBezTo>
                  <a:pt x="5467378" y="177053"/>
                  <a:pt x="5467378" y="177053"/>
                  <a:pt x="5467378" y="169496"/>
                </a:cubicBezTo>
                <a:cubicBezTo>
                  <a:pt x="5475297" y="177053"/>
                  <a:pt x="5482856" y="192527"/>
                  <a:pt x="5482856" y="192527"/>
                </a:cubicBezTo>
                <a:cubicBezTo>
                  <a:pt x="5490775" y="177053"/>
                  <a:pt x="5490775" y="200444"/>
                  <a:pt x="5498334" y="200444"/>
                </a:cubicBezTo>
                <a:cubicBezTo>
                  <a:pt x="5490775" y="200444"/>
                  <a:pt x="5490775" y="200444"/>
                  <a:pt x="5490775" y="215558"/>
                </a:cubicBezTo>
                <a:cubicBezTo>
                  <a:pt x="5490775" y="208001"/>
                  <a:pt x="5490775" y="208001"/>
                  <a:pt x="5498334" y="208001"/>
                </a:cubicBezTo>
                <a:cubicBezTo>
                  <a:pt x="5498334" y="211780"/>
                  <a:pt x="5498334" y="211780"/>
                  <a:pt x="5498334" y="210835"/>
                </a:cubicBezTo>
                <a:lnTo>
                  <a:pt x="5498334" y="215558"/>
                </a:lnTo>
                <a:cubicBezTo>
                  <a:pt x="5506253" y="208001"/>
                  <a:pt x="5506253" y="208001"/>
                  <a:pt x="5513812" y="208001"/>
                </a:cubicBezTo>
                <a:cubicBezTo>
                  <a:pt x="5513812" y="209890"/>
                  <a:pt x="5513812" y="211780"/>
                  <a:pt x="5513812" y="215558"/>
                </a:cubicBezTo>
                <a:cubicBezTo>
                  <a:pt x="5513812" y="215558"/>
                  <a:pt x="5513812" y="213669"/>
                  <a:pt x="5514757" y="211780"/>
                </a:cubicBezTo>
                <a:lnTo>
                  <a:pt x="5519849" y="208871"/>
                </a:lnTo>
                <a:lnTo>
                  <a:pt x="5521416" y="210835"/>
                </a:lnTo>
                <a:cubicBezTo>
                  <a:pt x="5523351" y="213669"/>
                  <a:pt x="5525331" y="215558"/>
                  <a:pt x="5529290" y="208001"/>
                </a:cubicBezTo>
                <a:cubicBezTo>
                  <a:pt x="5529290" y="215558"/>
                  <a:pt x="5536850" y="215558"/>
                  <a:pt x="5544769" y="208001"/>
                </a:cubicBezTo>
                <a:cubicBezTo>
                  <a:pt x="5544769" y="208001"/>
                  <a:pt x="5544769" y="208001"/>
                  <a:pt x="5544769" y="215558"/>
                </a:cubicBezTo>
                <a:cubicBezTo>
                  <a:pt x="5544769" y="208001"/>
                  <a:pt x="5552328" y="208001"/>
                  <a:pt x="5552328" y="223115"/>
                </a:cubicBezTo>
                <a:cubicBezTo>
                  <a:pt x="5552328" y="215558"/>
                  <a:pt x="5552328" y="215558"/>
                  <a:pt x="5559887" y="215558"/>
                </a:cubicBezTo>
                <a:lnTo>
                  <a:pt x="5567806" y="215558"/>
                </a:lnTo>
                <a:cubicBezTo>
                  <a:pt x="5567806" y="208001"/>
                  <a:pt x="5567806" y="215558"/>
                  <a:pt x="5567806" y="200444"/>
                </a:cubicBezTo>
                <a:cubicBezTo>
                  <a:pt x="5559887" y="208001"/>
                  <a:pt x="5552328" y="184970"/>
                  <a:pt x="5544769" y="200444"/>
                </a:cubicBezTo>
                <a:cubicBezTo>
                  <a:pt x="5536850" y="184970"/>
                  <a:pt x="5536850" y="192527"/>
                  <a:pt x="5536850" y="192527"/>
                </a:cubicBezTo>
                <a:cubicBezTo>
                  <a:pt x="5536850" y="177053"/>
                  <a:pt x="5536850" y="177053"/>
                  <a:pt x="5536850" y="154022"/>
                </a:cubicBezTo>
                <a:lnTo>
                  <a:pt x="5536850" y="146465"/>
                </a:lnTo>
                <a:cubicBezTo>
                  <a:pt x="5544769" y="154022"/>
                  <a:pt x="5544769" y="154022"/>
                  <a:pt x="5544769" y="154022"/>
                </a:cubicBezTo>
                <a:cubicBezTo>
                  <a:pt x="5544769" y="169496"/>
                  <a:pt x="5552328" y="161579"/>
                  <a:pt x="5552328" y="154022"/>
                </a:cubicBezTo>
                <a:cubicBezTo>
                  <a:pt x="5552328" y="154022"/>
                  <a:pt x="5552328" y="169496"/>
                  <a:pt x="5559887" y="169496"/>
                </a:cubicBezTo>
                <a:lnTo>
                  <a:pt x="5559887" y="161579"/>
                </a:lnTo>
                <a:cubicBezTo>
                  <a:pt x="5559887" y="169496"/>
                  <a:pt x="5559887" y="169496"/>
                  <a:pt x="5567806" y="169496"/>
                </a:cubicBezTo>
                <a:cubicBezTo>
                  <a:pt x="5567806" y="161579"/>
                  <a:pt x="5567806" y="161579"/>
                  <a:pt x="5567806" y="161579"/>
                </a:cubicBezTo>
                <a:cubicBezTo>
                  <a:pt x="5567806" y="161579"/>
                  <a:pt x="5575365" y="161579"/>
                  <a:pt x="5582924" y="169496"/>
                </a:cubicBezTo>
                <a:lnTo>
                  <a:pt x="5582924" y="161579"/>
                </a:lnTo>
                <a:cubicBezTo>
                  <a:pt x="5590843" y="177053"/>
                  <a:pt x="5590843" y="169496"/>
                  <a:pt x="5606321" y="169496"/>
                </a:cubicBezTo>
                <a:cubicBezTo>
                  <a:pt x="5598762" y="177053"/>
                  <a:pt x="5598762" y="177053"/>
                  <a:pt x="5598762" y="177053"/>
                </a:cubicBezTo>
                <a:cubicBezTo>
                  <a:pt x="5606321" y="177053"/>
                  <a:pt x="5606321" y="177053"/>
                  <a:pt x="5606321" y="184970"/>
                </a:cubicBezTo>
                <a:lnTo>
                  <a:pt x="5598762" y="192527"/>
                </a:lnTo>
                <a:cubicBezTo>
                  <a:pt x="5598762" y="200444"/>
                  <a:pt x="5606321" y="192527"/>
                  <a:pt x="5606321" y="208001"/>
                </a:cubicBezTo>
                <a:cubicBezTo>
                  <a:pt x="5606321" y="200444"/>
                  <a:pt x="5598762" y="192527"/>
                  <a:pt x="5606321" y="208001"/>
                </a:cubicBezTo>
                <a:cubicBezTo>
                  <a:pt x="5606321" y="208001"/>
                  <a:pt x="5606321" y="215558"/>
                  <a:pt x="5598762" y="223115"/>
                </a:cubicBezTo>
                <a:cubicBezTo>
                  <a:pt x="5606321" y="215558"/>
                  <a:pt x="5606321" y="223115"/>
                  <a:pt x="5613880" y="215558"/>
                </a:cubicBezTo>
                <a:cubicBezTo>
                  <a:pt x="5621439" y="223115"/>
                  <a:pt x="5629358" y="223115"/>
                  <a:pt x="5629358" y="215558"/>
                </a:cubicBezTo>
                <a:cubicBezTo>
                  <a:pt x="5629358" y="223115"/>
                  <a:pt x="5636917" y="215558"/>
                  <a:pt x="5636917" y="223115"/>
                </a:cubicBezTo>
                <a:cubicBezTo>
                  <a:pt x="5636917" y="215558"/>
                  <a:pt x="5644836" y="223115"/>
                  <a:pt x="5644836" y="208001"/>
                </a:cubicBezTo>
                <a:cubicBezTo>
                  <a:pt x="5652396" y="208001"/>
                  <a:pt x="5652396" y="215558"/>
                  <a:pt x="5652396" y="215558"/>
                </a:cubicBezTo>
                <a:cubicBezTo>
                  <a:pt x="5644836" y="231032"/>
                  <a:pt x="5636917" y="215558"/>
                  <a:pt x="5629358" y="231032"/>
                </a:cubicBezTo>
                <a:cubicBezTo>
                  <a:pt x="5629358" y="223115"/>
                  <a:pt x="5621439" y="223115"/>
                  <a:pt x="5621439" y="231032"/>
                </a:cubicBezTo>
                <a:cubicBezTo>
                  <a:pt x="5621439" y="223115"/>
                  <a:pt x="5613880" y="223115"/>
                  <a:pt x="5613880" y="231032"/>
                </a:cubicBezTo>
                <a:cubicBezTo>
                  <a:pt x="5613880" y="231032"/>
                  <a:pt x="5613880" y="231032"/>
                  <a:pt x="5621439" y="231032"/>
                </a:cubicBezTo>
                <a:cubicBezTo>
                  <a:pt x="5629358" y="231032"/>
                  <a:pt x="5629358" y="238949"/>
                  <a:pt x="5629358" y="238949"/>
                </a:cubicBezTo>
                <a:cubicBezTo>
                  <a:pt x="5644836" y="231032"/>
                  <a:pt x="5652396" y="238949"/>
                  <a:pt x="5660315" y="231032"/>
                </a:cubicBezTo>
                <a:cubicBezTo>
                  <a:pt x="5660315" y="238949"/>
                  <a:pt x="5660315" y="231032"/>
                  <a:pt x="5660315" y="238949"/>
                </a:cubicBezTo>
                <a:cubicBezTo>
                  <a:pt x="5667874" y="231032"/>
                  <a:pt x="5675433" y="246506"/>
                  <a:pt x="5682992" y="231032"/>
                </a:cubicBezTo>
                <a:cubicBezTo>
                  <a:pt x="5682992" y="238949"/>
                  <a:pt x="5682992" y="231032"/>
                  <a:pt x="5682992" y="238949"/>
                </a:cubicBezTo>
                <a:cubicBezTo>
                  <a:pt x="5682992" y="231032"/>
                  <a:pt x="5690911" y="254064"/>
                  <a:pt x="5690911" y="238949"/>
                </a:cubicBezTo>
                <a:cubicBezTo>
                  <a:pt x="5690911" y="238949"/>
                  <a:pt x="5690911" y="246506"/>
                  <a:pt x="5698830" y="246506"/>
                </a:cubicBezTo>
                <a:cubicBezTo>
                  <a:pt x="5698830" y="246506"/>
                  <a:pt x="5698830" y="238949"/>
                  <a:pt x="5706389" y="246506"/>
                </a:cubicBezTo>
                <a:cubicBezTo>
                  <a:pt x="5698830" y="277095"/>
                  <a:pt x="5721867" y="246506"/>
                  <a:pt x="5721867" y="246506"/>
                </a:cubicBezTo>
                <a:cubicBezTo>
                  <a:pt x="5721867" y="246506"/>
                  <a:pt x="5721867" y="246506"/>
                  <a:pt x="5721867" y="254064"/>
                </a:cubicBezTo>
                <a:cubicBezTo>
                  <a:pt x="5736985" y="254064"/>
                  <a:pt x="5744904" y="246506"/>
                  <a:pt x="5752463" y="246506"/>
                </a:cubicBezTo>
                <a:cubicBezTo>
                  <a:pt x="5752463" y="246506"/>
                  <a:pt x="5760382" y="261981"/>
                  <a:pt x="5760382" y="246506"/>
                </a:cubicBezTo>
                <a:lnTo>
                  <a:pt x="5760382" y="254064"/>
                </a:lnTo>
                <a:cubicBezTo>
                  <a:pt x="5767942" y="254064"/>
                  <a:pt x="5767942" y="246506"/>
                  <a:pt x="5767942" y="238949"/>
                </a:cubicBezTo>
                <a:cubicBezTo>
                  <a:pt x="5767942" y="246506"/>
                  <a:pt x="5767942" y="246506"/>
                  <a:pt x="5767942" y="254064"/>
                </a:cubicBezTo>
                <a:cubicBezTo>
                  <a:pt x="5767942" y="261981"/>
                  <a:pt x="5775501" y="246506"/>
                  <a:pt x="5775501" y="254064"/>
                </a:cubicBezTo>
                <a:cubicBezTo>
                  <a:pt x="5775501" y="254064"/>
                  <a:pt x="5775501" y="246506"/>
                  <a:pt x="5783420" y="246506"/>
                </a:cubicBezTo>
                <a:cubicBezTo>
                  <a:pt x="5790979" y="254064"/>
                  <a:pt x="5798898" y="246506"/>
                  <a:pt x="5806457" y="238949"/>
                </a:cubicBezTo>
                <a:cubicBezTo>
                  <a:pt x="5806457" y="254064"/>
                  <a:pt x="5814376" y="254064"/>
                  <a:pt x="5821935" y="254064"/>
                </a:cubicBezTo>
                <a:cubicBezTo>
                  <a:pt x="5821935" y="261981"/>
                  <a:pt x="5821935" y="254064"/>
                  <a:pt x="5821935" y="261981"/>
                </a:cubicBezTo>
                <a:lnTo>
                  <a:pt x="5814376" y="261981"/>
                </a:lnTo>
                <a:cubicBezTo>
                  <a:pt x="5821935" y="269538"/>
                  <a:pt x="5821935" y="261981"/>
                  <a:pt x="5821935" y="261981"/>
                </a:cubicBezTo>
                <a:cubicBezTo>
                  <a:pt x="5823825" y="263870"/>
                  <a:pt x="5825242" y="264320"/>
                  <a:pt x="5826305" y="264055"/>
                </a:cubicBezTo>
                <a:lnTo>
                  <a:pt x="5826448" y="263914"/>
                </a:lnTo>
                <a:lnTo>
                  <a:pt x="5828549" y="264815"/>
                </a:lnTo>
                <a:cubicBezTo>
                  <a:pt x="5829494" y="263870"/>
                  <a:pt x="5829494" y="261981"/>
                  <a:pt x="5829494" y="261981"/>
                </a:cubicBezTo>
                <a:cubicBezTo>
                  <a:pt x="5829494" y="261981"/>
                  <a:pt x="5844972" y="254064"/>
                  <a:pt x="5844972" y="261981"/>
                </a:cubicBezTo>
                <a:cubicBezTo>
                  <a:pt x="5844972" y="261981"/>
                  <a:pt x="5844972" y="254064"/>
                  <a:pt x="5844972" y="246506"/>
                </a:cubicBezTo>
                <a:cubicBezTo>
                  <a:pt x="5852531" y="238949"/>
                  <a:pt x="5852531" y="246506"/>
                  <a:pt x="5852531" y="238949"/>
                </a:cubicBezTo>
                <a:cubicBezTo>
                  <a:pt x="5852531" y="238949"/>
                  <a:pt x="5852531" y="231032"/>
                  <a:pt x="5844972" y="238949"/>
                </a:cubicBezTo>
                <a:cubicBezTo>
                  <a:pt x="5844972" y="231032"/>
                  <a:pt x="5844972" y="231032"/>
                  <a:pt x="5844972" y="231032"/>
                </a:cubicBezTo>
                <a:cubicBezTo>
                  <a:pt x="5852531" y="231032"/>
                  <a:pt x="5860450" y="223115"/>
                  <a:pt x="5868009" y="238949"/>
                </a:cubicBezTo>
                <a:cubicBezTo>
                  <a:pt x="5860450" y="238949"/>
                  <a:pt x="5860450" y="231032"/>
                  <a:pt x="5860450" y="238949"/>
                </a:cubicBezTo>
                <a:lnTo>
                  <a:pt x="5868009" y="238949"/>
                </a:lnTo>
                <a:cubicBezTo>
                  <a:pt x="5868009" y="231032"/>
                  <a:pt x="5868009" y="231032"/>
                  <a:pt x="5868009" y="231032"/>
                </a:cubicBezTo>
                <a:cubicBezTo>
                  <a:pt x="5868009" y="231032"/>
                  <a:pt x="5875928" y="215558"/>
                  <a:pt x="5883488" y="231032"/>
                </a:cubicBezTo>
                <a:cubicBezTo>
                  <a:pt x="5883488" y="223115"/>
                  <a:pt x="5891047" y="238949"/>
                  <a:pt x="5898966" y="223115"/>
                </a:cubicBezTo>
                <a:cubicBezTo>
                  <a:pt x="5898966" y="231032"/>
                  <a:pt x="5898966" y="231032"/>
                  <a:pt x="5898966" y="238949"/>
                </a:cubicBezTo>
                <a:cubicBezTo>
                  <a:pt x="5898966" y="238949"/>
                  <a:pt x="5898966" y="246506"/>
                  <a:pt x="5891047" y="246506"/>
                </a:cubicBezTo>
                <a:lnTo>
                  <a:pt x="5891047" y="244330"/>
                </a:lnTo>
                <a:cubicBezTo>
                  <a:pt x="5891047" y="244747"/>
                  <a:pt x="5891047" y="240417"/>
                  <a:pt x="5891047" y="240923"/>
                </a:cubicBezTo>
                <a:lnTo>
                  <a:pt x="5891047" y="238949"/>
                </a:lnTo>
                <a:cubicBezTo>
                  <a:pt x="5891047" y="246506"/>
                  <a:pt x="5883488" y="246506"/>
                  <a:pt x="5883488" y="254064"/>
                </a:cubicBezTo>
                <a:lnTo>
                  <a:pt x="5883488" y="246506"/>
                </a:lnTo>
                <a:cubicBezTo>
                  <a:pt x="5883488" y="254064"/>
                  <a:pt x="5868009" y="246506"/>
                  <a:pt x="5868009" y="254064"/>
                </a:cubicBezTo>
                <a:cubicBezTo>
                  <a:pt x="5868009" y="246506"/>
                  <a:pt x="5868009" y="254064"/>
                  <a:pt x="5860450" y="254064"/>
                </a:cubicBezTo>
                <a:cubicBezTo>
                  <a:pt x="5860450" y="269538"/>
                  <a:pt x="5868009" y="261981"/>
                  <a:pt x="5868009" y="261981"/>
                </a:cubicBezTo>
                <a:cubicBezTo>
                  <a:pt x="5875928" y="269538"/>
                  <a:pt x="5883488" y="261981"/>
                  <a:pt x="5883488" y="261981"/>
                </a:cubicBezTo>
                <a:cubicBezTo>
                  <a:pt x="5883488" y="269538"/>
                  <a:pt x="5883488" y="269538"/>
                  <a:pt x="5883488" y="269538"/>
                </a:cubicBezTo>
                <a:cubicBezTo>
                  <a:pt x="5883488" y="277095"/>
                  <a:pt x="5883488" y="277095"/>
                  <a:pt x="5883488" y="277095"/>
                </a:cubicBezTo>
                <a:cubicBezTo>
                  <a:pt x="5883488" y="277095"/>
                  <a:pt x="5891047" y="277095"/>
                  <a:pt x="5891047" y="269538"/>
                </a:cubicBezTo>
                <a:cubicBezTo>
                  <a:pt x="5898966" y="277095"/>
                  <a:pt x="5898966" y="269538"/>
                  <a:pt x="5906525" y="285012"/>
                </a:cubicBezTo>
                <a:cubicBezTo>
                  <a:pt x="5914444" y="292569"/>
                  <a:pt x="5914444" y="292569"/>
                  <a:pt x="5922003" y="285012"/>
                </a:cubicBezTo>
                <a:cubicBezTo>
                  <a:pt x="5922003" y="292569"/>
                  <a:pt x="5929562" y="292569"/>
                  <a:pt x="5937481" y="292569"/>
                </a:cubicBezTo>
                <a:cubicBezTo>
                  <a:pt x="5937481" y="300486"/>
                  <a:pt x="5937481" y="300486"/>
                  <a:pt x="5945040" y="300486"/>
                </a:cubicBezTo>
                <a:cubicBezTo>
                  <a:pt x="5945040" y="308043"/>
                  <a:pt x="5952599" y="292569"/>
                  <a:pt x="5952599" y="308043"/>
                </a:cubicBezTo>
                <a:cubicBezTo>
                  <a:pt x="5952599" y="300486"/>
                  <a:pt x="5945040" y="308043"/>
                  <a:pt x="5945040" y="315600"/>
                </a:cubicBezTo>
                <a:cubicBezTo>
                  <a:pt x="5945040" y="308043"/>
                  <a:pt x="5952599" y="315600"/>
                  <a:pt x="5952599" y="308043"/>
                </a:cubicBezTo>
                <a:cubicBezTo>
                  <a:pt x="5960518" y="308043"/>
                  <a:pt x="5968077" y="323517"/>
                  <a:pt x="5975996" y="315600"/>
                </a:cubicBezTo>
                <a:cubicBezTo>
                  <a:pt x="5968077" y="323517"/>
                  <a:pt x="5983555" y="315600"/>
                  <a:pt x="5983555" y="315600"/>
                </a:cubicBezTo>
                <a:cubicBezTo>
                  <a:pt x="5999034" y="315600"/>
                  <a:pt x="5999034" y="315600"/>
                  <a:pt x="6006593" y="323517"/>
                </a:cubicBezTo>
                <a:cubicBezTo>
                  <a:pt x="6006593" y="323517"/>
                  <a:pt x="6006593" y="323517"/>
                  <a:pt x="6006593" y="315600"/>
                </a:cubicBezTo>
                <a:cubicBezTo>
                  <a:pt x="6006593" y="323517"/>
                  <a:pt x="6022071" y="315600"/>
                  <a:pt x="6029990" y="323517"/>
                </a:cubicBezTo>
                <a:cubicBezTo>
                  <a:pt x="6037549" y="315600"/>
                  <a:pt x="6037549" y="323517"/>
                  <a:pt x="6045108" y="323517"/>
                </a:cubicBezTo>
                <a:cubicBezTo>
                  <a:pt x="6060586" y="315600"/>
                  <a:pt x="6076064" y="323517"/>
                  <a:pt x="6091542" y="315600"/>
                </a:cubicBezTo>
                <a:cubicBezTo>
                  <a:pt x="6091542" y="323517"/>
                  <a:pt x="6091542" y="323517"/>
                  <a:pt x="6091542" y="331074"/>
                </a:cubicBezTo>
                <a:lnTo>
                  <a:pt x="6099101" y="323517"/>
                </a:lnTo>
                <a:cubicBezTo>
                  <a:pt x="6099101" y="331074"/>
                  <a:pt x="6122139" y="308043"/>
                  <a:pt x="6130058" y="323517"/>
                </a:cubicBezTo>
                <a:lnTo>
                  <a:pt x="6130058" y="331074"/>
                </a:lnTo>
                <a:cubicBezTo>
                  <a:pt x="6137617" y="315600"/>
                  <a:pt x="6145176" y="323517"/>
                  <a:pt x="6145176" y="323517"/>
                </a:cubicBezTo>
                <a:cubicBezTo>
                  <a:pt x="6145176" y="323517"/>
                  <a:pt x="6145176" y="323517"/>
                  <a:pt x="6145176" y="331074"/>
                </a:cubicBezTo>
                <a:cubicBezTo>
                  <a:pt x="6145176" y="331074"/>
                  <a:pt x="6145176" y="331074"/>
                  <a:pt x="6153095" y="331074"/>
                </a:cubicBezTo>
                <a:lnTo>
                  <a:pt x="6153095" y="323517"/>
                </a:lnTo>
                <a:cubicBezTo>
                  <a:pt x="6160654" y="323517"/>
                  <a:pt x="6160654" y="331074"/>
                  <a:pt x="6168573" y="331074"/>
                </a:cubicBezTo>
                <a:cubicBezTo>
                  <a:pt x="6168573" y="331074"/>
                  <a:pt x="6168573" y="331074"/>
                  <a:pt x="6168573" y="338991"/>
                </a:cubicBezTo>
                <a:cubicBezTo>
                  <a:pt x="6168573" y="331074"/>
                  <a:pt x="6176132" y="338991"/>
                  <a:pt x="6176132" y="338991"/>
                </a:cubicBezTo>
                <a:cubicBezTo>
                  <a:pt x="6176132" y="338991"/>
                  <a:pt x="6176132" y="338991"/>
                  <a:pt x="6176132" y="346548"/>
                </a:cubicBezTo>
                <a:cubicBezTo>
                  <a:pt x="6176132" y="354465"/>
                  <a:pt x="6168573" y="346548"/>
                  <a:pt x="6168573" y="346548"/>
                </a:cubicBezTo>
                <a:cubicBezTo>
                  <a:pt x="6168573" y="354465"/>
                  <a:pt x="6176132" y="354465"/>
                  <a:pt x="6176132" y="346548"/>
                </a:cubicBezTo>
                <a:cubicBezTo>
                  <a:pt x="6176132" y="346548"/>
                  <a:pt x="6184051" y="362022"/>
                  <a:pt x="6191610" y="354465"/>
                </a:cubicBezTo>
                <a:cubicBezTo>
                  <a:pt x="6199169" y="362022"/>
                  <a:pt x="6191610" y="354465"/>
                  <a:pt x="6191610" y="362022"/>
                </a:cubicBezTo>
                <a:cubicBezTo>
                  <a:pt x="6199169" y="362022"/>
                  <a:pt x="6206728" y="346548"/>
                  <a:pt x="6206728" y="362022"/>
                </a:cubicBezTo>
                <a:cubicBezTo>
                  <a:pt x="6214647" y="362022"/>
                  <a:pt x="6206728" y="354465"/>
                  <a:pt x="6214647" y="354465"/>
                </a:cubicBezTo>
                <a:cubicBezTo>
                  <a:pt x="6214647" y="362022"/>
                  <a:pt x="6222206" y="362022"/>
                  <a:pt x="6222206" y="354465"/>
                </a:cubicBezTo>
                <a:cubicBezTo>
                  <a:pt x="6230126" y="385054"/>
                  <a:pt x="6237684" y="362022"/>
                  <a:pt x="6245244" y="377137"/>
                </a:cubicBezTo>
                <a:cubicBezTo>
                  <a:pt x="6245244" y="369580"/>
                  <a:pt x="6253162" y="377137"/>
                  <a:pt x="6260722" y="385054"/>
                </a:cubicBezTo>
                <a:cubicBezTo>
                  <a:pt x="6260722" y="385054"/>
                  <a:pt x="6260722" y="377137"/>
                  <a:pt x="6268280" y="377137"/>
                </a:cubicBezTo>
                <a:lnTo>
                  <a:pt x="6268280" y="385054"/>
                </a:lnTo>
                <a:cubicBezTo>
                  <a:pt x="6276200" y="385054"/>
                  <a:pt x="6276200" y="392611"/>
                  <a:pt x="6276200" y="392611"/>
                </a:cubicBezTo>
                <a:cubicBezTo>
                  <a:pt x="6284119" y="392611"/>
                  <a:pt x="6276200" y="385054"/>
                  <a:pt x="6284119" y="385054"/>
                </a:cubicBezTo>
                <a:cubicBezTo>
                  <a:pt x="6284119" y="408085"/>
                  <a:pt x="6291678" y="385054"/>
                  <a:pt x="6291678" y="400528"/>
                </a:cubicBezTo>
                <a:cubicBezTo>
                  <a:pt x="6299237" y="400528"/>
                  <a:pt x="6307156" y="400528"/>
                  <a:pt x="6314715" y="408085"/>
                </a:cubicBezTo>
                <a:cubicBezTo>
                  <a:pt x="6307156" y="408085"/>
                  <a:pt x="6307156" y="416002"/>
                  <a:pt x="6314715" y="416002"/>
                </a:cubicBezTo>
                <a:cubicBezTo>
                  <a:pt x="6307156" y="416002"/>
                  <a:pt x="6307156" y="408085"/>
                  <a:pt x="6307156" y="416002"/>
                </a:cubicBezTo>
                <a:lnTo>
                  <a:pt x="6299237" y="416002"/>
                </a:lnTo>
                <a:lnTo>
                  <a:pt x="6299237" y="423559"/>
                </a:lnTo>
                <a:cubicBezTo>
                  <a:pt x="6299237" y="423559"/>
                  <a:pt x="6299237" y="431116"/>
                  <a:pt x="6307156" y="423559"/>
                </a:cubicBezTo>
                <a:cubicBezTo>
                  <a:pt x="6307156" y="423559"/>
                  <a:pt x="6307156" y="423559"/>
                  <a:pt x="6314715" y="423559"/>
                </a:cubicBezTo>
                <a:cubicBezTo>
                  <a:pt x="6307156" y="423559"/>
                  <a:pt x="6307156" y="423559"/>
                  <a:pt x="6307156" y="431116"/>
                </a:cubicBezTo>
                <a:cubicBezTo>
                  <a:pt x="6307156" y="431116"/>
                  <a:pt x="6291678" y="431116"/>
                  <a:pt x="6291678" y="438673"/>
                </a:cubicBezTo>
                <a:cubicBezTo>
                  <a:pt x="6291678" y="446590"/>
                  <a:pt x="6299237" y="446590"/>
                  <a:pt x="6299237" y="446590"/>
                </a:cubicBezTo>
                <a:cubicBezTo>
                  <a:pt x="6299237" y="462064"/>
                  <a:pt x="6299237" y="454507"/>
                  <a:pt x="6307156" y="454507"/>
                </a:cubicBezTo>
                <a:cubicBezTo>
                  <a:pt x="6307156" y="462064"/>
                  <a:pt x="6299237" y="454507"/>
                  <a:pt x="6299237" y="462064"/>
                </a:cubicBezTo>
                <a:cubicBezTo>
                  <a:pt x="6299237" y="469622"/>
                  <a:pt x="6307156" y="462064"/>
                  <a:pt x="6307156" y="469622"/>
                </a:cubicBezTo>
                <a:cubicBezTo>
                  <a:pt x="6307156" y="477539"/>
                  <a:pt x="6299237" y="469622"/>
                  <a:pt x="6299237" y="477539"/>
                </a:cubicBezTo>
                <a:cubicBezTo>
                  <a:pt x="6291678" y="477539"/>
                  <a:pt x="6291678" y="485096"/>
                  <a:pt x="6291678" y="477539"/>
                </a:cubicBezTo>
                <a:cubicBezTo>
                  <a:pt x="6291678" y="477539"/>
                  <a:pt x="6291678" y="485096"/>
                  <a:pt x="6284119" y="485096"/>
                </a:cubicBezTo>
                <a:cubicBezTo>
                  <a:pt x="6284119" y="485096"/>
                  <a:pt x="6284119" y="485096"/>
                  <a:pt x="6284119" y="477539"/>
                </a:cubicBezTo>
                <a:cubicBezTo>
                  <a:pt x="6284119" y="477539"/>
                  <a:pt x="6284119" y="492653"/>
                  <a:pt x="6276200" y="500570"/>
                </a:cubicBezTo>
                <a:cubicBezTo>
                  <a:pt x="6276200" y="508127"/>
                  <a:pt x="6284119" y="500570"/>
                  <a:pt x="6284119" y="500570"/>
                </a:cubicBezTo>
                <a:cubicBezTo>
                  <a:pt x="6276200" y="508127"/>
                  <a:pt x="6284119" y="508127"/>
                  <a:pt x="6276200" y="516044"/>
                </a:cubicBezTo>
                <a:cubicBezTo>
                  <a:pt x="6276200" y="523601"/>
                  <a:pt x="6268280" y="516044"/>
                  <a:pt x="6268280" y="531158"/>
                </a:cubicBezTo>
                <a:cubicBezTo>
                  <a:pt x="6260722" y="531158"/>
                  <a:pt x="6260722" y="531158"/>
                  <a:pt x="6260722" y="539075"/>
                </a:cubicBezTo>
                <a:cubicBezTo>
                  <a:pt x="6253162" y="523601"/>
                  <a:pt x="6245244" y="539075"/>
                  <a:pt x="6245244" y="546632"/>
                </a:cubicBezTo>
                <a:cubicBezTo>
                  <a:pt x="6245244" y="546632"/>
                  <a:pt x="6253162" y="554189"/>
                  <a:pt x="6253162" y="546632"/>
                </a:cubicBezTo>
                <a:cubicBezTo>
                  <a:pt x="6253162" y="554189"/>
                  <a:pt x="6253162" y="562106"/>
                  <a:pt x="6245244" y="554189"/>
                </a:cubicBezTo>
                <a:lnTo>
                  <a:pt x="6244034" y="557040"/>
                </a:lnTo>
                <a:lnTo>
                  <a:pt x="6237684" y="554189"/>
                </a:lnTo>
                <a:cubicBezTo>
                  <a:pt x="6237684" y="562106"/>
                  <a:pt x="6239574" y="564086"/>
                  <a:pt x="6241464" y="563096"/>
                </a:cubicBezTo>
                <a:lnTo>
                  <a:pt x="6244034" y="557040"/>
                </a:lnTo>
                <a:lnTo>
                  <a:pt x="6244299" y="557158"/>
                </a:lnTo>
                <a:cubicBezTo>
                  <a:pt x="6245244" y="556169"/>
                  <a:pt x="6245244" y="554189"/>
                  <a:pt x="6245244" y="554189"/>
                </a:cubicBezTo>
                <a:cubicBezTo>
                  <a:pt x="6245244" y="554189"/>
                  <a:pt x="6245244" y="562106"/>
                  <a:pt x="6245244" y="570023"/>
                </a:cubicBezTo>
                <a:cubicBezTo>
                  <a:pt x="6253162" y="570023"/>
                  <a:pt x="6253162" y="554189"/>
                  <a:pt x="6260722" y="570023"/>
                </a:cubicBezTo>
                <a:cubicBezTo>
                  <a:pt x="6253162" y="570023"/>
                  <a:pt x="6245244" y="577580"/>
                  <a:pt x="6245244" y="577580"/>
                </a:cubicBezTo>
                <a:cubicBezTo>
                  <a:pt x="6237684" y="577580"/>
                  <a:pt x="6230126" y="570023"/>
                  <a:pt x="6237684" y="585138"/>
                </a:cubicBezTo>
                <a:cubicBezTo>
                  <a:pt x="6230126" y="585138"/>
                  <a:pt x="6230126" y="570023"/>
                  <a:pt x="6230126" y="592695"/>
                </a:cubicBezTo>
                <a:cubicBezTo>
                  <a:pt x="6214647" y="592695"/>
                  <a:pt x="6206728" y="600612"/>
                  <a:pt x="6191610" y="600612"/>
                </a:cubicBezTo>
                <a:cubicBezTo>
                  <a:pt x="6184051" y="616086"/>
                  <a:pt x="6176132" y="600612"/>
                  <a:pt x="6176132" y="616086"/>
                </a:cubicBezTo>
                <a:cubicBezTo>
                  <a:pt x="6168573" y="608169"/>
                  <a:pt x="6168573" y="608169"/>
                  <a:pt x="6168573" y="616086"/>
                </a:cubicBezTo>
                <a:cubicBezTo>
                  <a:pt x="6168573" y="608169"/>
                  <a:pt x="6160654" y="623643"/>
                  <a:pt x="6160654" y="623643"/>
                </a:cubicBezTo>
                <a:cubicBezTo>
                  <a:pt x="6160654" y="639117"/>
                  <a:pt x="6168573" y="631560"/>
                  <a:pt x="6168573" y="631560"/>
                </a:cubicBezTo>
                <a:cubicBezTo>
                  <a:pt x="6168573" y="639117"/>
                  <a:pt x="6160654" y="639117"/>
                  <a:pt x="6153095" y="646674"/>
                </a:cubicBezTo>
                <a:cubicBezTo>
                  <a:pt x="6145176" y="639117"/>
                  <a:pt x="6137617" y="639117"/>
                  <a:pt x="6137617" y="639117"/>
                </a:cubicBezTo>
                <a:lnTo>
                  <a:pt x="6137617" y="646674"/>
                </a:lnTo>
                <a:cubicBezTo>
                  <a:pt x="6137617" y="646674"/>
                  <a:pt x="6130058" y="646674"/>
                  <a:pt x="6130058" y="639117"/>
                </a:cubicBezTo>
                <a:cubicBezTo>
                  <a:pt x="6130058" y="654231"/>
                  <a:pt x="6114580" y="639117"/>
                  <a:pt x="6114580" y="646674"/>
                </a:cubicBezTo>
                <a:cubicBezTo>
                  <a:pt x="6099101" y="639117"/>
                  <a:pt x="6083623" y="639117"/>
                  <a:pt x="6076064" y="639117"/>
                </a:cubicBezTo>
                <a:cubicBezTo>
                  <a:pt x="6060586" y="639117"/>
                  <a:pt x="6052667" y="646674"/>
                  <a:pt x="6037549" y="631560"/>
                </a:cubicBezTo>
                <a:cubicBezTo>
                  <a:pt x="6037549" y="639117"/>
                  <a:pt x="6037549" y="646674"/>
                  <a:pt x="6037549" y="646674"/>
                </a:cubicBezTo>
                <a:lnTo>
                  <a:pt x="6029990" y="646674"/>
                </a:lnTo>
                <a:cubicBezTo>
                  <a:pt x="6014512" y="646674"/>
                  <a:pt x="6006593" y="646674"/>
                  <a:pt x="5991114" y="646674"/>
                </a:cubicBezTo>
                <a:cubicBezTo>
                  <a:pt x="5991114" y="662148"/>
                  <a:pt x="6006593" y="639117"/>
                  <a:pt x="6006593" y="662148"/>
                </a:cubicBezTo>
                <a:cubicBezTo>
                  <a:pt x="5999034" y="654231"/>
                  <a:pt x="5999034" y="662148"/>
                  <a:pt x="5999034" y="662148"/>
                </a:cubicBezTo>
                <a:cubicBezTo>
                  <a:pt x="5999034" y="670065"/>
                  <a:pt x="5999034" y="662148"/>
                  <a:pt x="6006593" y="662148"/>
                </a:cubicBezTo>
                <a:cubicBezTo>
                  <a:pt x="6006593" y="662148"/>
                  <a:pt x="6014512" y="670065"/>
                  <a:pt x="6014512" y="662148"/>
                </a:cubicBezTo>
                <a:cubicBezTo>
                  <a:pt x="6022071" y="662148"/>
                  <a:pt x="6014512" y="662148"/>
                  <a:pt x="6022071" y="662148"/>
                </a:cubicBezTo>
                <a:cubicBezTo>
                  <a:pt x="6022071" y="654231"/>
                  <a:pt x="6014512" y="662148"/>
                  <a:pt x="6022071" y="654231"/>
                </a:cubicBezTo>
                <a:cubicBezTo>
                  <a:pt x="6022071" y="654231"/>
                  <a:pt x="6022071" y="662148"/>
                  <a:pt x="6029990" y="654231"/>
                </a:cubicBezTo>
                <a:cubicBezTo>
                  <a:pt x="6029990" y="658190"/>
                  <a:pt x="6029990" y="658190"/>
                  <a:pt x="6029990" y="658190"/>
                </a:cubicBezTo>
                <a:lnTo>
                  <a:pt x="6029990" y="659179"/>
                </a:lnTo>
                <a:lnTo>
                  <a:pt x="6029990" y="662148"/>
                </a:lnTo>
                <a:cubicBezTo>
                  <a:pt x="6045108" y="670065"/>
                  <a:pt x="6060586" y="662148"/>
                  <a:pt x="6076064" y="670065"/>
                </a:cubicBezTo>
                <a:lnTo>
                  <a:pt x="6068505" y="670065"/>
                </a:lnTo>
                <a:lnTo>
                  <a:pt x="6070774" y="670851"/>
                </a:lnTo>
                <a:lnTo>
                  <a:pt x="6053021" y="673490"/>
                </a:lnTo>
                <a:cubicBezTo>
                  <a:pt x="6030260" y="679512"/>
                  <a:pt x="6008662" y="690847"/>
                  <a:pt x="5991114" y="685180"/>
                </a:cubicBezTo>
                <a:cubicBezTo>
                  <a:pt x="5991114" y="685180"/>
                  <a:pt x="5991114" y="685180"/>
                  <a:pt x="5991114" y="692737"/>
                </a:cubicBezTo>
                <a:cubicBezTo>
                  <a:pt x="5975996" y="685180"/>
                  <a:pt x="5968077" y="692737"/>
                  <a:pt x="5952599" y="700654"/>
                </a:cubicBezTo>
                <a:cubicBezTo>
                  <a:pt x="5952599" y="700654"/>
                  <a:pt x="5952599" y="700654"/>
                  <a:pt x="5952599" y="692737"/>
                </a:cubicBezTo>
                <a:cubicBezTo>
                  <a:pt x="5948820" y="696695"/>
                  <a:pt x="5945040" y="700564"/>
                  <a:pt x="5940271" y="702498"/>
                </a:cubicBezTo>
                <a:lnTo>
                  <a:pt x="5928023" y="701261"/>
                </a:lnTo>
                <a:lnTo>
                  <a:pt x="5929562" y="700654"/>
                </a:lnTo>
                <a:cubicBezTo>
                  <a:pt x="5922003" y="700654"/>
                  <a:pt x="5922003" y="700654"/>
                  <a:pt x="5922003" y="700654"/>
                </a:cubicBezTo>
                <a:lnTo>
                  <a:pt x="5928023" y="701261"/>
                </a:lnTo>
                <a:lnTo>
                  <a:pt x="5924011" y="702847"/>
                </a:lnTo>
                <a:cubicBezTo>
                  <a:pt x="5918696" y="702408"/>
                  <a:pt x="5914444" y="696605"/>
                  <a:pt x="5914444" y="708211"/>
                </a:cubicBezTo>
                <a:cubicBezTo>
                  <a:pt x="5906525" y="708211"/>
                  <a:pt x="5891047" y="716128"/>
                  <a:pt x="5891047" y="708211"/>
                </a:cubicBezTo>
                <a:cubicBezTo>
                  <a:pt x="5883488" y="708211"/>
                  <a:pt x="5891047" y="716128"/>
                  <a:pt x="5891047" y="716128"/>
                </a:cubicBezTo>
                <a:cubicBezTo>
                  <a:pt x="5883488" y="716128"/>
                  <a:pt x="5875928" y="716128"/>
                  <a:pt x="5868009" y="723685"/>
                </a:cubicBezTo>
                <a:cubicBezTo>
                  <a:pt x="5875928" y="723685"/>
                  <a:pt x="5891047" y="739159"/>
                  <a:pt x="5898966" y="731602"/>
                </a:cubicBezTo>
                <a:cubicBezTo>
                  <a:pt x="5898966" y="739159"/>
                  <a:pt x="5891047" y="739159"/>
                  <a:pt x="5891047" y="746716"/>
                </a:cubicBezTo>
                <a:cubicBezTo>
                  <a:pt x="5898966" y="739159"/>
                  <a:pt x="5906525" y="716128"/>
                  <a:pt x="5914444" y="731602"/>
                </a:cubicBezTo>
                <a:cubicBezTo>
                  <a:pt x="5914444" y="731602"/>
                  <a:pt x="5906525" y="731602"/>
                  <a:pt x="5906525" y="739159"/>
                </a:cubicBezTo>
                <a:cubicBezTo>
                  <a:pt x="5906525" y="739159"/>
                  <a:pt x="5898966" y="746716"/>
                  <a:pt x="5898966" y="739159"/>
                </a:cubicBezTo>
                <a:cubicBezTo>
                  <a:pt x="5906525" y="754633"/>
                  <a:pt x="5906525" y="739159"/>
                  <a:pt x="5914444" y="746716"/>
                </a:cubicBezTo>
                <a:lnTo>
                  <a:pt x="5914444" y="754633"/>
                </a:lnTo>
                <a:cubicBezTo>
                  <a:pt x="5914444" y="754633"/>
                  <a:pt x="5906525" y="754633"/>
                  <a:pt x="5906525" y="746716"/>
                </a:cubicBezTo>
                <a:cubicBezTo>
                  <a:pt x="5906525" y="754633"/>
                  <a:pt x="5898966" y="754633"/>
                  <a:pt x="5898966" y="754633"/>
                </a:cubicBezTo>
                <a:cubicBezTo>
                  <a:pt x="5898966" y="769387"/>
                  <a:pt x="5906525" y="761830"/>
                  <a:pt x="5906525" y="761830"/>
                </a:cubicBezTo>
                <a:lnTo>
                  <a:pt x="5906525" y="761965"/>
                </a:lnTo>
                <a:cubicBezTo>
                  <a:pt x="5906525" y="762887"/>
                  <a:pt x="5906525" y="763798"/>
                  <a:pt x="5906525" y="764006"/>
                </a:cubicBezTo>
                <a:lnTo>
                  <a:pt x="5906525" y="769387"/>
                </a:lnTo>
                <a:cubicBezTo>
                  <a:pt x="5906525" y="777304"/>
                  <a:pt x="5914444" y="761830"/>
                  <a:pt x="5914444" y="761830"/>
                </a:cubicBezTo>
                <a:cubicBezTo>
                  <a:pt x="5914444" y="769387"/>
                  <a:pt x="5922003" y="769387"/>
                  <a:pt x="5922003" y="769387"/>
                </a:cubicBezTo>
                <a:cubicBezTo>
                  <a:pt x="5922003" y="785221"/>
                  <a:pt x="5914444" y="777304"/>
                  <a:pt x="5914444" y="769387"/>
                </a:cubicBezTo>
                <a:cubicBezTo>
                  <a:pt x="5914444" y="777304"/>
                  <a:pt x="5914444" y="769387"/>
                  <a:pt x="5906525" y="777304"/>
                </a:cubicBezTo>
                <a:cubicBezTo>
                  <a:pt x="5898966" y="777304"/>
                  <a:pt x="5906525" y="761830"/>
                  <a:pt x="5898966" y="769387"/>
                </a:cubicBezTo>
                <a:cubicBezTo>
                  <a:pt x="5898966" y="777304"/>
                  <a:pt x="5898966" y="769387"/>
                  <a:pt x="5906525" y="777304"/>
                </a:cubicBezTo>
                <a:lnTo>
                  <a:pt x="5906525" y="785221"/>
                </a:lnTo>
                <a:cubicBezTo>
                  <a:pt x="5906525" y="792779"/>
                  <a:pt x="5914444" y="777304"/>
                  <a:pt x="5914444" y="785221"/>
                </a:cubicBezTo>
                <a:cubicBezTo>
                  <a:pt x="5914444" y="789000"/>
                  <a:pt x="5912464" y="790889"/>
                  <a:pt x="5909539" y="791834"/>
                </a:cubicBezTo>
                <a:lnTo>
                  <a:pt x="5906409" y="792114"/>
                </a:lnTo>
                <a:lnTo>
                  <a:pt x="5905344" y="786009"/>
                </a:lnTo>
                <a:cubicBezTo>
                  <a:pt x="5903218" y="783107"/>
                  <a:pt x="5898966" y="788910"/>
                  <a:pt x="5898966" y="777304"/>
                </a:cubicBezTo>
                <a:lnTo>
                  <a:pt x="5898966" y="785221"/>
                </a:lnTo>
                <a:cubicBezTo>
                  <a:pt x="5898966" y="800336"/>
                  <a:pt x="5891047" y="792779"/>
                  <a:pt x="5883488" y="792779"/>
                </a:cubicBezTo>
                <a:cubicBezTo>
                  <a:pt x="5883488" y="800336"/>
                  <a:pt x="5891047" y="800336"/>
                  <a:pt x="5891047" y="800336"/>
                </a:cubicBezTo>
                <a:cubicBezTo>
                  <a:pt x="5891047" y="800336"/>
                  <a:pt x="5898966" y="800336"/>
                  <a:pt x="5898966" y="792779"/>
                </a:cubicBezTo>
                <a:cubicBezTo>
                  <a:pt x="5906525" y="800336"/>
                  <a:pt x="5914444" y="792779"/>
                  <a:pt x="5914444" y="785221"/>
                </a:cubicBezTo>
                <a:cubicBezTo>
                  <a:pt x="5922003" y="785221"/>
                  <a:pt x="5929562" y="785221"/>
                  <a:pt x="5937481" y="777304"/>
                </a:cubicBezTo>
                <a:cubicBezTo>
                  <a:pt x="5968077" y="785221"/>
                  <a:pt x="6006593" y="761830"/>
                  <a:pt x="6037549" y="785221"/>
                </a:cubicBezTo>
                <a:cubicBezTo>
                  <a:pt x="6037549" y="777304"/>
                  <a:pt x="6045108" y="785221"/>
                  <a:pt x="6052667" y="777304"/>
                </a:cubicBezTo>
                <a:lnTo>
                  <a:pt x="6045108" y="785221"/>
                </a:lnTo>
                <a:cubicBezTo>
                  <a:pt x="6045108" y="792779"/>
                  <a:pt x="6045108" y="792779"/>
                  <a:pt x="6045108" y="800336"/>
                </a:cubicBezTo>
                <a:cubicBezTo>
                  <a:pt x="6052667" y="807893"/>
                  <a:pt x="6060586" y="792779"/>
                  <a:pt x="6060586" y="807893"/>
                </a:cubicBezTo>
                <a:cubicBezTo>
                  <a:pt x="6060586" y="807893"/>
                  <a:pt x="6060586" y="815810"/>
                  <a:pt x="6060586" y="823367"/>
                </a:cubicBezTo>
                <a:cubicBezTo>
                  <a:pt x="6068505" y="800336"/>
                  <a:pt x="6068505" y="807893"/>
                  <a:pt x="6076064" y="792779"/>
                </a:cubicBezTo>
                <a:cubicBezTo>
                  <a:pt x="6076064" y="800336"/>
                  <a:pt x="6068505" y="807893"/>
                  <a:pt x="6068505" y="807893"/>
                </a:cubicBezTo>
                <a:cubicBezTo>
                  <a:pt x="6068505" y="815810"/>
                  <a:pt x="6068505" y="815810"/>
                  <a:pt x="6068505" y="815810"/>
                </a:cubicBezTo>
                <a:cubicBezTo>
                  <a:pt x="6068505" y="815810"/>
                  <a:pt x="6068505" y="815810"/>
                  <a:pt x="6068505" y="823367"/>
                </a:cubicBezTo>
                <a:cubicBezTo>
                  <a:pt x="6076064" y="823367"/>
                  <a:pt x="6076064" y="823367"/>
                  <a:pt x="6083623" y="823367"/>
                </a:cubicBezTo>
                <a:cubicBezTo>
                  <a:pt x="6083623" y="838841"/>
                  <a:pt x="6091542" y="823367"/>
                  <a:pt x="6099101" y="823367"/>
                </a:cubicBezTo>
                <a:cubicBezTo>
                  <a:pt x="6099101" y="823367"/>
                  <a:pt x="6099101" y="823367"/>
                  <a:pt x="6106660" y="823367"/>
                </a:cubicBezTo>
                <a:cubicBezTo>
                  <a:pt x="6114580" y="831284"/>
                  <a:pt x="6130058" y="807893"/>
                  <a:pt x="6137617" y="823367"/>
                </a:cubicBezTo>
                <a:cubicBezTo>
                  <a:pt x="6137617" y="823367"/>
                  <a:pt x="6145176" y="823367"/>
                  <a:pt x="6145176" y="838841"/>
                </a:cubicBezTo>
                <a:cubicBezTo>
                  <a:pt x="6137617" y="846758"/>
                  <a:pt x="6137617" y="838841"/>
                  <a:pt x="6137617" y="854315"/>
                </a:cubicBezTo>
                <a:lnTo>
                  <a:pt x="6137617" y="861872"/>
                </a:lnTo>
                <a:cubicBezTo>
                  <a:pt x="6145176" y="861872"/>
                  <a:pt x="6153095" y="877346"/>
                  <a:pt x="6153095" y="877346"/>
                </a:cubicBezTo>
                <a:cubicBezTo>
                  <a:pt x="6153095" y="884904"/>
                  <a:pt x="6145176" y="869429"/>
                  <a:pt x="6137617" y="877346"/>
                </a:cubicBezTo>
                <a:lnTo>
                  <a:pt x="6137617" y="884904"/>
                </a:lnTo>
                <a:cubicBezTo>
                  <a:pt x="6137617" y="892821"/>
                  <a:pt x="6145176" y="892821"/>
                  <a:pt x="6145176" y="892821"/>
                </a:cubicBezTo>
                <a:cubicBezTo>
                  <a:pt x="6145176" y="907935"/>
                  <a:pt x="6137617" y="892821"/>
                  <a:pt x="6137617" y="900378"/>
                </a:cubicBezTo>
                <a:cubicBezTo>
                  <a:pt x="6137617" y="900378"/>
                  <a:pt x="6122139" y="892821"/>
                  <a:pt x="6130058" y="907935"/>
                </a:cubicBezTo>
                <a:cubicBezTo>
                  <a:pt x="6091542" y="900378"/>
                  <a:pt x="6060586" y="946800"/>
                  <a:pt x="6029990" y="938883"/>
                </a:cubicBezTo>
                <a:cubicBezTo>
                  <a:pt x="6029990" y="938883"/>
                  <a:pt x="6029990" y="938883"/>
                  <a:pt x="6029990" y="946800"/>
                </a:cubicBezTo>
                <a:cubicBezTo>
                  <a:pt x="6029990" y="938883"/>
                  <a:pt x="6022071" y="946800"/>
                  <a:pt x="6022071" y="938883"/>
                </a:cubicBezTo>
                <a:cubicBezTo>
                  <a:pt x="6022071" y="954357"/>
                  <a:pt x="6029990" y="946800"/>
                  <a:pt x="6029990" y="946800"/>
                </a:cubicBezTo>
                <a:cubicBezTo>
                  <a:pt x="6037549" y="946800"/>
                  <a:pt x="6037549" y="946800"/>
                  <a:pt x="6045108" y="946800"/>
                </a:cubicBezTo>
                <a:cubicBezTo>
                  <a:pt x="6045108" y="946800"/>
                  <a:pt x="6060586" y="946800"/>
                  <a:pt x="6068505" y="946800"/>
                </a:cubicBezTo>
                <a:cubicBezTo>
                  <a:pt x="6068505" y="961914"/>
                  <a:pt x="6076064" y="946800"/>
                  <a:pt x="6076064" y="954357"/>
                </a:cubicBezTo>
                <a:cubicBezTo>
                  <a:pt x="6076064" y="961914"/>
                  <a:pt x="6068505" y="954357"/>
                  <a:pt x="6068505" y="954357"/>
                </a:cubicBezTo>
                <a:cubicBezTo>
                  <a:pt x="6060586" y="961914"/>
                  <a:pt x="6060586" y="961914"/>
                  <a:pt x="6060586" y="969831"/>
                </a:cubicBezTo>
                <a:cubicBezTo>
                  <a:pt x="6060586" y="969831"/>
                  <a:pt x="6060586" y="969831"/>
                  <a:pt x="6060586" y="961914"/>
                </a:cubicBezTo>
                <a:cubicBezTo>
                  <a:pt x="6060586" y="969831"/>
                  <a:pt x="6052667" y="969831"/>
                  <a:pt x="6052667" y="961914"/>
                </a:cubicBezTo>
                <a:cubicBezTo>
                  <a:pt x="6052667" y="969831"/>
                  <a:pt x="6052667" y="969831"/>
                  <a:pt x="6052667" y="977388"/>
                </a:cubicBezTo>
                <a:cubicBezTo>
                  <a:pt x="6052667" y="961914"/>
                  <a:pt x="6045108" y="969831"/>
                  <a:pt x="6045108" y="977388"/>
                </a:cubicBezTo>
                <a:lnTo>
                  <a:pt x="6037549" y="977388"/>
                </a:lnTo>
                <a:cubicBezTo>
                  <a:pt x="6037549" y="984945"/>
                  <a:pt x="6037549" y="977388"/>
                  <a:pt x="6037549" y="984945"/>
                </a:cubicBezTo>
                <a:cubicBezTo>
                  <a:pt x="6045108" y="992862"/>
                  <a:pt x="6045108" y="992862"/>
                  <a:pt x="6052667" y="1000779"/>
                </a:cubicBezTo>
                <a:cubicBezTo>
                  <a:pt x="6052667" y="1000779"/>
                  <a:pt x="6045108" y="992862"/>
                  <a:pt x="6037549" y="1000779"/>
                </a:cubicBezTo>
                <a:cubicBezTo>
                  <a:pt x="6045108" y="1008337"/>
                  <a:pt x="6052667" y="1008337"/>
                  <a:pt x="6052667" y="1008337"/>
                </a:cubicBezTo>
                <a:cubicBezTo>
                  <a:pt x="6052667" y="1008337"/>
                  <a:pt x="6052667" y="1015894"/>
                  <a:pt x="6045108" y="1015894"/>
                </a:cubicBezTo>
                <a:cubicBezTo>
                  <a:pt x="6052667" y="1015894"/>
                  <a:pt x="6052667" y="1023451"/>
                  <a:pt x="6060586" y="1023451"/>
                </a:cubicBezTo>
                <a:cubicBezTo>
                  <a:pt x="6060586" y="1038925"/>
                  <a:pt x="6068505" y="1023451"/>
                  <a:pt x="6068505" y="1038925"/>
                </a:cubicBezTo>
                <a:cubicBezTo>
                  <a:pt x="6060586" y="1031368"/>
                  <a:pt x="6052667" y="1054399"/>
                  <a:pt x="6045108" y="1046842"/>
                </a:cubicBezTo>
                <a:cubicBezTo>
                  <a:pt x="6037549" y="1054399"/>
                  <a:pt x="6037549" y="1046842"/>
                  <a:pt x="6029990" y="1054399"/>
                </a:cubicBezTo>
                <a:cubicBezTo>
                  <a:pt x="6029990" y="1038925"/>
                  <a:pt x="6022071" y="1054399"/>
                  <a:pt x="6014512" y="1054399"/>
                </a:cubicBezTo>
                <a:cubicBezTo>
                  <a:pt x="6006593" y="1038925"/>
                  <a:pt x="5991114" y="1046842"/>
                  <a:pt x="5983555" y="1038925"/>
                </a:cubicBezTo>
                <a:cubicBezTo>
                  <a:pt x="5983555" y="1046842"/>
                  <a:pt x="5975996" y="1038925"/>
                  <a:pt x="5975996" y="1046842"/>
                </a:cubicBezTo>
                <a:cubicBezTo>
                  <a:pt x="5975996" y="1046842"/>
                  <a:pt x="5975996" y="1046842"/>
                  <a:pt x="5975996" y="1038925"/>
                </a:cubicBezTo>
                <a:cubicBezTo>
                  <a:pt x="5968077" y="1054399"/>
                  <a:pt x="5960518" y="1054399"/>
                  <a:pt x="5952599" y="1062316"/>
                </a:cubicBezTo>
                <a:cubicBezTo>
                  <a:pt x="5952599" y="1069873"/>
                  <a:pt x="5960518" y="1062316"/>
                  <a:pt x="5960518" y="1069873"/>
                </a:cubicBezTo>
                <a:cubicBezTo>
                  <a:pt x="5952599" y="1069873"/>
                  <a:pt x="5945040" y="1062316"/>
                  <a:pt x="5945040" y="1077430"/>
                </a:cubicBezTo>
                <a:cubicBezTo>
                  <a:pt x="5937481" y="1069873"/>
                  <a:pt x="5937481" y="1069873"/>
                  <a:pt x="5937481" y="1069873"/>
                </a:cubicBezTo>
                <a:lnTo>
                  <a:pt x="5929562" y="1069873"/>
                </a:lnTo>
                <a:cubicBezTo>
                  <a:pt x="5929562" y="1077430"/>
                  <a:pt x="5929562" y="1077430"/>
                  <a:pt x="5929562" y="1084987"/>
                </a:cubicBezTo>
                <a:cubicBezTo>
                  <a:pt x="5929562" y="1069873"/>
                  <a:pt x="5922003" y="1069873"/>
                  <a:pt x="5922003" y="1077430"/>
                </a:cubicBezTo>
                <a:lnTo>
                  <a:pt x="5922003" y="1069873"/>
                </a:lnTo>
                <a:cubicBezTo>
                  <a:pt x="5914444" y="1077430"/>
                  <a:pt x="5914444" y="1069873"/>
                  <a:pt x="5914444" y="1077430"/>
                </a:cubicBezTo>
                <a:cubicBezTo>
                  <a:pt x="5914444" y="1081209"/>
                  <a:pt x="5914444" y="1081209"/>
                  <a:pt x="5914444" y="1081209"/>
                </a:cubicBezTo>
                <a:lnTo>
                  <a:pt x="5914444" y="1082154"/>
                </a:lnTo>
                <a:lnTo>
                  <a:pt x="5914444" y="1084987"/>
                </a:lnTo>
                <a:cubicBezTo>
                  <a:pt x="5914444" y="1084987"/>
                  <a:pt x="5914444" y="1084987"/>
                  <a:pt x="5906525" y="1084987"/>
                </a:cubicBezTo>
                <a:cubicBezTo>
                  <a:pt x="5906525" y="1084987"/>
                  <a:pt x="5906525" y="1092904"/>
                  <a:pt x="5898966" y="1092904"/>
                </a:cubicBezTo>
                <a:lnTo>
                  <a:pt x="5891047" y="1092904"/>
                </a:lnTo>
                <a:cubicBezTo>
                  <a:pt x="5883488" y="1092904"/>
                  <a:pt x="5883488" y="1092904"/>
                  <a:pt x="5875928" y="1092904"/>
                </a:cubicBezTo>
                <a:cubicBezTo>
                  <a:pt x="5875928" y="1092904"/>
                  <a:pt x="5875928" y="1092904"/>
                  <a:pt x="5875928" y="1100462"/>
                </a:cubicBezTo>
                <a:cubicBezTo>
                  <a:pt x="5875928" y="1092904"/>
                  <a:pt x="5868009" y="1092904"/>
                  <a:pt x="5868009" y="1092904"/>
                </a:cubicBezTo>
                <a:cubicBezTo>
                  <a:pt x="5868009" y="1092904"/>
                  <a:pt x="5860450" y="1100462"/>
                  <a:pt x="5868009" y="1100462"/>
                </a:cubicBezTo>
                <a:cubicBezTo>
                  <a:pt x="5868009" y="1100462"/>
                  <a:pt x="5860450" y="1092904"/>
                  <a:pt x="5860450" y="1100462"/>
                </a:cubicBezTo>
                <a:lnTo>
                  <a:pt x="5852531" y="1099098"/>
                </a:lnTo>
                <a:lnTo>
                  <a:pt x="5849742" y="1098617"/>
                </a:lnTo>
                <a:cubicBezTo>
                  <a:pt x="5846862" y="1100552"/>
                  <a:pt x="5844972" y="1104420"/>
                  <a:pt x="5844972" y="1108379"/>
                </a:cubicBezTo>
                <a:cubicBezTo>
                  <a:pt x="5844972" y="1108379"/>
                  <a:pt x="5844972" y="1115936"/>
                  <a:pt x="5837053" y="1115936"/>
                </a:cubicBezTo>
                <a:cubicBezTo>
                  <a:pt x="5837053" y="1115936"/>
                  <a:pt x="5837053" y="1108379"/>
                  <a:pt x="5829494" y="1123853"/>
                </a:cubicBezTo>
                <a:cubicBezTo>
                  <a:pt x="5829494" y="1123853"/>
                  <a:pt x="5821935" y="1115936"/>
                  <a:pt x="5821935" y="1123853"/>
                </a:cubicBezTo>
                <a:cubicBezTo>
                  <a:pt x="5821935" y="1131410"/>
                  <a:pt x="5829494" y="1123853"/>
                  <a:pt x="5829494" y="1123853"/>
                </a:cubicBezTo>
                <a:cubicBezTo>
                  <a:pt x="5837053" y="1123853"/>
                  <a:pt x="5837053" y="1115936"/>
                  <a:pt x="5837053" y="1115936"/>
                </a:cubicBezTo>
                <a:cubicBezTo>
                  <a:pt x="5844972" y="1115936"/>
                  <a:pt x="5852531" y="1115936"/>
                  <a:pt x="5852531" y="1115936"/>
                </a:cubicBezTo>
                <a:cubicBezTo>
                  <a:pt x="5852531" y="1123853"/>
                  <a:pt x="5844972" y="1115936"/>
                  <a:pt x="5844972" y="1138967"/>
                </a:cubicBezTo>
                <a:cubicBezTo>
                  <a:pt x="5844972" y="1131410"/>
                  <a:pt x="5837053" y="1146524"/>
                  <a:pt x="5837053" y="1146524"/>
                </a:cubicBezTo>
                <a:lnTo>
                  <a:pt x="5837053" y="1140030"/>
                </a:lnTo>
                <a:lnTo>
                  <a:pt x="5837053" y="1139911"/>
                </a:lnTo>
                <a:cubicBezTo>
                  <a:pt x="5837053" y="1138967"/>
                  <a:pt x="5837053" y="1138967"/>
                  <a:pt x="5837053" y="1138967"/>
                </a:cubicBezTo>
                <a:cubicBezTo>
                  <a:pt x="5829494" y="1138967"/>
                  <a:pt x="5837053" y="1146524"/>
                  <a:pt x="5837053" y="1146524"/>
                </a:cubicBezTo>
                <a:cubicBezTo>
                  <a:pt x="5829494" y="1146524"/>
                  <a:pt x="5821935" y="1138967"/>
                  <a:pt x="5814376" y="1146524"/>
                </a:cubicBezTo>
                <a:lnTo>
                  <a:pt x="5821935" y="1146524"/>
                </a:lnTo>
                <a:cubicBezTo>
                  <a:pt x="5814376" y="1154441"/>
                  <a:pt x="5814376" y="1154441"/>
                  <a:pt x="5814376" y="1154441"/>
                </a:cubicBezTo>
                <a:cubicBezTo>
                  <a:pt x="5814376" y="1162358"/>
                  <a:pt x="5814376" y="1146524"/>
                  <a:pt x="5806457" y="1154441"/>
                </a:cubicBezTo>
                <a:cubicBezTo>
                  <a:pt x="5798898" y="1146524"/>
                  <a:pt x="5783420" y="1154441"/>
                  <a:pt x="5775501" y="1146524"/>
                </a:cubicBezTo>
                <a:cubicBezTo>
                  <a:pt x="5767942" y="1154441"/>
                  <a:pt x="5767942" y="1146524"/>
                  <a:pt x="5760382" y="1154441"/>
                </a:cubicBezTo>
                <a:cubicBezTo>
                  <a:pt x="5760382" y="1138967"/>
                  <a:pt x="5752463" y="1154441"/>
                  <a:pt x="5752463" y="1146524"/>
                </a:cubicBezTo>
                <a:lnTo>
                  <a:pt x="5752463" y="1147649"/>
                </a:lnTo>
                <a:cubicBezTo>
                  <a:pt x="5752463" y="1150572"/>
                  <a:pt x="5752463" y="1154441"/>
                  <a:pt x="5752463" y="1154441"/>
                </a:cubicBezTo>
                <a:lnTo>
                  <a:pt x="5744904" y="1154441"/>
                </a:lnTo>
                <a:cubicBezTo>
                  <a:pt x="5744904" y="1162358"/>
                  <a:pt x="5736985" y="1162358"/>
                  <a:pt x="5736985" y="1162358"/>
                </a:cubicBezTo>
                <a:cubicBezTo>
                  <a:pt x="5736985" y="1162358"/>
                  <a:pt x="5736985" y="1162358"/>
                  <a:pt x="5736985" y="1154441"/>
                </a:cubicBezTo>
                <a:cubicBezTo>
                  <a:pt x="5736985" y="1154441"/>
                  <a:pt x="5736985" y="1162358"/>
                  <a:pt x="5729426" y="1162358"/>
                </a:cubicBezTo>
                <a:cubicBezTo>
                  <a:pt x="5721867" y="1162358"/>
                  <a:pt x="5729426" y="1154441"/>
                  <a:pt x="5729426" y="1154441"/>
                </a:cubicBezTo>
                <a:cubicBezTo>
                  <a:pt x="5721867" y="1154441"/>
                  <a:pt x="5721867" y="1154441"/>
                  <a:pt x="5721867" y="1162358"/>
                </a:cubicBezTo>
                <a:cubicBezTo>
                  <a:pt x="5721867" y="1162358"/>
                  <a:pt x="5721867" y="1162358"/>
                  <a:pt x="5729426" y="1162358"/>
                </a:cubicBezTo>
                <a:cubicBezTo>
                  <a:pt x="5736985" y="1162358"/>
                  <a:pt x="5736985" y="1162358"/>
                  <a:pt x="5736985" y="1162358"/>
                </a:cubicBezTo>
                <a:lnTo>
                  <a:pt x="5744904" y="1162358"/>
                </a:lnTo>
                <a:cubicBezTo>
                  <a:pt x="5752463" y="1162358"/>
                  <a:pt x="5760382" y="1162358"/>
                  <a:pt x="5767942" y="1162358"/>
                </a:cubicBezTo>
                <a:cubicBezTo>
                  <a:pt x="5775501" y="1162358"/>
                  <a:pt x="5775501" y="1162358"/>
                  <a:pt x="5783420" y="1162358"/>
                </a:cubicBezTo>
                <a:cubicBezTo>
                  <a:pt x="5775501" y="1162358"/>
                  <a:pt x="5775501" y="1162358"/>
                  <a:pt x="5775501" y="1169915"/>
                </a:cubicBezTo>
                <a:cubicBezTo>
                  <a:pt x="5775501" y="1169915"/>
                  <a:pt x="5775501" y="1169915"/>
                  <a:pt x="5783420" y="1169915"/>
                </a:cubicBezTo>
                <a:cubicBezTo>
                  <a:pt x="5775501" y="1169915"/>
                  <a:pt x="5775501" y="1169915"/>
                  <a:pt x="5775501" y="1177472"/>
                </a:cubicBezTo>
                <a:cubicBezTo>
                  <a:pt x="5775501" y="1177472"/>
                  <a:pt x="5775501" y="1177472"/>
                  <a:pt x="5783420" y="1177472"/>
                </a:cubicBezTo>
                <a:cubicBezTo>
                  <a:pt x="5783420" y="1169915"/>
                  <a:pt x="5790979" y="1169915"/>
                  <a:pt x="5798898" y="1169915"/>
                </a:cubicBezTo>
                <a:cubicBezTo>
                  <a:pt x="5806457" y="1169915"/>
                  <a:pt x="5806457" y="1169915"/>
                  <a:pt x="5806457" y="1169915"/>
                </a:cubicBezTo>
                <a:cubicBezTo>
                  <a:pt x="5814376" y="1169915"/>
                  <a:pt x="5821935" y="1162358"/>
                  <a:pt x="5829494" y="1162358"/>
                </a:cubicBezTo>
                <a:cubicBezTo>
                  <a:pt x="5829494" y="1169915"/>
                  <a:pt x="5837053" y="1154441"/>
                  <a:pt x="5837053" y="1162358"/>
                </a:cubicBezTo>
                <a:cubicBezTo>
                  <a:pt x="5852531" y="1169915"/>
                  <a:pt x="5860450" y="1162358"/>
                  <a:pt x="5868009" y="1162358"/>
                </a:cubicBezTo>
                <a:lnTo>
                  <a:pt x="5868009" y="1169915"/>
                </a:lnTo>
                <a:cubicBezTo>
                  <a:pt x="5875928" y="1162358"/>
                  <a:pt x="5868009" y="1169915"/>
                  <a:pt x="5868009" y="1162358"/>
                </a:cubicBezTo>
                <a:cubicBezTo>
                  <a:pt x="5875928" y="1162358"/>
                  <a:pt x="5883488" y="1162358"/>
                  <a:pt x="5891047" y="1162358"/>
                </a:cubicBezTo>
                <a:cubicBezTo>
                  <a:pt x="5891047" y="1169915"/>
                  <a:pt x="5898966" y="1162358"/>
                  <a:pt x="5898966" y="1162358"/>
                </a:cubicBezTo>
                <a:cubicBezTo>
                  <a:pt x="5898966" y="1162358"/>
                  <a:pt x="5914444" y="1169915"/>
                  <a:pt x="5914444" y="1154441"/>
                </a:cubicBezTo>
                <a:cubicBezTo>
                  <a:pt x="5914444" y="1152462"/>
                  <a:pt x="5914444" y="1150482"/>
                  <a:pt x="5914444" y="1146524"/>
                </a:cubicBezTo>
                <a:cubicBezTo>
                  <a:pt x="5914444" y="1162358"/>
                  <a:pt x="5929562" y="1154441"/>
                  <a:pt x="5929562" y="1154441"/>
                </a:cubicBezTo>
                <a:cubicBezTo>
                  <a:pt x="5929562" y="1162358"/>
                  <a:pt x="5922003" y="1154441"/>
                  <a:pt x="5922003" y="1169915"/>
                </a:cubicBezTo>
                <a:cubicBezTo>
                  <a:pt x="5929562" y="1162358"/>
                  <a:pt x="5929562" y="1162358"/>
                  <a:pt x="5937481" y="1154441"/>
                </a:cubicBezTo>
                <a:cubicBezTo>
                  <a:pt x="5945040" y="1169915"/>
                  <a:pt x="5960518" y="1146524"/>
                  <a:pt x="5975996" y="1162358"/>
                </a:cubicBezTo>
                <a:cubicBezTo>
                  <a:pt x="5975996" y="1154441"/>
                  <a:pt x="5975996" y="1154441"/>
                  <a:pt x="5983555" y="1154441"/>
                </a:cubicBezTo>
                <a:lnTo>
                  <a:pt x="5983555" y="1162358"/>
                </a:lnTo>
                <a:cubicBezTo>
                  <a:pt x="5991114" y="1162358"/>
                  <a:pt x="5991114" y="1146524"/>
                  <a:pt x="5999034" y="1162358"/>
                </a:cubicBezTo>
                <a:cubicBezTo>
                  <a:pt x="5999034" y="1169915"/>
                  <a:pt x="5991114" y="1154441"/>
                  <a:pt x="5991114" y="1162358"/>
                </a:cubicBezTo>
                <a:cubicBezTo>
                  <a:pt x="5991114" y="1169915"/>
                  <a:pt x="5999034" y="1169915"/>
                  <a:pt x="5999034" y="1169915"/>
                </a:cubicBezTo>
                <a:cubicBezTo>
                  <a:pt x="5999034" y="1177472"/>
                  <a:pt x="5999034" y="1177472"/>
                  <a:pt x="5999034" y="1185389"/>
                </a:cubicBezTo>
                <a:cubicBezTo>
                  <a:pt x="5991114" y="1177472"/>
                  <a:pt x="5991114" y="1177472"/>
                  <a:pt x="5983555" y="1185389"/>
                </a:cubicBezTo>
                <a:cubicBezTo>
                  <a:pt x="5983555" y="1177472"/>
                  <a:pt x="5983555" y="1177472"/>
                  <a:pt x="5983555" y="1177472"/>
                </a:cubicBezTo>
                <a:cubicBezTo>
                  <a:pt x="5983555" y="1177472"/>
                  <a:pt x="5975996" y="1177472"/>
                  <a:pt x="5975996" y="1185389"/>
                </a:cubicBezTo>
                <a:cubicBezTo>
                  <a:pt x="5968077" y="1177472"/>
                  <a:pt x="5968077" y="1185389"/>
                  <a:pt x="5960518" y="1185389"/>
                </a:cubicBezTo>
                <a:lnTo>
                  <a:pt x="5960518" y="1192946"/>
                </a:lnTo>
                <a:cubicBezTo>
                  <a:pt x="5960518" y="1169915"/>
                  <a:pt x="5952599" y="1185389"/>
                  <a:pt x="5945040" y="1185389"/>
                </a:cubicBezTo>
                <a:cubicBezTo>
                  <a:pt x="5929562" y="1177472"/>
                  <a:pt x="5922003" y="1192946"/>
                  <a:pt x="5906525" y="1185389"/>
                </a:cubicBezTo>
                <a:cubicBezTo>
                  <a:pt x="5906525" y="1185389"/>
                  <a:pt x="5906525" y="1185389"/>
                  <a:pt x="5906525" y="1177472"/>
                </a:cubicBezTo>
                <a:cubicBezTo>
                  <a:pt x="5906525" y="1185389"/>
                  <a:pt x="5906525" y="1192946"/>
                  <a:pt x="5898966" y="1192946"/>
                </a:cubicBezTo>
                <a:cubicBezTo>
                  <a:pt x="5898966" y="1192946"/>
                  <a:pt x="5891047" y="1185389"/>
                  <a:pt x="5891047" y="1200503"/>
                </a:cubicBezTo>
                <a:cubicBezTo>
                  <a:pt x="5891047" y="1192946"/>
                  <a:pt x="5883488" y="1185389"/>
                  <a:pt x="5883488" y="1200503"/>
                </a:cubicBezTo>
                <a:cubicBezTo>
                  <a:pt x="5883488" y="1185389"/>
                  <a:pt x="5875928" y="1192946"/>
                  <a:pt x="5875928" y="1192946"/>
                </a:cubicBezTo>
                <a:cubicBezTo>
                  <a:pt x="5868009" y="1192946"/>
                  <a:pt x="5875928" y="1192946"/>
                  <a:pt x="5875928" y="1200503"/>
                </a:cubicBezTo>
                <a:cubicBezTo>
                  <a:pt x="5868009" y="1192946"/>
                  <a:pt x="5868009" y="1192946"/>
                  <a:pt x="5868009" y="1200503"/>
                </a:cubicBezTo>
                <a:cubicBezTo>
                  <a:pt x="5868009" y="1192946"/>
                  <a:pt x="5860450" y="1200503"/>
                  <a:pt x="5860450" y="1185389"/>
                </a:cubicBezTo>
                <a:cubicBezTo>
                  <a:pt x="5860450" y="1189168"/>
                  <a:pt x="5860450" y="1191057"/>
                  <a:pt x="5860450" y="1191057"/>
                </a:cubicBezTo>
                <a:lnTo>
                  <a:pt x="5860450" y="1192002"/>
                </a:lnTo>
                <a:cubicBezTo>
                  <a:pt x="5860450" y="1192946"/>
                  <a:pt x="5860450" y="1192946"/>
                  <a:pt x="5860450" y="1192946"/>
                </a:cubicBezTo>
                <a:cubicBezTo>
                  <a:pt x="5852531" y="1177472"/>
                  <a:pt x="5844972" y="1192946"/>
                  <a:pt x="5844972" y="1192946"/>
                </a:cubicBezTo>
                <a:cubicBezTo>
                  <a:pt x="5852531" y="1192946"/>
                  <a:pt x="5852531" y="1192946"/>
                  <a:pt x="5852531" y="1200503"/>
                </a:cubicBezTo>
                <a:cubicBezTo>
                  <a:pt x="5852531" y="1208420"/>
                  <a:pt x="5844972" y="1200503"/>
                  <a:pt x="5844972" y="1208420"/>
                </a:cubicBezTo>
                <a:cubicBezTo>
                  <a:pt x="5844972" y="1212379"/>
                  <a:pt x="5844972" y="1214358"/>
                  <a:pt x="5844972" y="1215348"/>
                </a:cubicBezTo>
                <a:cubicBezTo>
                  <a:pt x="5844972" y="1216337"/>
                  <a:pt x="5844972" y="1216337"/>
                  <a:pt x="5844972" y="1216337"/>
                </a:cubicBezTo>
                <a:cubicBezTo>
                  <a:pt x="5852531" y="1216337"/>
                  <a:pt x="5852531" y="1216337"/>
                  <a:pt x="5852531" y="1208420"/>
                </a:cubicBezTo>
                <a:lnTo>
                  <a:pt x="5852531" y="1216337"/>
                </a:lnTo>
                <a:lnTo>
                  <a:pt x="5860450" y="1223895"/>
                </a:lnTo>
                <a:cubicBezTo>
                  <a:pt x="5860450" y="1223895"/>
                  <a:pt x="5860450" y="1223895"/>
                  <a:pt x="5860450" y="1224839"/>
                </a:cubicBezTo>
                <a:cubicBezTo>
                  <a:pt x="5860450" y="1225784"/>
                  <a:pt x="5860450" y="1227673"/>
                  <a:pt x="5860450" y="1231452"/>
                </a:cubicBezTo>
                <a:cubicBezTo>
                  <a:pt x="5852531" y="1231452"/>
                  <a:pt x="5852531" y="1231452"/>
                  <a:pt x="5852531" y="1231452"/>
                </a:cubicBezTo>
                <a:cubicBezTo>
                  <a:pt x="5852531" y="1239009"/>
                  <a:pt x="5852531" y="1239009"/>
                  <a:pt x="5852531" y="1239009"/>
                </a:cubicBezTo>
                <a:cubicBezTo>
                  <a:pt x="5860450" y="1231452"/>
                  <a:pt x="5860450" y="1231452"/>
                  <a:pt x="5860450" y="1231452"/>
                </a:cubicBezTo>
                <a:lnTo>
                  <a:pt x="5864230" y="1231991"/>
                </a:lnTo>
                <a:lnTo>
                  <a:pt x="5861395" y="1232396"/>
                </a:lnTo>
                <a:cubicBezTo>
                  <a:pt x="5860450" y="1233341"/>
                  <a:pt x="5860450" y="1235230"/>
                  <a:pt x="5860450" y="1239009"/>
                </a:cubicBezTo>
                <a:cubicBezTo>
                  <a:pt x="5860450" y="1239009"/>
                  <a:pt x="5860450" y="1239009"/>
                  <a:pt x="5868009" y="1239009"/>
                </a:cubicBezTo>
                <a:cubicBezTo>
                  <a:pt x="5868009" y="1235230"/>
                  <a:pt x="5868009" y="1233341"/>
                  <a:pt x="5867064" y="1232396"/>
                </a:cubicBezTo>
                <a:lnTo>
                  <a:pt x="5864230" y="1231991"/>
                </a:lnTo>
                <a:lnTo>
                  <a:pt x="5868009" y="1231452"/>
                </a:lnTo>
                <a:lnTo>
                  <a:pt x="5868009" y="1228618"/>
                </a:lnTo>
                <a:lnTo>
                  <a:pt x="5868009" y="1226020"/>
                </a:lnTo>
                <a:cubicBezTo>
                  <a:pt x="5868009" y="1226256"/>
                  <a:pt x="5868009" y="1225784"/>
                  <a:pt x="5868009" y="1223895"/>
                </a:cubicBezTo>
                <a:cubicBezTo>
                  <a:pt x="5868009" y="1223895"/>
                  <a:pt x="5875928" y="1231452"/>
                  <a:pt x="5875928" y="1223895"/>
                </a:cubicBezTo>
                <a:lnTo>
                  <a:pt x="5875928" y="1231452"/>
                </a:lnTo>
                <a:cubicBezTo>
                  <a:pt x="5875928" y="1233341"/>
                  <a:pt x="5875928" y="1235230"/>
                  <a:pt x="5875928" y="1239009"/>
                </a:cubicBezTo>
                <a:cubicBezTo>
                  <a:pt x="5875928" y="1246926"/>
                  <a:pt x="5883488" y="1246926"/>
                  <a:pt x="5883488" y="1239009"/>
                </a:cubicBezTo>
                <a:cubicBezTo>
                  <a:pt x="5883488" y="1239009"/>
                  <a:pt x="5885378" y="1239009"/>
                  <a:pt x="5887267" y="1239998"/>
                </a:cubicBezTo>
                <a:lnTo>
                  <a:pt x="5889560" y="1244200"/>
                </a:lnTo>
                <a:lnTo>
                  <a:pt x="5883488" y="1246926"/>
                </a:lnTo>
                <a:cubicBezTo>
                  <a:pt x="5875928" y="1246926"/>
                  <a:pt x="5883488" y="1246926"/>
                  <a:pt x="5883488" y="1254483"/>
                </a:cubicBezTo>
                <a:cubicBezTo>
                  <a:pt x="5875928" y="1262400"/>
                  <a:pt x="5875928" y="1246926"/>
                  <a:pt x="5875928" y="1262400"/>
                </a:cubicBezTo>
                <a:cubicBezTo>
                  <a:pt x="5875928" y="1246926"/>
                  <a:pt x="5868009" y="1254483"/>
                  <a:pt x="5868009" y="1262400"/>
                </a:cubicBezTo>
                <a:cubicBezTo>
                  <a:pt x="5860450" y="1254483"/>
                  <a:pt x="5860450" y="1254483"/>
                  <a:pt x="5852531" y="1254483"/>
                </a:cubicBezTo>
                <a:cubicBezTo>
                  <a:pt x="5844972" y="1254483"/>
                  <a:pt x="5844972" y="1254483"/>
                  <a:pt x="5844972" y="1254483"/>
                </a:cubicBezTo>
                <a:cubicBezTo>
                  <a:pt x="5837053" y="1269957"/>
                  <a:pt x="5829494" y="1254483"/>
                  <a:pt x="5829494" y="1262400"/>
                </a:cubicBezTo>
                <a:cubicBezTo>
                  <a:pt x="5814376" y="1262400"/>
                  <a:pt x="5798898" y="1262400"/>
                  <a:pt x="5783420" y="1269957"/>
                </a:cubicBezTo>
                <a:cubicBezTo>
                  <a:pt x="5783420" y="1269957"/>
                  <a:pt x="5775501" y="1269957"/>
                  <a:pt x="5767942" y="1269957"/>
                </a:cubicBezTo>
                <a:lnTo>
                  <a:pt x="5761869" y="1272683"/>
                </a:lnTo>
                <a:lnTo>
                  <a:pt x="5760382" y="1269957"/>
                </a:lnTo>
                <a:cubicBezTo>
                  <a:pt x="5760382" y="1273916"/>
                  <a:pt x="5760382" y="1273916"/>
                  <a:pt x="5761327" y="1272926"/>
                </a:cubicBezTo>
                <a:lnTo>
                  <a:pt x="5761869" y="1272683"/>
                </a:lnTo>
                <a:lnTo>
                  <a:pt x="5764162" y="1276884"/>
                </a:lnTo>
                <a:cubicBezTo>
                  <a:pt x="5766052" y="1277874"/>
                  <a:pt x="5767942" y="1277874"/>
                  <a:pt x="5767942" y="1277874"/>
                </a:cubicBezTo>
                <a:cubicBezTo>
                  <a:pt x="5767942" y="1269957"/>
                  <a:pt x="5775501" y="1277874"/>
                  <a:pt x="5775501" y="1277874"/>
                </a:cubicBezTo>
                <a:cubicBezTo>
                  <a:pt x="5775501" y="1269957"/>
                  <a:pt x="5783420" y="1277874"/>
                  <a:pt x="5790979" y="1277874"/>
                </a:cubicBezTo>
                <a:cubicBezTo>
                  <a:pt x="5790979" y="1285431"/>
                  <a:pt x="5790979" y="1285431"/>
                  <a:pt x="5783420" y="1292988"/>
                </a:cubicBezTo>
                <a:cubicBezTo>
                  <a:pt x="5783420" y="1285431"/>
                  <a:pt x="5783420" y="1292988"/>
                  <a:pt x="5775501" y="1292988"/>
                </a:cubicBezTo>
                <a:cubicBezTo>
                  <a:pt x="5775501" y="1292988"/>
                  <a:pt x="5775501" y="1292988"/>
                  <a:pt x="5767942" y="1292988"/>
                </a:cubicBezTo>
                <a:cubicBezTo>
                  <a:pt x="5767942" y="1300545"/>
                  <a:pt x="5775501" y="1300545"/>
                  <a:pt x="5775501" y="1300545"/>
                </a:cubicBezTo>
                <a:cubicBezTo>
                  <a:pt x="5775501" y="1300545"/>
                  <a:pt x="5775501" y="1308462"/>
                  <a:pt x="5783420" y="1308462"/>
                </a:cubicBezTo>
                <a:cubicBezTo>
                  <a:pt x="5783420" y="1316019"/>
                  <a:pt x="5775501" y="1308462"/>
                  <a:pt x="5775501" y="1308462"/>
                </a:cubicBezTo>
                <a:cubicBezTo>
                  <a:pt x="5775501" y="1316019"/>
                  <a:pt x="5783420" y="1316019"/>
                  <a:pt x="5783420" y="1316019"/>
                </a:cubicBezTo>
                <a:cubicBezTo>
                  <a:pt x="5783420" y="1323936"/>
                  <a:pt x="5783420" y="1316019"/>
                  <a:pt x="5783420" y="1323936"/>
                </a:cubicBezTo>
                <a:lnTo>
                  <a:pt x="5790979" y="1323936"/>
                </a:lnTo>
                <a:cubicBezTo>
                  <a:pt x="5790979" y="1339411"/>
                  <a:pt x="5790979" y="1331494"/>
                  <a:pt x="5798898" y="1331494"/>
                </a:cubicBezTo>
                <a:cubicBezTo>
                  <a:pt x="5783420" y="1331494"/>
                  <a:pt x="5783420" y="1346968"/>
                  <a:pt x="5775501" y="1339411"/>
                </a:cubicBezTo>
                <a:cubicBezTo>
                  <a:pt x="5767942" y="1339411"/>
                  <a:pt x="5767942" y="1339411"/>
                  <a:pt x="5767942" y="1339411"/>
                </a:cubicBezTo>
                <a:cubicBezTo>
                  <a:pt x="5767942" y="1339411"/>
                  <a:pt x="5775501" y="1346968"/>
                  <a:pt x="5775501" y="1339411"/>
                </a:cubicBezTo>
                <a:cubicBezTo>
                  <a:pt x="5775501" y="1346968"/>
                  <a:pt x="5767942" y="1339411"/>
                  <a:pt x="5767942" y="1346968"/>
                </a:cubicBezTo>
                <a:cubicBezTo>
                  <a:pt x="5767942" y="1339411"/>
                  <a:pt x="5760382" y="1346968"/>
                  <a:pt x="5752463" y="1346968"/>
                </a:cubicBezTo>
                <a:cubicBezTo>
                  <a:pt x="5752463" y="1339411"/>
                  <a:pt x="5736985" y="1346968"/>
                  <a:pt x="5729426" y="1339411"/>
                </a:cubicBezTo>
                <a:cubicBezTo>
                  <a:pt x="5729426" y="1346968"/>
                  <a:pt x="5721867" y="1339411"/>
                  <a:pt x="5721867" y="1339411"/>
                </a:cubicBezTo>
                <a:cubicBezTo>
                  <a:pt x="5713948" y="1346968"/>
                  <a:pt x="5713948" y="1346968"/>
                  <a:pt x="5706389" y="1354525"/>
                </a:cubicBezTo>
                <a:cubicBezTo>
                  <a:pt x="5706389" y="1354525"/>
                  <a:pt x="5698830" y="1354525"/>
                  <a:pt x="5698830" y="1362082"/>
                </a:cubicBezTo>
                <a:cubicBezTo>
                  <a:pt x="5698830" y="1354525"/>
                  <a:pt x="5698830" y="1354525"/>
                  <a:pt x="5698830" y="1354525"/>
                </a:cubicBezTo>
                <a:cubicBezTo>
                  <a:pt x="5690911" y="1354525"/>
                  <a:pt x="5698830" y="1362082"/>
                  <a:pt x="5690911" y="1362082"/>
                </a:cubicBezTo>
                <a:cubicBezTo>
                  <a:pt x="5690911" y="1366040"/>
                  <a:pt x="5690911" y="1366040"/>
                  <a:pt x="5690911" y="1365051"/>
                </a:cubicBezTo>
                <a:lnTo>
                  <a:pt x="5690911" y="1367030"/>
                </a:lnTo>
                <a:lnTo>
                  <a:pt x="5690911" y="1369009"/>
                </a:lnTo>
                <a:lnTo>
                  <a:pt x="5690911" y="1369999"/>
                </a:lnTo>
                <a:cubicBezTo>
                  <a:pt x="5690911" y="1354525"/>
                  <a:pt x="5682992" y="1354525"/>
                  <a:pt x="5682992" y="1362082"/>
                </a:cubicBezTo>
                <a:cubicBezTo>
                  <a:pt x="5675433" y="1362082"/>
                  <a:pt x="5675433" y="1362082"/>
                  <a:pt x="5675433" y="1362082"/>
                </a:cubicBezTo>
                <a:cubicBezTo>
                  <a:pt x="5675433" y="1362082"/>
                  <a:pt x="5675433" y="1362082"/>
                  <a:pt x="5675433" y="1363072"/>
                </a:cubicBezTo>
                <a:lnTo>
                  <a:pt x="5675433" y="1367030"/>
                </a:lnTo>
                <a:cubicBezTo>
                  <a:pt x="5675433" y="1368020"/>
                  <a:pt x="5675433" y="1369999"/>
                  <a:pt x="5675433" y="1369999"/>
                </a:cubicBezTo>
                <a:cubicBezTo>
                  <a:pt x="5675433" y="1362082"/>
                  <a:pt x="5667874" y="1362082"/>
                  <a:pt x="5667874" y="1369999"/>
                </a:cubicBezTo>
                <a:cubicBezTo>
                  <a:pt x="5660315" y="1377916"/>
                  <a:pt x="5660315" y="1369999"/>
                  <a:pt x="5660315" y="1369999"/>
                </a:cubicBezTo>
                <a:cubicBezTo>
                  <a:pt x="5660315" y="1377916"/>
                  <a:pt x="5652396" y="1362082"/>
                  <a:pt x="5652396" y="1369999"/>
                </a:cubicBezTo>
                <a:cubicBezTo>
                  <a:pt x="5644836" y="1369999"/>
                  <a:pt x="5652396" y="1369999"/>
                  <a:pt x="5652396" y="1362082"/>
                </a:cubicBezTo>
                <a:cubicBezTo>
                  <a:pt x="5644836" y="1369999"/>
                  <a:pt x="5644836" y="1369999"/>
                  <a:pt x="5644836" y="1377916"/>
                </a:cubicBezTo>
                <a:lnTo>
                  <a:pt x="5644836" y="1369999"/>
                </a:lnTo>
                <a:cubicBezTo>
                  <a:pt x="5644836" y="1377916"/>
                  <a:pt x="5636917" y="1377916"/>
                  <a:pt x="5636917" y="1369999"/>
                </a:cubicBezTo>
                <a:lnTo>
                  <a:pt x="5636917" y="1374947"/>
                </a:lnTo>
                <a:lnTo>
                  <a:pt x="5636917" y="1377916"/>
                </a:lnTo>
                <a:cubicBezTo>
                  <a:pt x="5633138" y="1373957"/>
                  <a:pt x="5631248" y="1373957"/>
                  <a:pt x="5630303" y="1375892"/>
                </a:cubicBezTo>
                <a:lnTo>
                  <a:pt x="5629945" y="1379528"/>
                </a:lnTo>
                <a:lnTo>
                  <a:pt x="5629358" y="1377916"/>
                </a:lnTo>
                <a:cubicBezTo>
                  <a:pt x="5629358" y="1381695"/>
                  <a:pt x="5629358" y="1381695"/>
                  <a:pt x="5629358" y="1380750"/>
                </a:cubicBezTo>
                <a:lnTo>
                  <a:pt x="5629358" y="1384529"/>
                </a:lnTo>
                <a:cubicBezTo>
                  <a:pt x="5629358" y="1385473"/>
                  <a:pt x="5629358" y="1385473"/>
                  <a:pt x="5629358" y="1385473"/>
                </a:cubicBezTo>
                <a:cubicBezTo>
                  <a:pt x="5621439" y="1385473"/>
                  <a:pt x="5621439" y="1385473"/>
                  <a:pt x="5621439" y="1385473"/>
                </a:cubicBezTo>
                <a:cubicBezTo>
                  <a:pt x="5621439" y="1385473"/>
                  <a:pt x="5613880" y="1385473"/>
                  <a:pt x="5613880" y="1393030"/>
                </a:cubicBezTo>
                <a:cubicBezTo>
                  <a:pt x="5606321" y="1393030"/>
                  <a:pt x="5606321" y="1385473"/>
                  <a:pt x="5606321" y="1393030"/>
                </a:cubicBezTo>
                <a:cubicBezTo>
                  <a:pt x="5606321" y="1400947"/>
                  <a:pt x="5606321" y="1393030"/>
                  <a:pt x="5613880" y="1393030"/>
                </a:cubicBezTo>
                <a:cubicBezTo>
                  <a:pt x="5613880" y="1400947"/>
                  <a:pt x="5621439" y="1393030"/>
                  <a:pt x="5621439" y="1393030"/>
                </a:cubicBezTo>
                <a:cubicBezTo>
                  <a:pt x="5613880" y="1393030"/>
                  <a:pt x="5613880" y="1393030"/>
                  <a:pt x="5613880" y="1393030"/>
                </a:cubicBezTo>
                <a:cubicBezTo>
                  <a:pt x="5613880" y="1393030"/>
                  <a:pt x="5621439" y="1393030"/>
                  <a:pt x="5621439" y="1385473"/>
                </a:cubicBezTo>
                <a:cubicBezTo>
                  <a:pt x="5621439" y="1393030"/>
                  <a:pt x="5629358" y="1385473"/>
                  <a:pt x="5629358" y="1385473"/>
                </a:cubicBezTo>
                <a:cubicBezTo>
                  <a:pt x="5629358" y="1393030"/>
                  <a:pt x="5621439" y="1385473"/>
                  <a:pt x="5621439" y="1400947"/>
                </a:cubicBezTo>
                <a:cubicBezTo>
                  <a:pt x="5621439" y="1393030"/>
                  <a:pt x="5613880" y="1408504"/>
                  <a:pt x="5613880" y="1400947"/>
                </a:cubicBezTo>
                <a:lnTo>
                  <a:pt x="5613880" y="1408504"/>
                </a:lnTo>
                <a:cubicBezTo>
                  <a:pt x="5613880" y="1408504"/>
                  <a:pt x="5606321" y="1400947"/>
                  <a:pt x="5598762" y="1408504"/>
                </a:cubicBezTo>
                <a:cubicBezTo>
                  <a:pt x="5590843" y="1408504"/>
                  <a:pt x="5575365" y="1416061"/>
                  <a:pt x="5575365" y="1408504"/>
                </a:cubicBezTo>
                <a:cubicBezTo>
                  <a:pt x="5575365" y="1416061"/>
                  <a:pt x="5567806" y="1408504"/>
                  <a:pt x="5567806" y="1408504"/>
                </a:cubicBezTo>
                <a:cubicBezTo>
                  <a:pt x="5567806" y="1416061"/>
                  <a:pt x="5567806" y="1408504"/>
                  <a:pt x="5559887" y="1416061"/>
                </a:cubicBezTo>
                <a:cubicBezTo>
                  <a:pt x="5559887" y="1400947"/>
                  <a:pt x="5552328" y="1416061"/>
                  <a:pt x="5552328" y="1408504"/>
                </a:cubicBezTo>
                <a:lnTo>
                  <a:pt x="5544769" y="1416061"/>
                </a:lnTo>
                <a:cubicBezTo>
                  <a:pt x="5544769" y="1423978"/>
                  <a:pt x="5544769" y="1408504"/>
                  <a:pt x="5536850" y="1416061"/>
                </a:cubicBezTo>
                <a:cubicBezTo>
                  <a:pt x="5536850" y="1416061"/>
                  <a:pt x="5536850" y="1416061"/>
                  <a:pt x="5536850" y="1417051"/>
                </a:cubicBezTo>
                <a:lnTo>
                  <a:pt x="5536850" y="1419030"/>
                </a:lnTo>
                <a:lnTo>
                  <a:pt x="5536850" y="1423978"/>
                </a:lnTo>
                <a:cubicBezTo>
                  <a:pt x="5529290" y="1423978"/>
                  <a:pt x="5529290" y="1423978"/>
                  <a:pt x="5521371" y="1423978"/>
                </a:cubicBezTo>
                <a:cubicBezTo>
                  <a:pt x="5521371" y="1423978"/>
                  <a:pt x="5521371" y="1423978"/>
                  <a:pt x="5521371" y="1424923"/>
                </a:cubicBezTo>
                <a:lnTo>
                  <a:pt x="5521371" y="1427757"/>
                </a:lnTo>
                <a:cubicBezTo>
                  <a:pt x="5521371" y="1427757"/>
                  <a:pt x="5521371" y="1427757"/>
                  <a:pt x="5521371" y="1431536"/>
                </a:cubicBezTo>
                <a:cubicBezTo>
                  <a:pt x="5513812" y="1439453"/>
                  <a:pt x="5513812" y="1439453"/>
                  <a:pt x="5513812" y="1439453"/>
                </a:cubicBezTo>
                <a:cubicBezTo>
                  <a:pt x="5513812" y="1439453"/>
                  <a:pt x="5521371" y="1447010"/>
                  <a:pt x="5521371" y="1439453"/>
                </a:cubicBezTo>
                <a:cubicBezTo>
                  <a:pt x="5521371" y="1439453"/>
                  <a:pt x="5529290" y="1439453"/>
                  <a:pt x="5521371" y="1431536"/>
                </a:cubicBezTo>
                <a:cubicBezTo>
                  <a:pt x="5529290" y="1431536"/>
                  <a:pt x="5521371" y="1439453"/>
                  <a:pt x="5529290" y="1439453"/>
                </a:cubicBezTo>
                <a:cubicBezTo>
                  <a:pt x="5529290" y="1435494"/>
                  <a:pt x="5529290" y="1433515"/>
                  <a:pt x="5530235" y="1431581"/>
                </a:cubicBezTo>
                <a:lnTo>
                  <a:pt x="5530414" y="1431375"/>
                </a:lnTo>
                <a:lnTo>
                  <a:pt x="5535905" y="1430591"/>
                </a:lnTo>
                <a:cubicBezTo>
                  <a:pt x="5536850" y="1429646"/>
                  <a:pt x="5536850" y="1427757"/>
                  <a:pt x="5536850" y="1423978"/>
                </a:cubicBezTo>
                <a:lnTo>
                  <a:pt x="5536850" y="1431536"/>
                </a:lnTo>
                <a:cubicBezTo>
                  <a:pt x="5544769" y="1423978"/>
                  <a:pt x="5544769" y="1431536"/>
                  <a:pt x="5544769" y="1423978"/>
                </a:cubicBezTo>
                <a:cubicBezTo>
                  <a:pt x="5544769" y="1423978"/>
                  <a:pt x="5552328" y="1431536"/>
                  <a:pt x="5552328" y="1423978"/>
                </a:cubicBezTo>
                <a:cubicBezTo>
                  <a:pt x="5552328" y="1423978"/>
                  <a:pt x="5552328" y="1423978"/>
                  <a:pt x="5544769" y="1423978"/>
                </a:cubicBezTo>
                <a:cubicBezTo>
                  <a:pt x="5552328" y="1416061"/>
                  <a:pt x="5552328" y="1431536"/>
                  <a:pt x="5559887" y="1423978"/>
                </a:cubicBezTo>
                <a:cubicBezTo>
                  <a:pt x="5559887" y="1423978"/>
                  <a:pt x="5559887" y="1425868"/>
                  <a:pt x="5560877" y="1426812"/>
                </a:cubicBezTo>
                <a:lnTo>
                  <a:pt x="5563281" y="1425829"/>
                </a:lnTo>
                <a:lnTo>
                  <a:pt x="5566816" y="1427757"/>
                </a:lnTo>
                <a:cubicBezTo>
                  <a:pt x="5567806" y="1427757"/>
                  <a:pt x="5567806" y="1427757"/>
                  <a:pt x="5567806" y="1431536"/>
                </a:cubicBezTo>
                <a:cubicBezTo>
                  <a:pt x="5567806" y="1431536"/>
                  <a:pt x="5567806" y="1429646"/>
                  <a:pt x="5567806" y="1428702"/>
                </a:cubicBezTo>
                <a:lnTo>
                  <a:pt x="5567806" y="1424923"/>
                </a:lnTo>
                <a:cubicBezTo>
                  <a:pt x="5567806" y="1423978"/>
                  <a:pt x="5567806" y="1423978"/>
                  <a:pt x="5567806" y="1423978"/>
                </a:cubicBezTo>
                <a:cubicBezTo>
                  <a:pt x="5567806" y="1423978"/>
                  <a:pt x="5567806" y="1431536"/>
                  <a:pt x="5575365" y="1431536"/>
                </a:cubicBezTo>
                <a:cubicBezTo>
                  <a:pt x="5582924" y="1423978"/>
                  <a:pt x="5590843" y="1423978"/>
                  <a:pt x="5598762" y="1423978"/>
                </a:cubicBezTo>
                <a:cubicBezTo>
                  <a:pt x="5598762" y="1423978"/>
                  <a:pt x="5606321" y="1416061"/>
                  <a:pt x="5613880" y="1423978"/>
                </a:cubicBezTo>
                <a:lnTo>
                  <a:pt x="5621439" y="1423978"/>
                </a:lnTo>
                <a:lnTo>
                  <a:pt x="5618416" y="1419228"/>
                </a:lnTo>
                <a:lnTo>
                  <a:pt x="5621439" y="1416061"/>
                </a:lnTo>
                <a:cubicBezTo>
                  <a:pt x="5629358" y="1423978"/>
                  <a:pt x="5636917" y="1416061"/>
                  <a:pt x="5644836" y="1416061"/>
                </a:cubicBezTo>
                <a:cubicBezTo>
                  <a:pt x="5644836" y="1416061"/>
                  <a:pt x="5652396" y="1416061"/>
                  <a:pt x="5660315" y="1416061"/>
                </a:cubicBezTo>
                <a:cubicBezTo>
                  <a:pt x="5660315" y="1416061"/>
                  <a:pt x="5652396" y="1416061"/>
                  <a:pt x="5660315" y="1423978"/>
                </a:cubicBezTo>
                <a:lnTo>
                  <a:pt x="5660315" y="1419030"/>
                </a:lnTo>
                <a:lnTo>
                  <a:pt x="5660315" y="1417186"/>
                </a:lnTo>
                <a:lnTo>
                  <a:pt x="5660315" y="1416061"/>
                </a:lnTo>
                <a:cubicBezTo>
                  <a:pt x="5667874" y="1416061"/>
                  <a:pt x="5675433" y="1423978"/>
                  <a:pt x="5675433" y="1416061"/>
                </a:cubicBezTo>
                <a:cubicBezTo>
                  <a:pt x="5675433" y="1416061"/>
                  <a:pt x="5675433" y="1416061"/>
                  <a:pt x="5675433" y="1408504"/>
                </a:cubicBezTo>
                <a:cubicBezTo>
                  <a:pt x="5675433" y="1416061"/>
                  <a:pt x="5682992" y="1416061"/>
                  <a:pt x="5690911" y="1416061"/>
                </a:cubicBezTo>
                <a:cubicBezTo>
                  <a:pt x="5690911" y="1416061"/>
                  <a:pt x="5682992" y="1416061"/>
                  <a:pt x="5682992" y="1423978"/>
                </a:cubicBezTo>
                <a:cubicBezTo>
                  <a:pt x="5682992" y="1416061"/>
                  <a:pt x="5690911" y="1423978"/>
                  <a:pt x="5690911" y="1416061"/>
                </a:cubicBezTo>
                <a:cubicBezTo>
                  <a:pt x="5706389" y="1423978"/>
                  <a:pt x="5713948" y="1408504"/>
                  <a:pt x="5721867" y="1416061"/>
                </a:cubicBezTo>
                <a:cubicBezTo>
                  <a:pt x="5721867" y="1416061"/>
                  <a:pt x="5729426" y="1408504"/>
                  <a:pt x="5729426" y="1416061"/>
                </a:cubicBezTo>
                <a:cubicBezTo>
                  <a:pt x="5729426" y="1416061"/>
                  <a:pt x="5736985" y="1408504"/>
                  <a:pt x="5736985" y="1416061"/>
                </a:cubicBezTo>
                <a:cubicBezTo>
                  <a:pt x="5736985" y="1423978"/>
                  <a:pt x="5744904" y="1423978"/>
                  <a:pt x="5744904" y="1423978"/>
                </a:cubicBezTo>
                <a:cubicBezTo>
                  <a:pt x="5744904" y="1431536"/>
                  <a:pt x="5736985" y="1423978"/>
                  <a:pt x="5736985" y="1431536"/>
                </a:cubicBezTo>
                <a:cubicBezTo>
                  <a:pt x="5736985" y="1423978"/>
                  <a:pt x="5736985" y="1431536"/>
                  <a:pt x="5729426" y="1431536"/>
                </a:cubicBezTo>
                <a:cubicBezTo>
                  <a:pt x="5729426" y="1431536"/>
                  <a:pt x="5729426" y="1431536"/>
                  <a:pt x="5729426" y="1423978"/>
                </a:cubicBezTo>
                <a:cubicBezTo>
                  <a:pt x="5729426" y="1431536"/>
                  <a:pt x="5729426" y="1431536"/>
                  <a:pt x="5721867" y="1431536"/>
                </a:cubicBezTo>
                <a:cubicBezTo>
                  <a:pt x="5721867" y="1423978"/>
                  <a:pt x="5713948" y="1431536"/>
                  <a:pt x="5713948" y="1431536"/>
                </a:cubicBezTo>
                <a:cubicBezTo>
                  <a:pt x="5706389" y="1431536"/>
                  <a:pt x="5713948" y="1439453"/>
                  <a:pt x="5706389" y="1439453"/>
                </a:cubicBezTo>
                <a:cubicBezTo>
                  <a:pt x="5706389" y="1423978"/>
                  <a:pt x="5698830" y="1439453"/>
                  <a:pt x="5698830" y="1431536"/>
                </a:cubicBezTo>
                <a:cubicBezTo>
                  <a:pt x="5690911" y="1431536"/>
                  <a:pt x="5682992" y="1439453"/>
                  <a:pt x="5667874" y="1439453"/>
                </a:cubicBezTo>
                <a:cubicBezTo>
                  <a:pt x="5675433" y="1431536"/>
                  <a:pt x="5675433" y="1431536"/>
                  <a:pt x="5675433" y="1431536"/>
                </a:cubicBezTo>
                <a:cubicBezTo>
                  <a:pt x="5667874" y="1431536"/>
                  <a:pt x="5667874" y="1439453"/>
                  <a:pt x="5667874" y="1439453"/>
                </a:cubicBezTo>
                <a:cubicBezTo>
                  <a:pt x="5667874" y="1439453"/>
                  <a:pt x="5660315" y="1439453"/>
                  <a:pt x="5660315" y="1447010"/>
                </a:cubicBezTo>
                <a:cubicBezTo>
                  <a:pt x="5660315" y="1439453"/>
                  <a:pt x="5652396" y="1439453"/>
                  <a:pt x="5652396" y="1439453"/>
                </a:cubicBezTo>
                <a:cubicBezTo>
                  <a:pt x="5652396" y="1431536"/>
                  <a:pt x="5644836" y="1439453"/>
                  <a:pt x="5644836" y="1439453"/>
                </a:cubicBezTo>
                <a:cubicBezTo>
                  <a:pt x="5636917" y="1439453"/>
                  <a:pt x="5636917" y="1447010"/>
                  <a:pt x="5636917" y="1439453"/>
                </a:cubicBezTo>
                <a:cubicBezTo>
                  <a:pt x="5636917" y="1439453"/>
                  <a:pt x="5636917" y="1439453"/>
                  <a:pt x="5636917" y="1431536"/>
                </a:cubicBezTo>
                <a:cubicBezTo>
                  <a:pt x="5636917" y="1439453"/>
                  <a:pt x="5629358" y="1431536"/>
                  <a:pt x="5629358" y="1439453"/>
                </a:cubicBezTo>
                <a:cubicBezTo>
                  <a:pt x="5629358" y="1431536"/>
                  <a:pt x="5629358" y="1439453"/>
                  <a:pt x="5621439" y="1439453"/>
                </a:cubicBezTo>
                <a:lnTo>
                  <a:pt x="5621439" y="1447010"/>
                </a:lnTo>
                <a:cubicBezTo>
                  <a:pt x="5621439" y="1439453"/>
                  <a:pt x="5613880" y="1439453"/>
                  <a:pt x="5613880" y="1447010"/>
                </a:cubicBezTo>
                <a:cubicBezTo>
                  <a:pt x="5613880" y="1447010"/>
                  <a:pt x="5613880" y="1447010"/>
                  <a:pt x="5613880" y="1439453"/>
                </a:cubicBezTo>
                <a:cubicBezTo>
                  <a:pt x="5606321" y="1447010"/>
                  <a:pt x="5590843" y="1439453"/>
                  <a:pt x="5582924" y="1462484"/>
                </a:cubicBezTo>
                <a:lnTo>
                  <a:pt x="5575365" y="1462484"/>
                </a:lnTo>
                <a:cubicBezTo>
                  <a:pt x="5567806" y="1470041"/>
                  <a:pt x="5559887" y="1470041"/>
                  <a:pt x="5552328" y="1470041"/>
                </a:cubicBezTo>
                <a:cubicBezTo>
                  <a:pt x="5544769" y="1477598"/>
                  <a:pt x="5544769" y="1477598"/>
                  <a:pt x="5544769" y="1462484"/>
                </a:cubicBezTo>
                <a:cubicBezTo>
                  <a:pt x="5536850" y="1477598"/>
                  <a:pt x="5536850" y="1462484"/>
                  <a:pt x="5536850" y="1470041"/>
                </a:cubicBezTo>
                <a:cubicBezTo>
                  <a:pt x="5536850" y="1462484"/>
                  <a:pt x="5529290" y="1462484"/>
                  <a:pt x="5529290" y="1470041"/>
                </a:cubicBezTo>
                <a:lnTo>
                  <a:pt x="5536850" y="1470041"/>
                </a:lnTo>
                <a:cubicBezTo>
                  <a:pt x="5529290" y="1477598"/>
                  <a:pt x="5529290" y="1470041"/>
                  <a:pt x="5521371" y="1477598"/>
                </a:cubicBezTo>
                <a:cubicBezTo>
                  <a:pt x="5521371" y="1470041"/>
                  <a:pt x="5521371" y="1470041"/>
                  <a:pt x="5513812" y="1462484"/>
                </a:cubicBezTo>
                <a:cubicBezTo>
                  <a:pt x="5513812" y="1470041"/>
                  <a:pt x="5521371" y="1477598"/>
                  <a:pt x="5521371" y="1477598"/>
                </a:cubicBezTo>
                <a:cubicBezTo>
                  <a:pt x="5521371" y="1477598"/>
                  <a:pt x="5513812" y="1470041"/>
                  <a:pt x="5513812" y="1477598"/>
                </a:cubicBezTo>
                <a:lnTo>
                  <a:pt x="5513812" y="1470041"/>
                </a:lnTo>
                <a:cubicBezTo>
                  <a:pt x="5506253" y="1470041"/>
                  <a:pt x="5513812" y="1477598"/>
                  <a:pt x="5513812" y="1477598"/>
                </a:cubicBezTo>
                <a:cubicBezTo>
                  <a:pt x="5506253" y="1477598"/>
                  <a:pt x="5498334" y="1485515"/>
                  <a:pt x="5490775" y="1485515"/>
                </a:cubicBezTo>
                <a:cubicBezTo>
                  <a:pt x="5490775" y="1493432"/>
                  <a:pt x="5482856" y="1485515"/>
                  <a:pt x="5482856" y="1493432"/>
                </a:cubicBezTo>
                <a:cubicBezTo>
                  <a:pt x="5482856" y="1485515"/>
                  <a:pt x="5482856" y="1485515"/>
                  <a:pt x="5482856" y="1485515"/>
                </a:cubicBezTo>
                <a:cubicBezTo>
                  <a:pt x="5482856" y="1481556"/>
                  <a:pt x="5482856" y="1481556"/>
                  <a:pt x="5482856" y="1481556"/>
                </a:cubicBezTo>
                <a:lnTo>
                  <a:pt x="5482856" y="1478587"/>
                </a:lnTo>
                <a:cubicBezTo>
                  <a:pt x="5482856" y="1477598"/>
                  <a:pt x="5482856" y="1477598"/>
                  <a:pt x="5482856" y="1477598"/>
                </a:cubicBezTo>
                <a:cubicBezTo>
                  <a:pt x="5482856" y="1477598"/>
                  <a:pt x="5482856" y="1477598"/>
                  <a:pt x="5482856" y="1470041"/>
                </a:cubicBezTo>
                <a:cubicBezTo>
                  <a:pt x="5482856" y="1477778"/>
                  <a:pt x="5484836" y="1475888"/>
                  <a:pt x="5486816" y="1473010"/>
                </a:cubicBezTo>
                <a:lnTo>
                  <a:pt x="5489501" y="1469082"/>
                </a:lnTo>
                <a:lnTo>
                  <a:pt x="5489610" y="1469087"/>
                </a:lnTo>
                <a:lnTo>
                  <a:pt x="5490775" y="1470041"/>
                </a:lnTo>
                <a:cubicBezTo>
                  <a:pt x="5490775" y="1466262"/>
                  <a:pt x="5490775" y="1468151"/>
                  <a:pt x="5489785" y="1469096"/>
                </a:cubicBezTo>
                <a:lnTo>
                  <a:pt x="5489610" y="1469087"/>
                </a:lnTo>
                <a:lnTo>
                  <a:pt x="5489538" y="1469029"/>
                </a:lnTo>
                <a:lnTo>
                  <a:pt x="5489501" y="1469082"/>
                </a:lnTo>
                <a:lnTo>
                  <a:pt x="5487434" y="1468978"/>
                </a:lnTo>
                <a:cubicBezTo>
                  <a:pt x="5486321" y="1468151"/>
                  <a:pt x="5484836" y="1466262"/>
                  <a:pt x="5482856" y="1462484"/>
                </a:cubicBezTo>
                <a:cubicBezTo>
                  <a:pt x="5482856" y="1470041"/>
                  <a:pt x="5482856" y="1470041"/>
                  <a:pt x="5482856" y="1470041"/>
                </a:cubicBezTo>
                <a:lnTo>
                  <a:pt x="5475297" y="1470041"/>
                </a:lnTo>
                <a:cubicBezTo>
                  <a:pt x="5475297" y="1473819"/>
                  <a:pt x="5475297" y="1473819"/>
                  <a:pt x="5474307" y="1472875"/>
                </a:cubicBezTo>
                <a:lnTo>
                  <a:pt x="5470576" y="1471349"/>
                </a:lnTo>
                <a:lnTo>
                  <a:pt x="5470347" y="1470041"/>
                </a:lnTo>
                <a:cubicBezTo>
                  <a:pt x="5469358" y="1468151"/>
                  <a:pt x="5467378" y="1466262"/>
                  <a:pt x="5467378" y="1470041"/>
                </a:cubicBezTo>
                <a:cubicBezTo>
                  <a:pt x="5467378" y="1477598"/>
                  <a:pt x="5459819" y="1470041"/>
                  <a:pt x="5452260" y="1477598"/>
                </a:cubicBezTo>
                <a:cubicBezTo>
                  <a:pt x="5452260" y="1477598"/>
                  <a:pt x="5452260" y="1477598"/>
                  <a:pt x="5452260" y="1476653"/>
                </a:cubicBezTo>
                <a:cubicBezTo>
                  <a:pt x="5452260" y="1475709"/>
                  <a:pt x="5452260" y="1473819"/>
                  <a:pt x="5452260" y="1470041"/>
                </a:cubicBezTo>
                <a:lnTo>
                  <a:pt x="5444701" y="1470041"/>
                </a:lnTo>
                <a:cubicBezTo>
                  <a:pt x="5444701" y="1470041"/>
                  <a:pt x="5444701" y="1470041"/>
                  <a:pt x="5444701" y="1470985"/>
                </a:cubicBezTo>
                <a:lnTo>
                  <a:pt x="5444701" y="1471930"/>
                </a:lnTo>
                <a:lnTo>
                  <a:pt x="5444701" y="1477598"/>
                </a:lnTo>
                <a:cubicBezTo>
                  <a:pt x="5436782" y="1477598"/>
                  <a:pt x="5436782" y="1493432"/>
                  <a:pt x="5436782" y="1493432"/>
                </a:cubicBezTo>
                <a:cubicBezTo>
                  <a:pt x="5436782" y="1485515"/>
                  <a:pt x="5436782" y="1485515"/>
                  <a:pt x="5429223" y="1485515"/>
                </a:cubicBezTo>
                <a:cubicBezTo>
                  <a:pt x="5429223" y="1485515"/>
                  <a:pt x="5429223" y="1485515"/>
                  <a:pt x="5421304" y="1493432"/>
                </a:cubicBezTo>
                <a:cubicBezTo>
                  <a:pt x="5421304" y="1485515"/>
                  <a:pt x="5421304" y="1485515"/>
                  <a:pt x="5421304" y="1485515"/>
                </a:cubicBezTo>
                <a:cubicBezTo>
                  <a:pt x="5413744" y="1477598"/>
                  <a:pt x="5421304" y="1485515"/>
                  <a:pt x="5413744" y="1485515"/>
                </a:cubicBezTo>
                <a:cubicBezTo>
                  <a:pt x="5413744" y="1485515"/>
                  <a:pt x="5405825" y="1485515"/>
                  <a:pt x="5405825" y="1477598"/>
                </a:cubicBezTo>
                <a:lnTo>
                  <a:pt x="5405825" y="1470041"/>
                </a:lnTo>
                <a:cubicBezTo>
                  <a:pt x="5405825" y="1462484"/>
                  <a:pt x="5405825" y="1470041"/>
                  <a:pt x="5398266" y="1470041"/>
                </a:cubicBezTo>
                <a:cubicBezTo>
                  <a:pt x="5390707" y="1485515"/>
                  <a:pt x="5383148" y="1470041"/>
                  <a:pt x="5383148" y="1477598"/>
                </a:cubicBezTo>
                <a:cubicBezTo>
                  <a:pt x="5383148" y="1477598"/>
                  <a:pt x="5383148" y="1477598"/>
                  <a:pt x="5383148" y="1470041"/>
                </a:cubicBezTo>
                <a:cubicBezTo>
                  <a:pt x="5383148" y="1454567"/>
                  <a:pt x="5375229" y="1462484"/>
                  <a:pt x="5375229" y="1470041"/>
                </a:cubicBezTo>
                <a:cubicBezTo>
                  <a:pt x="5375229" y="1462484"/>
                  <a:pt x="5375229" y="1462484"/>
                  <a:pt x="5375229" y="1462484"/>
                </a:cubicBezTo>
                <a:cubicBezTo>
                  <a:pt x="5375229" y="1462484"/>
                  <a:pt x="5375229" y="1462484"/>
                  <a:pt x="5367310" y="1462484"/>
                </a:cubicBezTo>
                <a:cubicBezTo>
                  <a:pt x="5367310" y="1462484"/>
                  <a:pt x="5375229" y="1462484"/>
                  <a:pt x="5375229" y="1454567"/>
                </a:cubicBezTo>
                <a:lnTo>
                  <a:pt x="5367310" y="1454567"/>
                </a:lnTo>
                <a:cubicBezTo>
                  <a:pt x="5359751" y="1454567"/>
                  <a:pt x="5359751" y="1454567"/>
                  <a:pt x="5359751" y="1454567"/>
                </a:cubicBezTo>
                <a:lnTo>
                  <a:pt x="5354037" y="1454567"/>
                </a:lnTo>
                <a:cubicBezTo>
                  <a:pt x="5354082" y="1454567"/>
                  <a:pt x="5352192" y="1454567"/>
                  <a:pt x="5352192" y="1454567"/>
                </a:cubicBezTo>
                <a:lnTo>
                  <a:pt x="5344273" y="1454567"/>
                </a:lnTo>
                <a:cubicBezTo>
                  <a:pt x="5344273" y="1454567"/>
                  <a:pt x="5344273" y="1454567"/>
                  <a:pt x="5329155" y="1454567"/>
                </a:cubicBezTo>
                <a:lnTo>
                  <a:pt x="5329155" y="1462484"/>
                </a:lnTo>
                <a:lnTo>
                  <a:pt x="5321236" y="1454567"/>
                </a:lnTo>
                <a:cubicBezTo>
                  <a:pt x="5321236" y="1454567"/>
                  <a:pt x="5321236" y="1454567"/>
                  <a:pt x="5290639" y="1454567"/>
                </a:cubicBezTo>
                <a:cubicBezTo>
                  <a:pt x="5290639" y="1470041"/>
                  <a:pt x="5290639" y="1454567"/>
                  <a:pt x="5282720" y="1462484"/>
                </a:cubicBezTo>
                <a:lnTo>
                  <a:pt x="5282720" y="1454567"/>
                </a:lnTo>
                <a:cubicBezTo>
                  <a:pt x="5282720" y="1454567"/>
                  <a:pt x="5282720" y="1454567"/>
                  <a:pt x="5275161" y="1454567"/>
                </a:cubicBezTo>
                <a:cubicBezTo>
                  <a:pt x="5275161" y="1454567"/>
                  <a:pt x="5275161" y="1454567"/>
                  <a:pt x="5267242" y="1454567"/>
                </a:cubicBezTo>
                <a:cubicBezTo>
                  <a:pt x="5267242" y="1454567"/>
                  <a:pt x="5267242" y="1454567"/>
                  <a:pt x="5259683" y="1454567"/>
                </a:cubicBezTo>
                <a:lnTo>
                  <a:pt x="5259683" y="1462484"/>
                </a:lnTo>
                <a:cubicBezTo>
                  <a:pt x="5251764" y="1454567"/>
                  <a:pt x="5251764" y="1462484"/>
                  <a:pt x="5236646" y="1462484"/>
                </a:cubicBezTo>
                <a:cubicBezTo>
                  <a:pt x="5236646" y="1470041"/>
                  <a:pt x="5229087" y="1462484"/>
                  <a:pt x="5229087" y="1462484"/>
                </a:cubicBezTo>
                <a:lnTo>
                  <a:pt x="5228897" y="1462484"/>
                </a:lnTo>
                <a:lnTo>
                  <a:pt x="5228963" y="1462332"/>
                </a:lnTo>
                <a:cubicBezTo>
                  <a:pt x="5229087" y="1460864"/>
                  <a:pt x="5229087" y="1458435"/>
                  <a:pt x="5229087" y="1454567"/>
                </a:cubicBezTo>
                <a:cubicBezTo>
                  <a:pt x="5229087" y="1454567"/>
                  <a:pt x="5229087" y="1454567"/>
                  <a:pt x="5221168" y="1454567"/>
                </a:cubicBezTo>
                <a:cubicBezTo>
                  <a:pt x="5221168" y="1454567"/>
                  <a:pt x="5221168" y="1454567"/>
                  <a:pt x="5213249" y="1454567"/>
                </a:cubicBezTo>
                <a:cubicBezTo>
                  <a:pt x="5213249" y="1454567"/>
                  <a:pt x="5221168" y="1462484"/>
                  <a:pt x="5213249" y="1462484"/>
                </a:cubicBezTo>
                <a:cubicBezTo>
                  <a:pt x="5213249" y="1454567"/>
                  <a:pt x="5213249" y="1454567"/>
                  <a:pt x="5205690" y="1454567"/>
                </a:cubicBezTo>
                <a:cubicBezTo>
                  <a:pt x="5205690" y="1454567"/>
                  <a:pt x="5205690" y="1454567"/>
                  <a:pt x="3626921" y="1454567"/>
                </a:cubicBezTo>
                <a:cubicBezTo>
                  <a:pt x="3626921" y="1454567"/>
                  <a:pt x="3626921" y="1454567"/>
                  <a:pt x="2679875" y="1454567"/>
                </a:cubicBezTo>
                <a:cubicBezTo>
                  <a:pt x="2679875" y="1454567"/>
                  <a:pt x="2679875" y="1454567"/>
                  <a:pt x="1185697" y="1454567"/>
                </a:cubicBezTo>
                <a:cubicBezTo>
                  <a:pt x="1185697" y="1454567"/>
                  <a:pt x="1185697" y="1454567"/>
                  <a:pt x="1116585" y="1454567"/>
                </a:cubicBezTo>
                <a:cubicBezTo>
                  <a:pt x="1109026" y="1454567"/>
                  <a:pt x="1109026" y="1454567"/>
                  <a:pt x="1109026" y="1462484"/>
                </a:cubicBezTo>
                <a:cubicBezTo>
                  <a:pt x="1109026" y="1454567"/>
                  <a:pt x="1109026" y="1454567"/>
                  <a:pt x="1109026" y="1454567"/>
                </a:cubicBezTo>
                <a:cubicBezTo>
                  <a:pt x="1109026" y="1454567"/>
                  <a:pt x="1109026" y="1454567"/>
                  <a:pt x="1078070" y="1454567"/>
                </a:cubicBezTo>
                <a:lnTo>
                  <a:pt x="1078070" y="1462484"/>
                </a:lnTo>
                <a:cubicBezTo>
                  <a:pt x="1078070" y="1462484"/>
                  <a:pt x="1078070" y="1462484"/>
                  <a:pt x="1070511" y="1470041"/>
                </a:cubicBezTo>
                <a:cubicBezTo>
                  <a:pt x="1070511" y="1462484"/>
                  <a:pt x="1062591" y="1454567"/>
                  <a:pt x="1070511" y="1454567"/>
                </a:cubicBezTo>
                <a:cubicBezTo>
                  <a:pt x="1070511" y="1454567"/>
                  <a:pt x="1070511" y="1454567"/>
                  <a:pt x="1062591" y="1454567"/>
                </a:cubicBezTo>
                <a:cubicBezTo>
                  <a:pt x="1062591" y="1454567"/>
                  <a:pt x="1062591" y="1454567"/>
                  <a:pt x="1055032" y="1454567"/>
                </a:cubicBezTo>
                <a:lnTo>
                  <a:pt x="1055032" y="1462484"/>
                </a:lnTo>
                <a:cubicBezTo>
                  <a:pt x="1047473" y="1470041"/>
                  <a:pt x="1047473" y="1477598"/>
                  <a:pt x="1047473" y="1477598"/>
                </a:cubicBezTo>
                <a:cubicBezTo>
                  <a:pt x="1047473" y="1493432"/>
                  <a:pt x="1047473" y="1493432"/>
                  <a:pt x="1047473" y="1500989"/>
                </a:cubicBezTo>
                <a:cubicBezTo>
                  <a:pt x="1039554" y="1524020"/>
                  <a:pt x="1024076" y="1477598"/>
                  <a:pt x="1024076" y="1516103"/>
                </a:cubicBezTo>
                <a:cubicBezTo>
                  <a:pt x="1016517" y="1508546"/>
                  <a:pt x="1016517" y="1500989"/>
                  <a:pt x="1024076" y="1493432"/>
                </a:cubicBezTo>
                <a:cubicBezTo>
                  <a:pt x="1016517" y="1477598"/>
                  <a:pt x="1001039" y="1470041"/>
                  <a:pt x="993480" y="1477598"/>
                </a:cubicBezTo>
                <a:cubicBezTo>
                  <a:pt x="993480" y="1477598"/>
                  <a:pt x="993480" y="1485515"/>
                  <a:pt x="993480" y="1493432"/>
                </a:cubicBezTo>
                <a:cubicBezTo>
                  <a:pt x="985561" y="1493432"/>
                  <a:pt x="985561" y="1493432"/>
                  <a:pt x="985561" y="1485515"/>
                </a:cubicBezTo>
                <a:cubicBezTo>
                  <a:pt x="978002" y="1485515"/>
                  <a:pt x="985561" y="1485515"/>
                  <a:pt x="978002" y="1477598"/>
                </a:cubicBezTo>
                <a:cubicBezTo>
                  <a:pt x="978002" y="1477598"/>
                  <a:pt x="970083" y="1470041"/>
                  <a:pt x="970083" y="1477598"/>
                </a:cubicBezTo>
                <a:lnTo>
                  <a:pt x="970083" y="1485515"/>
                </a:lnTo>
                <a:cubicBezTo>
                  <a:pt x="962524" y="1477598"/>
                  <a:pt x="954964" y="1477598"/>
                  <a:pt x="954964" y="1470041"/>
                </a:cubicBezTo>
                <a:cubicBezTo>
                  <a:pt x="947405" y="1470041"/>
                  <a:pt x="954964" y="1477598"/>
                  <a:pt x="954964" y="1477598"/>
                </a:cubicBezTo>
                <a:cubicBezTo>
                  <a:pt x="947405" y="1470041"/>
                  <a:pt x="947405" y="1470041"/>
                  <a:pt x="947405" y="1454567"/>
                </a:cubicBezTo>
                <a:cubicBezTo>
                  <a:pt x="943446" y="1454567"/>
                  <a:pt x="941466" y="1454567"/>
                  <a:pt x="939487" y="1455556"/>
                </a:cubicBezTo>
                <a:lnTo>
                  <a:pt x="932676" y="1461514"/>
                </a:lnTo>
                <a:lnTo>
                  <a:pt x="932557" y="1461359"/>
                </a:lnTo>
                <a:cubicBezTo>
                  <a:pt x="931567" y="1458435"/>
                  <a:pt x="931567" y="1454567"/>
                  <a:pt x="931567" y="1454567"/>
                </a:cubicBezTo>
                <a:cubicBezTo>
                  <a:pt x="931567" y="1454567"/>
                  <a:pt x="924008" y="1454567"/>
                  <a:pt x="924008" y="1462484"/>
                </a:cubicBezTo>
                <a:cubicBezTo>
                  <a:pt x="924008" y="1454567"/>
                  <a:pt x="916449" y="1454567"/>
                  <a:pt x="916449" y="1447010"/>
                </a:cubicBezTo>
                <a:cubicBezTo>
                  <a:pt x="916449" y="1447010"/>
                  <a:pt x="916449" y="1447010"/>
                  <a:pt x="916449" y="1447954"/>
                </a:cubicBezTo>
                <a:lnTo>
                  <a:pt x="916449" y="1451733"/>
                </a:lnTo>
                <a:cubicBezTo>
                  <a:pt x="916449" y="1452677"/>
                  <a:pt x="916449" y="1454567"/>
                  <a:pt x="916449" y="1454567"/>
                </a:cubicBezTo>
                <a:cubicBezTo>
                  <a:pt x="916449" y="1454567"/>
                  <a:pt x="908530" y="1454567"/>
                  <a:pt x="900971" y="1462484"/>
                </a:cubicBezTo>
                <a:cubicBezTo>
                  <a:pt x="900971" y="1462484"/>
                  <a:pt x="900971" y="1462484"/>
                  <a:pt x="900971" y="1454567"/>
                </a:cubicBezTo>
                <a:cubicBezTo>
                  <a:pt x="900971" y="1454567"/>
                  <a:pt x="900971" y="1439453"/>
                  <a:pt x="893412" y="1447010"/>
                </a:cubicBezTo>
                <a:cubicBezTo>
                  <a:pt x="885493" y="1447010"/>
                  <a:pt x="885493" y="1454567"/>
                  <a:pt x="885493" y="1454567"/>
                </a:cubicBezTo>
                <a:cubicBezTo>
                  <a:pt x="885493" y="1447010"/>
                  <a:pt x="877934" y="1447010"/>
                  <a:pt x="877934" y="1454567"/>
                </a:cubicBezTo>
                <a:cubicBezTo>
                  <a:pt x="877934" y="1447010"/>
                  <a:pt x="877934" y="1447010"/>
                  <a:pt x="877934" y="1447010"/>
                </a:cubicBezTo>
                <a:cubicBezTo>
                  <a:pt x="877934" y="1447010"/>
                  <a:pt x="877934" y="1447010"/>
                  <a:pt x="870015" y="1447010"/>
                </a:cubicBezTo>
                <a:cubicBezTo>
                  <a:pt x="870015" y="1447010"/>
                  <a:pt x="870015" y="1447010"/>
                  <a:pt x="862456" y="1447010"/>
                </a:cubicBezTo>
                <a:cubicBezTo>
                  <a:pt x="862456" y="1454567"/>
                  <a:pt x="862456" y="1447010"/>
                  <a:pt x="862456" y="1454567"/>
                </a:cubicBezTo>
                <a:cubicBezTo>
                  <a:pt x="854897" y="1447010"/>
                  <a:pt x="839418" y="1470041"/>
                  <a:pt x="831860" y="1462484"/>
                </a:cubicBezTo>
                <a:lnTo>
                  <a:pt x="831860" y="1470041"/>
                </a:lnTo>
                <a:cubicBezTo>
                  <a:pt x="823941" y="1462484"/>
                  <a:pt x="823941" y="1462484"/>
                  <a:pt x="823941" y="1454567"/>
                </a:cubicBezTo>
                <a:lnTo>
                  <a:pt x="823941" y="1447010"/>
                </a:lnTo>
                <a:cubicBezTo>
                  <a:pt x="823941" y="1439453"/>
                  <a:pt x="831860" y="1454567"/>
                  <a:pt x="831860" y="1439453"/>
                </a:cubicBezTo>
                <a:lnTo>
                  <a:pt x="831860" y="1439301"/>
                </a:lnTo>
                <a:lnTo>
                  <a:pt x="831860" y="1432557"/>
                </a:lnTo>
                <a:lnTo>
                  <a:pt x="838429" y="1431715"/>
                </a:lnTo>
                <a:cubicBezTo>
                  <a:pt x="843198" y="1431715"/>
                  <a:pt x="846978" y="1431715"/>
                  <a:pt x="846978" y="1423978"/>
                </a:cubicBezTo>
                <a:cubicBezTo>
                  <a:pt x="846978" y="1423978"/>
                  <a:pt x="846978" y="1423978"/>
                  <a:pt x="839418" y="1416061"/>
                </a:cubicBezTo>
                <a:cubicBezTo>
                  <a:pt x="839418" y="1408504"/>
                  <a:pt x="846978" y="1416061"/>
                  <a:pt x="846978" y="1408504"/>
                </a:cubicBezTo>
                <a:cubicBezTo>
                  <a:pt x="846978" y="1408504"/>
                  <a:pt x="839418" y="1416061"/>
                  <a:pt x="839418" y="1400947"/>
                </a:cubicBezTo>
                <a:cubicBezTo>
                  <a:pt x="839418" y="1408504"/>
                  <a:pt x="839418" y="1408504"/>
                  <a:pt x="839418" y="1416061"/>
                </a:cubicBezTo>
                <a:cubicBezTo>
                  <a:pt x="831860" y="1416061"/>
                  <a:pt x="823941" y="1400947"/>
                  <a:pt x="816021" y="1408504"/>
                </a:cubicBezTo>
                <a:lnTo>
                  <a:pt x="816021" y="1400947"/>
                </a:lnTo>
                <a:cubicBezTo>
                  <a:pt x="816021" y="1400947"/>
                  <a:pt x="816021" y="1408504"/>
                  <a:pt x="808462" y="1408504"/>
                </a:cubicBezTo>
                <a:cubicBezTo>
                  <a:pt x="808462" y="1400947"/>
                  <a:pt x="800903" y="1400947"/>
                  <a:pt x="808462" y="1393030"/>
                </a:cubicBezTo>
                <a:cubicBezTo>
                  <a:pt x="800903" y="1400947"/>
                  <a:pt x="800903" y="1400947"/>
                  <a:pt x="800903" y="1400947"/>
                </a:cubicBezTo>
                <a:cubicBezTo>
                  <a:pt x="792984" y="1408504"/>
                  <a:pt x="792984" y="1400947"/>
                  <a:pt x="785425" y="1408504"/>
                </a:cubicBezTo>
                <a:cubicBezTo>
                  <a:pt x="785425" y="1400947"/>
                  <a:pt x="785425" y="1400947"/>
                  <a:pt x="785425" y="1400947"/>
                </a:cubicBezTo>
                <a:cubicBezTo>
                  <a:pt x="777866" y="1400947"/>
                  <a:pt x="769947" y="1400947"/>
                  <a:pt x="762388" y="1400947"/>
                </a:cubicBezTo>
                <a:lnTo>
                  <a:pt x="762388" y="1393030"/>
                </a:lnTo>
                <a:cubicBezTo>
                  <a:pt x="762388" y="1385473"/>
                  <a:pt x="754469" y="1393030"/>
                  <a:pt x="746910" y="1393030"/>
                </a:cubicBezTo>
                <a:cubicBezTo>
                  <a:pt x="746910" y="1393030"/>
                  <a:pt x="739351" y="1393030"/>
                  <a:pt x="739351" y="1385473"/>
                </a:cubicBezTo>
                <a:lnTo>
                  <a:pt x="746910" y="1385473"/>
                </a:lnTo>
                <a:cubicBezTo>
                  <a:pt x="746910" y="1381695"/>
                  <a:pt x="745020" y="1379805"/>
                  <a:pt x="743130" y="1376881"/>
                </a:cubicBezTo>
                <a:lnTo>
                  <a:pt x="741153" y="1369138"/>
                </a:lnTo>
                <a:lnTo>
                  <a:pt x="746910" y="1369999"/>
                </a:lnTo>
                <a:cubicBezTo>
                  <a:pt x="746910" y="1377916"/>
                  <a:pt x="746910" y="1377916"/>
                  <a:pt x="746910" y="1377916"/>
                </a:cubicBezTo>
                <a:cubicBezTo>
                  <a:pt x="754469" y="1354525"/>
                  <a:pt x="762388" y="1400947"/>
                  <a:pt x="769947" y="1369999"/>
                </a:cubicBezTo>
                <a:cubicBezTo>
                  <a:pt x="777866" y="1377916"/>
                  <a:pt x="785425" y="1369999"/>
                  <a:pt x="785425" y="1369999"/>
                </a:cubicBezTo>
                <a:cubicBezTo>
                  <a:pt x="785425" y="1377916"/>
                  <a:pt x="785425" y="1377916"/>
                  <a:pt x="785425" y="1377916"/>
                </a:cubicBezTo>
                <a:cubicBezTo>
                  <a:pt x="792984" y="1377916"/>
                  <a:pt x="792984" y="1377916"/>
                  <a:pt x="792984" y="1369999"/>
                </a:cubicBezTo>
                <a:cubicBezTo>
                  <a:pt x="792984" y="1385473"/>
                  <a:pt x="800903" y="1369999"/>
                  <a:pt x="800903" y="1385473"/>
                </a:cubicBezTo>
                <a:lnTo>
                  <a:pt x="800903" y="1377916"/>
                </a:lnTo>
                <a:cubicBezTo>
                  <a:pt x="800903" y="1377916"/>
                  <a:pt x="800903" y="1377916"/>
                  <a:pt x="800903" y="1369999"/>
                </a:cubicBezTo>
                <a:cubicBezTo>
                  <a:pt x="808462" y="1377916"/>
                  <a:pt x="816021" y="1369999"/>
                  <a:pt x="816021" y="1385473"/>
                </a:cubicBezTo>
                <a:cubicBezTo>
                  <a:pt x="823941" y="1385473"/>
                  <a:pt x="823941" y="1377916"/>
                  <a:pt x="823941" y="1377916"/>
                </a:cubicBezTo>
                <a:lnTo>
                  <a:pt x="823941" y="1383230"/>
                </a:lnTo>
                <a:lnTo>
                  <a:pt x="823941" y="1384410"/>
                </a:lnTo>
                <a:lnTo>
                  <a:pt x="823941" y="1384528"/>
                </a:lnTo>
                <a:lnTo>
                  <a:pt x="823941" y="1385473"/>
                </a:lnTo>
                <a:cubicBezTo>
                  <a:pt x="831860" y="1377916"/>
                  <a:pt x="831860" y="1377916"/>
                  <a:pt x="831860" y="1369999"/>
                </a:cubicBezTo>
                <a:lnTo>
                  <a:pt x="831860" y="1377916"/>
                </a:lnTo>
                <a:cubicBezTo>
                  <a:pt x="831860" y="1385473"/>
                  <a:pt x="839418" y="1393030"/>
                  <a:pt x="839418" y="1385473"/>
                </a:cubicBezTo>
                <a:cubicBezTo>
                  <a:pt x="839418" y="1377916"/>
                  <a:pt x="839418" y="1377916"/>
                  <a:pt x="839418" y="1377916"/>
                </a:cubicBezTo>
                <a:cubicBezTo>
                  <a:pt x="839418" y="1369999"/>
                  <a:pt x="839418" y="1369999"/>
                  <a:pt x="839418" y="1362082"/>
                </a:cubicBezTo>
                <a:lnTo>
                  <a:pt x="839418" y="1354525"/>
                </a:lnTo>
                <a:lnTo>
                  <a:pt x="842798" y="1348612"/>
                </a:lnTo>
                <a:lnTo>
                  <a:pt x="843789" y="1349093"/>
                </a:lnTo>
                <a:lnTo>
                  <a:pt x="845694" y="1347288"/>
                </a:lnTo>
                <a:lnTo>
                  <a:pt x="846978" y="1346968"/>
                </a:lnTo>
                <a:cubicBezTo>
                  <a:pt x="846978" y="1343189"/>
                  <a:pt x="846978" y="1345078"/>
                  <a:pt x="846033" y="1346968"/>
                </a:cubicBezTo>
                <a:lnTo>
                  <a:pt x="845694" y="1347288"/>
                </a:lnTo>
                <a:lnTo>
                  <a:pt x="843198" y="1347912"/>
                </a:lnTo>
                <a:lnTo>
                  <a:pt x="842798" y="1348612"/>
                </a:lnTo>
                <a:lnTo>
                  <a:pt x="839418" y="1346968"/>
                </a:lnTo>
                <a:cubicBezTo>
                  <a:pt x="846978" y="1346968"/>
                  <a:pt x="846978" y="1346968"/>
                  <a:pt x="846978" y="1339411"/>
                </a:cubicBezTo>
                <a:lnTo>
                  <a:pt x="854897" y="1339411"/>
                </a:lnTo>
                <a:cubicBezTo>
                  <a:pt x="854897" y="1339411"/>
                  <a:pt x="854897" y="1339411"/>
                  <a:pt x="854897" y="1340355"/>
                </a:cubicBezTo>
                <a:lnTo>
                  <a:pt x="854897" y="1346968"/>
                </a:lnTo>
                <a:cubicBezTo>
                  <a:pt x="862456" y="1339411"/>
                  <a:pt x="862456" y="1339411"/>
                  <a:pt x="870015" y="1346968"/>
                </a:cubicBezTo>
                <a:cubicBezTo>
                  <a:pt x="870015" y="1346968"/>
                  <a:pt x="870015" y="1339411"/>
                  <a:pt x="877934" y="1346968"/>
                </a:cubicBezTo>
                <a:cubicBezTo>
                  <a:pt x="877934" y="1339411"/>
                  <a:pt x="877934" y="1339411"/>
                  <a:pt x="877934" y="1339411"/>
                </a:cubicBezTo>
                <a:cubicBezTo>
                  <a:pt x="870015" y="1339411"/>
                  <a:pt x="870015" y="1339411"/>
                  <a:pt x="870015" y="1346968"/>
                </a:cubicBezTo>
                <a:cubicBezTo>
                  <a:pt x="870015" y="1339411"/>
                  <a:pt x="870015" y="1339411"/>
                  <a:pt x="870015" y="1331494"/>
                </a:cubicBezTo>
                <a:cubicBezTo>
                  <a:pt x="862456" y="1339411"/>
                  <a:pt x="862456" y="1331494"/>
                  <a:pt x="854897" y="1339411"/>
                </a:cubicBezTo>
                <a:cubicBezTo>
                  <a:pt x="846978" y="1331494"/>
                  <a:pt x="846978" y="1331494"/>
                  <a:pt x="846978" y="1331494"/>
                </a:cubicBezTo>
                <a:cubicBezTo>
                  <a:pt x="846978" y="1331494"/>
                  <a:pt x="846978" y="1331494"/>
                  <a:pt x="846978" y="1339411"/>
                </a:cubicBezTo>
                <a:cubicBezTo>
                  <a:pt x="839418" y="1331494"/>
                  <a:pt x="831860" y="1323936"/>
                  <a:pt x="823941" y="1316019"/>
                </a:cubicBezTo>
                <a:cubicBezTo>
                  <a:pt x="823941" y="1339411"/>
                  <a:pt x="823941" y="1316019"/>
                  <a:pt x="816021" y="1308462"/>
                </a:cubicBezTo>
                <a:cubicBezTo>
                  <a:pt x="823941" y="1308462"/>
                  <a:pt x="823941" y="1308462"/>
                  <a:pt x="823941" y="1300545"/>
                </a:cubicBezTo>
                <a:lnTo>
                  <a:pt x="816021" y="1300545"/>
                </a:lnTo>
                <a:cubicBezTo>
                  <a:pt x="808462" y="1308462"/>
                  <a:pt x="808462" y="1300545"/>
                  <a:pt x="800903" y="1300545"/>
                </a:cubicBezTo>
                <a:cubicBezTo>
                  <a:pt x="800903" y="1300545"/>
                  <a:pt x="800903" y="1300545"/>
                  <a:pt x="792984" y="1300545"/>
                </a:cubicBezTo>
                <a:lnTo>
                  <a:pt x="793836" y="1306504"/>
                </a:lnTo>
                <a:lnTo>
                  <a:pt x="793029" y="1305493"/>
                </a:lnTo>
                <a:cubicBezTo>
                  <a:pt x="791095" y="1302615"/>
                  <a:pt x="789205" y="1300725"/>
                  <a:pt x="785425" y="1308462"/>
                </a:cubicBezTo>
                <a:cubicBezTo>
                  <a:pt x="785425" y="1300545"/>
                  <a:pt x="777866" y="1300545"/>
                  <a:pt x="769947" y="1308462"/>
                </a:cubicBezTo>
                <a:cubicBezTo>
                  <a:pt x="769947" y="1300545"/>
                  <a:pt x="769947" y="1300545"/>
                  <a:pt x="769947" y="1300545"/>
                </a:cubicBezTo>
                <a:cubicBezTo>
                  <a:pt x="769947" y="1300545"/>
                  <a:pt x="762388" y="1300545"/>
                  <a:pt x="762388" y="1292988"/>
                </a:cubicBezTo>
                <a:lnTo>
                  <a:pt x="754469" y="1300545"/>
                </a:lnTo>
                <a:lnTo>
                  <a:pt x="754469" y="1292988"/>
                </a:lnTo>
                <a:cubicBezTo>
                  <a:pt x="754469" y="1300545"/>
                  <a:pt x="746910" y="1300545"/>
                  <a:pt x="746910" y="1300545"/>
                </a:cubicBezTo>
                <a:cubicBezTo>
                  <a:pt x="746910" y="1308462"/>
                  <a:pt x="746910" y="1300545"/>
                  <a:pt x="746910" y="1308462"/>
                </a:cubicBezTo>
                <a:cubicBezTo>
                  <a:pt x="754469" y="1308462"/>
                  <a:pt x="762388" y="1323936"/>
                  <a:pt x="769947" y="1316019"/>
                </a:cubicBezTo>
                <a:cubicBezTo>
                  <a:pt x="769947" y="1316019"/>
                  <a:pt x="769947" y="1316019"/>
                  <a:pt x="769947" y="1308462"/>
                </a:cubicBezTo>
                <a:cubicBezTo>
                  <a:pt x="777866" y="1323936"/>
                  <a:pt x="777866" y="1323936"/>
                  <a:pt x="777866" y="1316019"/>
                </a:cubicBezTo>
                <a:cubicBezTo>
                  <a:pt x="777866" y="1331494"/>
                  <a:pt x="777866" y="1339411"/>
                  <a:pt x="777866" y="1354525"/>
                </a:cubicBezTo>
                <a:cubicBezTo>
                  <a:pt x="777866" y="1362082"/>
                  <a:pt x="777866" y="1362082"/>
                  <a:pt x="777866" y="1369999"/>
                </a:cubicBezTo>
                <a:cubicBezTo>
                  <a:pt x="769947" y="1354525"/>
                  <a:pt x="769947" y="1362082"/>
                  <a:pt x="769947" y="1362082"/>
                </a:cubicBezTo>
                <a:cubicBezTo>
                  <a:pt x="769947" y="1346968"/>
                  <a:pt x="762388" y="1354525"/>
                  <a:pt x="762388" y="1362082"/>
                </a:cubicBezTo>
                <a:cubicBezTo>
                  <a:pt x="762388" y="1354525"/>
                  <a:pt x="762388" y="1346968"/>
                  <a:pt x="754469" y="1339411"/>
                </a:cubicBezTo>
                <a:cubicBezTo>
                  <a:pt x="754469" y="1339411"/>
                  <a:pt x="754469" y="1346968"/>
                  <a:pt x="754469" y="1354525"/>
                </a:cubicBezTo>
                <a:cubicBezTo>
                  <a:pt x="754469" y="1346968"/>
                  <a:pt x="754469" y="1346968"/>
                  <a:pt x="746910" y="1346968"/>
                </a:cubicBezTo>
                <a:cubicBezTo>
                  <a:pt x="746910" y="1346968"/>
                  <a:pt x="739351" y="1354525"/>
                  <a:pt x="731792" y="1346968"/>
                </a:cubicBezTo>
                <a:cubicBezTo>
                  <a:pt x="731792" y="1346968"/>
                  <a:pt x="731792" y="1346968"/>
                  <a:pt x="731792" y="1354525"/>
                </a:cubicBezTo>
                <a:cubicBezTo>
                  <a:pt x="723873" y="1339411"/>
                  <a:pt x="723873" y="1339411"/>
                  <a:pt x="708395" y="1339411"/>
                </a:cubicBezTo>
                <a:cubicBezTo>
                  <a:pt x="708395" y="1339411"/>
                  <a:pt x="715954" y="1339411"/>
                  <a:pt x="715954" y="1331494"/>
                </a:cubicBezTo>
                <a:cubicBezTo>
                  <a:pt x="708395" y="1331494"/>
                  <a:pt x="708395" y="1339411"/>
                  <a:pt x="708395" y="1331494"/>
                </a:cubicBezTo>
                <a:lnTo>
                  <a:pt x="715954" y="1323936"/>
                </a:lnTo>
                <a:cubicBezTo>
                  <a:pt x="715954" y="1316199"/>
                  <a:pt x="714064" y="1316199"/>
                  <a:pt x="712174" y="1316199"/>
                </a:cubicBezTo>
                <a:lnTo>
                  <a:pt x="711547" y="1315966"/>
                </a:lnTo>
                <a:lnTo>
                  <a:pt x="708395" y="1308462"/>
                </a:lnTo>
                <a:cubicBezTo>
                  <a:pt x="708395" y="1300545"/>
                  <a:pt x="708395" y="1292988"/>
                  <a:pt x="715954" y="1292988"/>
                </a:cubicBezTo>
                <a:cubicBezTo>
                  <a:pt x="708395" y="1300545"/>
                  <a:pt x="708395" y="1285431"/>
                  <a:pt x="700835" y="1292988"/>
                </a:cubicBezTo>
                <a:cubicBezTo>
                  <a:pt x="692916" y="1292988"/>
                  <a:pt x="685357" y="1285431"/>
                  <a:pt x="685357" y="1300545"/>
                </a:cubicBezTo>
                <a:cubicBezTo>
                  <a:pt x="685357" y="1292988"/>
                  <a:pt x="677798" y="1292988"/>
                  <a:pt x="677798" y="1292988"/>
                </a:cubicBezTo>
                <a:cubicBezTo>
                  <a:pt x="677798" y="1300545"/>
                  <a:pt x="669879" y="1285431"/>
                  <a:pt x="661960" y="1308462"/>
                </a:cubicBezTo>
                <a:cubicBezTo>
                  <a:pt x="661960" y="1308462"/>
                  <a:pt x="661960" y="1300545"/>
                  <a:pt x="661960" y="1292988"/>
                </a:cubicBezTo>
                <a:cubicBezTo>
                  <a:pt x="669879" y="1285431"/>
                  <a:pt x="677798" y="1300545"/>
                  <a:pt x="685357" y="1285431"/>
                </a:cubicBezTo>
                <a:cubicBezTo>
                  <a:pt x="685357" y="1285431"/>
                  <a:pt x="692916" y="1285431"/>
                  <a:pt x="692916" y="1277874"/>
                </a:cubicBezTo>
                <a:cubicBezTo>
                  <a:pt x="685357" y="1285431"/>
                  <a:pt x="685357" y="1277874"/>
                  <a:pt x="685357" y="1277874"/>
                </a:cubicBezTo>
                <a:lnTo>
                  <a:pt x="685357" y="1285431"/>
                </a:lnTo>
                <a:cubicBezTo>
                  <a:pt x="685357" y="1277874"/>
                  <a:pt x="677798" y="1277874"/>
                  <a:pt x="677798" y="1277874"/>
                </a:cubicBezTo>
                <a:cubicBezTo>
                  <a:pt x="669879" y="1277874"/>
                  <a:pt x="661960" y="1277874"/>
                  <a:pt x="654401" y="1277874"/>
                </a:cubicBezTo>
                <a:cubicBezTo>
                  <a:pt x="654401" y="1269957"/>
                  <a:pt x="654401" y="1277874"/>
                  <a:pt x="654401" y="1269957"/>
                </a:cubicBezTo>
                <a:cubicBezTo>
                  <a:pt x="646842" y="1277874"/>
                  <a:pt x="639283" y="1262400"/>
                  <a:pt x="631364" y="1285431"/>
                </a:cubicBezTo>
                <a:cubicBezTo>
                  <a:pt x="631364" y="1277874"/>
                  <a:pt x="631364" y="1277874"/>
                  <a:pt x="631364" y="1277874"/>
                </a:cubicBezTo>
                <a:cubicBezTo>
                  <a:pt x="631364" y="1277874"/>
                  <a:pt x="623805" y="1254483"/>
                  <a:pt x="623805" y="1269957"/>
                </a:cubicBezTo>
                <a:cubicBezTo>
                  <a:pt x="623805" y="1269957"/>
                  <a:pt x="615886" y="1269957"/>
                  <a:pt x="615886" y="1262400"/>
                </a:cubicBezTo>
                <a:lnTo>
                  <a:pt x="623805" y="1262400"/>
                </a:lnTo>
                <a:cubicBezTo>
                  <a:pt x="615886" y="1262400"/>
                  <a:pt x="615886" y="1262400"/>
                  <a:pt x="615886" y="1254483"/>
                </a:cubicBezTo>
                <a:cubicBezTo>
                  <a:pt x="615886" y="1262400"/>
                  <a:pt x="615886" y="1262400"/>
                  <a:pt x="615886" y="1262400"/>
                </a:cubicBezTo>
                <a:lnTo>
                  <a:pt x="615022" y="1268446"/>
                </a:lnTo>
                <a:lnTo>
                  <a:pt x="612106" y="1263345"/>
                </a:lnTo>
                <a:cubicBezTo>
                  <a:pt x="610216" y="1262400"/>
                  <a:pt x="608327" y="1262400"/>
                  <a:pt x="608327" y="1262400"/>
                </a:cubicBezTo>
                <a:cubicBezTo>
                  <a:pt x="615886" y="1239009"/>
                  <a:pt x="592849" y="1262400"/>
                  <a:pt x="592849" y="1269957"/>
                </a:cubicBezTo>
                <a:cubicBezTo>
                  <a:pt x="585289" y="1262400"/>
                  <a:pt x="592849" y="1262400"/>
                  <a:pt x="592849" y="1262400"/>
                </a:cubicBezTo>
                <a:cubicBezTo>
                  <a:pt x="577730" y="1262400"/>
                  <a:pt x="569811" y="1269957"/>
                  <a:pt x="562252" y="1262400"/>
                </a:cubicBezTo>
                <a:lnTo>
                  <a:pt x="562252" y="1269957"/>
                </a:lnTo>
                <a:cubicBezTo>
                  <a:pt x="562252" y="1269957"/>
                  <a:pt x="560272" y="1266089"/>
                  <a:pt x="557348" y="1264154"/>
                </a:cubicBezTo>
                <a:lnTo>
                  <a:pt x="553186" y="1263547"/>
                </a:lnTo>
                <a:lnTo>
                  <a:pt x="553388" y="1263345"/>
                </a:lnTo>
                <a:cubicBezTo>
                  <a:pt x="554333" y="1262400"/>
                  <a:pt x="554333" y="1262400"/>
                  <a:pt x="554333" y="1262400"/>
                </a:cubicBezTo>
                <a:lnTo>
                  <a:pt x="552501" y="1263447"/>
                </a:lnTo>
                <a:lnTo>
                  <a:pt x="552382" y="1263429"/>
                </a:lnTo>
                <a:lnTo>
                  <a:pt x="552237" y="1263598"/>
                </a:lnTo>
                <a:lnTo>
                  <a:pt x="547719" y="1266179"/>
                </a:lnTo>
                <a:cubicBezTo>
                  <a:pt x="546774" y="1268068"/>
                  <a:pt x="546774" y="1269957"/>
                  <a:pt x="546774" y="1269957"/>
                </a:cubicBezTo>
                <a:lnTo>
                  <a:pt x="546774" y="1262400"/>
                </a:lnTo>
                <a:cubicBezTo>
                  <a:pt x="546774" y="1254483"/>
                  <a:pt x="538855" y="1269957"/>
                  <a:pt x="538855" y="1262400"/>
                </a:cubicBezTo>
                <a:cubicBezTo>
                  <a:pt x="538855" y="1262400"/>
                  <a:pt x="538855" y="1262400"/>
                  <a:pt x="531296" y="1262400"/>
                </a:cubicBezTo>
                <a:cubicBezTo>
                  <a:pt x="523737" y="1262400"/>
                  <a:pt x="515818" y="1262400"/>
                  <a:pt x="508259" y="1269957"/>
                </a:cubicBezTo>
                <a:cubicBezTo>
                  <a:pt x="508259" y="1262400"/>
                  <a:pt x="500340" y="1254483"/>
                  <a:pt x="492781" y="1262400"/>
                </a:cubicBezTo>
                <a:cubicBezTo>
                  <a:pt x="492781" y="1254483"/>
                  <a:pt x="492781" y="1254483"/>
                  <a:pt x="492781" y="1246926"/>
                </a:cubicBezTo>
                <a:cubicBezTo>
                  <a:pt x="492781" y="1254483"/>
                  <a:pt x="500340" y="1254483"/>
                  <a:pt x="500340" y="1246926"/>
                </a:cubicBezTo>
                <a:cubicBezTo>
                  <a:pt x="492781" y="1246926"/>
                  <a:pt x="492781" y="1246926"/>
                  <a:pt x="492781" y="1246926"/>
                </a:cubicBezTo>
                <a:cubicBezTo>
                  <a:pt x="489001" y="1250704"/>
                  <a:pt x="487111" y="1252594"/>
                  <a:pt x="486166" y="1253538"/>
                </a:cubicBezTo>
                <a:lnTo>
                  <a:pt x="485842" y="1253863"/>
                </a:lnTo>
                <a:lnTo>
                  <a:pt x="485222" y="1246926"/>
                </a:lnTo>
                <a:cubicBezTo>
                  <a:pt x="485222" y="1246926"/>
                  <a:pt x="485222" y="1248815"/>
                  <a:pt x="485222" y="1249760"/>
                </a:cubicBezTo>
                <a:lnTo>
                  <a:pt x="485222" y="1253538"/>
                </a:lnTo>
                <a:cubicBezTo>
                  <a:pt x="485222" y="1254483"/>
                  <a:pt x="485222" y="1254483"/>
                  <a:pt x="485222" y="1254483"/>
                </a:cubicBezTo>
                <a:cubicBezTo>
                  <a:pt x="485222" y="1254483"/>
                  <a:pt x="469743" y="1262400"/>
                  <a:pt x="469743" y="1246926"/>
                </a:cubicBezTo>
                <a:cubicBezTo>
                  <a:pt x="469743" y="1254483"/>
                  <a:pt x="469743" y="1254483"/>
                  <a:pt x="469743" y="1262400"/>
                </a:cubicBezTo>
                <a:cubicBezTo>
                  <a:pt x="469743" y="1262400"/>
                  <a:pt x="477303" y="1254483"/>
                  <a:pt x="485222" y="1269957"/>
                </a:cubicBezTo>
                <a:cubicBezTo>
                  <a:pt x="477303" y="1269957"/>
                  <a:pt x="477303" y="1277874"/>
                  <a:pt x="477303" y="1277874"/>
                </a:cubicBezTo>
                <a:cubicBezTo>
                  <a:pt x="477303" y="1277874"/>
                  <a:pt x="469743" y="1285431"/>
                  <a:pt x="469743" y="1277874"/>
                </a:cubicBezTo>
                <a:cubicBezTo>
                  <a:pt x="462184" y="1277874"/>
                  <a:pt x="469743" y="1269957"/>
                  <a:pt x="469743" y="1269957"/>
                </a:cubicBezTo>
                <a:cubicBezTo>
                  <a:pt x="462184" y="1277874"/>
                  <a:pt x="462184" y="1269957"/>
                  <a:pt x="462184" y="1277874"/>
                </a:cubicBezTo>
                <a:cubicBezTo>
                  <a:pt x="462184" y="1277874"/>
                  <a:pt x="462184" y="1277874"/>
                  <a:pt x="469743" y="1277874"/>
                </a:cubicBezTo>
                <a:cubicBezTo>
                  <a:pt x="469743" y="1277874"/>
                  <a:pt x="469743" y="1277874"/>
                  <a:pt x="469743" y="1285431"/>
                </a:cubicBezTo>
                <a:cubicBezTo>
                  <a:pt x="462184" y="1277874"/>
                  <a:pt x="454265" y="1292988"/>
                  <a:pt x="446346" y="1277874"/>
                </a:cubicBezTo>
                <a:cubicBezTo>
                  <a:pt x="454265" y="1277874"/>
                  <a:pt x="454265" y="1285431"/>
                  <a:pt x="454265" y="1277874"/>
                </a:cubicBezTo>
                <a:cubicBezTo>
                  <a:pt x="454265" y="1269957"/>
                  <a:pt x="446346" y="1277874"/>
                  <a:pt x="446346" y="1277874"/>
                </a:cubicBezTo>
                <a:cubicBezTo>
                  <a:pt x="446346" y="1277874"/>
                  <a:pt x="431228" y="1292988"/>
                  <a:pt x="431228" y="1285431"/>
                </a:cubicBezTo>
                <a:cubicBezTo>
                  <a:pt x="431228" y="1292988"/>
                  <a:pt x="423669" y="1277874"/>
                  <a:pt x="415750" y="1292988"/>
                </a:cubicBezTo>
                <a:cubicBezTo>
                  <a:pt x="415750" y="1285431"/>
                  <a:pt x="415750" y="1277874"/>
                  <a:pt x="415750" y="1277874"/>
                </a:cubicBezTo>
                <a:cubicBezTo>
                  <a:pt x="415750" y="1277874"/>
                  <a:pt x="415750" y="1269957"/>
                  <a:pt x="423669" y="1269957"/>
                </a:cubicBezTo>
                <a:lnTo>
                  <a:pt x="423669" y="1272285"/>
                </a:lnTo>
                <a:cubicBezTo>
                  <a:pt x="423669" y="1272026"/>
                  <a:pt x="423669" y="1272971"/>
                  <a:pt x="423669" y="1273916"/>
                </a:cubicBezTo>
                <a:lnTo>
                  <a:pt x="423669" y="1275546"/>
                </a:lnTo>
                <a:lnTo>
                  <a:pt x="423669" y="1277874"/>
                </a:lnTo>
                <a:cubicBezTo>
                  <a:pt x="423669" y="1269957"/>
                  <a:pt x="431228" y="1262400"/>
                  <a:pt x="431228" y="1262400"/>
                </a:cubicBezTo>
                <a:cubicBezTo>
                  <a:pt x="431228" y="1262400"/>
                  <a:pt x="431228" y="1262400"/>
                  <a:pt x="431228" y="1269957"/>
                </a:cubicBezTo>
                <a:cubicBezTo>
                  <a:pt x="438787" y="1277874"/>
                  <a:pt x="438787" y="1277874"/>
                  <a:pt x="438787" y="1269957"/>
                </a:cubicBezTo>
                <a:cubicBezTo>
                  <a:pt x="438787" y="1269957"/>
                  <a:pt x="438787" y="1269957"/>
                  <a:pt x="431228" y="1269957"/>
                </a:cubicBezTo>
                <a:cubicBezTo>
                  <a:pt x="431228" y="1254483"/>
                  <a:pt x="438787" y="1269957"/>
                  <a:pt x="446346" y="1262400"/>
                </a:cubicBezTo>
                <a:cubicBezTo>
                  <a:pt x="446346" y="1262400"/>
                  <a:pt x="446346" y="1262400"/>
                  <a:pt x="454265" y="1262400"/>
                </a:cubicBezTo>
                <a:cubicBezTo>
                  <a:pt x="454265" y="1246926"/>
                  <a:pt x="446346" y="1254483"/>
                  <a:pt x="446346" y="1254483"/>
                </a:cubicBezTo>
                <a:cubicBezTo>
                  <a:pt x="438787" y="1246926"/>
                  <a:pt x="431228" y="1246926"/>
                  <a:pt x="431228" y="1246926"/>
                </a:cubicBezTo>
                <a:cubicBezTo>
                  <a:pt x="431228" y="1239009"/>
                  <a:pt x="431228" y="1246926"/>
                  <a:pt x="431228" y="1239009"/>
                </a:cubicBezTo>
                <a:cubicBezTo>
                  <a:pt x="431228" y="1239009"/>
                  <a:pt x="431228" y="1239009"/>
                  <a:pt x="431228" y="1231452"/>
                </a:cubicBezTo>
                <a:cubicBezTo>
                  <a:pt x="431228" y="1239009"/>
                  <a:pt x="423669" y="1231452"/>
                  <a:pt x="423669" y="1239009"/>
                </a:cubicBezTo>
                <a:cubicBezTo>
                  <a:pt x="415750" y="1239009"/>
                  <a:pt x="415750" y="1239009"/>
                  <a:pt x="408191" y="1223895"/>
                </a:cubicBezTo>
                <a:cubicBezTo>
                  <a:pt x="408191" y="1227673"/>
                  <a:pt x="408191" y="1229562"/>
                  <a:pt x="407201" y="1230507"/>
                </a:cubicBezTo>
                <a:lnTo>
                  <a:pt x="407085" y="1230523"/>
                </a:lnTo>
                <a:lnTo>
                  <a:pt x="400317" y="1224839"/>
                </a:lnTo>
                <a:cubicBezTo>
                  <a:pt x="398382" y="1223895"/>
                  <a:pt x="396492" y="1223895"/>
                  <a:pt x="392713" y="1223895"/>
                </a:cubicBezTo>
                <a:cubicBezTo>
                  <a:pt x="392713" y="1231452"/>
                  <a:pt x="400272" y="1223895"/>
                  <a:pt x="400272" y="1231452"/>
                </a:cubicBezTo>
                <a:cubicBezTo>
                  <a:pt x="400272" y="1239009"/>
                  <a:pt x="392713" y="1231452"/>
                  <a:pt x="392713" y="1231452"/>
                </a:cubicBezTo>
                <a:cubicBezTo>
                  <a:pt x="392713" y="1223895"/>
                  <a:pt x="384794" y="1216337"/>
                  <a:pt x="377235" y="1223895"/>
                </a:cubicBezTo>
                <a:cubicBezTo>
                  <a:pt x="377235" y="1208420"/>
                  <a:pt x="369676" y="1208420"/>
                  <a:pt x="369676" y="1216337"/>
                </a:cubicBezTo>
                <a:cubicBezTo>
                  <a:pt x="369676" y="1210400"/>
                  <a:pt x="365423" y="1217620"/>
                  <a:pt x="363297" y="1211732"/>
                </a:cubicBezTo>
                <a:lnTo>
                  <a:pt x="362927" y="1208208"/>
                </a:lnTo>
                <a:lnTo>
                  <a:pt x="365896" y="1207431"/>
                </a:lnTo>
                <a:cubicBezTo>
                  <a:pt x="367786" y="1206441"/>
                  <a:pt x="369676" y="1204462"/>
                  <a:pt x="369676" y="1200503"/>
                </a:cubicBezTo>
                <a:cubicBezTo>
                  <a:pt x="369676" y="1200503"/>
                  <a:pt x="367786" y="1200503"/>
                  <a:pt x="365896" y="1201493"/>
                </a:cubicBezTo>
                <a:lnTo>
                  <a:pt x="362814" y="1207141"/>
                </a:lnTo>
                <a:lnTo>
                  <a:pt x="362116" y="1200503"/>
                </a:lnTo>
                <a:cubicBezTo>
                  <a:pt x="346278" y="1208420"/>
                  <a:pt x="346278" y="1192946"/>
                  <a:pt x="338719" y="1200503"/>
                </a:cubicBezTo>
                <a:cubicBezTo>
                  <a:pt x="338719" y="1192946"/>
                  <a:pt x="331160" y="1192946"/>
                  <a:pt x="331160" y="1192946"/>
                </a:cubicBezTo>
                <a:cubicBezTo>
                  <a:pt x="331160" y="1200503"/>
                  <a:pt x="331160" y="1200503"/>
                  <a:pt x="331160" y="1200503"/>
                </a:cubicBezTo>
                <a:cubicBezTo>
                  <a:pt x="315682" y="1200503"/>
                  <a:pt x="315682" y="1200503"/>
                  <a:pt x="308123" y="1185389"/>
                </a:cubicBezTo>
                <a:cubicBezTo>
                  <a:pt x="308123" y="1192946"/>
                  <a:pt x="308123" y="1192946"/>
                  <a:pt x="308123" y="1192946"/>
                </a:cubicBezTo>
                <a:cubicBezTo>
                  <a:pt x="308123" y="1192946"/>
                  <a:pt x="292285" y="1192946"/>
                  <a:pt x="284726" y="1192946"/>
                </a:cubicBezTo>
                <a:cubicBezTo>
                  <a:pt x="277167" y="1200503"/>
                  <a:pt x="277167" y="1192946"/>
                  <a:pt x="269608" y="1192946"/>
                </a:cubicBezTo>
                <a:cubicBezTo>
                  <a:pt x="254129" y="1192946"/>
                  <a:pt x="238651" y="1192946"/>
                  <a:pt x="223173" y="1192946"/>
                </a:cubicBezTo>
                <a:cubicBezTo>
                  <a:pt x="223173" y="1192946"/>
                  <a:pt x="223173" y="1192946"/>
                  <a:pt x="223173" y="1185389"/>
                </a:cubicBezTo>
                <a:cubicBezTo>
                  <a:pt x="223173" y="1177472"/>
                  <a:pt x="215614" y="1185389"/>
                  <a:pt x="215614" y="1192946"/>
                </a:cubicBezTo>
                <a:cubicBezTo>
                  <a:pt x="215614" y="1177472"/>
                  <a:pt x="192577" y="1200503"/>
                  <a:pt x="184658" y="1192946"/>
                </a:cubicBezTo>
                <a:lnTo>
                  <a:pt x="184658" y="1188223"/>
                </a:lnTo>
                <a:cubicBezTo>
                  <a:pt x="184658" y="1189168"/>
                  <a:pt x="184658" y="1189168"/>
                  <a:pt x="184658" y="1185389"/>
                </a:cubicBezTo>
                <a:cubicBezTo>
                  <a:pt x="177099" y="1192946"/>
                  <a:pt x="169180" y="1192946"/>
                  <a:pt x="169180" y="1192946"/>
                </a:cubicBezTo>
                <a:cubicBezTo>
                  <a:pt x="161621" y="1192946"/>
                  <a:pt x="161621" y="1185389"/>
                  <a:pt x="169180" y="1185389"/>
                </a:cubicBezTo>
                <a:cubicBezTo>
                  <a:pt x="169180" y="1185389"/>
                  <a:pt x="169180" y="1185389"/>
                  <a:pt x="161621" y="1185389"/>
                </a:cubicBezTo>
                <a:cubicBezTo>
                  <a:pt x="161621" y="1185389"/>
                  <a:pt x="161621" y="1185389"/>
                  <a:pt x="161621" y="1192946"/>
                </a:cubicBezTo>
                <a:cubicBezTo>
                  <a:pt x="154062" y="1192946"/>
                  <a:pt x="154062" y="1177472"/>
                  <a:pt x="146142" y="1185389"/>
                </a:cubicBezTo>
                <a:cubicBezTo>
                  <a:pt x="146142" y="1177472"/>
                  <a:pt x="146142" y="1177472"/>
                  <a:pt x="146142" y="1177472"/>
                </a:cubicBezTo>
                <a:lnTo>
                  <a:pt x="138583" y="1177472"/>
                </a:lnTo>
                <a:cubicBezTo>
                  <a:pt x="138583" y="1169915"/>
                  <a:pt x="138583" y="1177472"/>
                  <a:pt x="138583" y="1169915"/>
                </a:cubicBezTo>
                <a:cubicBezTo>
                  <a:pt x="138583" y="1169915"/>
                  <a:pt x="130664" y="1154441"/>
                  <a:pt x="115546" y="1162358"/>
                </a:cubicBezTo>
                <a:cubicBezTo>
                  <a:pt x="115546" y="1154441"/>
                  <a:pt x="123105" y="1162358"/>
                  <a:pt x="123105" y="1154441"/>
                </a:cubicBezTo>
                <a:cubicBezTo>
                  <a:pt x="115546" y="1146524"/>
                  <a:pt x="107627" y="1169915"/>
                  <a:pt x="107627" y="1154441"/>
                </a:cubicBezTo>
                <a:cubicBezTo>
                  <a:pt x="100068" y="1154441"/>
                  <a:pt x="107627" y="1162358"/>
                  <a:pt x="100068" y="1162358"/>
                </a:cubicBezTo>
                <a:cubicBezTo>
                  <a:pt x="100068" y="1154441"/>
                  <a:pt x="92509" y="1154441"/>
                  <a:pt x="84590" y="1154441"/>
                </a:cubicBezTo>
                <a:cubicBezTo>
                  <a:pt x="84590" y="1131410"/>
                  <a:pt x="76671" y="1154441"/>
                  <a:pt x="69112" y="1131410"/>
                </a:cubicBezTo>
                <a:cubicBezTo>
                  <a:pt x="69112" y="1138967"/>
                  <a:pt x="61553" y="1138967"/>
                  <a:pt x="53994" y="1131410"/>
                </a:cubicBezTo>
                <a:cubicBezTo>
                  <a:pt x="53994" y="1131410"/>
                  <a:pt x="53994" y="1138967"/>
                  <a:pt x="46075" y="1138967"/>
                </a:cubicBezTo>
                <a:lnTo>
                  <a:pt x="46075" y="1131410"/>
                </a:lnTo>
                <a:cubicBezTo>
                  <a:pt x="38515" y="1123853"/>
                  <a:pt x="38515" y="1123853"/>
                  <a:pt x="38515" y="1115936"/>
                </a:cubicBezTo>
                <a:cubicBezTo>
                  <a:pt x="30596" y="1115936"/>
                  <a:pt x="38515" y="1131410"/>
                  <a:pt x="30596" y="1131410"/>
                </a:cubicBezTo>
                <a:cubicBezTo>
                  <a:pt x="30596" y="1108379"/>
                  <a:pt x="23037" y="1131410"/>
                  <a:pt x="23037" y="1108379"/>
                </a:cubicBezTo>
                <a:cubicBezTo>
                  <a:pt x="15118" y="1115936"/>
                  <a:pt x="7559" y="1115936"/>
                  <a:pt x="0" y="1108379"/>
                </a:cubicBezTo>
                <a:cubicBezTo>
                  <a:pt x="7559" y="1100462"/>
                  <a:pt x="7559" y="1100462"/>
                  <a:pt x="0" y="1100462"/>
                </a:cubicBezTo>
                <a:cubicBezTo>
                  <a:pt x="7559" y="1092904"/>
                  <a:pt x="7559" y="1108379"/>
                  <a:pt x="7559" y="1100462"/>
                </a:cubicBezTo>
                <a:lnTo>
                  <a:pt x="7559" y="1092904"/>
                </a:lnTo>
                <a:cubicBezTo>
                  <a:pt x="7559" y="1100462"/>
                  <a:pt x="15118" y="1100462"/>
                  <a:pt x="15118" y="1092904"/>
                </a:cubicBezTo>
                <a:cubicBezTo>
                  <a:pt x="15118" y="1092904"/>
                  <a:pt x="15118" y="1092904"/>
                  <a:pt x="15118" y="1084987"/>
                </a:cubicBezTo>
                <a:cubicBezTo>
                  <a:pt x="15118" y="1092904"/>
                  <a:pt x="15118" y="1084987"/>
                  <a:pt x="7559" y="1084987"/>
                </a:cubicBezTo>
                <a:cubicBezTo>
                  <a:pt x="7559" y="1084987"/>
                  <a:pt x="23037" y="1084987"/>
                  <a:pt x="23037" y="1069873"/>
                </a:cubicBezTo>
                <a:lnTo>
                  <a:pt x="15118" y="1069873"/>
                </a:lnTo>
                <a:cubicBezTo>
                  <a:pt x="15118" y="1067984"/>
                  <a:pt x="15118" y="1066095"/>
                  <a:pt x="15118" y="1062316"/>
                </a:cubicBezTo>
                <a:cubicBezTo>
                  <a:pt x="15118" y="1054399"/>
                  <a:pt x="15118" y="1062316"/>
                  <a:pt x="7559" y="1054399"/>
                </a:cubicBezTo>
                <a:cubicBezTo>
                  <a:pt x="7559" y="1046842"/>
                  <a:pt x="15118" y="1062316"/>
                  <a:pt x="15118" y="1054399"/>
                </a:cubicBezTo>
                <a:cubicBezTo>
                  <a:pt x="15118" y="1038925"/>
                  <a:pt x="7559" y="1054399"/>
                  <a:pt x="7559" y="1046842"/>
                </a:cubicBezTo>
                <a:cubicBezTo>
                  <a:pt x="7559" y="1031368"/>
                  <a:pt x="15118" y="1038925"/>
                  <a:pt x="15118" y="1038925"/>
                </a:cubicBezTo>
                <a:cubicBezTo>
                  <a:pt x="23037" y="1038925"/>
                  <a:pt x="23037" y="1031368"/>
                  <a:pt x="23037" y="1038925"/>
                </a:cubicBezTo>
                <a:cubicBezTo>
                  <a:pt x="23037" y="1031368"/>
                  <a:pt x="23037" y="1031368"/>
                  <a:pt x="30596" y="1023451"/>
                </a:cubicBezTo>
                <a:cubicBezTo>
                  <a:pt x="30596" y="1031368"/>
                  <a:pt x="30596" y="1031368"/>
                  <a:pt x="30596" y="1031368"/>
                </a:cubicBezTo>
                <a:cubicBezTo>
                  <a:pt x="30596" y="1031368"/>
                  <a:pt x="30596" y="1023451"/>
                  <a:pt x="38515" y="1015894"/>
                </a:cubicBezTo>
                <a:cubicBezTo>
                  <a:pt x="30596" y="1008337"/>
                  <a:pt x="30596" y="1015894"/>
                  <a:pt x="30596" y="1008337"/>
                </a:cubicBezTo>
                <a:cubicBezTo>
                  <a:pt x="38515" y="1008337"/>
                  <a:pt x="30596" y="1000779"/>
                  <a:pt x="38515" y="992862"/>
                </a:cubicBezTo>
                <a:cubicBezTo>
                  <a:pt x="38515" y="992862"/>
                  <a:pt x="46075" y="992862"/>
                  <a:pt x="46075" y="984945"/>
                </a:cubicBezTo>
                <a:cubicBezTo>
                  <a:pt x="53994" y="977388"/>
                  <a:pt x="53994" y="984945"/>
                  <a:pt x="53994" y="977388"/>
                </a:cubicBezTo>
                <a:cubicBezTo>
                  <a:pt x="61553" y="984945"/>
                  <a:pt x="69112" y="977388"/>
                  <a:pt x="69112" y="969831"/>
                </a:cubicBezTo>
                <a:cubicBezTo>
                  <a:pt x="69112" y="961914"/>
                  <a:pt x="61553" y="961914"/>
                  <a:pt x="61553" y="961914"/>
                </a:cubicBezTo>
                <a:cubicBezTo>
                  <a:pt x="69112" y="954357"/>
                  <a:pt x="69112" y="954357"/>
                  <a:pt x="69112" y="946800"/>
                </a:cubicBezTo>
                <a:cubicBezTo>
                  <a:pt x="61553" y="938883"/>
                  <a:pt x="61553" y="954357"/>
                  <a:pt x="53994" y="946800"/>
                </a:cubicBezTo>
                <a:cubicBezTo>
                  <a:pt x="61553" y="938883"/>
                  <a:pt x="69112" y="938883"/>
                  <a:pt x="69112" y="930966"/>
                </a:cubicBezTo>
                <a:cubicBezTo>
                  <a:pt x="76671" y="930966"/>
                  <a:pt x="84590" y="938883"/>
                  <a:pt x="76671" y="930966"/>
                </a:cubicBezTo>
                <a:cubicBezTo>
                  <a:pt x="84590" y="923409"/>
                  <a:pt x="84590" y="946800"/>
                  <a:pt x="84590" y="923409"/>
                </a:cubicBezTo>
                <a:cubicBezTo>
                  <a:pt x="100068" y="923409"/>
                  <a:pt x="107627" y="915852"/>
                  <a:pt x="123105" y="907935"/>
                </a:cubicBezTo>
                <a:cubicBezTo>
                  <a:pt x="130664" y="900378"/>
                  <a:pt x="138583" y="915852"/>
                  <a:pt x="138583" y="900378"/>
                </a:cubicBezTo>
                <a:cubicBezTo>
                  <a:pt x="146142" y="900378"/>
                  <a:pt x="146142" y="900378"/>
                  <a:pt x="146142" y="892821"/>
                </a:cubicBezTo>
                <a:cubicBezTo>
                  <a:pt x="146142" y="900378"/>
                  <a:pt x="154062" y="884904"/>
                  <a:pt x="154062" y="892821"/>
                </a:cubicBezTo>
                <a:cubicBezTo>
                  <a:pt x="154062" y="869429"/>
                  <a:pt x="146142" y="884904"/>
                  <a:pt x="146142" y="877346"/>
                </a:cubicBezTo>
                <a:cubicBezTo>
                  <a:pt x="146142" y="869429"/>
                  <a:pt x="154062" y="877346"/>
                  <a:pt x="161621" y="869429"/>
                </a:cubicBezTo>
                <a:cubicBezTo>
                  <a:pt x="169180" y="877346"/>
                  <a:pt x="177099" y="877346"/>
                  <a:pt x="177099" y="869429"/>
                </a:cubicBezTo>
                <a:cubicBezTo>
                  <a:pt x="177099" y="861872"/>
                  <a:pt x="177099" y="861872"/>
                  <a:pt x="177099" y="861872"/>
                </a:cubicBezTo>
                <a:cubicBezTo>
                  <a:pt x="177099" y="869429"/>
                  <a:pt x="177099" y="869429"/>
                  <a:pt x="184658" y="869429"/>
                </a:cubicBezTo>
                <a:cubicBezTo>
                  <a:pt x="184658" y="861872"/>
                  <a:pt x="192577" y="877346"/>
                  <a:pt x="200136" y="861872"/>
                </a:cubicBezTo>
                <a:cubicBezTo>
                  <a:pt x="200136" y="861872"/>
                  <a:pt x="200136" y="861872"/>
                  <a:pt x="200136" y="869429"/>
                </a:cubicBezTo>
                <a:cubicBezTo>
                  <a:pt x="215614" y="869429"/>
                  <a:pt x="230732" y="877346"/>
                  <a:pt x="238651" y="877346"/>
                </a:cubicBezTo>
                <a:cubicBezTo>
                  <a:pt x="254129" y="877346"/>
                  <a:pt x="261689" y="869429"/>
                  <a:pt x="277167" y="877346"/>
                </a:cubicBezTo>
                <a:lnTo>
                  <a:pt x="277167" y="869429"/>
                </a:lnTo>
                <a:lnTo>
                  <a:pt x="284726" y="861872"/>
                </a:lnTo>
                <a:cubicBezTo>
                  <a:pt x="300204" y="869429"/>
                  <a:pt x="308123" y="869429"/>
                  <a:pt x="323241" y="861872"/>
                </a:cubicBezTo>
                <a:cubicBezTo>
                  <a:pt x="323241" y="846758"/>
                  <a:pt x="308123" y="869429"/>
                  <a:pt x="308123" y="854315"/>
                </a:cubicBezTo>
                <a:cubicBezTo>
                  <a:pt x="315682" y="861872"/>
                  <a:pt x="315682" y="854315"/>
                  <a:pt x="315682" y="854315"/>
                </a:cubicBezTo>
                <a:cubicBezTo>
                  <a:pt x="315682" y="846758"/>
                  <a:pt x="315682" y="854315"/>
                  <a:pt x="308123" y="854315"/>
                </a:cubicBezTo>
                <a:cubicBezTo>
                  <a:pt x="308123" y="854315"/>
                  <a:pt x="300204" y="846758"/>
                  <a:pt x="300204" y="854315"/>
                </a:cubicBezTo>
                <a:lnTo>
                  <a:pt x="300204" y="861872"/>
                </a:lnTo>
                <a:cubicBezTo>
                  <a:pt x="292285" y="854315"/>
                  <a:pt x="300204" y="854315"/>
                  <a:pt x="300204" y="846758"/>
                </a:cubicBezTo>
                <a:cubicBezTo>
                  <a:pt x="292285" y="846758"/>
                  <a:pt x="292285" y="854315"/>
                  <a:pt x="292285" y="854315"/>
                </a:cubicBezTo>
                <a:cubicBezTo>
                  <a:pt x="292285" y="854315"/>
                  <a:pt x="300204" y="854315"/>
                  <a:pt x="292285" y="861872"/>
                </a:cubicBezTo>
                <a:cubicBezTo>
                  <a:pt x="292285" y="861872"/>
                  <a:pt x="292285" y="854315"/>
                  <a:pt x="284726" y="861872"/>
                </a:cubicBezTo>
                <a:cubicBezTo>
                  <a:pt x="284726" y="854315"/>
                  <a:pt x="284726" y="854315"/>
                  <a:pt x="284726" y="854315"/>
                </a:cubicBezTo>
                <a:cubicBezTo>
                  <a:pt x="269608" y="846758"/>
                  <a:pt x="254129" y="854315"/>
                  <a:pt x="238651" y="846758"/>
                </a:cubicBezTo>
                <a:cubicBezTo>
                  <a:pt x="238651" y="838841"/>
                  <a:pt x="238651" y="838841"/>
                  <a:pt x="238651" y="838841"/>
                </a:cubicBezTo>
                <a:cubicBezTo>
                  <a:pt x="269608" y="846758"/>
                  <a:pt x="292285" y="823367"/>
                  <a:pt x="323241" y="831284"/>
                </a:cubicBezTo>
                <a:lnTo>
                  <a:pt x="323241" y="823367"/>
                </a:lnTo>
                <a:cubicBezTo>
                  <a:pt x="338719" y="831284"/>
                  <a:pt x="346278" y="823367"/>
                  <a:pt x="362116" y="815810"/>
                </a:cubicBezTo>
                <a:cubicBezTo>
                  <a:pt x="362116" y="815810"/>
                  <a:pt x="362116" y="815810"/>
                  <a:pt x="362116" y="823367"/>
                </a:cubicBezTo>
                <a:cubicBezTo>
                  <a:pt x="369676" y="807893"/>
                  <a:pt x="377235" y="807893"/>
                  <a:pt x="392713" y="815810"/>
                </a:cubicBezTo>
                <a:cubicBezTo>
                  <a:pt x="392713" y="807893"/>
                  <a:pt x="384794" y="807893"/>
                  <a:pt x="384794" y="807893"/>
                </a:cubicBezTo>
                <a:cubicBezTo>
                  <a:pt x="392713" y="807893"/>
                  <a:pt x="400272" y="815810"/>
                  <a:pt x="400272" y="800336"/>
                </a:cubicBezTo>
                <a:cubicBezTo>
                  <a:pt x="400272" y="807893"/>
                  <a:pt x="400272" y="807893"/>
                  <a:pt x="400272" y="807893"/>
                </a:cubicBezTo>
                <a:cubicBezTo>
                  <a:pt x="408191" y="800336"/>
                  <a:pt x="423669" y="792779"/>
                  <a:pt x="423669" y="800336"/>
                </a:cubicBezTo>
                <a:cubicBezTo>
                  <a:pt x="431228" y="800336"/>
                  <a:pt x="423669" y="792779"/>
                  <a:pt x="423669" y="792779"/>
                </a:cubicBezTo>
                <a:cubicBezTo>
                  <a:pt x="431228" y="800336"/>
                  <a:pt x="438787" y="800336"/>
                  <a:pt x="446346" y="785221"/>
                </a:cubicBezTo>
                <a:cubicBezTo>
                  <a:pt x="438787" y="792779"/>
                  <a:pt x="423669" y="769387"/>
                  <a:pt x="415750" y="785221"/>
                </a:cubicBezTo>
                <a:cubicBezTo>
                  <a:pt x="415750" y="777304"/>
                  <a:pt x="423669" y="777304"/>
                  <a:pt x="423669" y="769387"/>
                </a:cubicBezTo>
                <a:cubicBezTo>
                  <a:pt x="415750" y="769387"/>
                  <a:pt x="408191" y="800336"/>
                  <a:pt x="400272" y="785221"/>
                </a:cubicBezTo>
                <a:cubicBezTo>
                  <a:pt x="400272" y="785221"/>
                  <a:pt x="408191" y="785221"/>
                  <a:pt x="408191" y="769387"/>
                </a:cubicBezTo>
                <a:cubicBezTo>
                  <a:pt x="408191" y="777304"/>
                  <a:pt x="408191" y="769387"/>
                  <a:pt x="415750" y="769387"/>
                </a:cubicBezTo>
                <a:cubicBezTo>
                  <a:pt x="408191" y="754633"/>
                  <a:pt x="408191" y="777304"/>
                  <a:pt x="400272" y="761830"/>
                </a:cubicBezTo>
                <a:cubicBezTo>
                  <a:pt x="408191" y="761830"/>
                  <a:pt x="415750" y="761830"/>
                  <a:pt x="415750" y="754633"/>
                </a:cubicBezTo>
                <a:cubicBezTo>
                  <a:pt x="415750" y="746716"/>
                  <a:pt x="408191" y="754633"/>
                  <a:pt x="408191" y="754633"/>
                </a:cubicBezTo>
                <a:lnTo>
                  <a:pt x="408191" y="753644"/>
                </a:lnTo>
                <a:lnTo>
                  <a:pt x="408191" y="747706"/>
                </a:lnTo>
                <a:cubicBezTo>
                  <a:pt x="408191" y="746716"/>
                  <a:pt x="408191" y="746716"/>
                  <a:pt x="408191" y="746716"/>
                </a:cubicBezTo>
                <a:cubicBezTo>
                  <a:pt x="408191" y="739159"/>
                  <a:pt x="400272" y="754633"/>
                  <a:pt x="400272" y="746716"/>
                </a:cubicBezTo>
                <a:cubicBezTo>
                  <a:pt x="400272" y="739159"/>
                  <a:pt x="392713" y="739159"/>
                  <a:pt x="392713" y="746716"/>
                </a:cubicBezTo>
                <a:cubicBezTo>
                  <a:pt x="392713" y="723685"/>
                  <a:pt x="392713" y="739159"/>
                  <a:pt x="400272" y="739159"/>
                </a:cubicBezTo>
                <a:cubicBezTo>
                  <a:pt x="400272" y="739159"/>
                  <a:pt x="400272" y="739159"/>
                  <a:pt x="408191" y="739159"/>
                </a:cubicBezTo>
                <a:cubicBezTo>
                  <a:pt x="415750" y="739159"/>
                  <a:pt x="408191" y="754633"/>
                  <a:pt x="415750" y="746716"/>
                </a:cubicBezTo>
                <a:cubicBezTo>
                  <a:pt x="415750" y="731602"/>
                  <a:pt x="415750" y="739159"/>
                  <a:pt x="408191" y="739159"/>
                </a:cubicBezTo>
                <a:cubicBezTo>
                  <a:pt x="408191" y="731602"/>
                  <a:pt x="408191" y="731602"/>
                  <a:pt x="408191" y="723685"/>
                </a:cubicBezTo>
                <a:cubicBezTo>
                  <a:pt x="408191" y="739159"/>
                  <a:pt x="415750" y="723685"/>
                  <a:pt x="415750" y="739159"/>
                </a:cubicBezTo>
                <a:cubicBezTo>
                  <a:pt x="415750" y="735380"/>
                  <a:pt x="415750" y="729623"/>
                  <a:pt x="415750" y="725754"/>
                </a:cubicBezTo>
                <a:lnTo>
                  <a:pt x="415750" y="723685"/>
                </a:lnTo>
                <a:cubicBezTo>
                  <a:pt x="415750" y="716128"/>
                  <a:pt x="423669" y="716128"/>
                  <a:pt x="431228" y="716128"/>
                </a:cubicBezTo>
                <a:cubicBezTo>
                  <a:pt x="431228" y="716128"/>
                  <a:pt x="423669" y="716128"/>
                  <a:pt x="423669" y="708211"/>
                </a:cubicBezTo>
                <a:cubicBezTo>
                  <a:pt x="423669" y="716128"/>
                  <a:pt x="415750" y="716128"/>
                  <a:pt x="415750" y="716128"/>
                </a:cubicBezTo>
                <a:cubicBezTo>
                  <a:pt x="411970" y="716128"/>
                  <a:pt x="408101" y="716128"/>
                  <a:pt x="405176" y="718062"/>
                </a:cubicBezTo>
                <a:lnTo>
                  <a:pt x="403899" y="721589"/>
                </a:lnTo>
                <a:lnTo>
                  <a:pt x="400272" y="723685"/>
                </a:lnTo>
                <a:lnTo>
                  <a:pt x="402527" y="725376"/>
                </a:lnTo>
                <a:lnTo>
                  <a:pt x="400272" y="731602"/>
                </a:lnTo>
                <a:cubicBezTo>
                  <a:pt x="392713" y="731602"/>
                  <a:pt x="384794" y="731602"/>
                  <a:pt x="377235" y="739159"/>
                </a:cubicBezTo>
                <a:cubicBezTo>
                  <a:pt x="346278" y="723685"/>
                  <a:pt x="308123" y="754633"/>
                  <a:pt x="277167" y="731602"/>
                </a:cubicBezTo>
                <a:cubicBezTo>
                  <a:pt x="277167" y="731602"/>
                  <a:pt x="269608" y="731602"/>
                  <a:pt x="261689" y="739159"/>
                </a:cubicBezTo>
                <a:cubicBezTo>
                  <a:pt x="261689" y="731602"/>
                  <a:pt x="269608" y="731602"/>
                  <a:pt x="269608" y="731602"/>
                </a:cubicBezTo>
                <a:cubicBezTo>
                  <a:pt x="269608" y="723685"/>
                  <a:pt x="269608" y="723685"/>
                  <a:pt x="269608" y="716128"/>
                </a:cubicBezTo>
                <a:cubicBezTo>
                  <a:pt x="261689" y="708211"/>
                  <a:pt x="254129" y="716128"/>
                  <a:pt x="254129" y="708211"/>
                </a:cubicBezTo>
                <a:cubicBezTo>
                  <a:pt x="254129" y="700654"/>
                  <a:pt x="254129" y="692737"/>
                  <a:pt x="254129" y="692737"/>
                </a:cubicBezTo>
                <a:cubicBezTo>
                  <a:pt x="246210" y="708211"/>
                  <a:pt x="246210" y="708211"/>
                  <a:pt x="238651" y="723685"/>
                </a:cubicBezTo>
                <a:lnTo>
                  <a:pt x="238651" y="716128"/>
                </a:lnTo>
                <a:cubicBezTo>
                  <a:pt x="238651" y="716128"/>
                  <a:pt x="238651" y="708211"/>
                  <a:pt x="246210" y="708211"/>
                </a:cubicBezTo>
                <a:cubicBezTo>
                  <a:pt x="246210" y="700654"/>
                  <a:pt x="246210" y="700654"/>
                  <a:pt x="246210" y="700654"/>
                </a:cubicBezTo>
                <a:cubicBezTo>
                  <a:pt x="246210" y="692737"/>
                  <a:pt x="246210" y="692737"/>
                  <a:pt x="246210" y="692737"/>
                </a:cubicBezTo>
                <a:cubicBezTo>
                  <a:pt x="238651" y="692737"/>
                  <a:pt x="238651" y="685180"/>
                  <a:pt x="230732" y="692737"/>
                </a:cubicBezTo>
                <a:cubicBezTo>
                  <a:pt x="230732" y="677622"/>
                  <a:pt x="215614" y="685180"/>
                  <a:pt x="215614" y="692737"/>
                </a:cubicBezTo>
                <a:cubicBezTo>
                  <a:pt x="215614" y="692737"/>
                  <a:pt x="215614" y="685180"/>
                  <a:pt x="208055" y="685180"/>
                </a:cubicBezTo>
                <a:cubicBezTo>
                  <a:pt x="200136" y="685180"/>
                  <a:pt x="184658" y="700654"/>
                  <a:pt x="177099" y="685180"/>
                </a:cubicBezTo>
                <a:cubicBezTo>
                  <a:pt x="177099" y="692737"/>
                  <a:pt x="169180" y="685180"/>
                  <a:pt x="169180" y="677622"/>
                </a:cubicBezTo>
                <a:cubicBezTo>
                  <a:pt x="177099" y="670065"/>
                  <a:pt x="177099" y="670065"/>
                  <a:pt x="177099" y="662148"/>
                </a:cubicBezTo>
                <a:cubicBezTo>
                  <a:pt x="177099" y="654231"/>
                  <a:pt x="177099" y="646674"/>
                  <a:pt x="177099" y="646674"/>
                </a:cubicBezTo>
                <a:cubicBezTo>
                  <a:pt x="177099" y="662148"/>
                  <a:pt x="169180" y="646674"/>
                  <a:pt x="169180" y="662148"/>
                </a:cubicBezTo>
                <a:lnTo>
                  <a:pt x="169180" y="660214"/>
                </a:lnTo>
                <a:cubicBezTo>
                  <a:pt x="169180" y="656300"/>
                  <a:pt x="169180" y="650453"/>
                  <a:pt x="169180" y="646674"/>
                </a:cubicBezTo>
                <a:cubicBezTo>
                  <a:pt x="169180" y="654231"/>
                  <a:pt x="161621" y="639117"/>
                  <a:pt x="161621" y="639117"/>
                </a:cubicBezTo>
                <a:cubicBezTo>
                  <a:pt x="161621" y="623643"/>
                  <a:pt x="169180" y="646674"/>
                  <a:pt x="177099" y="639117"/>
                </a:cubicBezTo>
                <a:cubicBezTo>
                  <a:pt x="177099" y="639117"/>
                  <a:pt x="177099" y="631560"/>
                  <a:pt x="177099" y="623643"/>
                </a:cubicBezTo>
                <a:cubicBezTo>
                  <a:pt x="177099" y="616086"/>
                  <a:pt x="169180" y="623643"/>
                  <a:pt x="169180" y="616086"/>
                </a:cubicBezTo>
                <a:cubicBezTo>
                  <a:pt x="169180" y="608169"/>
                  <a:pt x="177099" y="623643"/>
                  <a:pt x="177099" y="608169"/>
                </a:cubicBezTo>
                <a:cubicBezTo>
                  <a:pt x="177099" y="616086"/>
                  <a:pt x="184658" y="623643"/>
                  <a:pt x="184658" y="600612"/>
                </a:cubicBezTo>
                <a:cubicBezTo>
                  <a:pt x="223173" y="608169"/>
                  <a:pt x="254129" y="562106"/>
                  <a:pt x="284726" y="577580"/>
                </a:cubicBezTo>
                <a:lnTo>
                  <a:pt x="284726" y="570023"/>
                </a:lnTo>
                <a:cubicBezTo>
                  <a:pt x="284726" y="577580"/>
                  <a:pt x="292285" y="570023"/>
                  <a:pt x="292285" y="570023"/>
                </a:cubicBezTo>
                <a:cubicBezTo>
                  <a:pt x="292285" y="562106"/>
                  <a:pt x="284726" y="570023"/>
                  <a:pt x="284726" y="570023"/>
                </a:cubicBezTo>
                <a:cubicBezTo>
                  <a:pt x="277167" y="570023"/>
                  <a:pt x="277167" y="562106"/>
                  <a:pt x="269608" y="570023"/>
                </a:cubicBezTo>
                <a:cubicBezTo>
                  <a:pt x="269608" y="570023"/>
                  <a:pt x="254129" y="570023"/>
                  <a:pt x="246210" y="570023"/>
                </a:cubicBezTo>
                <a:cubicBezTo>
                  <a:pt x="246210" y="554189"/>
                  <a:pt x="238651" y="562106"/>
                  <a:pt x="238651" y="562106"/>
                </a:cubicBezTo>
                <a:cubicBezTo>
                  <a:pt x="238651" y="554189"/>
                  <a:pt x="246210" y="554189"/>
                  <a:pt x="246210" y="562106"/>
                </a:cubicBezTo>
                <a:cubicBezTo>
                  <a:pt x="254129" y="554189"/>
                  <a:pt x="254129" y="546632"/>
                  <a:pt x="254129" y="546632"/>
                </a:cubicBezTo>
                <a:lnTo>
                  <a:pt x="261689" y="546632"/>
                </a:lnTo>
                <a:cubicBezTo>
                  <a:pt x="261689" y="546632"/>
                  <a:pt x="261689" y="546632"/>
                  <a:pt x="261689" y="539075"/>
                </a:cubicBezTo>
                <a:cubicBezTo>
                  <a:pt x="261689" y="546632"/>
                  <a:pt x="261689" y="539075"/>
                  <a:pt x="269608" y="531158"/>
                </a:cubicBezTo>
                <a:cubicBezTo>
                  <a:pt x="269608" y="535117"/>
                  <a:pt x="269608" y="537096"/>
                  <a:pt x="269608" y="539030"/>
                </a:cubicBezTo>
                <a:lnTo>
                  <a:pt x="269608" y="539075"/>
                </a:lnTo>
                <a:lnTo>
                  <a:pt x="277167" y="539075"/>
                </a:lnTo>
                <a:cubicBezTo>
                  <a:pt x="277167" y="539075"/>
                  <a:pt x="277167" y="539075"/>
                  <a:pt x="277167" y="531158"/>
                </a:cubicBezTo>
                <a:cubicBezTo>
                  <a:pt x="277167" y="523601"/>
                  <a:pt x="277167" y="531158"/>
                  <a:pt x="277167" y="523601"/>
                </a:cubicBezTo>
                <a:cubicBezTo>
                  <a:pt x="269608" y="523601"/>
                  <a:pt x="269608" y="516044"/>
                  <a:pt x="261689" y="516044"/>
                </a:cubicBezTo>
                <a:cubicBezTo>
                  <a:pt x="261689" y="508127"/>
                  <a:pt x="269608" y="523601"/>
                  <a:pt x="277167" y="508127"/>
                </a:cubicBezTo>
                <a:cubicBezTo>
                  <a:pt x="269608" y="500570"/>
                  <a:pt x="261689" y="508127"/>
                  <a:pt x="261689" y="508127"/>
                </a:cubicBezTo>
                <a:cubicBezTo>
                  <a:pt x="261689" y="500570"/>
                  <a:pt x="261689" y="500570"/>
                  <a:pt x="261689" y="500570"/>
                </a:cubicBezTo>
                <a:cubicBezTo>
                  <a:pt x="261689" y="492653"/>
                  <a:pt x="261689" y="500570"/>
                  <a:pt x="269608" y="492653"/>
                </a:cubicBezTo>
                <a:cubicBezTo>
                  <a:pt x="261689" y="500570"/>
                  <a:pt x="261689" y="492653"/>
                  <a:pt x="254129" y="485096"/>
                </a:cubicBezTo>
                <a:cubicBezTo>
                  <a:pt x="254129" y="481227"/>
                  <a:pt x="253635" y="479293"/>
                  <a:pt x="252892" y="478449"/>
                </a:cubicBezTo>
                <a:lnTo>
                  <a:pt x="252102" y="478420"/>
                </a:lnTo>
                <a:lnTo>
                  <a:pt x="257909" y="473580"/>
                </a:lnTo>
                <a:cubicBezTo>
                  <a:pt x="261779" y="469712"/>
                  <a:pt x="265648" y="465843"/>
                  <a:pt x="269608" y="469622"/>
                </a:cubicBezTo>
                <a:cubicBezTo>
                  <a:pt x="277167" y="462064"/>
                  <a:pt x="277167" y="469622"/>
                  <a:pt x="284726" y="462064"/>
                </a:cubicBezTo>
                <a:cubicBezTo>
                  <a:pt x="284726" y="477539"/>
                  <a:pt x="292285" y="462064"/>
                  <a:pt x="300204" y="462064"/>
                </a:cubicBezTo>
                <a:cubicBezTo>
                  <a:pt x="308123" y="469622"/>
                  <a:pt x="323241" y="462064"/>
                  <a:pt x="331160" y="477539"/>
                </a:cubicBezTo>
                <a:cubicBezTo>
                  <a:pt x="331160" y="462064"/>
                  <a:pt x="338719" y="477539"/>
                  <a:pt x="338719" y="462064"/>
                </a:cubicBezTo>
                <a:cubicBezTo>
                  <a:pt x="338719" y="469622"/>
                  <a:pt x="338719" y="469622"/>
                  <a:pt x="338719" y="469622"/>
                </a:cubicBezTo>
                <a:cubicBezTo>
                  <a:pt x="346278" y="462064"/>
                  <a:pt x="354197" y="462064"/>
                  <a:pt x="362116" y="454507"/>
                </a:cubicBezTo>
                <a:cubicBezTo>
                  <a:pt x="362116" y="446590"/>
                  <a:pt x="354197" y="454507"/>
                  <a:pt x="354197" y="446590"/>
                </a:cubicBezTo>
                <a:cubicBezTo>
                  <a:pt x="362116" y="446590"/>
                  <a:pt x="369676" y="446590"/>
                  <a:pt x="369676" y="438673"/>
                </a:cubicBezTo>
                <a:cubicBezTo>
                  <a:pt x="369676" y="446590"/>
                  <a:pt x="377235" y="446590"/>
                  <a:pt x="377235" y="446590"/>
                </a:cubicBezTo>
                <a:cubicBezTo>
                  <a:pt x="377235" y="438673"/>
                  <a:pt x="384794" y="438673"/>
                  <a:pt x="384794" y="446590"/>
                </a:cubicBezTo>
                <a:cubicBezTo>
                  <a:pt x="384794" y="438673"/>
                  <a:pt x="384794" y="438673"/>
                  <a:pt x="384794" y="431116"/>
                </a:cubicBezTo>
                <a:cubicBezTo>
                  <a:pt x="384794" y="438673"/>
                  <a:pt x="392713" y="446590"/>
                  <a:pt x="392713" y="438673"/>
                </a:cubicBezTo>
                <a:cubicBezTo>
                  <a:pt x="400272" y="438673"/>
                  <a:pt x="400272" y="438673"/>
                  <a:pt x="400272" y="438673"/>
                </a:cubicBezTo>
                <a:cubicBezTo>
                  <a:pt x="400272" y="431116"/>
                  <a:pt x="400272" y="438673"/>
                  <a:pt x="400272" y="431116"/>
                </a:cubicBezTo>
                <a:cubicBezTo>
                  <a:pt x="400272" y="431116"/>
                  <a:pt x="400272" y="431116"/>
                  <a:pt x="400272" y="423559"/>
                </a:cubicBezTo>
                <a:cubicBezTo>
                  <a:pt x="408191" y="423559"/>
                  <a:pt x="408191" y="423559"/>
                  <a:pt x="408191" y="423559"/>
                </a:cubicBezTo>
                <a:cubicBezTo>
                  <a:pt x="408191" y="423559"/>
                  <a:pt x="408191" y="423559"/>
                  <a:pt x="415750" y="423559"/>
                </a:cubicBezTo>
                <a:cubicBezTo>
                  <a:pt x="415750" y="423559"/>
                  <a:pt x="415750" y="423559"/>
                  <a:pt x="423669" y="423559"/>
                </a:cubicBezTo>
                <a:lnTo>
                  <a:pt x="431228" y="423559"/>
                </a:lnTo>
                <a:lnTo>
                  <a:pt x="438787" y="423559"/>
                </a:lnTo>
                <a:cubicBezTo>
                  <a:pt x="438787" y="416002"/>
                  <a:pt x="438787" y="416002"/>
                  <a:pt x="438787" y="416002"/>
                </a:cubicBezTo>
                <a:cubicBezTo>
                  <a:pt x="438787" y="416002"/>
                  <a:pt x="438787" y="423559"/>
                  <a:pt x="446346" y="423559"/>
                </a:cubicBezTo>
                <a:cubicBezTo>
                  <a:pt x="446346" y="423559"/>
                  <a:pt x="454265" y="416002"/>
                  <a:pt x="446346" y="416002"/>
                </a:cubicBezTo>
                <a:cubicBezTo>
                  <a:pt x="446346" y="408085"/>
                  <a:pt x="454265" y="423559"/>
                  <a:pt x="454265" y="408085"/>
                </a:cubicBezTo>
                <a:cubicBezTo>
                  <a:pt x="456245" y="411953"/>
                  <a:pt x="458202" y="414383"/>
                  <a:pt x="460025" y="415608"/>
                </a:cubicBezTo>
                <a:lnTo>
                  <a:pt x="462184" y="415741"/>
                </a:lnTo>
                <a:lnTo>
                  <a:pt x="464974" y="415912"/>
                </a:lnTo>
                <a:cubicBezTo>
                  <a:pt x="467854" y="414023"/>
                  <a:pt x="469743" y="408265"/>
                  <a:pt x="469743" y="400528"/>
                </a:cubicBezTo>
                <a:cubicBezTo>
                  <a:pt x="469743" y="396569"/>
                  <a:pt x="467854" y="394590"/>
                  <a:pt x="465964" y="393601"/>
                </a:cubicBezTo>
                <a:lnTo>
                  <a:pt x="463309" y="392905"/>
                </a:lnTo>
                <a:lnTo>
                  <a:pt x="463365" y="392521"/>
                </a:lnTo>
                <a:cubicBezTo>
                  <a:pt x="465491" y="387393"/>
                  <a:pt x="469743" y="388742"/>
                  <a:pt x="469743" y="377137"/>
                </a:cubicBezTo>
                <a:cubicBezTo>
                  <a:pt x="469743" y="385054"/>
                  <a:pt x="477303" y="369580"/>
                  <a:pt x="477303" y="362022"/>
                </a:cubicBezTo>
                <a:cubicBezTo>
                  <a:pt x="477303" y="365801"/>
                  <a:pt x="477303" y="367690"/>
                  <a:pt x="477303" y="369580"/>
                </a:cubicBezTo>
                <a:lnTo>
                  <a:pt x="477303" y="375062"/>
                </a:lnTo>
                <a:lnTo>
                  <a:pt x="477303" y="377137"/>
                </a:lnTo>
                <a:cubicBezTo>
                  <a:pt x="485222" y="369580"/>
                  <a:pt x="477303" y="369580"/>
                  <a:pt x="477303" y="362022"/>
                </a:cubicBezTo>
                <a:cubicBezTo>
                  <a:pt x="485222" y="369580"/>
                  <a:pt x="492781" y="377137"/>
                  <a:pt x="500340" y="369580"/>
                </a:cubicBezTo>
                <a:cubicBezTo>
                  <a:pt x="500340" y="362022"/>
                  <a:pt x="492781" y="362022"/>
                  <a:pt x="492781" y="362022"/>
                </a:cubicBezTo>
                <a:cubicBezTo>
                  <a:pt x="500340" y="362022"/>
                  <a:pt x="500340" y="362022"/>
                  <a:pt x="500340" y="354465"/>
                </a:cubicBezTo>
                <a:cubicBezTo>
                  <a:pt x="500340" y="354465"/>
                  <a:pt x="500340" y="362022"/>
                  <a:pt x="508259" y="362022"/>
                </a:cubicBezTo>
                <a:cubicBezTo>
                  <a:pt x="515818" y="369580"/>
                  <a:pt x="531296" y="362022"/>
                  <a:pt x="538855" y="369580"/>
                </a:cubicBezTo>
                <a:cubicBezTo>
                  <a:pt x="546774" y="354465"/>
                  <a:pt x="546774" y="369580"/>
                  <a:pt x="554333" y="362022"/>
                </a:cubicBezTo>
                <a:cubicBezTo>
                  <a:pt x="554333" y="377137"/>
                  <a:pt x="562252" y="362022"/>
                  <a:pt x="562252" y="369580"/>
                </a:cubicBezTo>
                <a:lnTo>
                  <a:pt x="562252" y="362022"/>
                </a:lnTo>
                <a:lnTo>
                  <a:pt x="569811" y="362022"/>
                </a:lnTo>
                <a:cubicBezTo>
                  <a:pt x="569811" y="362022"/>
                  <a:pt x="569811" y="362022"/>
                  <a:pt x="569811" y="354465"/>
                </a:cubicBezTo>
                <a:cubicBezTo>
                  <a:pt x="562252" y="354465"/>
                  <a:pt x="554333" y="354465"/>
                  <a:pt x="546774" y="346548"/>
                </a:cubicBezTo>
                <a:cubicBezTo>
                  <a:pt x="538855" y="346548"/>
                  <a:pt x="538855" y="346548"/>
                  <a:pt x="531296" y="354465"/>
                </a:cubicBezTo>
                <a:cubicBezTo>
                  <a:pt x="531296" y="346548"/>
                  <a:pt x="538855" y="346548"/>
                  <a:pt x="538855" y="346548"/>
                </a:cubicBezTo>
                <a:cubicBezTo>
                  <a:pt x="538855" y="346548"/>
                  <a:pt x="538855" y="346548"/>
                  <a:pt x="531296" y="346548"/>
                </a:cubicBezTo>
                <a:cubicBezTo>
                  <a:pt x="538855" y="346548"/>
                  <a:pt x="538855" y="346548"/>
                  <a:pt x="538855" y="338991"/>
                </a:cubicBezTo>
                <a:cubicBezTo>
                  <a:pt x="538855" y="338991"/>
                  <a:pt x="538855" y="338991"/>
                  <a:pt x="531296" y="338991"/>
                </a:cubicBezTo>
                <a:cubicBezTo>
                  <a:pt x="523737" y="338991"/>
                  <a:pt x="523737" y="338991"/>
                  <a:pt x="515818" y="338991"/>
                </a:cubicBezTo>
                <a:cubicBezTo>
                  <a:pt x="508259" y="338991"/>
                  <a:pt x="508259" y="338991"/>
                  <a:pt x="508259" y="346548"/>
                </a:cubicBezTo>
                <a:cubicBezTo>
                  <a:pt x="500340" y="346548"/>
                  <a:pt x="492781" y="354465"/>
                  <a:pt x="485222" y="346548"/>
                </a:cubicBezTo>
                <a:cubicBezTo>
                  <a:pt x="485222" y="346548"/>
                  <a:pt x="477303" y="362022"/>
                  <a:pt x="477303" y="346548"/>
                </a:cubicBezTo>
                <a:cubicBezTo>
                  <a:pt x="462184" y="346548"/>
                  <a:pt x="454265" y="354465"/>
                  <a:pt x="446346" y="354465"/>
                </a:cubicBezTo>
                <a:cubicBezTo>
                  <a:pt x="446346" y="346548"/>
                  <a:pt x="446346" y="346548"/>
                  <a:pt x="446346" y="346548"/>
                </a:cubicBezTo>
                <a:cubicBezTo>
                  <a:pt x="446346" y="338991"/>
                  <a:pt x="446346" y="346548"/>
                  <a:pt x="446346" y="338991"/>
                </a:cubicBezTo>
                <a:cubicBezTo>
                  <a:pt x="438787" y="346548"/>
                  <a:pt x="446346" y="346548"/>
                  <a:pt x="446346" y="354465"/>
                </a:cubicBezTo>
                <a:cubicBezTo>
                  <a:pt x="438787" y="354465"/>
                  <a:pt x="431228" y="354465"/>
                  <a:pt x="423669" y="354465"/>
                </a:cubicBezTo>
                <a:lnTo>
                  <a:pt x="423669" y="353341"/>
                </a:lnTo>
                <a:lnTo>
                  <a:pt x="423669" y="350507"/>
                </a:lnTo>
                <a:lnTo>
                  <a:pt x="423669" y="347538"/>
                </a:lnTo>
                <a:cubicBezTo>
                  <a:pt x="423669" y="346548"/>
                  <a:pt x="423669" y="346548"/>
                  <a:pt x="423669" y="346548"/>
                </a:cubicBezTo>
                <a:cubicBezTo>
                  <a:pt x="423669" y="338991"/>
                  <a:pt x="415750" y="354465"/>
                  <a:pt x="415750" y="346548"/>
                </a:cubicBezTo>
                <a:cubicBezTo>
                  <a:pt x="415750" y="354465"/>
                  <a:pt x="415750" y="354465"/>
                  <a:pt x="415750" y="354465"/>
                </a:cubicBezTo>
                <a:cubicBezTo>
                  <a:pt x="415750" y="354465"/>
                  <a:pt x="400272" y="346548"/>
                  <a:pt x="400272" y="362022"/>
                </a:cubicBezTo>
                <a:cubicBezTo>
                  <a:pt x="400272" y="354465"/>
                  <a:pt x="384794" y="362022"/>
                  <a:pt x="384794" y="362022"/>
                </a:cubicBezTo>
                <a:cubicBezTo>
                  <a:pt x="384794" y="346548"/>
                  <a:pt x="392713" y="354465"/>
                  <a:pt x="392713" y="346548"/>
                </a:cubicBezTo>
                <a:cubicBezTo>
                  <a:pt x="384794" y="346548"/>
                  <a:pt x="377235" y="346548"/>
                  <a:pt x="377235" y="362022"/>
                </a:cubicBezTo>
                <a:cubicBezTo>
                  <a:pt x="369676" y="338991"/>
                  <a:pt x="354197" y="369580"/>
                  <a:pt x="338719" y="354465"/>
                </a:cubicBezTo>
                <a:cubicBezTo>
                  <a:pt x="338719" y="354465"/>
                  <a:pt x="338719" y="362022"/>
                  <a:pt x="331160" y="362022"/>
                </a:cubicBezTo>
                <a:cubicBezTo>
                  <a:pt x="331160" y="354465"/>
                  <a:pt x="331160" y="354465"/>
                  <a:pt x="331160" y="354465"/>
                </a:cubicBezTo>
                <a:cubicBezTo>
                  <a:pt x="323241" y="354465"/>
                  <a:pt x="323241" y="369580"/>
                  <a:pt x="315682" y="354465"/>
                </a:cubicBezTo>
                <a:cubicBezTo>
                  <a:pt x="315682" y="346548"/>
                  <a:pt x="315682" y="362022"/>
                  <a:pt x="323241" y="354465"/>
                </a:cubicBezTo>
                <a:cubicBezTo>
                  <a:pt x="323241" y="350507"/>
                  <a:pt x="321351" y="348528"/>
                  <a:pt x="319461" y="346593"/>
                </a:cubicBezTo>
                <a:lnTo>
                  <a:pt x="319439" y="346548"/>
                </a:lnTo>
                <a:lnTo>
                  <a:pt x="323241" y="346548"/>
                </a:lnTo>
                <a:cubicBezTo>
                  <a:pt x="323241" y="342770"/>
                  <a:pt x="323241" y="340880"/>
                  <a:pt x="322296" y="340880"/>
                </a:cubicBezTo>
                <a:lnTo>
                  <a:pt x="318317" y="344291"/>
                </a:lnTo>
                <a:lnTo>
                  <a:pt x="315682" y="338991"/>
                </a:lnTo>
                <a:cubicBezTo>
                  <a:pt x="315682" y="331074"/>
                  <a:pt x="315682" y="338991"/>
                  <a:pt x="315682" y="331074"/>
                </a:cubicBezTo>
                <a:cubicBezTo>
                  <a:pt x="323241" y="338991"/>
                  <a:pt x="323241" y="331074"/>
                  <a:pt x="331160" y="331074"/>
                </a:cubicBezTo>
                <a:cubicBezTo>
                  <a:pt x="331160" y="338991"/>
                  <a:pt x="331160" y="331074"/>
                  <a:pt x="331160" y="338991"/>
                </a:cubicBezTo>
                <a:cubicBezTo>
                  <a:pt x="331160" y="331074"/>
                  <a:pt x="331160" y="331074"/>
                  <a:pt x="338719" y="331074"/>
                </a:cubicBezTo>
                <a:cubicBezTo>
                  <a:pt x="338719" y="338991"/>
                  <a:pt x="346278" y="331074"/>
                  <a:pt x="354197" y="331074"/>
                </a:cubicBezTo>
                <a:lnTo>
                  <a:pt x="354197" y="323517"/>
                </a:lnTo>
                <a:cubicBezTo>
                  <a:pt x="354197" y="346548"/>
                  <a:pt x="362116" y="323517"/>
                  <a:pt x="369676" y="331074"/>
                </a:cubicBezTo>
                <a:cubicBezTo>
                  <a:pt x="369676" y="331074"/>
                  <a:pt x="369676" y="331074"/>
                  <a:pt x="369676" y="323517"/>
                </a:cubicBezTo>
                <a:cubicBezTo>
                  <a:pt x="384794" y="338991"/>
                  <a:pt x="392713" y="323517"/>
                  <a:pt x="408191" y="323517"/>
                </a:cubicBezTo>
                <a:cubicBezTo>
                  <a:pt x="408191" y="331074"/>
                  <a:pt x="408191" y="331074"/>
                  <a:pt x="408191" y="331074"/>
                </a:cubicBezTo>
                <a:cubicBezTo>
                  <a:pt x="408191" y="331074"/>
                  <a:pt x="408191" y="323517"/>
                  <a:pt x="415750" y="315600"/>
                </a:cubicBezTo>
                <a:cubicBezTo>
                  <a:pt x="415750" y="323517"/>
                  <a:pt x="423669" y="323517"/>
                  <a:pt x="423669" y="315600"/>
                </a:cubicBezTo>
                <a:cubicBezTo>
                  <a:pt x="423669" y="323517"/>
                  <a:pt x="431228" y="323517"/>
                  <a:pt x="431228" y="315600"/>
                </a:cubicBezTo>
                <a:cubicBezTo>
                  <a:pt x="431228" y="331074"/>
                  <a:pt x="438787" y="315600"/>
                  <a:pt x="438787" y="323517"/>
                </a:cubicBezTo>
                <a:cubicBezTo>
                  <a:pt x="446346" y="323517"/>
                  <a:pt x="438787" y="323517"/>
                  <a:pt x="438787" y="315600"/>
                </a:cubicBezTo>
                <a:cubicBezTo>
                  <a:pt x="446346" y="323517"/>
                  <a:pt x="446346" y="323517"/>
                  <a:pt x="446346" y="315600"/>
                </a:cubicBezTo>
                <a:cubicBezTo>
                  <a:pt x="446346" y="323517"/>
                  <a:pt x="454265" y="315600"/>
                  <a:pt x="454265" y="323517"/>
                </a:cubicBezTo>
                <a:cubicBezTo>
                  <a:pt x="458225" y="327296"/>
                  <a:pt x="462094" y="325316"/>
                  <a:pt x="464974" y="323382"/>
                </a:cubicBezTo>
                <a:lnTo>
                  <a:pt x="467892" y="321578"/>
                </a:lnTo>
                <a:lnTo>
                  <a:pt x="468798" y="322528"/>
                </a:lnTo>
                <a:cubicBezTo>
                  <a:pt x="469743" y="323517"/>
                  <a:pt x="469743" y="323517"/>
                  <a:pt x="469743" y="323517"/>
                </a:cubicBezTo>
                <a:cubicBezTo>
                  <a:pt x="469743" y="321538"/>
                  <a:pt x="469271" y="321021"/>
                  <a:pt x="468438" y="321240"/>
                </a:cubicBezTo>
                <a:lnTo>
                  <a:pt x="467892" y="321578"/>
                </a:lnTo>
                <a:lnTo>
                  <a:pt x="462184" y="315600"/>
                </a:lnTo>
                <a:cubicBezTo>
                  <a:pt x="462184" y="308043"/>
                  <a:pt x="469743" y="308043"/>
                  <a:pt x="469743" y="300486"/>
                </a:cubicBezTo>
                <a:cubicBezTo>
                  <a:pt x="469743" y="300486"/>
                  <a:pt x="469743" y="300486"/>
                  <a:pt x="469743" y="292569"/>
                </a:cubicBezTo>
                <a:cubicBezTo>
                  <a:pt x="462184" y="300486"/>
                  <a:pt x="462184" y="292569"/>
                  <a:pt x="462184" y="300486"/>
                </a:cubicBezTo>
                <a:lnTo>
                  <a:pt x="462184" y="299361"/>
                </a:lnTo>
                <a:cubicBezTo>
                  <a:pt x="462184" y="296437"/>
                  <a:pt x="462184" y="292569"/>
                  <a:pt x="462184" y="292569"/>
                </a:cubicBezTo>
                <a:lnTo>
                  <a:pt x="454265" y="292569"/>
                </a:lnTo>
                <a:cubicBezTo>
                  <a:pt x="446346" y="300486"/>
                  <a:pt x="446346" y="285012"/>
                  <a:pt x="454265" y="285012"/>
                </a:cubicBezTo>
                <a:cubicBezTo>
                  <a:pt x="462184" y="285012"/>
                  <a:pt x="462184" y="277095"/>
                  <a:pt x="462184" y="285012"/>
                </a:cubicBezTo>
                <a:cubicBezTo>
                  <a:pt x="462184" y="285012"/>
                  <a:pt x="462184" y="285012"/>
                  <a:pt x="462184" y="277095"/>
                </a:cubicBezTo>
                <a:cubicBezTo>
                  <a:pt x="462184" y="277095"/>
                  <a:pt x="462184" y="277095"/>
                  <a:pt x="454265" y="277095"/>
                </a:cubicBezTo>
                <a:cubicBezTo>
                  <a:pt x="454265" y="277095"/>
                  <a:pt x="454265" y="269538"/>
                  <a:pt x="446346" y="277095"/>
                </a:cubicBezTo>
                <a:cubicBezTo>
                  <a:pt x="446346" y="277095"/>
                  <a:pt x="446346" y="280963"/>
                  <a:pt x="446346" y="283887"/>
                </a:cubicBezTo>
                <a:lnTo>
                  <a:pt x="446346" y="285012"/>
                </a:lnTo>
                <a:lnTo>
                  <a:pt x="446346" y="285822"/>
                </a:lnTo>
                <a:cubicBezTo>
                  <a:pt x="446346" y="285327"/>
                  <a:pt x="446346" y="285079"/>
                  <a:pt x="446346" y="285923"/>
                </a:cubicBezTo>
                <a:lnTo>
                  <a:pt x="446346" y="286963"/>
                </a:lnTo>
                <a:lnTo>
                  <a:pt x="446346" y="287205"/>
                </a:lnTo>
                <a:lnTo>
                  <a:pt x="446346" y="292569"/>
                </a:lnTo>
                <a:cubicBezTo>
                  <a:pt x="438787" y="292569"/>
                  <a:pt x="438787" y="285012"/>
                  <a:pt x="438787" y="292569"/>
                </a:cubicBezTo>
                <a:lnTo>
                  <a:pt x="438787" y="284967"/>
                </a:lnTo>
                <a:cubicBezTo>
                  <a:pt x="438787" y="283033"/>
                  <a:pt x="438787" y="281053"/>
                  <a:pt x="438787" y="277095"/>
                </a:cubicBezTo>
                <a:cubicBezTo>
                  <a:pt x="438787" y="277095"/>
                  <a:pt x="438787" y="285012"/>
                  <a:pt x="431228" y="285012"/>
                </a:cubicBezTo>
                <a:cubicBezTo>
                  <a:pt x="431228" y="277095"/>
                  <a:pt x="431228" y="277095"/>
                  <a:pt x="431228" y="277095"/>
                </a:cubicBezTo>
                <a:cubicBezTo>
                  <a:pt x="431228" y="277095"/>
                  <a:pt x="438787" y="277095"/>
                  <a:pt x="438787" y="269538"/>
                </a:cubicBezTo>
                <a:cubicBezTo>
                  <a:pt x="438787" y="269538"/>
                  <a:pt x="431228" y="269538"/>
                  <a:pt x="431228" y="277095"/>
                </a:cubicBezTo>
                <a:cubicBezTo>
                  <a:pt x="423669" y="269538"/>
                  <a:pt x="423669" y="277095"/>
                  <a:pt x="423669" y="269538"/>
                </a:cubicBezTo>
                <a:cubicBezTo>
                  <a:pt x="431228" y="261981"/>
                  <a:pt x="431228" y="269538"/>
                  <a:pt x="431228" y="269538"/>
                </a:cubicBezTo>
                <a:cubicBezTo>
                  <a:pt x="438787" y="261981"/>
                  <a:pt x="431228" y="261981"/>
                  <a:pt x="431228" y="261981"/>
                </a:cubicBezTo>
                <a:cubicBezTo>
                  <a:pt x="438787" y="254064"/>
                  <a:pt x="438787" y="261981"/>
                  <a:pt x="438787" y="254064"/>
                </a:cubicBezTo>
                <a:cubicBezTo>
                  <a:pt x="438787" y="261981"/>
                  <a:pt x="446346" y="254064"/>
                  <a:pt x="446346" y="254064"/>
                </a:cubicBezTo>
                <a:cubicBezTo>
                  <a:pt x="454265" y="261981"/>
                  <a:pt x="454265" y="254064"/>
                  <a:pt x="462184" y="261981"/>
                </a:cubicBezTo>
                <a:cubicBezTo>
                  <a:pt x="469743" y="254064"/>
                  <a:pt x="469743" y="254064"/>
                  <a:pt x="469743" y="261981"/>
                </a:cubicBezTo>
                <a:cubicBezTo>
                  <a:pt x="469743" y="246506"/>
                  <a:pt x="485222" y="254064"/>
                  <a:pt x="485222" y="246506"/>
                </a:cubicBezTo>
                <a:cubicBezTo>
                  <a:pt x="500340" y="246506"/>
                  <a:pt x="515818" y="246506"/>
                  <a:pt x="531296" y="246506"/>
                </a:cubicBezTo>
                <a:cubicBezTo>
                  <a:pt x="531296" y="246506"/>
                  <a:pt x="538855" y="246506"/>
                  <a:pt x="546774" y="246506"/>
                </a:cubicBezTo>
                <a:lnTo>
                  <a:pt x="546774" y="238949"/>
                </a:lnTo>
                <a:cubicBezTo>
                  <a:pt x="554333" y="246506"/>
                  <a:pt x="554333" y="238949"/>
                  <a:pt x="554333" y="238949"/>
                </a:cubicBezTo>
                <a:cubicBezTo>
                  <a:pt x="554333" y="231032"/>
                  <a:pt x="546774" y="238949"/>
                  <a:pt x="546774" y="238949"/>
                </a:cubicBezTo>
                <a:lnTo>
                  <a:pt x="538855" y="238949"/>
                </a:lnTo>
                <a:cubicBezTo>
                  <a:pt x="538855" y="238949"/>
                  <a:pt x="531296" y="238949"/>
                  <a:pt x="523737" y="238949"/>
                </a:cubicBezTo>
                <a:lnTo>
                  <a:pt x="517376" y="236224"/>
                </a:lnTo>
                <a:lnTo>
                  <a:pt x="519777" y="232022"/>
                </a:lnTo>
                <a:cubicBezTo>
                  <a:pt x="521757" y="231032"/>
                  <a:pt x="523737" y="231032"/>
                  <a:pt x="523737" y="231032"/>
                </a:cubicBezTo>
                <a:lnTo>
                  <a:pt x="523737" y="223115"/>
                </a:lnTo>
                <a:cubicBezTo>
                  <a:pt x="523737" y="223115"/>
                  <a:pt x="523737" y="223115"/>
                  <a:pt x="531296" y="231032"/>
                </a:cubicBezTo>
                <a:cubicBezTo>
                  <a:pt x="531296" y="223115"/>
                  <a:pt x="531296" y="223115"/>
                  <a:pt x="531296" y="223115"/>
                </a:cubicBezTo>
                <a:cubicBezTo>
                  <a:pt x="531296" y="231032"/>
                  <a:pt x="531296" y="223115"/>
                  <a:pt x="538855" y="215558"/>
                </a:cubicBezTo>
                <a:cubicBezTo>
                  <a:pt x="538855" y="215558"/>
                  <a:pt x="538855" y="223115"/>
                  <a:pt x="546774" y="215558"/>
                </a:cubicBezTo>
                <a:cubicBezTo>
                  <a:pt x="546774" y="215558"/>
                  <a:pt x="538855" y="215558"/>
                  <a:pt x="538855" y="208001"/>
                </a:cubicBezTo>
                <a:cubicBezTo>
                  <a:pt x="538855" y="208001"/>
                  <a:pt x="538855" y="208001"/>
                  <a:pt x="531296" y="208001"/>
                </a:cubicBezTo>
                <a:cubicBezTo>
                  <a:pt x="531296" y="200444"/>
                  <a:pt x="538855" y="208001"/>
                  <a:pt x="538855" y="200444"/>
                </a:cubicBezTo>
                <a:cubicBezTo>
                  <a:pt x="538855" y="192527"/>
                  <a:pt x="531296" y="200444"/>
                  <a:pt x="531296" y="200444"/>
                </a:cubicBezTo>
                <a:cubicBezTo>
                  <a:pt x="531296" y="192527"/>
                  <a:pt x="531296" y="192527"/>
                  <a:pt x="531296" y="192527"/>
                </a:cubicBezTo>
                <a:cubicBezTo>
                  <a:pt x="531296" y="192527"/>
                  <a:pt x="531296" y="184970"/>
                  <a:pt x="523737" y="184970"/>
                </a:cubicBezTo>
                <a:cubicBezTo>
                  <a:pt x="523737" y="177053"/>
                  <a:pt x="515818" y="184970"/>
                  <a:pt x="515818" y="177053"/>
                </a:cubicBezTo>
                <a:cubicBezTo>
                  <a:pt x="531296" y="184970"/>
                  <a:pt x="531296" y="169496"/>
                  <a:pt x="538855" y="177053"/>
                </a:cubicBezTo>
                <a:cubicBezTo>
                  <a:pt x="546774" y="177053"/>
                  <a:pt x="546774" y="177053"/>
                  <a:pt x="546774" y="169496"/>
                </a:cubicBezTo>
                <a:cubicBezTo>
                  <a:pt x="546774" y="177053"/>
                  <a:pt x="554333" y="169496"/>
                  <a:pt x="562252" y="169496"/>
                </a:cubicBezTo>
                <a:cubicBezTo>
                  <a:pt x="562252" y="177053"/>
                  <a:pt x="577730" y="169496"/>
                  <a:pt x="585289" y="177053"/>
                </a:cubicBezTo>
                <a:cubicBezTo>
                  <a:pt x="585289" y="169496"/>
                  <a:pt x="592849" y="177053"/>
                  <a:pt x="592849" y="169496"/>
                </a:cubicBezTo>
                <a:cubicBezTo>
                  <a:pt x="592849" y="169496"/>
                  <a:pt x="592849" y="169496"/>
                  <a:pt x="592849" y="177053"/>
                </a:cubicBezTo>
                <a:cubicBezTo>
                  <a:pt x="592849" y="169496"/>
                  <a:pt x="600408" y="169496"/>
                  <a:pt x="608327" y="161579"/>
                </a:cubicBezTo>
                <a:cubicBezTo>
                  <a:pt x="608327" y="154022"/>
                  <a:pt x="600408" y="161579"/>
                  <a:pt x="608327" y="154022"/>
                </a:cubicBezTo>
                <a:cubicBezTo>
                  <a:pt x="608327" y="154022"/>
                  <a:pt x="615886" y="161579"/>
                  <a:pt x="615886" y="154022"/>
                </a:cubicBezTo>
                <a:cubicBezTo>
                  <a:pt x="615886" y="154022"/>
                  <a:pt x="615886" y="154022"/>
                  <a:pt x="615886" y="161579"/>
                </a:cubicBezTo>
                <a:cubicBezTo>
                  <a:pt x="623805" y="154022"/>
                  <a:pt x="615886" y="154022"/>
                  <a:pt x="623805" y="154022"/>
                </a:cubicBezTo>
                <a:cubicBezTo>
                  <a:pt x="623805" y="154022"/>
                  <a:pt x="623805" y="154022"/>
                  <a:pt x="623805" y="146465"/>
                </a:cubicBezTo>
                <a:cubicBezTo>
                  <a:pt x="623805" y="154022"/>
                  <a:pt x="631364" y="154022"/>
                  <a:pt x="631364" y="154022"/>
                </a:cubicBezTo>
                <a:lnTo>
                  <a:pt x="639283" y="154022"/>
                </a:lnTo>
                <a:cubicBezTo>
                  <a:pt x="639283" y="150243"/>
                  <a:pt x="639283" y="150243"/>
                  <a:pt x="639283" y="150243"/>
                </a:cubicBezTo>
                <a:lnTo>
                  <a:pt x="639283" y="149299"/>
                </a:lnTo>
                <a:cubicBezTo>
                  <a:pt x="639283" y="150243"/>
                  <a:pt x="639283" y="150243"/>
                  <a:pt x="639283" y="146465"/>
                </a:cubicBezTo>
                <a:cubicBezTo>
                  <a:pt x="639283" y="154022"/>
                  <a:pt x="646842" y="146465"/>
                  <a:pt x="646842" y="138907"/>
                </a:cubicBezTo>
                <a:cubicBezTo>
                  <a:pt x="654401" y="138907"/>
                  <a:pt x="654401" y="146465"/>
                  <a:pt x="654401" y="138907"/>
                </a:cubicBezTo>
                <a:cubicBezTo>
                  <a:pt x="654401" y="146465"/>
                  <a:pt x="654401" y="146465"/>
                  <a:pt x="654401" y="146465"/>
                </a:cubicBezTo>
                <a:cubicBezTo>
                  <a:pt x="654401" y="138907"/>
                  <a:pt x="661960" y="154022"/>
                  <a:pt x="661960" y="146465"/>
                </a:cubicBezTo>
                <a:cubicBezTo>
                  <a:pt x="661960" y="146465"/>
                  <a:pt x="663940" y="146465"/>
                  <a:pt x="664930" y="145520"/>
                </a:cubicBezTo>
                <a:lnTo>
                  <a:pt x="664686" y="144978"/>
                </a:lnTo>
                <a:lnTo>
                  <a:pt x="668889" y="142686"/>
                </a:lnTo>
                <a:cubicBezTo>
                  <a:pt x="669879" y="140797"/>
                  <a:pt x="669879" y="138907"/>
                  <a:pt x="669879" y="138907"/>
                </a:cubicBezTo>
                <a:lnTo>
                  <a:pt x="669879" y="146465"/>
                </a:lnTo>
                <a:cubicBezTo>
                  <a:pt x="669879" y="138907"/>
                  <a:pt x="677798" y="138907"/>
                  <a:pt x="677798" y="138907"/>
                </a:cubicBezTo>
                <a:cubicBezTo>
                  <a:pt x="681578" y="138907"/>
                  <a:pt x="683468" y="138907"/>
                  <a:pt x="684412" y="137918"/>
                </a:cubicBezTo>
                <a:lnTo>
                  <a:pt x="684578" y="136701"/>
                </a:lnTo>
                <a:lnTo>
                  <a:pt x="685357" y="138907"/>
                </a:lnTo>
                <a:lnTo>
                  <a:pt x="685357" y="130990"/>
                </a:lnTo>
                <a:cubicBezTo>
                  <a:pt x="685357" y="123433"/>
                  <a:pt x="692916" y="130990"/>
                  <a:pt x="692916" y="130990"/>
                </a:cubicBezTo>
                <a:lnTo>
                  <a:pt x="692916" y="123433"/>
                </a:lnTo>
                <a:cubicBezTo>
                  <a:pt x="692916" y="123433"/>
                  <a:pt x="700835" y="130990"/>
                  <a:pt x="700835" y="123433"/>
                </a:cubicBezTo>
                <a:cubicBezTo>
                  <a:pt x="708395" y="123433"/>
                  <a:pt x="708395" y="123433"/>
                  <a:pt x="708395" y="123433"/>
                </a:cubicBezTo>
                <a:cubicBezTo>
                  <a:pt x="708395" y="115516"/>
                  <a:pt x="708395" y="123433"/>
                  <a:pt x="708395" y="115516"/>
                </a:cubicBezTo>
                <a:cubicBezTo>
                  <a:pt x="708395" y="115516"/>
                  <a:pt x="700835" y="115516"/>
                  <a:pt x="700835" y="123433"/>
                </a:cubicBezTo>
                <a:lnTo>
                  <a:pt x="692916" y="123433"/>
                </a:lnTo>
                <a:cubicBezTo>
                  <a:pt x="692916" y="123433"/>
                  <a:pt x="700835" y="123433"/>
                  <a:pt x="700835" y="115516"/>
                </a:cubicBezTo>
                <a:cubicBezTo>
                  <a:pt x="700835" y="107959"/>
                  <a:pt x="692916" y="107959"/>
                  <a:pt x="700835" y="107959"/>
                </a:cubicBezTo>
                <a:lnTo>
                  <a:pt x="708395" y="107959"/>
                </a:lnTo>
                <a:lnTo>
                  <a:pt x="715954" y="107959"/>
                </a:lnTo>
                <a:cubicBezTo>
                  <a:pt x="708395" y="100042"/>
                  <a:pt x="708395" y="107959"/>
                  <a:pt x="708395" y="107959"/>
                </a:cubicBezTo>
                <a:cubicBezTo>
                  <a:pt x="708395" y="100042"/>
                  <a:pt x="708395" y="100042"/>
                  <a:pt x="708395" y="100042"/>
                </a:cubicBezTo>
                <a:lnTo>
                  <a:pt x="715954" y="100042"/>
                </a:lnTo>
                <a:cubicBezTo>
                  <a:pt x="723873" y="107959"/>
                  <a:pt x="731792" y="100042"/>
                  <a:pt x="739351" y="107959"/>
                </a:cubicBezTo>
                <a:cubicBezTo>
                  <a:pt x="739351" y="100042"/>
                  <a:pt x="746910" y="100042"/>
                  <a:pt x="746910" y="107959"/>
                </a:cubicBezTo>
                <a:cubicBezTo>
                  <a:pt x="746910" y="100042"/>
                  <a:pt x="746910" y="107959"/>
                  <a:pt x="754469" y="100042"/>
                </a:cubicBezTo>
                <a:cubicBezTo>
                  <a:pt x="754469" y="107959"/>
                  <a:pt x="762388" y="100042"/>
                  <a:pt x="762388" y="107959"/>
                </a:cubicBezTo>
                <a:lnTo>
                  <a:pt x="762388" y="100042"/>
                </a:lnTo>
                <a:lnTo>
                  <a:pt x="769947" y="100042"/>
                </a:lnTo>
                <a:cubicBezTo>
                  <a:pt x="769947" y="92485"/>
                  <a:pt x="769947" y="100042"/>
                  <a:pt x="777866" y="92485"/>
                </a:cubicBezTo>
                <a:cubicBezTo>
                  <a:pt x="785425" y="84928"/>
                  <a:pt x="785425" y="92485"/>
                  <a:pt x="792984" y="84928"/>
                </a:cubicBezTo>
                <a:cubicBezTo>
                  <a:pt x="785425" y="92485"/>
                  <a:pt x="785425" y="92485"/>
                  <a:pt x="792984" y="92485"/>
                </a:cubicBezTo>
                <a:cubicBezTo>
                  <a:pt x="792984" y="84928"/>
                  <a:pt x="792984" y="84928"/>
                  <a:pt x="792984" y="84928"/>
                </a:cubicBezTo>
                <a:lnTo>
                  <a:pt x="792984" y="82094"/>
                </a:lnTo>
                <a:lnTo>
                  <a:pt x="792984" y="78316"/>
                </a:lnTo>
                <a:cubicBezTo>
                  <a:pt x="792984" y="77371"/>
                  <a:pt x="792984" y="77371"/>
                  <a:pt x="792984" y="77371"/>
                </a:cubicBezTo>
                <a:cubicBezTo>
                  <a:pt x="800903" y="77371"/>
                  <a:pt x="800903" y="77371"/>
                  <a:pt x="800903" y="69454"/>
                </a:cubicBezTo>
                <a:lnTo>
                  <a:pt x="792984" y="69454"/>
                </a:lnTo>
                <a:cubicBezTo>
                  <a:pt x="800903" y="77371"/>
                  <a:pt x="792984" y="77371"/>
                  <a:pt x="792984" y="77371"/>
                </a:cubicBezTo>
                <a:cubicBezTo>
                  <a:pt x="792984" y="77371"/>
                  <a:pt x="785425" y="77371"/>
                  <a:pt x="792984" y="84928"/>
                </a:cubicBezTo>
                <a:cubicBezTo>
                  <a:pt x="785425" y="84928"/>
                  <a:pt x="785425" y="77371"/>
                  <a:pt x="785425" y="77371"/>
                </a:cubicBezTo>
                <a:cubicBezTo>
                  <a:pt x="785425" y="77371"/>
                  <a:pt x="785425" y="84928"/>
                  <a:pt x="777866" y="84928"/>
                </a:cubicBezTo>
                <a:cubicBezTo>
                  <a:pt x="769947" y="84928"/>
                  <a:pt x="769947" y="77371"/>
                  <a:pt x="769947" y="92485"/>
                </a:cubicBezTo>
                <a:cubicBezTo>
                  <a:pt x="762388" y="84928"/>
                  <a:pt x="762388" y="84928"/>
                  <a:pt x="762388" y="84928"/>
                </a:cubicBezTo>
                <a:lnTo>
                  <a:pt x="762388" y="92485"/>
                </a:lnTo>
                <a:cubicBezTo>
                  <a:pt x="762388" y="92485"/>
                  <a:pt x="762388" y="77371"/>
                  <a:pt x="754469" y="84928"/>
                </a:cubicBezTo>
                <a:cubicBezTo>
                  <a:pt x="750689" y="84928"/>
                  <a:pt x="748799" y="84928"/>
                  <a:pt x="747855" y="85873"/>
                </a:cubicBezTo>
                <a:lnTo>
                  <a:pt x="747666" y="87195"/>
                </a:lnTo>
                <a:lnTo>
                  <a:pt x="746910" y="84928"/>
                </a:lnTo>
                <a:cubicBezTo>
                  <a:pt x="746910" y="84928"/>
                  <a:pt x="746910" y="84928"/>
                  <a:pt x="746910" y="92485"/>
                </a:cubicBezTo>
                <a:cubicBezTo>
                  <a:pt x="746910" y="84928"/>
                  <a:pt x="746910" y="84928"/>
                  <a:pt x="739351" y="84928"/>
                </a:cubicBezTo>
                <a:cubicBezTo>
                  <a:pt x="731792" y="92485"/>
                  <a:pt x="723873" y="84928"/>
                  <a:pt x="715954" y="92485"/>
                </a:cubicBezTo>
                <a:cubicBezTo>
                  <a:pt x="715954" y="92485"/>
                  <a:pt x="708395" y="92485"/>
                  <a:pt x="700835" y="92485"/>
                </a:cubicBezTo>
                <a:cubicBezTo>
                  <a:pt x="700835" y="84928"/>
                  <a:pt x="692916" y="92485"/>
                  <a:pt x="692916" y="92485"/>
                </a:cubicBezTo>
                <a:cubicBezTo>
                  <a:pt x="685357" y="92485"/>
                  <a:pt x="677798" y="92485"/>
                  <a:pt x="669879" y="92485"/>
                </a:cubicBezTo>
                <a:cubicBezTo>
                  <a:pt x="669879" y="100042"/>
                  <a:pt x="661960" y="92485"/>
                  <a:pt x="654401" y="100042"/>
                </a:cubicBezTo>
                <a:lnTo>
                  <a:pt x="654401" y="93430"/>
                </a:lnTo>
                <a:lnTo>
                  <a:pt x="654401" y="92485"/>
                </a:lnTo>
                <a:cubicBezTo>
                  <a:pt x="654401" y="92485"/>
                  <a:pt x="654401" y="100042"/>
                  <a:pt x="646842" y="92485"/>
                </a:cubicBezTo>
                <a:cubicBezTo>
                  <a:pt x="646842" y="92485"/>
                  <a:pt x="646842" y="100042"/>
                  <a:pt x="654401" y="100042"/>
                </a:cubicBezTo>
                <a:cubicBezTo>
                  <a:pt x="646842" y="100042"/>
                  <a:pt x="639283" y="92485"/>
                  <a:pt x="639283" y="100042"/>
                </a:cubicBezTo>
                <a:cubicBezTo>
                  <a:pt x="639283" y="100042"/>
                  <a:pt x="631364" y="100042"/>
                  <a:pt x="623805" y="100042"/>
                </a:cubicBezTo>
                <a:cubicBezTo>
                  <a:pt x="623805" y="92485"/>
                  <a:pt x="631364" y="100042"/>
                  <a:pt x="631364" y="92485"/>
                </a:cubicBezTo>
                <a:cubicBezTo>
                  <a:pt x="631364" y="92485"/>
                  <a:pt x="623805" y="92485"/>
                  <a:pt x="623805" y="100042"/>
                </a:cubicBezTo>
                <a:cubicBezTo>
                  <a:pt x="608327" y="92485"/>
                  <a:pt x="600408" y="107959"/>
                  <a:pt x="592849" y="100042"/>
                </a:cubicBezTo>
                <a:lnTo>
                  <a:pt x="585289" y="100042"/>
                </a:lnTo>
                <a:cubicBezTo>
                  <a:pt x="585289" y="100042"/>
                  <a:pt x="585289" y="100042"/>
                  <a:pt x="585289" y="92485"/>
                </a:cubicBezTo>
                <a:cubicBezTo>
                  <a:pt x="577730" y="92485"/>
                  <a:pt x="577730" y="107959"/>
                  <a:pt x="577730" y="100042"/>
                </a:cubicBezTo>
                <a:cubicBezTo>
                  <a:pt x="577730" y="92485"/>
                  <a:pt x="569811" y="92485"/>
                  <a:pt x="569811" y="92485"/>
                </a:cubicBezTo>
                <a:cubicBezTo>
                  <a:pt x="569811" y="84928"/>
                  <a:pt x="569811" y="84928"/>
                  <a:pt x="569811" y="77371"/>
                </a:cubicBezTo>
                <a:cubicBezTo>
                  <a:pt x="577730" y="84928"/>
                  <a:pt x="577730" y="84928"/>
                  <a:pt x="585289" y="84928"/>
                </a:cubicBezTo>
                <a:cubicBezTo>
                  <a:pt x="585289" y="84928"/>
                  <a:pt x="585289" y="84928"/>
                  <a:pt x="592849" y="77371"/>
                </a:cubicBezTo>
                <a:cubicBezTo>
                  <a:pt x="592849" y="84928"/>
                  <a:pt x="600408" y="84928"/>
                  <a:pt x="600408" y="84928"/>
                </a:cubicBezTo>
                <a:cubicBezTo>
                  <a:pt x="600408" y="77371"/>
                  <a:pt x="600408" y="77371"/>
                  <a:pt x="608327" y="77371"/>
                </a:cubicBezTo>
                <a:cubicBezTo>
                  <a:pt x="608327" y="92485"/>
                  <a:pt x="615886" y="69454"/>
                  <a:pt x="615886" y="84928"/>
                </a:cubicBezTo>
                <a:cubicBezTo>
                  <a:pt x="615886" y="84928"/>
                  <a:pt x="615886" y="84928"/>
                  <a:pt x="615886" y="77371"/>
                </a:cubicBezTo>
                <a:cubicBezTo>
                  <a:pt x="623805" y="84928"/>
                  <a:pt x="631364" y="77371"/>
                  <a:pt x="639283" y="77371"/>
                </a:cubicBezTo>
                <a:lnTo>
                  <a:pt x="639283" y="84928"/>
                </a:lnTo>
                <a:cubicBezTo>
                  <a:pt x="646842" y="77371"/>
                  <a:pt x="646842" y="77371"/>
                  <a:pt x="646842" y="69454"/>
                </a:cubicBezTo>
                <a:cubicBezTo>
                  <a:pt x="646842" y="77371"/>
                  <a:pt x="654401" y="77371"/>
                  <a:pt x="654401" y="69454"/>
                </a:cubicBezTo>
                <a:cubicBezTo>
                  <a:pt x="654401" y="77371"/>
                  <a:pt x="661960" y="77371"/>
                  <a:pt x="661960" y="69454"/>
                </a:cubicBezTo>
                <a:cubicBezTo>
                  <a:pt x="661960" y="77371"/>
                  <a:pt x="669879" y="69454"/>
                  <a:pt x="669879" y="77371"/>
                </a:cubicBezTo>
                <a:cubicBezTo>
                  <a:pt x="669879" y="77371"/>
                  <a:pt x="669879" y="77371"/>
                  <a:pt x="669879" y="76381"/>
                </a:cubicBezTo>
                <a:lnTo>
                  <a:pt x="669879" y="75392"/>
                </a:lnTo>
                <a:cubicBezTo>
                  <a:pt x="669879" y="75392"/>
                  <a:pt x="669879" y="73412"/>
                  <a:pt x="669879" y="69454"/>
                </a:cubicBezTo>
                <a:cubicBezTo>
                  <a:pt x="677798" y="77371"/>
                  <a:pt x="677798" y="69454"/>
                  <a:pt x="677798" y="77371"/>
                </a:cubicBezTo>
                <a:cubicBezTo>
                  <a:pt x="685357" y="84928"/>
                  <a:pt x="685357" y="77371"/>
                  <a:pt x="692916" y="77371"/>
                </a:cubicBezTo>
                <a:lnTo>
                  <a:pt x="692916" y="69454"/>
                </a:lnTo>
                <a:cubicBezTo>
                  <a:pt x="692916" y="77371"/>
                  <a:pt x="700835" y="69454"/>
                  <a:pt x="700835" y="69454"/>
                </a:cubicBezTo>
                <a:cubicBezTo>
                  <a:pt x="708395" y="69454"/>
                  <a:pt x="723873" y="69454"/>
                  <a:pt x="731792" y="53980"/>
                </a:cubicBezTo>
                <a:cubicBezTo>
                  <a:pt x="731792" y="46423"/>
                  <a:pt x="731792" y="53980"/>
                  <a:pt x="731792" y="46423"/>
                </a:cubicBezTo>
                <a:cubicBezTo>
                  <a:pt x="731792" y="53980"/>
                  <a:pt x="739351" y="53980"/>
                  <a:pt x="739351" y="53980"/>
                </a:cubicBezTo>
                <a:lnTo>
                  <a:pt x="739351" y="49257"/>
                </a:lnTo>
                <a:lnTo>
                  <a:pt x="739351" y="47367"/>
                </a:lnTo>
                <a:lnTo>
                  <a:pt x="739351" y="46423"/>
                </a:lnTo>
                <a:cubicBezTo>
                  <a:pt x="746910" y="38506"/>
                  <a:pt x="754469" y="38506"/>
                  <a:pt x="762388" y="38506"/>
                </a:cubicBezTo>
                <a:cubicBezTo>
                  <a:pt x="769947" y="38506"/>
                  <a:pt x="769947" y="38506"/>
                  <a:pt x="769947" y="46423"/>
                </a:cubicBezTo>
                <a:cubicBezTo>
                  <a:pt x="769947" y="38506"/>
                  <a:pt x="777866" y="46423"/>
                  <a:pt x="777866" y="46423"/>
                </a:cubicBezTo>
                <a:cubicBezTo>
                  <a:pt x="777866" y="53980"/>
                  <a:pt x="785425" y="53980"/>
                  <a:pt x="785425" y="46423"/>
                </a:cubicBezTo>
                <a:lnTo>
                  <a:pt x="781723" y="40606"/>
                </a:lnTo>
                <a:lnTo>
                  <a:pt x="782354" y="39653"/>
                </a:lnTo>
                <a:cubicBezTo>
                  <a:pt x="785898" y="36751"/>
                  <a:pt x="787315" y="42554"/>
                  <a:pt x="792984" y="30948"/>
                </a:cubicBezTo>
                <a:cubicBezTo>
                  <a:pt x="792984" y="30948"/>
                  <a:pt x="800903" y="38506"/>
                  <a:pt x="800903" y="30948"/>
                </a:cubicBezTo>
                <a:cubicBezTo>
                  <a:pt x="800903" y="38506"/>
                  <a:pt x="800903" y="38506"/>
                  <a:pt x="800903" y="46423"/>
                </a:cubicBezTo>
                <a:cubicBezTo>
                  <a:pt x="800903" y="38506"/>
                  <a:pt x="792984" y="38506"/>
                  <a:pt x="792984" y="38506"/>
                </a:cubicBezTo>
                <a:cubicBezTo>
                  <a:pt x="792984" y="46423"/>
                  <a:pt x="792984" y="46423"/>
                  <a:pt x="800903" y="46423"/>
                </a:cubicBezTo>
                <a:cubicBezTo>
                  <a:pt x="808462" y="46423"/>
                  <a:pt x="800903" y="38506"/>
                  <a:pt x="800903" y="30948"/>
                </a:cubicBezTo>
                <a:cubicBezTo>
                  <a:pt x="808462" y="38506"/>
                  <a:pt x="816021" y="23391"/>
                  <a:pt x="823941" y="30948"/>
                </a:cubicBezTo>
                <a:cubicBezTo>
                  <a:pt x="823941" y="30948"/>
                  <a:pt x="823941" y="30948"/>
                  <a:pt x="823941" y="23391"/>
                </a:cubicBezTo>
                <a:lnTo>
                  <a:pt x="831860" y="23391"/>
                </a:lnTo>
                <a:cubicBezTo>
                  <a:pt x="823941" y="30948"/>
                  <a:pt x="831860" y="30948"/>
                  <a:pt x="831860" y="30948"/>
                </a:cubicBezTo>
                <a:cubicBezTo>
                  <a:pt x="831860" y="30948"/>
                  <a:pt x="831860" y="30948"/>
                  <a:pt x="839418" y="30948"/>
                </a:cubicBezTo>
                <a:cubicBezTo>
                  <a:pt x="839418" y="30948"/>
                  <a:pt x="831860" y="30948"/>
                  <a:pt x="831860" y="38506"/>
                </a:cubicBezTo>
                <a:cubicBezTo>
                  <a:pt x="831860" y="30948"/>
                  <a:pt x="823941" y="46423"/>
                  <a:pt x="823941" y="46423"/>
                </a:cubicBezTo>
                <a:cubicBezTo>
                  <a:pt x="823941" y="53980"/>
                  <a:pt x="823941" y="38506"/>
                  <a:pt x="831860" y="46423"/>
                </a:cubicBezTo>
                <a:lnTo>
                  <a:pt x="839418" y="46423"/>
                </a:lnTo>
                <a:cubicBezTo>
                  <a:pt x="839418" y="38506"/>
                  <a:pt x="839418" y="46423"/>
                  <a:pt x="846978" y="46423"/>
                </a:cubicBezTo>
                <a:cubicBezTo>
                  <a:pt x="846978" y="38506"/>
                  <a:pt x="854897" y="46423"/>
                  <a:pt x="862456" y="38506"/>
                </a:cubicBezTo>
                <a:cubicBezTo>
                  <a:pt x="862456" y="38506"/>
                  <a:pt x="870015" y="38506"/>
                  <a:pt x="870015" y="46423"/>
                </a:cubicBezTo>
                <a:lnTo>
                  <a:pt x="870015" y="40530"/>
                </a:lnTo>
                <a:lnTo>
                  <a:pt x="870015" y="38657"/>
                </a:lnTo>
                <a:lnTo>
                  <a:pt x="870015" y="38506"/>
                </a:lnTo>
                <a:lnTo>
                  <a:pt x="870015" y="30948"/>
                </a:lnTo>
                <a:cubicBezTo>
                  <a:pt x="877934" y="38506"/>
                  <a:pt x="877934" y="23391"/>
                  <a:pt x="877934" y="23391"/>
                </a:cubicBezTo>
                <a:cubicBezTo>
                  <a:pt x="877934" y="30948"/>
                  <a:pt x="877934" y="23391"/>
                  <a:pt x="885493" y="30948"/>
                </a:cubicBezTo>
                <a:cubicBezTo>
                  <a:pt x="885493" y="23391"/>
                  <a:pt x="885493" y="23391"/>
                  <a:pt x="893412" y="23391"/>
                </a:cubicBezTo>
                <a:cubicBezTo>
                  <a:pt x="893412" y="27170"/>
                  <a:pt x="893412" y="27170"/>
                  <a:pt x="893412" y="26225"/>
                </a:cubicBezTo>
                <a:lnTo>
                  <a:pt x="893412" y="27170"/>
                </a:lnTo>
                <a:lnTo>
                  <a:pt x="893412" y="28941"/>
                </a:lnTo>
                <a:lnTo>
                  <a:pt x="893412" y="30948"/>
                </a:lnTo>
                <a:cubicBezTo>
                  <a:pt x="900971" y="30948"/>
                  <a:pt x="893412" y="23391"/>
                  <a:pt x="900971" y="30948"/>
                </a:cubicBezTo>
                <a:cubicBezTo>
                  <a:pt x="900971" y="30948"/>
                  <a:pt x="908530" y="30948"/>
                  <a:pt x="908530" y="38506"/>
                </a:cubicBezTo>
                <a:lnTo>
                  <a:pt x="908530" y="46423"/>
                </a:lnTo>
                <a:cubicBezTo>
                  <a:pt x="908530" y="46423"/>
                  <a:pt x="908530" y="46423"/>
                  <a:pt x="916449" y="46423"/>
                </a:cubicBezTo>
                <a:cubicBezTo>
                  <a:pt x="924008" y="23391"/>
                  <a:pt x="931567" y="46423"/>
                  <a:pt x="931567" y="30948"/>
                </a:cubicBezTo>
                <a:cubicBezTo>
                  <a:pt x="931567" y="38506"/>
                  <a:pt x="931567" y="38506"/>
                  <a:pt x="931567" y="46423"/>
                </a:cubicBezTo>
                <a:cubicBezTo>
                  <a:pt x="931567" y="53980"/>
                  <a:pt x="939487" y="46423"/>
                  <a:pt x="939487" y="46423"/>
                </a:cubicBezTo>
                <a:cubicBezTo>
                  <a:pt x="939487" y="53980"/>
                  <a:pt x="939487" y="53980"/>
                  <a:pt x="939487" y="53980"/>
                </a:cubicBezTo>
                <a:cubicBezTo>
                  <a:pt x="939487" y="61537"/>
                  <a:pt x="947405" y="53980"/>
                  <a:pt x="947405" y="53980"/>
                </a:cubicBezTo>
                <a:cubicBezTo>
                  <a:pt x="954964" y="53980"/>
                  <a:pt x="954964" y="61537"/>
                  <a:pt x="954964" y="61537"/>
                </a:cubicBezTo>
                <a:lnTo>
                  <a:pt x="954964" y="53980"/>
                </a:lnTo>
                <a:cubicBezTo>
                  <a:pt x="954964" y="61537"/>
                  <a:pt x="962524" y="61537"/>
                  <a:pt x="962524" y="53980"/>
                </a:cubicBezTo>
                <a:cubicBezTo>
                  <a:pt x="962524" y="53980"/>
                  <a:pt x="962524" y="53980"/>
                  <a:pt x="970083" y="53980"/>
                </a:cubicBezTo>
                <a:cubicBezTo>
                  <a:pt x="970083" y="53980"/>
                  <a:pt x="970083" y="53980"/>
                  <a:pt x="1031635" y="53980"/>
                </a:cubicBezTo>
                <a:cubicBezTo>
                  <a:pt x="1031635" y="53980"/>
                  <a:pt x="1031635" y="53980"/>
                  <a:pt x="1039554" y="53980"/>
                </a:cubicBezTo>
                <a:cubicBezTo>
                  <a:pt x="1039554" y="53980"/>
                  <a:pt x="1039554" y="53980"/>
                  <a:pt x="1055032" y="53980"/>
                </a:cubicBezTo>
                <a:cubicBezTo>
                  <a:pt x="1055032" y="53980"/>
                  <a:pt x="1055032" y="53980"/>
                  <a:pt x="1062591" y="53980"/>
                </a:cubicBezTo>
                <a:lnTo>
                  <a:pt x="1070511" y="53980"/>
                </a:lnTo>
                <a:cubicBezTo>
                  <a:pt x="1070511" y="53980"/>
                  <a:pt x="1070511" y="53980"/>
                  <a:pt x="1078070" y="53980"/>
                </a:cubicBezTo>
                <a:lnTo>
                  <a:pt x="1078070" y="46423"/>
                </a:lnTo>
                <a:cubicBezTo>
                  <a:pt x="1078070" y="46423"/>
                  <a:pt x="1085629" y="46423"/>
                  <a:pt x="1085629" y="53980"/>
                </a:cubicBezTo>
                <a:cubicBezTo>
                  <a:pt x="1085629" y="53980"/>
                  <a:pt x="1085629" y="53980"/>
                  <a:pt x="1093548" y="53980"/>
                </a:cubicBezTo>
                <a:cubicBezTo>
                  <a:pt x="1093548" y="53980"/>
                  <a:pt x="1093548" y="53980"/>
                  <a:pt x="1101467" y="53980"/>
                </a:cubicBezTo>
                <a:cubicBezTo>
                  <a:pt x="1101467" y="53980"/>
                  <a:pt x="1101467" y="53980"/>
                  <a:pt x="2679875" y="53980"/>
                </a:cubicBezTo>
                <a:cubicBezTo>
                  <a:pt x="2679875" y="53980"/>
                  <a:pt x="2679875" y="53980"/>
                  <a:pt x="3626921" y="53980"/>
                </a:cubicBezTo>
                <a:cubicBezTo>
                  <a:pt x="3626921" y="53980"/>
                  <a:pt x="3626921" y="53980"/>
                  <a:pt x="5128659" y="53980"/>
                </a:cubicBezTo>
                <a:cubicBezTo>
                  <a:pt x="5128659" y="53980"/>
                  <a:pt x="5128659" y="53980"/>
                  <a:pt x="5236646" y="53980"/>
                </a:cubicBezTo>
                <a:cubicBezTo>
                  <a:pt x="5236646" y="46423"/>
                  <a:pt x="5236646" y="46423"/>
                  <a:pt x="5244205" y="46423"/>
                </a:cubicBezTo>
                <a:lnTo>
                  <a:pt x="5244205" y="49212"/>
                </a:lnTo>
                <a:lnTo>
                  <a:pt x="5244205" y="53035"/>
                </a:lnTo>
                <a:cubicBezTo>
                  <a:pt x="5244205" y="53980"/>
                  <a:pt x="5244205" y="53980"/>
                  <a:pt x="5244205" y="53980"/>
                </a:cubicBezTo>
                <a:cubicBezTo>
                  <a:pt x="5244205" y="53980"/>
                  <a:pt x="5244205" y="53980"/>
                  <a:pt x="5251764" y="53980"/>
                </a:cubicBezTo>
                <a:cubicBezTo>
                  <a:pt x="5251764" y="53980"/>
                  <a:pt x="5251764" y="53980"/>
                  <a:pt x="5259683" y="53980"/>
                </a:cubicBezTo>
                <a:cubicBezTo>
                  <a:pt x="5267242" y="46423"/>
                  <a:pt x="5267242" y="30948"/>
                  <a:pt x="5267242" y="38506"/>
                </a:cubicBezTo>
                <a:cubicBezTo>
                  <a:pt x="5267242" y="23391"/>
                  <a:pt x="5267242" y="23391"/>
                  <a:pt x="5267242" y="7557"/>
                </a:cubicBezTo>
                <a:cubicBezTo>
                  <a:pt x="5275161" y="-7557"/>
                  <a:pt x="5290639" y="38506"/>
                  <a:pt x="52906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7 CuadroTexto"/>
          <p:cNvSpPr txBox="1"/>
          <p:nvPr userDrawn="1"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15131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rPr lang="bg-BG"/>
              <a:t>24.8.2018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267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1925" y="2251075"/>
            <a:ext cx="1874838" cy="187166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6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340644"/>
            <a:ext cx="12192000" cy="43926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4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23992" y="1052736"/>
            <a:ext cx="2376264" cy="237626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688288" y="1052736"/>
            <a:ext cx="2376264" cy="237626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23992" y="3717702"/>
            <a:ext cx="2376264" cy="237626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88288" y="3717702"/>
            <a:ext cx="2376264" cy="23762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383340" y="1268760"/>
            <a:ext cx="4249737" cy="4248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4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439816" y="0"/>
            <a:ext cx="775218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3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11676" y="0"/>
            <a:ext cx="76803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1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773792" y="1814535"/>
            <a:ext cx="1873585" cy="1872208"/>
          </a:xfrm>
          <a:prstGeom prst="ellipse">
            <a:avLst/>
          </a:prstGeom>
        </p:spPr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7439572" y="3429000"/>
            <a:ext cx="1873585" cy="1872208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301252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807105" y="793752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06634" y="3455609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460751" y="791040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460279" y="3452897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108513" y="793199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108042" y="3455056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758945" y="796205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758474" y="3458062"/>
            <a:ext cx="2640012" cy="2640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0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5218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5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9175" y="3432175"/>
            <a:ext cx="6096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273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32175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3659" y="0"/>
            <a:ext cx="6747731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6 w 10006"/>
              <a:gd name="connsiteY0" fmla="*/ 10000 h 10000"/>
              <a:gd name="connsiteX1" fmla="*/ 0 w 10006"/>
              <a:gd name="connsiteY1" fmla="*/ 34 h 10000"/>
              <a:gd name="connsiteX2" fmla="*/ 10006 w 10006"/>
              <a:gd name="connsiteY2" fmla="*/ 0 h 10000"/>
              <a:gd name="connsiteX3" fmla="*/ 8006 w 10006"/>
              <a:gd name="connsiteY3" fmla="*/ 10000 h 10000"/>
              <a:gd name="connsiteX4" fmla="*/ 6 w 10006"/>
              <a:gd name="connsiteY4" fmla="*/ 10000 h 10000"/>
              <a:gd name="connsiteX0" fmla="*/ 6 w 8006"/>
              <a:gd name="connsiteY0" fmla="*/ 9966 h 9966"/>
              <a:gd name="connsiteX1" fmla="*/ 0 w 8006"/>
              <a:gd name="connsiteY1" fmla="*/ 0 h 9966"/>
              <a:gd name="connsiteX2" fmla="*/ 6341 w 8006"/>
              <a:gd name="connsiteY2" fmla="*/ 35 h 9966"/>
              <a:gd name="connsiteX3" fmla="*/ 8006 w 8006"/>
              <a:gd name="connsiteY3" fmla="*/ 9966 h 9966"/>
              <a:gd name="connsiteX4" fmla="*/ 6 w 8006"/>
              <a:gd name="connsiteY4" fmla="*/ 9966 h 9966"/>
              <a:gd name="connsiteX0" fmla="*/ 7 w 10000"/>
              <a:gd name="connsiteY0" fmla="*/ 10000 h 10000"/>
              <a:gd name="connsiteX1" fmla="*/ 0 w 10000"/>
              <a:gd name="connsiteY1" fmla="*/ 0 h 10000"/>
              <a:gd name="connsiteX2" fmla="*/ 7927 w 10000"/>
              <a:gd name="connsiteY2" fmla="*/ 18 h 10000"/>
              <a:gd name="connsiteX3" fmla="*/ 10000 w 10000"/>
              <a:gd name="connsiteY3" fmla="*/ 10000 h 10000"/>
              <a:gd name="connsiteX4" fmla="*/ 7 w 10000"/>
              <a:gd name="connsiteY4" fmla="*/ 10000 h 10000"/>
              <a:gd name="connsiteX0" fmla="*/ 7 w 10000"/>
              <a:gd name="connsiteY0" fmla="*/ 10007 h 10007"/>
              <a:gd name="connsiteX1" fmla="*/ 0 w 10000"/>
              <a:gd name="connsiteY1" fmla="*/ 7 h 10007"/>
              <a:gd name="connsiteX2" fmla="*/ 7934 w 10000"/>
              <a:gd name="connsiteY2" fmla="*/ 0 h 10007"/>
              <a:gd name="connsiteX3" fmla="*/ 10000 w 10000"/>
              <a:gd name="connsiteY3" fmla="*/ 10007 h 10007"/>
              <a:gd name="connsiteX4" fmla="*/ 7 w 10000"/>
              <a:gd name="connsiteY4" fmla="*/ 10007 h 10007"/>
              <a:gd name="connsiteX0" fmla="*/ 7 w 10000"/>
              <a:gd name="connsiteY0" fmla="*/ 10000 h 10000"/>
              <a:gd name="connsiteX1" fmla="*/ 0 w 10000"/>
              <a:gd name="connsiteY1" fmla="*/ 0 h 10000"/>
              <a:gd name="connsiteX2" fmla="*/ 7934 w 10000"/>
              <a:gd name="connsiteY2" fmla="*/ 10 h 10000"/>
              <a:gd name="connsiteX3" fmla="*/ 10000 w 10000"/>
              <a:gd name="connsiteY3" fmla="*/ 10000 h 10000"/>
              <a:gd name="connsiteX4" fmla="*/ 7 w 10000"/>
              <a:gd name="connsiteY4" fmla="*/ 10000 h 10000"/>
              <a:gd name="connsiteX0" fmla="*/ 7 w 10000"/>
              <a:gd name="connsiteY0" fmla="*/ 10000 h 10000"/>
              <a:gd name="connsiteX1" fmla="*/ 0 w 10000"/>
              <a:gd name="connsiteY1" fmla="*/ 0 h 10000"/>
              <a:gd name="connsiteX2" fmla="*/ 7426 w 10000"/>
              <a:gd name="connsiteY2" fmla="*/ 69 h 10000"/>
              <a:gd name="connsiteX3" fmla="*/ 10000 w 10000"/>
              <a:gd name="connsiteY3" fmla="*/ 10000 h 10000"/>
              <a:gd name="connsiteX4" fmla="*/ 7 w 10000"/>
              <a:gd name="connsiteY4" fmla="*/ 10000 h 10000"/>
              <a:gd name="connsiteX0" fmla="*/ 7 w 10000"/>
              <a:gd name="connsiteY0" fmla="*/ 10000 h 10000"/>
              <a:gd name="connsiteX1" fmla="*/ 0 w 10000"/>
              <a:gd name="connsiteY1" fmla="*/ 0 h 10000"/>
              <a:gd name="connsiteX2" fmla="*/ 7426 w 10000"/>
              <a:gd name="connsiteY2" fmla="*/ 40 h 10000"/>
              <a:gd name="connsiteX3" fmla="*/ 10000 w 10000"/>
              <a:gd name="connsiteY3" fmla="*/ 10000 h 10000"/>
              <a:gd name="connsiteX4" fmla="*/ 7 w 10000"/>
              <a:gd name="connsiteY4" fmla="*/ 10000 h 10000"/>
              <a:gd name="connsiteX0" fmla="*/ 7 w 10000"/>
              <a:gd name="connsiteY0" fmla="*/ 10000 h 10000"/>
              <a:gd name="connsiteX1" fmla="*/ 0 w 10000"/>
              <a:gd name="connsiteY1" fmla="*/ 0 h 10000"/>
              <a:gd name="connsiteX2" fmla="*/ 7336 w 10000"/>
              <a:gd name="connsiteY2" fmla="*/ 40 h 10000"/>
              <a:gd name="connsiteX3" fmla="*/ 10000 w 10000"/>
              <a:gd name="connsiteY3" fmla="*/ 10000 h 10000"/>
              <a:gd name="connsiteX4" fmla="*/ 7 w 10000"/>
              <a:gd name="connsiteY4" fmla="*/ 10000 h 10000"/>
              <a:gd name="connsiteX0" fmla="*/ 7 w 10000"/>
              <a:gd name="connsiteY0" fmla="*/ 10000 h 10000"/>
              <a:gd name="connsiteX1" fmla="*/ 0 w 10000"/>
              <a:gd name="connsiteY1" fmla="*/ 0 h 10000"/>
              <a:gd name="connsiteX2" fmla="*/ 7127 w 10000"/>
              <a:gd name="connsiteY2" fmla="*/ 11 h 10000"/>
              <a:gd name="connsiteX3" fmla="*/ 10000 w 10000"/>
              <a:gd name="connsiteY3" fmla="*/ 10000 h 10000"/>
              <a:gd name="connsiteX4" fmla="*/ 7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7" y="10000"/>
                </a:moveTo>
                <a:cubicBezTo>
                  <a:pt x="5" y="6667"/>
                  <a:pt x="2" y="3333"/>
                  <a:pt x="0" y="0"/>
                </a:cubicBezTo>
                <a:lnTo>
                  <a:pt x="7127" y="11"/>
                </a:lnTo>
                <a:lnTo>
                  <a:pt x="10000" y="10000"/>
                </a:lnTo>
                <a:lnTo>
                  <a:pt x="7" y="1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5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438777" y="364"/>
            <a:ext cx="6753225" cy="6871510"/>
          </a:xfrm>
          <a:custGeom>
            <a:avLst/>
            <a:gdLst>
              <a:gd name="connsiteX0" fmla="*/ 0 w 6753225"/>
              <a:gd name="connsiteY0" fmla="*/ 6858000 h 6858000"/>
              <a:gd name="connsiteX1" fmla="*/ 1688306 w 6753225"/>
              <a:gd name="connsiteY1" fmla="*/ 0 h 6858000"/>
              <a:gd name="connsiteX2" fmla="*/ 6753225 w 6753225"/>
              <a:gd name="connsiteY2" fmla="*/ 0 h 6858000"/>
              <a:gd name="connsiteX3" fmla="*/ 5064919 w 6753225"/>
              <a:gd name="connsiteY3" fmla="*/ 6858000 h 6858000"/>
              <a:gd name="connsiteX4" fmla="*/ 0 w 6753225"/>
              <a:gd name="connsiteY4" fmla="*/ 6858000 h 6858000"/>
              <a:gd name="connsiteX0" fmla="*/ 0 w 6753225"/>
              <a:gd name="connsiteY0" fmla="*/ 6858000 h 6858000"/>
              <a:gd name="connsiteX1" fmla="*/ 1688306 w 6753225"/>
              <a:gd name="connsiteY1" fmla="*/ 0 h 6858000"/>
              <a:gd name="connsiteX2" fmla="*/ 6753225 w 6753225"/>
              <a:gd name="connsiteY2" fmla="*/ 0 h 6858000"/>
              <a:gd name="connsiteX3" fmla="*/ 6740284 w 6753225"/>
              <a:gd name="connsiteY3" fmla="*/ 6858000 h 6858000"/>
              <a:gd name="connsiteX4" fmla="*/ 0 w 6753225"/>
              <a:gd name="connsiteY4" fmla="*/ 6858000 h 6858000"/>
              <a:gd name="connsiteX0" fmla="*/ 0 w 6753225"/>
              <a:gd name="connsiteY0" fmla="*/ 6871510 h 6871510"/>
              <a:gd name="connsiteX1" fmla="*/ 1931504 w 6753225"/>
              <a:gd name="connsiteY1" fmla="*/ 0 h 6871510"/>
              <a:gd name="connsiteX2" fmla="*/ 6753225 w 6753225"/>
              <a:gd name="connsiteY2" fmla="*/ 13510 h 6871510"/>
              <a:gd name="connsiteX3" fmla="*/ 6740284 w 6753225"/>
              <a:gd name="connsiteY3" fmla="*/ 6871510 h 6871510"/>
              <a:gd name="connsiteX4" fmla="*/ 0 w 6753225"/>
              <a:gd name="connsiteY4" fmla="*/ 6871510 h 68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6871510">
                <a:moveTo>
                  <a:pt x="0" y="6871510"/>
                </a:moveTo>
                <a:lnTo>
                  <a:pt x="1931504" y="0"/>
                </a:lnTo>
                <a:lnTo>
                  <a:pt x="6753225" y="13510"/>
                </a:lnTo>
                <a:cubicBezTo>
                  <a:pt x="6748911" y="2299510"/>
                  <a:pt x="6744598" y="4585510"/>
                  <a:pt x="6740284" y="6871510"/>
                </a:cubicBezTo>
                <a:lnTo>
                  <a:pt x="0" y="687151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 noChangeAspect="1"/>
          </p:cNvSpPr>
          <p:nvPr>
            <p:ph type="pic" sz="quarter" idx="10"/>
          </p:nvPr>
        </p:nvSpPr>
        <p:spPr>
          <a:xfrm>
            <a:off x="807105" y="793750"/>
            <a:ext cx="3960000" cy="32134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0"/>
          <p:cNvSpPr>
            <a:spLocks noGrp="1" noChangeAspect="1"/>
          </p:cNvSpPr>
          <p:nvPr>
            <p:ph type="pic" sz="quarter" idx="16"/>
          </p:nvPr>
        </p:nvSpPr>
        <p:spPr>
          <a:xfrm>
            <a:off x="7464153" y="796205"/>
            <a:ext cx="3934804" cy="32147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765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04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3485" y="0"/>
            <a:ext cx="12205485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1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807104" y="793750"/>
            <a:ext cx="3776728" cy="529915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83832" y="3455056"/>
            <a:ext cx="4164221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758945" y="796205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758474" y="3458062"/>
            <a:ext cx="2640012" cy="2640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807105" y="793752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06633" y="3455609"/>
            <a:ext cx="5294129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460751" y="791040"/>
            <a:ext cx="2640012" cy="26400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00761" y="796205"/>
            <a:ext cx="5298195" cy="52994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7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105675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05675" y="3429000"/>
            <a:ext cx="6096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0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745505" y="417208"/>
            <a:ext cx="3024187" cy="3024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743925" y="3445997"/>
            <a:ext cx="3024187" cy="3024187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9739" y="418634"/>
            <a:ext cx="3024187" cy="30241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718160" y="3447424"/>
            <a:ext cx="3024187" cy="3024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1961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516744" y="421810"/>
            <a:ext cx="3024187" cy="30241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15165" y="3450599"/>
            <a:ext cx="3024187" cy="30241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0977" y="423237"/>
            <a:ext cx="3024187" cy="30241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89399" y="3452026"/>
            <a:ext cx="3024187" cy="3024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74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335060" y="1898276"/>
            <a:ext cx="2330451" cy="23304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0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04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15481" y="1772818"/>
            <a:ext cx="1944985" cy="19449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18892" y="3870203"/>
            <a:ext cx="1944985" cy="19449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93263" y="796204"/>
            <a:ext cx="10618212" cy="52655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62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9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85912" y="1785937"/>
            <a:ext cx="2228850" cy="222885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37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1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7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94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1220788"/>
            <a:ext cx="6808788" cy="43894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C7C6-A145-9147-9DC9-902A7D1C07F5}" type="datetimeFigureOut"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43C4-5AE3-6140-9702-376AA8DE01AF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12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98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97" r:id="rId9"/>
    <p:sldLayoutId id="2147483896" r:id="rId10"/>
    <p:sldLayoutId id="2147483895" r:id="rId11"/>
    <p:sldLayoutId id="2147483894" r:id="rId12"/>
    <p:sldLayoutId id="2147483893" r:id="rId13"/>
    <p:sldLayoutId id="2147483892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70" r:id="rId21"/>
    <p:sldLayoutId id="2147483871" r:id="rId22"/>
    <p:sldLayoutId id="2147483872" r:id="rId23"/>
    <p:sldLayoutId id="2147483873" r:id="rId24"/>
    <p:sldLayoutId id="2147483874" r:id="rId25"/>
    <p:sldLayoutId id="2147483875" r:id="rId26"/>
    <p:sldLayoutId id="2147483876" r:id="rId27"/>
    <p:sldLayoutId id="2147483877" r:id="rId28"/>
    <p:sldLayoutId id="2147483878" r:id="rId29"/>
    <p:sldLayoutId id="2147483879" r:id="rId30"/>
    <p:sldLayoutId id="2147483880" r:id="rId31"/>
    <p:sldLayoutId id="2147483881" r:id="rId32"/>
    <p:sldLayoutId id="2147483882" r:id="rId33"/>
    <p:sldLayoutId id="2147483883" r:id="rId34"/>
    <p:sldLayoutId id="2147483884" r:id="rId35"/>
    <p:sldLayoutId id="2147483885" r:id="rId36"/>
    <p:sldLayoutId id="2147483886" r:id="rId37"/>
    <p:sldLayoutId id="2147483887" r:id="rId38"/>
    <p:sldLayoutId id="2147483888" r:id="rId39"/>
    <p:sldLayoutId id="2147483889" r:id="rId40"/>
    <p:sldLayoutId id="2147483890" r:id="rId41"/>
    <p:sldLayoutId id="2147483891" r:id="rId42"/>
    <p:sldLayoutId id="2147483678" r:id="rId43"/>
    <p:sldLayoutId id="2147483666" r:id="rId44"/>
    <p:sldLayoutId id="2147483660" r:id="rId45"/>
    <p:sldLayoutId id="2147483683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nevis Bold"/>
                <a:cs typeface="nevis Bold"/>
              </a:rPr>
              <a:t>WELCOME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3143672" y="6147591"/>
            <a:ext cx="590465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ts val="1733"/>
              </a:lnSpc>
              <a:defRPr/>
            </a:pPr>
            <a:r>
              <a:rPr lang="en-US" sz="1000" dirty="0">
                <a:solidFill>
                  <a:srgbClr val="FFFFFF"/>
                </a:solidFill>
                <a:latin typeface="Roboto Light"/>
                <a:cs typeface="Roboto Light"/>
              </a:rPr>
              <a:t>Multipurpose Presentation Report For Your Creative Design Agency / Copyright kylyman 2016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C1D5D-1B99-40C1-A62D-72B973EFC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50894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1055440" y="2073394"/>
            <a:ext cx="5668272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238" y="31218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6238" y="41490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A188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884" y="51571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79636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3512" y="2992596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3512" y="3255112"/>
            <a:ext cx="4412027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5451" y="4008117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5449" y="4270634"/>
            <a:ext cx="4412027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5451" y="5028240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449" y="5290756"/>
            <a:ext cx="4412027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6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THREE KEYS TO SUCCES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174642-0397-49D7-B895-369A5EC2DB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5007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/>
          <p:cNvSpPr txBox="1"/>
          <p:nvPr/>
        </p:nvSpPr>
        <p:spPr>
          <a:xfrm>
            <a:off x="916843" y="2030976"/>
            <a:ext cx="8260560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The printing and typesetting industry when an unknown printer took. </a:t>
            </a:r>
          </a:p>
        </p:txBody>
      </p:sp>
      <p:sp>
        <p:nvSpPr>
          <p:cNvPr id="6" name="Oval 5"/>
          <p:cNvSpPr/>
          <p:nvPr/>
        </p:nvSpPr>
        <p:spPr>
          <a:xfrm>
            <a:off x="1525989" y="2924944"/>
            <a:ext cx="1603715" cy="1603715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74261" y="2924944"/>
            <a:ext cx="1603715" cy="1603715"/>
          </a:xfrm>
          <a:prstGeom prst="ellipse">
            <a:avLst/>
          </a:prstGeom>
          <a:solidFill>
            <a:srgbClr val="00A1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linea-basic-10"/>
                <a:cs typeface="linea-basic-10"/>
              </a:rPr>
              <a:t>l</a:t>
            </a:r>
          </a:p>
        </p:txBody>
      </p:sp>
      <p:sp>
        <p:nvSpPr>
          <p:cNvPr id="8" name="Oval 7"/>
          <p:cNvSpPr/>
          <p:nvPr/>
        </p:nvSpPr>
        <p:spPr>
          <a:xfrm>
            <a:off x="6494541" y="2924944"/>
            <a:ext cx="1603715" cy="1603715"/>
          </a:xfrm>
          <a:prstGeom prst="ellipse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8870805" y="2924944"/>
            <a:ext cx="1603715" cy="1603715"/>
          </a:xfrm>
          <a:prstGeom prst="ellipse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6748" y="4797152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1329504" y="5089541"/>
            <a:ext cx="198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dustry when an unknown</a:t>
            </a: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0524" y="4797152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3723280" y="5089541"/>
            <a:ext cx="198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dustry when an unknown</a:t>
            </a: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2032" y="4797152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6" name="7 CuadroTexto"/>
          <p:cNvSpPr txBox="1"/>
          <p:nvPr/>
        </p:nvSpPr>
        <p:spPr>
          <a:xfrm>
            <a:off x="6334788" y="5089541"/>
            <a:ext cx="198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dustry when an unknown</a:t>
            </a: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808" y="4797152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8728564" y="5089541"/>
            <a:ext cx="198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dustry when an unknown</a:t>
            </a: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  <a:p>
            <a:pPr algn="ctr"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21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FOUR KEYS TO SUCCES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15265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081514"/>
              </p:ext>
            </p:extLst>
          </p:nvPr>
        </p:nvGraphicFramePr>
        <p:xfrm>
          <a:off x="7123112" y="2060849"/>
          <a:ext cx="3581400" cy="2927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8203232" y="2852936"/>
            <a:ext cx="1440160" cy="1440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80912" y="328498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6238" y="35582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6238" y="45854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A188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3512" y="3429000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3512" y="3691516"/>
            <a:ext cx="4412027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5451" y="4444521"/>
            <a:ext cx="25167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BUILD BUSINESS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449" y="4707038"/>
            <a:ext cx="4412027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6" name="7 CuadroTexto"/>
          <p:cNvSpPr txBox="1"/>
          <p:nvPr/>
        </p:nvSpPr>
        <p:spPr>
          <a:xfrm>
            <a:off x="923668" y="2060848"/>
            <a:ext cx="6048672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The printing and typesetting industry when an unknown printer took.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9176" y="4997144"/>
            <a:ext cx="25167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Roboto Medium"/>
                <a:cs typeface="Roboto Medium"/>
              </a:rPr>
              <a:t>+987,123,421 Total Sales</a:t>
            </a:r>
          </a:p>
        </p:txBody>
      </p:sp>
      <p:sp>
        <p:nvSpPr>
          <p:cNvPr id="2" name="Oval 1"/>
          <p:cNvSpPr/>
          <p:nvPr/>
        </p:nvSpPr>
        <p:spPr>
          <a:xfrm>
            <a:off x="9567840" y="2240923"/>
            <a:ext cx="848640" cy="848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+32</a:t>
            </a:r>
          </a:p>
        </p:txBody>
      </p:sp>
      <p:sp>
        <p:nvSpPr>
          <p:cNvPr id="19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SHORT PROGRESS PROJECT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21403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7229035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7176120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MAKE YOUR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PRESENTATION EFFECTIVE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02499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7 CuadroTexto"/>
          <p:cNvSpPr txBox="1"/>
          <p:nvPr/>
        </p:nvSpPr>
        <p:spPr>
          <a:xfrm>
            <a:off x="7176121" y="3429000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9035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A06506-AD86-4196-883F-8C490CC59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620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930518" y="3429000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96068776"/>
              </p:ext>
            </p:extLst>
          </p:nvPr>
        </p:nvGraphicFramePr>
        <p:xfrm>
          <a:off x="6096002" y="1988841"/>
          <a:ext cx="5594679" cy="349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MAKE YOUR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PRESENTATION EFFECTIVE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14070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Graphic spid="7" grpId="0">
        <p:bldAsOne/>
      </p:bldGraphic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2104" y="836712"/>
            <a:ext cx="4608512" cy="21602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7339229" y="1136938"/>
            <a:ext cx="3941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Roboto Bold"/>
                <a:cs typeface="Roboto Bold"/>
              </a:rPr>
              <a:t>MAKE YOUR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Roboto Bold"/>
                <a:cs typeface="Roboto Bold"/>
              </a:rPr>
              <a:t>PRESENTATION EFFECTIVE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7339229" y="2280599"/>
            <a:ext cx="37973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464152" y="2072388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49A7E7-F630-4104-B9FF-B703AAE5F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94231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 TEAM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3" name="Arc 2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1864" y="2708920"/>
              <a:ext cx="20322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MEET 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THE TEAM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7 CuadroTexto"/>
          <p:cNvSpPr txBox="1"/>
          <p:nvPr/>
        </p:nvSpPr>
        <p:spPr>
          <a:xfrm>
            <a:off x="930517" y="3429000"/>
            <a:ext cx="415737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30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62B0B-9E14-4CAC-95EE-EF5B6B8BA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1CF823-A2CE-4B96-A44C-DC6AB82AB4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C9E2F2-48AB-42DB-BE28-E0386C8DA9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CB604FE-A45B-4923-824F-D3CB9088D1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838917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MEET 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THE TEAM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930517" y="3429000"/>
            <a:ext cx="415737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6383338" y="5902587"/>
            <a:ext cx="4249737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CEO / Creative Director Snja Corporation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6383337" y="5592246"/>
            <a:ext cx="4249737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charset="0"/>
                <a:ea typeface="Roboto Black" charset="0"/>
                <a:cs typeface="Roboto Black" charset="0"/>
              </a:rPr>
              <a:t>Samuel J Abram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B207BA-06FD-4B95-9D7C-049D54FD3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3720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12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SPECIALIST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6383338" y="5902587"/>
            <a:ext cx="4249737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CEO / Creative Director Snja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6896" y="3717032"/>
            <a:ext cx="4103000" cy="2160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 CuadroTexto"/>
          <p:cNvSpPr txBox="1"/>
          <p:nvPr/>
        </p:nvSpPr>
        <p:spPr>
          <a:xfrm>
            <a:off x="983432" y="3284985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Photoshop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87" y="4509120"/>
            <a:ext cx="4103000" cy="2160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 CuadroTexto"/>
          <p:cNvSpPr txBox="1"/>
          <p:nvPr/>
        </p:nvSpPr>
        <p:spPr>
          <a:xfrm>
            <a:off x="993423" y="4077073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HTML / CSS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6896" y="5373216"/>
            <a:ext cx="4103000" cy="2160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7 CuadroTexto"/>
          <p:cNvSpPr txBox="1"/>
          <p:nvPr/>
        </p:nvSpPr>
        <p:spPr>
          <a:xfrm>
            <a:off x="983432" y="494116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Wordpress Themes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70813" y="3823879"/>
            <a:ext cx="2188883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70813" y="4618299"/>
            <a:ext cx="3629043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2213" y="5489787"/>
            <a:ext cx="3123587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7 CuadroTexto"/>
          <p:cNvSpPr txBox="1"/>
          <p:nvPr/>
        </p:nvSpPr>
        <p:spPr>
          <a:xfrm>
            <a:off x="6383337" y="5592246"/>
            <a:ext cx="4249737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charset="0"/>
                <a:ea typeface="Roboto Black" charset="0"/>
                <a:cs typeface="Roboto Black" charset="0"/>
              </a:rPr>
              <a:t>Samuel J Abram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D1B02F-514F-4C3E-A9AF-78987970E9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70218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1" grpId="0"/>
      <p:bldP spid="12" grpId="0" animBg="1"/>
      <p:bldP spid="13" grpId="0"/>
      <p:bldP spid="14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SNJA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9" name="Arc 8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1864" y="2708920"/>
              <a:ext cx="20322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634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930517" y="2147372"/>
            <a:ext cx="62456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2180B4"/>
                </a:solidFill>
                <a:latin typeface="Roboto Bold"/>
                <a:cs typeface="Roboto Bold"/>
              </a:rPr>
              <a:t>W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E ARE</a:t>
            </a:r>
          </a:p>
          <a:p>
            <a:pPr>
              <a:defRPr/>
            </a:pPr>
            <a:r>
              <a:rPr lang="en-US" sz="3200" dirty="0">
                <a:solidFill>
                  <a:srgbClr val="00A188"/>
                </a:solidFill>
                <a:latin typeface="Roboto Bold"/>
                <a:cs typeface="Roboto Bold"/>
              </a:rPr>
              <a:t>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WESOME</a:t>
            </a:r>
          </a:p>
          <a:p>
            <a:pPr>
              <a:defRPr/>
            </a:pPr>
            <a:r>
              <a:rPr lang="en-US" sz="3200" dirty="0">
                <a:solidFill>
                  <a:srgbClr val="C83532"/>
                </a:solidFill>
                <a:latin typeface="Roboto Bold"/>
                <a:cs typeface="Roboto Bold"/>
              </a:rPr>
              <a:t>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EAM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6896" y="443711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6896" y="1412776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83434" y="515719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F215F9-68FE-45C8-B123-7931684259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59265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CREATIVE SERVICES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4" name="Arc 3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1864" y="2708920"/>
              <a:ext cx="20322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  <p:sp>
        <p:nvSpPr>
          <p:cNvPr id="1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3735240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 rot="16200000">
            <a:off x="1487488" y="1844824"/>
            <a:ext cx="1944216" cy="1944216"/>
          </a:xfrm>
          <a:prstGeom prst="arc">
            <a:avLst/>
          </a:prstGeom>
          <a:ln w="76200">
            <a:solidFill>
              <a:srgbClr val="C835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0800000">
            <a:off x="1487487" y="3933056"/>
            <a:ext cx="1944216" cy="1944216"/>
          </a:xfrm>
          <a:prstGeom prst="arc">
            <a:avLst/>
          </a:prstGeom>
          <a:ln w="76200">
            <a:solidFill>
              <a:srgbClr val="F796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8616280" y="1844823"/>
            <a:ext cx="1944216" cy="1944216"/>
          </a:xfrm>
          <a:prstGeom prst="arc">
            <a:avLst/>
          </a:prstGeom>
          <a:ln w="76200">
            <a:solidFill>
              <a:srgbClr val="2180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5400000">
            <a:off x="8616280" y="3933056"/>
            <a:ext cx="1944216" cy="1944216"/>
          </a:xfrm>
          <a:prstGeom prst="arc">
            <a:avLst/>
          </a:prstGeom>
          <a:ln w="76200">
            <a:solidFill>
              <a:srgbClr val="00A1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7569" y="22768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4768" y="2373394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2207568" y="2759392"/>
            <a:ext cx="33123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 printer took a galley of type and scrambled it to make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9" y="4458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4768" y="4555169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UI DESIGN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2207568" y="4941168"/>
            <a:ext cx="33123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 printer took a galley of type and scrambled it to make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6361" y="22807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6169" y="2373394"/>
            <a:ext cx="1770193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PHOTOGRAPH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6516435" y="2759392"/>
            <a:ext cx="33123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 printer took a galley of type and scrambled it to make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5966" y="44624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32965" y="4555170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BRANDING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6456040" y="4941168"/>
            <a:ext cx="33123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 printer took a galley of type and scrambled it to make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9856" y="3140968"/>
            <a:ext cx="20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+</a:t>
            </a:r>
          </a:p>
        </p:txBody>
      </p:sp>
      <p:sp>
        <p:nvSpPr>
          <p:cNvPr id="21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3295653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1"/>
      <p:bldP spid="8" grpId="1"/>
      <p:bldP spid="9" grpId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 CuadroTexto"/>
          <p:cNvSpPr txBox="1"/>
          <p:nvPr/>
        </p:nvSpPr>
        <p:spPr>
          <a:xfrm>
            <a:off x="930517" y="3429000"/>
            <a:ext cx="415737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 CREATIVE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SERVICES</a:t>
            </a:r>
          </a:p>
        </p:txBody>
      </p:sp>
      <p:sp>
        <p:nvSpPr>
          <p:cNvPr id="7" name="Arc 6"/>
          <p:cNvSpPr/>
          <p:nvPr/>
        </p:nvSpPr>
        <p:spPr>
          <a:xfrm rot="16200000">
            <a:off x="6023993" y="1844824"/>
            <a:ext cx="1296144" cy="1296144"/>
          </a:xfrm>
          <a:prstGeom prst="arc">
            <a:avLst/>
          </a:prstGeom>
          <a:ln w="76200">
            <a:solidFill>
              <a:srgbClr val="C835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6023993" y="4581128"/>
            <a:ext cx="1296144" cy="1296144"/>
          </a:xfrm>
          <a:prstGeom prst="arc">
            <a:avLst/>
          </a:prstGeom>
          <a:ln w="76200">
            <a:solidFill>
              <a:srgbClr val="F796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9820859" y="1844823"/>
            <a:ext cx="1296144" cy="1296144"/>
          </a:xfrm>
          <a:prstGeom prst="arc">
            <a:avLst/>
          </a:prstGeom>
          <a:ln w="76200">
            <a:solidFill>
              <a:srgbClr val="2180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5400000">
            <a:off x="9820859" y="4581129"/>
            <a:ext cx="1296144" cy="1296144"/>
          </a:xfrm>
          <a:prstGeom prst="arc">
            <a:avLst/>
          </a:prstGeom>
          <a:ln w="76200">
            <a:solidFill>
              <a:srgbClr val="00A1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92740" y="3672897"/>
            <a:ext cx="20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8950" y="21342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6149" y="2230757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6368950" y="2642017"/>
            <a:ext cx="20527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8950" y="47214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6149" y="4817939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UI DESIGN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6368950" y="5229200"/>
            <a:ext cx="20527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57599" y="21633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68648" y="2256018"/>
            <a:ext cx="158895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PHOTOGRAPH</a:t>
            </a:r>
          </a:p>
        </p:txBody>
      </p:sp>
      <p:sp>
        <p:nvSpPr>
          <p:cNvPr id="21" name="7 CuadroTexto"/>
          <p:cNvSpPr txBox="1"/>
          <p:nvPr/>
        </p:nvSpPr>
        <p:spPr>
          <a:xfrm>
            <a:off x="8961239" y="2642017"/>
            <a:ext cx="18888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57601" y="4758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4600" y="4851559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BRANDING</a:t>
            </a:r>
          </a:p>
        </p:txBody>
      </p:sp>
      <p:sp>
        <p:nvSpPr>
          <p:cNvPr id="24" name="7 CuadroTexto"/>
          <p:cNvSpPr txBox="1"/>
          <p:nvPr/>
        </p:nvSpPr>
        <p:spPr>
          <a:xfrm>
            <a:off x="8961240" y="5237559"/>
            <a:ext cx="18888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2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2141025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1784" y="1484784"/>
            <a:ext cx="7632848" cy="41764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OUT CREATIVE</a:t>
            </a:r>
          </a:p>
          <a:p>
            <a:pPr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SERVICES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7 CuadroTexto"/>
          <p:cNvSpPr txBox="1"/>
          <p:nvPr/>
        </p:nvSpPr>
        <p:spPr>
          <a:xfrm>
            <a:off x="930517" y="3429000"/>
            <a:ext cx="300524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.</a:t>
            </a:r>
          </a:p>
        </p:txBody>
      </p:sp>
      <p:sp>
        <p:nvSpPr>
          <p:cNvPr id="8" name="Rectangle 7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6934" y="2204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83532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4133" y="2301419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5206933" y="2491920"/>
            <a:ext cx="2376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 of type and scrambled it to make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6934" y="3861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79636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133" y="3957654"/>
            <a:ext cx="13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PROMOTION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5206933" y="4148153"/>
            <a:ext cx="2376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 of type and scrambled it to make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6107" y="22048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[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27628" y="2301386"/>
            <a:ext cx="169221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PHOTOGRAPH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8386107" y="2491885"/>
            <a:ext cx="2376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 of type and scrambled it to make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6107" y="38611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A188"/>
                </a:solidFill>
                <a:latin typeface="linea-basic-10"/>
                <a:cs typeface="linea-basic-10"/>
              </a:rP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43307" y="3957619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PRINT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8386107" y="4148120"/>
            <a:ext cx="2376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 of type and scrambled it to make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34925" y="3572088"/>
            <a:ext cx="230425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76168" y="2253331"/>
            <a:ext cx="0" cy="105333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876168" y="3861691"/>
            <a:ext cx="0" cy="105333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6107" y="3572088"/>
            <a:ext cx="230425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E0D1247-6CE1-4208-B343-B30F85C48C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92781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6681664" y="1844824"/>
            <a:ext cx="50687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SALES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INFOGRAPHIC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808043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67239467"/>
              </p:ext>
            </p:extLst>
          </p:nvPr>
        </p:nvGraphicFramePr>
        <p:xfrm>
          <a:off x="767408" y="2060848"/>
          <a:ext cx="54102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8009" y="2308948"/>
            <a:ext cx="53732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Roboto  "/>
                <a:cs typeface="Roboto  "/>
              </a:rPr>
              <a:t>2012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8898" y="2461348"/>
            <a:ext cx="53732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Roboto  "/>
                <a:cs typeface="Roboto  "/>
              </a:rPr>
              <a:t>2014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898" y="2289448"/>
            <a:ext cx="53732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Roboto  "/>
                <a:cs typeface="Roboto  "/>
              </a:rPr>
              <a:t>2015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8043" y="3664024"/>
            <a:ext cx="2033861" cy="20692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01944" y="3664024"/>
            <a:ext cx="2033861" cy="2069232"/>
          </a:xfrm>
          <a:prstGeom prst="rect">
            <a:avLst/>
          </a:prstGeom>
          <a:noFill/>
          <a:ln>
            <a:solidFill>
              <a:srgbClr val="F796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1553" y="3834462"/>
            <a:ext cx="99097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2012 - 2014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6890" y="3834462"/>
            <a:ext cx="99097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2014 - 2016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6926" y="4278772"/>
            <a:ext cx="14798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$13,987,1239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32378" y="4278772"/>
            <a:ext cx="14798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$13,987,1239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89269" y="4168080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42077" y="4169731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7 CuadroTexto"/>
          <p:cNvSpPr txBox="1"/>
          <p:nvPr/>
        </p:nvSpPr>
        <p:spPr>
          <a:xfrm>
            <a:off x="6897688" y="4845145"/>
            <a:ext cx="1636611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9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printer.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9336888" y="4845145"/>
            <a:ext cx="1636611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9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989269" y="4742493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42077" y="4744144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2450917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8" grpId="0"/>
      <p:bldP spid="9" grpId="0"/>
      <p:bldP spid="10" grpId="0"/>
      <p:bldP spid="11" grpId="0" animBg="1"/>
      <p:bldP spid="12" grpId="0" animBg="1"/>
      <p:bldP spid="14" grpId="0"/>
      <p:bldP spid="15" grpId="0"/>
      <p:bldP spid="16" grpId="0"/>
      <p:bldP spid="17" grpId="0"/>
      <p:bldP spid="21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INFOGRAPHIC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19947288"/>
              </p:ext>
            </p:extLst>
          </p:nvPr>
        </p:nvGraphicFramePr>
        <p:xfrm>
          <a:off x="5375920" y="1879848"/>
          <a:ext cx="5629709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5561" y="4653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760" y="4749658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35560" y="5160919"/>
            <a:ext cx="2376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930517" y="3429000"/>
            <a:ext cx="415737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1865" y="4653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9064" y="4749658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4871864" y="5160919"/>
            <a:ext cx="2376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8169" y="46531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65368" y="4749658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7608168" y="5160919"/>
            <a:ext cx="2376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5454" y="19762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5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Graphic spid="5" grpId="0">
        <p:bldAsOne/>
      </p:bldGraphic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31927170"/>
              </p:ext>
            </p:extLst>
          </p:nvPr>
        </p:nvGraphicFramePr>
        <p:xfrm>
          <a:off x="1143000" y="2438400"/>
          <a:ext cx="5410200" cy="331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968446" y="317486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4041" y="3938086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0205595" y="317486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5108" y="3938086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954967" y="4994534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0205595" y="4994533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5067" y="575775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8961" y="575775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383269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4" grpId="0">
        <p:bldAsOne/>
      </p:bldGraphic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0432609"/>
              </p:ext>
            </p:extLst>
          </p:nvPr>
        </p:nvGraphicFramePr>
        <p:xfrm>
          <a:off x="6925733" y="1964514"/>
          <a:ext cx="4215362" cy="3979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7 CuadroTexto"/>
          <p:cNvSpPr txBox="1"/>
          <p:nvPr/>
        </p:nvSpPr>
        <p:spPr>
          <a:xfrm>
            <a:off x="911424" y="2235400"/>
            <a:ext cx="4896709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9699" y="5654289"/>
            <a:ext cx="378277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+987,9871 Sales per Month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63878513"/>
              </p:ext>
            </p:extLst>
          </p:nvPr>
        </p:nvGraphicFramePr>
        <p:xfrm>
          <a:off x="1981384" y="2748652"/>
          <a:ext cx="2819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7567430" y="594359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6492" y="3934842"/>
            <a:ext cx="589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>
                <a:latin typeface="linea-basic-10"/>
                <a:cs typeface="linea-basic-10"/>
              </a:rPr>
              <a:t>7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961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4" grpId="0">
        <p:bldAsOne/>
      </p:bldGraphic>
      <p:bldP spid="5" grpId="0"/>
      <p:bldP spid="6" grpId="0"/>
      <p:bldGraphic spid="7" grpId="0">
        <p:bldAsOne/>
      </p:bldGraphic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89934" y="2574067"/>
            <a:ext cx="1824182" cy="1824183"/>
            <a:chOff x="2822575" y="1524000"/>
            <a:chExt cx="1504950" cy="1504951"/>
          </a:xfrm>
        </p:grpSpPr>
        <p:sp>
          <p:nvSpPr>
            <p:cNvPr id="4" name="Oval 3"/>
            <p:cNvSpPr/>
            <p:nvPr/>
          </p:nvSpPr>
          <p:spPr bwMode="auto">
            <a:xfrm>
              <a:off x="2833688" y="1524000"/>
              <a:ext cx="1493837" cy="14938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latin typeface="PT Sans" panose="020B0503020203020204" pitchFamily="34" charset="0"/>
              </a:endParaRPr>
            </a:p>
          </p:txBody>
        </p:sp>
        <p:sp>
          <p:nvSpPr>
            <p:cNvPr id="5" name="Pie 4"/>
            <p:cNvSpPr/>
            <p:nvPr/>
          </p:nvSpPr>
          <p:spPr bwMode="auto">
            <a:xfrm>
              <a:off x="2822575" y="1524001"/>
              <a:ext cx="1504950" cy="1504950"/>
            </a:xfrm>
            <a:prstGeom prst="pie">
              <a:avLst>
                <a:gd name="adj1" fmla="val 16102366"/>
                <a:gd name="adj2" fmla="val 69173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solidFill>
                  <a:schemeClr val="tx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52029" y="1643930"/>
              <a:ext cx="1255569" cy="1255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solidFill>
                  <a:schemeClr val="tx1">
                    <a:lumMod val="75000"/>
                    <a:lumOff val="2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76173" y="2070053"/>
              <a:ext cx="623151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 " charset="0"/>
                  <a:ea typeface="Roboto  " charset="0"/>
                  <a:cs typeface="Roboto  " charset="0"/>
                </a:rPr>
                <a:t>60%</a:t>
              </a:r>
              <a:endParaRPr lang="bg-BG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 " charset="0"/>
                <a:ea typeface="Roboto  " charset="0"/>
                <a:cs typeface="Roboto  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39343" y="2593444"/>
            <a:ext cx="1822257" cy="1824182"/>
            <a:chOff x="4805363" y="1524000"/>
            <a:chExt cx="1503362" cy="1504950"/>
          </a:xfrm>
        </p:grpSpPr>
        <p:sp>
          <p:nvSpPr>
            <p:cNvPr id="9" name="Oval 8"/>
            <p:cNvSpPr/>
            <p:nvPr/>
          </p:nvSpPr>
          <p:spPr bwMode="auto">
            <a:xfrm>
              <a:off x="4816475" y="1524000"/>
              <a:ext cx="1492250" cy="14938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latin typeface="PT Sans" panose="020B0503020203020204" pitchFamily="34" charset="0"/>
              </a:endParaRPr>
            </a:p>
          </p:txBody>
        </p:sp>
        <p:sp>
          <p:nvSpPr>
            <p:cNvPr id="10" name="Pie 9"/>
            <p:cNvSpPr/>
            <p:nvPr/>
          </p:nvSpPr>
          <p:spPr bwMode="auto">
            <a:xfrm>
              <a:off x="4805363" y="1524000"/>
              <a:ext cx="1503362" cy="1504950"/>
            </a:xfrm>
            <a:prstGeom prst="pie">
              <a:avLst>
                <a:gd name="adj1" fmla="val 0"/>
                <a:gd name="adj2" fmla="val 829787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solidFill>
                  <a:schemeClr val="tx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934744" y="1643929"/>
              <a:ext cx="1254125" cy="1255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latin typeface="PT Sans" panose="020B0503020203020204" pitchFamily="34" charset="0"/>
              </a:endParaRP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5245467" y="2070054"/>
              <a:ext cx="623151" cy="38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 " charset="0"/>
                  <a:ea typeface="Roboto  " charset="0"/>
                  <a:cs typeface="Roboto  " charset="0"/>
                </a:rPr>
                <a:t>33%</a:t>
              </a:r>
              <a:endParaRPr lang="bg-BG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 " charset="0"/>
                <a:ea typeface="Roboto  " charset="0"/>
                <a:cs typeface="Roboto  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40525" y="2574067"/>
            <a:ext cx="1824182" cy="1824182"/>
            <a:chOff x="1802536" y="2269888"/>
            <a:chExt cx="1824182" cy="1824182"/>
          </a:xfrm>
        </p:grpSpPr>
        <p:sp>
          <p:nvSpPr>
            <p:cNvPr id="13" name="Oval 12"/>
            <p:cNvSpPr/>
            <p:nvPr/>
          </p:nvSpPr>
          <p:spPr bwMode="auto">
            <a:xfrm>
              <a:off x="1815394" y="2270502"/>
              <a:ext cx="1810711" cy="1810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latin typeface="PT Sans" panose="020B0503020203020204" pitchFamily="34" charset="0"/>
              </a:endParaRPr>
            </a:p>
          </p:txBody>
        </p:sp>
        <p:sp>
          <p:nvSpPr>
            <p:cNvPr id="14" name="Pie 13"/>
            <p:cNvSpPr/>
            <p:nvPr/>
          </p:nvSpPr>
          <p:spPr bwMode="auto">
            <a:xfrm>
              <a:off x="1802536" y="2269888"/>
              <a:ext cx="1824182" cy="1824182"/>
            </a:xfrm>
            <a:prstGeom prst="pie">
              <a:avLst>
                <a:gd name="adj1" fmla="val 0"/>
                <a:gd name="adj2" fmla="val 1374082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solidFill>
                  <a:schemeClr val="tx2">
                    <a:lumMod val="60000"/>
                    <a:lumOff val="40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958925" y="2415784"/>
              <a:ext cx="1521902" cy="1521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 sz="2400">
                <a:latin typeface="PT Sans" panose="020B0503020203020204" pitchFamily="34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336959" y="2931434"/>
              <a:ext cx="7553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 " charset="0"/>
                  <a:ea typeface="Roboto  " charset="0"/>
                  <a:cs typeface="Roboto  " charset="0"/>
                </a:rPr>
                <a:t>77%</a:t>
              </a:r>
              <a:endParaRPr lang="bg-BG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 " charset="0"/>
                <a:ea typeface="Roboto  " charset="0"/>
                <a:cs typeface="Roboto  " charset="0"/>
              </a:endParaRPr>
            </a:p>
          </p:txBody>
        </p:sp>
      </p:grpSp>
      <p:sp>
        <p:nvSpPr>
          <p:cNvPr id="1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9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0526" y="49010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7725" y="4997565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1740525" y="5374960"/>
            <a:ext cx="2376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9935" y="49010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7134" y="4997565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25" name="7 CuadroTexto"/>
          <p:cNvSpPr txBox="1"/>
          <p:nvPr/>
        </p:nvSpPr>
        <p:spPr>
          <a:xfrm>
            <a:off x="5089934" y="5374960"/>
            <a:ext cx="2376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9344" y="49010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96543" y="4997565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DESIGN</a:t>
            </a:r>
          </a:p>
        </p:txBody>
      </p:sp>
      <p:sp>
        <p:nvSpPr>
          <p:cNvPr id="28" name="7 CuadroTexto"/>
          <p:cNvSpPr txBox="1"/>
          <p:nvPr/>
        </p:nvSpPr>
        <p:spPr>
          <a:xfrm>
            <a:off x="8439343" y="5374960"/>
            <a:ext cx="2376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 The printing and typesetting industry when an unknown.</a:t>
            </a:r>
          </a:p>
        </p:txBody>
      </p:sp>
    </p:spTree>
    <p:extLst>
      <p:ext uri="{BB962C8B-B14F-4D97-AF65-F5344CB8AC3E}">
        <p14:creationId xmlns:p14="http://schemas.microsoft.com/office/powerpoint/2010/main" val="180795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1461119" y="3118453"/>
            <a:ext cx="55255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MAKE YOUR </a:t>
            </a:r>
          </a:p>
          <a:p>
            <a:pPr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PRESENTATION </a:t>
            </a:r>
          </a:p>
          <a:p>
            <a:pPr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EFFECTIVE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61119" y="5078186"/>
            <a:ext cx="471108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B8353D-979B-4212-938B-ADA6436BE0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049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27017198"/>
              </p:ext>
            </p:extLst>
          </p:nvPr>
        </p:nvGraphicFramePr>
        <p:xfrm>
          <a:off x="767408" y="2060848"/>
          <a:ext cx="54102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57125650"/>
              </p:ext>
            </p:extLst>
          </p:nvPr>
        </p:nvGraphicFramePr>
        <p:xfrm>
          <a:off x="7298266" y="3022600"/>
          <a:ext cx="129082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74081814"/>
              </p:ext>
            </p:extLst>
          </p:nvPr>
        </p:nvGraphicFramePr>
        <p:xfrm>
          <a:off x="9635198" y="3022600"/>
          <a:ext cx="129082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7656046" y="4482840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2012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9957446" y="4482840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2015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5604" y="3691523"/>
            <a:ext cx="10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Value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40455" y="3691522"/>
            <a:ext cx="10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Value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8882955" y="3691523"/>
            <a:ext cx="458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VS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80291" y="5379940"/>
            <a:ext cx="1926775" cy="517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+91,194,123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17225" y="5379939"/>
            <a:ext cx="1926775" cy="517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+9,091,124</a:t>
            </a:r>
          </a:p>
        </p:txBody>
      </p:sp>
    </p:spTree>
    <p:extLst>
      <p:ext uri="{BB962C8B-B14F-4D97-AF65-F5344CB8AC3E}">
        <p14:creationId xmlns:p14="http://schemas.microsoft.com/office/powerpoint/2010/main" val="1098529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  <p:bldP spid="10" grpId="0"/>
      <p:bldP spid="11" grpId="0"/>
      <p:bldGraphic spid="12" grpId="0">
        <p:bldAsOne/>
      </p:bldGraphic>
      <p:bldGraphic spid="13" grpId="0">
        <p:bldAsOne/>
      </p:bldGraphic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891"/>
          <p:cNvGraphicFramePr/>
          <p:nvPr>
            <p:extLst>
              <p:ext uri="{D42A27DB-BD31-4B8C-83A1-F6EECF244321}">
                <p14:modId xmlns:p14="http://schemas.microsoft.com/office/powerpoint/2010/main" val="762234009"/>
              </p:ext>
            </p:extLst>
          </p:nvPr>
        </p:nvGraphicFramePr>
        <p:xfrm>
          <a:off x="983433" y="2489199"/>
          <a:ext cx="5772968" cy="359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4907" y="3665695"/>
            <a:ext cx="2033861" cy="20692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72443" y="3642338"/>
            <a:ext cx="2033861" cy="2069232"/>
          </a:xfrm>
          <a:prstGeom prst="rect">
            <a:avLst/>
          </a:prstGeom>
          <a:noFill/>
          <a:ln>
            <a:solidFill>
              <a:srgbClr val="F796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2052" y="3812776"/>
            <a:ext cx="99097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2012 - 2014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07389" y="3812776"/>
            <a:ext cx="99097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2014 - 2016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7425" y="4257086"/>
            <a:ext cx="14798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$13,987,1239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02877" y="4257086"/>
            <a:ext cx="14798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$13,987,1239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59768" y="4146394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12576" y="4148045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7 CuadroTexto"/>
          <p:cNvSpPr txBox="1"/>
          <p:nvPr/>
        </p:nvSpPr>
        <p:spPr>
          <a:xfrm>
            <a:off x="6968187" y="4823459"/>
            <a:ext cx="1636611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9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printer.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9407387" y="4823459"/>
            <a:ext cx="1636611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9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059768" y="4720807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512576" y="4722458"/>
            <a:ext cx="3807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7 CuadroTexto"/>
          <p:cNvSpPr txBox="1"/>
          <p:nvPr/>
        </p:nvSpPr>
        <p:spPr>
          <a:xfrm>
            <a:off x="6894721" y="2396598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94720" y="2094848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691330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  <p:bldP spid="5" grpId="0" animBg="1"/>
      <p:bldP spid="6" grpId="0" animBg="1"/>
      <p:bldP spid="7" grpId="0"/>
      <p:bldP spid="8" grpId="0"/>
      <p:bldP spid="9" grpId="0"/>
      <p:bldP spid="10" grpId="0"/>
      <p:bldP spid="13" grpId="0"/>
      <p:bldP spid="14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5481961"/>
              </p:ext>
            </p:extLst>
          </p:nvPr>
        </p:nvGraphicFramePr>
        <p:xfrm>
          <a:off x="7298266" y="3022600"/>
          <a:ext cx="129082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47889685"/>
              </p:ext>
            </p:extLst>
          </p:nvPr>
        </p:nvGraphicFramePr>
        <p:xfrm>
          <a:off x="9635198" y="3022600"/>
          <a:ext cx="129082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656046" y="4482840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2012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957446" y="4482840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2015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5604" y="3691523"/>
            <a:ext cx="10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40455" y="3691522"/>
            <a:ext cx="10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Value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8882955" y="3691523"/>
            <a:ext cx="458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VS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0291" y="5379940"/>
            <a:ext cx="1926775" cy="517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+91,194,123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17225" y="5379939"/>
            <a:ext cx="1926775" cy="517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+91,194,123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3433" y="3968520"/>
            <a:ext cx="1353368" cy="1929363"/>
          </a:xfrm>
          <a:prstGeom prst="rect">
            <a:avLst/>
          </a:prstGeom>
          <a:solidFill>
            <a:srgbClr val="C8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2058" y="4318000"/>
            <a:ext cx="1353368" cy="1579884"/>
          </a:xfrm>
          <a:prstGeom prst="rect">
            <a:avLst/>
          </a:prstGeom>
          <a:solidFill>
            <a:srgbClr val="00A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6276" y="3234267"/>
            <a:ext cx="1353368" cy="26636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83432" y="5626606"/>
            <a:ext cx="135336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chemeClr val="bg1"/>
                </a:solidFill>
                <a:latin typeface="Roboto Light"/>
                <a:cs typeface="Roboto Light"/>
              </a:rPr>
              <a:t>876,876,124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43588" y="5621307"/>
            <a:ext cx="135336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chemeClr val="bg1"/>
                </a:solidFill>
                <a:latin typeface="Roboto Light"/>
                <a:cs typeface="Roboto Light"/>
              </a:rPr>
              <a:t>876,876,124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3215" y="5621307"/>
            <a:ext cx="135336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chemeClr val="bg1"/>
                </a:solidFill>
                <a:latin typeface="Roboto Light"/>
                <a:cs typeface="Roboto Light"/>
              </a:rPr>
              <a:t>876,876,124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80454" y="39788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nea-basic-10"/>
                <a:cs typeface="linea-basic-10"/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74229" y="4349509"/>
            <a:ext cx="40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nea-basic-10"/>
                <a:cs typeface="linea-basic-10"/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7932" y="3243639"/>
            <a:ext cx="40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nea-basic-10"/>
                <a:cs typeface="linea-basic-10"/>
              </a:rPr>
              <a:t>z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2167" y="4011037"/>
            <a:ext cx="135336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  <a:latin typeface="Roboto Light"/>
                <a:cs typeface="Roboto Light"/>
              </a:rPr>
              <a:t>APRIL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94569" y="4383643"/>
            <a:ext cx="135336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  <a:latin typeface="Roboto Light"/>
                <a:cs typeface="Roboto Light"/>
              </a:rPr>
              <a:t>MARCH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9207" y="3277771"/>
            <a:ext cx="135336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  <a:latin typeface="Roboto Light"/>
                <a:cs typeface="Roboto Light"/>
              </a:rPr>
              <a:t>JUNE</a:t>
            </a:r>
          </a:p>
        </p:txBody>
      </p:sp>
    </p:spTree>
    <p:extLst>
      <p:ext uri="{BB962C8B-B14F-4D97-AF65-F5344CB8AC3E}">
        <p14:creationId xmlns:p14="http://schemas.microsoft.com/office/powerpoint/2010/main" val="1065786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Graphic spid="6" grpId="0">
        <p:bldAsOne/>
      </p:bldGraphic>
      <p:bldGraphic spid="7" grpId="0">
        <p:bldAsOne/>
      </p:bldGraphic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77961" y="2235400"/>
            <a:ext cx="2613444" cy="4340340"/>
            <a:chOff x="3581400" y="1352550"/>
            <a:chExt cx="2057400" cy="3416877"/>
          </a:xfrm>
        </p:grpSpPr>
        <p:grpSp>
          <p:nvGrpSpPr>
            <p:cNvPr id="3" name="Group 2"/>
            <p:cNvGrpSpPr/>
            <p:nvPr/>
          </p:nvGrpSpPr>
          <p:grpSpPr>
            <a:xfrm>
              <a:off x="3581400" y="1428750"/>
              <a:ext cx="2057400" cy="3340677"/>
              <a:chOff x="4934796" y="1642299"/>
              <a:chExt cx="2935287" cy="4766134"/>
            </a:xfrm>
            <a:solidFill>
              <a:srgbClr val="24323A"/>
            </a:solidFill>
          </p:grpSpPr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4934796" y="1642299"/>
                <a:ext cx="2935287" cy="3470275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Roboto Light"/>
                </a:endParaRPr>
              </a:p>
            </p:txBody>
          </p:sp>
          <p:sp>
            <p:nvSpPr>
              <p:cNvPr id="30" name="Freeform 16"/>
              <p:cNvSpPr>
                <a:spLocks noEditPoints="1"/>
              </p:cNvSpPr>
              <p:nvPr/>
            </p:nvSpPr>
            <p:spPr bwMode="auto">
              <a:xfrm>
                <a:off x="5621634" y="5205108"/>
                <a:ext cx="1500187" cy="1203325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Roboto Light"/>
                </a:endParaRPr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4267200" y="1352550"/>
              <a:ext cx="838200" cy="8382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343400" y="2190750"/>
              <a:ext cx="762000" cy="7620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53000" y="2419350"/>
              <a:ext cx="609600" cy="609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1885950"/>
              <a:ext cx="609600" cy="609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1733550"/>
              <a:ext cx="762000" cy="7620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2266950"/>
              <a:ext cx="381000" cy="3810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1428750"/>
              <a:ext cx="381000" cy="3810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2800350"/>
              <a:ext cx="381000" cy="3810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3028950"/>
              <a:ext cx="609600" cy="609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2876550"/>
              <a:ext cx="609600" cy="609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3257550"/>
              <a:ext cx="685800" cy="6858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1657350"/>
              <a:ext cx="304800" cy="3048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181600" y="2952750"/>
              <a:ext cx="228600" cy="228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86200" y="3105150"/>
              <a:ext cx="228600" cy="228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038600" y="3562350"/>
              <a:ext cx="381000" cy="3810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3638550"/>
              <a:ext cx="304800" cy="3048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3714750"/>
              <a:ext cx="228600" cy="228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410200" y="2343150"/>
              <a:ext cx="228600" cy="228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038350"/>
              <a:ext cx="228600" cy="2286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1657350"/>
              <a:ext cx="304800" cy="3048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1581150"/>
              <a:ext cx="76200" cy="762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1352550"/>
              <a:ext cx="76200" cy="762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5400" y="1581150"/>
              <a:ext cx="76200" cy="762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581400" y="2647950"/>
              <a:ext cx="76200" cy="762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733800" y="2419350"/>
              <a:ext cx="685800" cy="685800"/>
            </a:xfrm>
            <a:prstGeom prst="ellipse">
              <a:avLst/>
            </a:prstGeom>
            <a:solidFill>
              <a:srgbClr val="2180B4">
                <a:alpha val="6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</p:grpSp>
      <p:sp>
        <p:nvSpPr>
          <p:cNvPr id="31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32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SAMPLE INFOGRAPHIC</a:t>
            </a:r>
          </a:p>
        </p:txBody>
      </p:sp>
      <p:sp>
        <p:nvSpPr>
          <p:cNvPr id="33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968446" y="317486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54041" y="3938086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0205595" y="317486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05108" y="3938086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7954967" y="4994534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0205595" y="4994533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55067" y="575775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98961" y="575775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123672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PRICING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TABLE LIST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95801" y="1844824"/>
            <a:ext cx="2176215" cy="38884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6" name="7 CuadroTexto"/>
          <p:cNvSpPr txBox="1"/>
          <p:nvPr/>
        </p:nvSpPr>
        <p:spPr>
          <a:xfrm>
            <a:off x="930517" y="3429001"/>
            <a:ext cx="2861227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44073" y="1844824"/>
            <a:ext cx="2176215" cy="38884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92345" y="1844824"/>
            <a:ext cx="2176215" cy="38884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948" y="206084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Pacifico"/>
                <a:cs typeface="Pacifico"/>
              </a:rPr>
              <a:t>Regular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0047" y="206084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Pacifico"/>
                <a:cs typeface="Pacifico"/>
              </a:rPr>
              <a:t>Premium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8480" y="206084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Pacifico"/>
                <a:cs typeface="Pacifico"/>
              </a:rPr>
              <a:t>Gold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56116" y="2924944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22027" y="2924944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12424" y="2924407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7 CuadroTexto"/>
          <p:cNvSpPr txBox="1"/>
          <p:nvPr/>
        </p:nvSpPr>
        <p:spPr>
          <a:xfrm>
            <a:off x="4319465" y="3164235"/>
            <a:ext cx="2118724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1x Servicec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100 Services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Unlimited Services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24/7 Support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8745 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6760047" y="3164235"/>
            <a:ext cx="2118724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1x Servicec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100 Services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Unlimited Services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24/7 Support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8745 Services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9218481" y="3164235"/>
            <a:ext cx="2118724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1x Servicec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100 Services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Unlimited Services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24/7 Support</a:t>
            </a:r>
          </a:p>
          <a:p>
            <a:pPr algn="ctr">
              <a:lnSpc>
                <a:spcPct val="110000"/>
              </a:lnSpc>
              <a:defRPr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Roboto Bold"/>
              <a:cs typeface="Roboto Bold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  <a:cs typeface="Roboto Bold"/>
              </a:rPr>
              <a:t>8745 Services</a:t>
            </a:r>
          </a:p>
        </p:txBody>
      </p:sp>
      <p:sp>
        <p:nvSpPr>
          <p:cNvPr id="19" name="Oval 18"/>
          <p:cNvSpPr/>
          <p:nvPr/>
        </p:nvSpPr>
        <p:spPr>
          <a:xfrm>
            <a:off x="4827042" y="5144949"/>
            <a:ext cx="1139884" cy="1139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Roboto Black"/>
                <a:cs typeface="Roboto Black"/>
              </a:rPr>
              <a:t>$32</a:t>
            </a:r>
          </a:p>
        </p:txBody>
      </p:sp>
      <p:sp>
        <p:nvSpPr>
          <p:cNvPr id="20" name="Oval 19"/>
          <p:cNvSpPr/>
          <p:nvPr/>
        </p:nvSpPr>
        <p:spPr>
          <a:xfrm>
            <a:off x="7248129" y="5144949"/>
            <a:ext cx="1139884" cy="1139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Roboto Black"/>
                <a:cs typeface="Roboto Black"/>
              </a:rPr>
              <a:t>$72</a:t>
            </a:r>
          </a:p>
        </p:txBody>
      </p:sp>
      <p:sp>
        <p:nvSpPr>
          <p:cNvPr id="21" name="Oval 20"/>
          <p:cNvSpPr/>
          <p:nvPr/>
        </p:nvSpPr>
        <p:spPr>
          <a:xfrm>
            <a:off x="9753467" y="5144949"/>
            <a:ext cx="1139884" cy="1139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Roboto Black"/>
                <a:cs typeface="Roboto Black"/>
              </a:rPr>
              <a:t>$119</a:t>
            </a:r>
          </a:p>
        </p:txBody>
      </p:sp>
    </p:spTree>
    <p:extLst>
      <p:ext uri="{BB962C8B-B14F-4D97-AF65-F5344CB8AC3E}">
        <p14:creationId xmlns:p14="http://schemas.microsoft.com/office/powerpoint/2010/main" val="30193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COMPANY TIMELINE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2" name="Arc 1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1864" y="2708920"/>
              <a:ext cx="20322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258171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096000" y="3462424"/>
            <a:ext cx="0" cy="33955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7 CuadroTexto"/>
          <p:cNvSpPr txBox="1"/>
          <p:nvPr/>
        </p:nvSpPr>
        <p:spPr>
          <a:xfrm>
            <a:off x="7125989" y="2385207"/>
            <a:ext cx="50687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BUILD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STARTUP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285788" y="371703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7 CuadroTexto"/>
          <p:cNvSpPr txBox="1"/>
          <p:nvPr/>
        </p:nvSpPr>
        <p:spPr>
          <a:xfrm>
            <a:off x="7192829" y="4077073"/>
            <a:ext cx="28612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2011-2012</a:t>
            </a:r>
          </a:p>
        </p:txBody>
      </p:sp>
      <p:sp>
        <p:nvSpPr>
          <p:cNvPr id="28" name="7 CuadroTexto"/>
          <p:cNvSpPr txBox="1"/>
          <p:nvPr/>
        </p:nvSpPr>
        <p:spPr>
          <a:xfrm>
            <a:off x="7159409" y="4437059"/>
            <a:ext cx="3794547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5961" y="2622643"/>
            <a:ext cx="701451" cy="701451"/>
            <a:chOff x="5735961" y="2622643"/>
            <a:chExt cx="701451" cy="701451"/>
          </a:xfrm>
        </p:grpSpPr>
        <p:grpSp>
          <p:nvGrpSpPr>
            <p:cNvPr id="14" name="Group 13"/>
            <p:cNvGrpSpPr/>
            <p:nvPr/>
          </p:nvGrpSpPr>
          <p:grpSpPr>
            <a:xfrm>
              <a:off x="5735961" y="2622643"/>
              <a:ext cx="701451" cy="701451"/>
              <a:chOff x="5106516" y="2564904"/>
              <a:chExt cx="1944217" cy="1944216"/>
            </a:xfrm>
          </p:grpSpPr>
          <p:sp>
            <p:nvSpPr>
              <p:cNvPr id="9" name="Arc 8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841950" y="275880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inea-basic-10"/>
                  <a:cs typeface="linea-basic-1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3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0" y="0"/>
            <a:ext cx="0" cy="28743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4005064"/>
            <a:ext cx="0" cy="28529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7 CuadroTexto"/>
          <p:cNvSpPr txBox="1"/>
          <p:nvPr/>
        </p:nvSpPr>
        <p:spPr>
          <a:xfrm>
            <a:off x="7125989" y="2385207"/>
            <a:ext cx="50687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GROW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THE COMPANY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285788" y="371703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7 CuadroTexto"/>
          <p:cNvSpPr txBox="1"/>
          <p:nvPr/>
        </p:nvSpPr>
        <p:spPr>
          <a:xfrm>
            <a:off x="7192829" y="4077073"/>
            <a:ext cx="28612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2013-2014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7159409" y="4437059"/>
            <a:ext cx="3794547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35961" y="3102384"/>
            <a:ext cx="701451" cy="701451"/>
            <a:chOff x="5735961" y="3102384"/>
            <a:chExt cx="701451" cy="701451"/>
          </a:xfrm>
        </p:grpSpPr>
        <p:grpSp>
          <p:nvGrpSpPr>
            <p:cNvPr id="5" name="Group 4"/>
            <p:cNvGrpSpPr/>
            <p:nvPr/>
          </p:nvGrpSpPr>
          <p:grpSpPr>
            <a:xfrm>
              <a:off x="5735961" y="3102384"/>
              <a:ext cx="701451" cy="701451"/>
              <a:chOff x="5106516" y="2564904"/>
              <a:chExt cx="1944217" cy="1944216"/>
            </a:xfrm>
          </p:grpSpPr>
          <p:sp>
            <p:nvSpPr>
              <p:cNvPr id="6" name="Arc 5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830605" y="321445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inea-basic-10"/>
                  <a:cs typeface="linea-basic-10"/>
                </a:rPr>
                <a:t>R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81347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6096000" y="5075696"/>
            <a:ext cx="0" cy="17823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1871696"/>
            <a:ext cx="0" cy="320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6096000" y="0"/>
            <a:ext cx="0" cy="1800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>
            <a:spLocks noChangeAspect="1"/>
          </p:cNvSpPr>
          <p:nvPr/>
        </p:nvSpPr>
        <p:spPr>
          <a:xfrm>
            <a:off x="5990948" y="1706575"/>
            <a:ext cx="215920" cy="215920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005889" y="5019033"/>
            <a:ext cx="179920" cy="179920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5961" y="14063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3161" y="1502834"/>
            <a:ext cx="205677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MAKE PROTOTIPE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6605960" y="1883144"/>
            <a:ext cx="354081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7386" y="47201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9685" y="4816621"/>
            <a:ext cx="2672921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MORE THAN COMPANY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1934929" y="5196929"/>
            <a:ext cx="354081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scrambled.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115EC7-CC9C-4270-BDEC-B144DFF885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FBE419-2745-4A4A-A46F-8EF0903AC7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94373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0" y="0"/>
            <a:ext cx="0" cy="28743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4005064"/>
            <a:ext cx="0" cy="28529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7 CuadroTexto"/>
          <p:cNvSpPr txBox="1"/>
          <p:nvPr/>
        </p:nvSpPr>
        <p:spPr>
          <a:xfrm>
            <a:off x="19199" y="2385207"/>
            <a:ext cx="50687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OVER 1 MILLION</a:t>
            </a:r>
          </a:p>
          <a:p>
            <a:pPr algn="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AROUND THE WORLD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60233" y="371703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7 CuadroTexto"/>
          <p:cNvSpPr txBox="1"/>
          <p:nvPr/>
        </p:nvSpPr>
        <p:spPr>
          <a:xfrm>
            <a:off x="2091096" y="4077073"/>
            <a:ext cx="28612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2013-2014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1225331" y="4437059"/>
            <a:ext cx="3794547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5961" y="3102384"/>
            <a:ext cx="701451" cy="701451"/>
            <a:chOff x="5735961" y="3102384"/>
            <a:chExt cx="701451" cy="701451"/>
          </a:xfrm>
        </p:grpSpPr>
        <p:grpSp>
          <p:nvGrpSpPr>
            <p:cNvPr id="5" name="Group 4"/>
            <p:cNvGrpSpPr/>
            <p:nvPr/>
          </p:nvGrpSpPr>
          <p:grpSpPr>
            <a:xfrm>
              <a:off x="5735961" y="3102384"/>
              <a:ext cx="701451" cy="701451"/>
              <a:chOff x="5106516" y="2564904"/>
              <a:chExt cx="1944217" cy="1944216"/>
            </a:xfrm>
          </p:grpSpPr>
          <p:sp>
            <p:nvSpPr>
              <p:cNvPr id="6" name="Arc 5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843429" y="322939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inea-basic-10"/>
                  <a:cs typeface="linea-basic-10"/>
                </a:rPr>
                <a:t>E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0405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 rot="16200000">
            <a:off x="1199456" y="1988840"/>
            <a:ext cx="1944216" cy="1944216"/>
          </a:xfrm>
          <a:prstGeom prst="arc">
            <a:avLst/>
          </a:prstGeom>
          <a:ln w="76200">
            <a:solidFill>
              <a:srgbClr val="C835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5400000">
            <a:off x="8976320" y="3933056"/>
            <a:ext cx="1944216" cy="1944216"/>
          </a:xfrm>
          <a:prstGeom prst="arc">
            <a:avLst/>
          </a:prstGeom>
          <a:ln w="76200">
            <a:solidFill>
              <a:srgbClr val="00A1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7 CuadroTexto"/>
          <p:cNvSpPr txBox="1"/>
          <p:nvPr/>
        </p:nvSpPr>
        <p:spPr>
          <a:xfrm>
            <a:off x="4367808" y="1988841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LITTLE ABOUT SNJA SLIDES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11824" y="2924944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7 CuadroTexto"/>
          <p:cNvSpPr txBox="1"/>
          <p:nvPr/>
        </p:nvSpPr>
        <p:spPr>
          <a:xfrm>
            <a:off x="4414836" y="3374389"/>
            <a:ext cx="5447137" cy="120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 of type and scrambled it.</a:t>
            </a:r>
          </a:p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scrambled it to make a type specimen book It has survived not only five centuries.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11826" y="5085184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ADB8C97-095B-47BC-80B0-540DB8AF75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7014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9" grpId="0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0" y="0"/>
            <a:ext cx="0" cy="33955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7125989" y="2628387"/>
            <a:ext cx="50687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HERE 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WE ARE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85788" y="396021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7 CuadroTexto"/>
          <p:cNvSpPr txBox="1"/>
          <p:nvPr/>
        </p:nvSpPr>
        <p:spPr>
          <a:xfrm>
            <a:off x="7192829" y="4320253"/>
            <a:ext cx="28612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/>
                <a:cs typeface="Roboto Black"/>
              </a:rPr>
              <a:t>2011-2012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7159409" y="4680239"/>
            <a:ext cx="3794547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49472" y="3595363"/>
            <a:ext cx="701451" cy="701451"/>
            <a:chOff x="5749472" y="3595363"/>
            <a:chExt cx="701451" cy="701451"/>
          </a:xfrm>
        </p:grpSpPr>
        <p:grpSp>
          <p:nvGrpSpPr>
            <p:cNvPr id="4" name="Group 3"/>
            <p:cNvGrpSpPr/>
            <p:nvPr/>
          </p:nvGrpSpPr>
          <p:grpSpPr>
            <a:xfrm>
              <a:off x="5749472" y="3595363"/>
              <a:ext cx="701451" cy="701451"/>
              <a:chOff x="5106516" y="2564904"/>
              <a:chExt cx="1944217" cy="1944216"/>
            </a:xfrm>
          </p:grpSpPr>
          <p:sp>
            <p:nvSpPr>
              <p:cNvPr id="5" name="Arc 4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c 5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58370" y="375232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inea-basic-10"/>
                  <a:cs typeface="linea-basic-10"/>
                </a:rPr>
                <a:t>C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0586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0" y="3678313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 PORTFOLIO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41887" y="4737224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55842" y="5320367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74495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27448" y="1161681"/>
            <a:ext cx="1944216" cy="1949407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91744" y="3789041"/>
            <a:ext cx="1944216" cy="1949407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56040" y="1158770"/>
            <a:ext cx="1944216" cy="1949407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20336" y="3789041"/>
            <a:ext cx="1944216" cy="1949407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7 CuadroTexto"/>
          <p:cNvSpPr txBox="1"/>
          <p:nvPr/>
        </p:nvSpPr>
        <p:spPr>
          <a:xfrm>
            <a:off x="1119765" y="1628801"/>
            <a:ext cx="1951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Roboto Bold"/>
                <a:cs typeface="Roboto Bold"/>
              </a:rPr>
              <a:t>01 IMAGE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19808" y="2276872"/>
            <a:ext cx="1550144" cy="2809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kern="600" spc="3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847528" y="2068736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7 CuadroTexto"/>
          <p:cNvSpPr txBox="1"/>
          <p:nvPr/>
        </p:nvSpPr>
        <p:spPr>
          <a:xfrm>
            <a:off x="3784061" y="4293097"/>
            <a:ext cx="1951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Roboto Bold"/>
                <a:cs typeface="Roboto Bold"/>
              </a:rPr>
              <a:t>02 IMAGE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84104" y="4941168"/>
            <a:ext cx="1550144" cy="2809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kern="600" spc="3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511824" y="4733032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7 CuadroTexto"/>
          <p:cNvSpPr txBox="1"/>
          <p:nvPr/>
        </p:nvSpPr>
        <p:spPr>
          <a:xfrm>
            <a:off x="6448357" y="1628801"/>
            <a:ext cx="1951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Roboto Bold"/>
                <a:cs typeface="Roboto Bold"/>
              </a:rPr>
              <a:t>03 IMAGE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48400" y="2276872"/>
            <a:ext cx="1550144" cy="2809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kern="600" spc="3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176120" y="2068736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7 CuadroTexto"/>
          <p:cNvSpPr txBox="1"/>
          <p:nvPr/>
        </p:nvSpPr>
        <p:spPr>
          <a:xfrm>
            <a:off x="9120336" y="4293097"/>
            <a:ext cx="1951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Roboto Bold"/>
                <a:cs typeface="Roboto Bold"/>
              </a:rPr>
              <a:t>04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20379" y="4941168"/>
            <a:ext cx="1550144" cy="2809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kern="600" spc="3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848099" y="4733032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F367-328C-4F99-93C8-CD57FD28EE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06C2B83-0B83-4A75-BD92-D126BBA7BA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2E0E0B-342D-4C2B-A201-A4AF3C973F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F4E8EA-7B57-45D9-95BC-06D6974B70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C12F907-F8C0-4B9F-8C14-46A58E447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364F4B4-5CAE-4C71-A445-DBAD03161F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D06AD27-44D0-43D4-865C-184E81BAD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6C8F32E-186F-4087-9146-DF53FFD04B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401275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1" grpId="0"/>
      <p:bldP spid="32" grpId="0" animBg="1"/>
      <p:bldP spid="35" grpId="0"/>
      <p:bldP spid="36" grpId="0" animBg="1"/>
      <p:bldP spid="38" grpId="0"/>
      <p:bldP spid="39" grpId="0" animBg="1"/>
      <p:bldP spid="41" grpId="0"/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536" y="1592075"/>
            <a:ext cx="5040560" cy="3168352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 CuadroTexto"/>
          <p:cNvSpPr txBox="1"/>
          <p:nvPr/>
        </p:nvSpPr>
        <p:spPr>
          <a:xfrm>
            <a:off x="2370677" y="256490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RIGHT PICTURE 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95600" y="4184363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95600" y="2096131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9773" y="5534873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863D53-EDA2-4B43-BB19-2D26EF2FE5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74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9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14267" y="1592075"/>
            <a:ext cx="5040560" cy="3168352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5665408" y="2578415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LEFT PICTURE 02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790331" y="4184363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0331" y="2096131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7 CuadroTexto"/>
          <p:cNvSpPr txBox="1"/>
          <p:nvPr/>
        </p:nvSpPr>
        <p:spPr>
          <a:xfrm>
            <a:off x="928471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16282" y="5534873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9DD4C9-EB76-4EE6-AA4B-70724F8DA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304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 CuadroTexto"/>
          <p:cNvSpPr txBox="1"/>
          <p:nvPr/>
        </p:nvSpPr>
        <p:spPr>
          <a:xfrm>
            <a:off x="6885677" y="764704"/>
            <a:ext cx="43948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LEFT PICTURE 01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12055" y="206084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7 CuadroTexto"/>
          <p:cNvSpPr txBox="1"/>
          <p:nvPr/>
        </p:nvSpPr>
        <p:spPr>
          <a:xfrm>
            <a:off x="6885677" y="2247000"/>
            <a:ext cx="482694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692989" y="4149080"/>
            <a:ext cx="43948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RIGHT PICTURE 02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19367" y="5445224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7 CuadroTexto"/>
          <p:cNvSpPr txBox="1"/>
          <p:nvPr/>
        </p:nvSpPr>
        <p:spPr>
          <a:xfrm>
            <a:off x="692989" y="5631376"/>
            <a:ext cx="482694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9011666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3432175"/>
            <a:ext cx="6096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538" y="781234"/>
            <a:ext cx="36000" cy="324000"/>
          </a:xfrm>
          <a:prstGeom prst="rect">
            <a:avLst/>
          </a:prstGeom>
          <a:solidFill>
            <a:srgbClr val="F79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 CuadroTexto"/>
          <p:cNvSpPr txBox="1"/>
          <p:nvPr/>
        </p:nvSpPr>
        <p:spPr>
          <a:xfrm>
            <a:off x="594802" y="640213"/>
            <a:ext cx="43948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Roboto Bold"/>
                <a:cs typeface="Roboto Bold"/>
              </a:rPr>
              <a:t>RIGHT PICTURE 02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630428" y="1784258"/>
            <a:ext cx="482694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315" y="2419065"/>
            <a:ext cx="2880319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5448" y="4150967"/>
            <a:ext cx="36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7 CuadroTexto"/>
          <p:cNvSpPr txBox="1"/>
          <p:nvPr/>
        </p:nvSpPr>
        <p:spPr>
          <a:xfrm>
            <a:off x="6838712" y="4009946"/>
            <a:ext cx="43948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RIGHT PICTURE 02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6874338" y="5153991"/>
            <a:ext cx="482694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51225" y="5788798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0504674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/>
          <p:cNvSpPr txBox="1"/>
          <p:nvPr/>
        </p:nvSpPr>
        <p:spPr>
          <a:xfrm>
            <a:off x="4223792" y="2060848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  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LEFT PICTURE 01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928471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6749015" y="3774158"/>
            <a:ext cx="4156104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The printing and typesetting industry when an unknown printer took.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616282" y="5534873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22207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/>
          <p:cNvSpPr txBox="1"/>
          <p:nvPr/>
        </p:nvSpPr>
        <p:spPr>
          <a:xfrm>
            <a:off x="2298669" y="2135759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  </a:t>
            </a:r>
          </a:p>
          <a:p>
            <a:pPr algn="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RIGHT PICTURE 02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1507848" y="3774158"/>
            <a:ext cx="4156104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The printing and typesetting industry when an unknown printer took.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466" y="5534873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63849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127449" y="5238893"/>
            <a:ext cx="3583727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book.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7752184" y="5249235"/>
            <a:ext cx="3816424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took.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1127448" y="3616255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  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LEFT PICTURE 01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7736505" y="3616255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  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RIGHT PICTURE 01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0815" y="49411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45719" y="49411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823817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77476251"/>
              </p:ext>
            </p:extLst>
          </p:nvPr>
        </p:nvGraphicFramePr>
        <p:xfrm>
          <a:off x="1509320" y="3195580"/>
          <a:ext cx="4226640" cy="2164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7 CuadroTexto"/>
          <p:cNvSpPr txBox="1"/>
          <p:nvPr/>
        </p:nvSpPr>
        <p:spPr>
          <a:xfrm>
            <a:off x="2423592" y="5440144"/>
            <a:ext cx="2304256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Bold"/>
                <a:cs typeface="Roboto Bold"/>
              </a:rPr>
              <a:t>Value 2014 - 2015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986847" y="1988840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YEARS CORE VALUE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983433" y="2780929"/>
            <a:ext cx="5040560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 of type and scrambled it.</a:t>
            </a:r>
          </a:p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1354B3-0938-4BDD-96DC-1605624072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05761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3" grpId="0"/>
      <p:bldP spid="11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HALF BOTTOM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7 CuadroTexto"/>
          <p:cNvSpPr txBox="1"/>
          <p:nvPr/>
        </p:nvSpPr>
        <p:spPr>
          <a:xfrm>
            <a:off x="930517" y="4077072"/>
            <a:ext cx="415737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3434" y="5085184"/>
            <a:ext cx="2880319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>
                <a:solidFill>
                  <a:srgbClr val="FFFFFF"/>
                </a:solidFill>
                <a:latin typeface="Roboto Light"/>
                <a:cs typeface="Roboto Light"/>
              </a:rPr>
              <a:t>snjapresentation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2653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7 CuadroTexto"/>
          <p:cNvSpPr txBox="1"/>
          <p:nvPr/>
        </p:nvSpPr>
        <p:spPr>
          <a:xfrm>
            <a:off x="930517" y="184482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HALF HEADLINE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7 CuadroTexto"/>
          <p:cNvSpPr txBox="1"/>
          <p:nvPr/>
        </p:nvSpPr>
        <p:spPr>
          <a:xfrm>
            <a:off x="930517" y="4077072"/>
            <a:ext cx="415737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3434" y="5085184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5756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7 CuadroTexto"/>
          <p:cNvSpPr txBox="1"/>
          <p:nvPr/>
        </p:nvSpPr>
        <p:spPr>
          <a:xfrm>
            <a:off x="5034973" y="764704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PORTFOLIO</a:t>
            </a: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HALF BOTTOM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61352" y="206084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539" y="2486504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1223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6633" y="3455608"/>
            <a:ext cx="5294129" cy="2640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 CuadroTexto"/>
          <p:cNvSpPr txBox="1"/>
          <p:nvPr/>
        </p:nvSpPr>
        <p:spPr>
          <a:xfrm>
            <a:off x="1055440" y="3573018"/>
            <a:ext cx="5525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Roboto Bold"/>
                <a:cs typeface="Roboto Bold"/>
              </a:rPr>
              <a:t>PORTFOLIO STATISTIC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1060859" y="3806715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3509" y="365400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96972" y="5157192"/>
            <a:ext cx="216024" cy="792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23592" y="5013176"/>
            <a:ext cx="216024" cy="936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83632" y="5373216"/>
            <a:ext cx="216024" cy="576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04865" y="4437112"/>
            <a:ext cx="216024" cy="1512168"/>
          </a:xfrm>
          <a:prstGeom prst="rect">
            <a:avLst/>
          </a:prstGeom>
          <a:solidFill>
            <a:srgbClr val="00A1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73041" y="5517232"/>
            <a:ext cx="2160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24727" y="486916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3121" y="5157192"/>
            <a:ext cx="21602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52393" y="4509120"/>
            <a:ext cx="216024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7 CuadroTexto"/>
          <p:cNvSpPr txBox="1"/>
          <p:nvPr/>
        </p:nvSpPr>
        <p:spPr>
          <a:xfrm>
            <a:off x="1991544" y="5089317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27" name="7 CuadroTexto"/>
          <p:cNvSpPr txBox="1"/>
          <p:nvPr/>
        </p:nvSpPr>
        <p:spPr>
          <a:xfrm>
            <a:off x="2318164" y="4949675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28" name="7 CuadroTexto"/>
          <p:cNvSpPr txBox="1"/>
          <p:nvPr/>
        </p:nvSpPr>
        <p:spPr>
          <a:xfrm>
            <a:off x="2675904" y="5294385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29" name="7 CuadroTexto"/>
          <p:cNvSpPr txBox="1"/>
          <p:nvPr/>
        </p:nvSpPr>
        <p:spPr>
          <a:xfrm>
            <a:off x="2999656" y="4376807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bg1"/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30" name="7 CuadroTexto"/>
          <p:cNvSpPr txBox="1"/>
          <p:nvPr/>
        </p:nvSpPr>
        <p:spPr>
          <a:xfrm>
            <a:off x="3359696" y="5429149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31" name="7 CuadroTexto"/>
          <p:cNvSpPr txBox="1"/>
          <p:nvPr/>
        </p:nvSpPr>
        <p:spPr>
          <a:xfrm>
            <a:off x="3719736" y="4793957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32" name="7 CuadroTexto"/>
          <p:cNvSpPr txBox="1"/>
          <p:nvPr/>
        </p:nvSpPr>
        <p:spPr>
          <a:xfrm>
            <a:off x="4079776" y="5080025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33" name="7 CuadroTexto"/>
          <p:cNvSpPr txBox="1"/>
          <p:nvPr/>
        </p:nvSpPr>
        <p:spPr>
          <a:xfrm>
            <a:off x="4439816" y="4436069"/>
            <a:ext cx="43204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37</a:t>
            </a:r>
          </a:p>
        </p:txBody>
      </p:sp>
      <p:sp>
        <p:nvSpPr>
          <p:cNvPr id="34" name="Oval 33"/>
          <p:cNvSpPr/>
          <p:nvPr/>
        </p:nvSpPr>
        <p:spPr>
          <a:xfrm>
            <a:off x="7113199" y="1865027"/>
            <a:ext cx="3354584" cy="3354584"/>
          </a:xfrm>
          <a:prstGeom prst="ellipse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 CuadroTexto"/>
          <p:cNvSpPr txBox="1"/>
          <p:nvPr/>
        </p:nvSpPr>
        <p:spPr>
          <a:xfrm>
            <a:off x="6023992" y="2999855"/>
            <a:ext cx="55255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PORTFOLIO</a:t>
            </a:r>
          </a:p>
          <a:p>
            <a:pPr algn="ctr">
              <a:defRPr/>
            </a:pPr>
            <a:r>
              <a:rPr lang="en-US" sz="3200" dirty="0">
                <a:solidFill>
                  <a:srgbClr val="FFFFFF"/>
                </a:solidFill>
                <a:latin typeface="Roboto Bold"/>
                <a:cs typeface="Roboto Bold"/>
              </a:rPr>
              <a:t>INFOGRAPHIC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377572" y="4509120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50932" y="2552575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48704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1"/>
      <p:bldP spid="27" grpId="1"/>
      <p:bldP spid="28" grpId="1"/>
      <p:bldP spid="29" grpId="1"/>
      <p:bldP spid="30" grpId="1"/>
      <p:bldP spid="31" grpId="1"/>
      <p:bldP spid="32" grpId="1"/>
      <p:bldP spid="33" grpId="1"/>
      <p:bldP spid="34" grpId="0" animBg="1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 CuadroTexto"/>
          <p:cNvSpPr txBox="1"/>
          <p:nvPr/>
        </p:nvSpPr>
        <p:spPr>
          <a:xfrm>
            <a:off x="1981157" y="1023119"/>
            <a:ext cx="1951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Roboto Bold"/>
                <a:cs typeface="Roboto Bold"/>
              </a:rPr>
              <a:t>01 IMAGE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03943" y="1636688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7 CuadroTexto"/>
          <p:cNvSpPr txBox="1"/>
          <p:nvPr/>
        </p:nvSpPr>
        <p:spPr>
          <a:xfrm>
            <a:off x="877188" y="1844825"/>
            <a:ext cx="415737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scrambled.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8352097" y="1028559"/>
            <a:ext cx="1951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Roboto Bold"/>
                <a:cs typeface="Roboto Bold"/>
              </a:rPr>
              <a:t>02 IMAGE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074883" y="1642127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7 CuadroTexto"/>
          <p:cNvSpPr txBox="1"/>
          <p:nvPr/>
        </p:nvSpPr>
        <p:spPr>
          <a:xfrm>
            <a:off x="7248128" y="1850264"/>
            <a:ext cx="415737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scrambled.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1994317" y="4546073"/>
            <a:ext cx="1951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Roboto Bold"/>
                <a:cs typeface="Roboto Bold"/>
              </a:rPr>
              <a:t>03 IMAGE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717101" y="5159641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7 CuadroTexto"/>
          <p:cNvSpPr txBox="1"/>
          <p:nvPr/>
        </p:nvSpPr>
        <p:spPr>
          <a:xfrm>
            <a:off x="890347" y="5367778"/>
            <a:ext cx="415737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scrambled.</a:t>
            </a:r>
          </a:p>
        </p:txBody>
      </p:sp>
      <p:sp>
        <p:nvSpPr>
          <p:cNvPr id="23" name="7 CuadroTexto"/>
          <p:cNvSpPr txBox="1"/>
          <p:nvPr/>
        </p:nvSpPr>
        <p:spPr>
          <a:xfrm>
            <a:off x="8365257" y="4551511"/>
            <a:ext cx="1951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Roboto Bold"/>
                <a:cs typeface="Roboto Bold"/>
              </a:rPr>
              <a:t>04 IMAGE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088041" y="5165080"/>
            <a:ext cx="50405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7 CuadroTexto"/>
          <p:cNvSpPr txBox="1"/>
          <p:nvPr/>
        </p:nvSpPr>
        <p:spPr>
          <a:xfrm>
            <a:off x="7261287" y="5373217"/>
            <a:ext cx="415737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570597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/>
      <p:bldP spid="17" grpId="0"/>
      <p:bldP spid="19" grpId="0"/>
      <p:bldP spid="20" grpId="0"/>
      <p:bldP spid="22" grpId="0"/>
      <p:bldP spid="23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18160" y="3447423"/>
            <a:ext cx="3024187" cy="3024187"/>
          </a:xfrm>
          <a:prstGeom prst="rect">
            <a:avLst/>
          </a:prstGeom>
          <a:solidFill>
            <a:srgbClr val="404040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30517" y="3429001"/>
            <a:ext cx="3509299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 LASTEST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PROJECT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3861048"/>
            <a:ext cx="2304256" cy="22322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Roboto Light"/>
                <a:cs typeface="Roboto Light"/>
              </a:rPr>
              <a:t>PICTURE 01</a:t>
            </a:r>
          </a:p>
          <a:p>
            <a:pPr algn="ctr"/>
            <a:endParaRPr lang="en-US">
              <a:solidFill>
                <a:srgbClr val="FFFFFF"/>
              </a:solidFill>
              <a:latin typeface="Roboto Light"/>
              <a:cs typeface="Roboto Light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Roboto Light"/>
                <a:cs typeface="Roboto Light"/>
              </a:rPr>
              <a:t>BOTTOM LEFT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53952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6" grpId="0" animBg="1"/>
      <p:bldP spid="7" grpId="0"/>
      <p:bldP spid="8" grpId="0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7229035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7176120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 LASTEST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02499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7 CuadroTexto"/>
          <p:cNvSpPr txBox="1"/>
          <p:nvPr/>
        </p:nvSpPr>
        <p:spPr>
          <a:xfrm>
            <a:off x="7176121" y="3429000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9035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16744" y="3452025"/>
            <a:ext cx="3024187" cy="3024187"/>
          </a:xfrm>
          <a:prstGeom prst="rect">
            <a:avLst/>
          </a:prstGeom>
          <a:solidFill>
            <a:srgbClr val="404040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94584" y="3865651"/>
            <a:ext cx="2304256" cy="22322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Roboto Light"/>
                <a:cs typeface="Roboto Light"/>
              </a:rPr>
              <a:t>PICTURE 02</a:t>
            </a:r>
          </a:p>
          <a:p>
            <a:pPr algn="ctr"/>
            <a:endParaRPr lang="en-US">
              <a:solidFill>
                <a:srgbClr val="FFFFFF"/>
              </a:solidFill>
              <a:latin typeface="Roboto Light"/>
              <a:cs typeface="Roboto Light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Roboto Light"/>
                <a:cs typeface="Roboto Light"/>
              </a:rPr>
              <a:t>BOTTOM RIGHT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15165" y="3450599"/>
            <a:ext cx="3024187" cy="3024187"/>
          </a:xfrm>
        </p:spPr>
      </p:sp>
    </p:spTree>
    <p:extLst>
      <p:ext uri="{BB962C8B-B14F-4D97-AF65-F5344CB8AC3E}">
        <p14:creationId xmlns:p14="http://schemas.microsoft.com/office/powerpoint/2010/main" val="4111068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 CuadroTexto"/>
          <p:cNvSpPr txBox="1"/>
          <p:nvPr/>
        </p:nvSpPr>
        <p:spPr>
          <a:xfrm>
            <a:off x="930517" y="3429001"/>
            <a:ext cx="3509299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434" y="4437112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OUR LASTEST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CLIENT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159896" y="3573016"/>
            <a:ext cx="5616624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88088" y="2492896"/>
            <a:ext cx="0" cy="219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976320" y="2492896"/>
            <a:ext cx="0" cy="2197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118" y="263691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3878" y="263691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19541" y="263691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88118" y="387324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3878" y="387324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19541" y="387324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linea-basic-10"/>
                <a:cs typeface="linea-basic-10"/>
              </a:rPr>
              <a:t>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75920" y="1988842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LOGO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67852" y="1988842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LOGO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52811" y="1988842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LOGO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75920" y="4885324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LOGO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67852" y="4885324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LOGO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52811" y="4885324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LOGO 6</a:t>
            </a:r>
          </a:p>
        </p:txBody>
      </p:sp>
    </p:spTree>
    <p:extLst>
      <p:ext uri="{BB962C8B-B14F-4D97-AF65-F5344CB8AC3E}">
        <p14:creationId xmlns:p14="http://schemas.microsoft.com/office/powerpoint/2010/main" val="157328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>
            <a:off x="8968507" y="-516773"/>
            <a:ext cx="1270000" cy="18982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3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83434" y="3705003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WHAT OUR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CLIENT SAY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6036539" y="4373915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CEO Itech Corporation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5427812" y="4764370"/>
            <a:ext cx="4157371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“ The printing and typesetting industry when an unknown printer took a galley of type and scrambled it to make a type. “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6036539" y="1418551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Roboto Black"/>
              </a:rPr>
              <a:t>Clint James Arthur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5191" y="5226291"/>
            <a:ext cx="1270000" cy="18982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3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547591" y="5908863"/>
            <a:ext cx="1270000" cy="18982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3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55592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1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 MOCKUP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2" name="Arc 1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1864" y="2708920"/>
              <a:ext cx="20322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12184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60097" y="23983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7296" y="2494878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THINK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6960096" y="2685377"/>
            <a:ext cx="1981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107760" y="2547480"/>
            <a:ext cx="0" cy="9906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36361" y="239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A188"/>
                </a:solidFill>
                <a:latin typeface="linea-basic-10"/>
                <a:cs typeface="linea-basic-10"/>
              </a:rPr>
              <a:t>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93560" y="2487367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PLAN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9336360" y="2677865"/>
            <a:ext cx="1981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Roboto Light"/>
              <a:cs typeface="Robo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0097" y="40022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79636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17296" y="4098772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THINK</a:t>
            </a:r>
          </a:p>
        </p:txBody>
      </p:sp>
      <p:sp>
        <p:nvSpPr>
          <p:cNvPr id="21" name="7 CuadroTexto"/>
          <p:cNvSpPr txBox="1"/>
          <p:nvPr/>
        </p:nvSpPr>
        <p:spPr>
          <a:xfrm>
            <a:off x="6960096" y="4289271"/>
            <a:ext cx="1981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Roboto Light"/>
              <a:cs typeface="Roboto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107760" y="4151375"/>
            <a:ext cx="0" cy="9906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36361" y="39947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83532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93560" y="4091262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PLAN</a:t>
            </a:r>
          </a:p>
        </p:txBody>
      </p:sp>
      <p:sp>
        <p:nvSpPr>
          <p:cNvPr id="25" name="7 CuadroTexto"/>
          <p:cNvSpPr txBox="1"/>
          <p:nvPr/>
        </p:nvSpPr>
        <p:spPr>
          <a:xfrm>
            <a:off x="9336360" y="4281761"/>
            <a:ext cx="1981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</a:t>
            </a:r>
          </a:p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Roboto Light"/>
                <a:cs typeface="Roboto Light"/>
              </a:rPr>
              <a:t> </a:t>
            </a:r>
          </a:p>
          <a:p>
            <a:pPr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>
              <a:lnSpc>
                <a:spcPct val="110000"/>
              </a:lnSpc>
              <a:defRPr/>
            </a:pPr>
            <a:endParaRPr lang="en-US" sz="1000" dirty="0">
              <a:solidFill>
                <a:srgbClr val="7F7F7F"/>
              </a:solidFill>
              <a:latin typeface="Roboto Light"/>
              <a:cs typeface="Roboto Light"/>
            </a:endParaRPr>
          </a:p>
        </p:txBody>
      </p:sp>
      <p:sp>
        <p:nvSpPr>
          <p:cNvPr id="30" name="7 CuadroTexto"/>
          <p:cNvSpPr txBox="1"/>
          <p:nvPr/>
        </p:nvSpPr>
        <p:spPr>
          <a:xfrm>
            <a:off x="859776" y="5373216"/>
            <a:ext cx="5415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CREATIVE STEP AHEAD</a:t>
            </a:r>
          </a:p>
        </p:txBody>
      </p:sp>
      <p:sp>
        <p:nvSpPr>
          <p:cNvPr id="31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EB03B2-4D21-42D2-ADD8-2F97515D4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100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9" grpId="0"/>
      <p:bldP spid="20" grpId="0"/>
      <p:bldP spid="21" grpId="0"/>
      <p:bldP spid="23" grpId="0"/>
      <p:bldP spid="24" grpId="0"/>
      <p:bldP spid="25" grpId="0"/>
      <p:bldP spid="30" grpId="0"/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37" y="912053"/>
            <a:ext cx="2805955" cy="500399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930517" y="3429000"/>
            <a:ext cx="3940307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the printer took a galley of type and scrambled it to make printing and typesetting industry when an unknown.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433" y="4627618"/>
            <a:ext cx="1466921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DEMO 1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PHONE MOCKUP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9317" y="4612252"/>
            <a:ext cx="1466921" cy="576065"/>
          </a:xfrm>
          <a:prstGeom prst="rect">
            <a:avLst/>
          </a:prstGeom>
          <a:noFill/>
          <a:ln>
            <a:solidFill>
              <a:srgbClr val="C835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DEMO 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626641" y="1628800"/>
            <a:ext cx="2055649" cy="3604341"/>
            <a:chOff x="7626641" y="1628800"/>
            <a:chExt cx="2055649" cy="3604341"/>
          </a:xfrm>
        </p:grpSpPr>
        <p:sp>
          <p:nvSpPr>
            <p:cNvPr id="9" name="Rectangle 8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049309" y="2798932"/>
              <a:ext cx="1221692" cy="1168771"/>
              <a:chOff x="5071864" y="2564904"/>
              <a:chExt cx="2032248" cy="1944216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760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6896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492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PHONE MOCKUP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518" y="36691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80B4"/>
                </a:solidFill>
                <a:latin typeface="linea-basic-10"/>
                <a:cs typeface="linea-basic-1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7719" y="3765703"/>
            <a:ext cx="1143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SUBTILE 1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930518" y="4045848"/>
            <a:ext cx="2551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86176" y="3818305"/>
            <a:ext cx="0" cy="56621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4541" y="36616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A188"/>
                </a:solidFill>
                <a:latin typeface="linea-basic-10"/>
                <a:cs typeface="linea-basic-10"/>
              </a:rPr>
              <a:t>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1741" y="3758194"/>
            <a:ext cx="151026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2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3874540" y="4038339"/>
            <a:ext cx="2400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518" y="48696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79636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7717" y="4966191"/>
            <a:ext cx="1451107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3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930518" y="5246336"/>
            <a:ext cx="2551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4541" y="48621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83532"/>
                </a:solidFill>
                <a:latin typeface="linea-basic-10"/>
                <a:cs typeface="linea-basic-10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31740" y="4958682"/>
            <a:ext cx="165967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4</a:t>
            </a:r>
          </a:p>
        </p:txBody>
      </p:sp>
      <p:sp>
        <p:nvSpPr>
          <p:cNvPr id="21" name="7 CuadroTexto"/>
          <p:cNvSpPr txBox="1"/>
          <p:nvPr/>
        </p:nvSpPr>
        <p:spPr>
          <a:xfrm>
            <a:off x="3874540" y="5238827"/>
            <a:ext cx="2400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000" dirty="0">
                <a:solidFill>
                  <a:srgbClr val="7F7F7F"/>
                </a:solidFill>
                <a:latin typeface="Helvetica Light"/>
                <a:cs typeface="Helvetica Light"/>
              </a:rPr>
              <a:t>The printing and typesetting industry when an unknown printer took a galley.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586176" y="4981131"/>
            <a:ext cx="0" cy="56621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phone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37" y="912053"/>
            <a:ext cx="2805955" cy="5003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626641" y="1628800"/>
            <a:ext cx="2055649" cy="3604341"/>
            <a:chOff x="7626641" y="1628800"/>
            <a:chExt cx="2055649" cy="3604341"/>
          </a:xfrm>
        </p:grpSpPr>
        <p:sp>
          <p:nvSpPr>
            <p:cNvPr id="25" name="Rectangle 24"/>
            <p:cNvSpPr/>
            <p:nvPr/>
          </p:nvSpPr>
          <p:spPr>
            <a:xfrm>
              <a:off x="7626641" y="1628800"/>
              <a:ext cx="2055649" cy="360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049309" y="2798932"/>
              <a:ext cx="1221692" cy="1168771"/>
              <a:chOff x="5071864" y="2564904"/>
              <a:chExt cx="2032248" cy="1944216"/>
            </a:xfrm>
          </p:grpSpPr>
          <p:sp>
            <p:nvSpPr>
              <p:cNvPr id="27" name="Arc 26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06451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3448" y="1195294"/>
            <a:ext cx="5002250" cy="5002250"/>
            <a:chOff x="-113448" y="1195294"/>
            <a:chExt cx="5002250" cy="5002250"/>
          </a:xfrm>
        </p:grpSpPr>
        <p:pic>
          <p:nvPicPr>
            <p:cNvPr id="4" name="iphon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13448" y="1195294"/>
              <a:ext cx="5002250" cy="500225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508951" y="1642912"/>
              <a:ext cx="1876495" cy="3442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804619" y="2813043"/>
              <a:ext cx="1221692" cy="1168771"/>
              <a:chOff x="5071864" y="2564904"/>
              <a:chExt cx="2032248" cy="1944216"/>
            </a:xfrm>
          </p:grpSpPr>
          <p:sp>
            <p:nvSpPr>
              <p:cNvPr id="23" name="Arc 22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sp>
        <p:nvSpPr>
          <p:cNvPr id="6" name="7 CuadroTexto"/>
          <p:cNvSpPr txBox="1"/>
          <p:nvPr/>
        </p:nvSpPr>
        <p:spPr>
          <a:xfrm>
            <a:off x="6735981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6683067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PHONE MOCKUP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09445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7 CuadroTexto"/>
          <p:cNvSpPr txBox="1"/>
          <p:nvPr/>
        </p:nvSpPr>
        <p:spPr>
          <a:xfrm>
            <a:off x="6683067" y="3712879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5982" y="4989937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VIEW THE DEMO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5981" y="3411130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159" y="4609411"/>
            <a:ext cx="2258607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GO TO MARKET STORE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3305" y="1195293"/>
            <a:ext cx="5002251" cy="5002251"/>
            <a:chOff x="1473305" y="1195293"/>
            <a:chExt cx="5002251" cy="5002251"/>
          </a:xfrm>
        </p:grpSpPr>
        <p:pic>
          <p:nvPicPr>
            <p:cNvPr id="11" name="iphon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73305" y="1195293"/>
              <a:ext cx="5002251" cy="50022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012309" y="1642912"/>
              <a:ext cx="1876495" cy="3442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07977" y="2813043"/>
              <a:ext cx="1221692" cy="1168771"/>
              <a:chOff x="5071864" y="2564904"/>
              <a:chExt cx="2032248" cy="1944216"/>
            </a:xfrm>
          </p:grpSpPr>
          <p:sp>
            <p:nvSpPr>
              <p:cNvPr id="16" name="Arc 15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4276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CuadroTexto"/>
          <p:cNvSpPr txBox="1"/>
          <p:nvPr/>
        </p:nvSpPr>
        <p:spPr>
          <a:xfrm>
            <a:off x="0" y="5150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 PHONE MOCKUP</a:t>
            </a:r>
          </a:p>
        </p:txBody>
      </p:sp>
      <p:sp>
        <p:nvSpPr>
          <p:cNvPr id="3" name="7 CuadroTexto"/>
          <p:cNvSpPr txBox="1"/>
          <p:nvPr/>
        </p:nvSpPr>
        <p:spPr>
          <a:xfrm>
            <a:off x="2" y="994221"/>
            <a:ext cx="12191999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688857" y="1377911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spect="1"/>
          </p:cNvSpPr>
          <p:nvPr/>
        </p:nvSpPr>
        <p:spPr>
          <a:xfrm>
            <a:off x="3927041" y="3346398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924026" y="4858443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694659" y="335064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7691643" y="4862689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4" name="7 CuadroTexto"/>
          <p:cNvSpPr txBox="1"/>
          <p:nvPr/>
        </p:nvSpPr>
        <p:spPr>
          <a:xfrm>
            <a:off x="8469980" y="3578814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3012" y="3277063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6" name="7 CuadroTexto"/>
          <p:cNvSpPr txBox="1"/>
          <p:nvPr/>
        </p:nvSpPr>
        <p:spPr>
          <a:xfrm>
            <a:off x="8493013" y="5095105"/>
            <a:ext cx="2936457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16043" y="479335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20" name="7 CuadroTexto"/>
          <p:cNvSpPr txBox="1"/>
          <p:nvPr/>
        </p:nvSpPr>
        <p:spPr>
          <a:xfrm>
            <a:off x="926353" y="3578814"/>
            <a:ext cx="282139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3539" y="3277063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926353" y="5122725"/>
            <a:ext cx="282139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3539" y="482097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54643" y="2136587"/>
            <a:ext cx="2647128" cy="4720756"/>
            <a:chOff x="4754643" y="2136587"/>
            <a:chExt cx="2647128" cy="4720756"/>
          </a:xfrm>
        </p:grpSpPr>
        <p:pic>
          <p:nvPicPr>
            <p:cNvPr id="5" name="Picture 4" descr="Iphone6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643" y="2136587"/>
              <a:ext cx="2647128" cy="4720756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143086" y="2827153"/>
              <a:ext cx="1932805" cy="3442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95199" y="3997284"/>
              <a:ext cx="1221692" cy="1168771"/>
              <a:chOff x="5071864" y="2564904"/>
              <a:chExt cx="2032248" cy="1944216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37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  <p:bldP spid="9" grpId="0" animBg="1"/>
      <p:bldP spid="10" grpId="0" animBg="1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0" y="5150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 NOTEBOOK MOCKUP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2" y="994221"/>
            <a:ext cx="12191999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88857" y="1377911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59159" y="5188323"/>
            <a:ext cx="2880319" cy="5760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kern="6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7" name="Oval 6"/>
          <p:cNvSpPr/>
          <p:nvPr/>
        </p:nvSpPr>
        <p:spPr>
          <a:xfrm>
            <a:off x="3451409" y="2699165"/>
            <a:ext cx="448235" cy="448235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51409" y="4375565"/>
            <a:ext cx="448235" cy="448235"/>
          </a:xfrm>
          <a:prstGeom prst="ellipse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05699" y="2702093"/>
            <a:ext cx="448235" cy="448235"/>
          </a:xfrm>
          <a:prstGeom prst="ellipse">
            <a:avLst/>
          </a:prstGeom>
          <a:solidFill>
            <a:srgbClr val="00A1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05699" y="4367285"/>
            <a:ext cx="448235" cy="448235"/>
          </a:xfrm>
          <a:prstGeom prst="ellipse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 CuadroTexto"/>
          <p:cNvSpPr txBox="1"/>
          <p:nvPr/>
        </p:nvSpPr>
        <p:spPr>
          <a:xfrm>
            <a:off x="469399" y="2926212"/>
            <a:ext cx="282139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6584" y="2624462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469399" y="4591404"/>
            <a:ext cx="282139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6584" y="428965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8882111" y="2959022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90201" y="265727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8882111" y="4606345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0201" y="430459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69171" y="27415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>
                <a:solidFill>
                  <a:srgbClr val="FFFFFF"/>
                </a:solidFill>
                <a:latin typeface="linea-basic-10"/>
                <a:cs typeface="linea-basic-10"/>
              </a:rPr>
              <a:t>7</a:t>
            </a:r>
            <a:endParaRPr lang="en-US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8641" y="4438608"/>
            <a:ext cx="36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>
                <a:solidFill>
                  <a:srgbClr val="FFFFFF"/>
                </a:solidFill>
                <a:latin typeface="linea-basic-10"/>
                <a:cs typeface="linea-basic-10"/>
              </a:rPr>
              <a:t>-</a:t>
            </a:r>
            <a:endParaRPr lang="en-US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32590" y="2750425"/>
            <a:ext cx="36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>
                <a:solidFill>
                  <a:srgbClr val="FFFFFF"/>
                </a:solidFill>
                <a:latin typeface="linea-basic-10"/>
                <a:cs typeface="linea-basic-10"/>
              </a:rPr>
              <a:t>V</a:t>
            </a:r>
            <a:endParaRPr lang="en-US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32590" y="4429727"/>
            <a:ext cx="36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>
                <a:solidFill>
                  <a:srgbClr val="FFFFFF"/>
                </a:solidFill>
                <a:latin typeface="linea-software-10"/>
                <a:cs typeface="linea-software-10"/>
              </a:rPr>
              <a:t>4</a:t>
            </a:r>
            <a:endParaRPr lang="en-US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66883" y="2274048"/>
            <a:ext cx="4265707" cy="2803749"/>
            <a:chOff x="3966883" y="2274048"/>
            <a:chExt cx="4265707" cy="28037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6883" y="2274048"/>
              <a:ext cx="4265707" cy="2803749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659159" y="2657821"/>
              <a:ext cx="2880319" cy="1780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95199" y="2955657"/>
              <a:ext cx="1221692" cy="1168771"/>
              <a:chOff x="5071864" y="2564904"/>
              <a:chExt cx="2032248" cy="194421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5869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4978" y="0"/>
            <a:ext cx="610702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DESKTOP MOCKUP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6894722" y="3323847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4721" y="3022098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6894722" y="4881861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8210398" y="4881861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9476058" y="4881861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0709187" y="4881861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83564" y="2812291"/>
            <a:ext cx="4771065" cy="3710527"/>
            <a:chOff x="583564" y="2812291"/>
            <a:chExt cx="4771065" cy="3710527"/>
          </a:xfrm>
        </p:grpSpPr>
        <p:pic>
          <p:nvPicPr>
            <p:cNvPr id="3" name="Picture 2" descr="iMac-Cinema-Monitor-Style-Mock-up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" y="2812291"/>
              <a:ext cx="4771065" cy="371052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83432" y="3140968"/>
              <a:ext cx="3884901" cy="2448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55694" y="3815999"/>
              <a:ext cx="1221692" cy="1168771"/>
              <a:chOff x="5071864" y="2564904"/>
              <a:chExt cx="2032248" cy="1944216"/>
            </a:xfrm>
          </p:grpSpPr>
          <p:sp>
            <p:nvSpPr>
              <p:cNvPr id="17" name="Arc 16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4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044"/>
            <a:ext cx="12191999" cy="3429000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 CuadroTexto"/>
          <p:cNvSpPr txBox="1"/>
          <p:nvPr/>
        </p:nvSpPr>
        <p:spPr>
          <a:xfrm>
            <a:off x="0" y="5150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Roboto Bold"/>
                <a:cs typeface="Roboto Bold"/>
              </a:rPr>
              <a:t>PRODUCT PHONE MOCKUP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2" y="994221"/>
            <a:ext cx="12191999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88857" y="1377911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spect="1"/>
          </p:cNvSpPr>
          <p:nvPr/>
        </p:nvSpPr>
        <p:spPr>
          <a:xfrm>
            <a:off x="2022947" y="5039726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475263" y="5039726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7025961" y="5039726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9499314" y="5039725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8544" y="580294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4775" y="580294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6060" y="580294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680" y="580294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76230" y="1396411"/>
            <a:ext cx="3466327" cy="2695812"/>
            <a:chOff x="1176230" y="1396411"/>
            <a:chExt cx="3466327" cy="2695812"/>
          </a:xfrm>
        </p:grpSpPr>
        <p:pic>
          <p:nvPicPr>
            <p:cNvPr id="8" name="Picture 7" descr="iMac-Cinema-Monitor-Style-Mock-up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30" y="1396411"/>
              <a:ext cx="3466327" cy="269581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494432" y="1646842"/>
              <a:ext cx="2801368" cy="1782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11150" y="2066137"/>
              <a:ext cx="968877" cy="926906"/>
              <a:chOff x="5057937" y="2564904"/>
              <a:chExt cx="2032248" cy="1944216"/>
            </a:xfrm>
          </p:grpSpPr>
          <p:sp>
            <p:nvSpPr>
              <p:cNvPr id="23" name="Arc 22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57937" y="2811643"/>
                <a:ext cx="2032248" cy="135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715855" y="2762889"/>
            <a:ext cx="747035" cy="1332225"/>
            <a:chOff x="5715855" y="2762889"/>
            <a:chExt cx="747035" cy="1332225"/>
          </a:xfrm>
        </p:grpSpPr>
        <p:pic>
          <p:nvPicPr>
            <p:cNvPr id="7" name="Picture 6" descr="Iphone6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855" y="2762889"/>
              <a:ext cx="747035" cy="1332225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5829531" y="2955690"/>
              <a:ext cx="539999" cy="971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915035" y="3264388"/>
              <a:ext cx="367739" cy="351809"/>
              <a:chOff x="5042266" y="2564904"/>
              <a:chExt cx="2032247" cy="1944216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42266" y="2703444"/>
                <a:ext cx="2032247" cy="153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975317" y="2563880"/>
            <a:ext cx="2170572" cy="1531233"/>
            <a:chOff x="7975317" y="2563880"/>
            <a:chExt cx="2170572" cy="15312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94986" y="2244211"/>
              <a:ext cx="1531233" cy="2170572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8185886" y="2665009"/>
              <a:ext cx="1793364" cy="1329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599852" y="2861205"/>
              <a:ext cx="968877" cy="926906"/>
              <a:chOff x="5057937" y="2564904"/>
              <a:chExt cx="2032248" cy="194421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57937" y="2811643"/>
                <a:ext cx="2032248" cy="135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sp>
        <p:nvSpPr>
          <p:cNvPr id="42" name="Picture Placeholder 4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46292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467077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Roboto Bold"/>
                <a:cs typeface="Roboto Bold"/>
              </a:rPr>
              <a:t>DESKTOP MOCKUP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9" name="7 CuadroTexto"/>
          <p:cNvSpPr txBox="1"/>
          <p:nvPr/>
        </p:nvSpPr>
        <p:spPr>
          <a:xfrm rot="16200000">
            <a:off x="-245499" y="4387081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APPLICATION DESKTOP VERSION 1.9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7968446" y="317486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4041" y="3938086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0205595" y="3174862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5108" y="3938086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954967" y="4994534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0205595" y="4994533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5067" y="575775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8961" y="575775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60284" y="2751667"/>
            <a:ext cx="4826393" cy="3753556"/>
            <a:chOff x="2260284" y="2751667"/>
            <a:chExt cx="4826393" cy="3753556"/>
          </a:xfrm>
        </p:grpSpPr>
        <p:pic>
          <p:nvPicPr>
            <p:cNvPr id="6" name="Picture 5" descr="iMac-Cinema-Monitor-Style-Mock-up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284" y="2751667"/>
              <a:ext cx="4826393" cy="375355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687494" y="3130093"/>
              <a:ext cx="3906417" cy="2347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86340" y="3867079"/>
              <a:ext cx="968877" cy="926906"/>
              <a:chOff x="5057937" y="2564904"/>
              <a:chExt cx="2032248" cy="1944216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57937" y="2811643"/>
                <a:ext cx="2032248" cy="135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50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76230" y="3259078"/>
            <a:ext cx="3466327" cy="2695812"/>
            <a:chOff x="1176230" y="3259078"/>
            <a:chExt cx="3466327" cy="2695812"/>
          </a:xfrm>
        </p:grpSpPr>
        <p:pic>
          <p:nvPicPr>
            <p:cNvPr id="3" name="Picture 2" descr="iMac-Cinema-Monitor-Style-Mock-up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30" y="3259078"/>
              <a:ext cx="3466327" cy="269581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494432" y="3497957"/>
              <a:ext cx="2801368" cy="1803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441646" y="3918391"/>
              <a:ext cx="968877" cy="926906"/>
              <a:chOff x="5057937" y="2564904"/>
              <a:chExt cx="2032248" cy="1944216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57937" y="2811643"/>
                <a:ext cx="2032248" cy="135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DESKTOP MOCKUP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5445" y="0"/>
            <a:ext cx="616655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7968446" y="3174862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4041" y="3938086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0205595" y="3174862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5108" y="3938086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954967" y="4994534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0205595" y="4994533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5067" y="5757757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8961" y="5757757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Roboto Bold"/>
                <a:cs typeface="Roboto Bold"/>
              </a:rPr>
              <a:t>SUBTITLE TEXT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38867" y="4861559"/>
            <a:ext cx="1394465" cy="983728"/>
            <a:chOff x="2838867" y="4861559"/>
            <a:chExt cx="1394465" cy="98372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44236" y="4656190"/>
              <a:ext cx="983728" cy="139446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983371" y="4930834"/>
              <a:ext cx="1151999" cy="86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244517" y="5076411"/>
              <a:ext cx="614790" cy="588158"/>
              <a:chOff x="5057937" y="2564904"/>
              <a:chExt cx="2032248" cy="1944216"/>
            </a:xfrm>
          </p:grpSpPr>
          <p:sp>
            <p:nvSpPr>
              <p:cNvPr id="29" name="Arc 28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57937" y="2811644"/>
                <a:ext cx="2032248" cy="152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134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44638" y="-13747"/>
            <a:ext cx="6753225" cy="6871747"/>
          </a:xfrm>
          <a:custGeom>
            <a:avLst/>
            <a:gdLst>
              <a:gd name="connsiteX0" fmla="*/ 0 w 6753225"/>
              <a:gd name="connsiteY0" fmla="*/ 0 h 6857636"/>
              <a:gd name="connsiteX1" fmla="*/ 6753225 w 6753225"/>
              <a:gd name="connsiteY1" fmla="*/ 0 h 6857636"/>
              <a:gd name="connsiteX2" fmla="*/ 6753225 w 6753225"/>
              <a:gd name="connsiteY2" fmla="*/ 6857636 h 6857636"/>
              <a:gd name="connsiteX3" fmla="*/ 0 w 6753225"/>
              <a:gd name="connsiteY3" fmla="*/ 6857636 h 6857636"/>
              <a:gd name="connsiteX4" fmla="*/ 0 w 6753225"/>
              <a:gd name="connsiteY4" fmla="*/ 0 h 6857636"/>
              <a:gd name="connsiteX0" fmla="*/ 2159000 w 6753225"/>
              <a:gd name="connsiteY0" fmla="*/ 14111 h 6857636"/>
              <a:gd name="connsiteX1" fmla="*/ 6753225 w 6753225"/>
              <a:gd name="connsiteY1" fmla="*/ 0 h 6857636"/>
              <a:gd name="connsiteX2" fmla="*/ 6753225 w 6753225"/>
              <a:gd name="connsiteY2" fmla="*/ 6857636 h 6857636"/>
              <a:gd name="connsiteX3" fmla="*/ 0 w 6753225"/>
              <a:gd name="connsiteY3" fmla="*/ 6857636 h 6857636"/>
              <a:gd name="connsiteX4" fmla="*/ 2159000 w 6753225"/>
              <a:gd name="connsiteY4" fmla="*/ 14111 h 6857636"/>
              <a:gd name="connsiteX0" fmla="*/ 1947333 w 6753225"/>
              <a:gd name="connsiteY0" fmla="*/ 14111 h 6857636"/>
              <a:gd name="connsiteX1" fmla="*/ 6753225 w 6753225"/>
              <a:gd name="connsiteY1" fmla="*/ 0 h 6857636"/>
              <a:gd name="connsiteX2" fmla="*/ 6753225 w 6753225"/>
              <a:gd name="connsiteY2" fmla="*/ 6857636 h 6857636"/>
              <a:gd name="connsiteX3" fmla="*/ 0 w 6753225"/>
              <a:gd name="connsiteY3" fmla="*/ 6857636 h 6857636"/>
              <a:gd name="connsiteX4" fmla="*/ 1947333 w 6753225"/>
              <a:gd name="connsiteY4" fmla="*/ 14111 h 6857636"/>
              <a:gd name="connsiteX0" fmla="*/ 1961444 w 6753225"/>
              <a:gd name="connsiteY0" fmla="*/ 14111 h 6857636"/>
              <a:gd name="connsiteX1" fmla="*/ 6753225 w 6753225"/>
              <a:gd name="connsiteY1" fmla="*/ 0 h 6857636"/>
              <a:gd name="connsiteX2" fmla="*/ 6753225 w 6753225"/>
              <a:gd name="connsiteY2" fmla="*/ 6857636 h 6857636"/>
              <a:gd name="connsiteX3" fmla="*/ 0 w 6753225"/>
              <a:gd name="connsiteY3" fmla="*/ 6857636 h 6857636"/>
              <a:gd name="connsiteX4" fmla="*/ 1961444 w 6753225"/>
              <a:gd name="connsiteY4" fmla="*/ 14111 h 6857636"/>
              <a:gd name="connsiteX0" fmla="*/ 1947333 w 6753225"/>
              <a:gd name="connsiteY0" fmla="*/ 0 h 6871747"/>
              <a:gd name="connsiteX1" fmla="*/ 6753225 w 6753225"/>
              <a:gd name="connsiteY1" fmla="*/ 14111 h 6871747"/>
              <a:gd name="connsiteX2" fmla="*/ 6753225 w 6753225"/>
              <a:gd name="connsiteY2" fmla="*/ 6871747 h 6871747"/>
              <a:gd name="connsiteX3" fmla="*/ 0 w 6753225"/>
              <a:gd name="connsiteY3" fmla="*/ 6871747 h 6871747"/>
              <a:gd name="connsiteX4" fmla="*/ 1947333 w 6753225"/>
              <a:gd name="connsiteY4" fmla="*/ 0 h 687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225" h="6871747">
                <a:moveTo>
                  <a:pt x="1947333" y="0"/>
                </a:moveTo>
                <a:lnTo>
                  <a:pt x="6753225" y="14111"/>
                </a:lnTo>
                <a:lnTo>
                  <a:pt x="6753225" y="6871747"/>
                </a:lnTo>
                <a:lnTo>
                  <a:pt x="0" y="6871747"/>
                </a:lnTo>
                <a:lnTo>
                  <a:pt x="1947333" y="0"/>
                </a:lnTo>
                <a:close/>
              </a:path>
            </a:pathLst>
          </a:custGeom>
          <a:solidFill>
            <a:srgbClr val="404040">
              <a:alpha val="7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DESKTOP MOCKUP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9" name="7 CuadroTexto"/>
          <p:cNvSpPr txBox="1"/>
          <p:nvPr/>
        </p:nvSpPr>
        <p:spPr>
          <a:xfrm rot="16200000">
            <a:off x="728168" y="4217750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APPLICATION DESKTOP VERSION 1.9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7572055" y="1597911"/>
            <a:ext cx="3660391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2054" y="1296162"/>
            <a:ext cx="1924727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9271003" y="2718085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6600" y="3481307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9271199" y="4130130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70711" y="4893354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9256501" y="5554267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56600" y="6317490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52952" y="2568223"/>
            <a:ext cx="4826393" cy="3753556"/>
            <a:chOff x="2852952" y="2568223"/>
            <a:chExt cx="4826393" cy="3753556"/>
          </a:xfrm>
        </p:grpSpPr>
        <p:pic>
          <p:nvPicPr>
            <p:cNvPr id="4" name="Picture 3" descr="iMac-Cinema-Monitor-Style-Mock-up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952" y="2568223"/>
              <a:ext cx="4826393" cy="375355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300655" y="2938877"/>
              <a:ext cx="3839568" cy="2290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98137" y="3516913"/>
              <a:ext cx="1221692" cy="1168771"/>
              <a:chOff x="5071864" y="2564904"/>
              <a:chExt cx="2032248" cy="1944216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57869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037" y="2138569"/>
            <a:ext cx="4023360" cy="4161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0095" y="2426602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2180B4"/>
                </a:solidFill>
                <a:latin typeface="linea-basic-10"/>
                <a:cs typeface="linea-basic-10"/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6901" y="2426602"/>
            <a:ext cx="25167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BUILD OUR 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NATION BUSINESS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27037" y="3074673"/>
            <a:ext cx="3352800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291" y="3362706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00A188"/>
                </a:solidFill>
                <a:latin typeface="linea-basic-10"/>
                <a:cs typeface="linea-basic-10"/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5144" y="3327347"/>
            <a:ext cx="25167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EXPLORE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OUR BUSINESS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15280" y="4010777"/>
            <a:ext cx="3352800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0266" y="4281808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91B75E"/>
                </a:solidFill>
                <a:latin typeface="linea-basic-10"/>
                <a:cs typeface="linea-basic-1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144" y="4255402"/>
            <a:ext cx="25167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MARKET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DEVELOPMENT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315280" y="5004491"/>
            <a:ext cx="3352800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8086" y="5195232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79636"/>
                </a:solidFill>
                <a:latin typeface="linea-basic-10"/>
                <a:cs typeface="linea-basic-1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5144" y="5169802"/>
            <a:ext cx="25167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IMPROVING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  <a:latin typeface="Roboto  "/>
                <a:cs typeface="Roboto  "/>
              </a:rPr>
              <a:t>OUR PRODUCTS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15280" y="5918891"/>
            <a:ext cx="3352800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7 CuadroTexto"/>
          <p:cNvSpPr txBox="1"/>
          <p:nvPr/>
        </p:nvSpPr>
        <p:spPr>
          <a:xfrm>
            <a:off x="5591944" y="2138568"/>
            <a:ext cx="6048672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The printing and typesetting industry when an unknown printer took. 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541032322"/>
              </p:ext>
            </p:extLst>
          </p:nvPr>
        </p:nvGraphicFramePr>
        <p:xfrm>
          <a:off x="6384032" y="3437491"/>
          <a:ext cx="4176464" cy="259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131168" y="3409256"/>
            <a:ext cx="129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Roboto Bold"/>
                <a:cs typeface="Roboto Bold"/>
              </a:rPr>
              <a:t>$500,000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18881" y="5157192"/>
            <a:ext cx="129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Roboto Bold"/>
                <a:cs typeface="Roboto Bold"/>
              </a:rPr>
              <a:t>Low Performance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98920" y="3429001"/>
            <a:ext cx="129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Roboto Bold"/>
                <a:cs typeface="Roboto Bold"/>
              </a:rPr>
              <a:t>$470,000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2697" y="4869160"/>
            <a:ext cx="129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Roboto Bold"/>
                <a:cs typeface="Roboto Bold"/>
              </a:rPr>
              <a:t>Low Performance</a:t>
            </a:r>
          </a:p>
        </p:txBody>
      </p:sp>
      <p:sp>
        <p:nvSpPr>
          <p:cNvPr id="32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20186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8" grpId="0"/>
      <p:bldP spid="10" grpId="0"/>
      <p:bldP spid="11" grpId="0"/>
      <p:bldP spid="13" grpId="0"/>
      <p:bldP spid="14" grpId="0"/>
      <p:bldP spid="22" grpId="0"/>
      <p:bldGraphic spid="23" grpId="0">
        <p:bldAsOne/>
      </p:bldGraphic>
      <p:bldP spid="24" grpId="0"/>
      <p:bldP spid="25" grpId="0"/>
      <p:bldP spid="26" grpId="0"/>
      <p:bldP spid="27" grpId="0"/>
      <p:bldP spid="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7842" y="-1"/>
            <a:ext cx="12205485" cy="3429001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7 CuadroTexto"/>
          <p:cNvSpPr txBox="1"/>
          <p:nvPr/>
        </p:nvSpPr>
        <p:spPr>
          <a:xfrm>
            <a:off x="0" y="51506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Roboto Bold"/>
                <a:cs typeface="Roboto Bold"/>
              </a:rPr>
              <a:t>PRODUCT PHONE MOCKUP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2" y="994221"/>
            <a:ext cx="12191999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88857" y="1377911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7 CuadroTexto"/>
          <p:cNvSpPr txBox="1"/>
          <p:nvPr/>
        </p:nvSpPr>
        <p:spPr>
          <a:xfrm>
            <a:off x="2040499" y="1946631"/>
            <a:ext cx="811950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when an unknown printer took a galley of type and scrambled it to make a type specimen book unknown printer took a galley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579038" y="3985261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2856" y="396597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576451" y="5492327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4380" y="5458930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837771" y="3985261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812" y="396597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835185" y="5492327"/>
            <a:ext cx="597116" cy="61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404040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rgbClr val="404040"/>
              </a:solidFill>
              <a:latin typeface="Roboto Light"/>
              <a:cs typeface="Roboto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7225" y="547304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22" name="7 CuadroTexto"/>
          <p:cNvSpPr txBox="1"/>
          <p:nvPr/>
        </p:nvSpPr>
        <p:spPr>
          <a:xfrm>
            <a:off x="8669899" y="4205308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24" name="7 CuadroTexto"/>
          <p:cNvSpPr txBox="1"/>
          <p:nvPr/>
        </p:nvSpPr>
        <p:spPr>
          <a:xfrm>
            <a:off x="8669899" y="5736764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25" name="7 CuadroTexto"/>
          <p:cNvSpPr txBox="1"/>
          <p:nvPr/>
        </p:nvSpPr>
        <p:spPr>
          <a:xfrm>
            <a:off x="461975" y="4223732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26" name="7 CuadroTexto"/>
          <p:cNvSpPr txBox="1"/>
          <p:nvPr/>
        </p:nvSpPr>
        <p:spPr>
          <a:xfrm>
            <a:off x="447864" y="5713726"/>
            <a:ext cx="295948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67049" y="3513865"/>
            <a:ext cx="2805955" cy="5003999"/>
            <a:chOff x="4567049" y="3513865"/>
            <a:chExt cx="2805955" cy="5003999"/>
          </a:xfrm>
        </p:grpSpPr>
        <p:pic>
          <p:nvPicPr>
            <p:cNvPr id="2" name="Picture 1" descr="Iphone6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49" y="3513865"/>
              <a:ext cx="2805955" cy="500399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994661" y="4260714"/>
              <a:ext cx="2037443" cy="3575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4375" y="5529524"/>
              <a:ext cx="1221692" cy="1168771"/>
              <a:chOff x="5071864" y="2564904"/>
              <a:chExt cx="2032248" cy="1944216"/>
            </a:xfrm>
          </p:grpSpPr>
          <p:sp>
            <p:nvSpPr>
              <p:cNvPr id="29" name="Arc 28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94982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4" grpId="0"/>
      <p:bldP spid="25" grpId="0"/>
      <p:bldP spid="2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/>
          <p:cNvSpPr txBox="1"/>
          <p:nvPr/>
        </p:nvSpPr>
        <p:spPr>
          <a:xfrm>
            <a:off x="6735981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6683067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PHONE + PAD MOCKUP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09445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spect="1"/>
          </p:cNvSpPr>
          <p:nvPr/>
        </p:nvSpPr>
        <p:spPr>
          <a:xfrm>
            <a:off x="6733163" y="3750434"/>
            <a:ext cx="421493" cy="43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600">
                <a:solidFill>
                  <a:srgbClr val="404040"/>
                </a:solidFill>
                <a:latin typeface="Roboto Bold"/>
                <a:cs typeface="Roboto Bold"/>
              </a:rPr>
              <a:t>1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733160" y="4461831"/>
            <a:ext cx="421493" cy="43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600">
                <a:solidFill>
                  <a:srgbClr val="404040"/>
                </a:solidFill>
                <a:latin typeface="Roboto Bold"/>
                <a:cs typeface="Roboto Bold"/>
              </a:rPr>
              <a:t>2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6733163" y="5220630"/>
            <a:ext cx="421493" cy="43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600">
                <a:solidFill>
                  <a:srgbClr val="404040"/>
                </a:solidFill>
                <a:latin typeface="Roboto Bold"/>
                <a:cs typeface="Roboto Bold"/>
              </a:rPr>
              <a:t>3</a:t>
            </a:r>
          </a:p>
        </p:txBody>
      </p:sp>
      <p:sp>
        <p:nvSpPr>
          <p:cNvPr id="12" name="7 CuadroTexto"/>
          <p:cNvSpPr txBox="1"/>
          <p:nvPr/>
        </p:nvSpPr>
        <p:spPr>
          <a:xfrm rot="16200000">
            <a:off x="-63552" y="3709187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APPLICATION DESKTOP VERSION 1.9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7312411" y="3722212"/>
            <a:ext cx="3620879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7312411" y="4417798"/>
            <a:ext cx="3620879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5" name="7 CuadroTexto"/>
          <p:cNvSpPr txBox="1"/>
          <p:nvPr/>
        </p:nvSpPr>
        <p:spPr>
          <a:xfrm>
            <a:off x="7309590" y="5162485"/>
            <a:ext cx="3620879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51296" y="1782332"/>
            <a:ext cx="2893237" cy="4101256"/>
            <a:chOff x="2051296" y="1782332"/>
            <a:chExt cx="2893237" cy="41012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96" y="1782332"/>
              <a:ext cx="2893237" cy="410125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42133" y="2141423"/>
              <a:ext cx="2521715" cy="3370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945577" y="3396787"/>
              <a:ext cx="1221692" cy="1168771"/>
              <a:chOff x="5071864" y="2564904"/>
              <a:chExt cx="2032248" cy="1944216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064999" y="3183233"/>
            <a:ext cx="1286124" cy="2700355"/>
            <a:chOff x="4064999" y="3183233"/>
            <a:chExt cx="1286124" cy="27003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999" y="3183233"/>
              <a:ext cx="1286124" cy="2700355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175907" y="3582143"/>
              <a:ext cx="1059419" cy="1938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03632" y="4193291"/>
              <a:ext cx="851596" cy="814707"/>
              <a:chOff x="5071864" y="2564904"/>
              <a:chExt cx="2032248" cy="194421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71864" y="2708921"/>
                <a:ext cx="2032248" cy="168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896022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DESKTOP MOCKUP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7104832" y="558497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Display Tablet Application Mockup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946493" y="2738542"/>
            <a:ext cx="426050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make.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059911" y="3649803"/>
            <a:ext cx="597116" cy="611999"/>
          </a:xfrm>
          <a:prstGeom prst="rect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056897" y="4710298"/>
            <a:ext cx="597116" cy="611999"/>
          </a:xfrm>
          <a:prstGeom prst="rect">
            <a:avLst/>
          </a:prstGeom>
          <a:solidFill>
            <a:srgbClr val="00A1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1835233" y="3877976"/>
            <a:ext cx="3865656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8265" y="3576225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1858264" y="4942714"/>
            <a:ext cx="370151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1296" y="4640963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05127" y="1890892"/>
            <a:ext cx="4973040" cy="3508239"/>
            <a:chOff x="6105127" y="1890892"/>
            <a:chExt cx="4973040" cy="35082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37527" y="1158492"/>
              <a:ext cx="3508239" cy="497304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574246" y="2127314"/>
              <a:ext cx="4051421" cy="3029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025578" y="3036587"/>
              <a:ext cx="1221692" cy="1168771"/>
              <a:chOff x="5071864" y="2564904"/>
              <a:chExt cx="2032248" cy="1944216"/>
            </a:xfrm>
          </p:grpSpPr>
          <p:sp>
            <p:nvSpPr>
              <p:cNvPr id="16" name="Arc 15"/>
              <p:cNvSpPr/>
              <p:nvPr/>
            </p:nvSpPr>
            <p:spPr>
              <a:xfrm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2180B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 rot="108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F7963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5400000">
                <a:off x="5106517" y="2564904"/>
                <a:ext cx="1944216" cy="1944216"/>
              </a:xfrm>
              <a:prstGeom prst="arc">
                <a:avLst/>
              </a:prstGeom>
              <a:ln w="76200">
                <a:solidFill>
                  <a:srgbClr val="00A18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6200000">
                <a:off x="5106516" y="2564904"/>
                <a:ext cx="1944216" cy="1944216"/>
              </a:xfrm>
              <a:prstGeom prst="arc">
                <a:avLst/>
              </a:prstGeom>
              <a:ln w="76200">
                <a:solidFill>
                  <a:srgbClr val="C835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1864" y="2708921"/>
                <a:ext cx="2032248" cy="153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/>
                    <a:cs typeface="Roboto Light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8155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8" y="1434548"/>
            <a:ext cx="4926496" cy="4926496"/>
          </a:xfrm>
          <a:prstGeom prst="rect">
            <a:avLst/>
          </a:prstGeom>
        </p:spPr>
      </p:pic>
      <p:sp>
        <p:nvSpPr>
          <p:cNvPr id="4" name="7 CuadroTexto"/>
          <p:cNvSpPr txBox="1"/>
          <p:nvPr/>
        </p:nvSpPr>
        <p:spPr>
          <a:xfrm>
            <a:off x="6735981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6683067" y="1844825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SMARTWATCH MOCKUP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09445" y="3140968"/>
            <a:ext cx="792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spect="1"/>
          </p:cNvSpPr>
          <p:nvPr/>
        </p:nvSpPr>
        <p:spPr>
          <a:xfrm>
            <a:off x="6733163" y="3750434"/>
            <a:ext cx="421493" cy="43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600">
                <a:solidFill>
                  <a:srgbClr val="404040"/>
                </a:solidFill>
                <a:latin typeface="Roboto Bold"/>
                <a:cs typeface="Roboto Bold"/>
              </a:rPr>
              <a:t>1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733160" y="4461831"/>
            <a:ext cx="421493" cy="43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600">
                <a:solidFill>
                  <a:srgbClr val="404040"/>
                </a:solidFill>
                <a:latin typeface="Roboto Bold"/>
                <a:cs typeface="Roboto Bold"/>
              </a:rPr>
              <a:t>2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733163" y="5220630"/>
            <a:ext cx="421493" cy="431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600">
                <a:solidFill>
                  <a:srgbClr val="404040"/>
                </a:solidFill>
                <a:latin typeface="Roboto Bold"/>
                <a:cs typeface="Roboto Bold"/>
              </a:rPr>
              <a:t>3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7312411" y="3722212"/>
            <a:ext cx="3620879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7312411" y="4417798"/>
            <a:ext cx="3620879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7309590" y="5162485"/>
            <a:ext cx="3620879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</p:spTree>
    <p:extLst>
      <p:ext uri="{BB962C8B-B14F-4D97-AF65-F5344CB8AC3E}">
        <p14:creationId xmlns:p14="http://schemas.microsoft.com/office/powerpoint/2010/main" val="626749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15" y="1245031"/>
            <a:ext cx="4273826" cy="427382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46493" y="2738542"/>
            <a:ext cx="426050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make.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059911" y="3649803"/>
            <a:ext cx="597116" cy="611999"/>
          </a:xfrm>
          <a:prstGeom prst="rect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056897" y="4710298"/>
            <a:ext cx="597116" cy="611999"/>
          </a:xfrm>
          <a:prstGeom prst="rect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265" y="3627024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1858264" y="4942714"/>
            <a:ext cx="370151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1296" y="4691762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PRODUCT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SMARTWATCH MOCKUP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7104832" y="558497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Display Tablet Application Mockup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1835233" y="3877976"/>
            <a:ext cx="3865656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</p:spTree>
    <p:extLst>
      <p:ext uri="{BB962C8B-B14F-4D97-AF65-F5344CB8AC3E}">
        <p14:creationId xmlns:p14="http://schemas.microsoft.com/office/powerpoint/2010/main" val="135831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MAPS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1864" y="2564904"/>
            <a:ext cx="2032248" cy="1944216"/>
            <a:chOff x="5071864" y="2564904"/>
            <a:chExt cx="2032248" cy="1944216"/>
          </a:xfrm>
        </p:grpSpPr>
        <p:sp>
          <p:nvSpPr>
            <p:cNvPr id="2" name="Arc 1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1864" y="2708920"/>
              <a:ext cx="20322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715967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AMERICA MAPS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5" name="Freeform 1407"/>
          <p:cNvSpPr>
            <a:spLocks/>
          </p:cNvSpPr>
          <p:nvPr/>
        </p:nvSpPr>
        <p:spPr bwMode="black">
          <a:xfrm>
            <a:off x="6019800" y="2895600"/>
            <a:ext cx="5796969" cy="3124200"/>
          </a:xfrm>
          <a:custGeom>
            <a:avLst/>
            <a:gdLst>
              <a:gd name="T0" fmla="*/ 532 w 809"/>
              <a:gd name="T1" fmla="*/ 64 h 436"/>
              <a:gd name="T2" fmla="*/ 515 w 809"/>
              <a:gd name="T3" fmla="*/ 43 h 436"/>
              <a:gd name="T4" fmla="*/ 468 w 809"/>
              <a:gd name="T5" fmla="*/ 47 h 436"/>
              <a:gd name="T6" fmla="*/ 421 w 809"/>
              <a:gd name="T7" fmla="*/ 17 h 436"/>
              <a:gd name="T8" fmla="*/ 28 w 809"/>
              <a:gd name="T9" fmla="*/ 21 h 436"/>
              <a:gd name="T10" fmla="*/ 26 w 809"/>
              <a:gd name="T11" fmla="*/ 33 h 436"/>
              <a:gd name="T12" fmla="*/ 7 w 809"/>
              <a:gd name="T13" fmla="*/ 50 h 436"/>
              <a:gd name="T14" fmla="*/ 7 w 809"/>
              <a:gd name="T15" fmla="*/ 64 h 436"/>
              <a:gd name="T16" fmla="*/ 7 w 809"/>
              <a:gd name="T17" fmla="*/ 154 h 436"/>
              <a:gd name="T18" fmla="*/ 24 w 809"/>
              <a:gd name="T19" fmla="*/ 223 h 436"/>
              <a:gd name="T20" fmla="*/ 35 w 809"/>
              <a:gd name="T21" fmla="*/ 232 h 436"/>
              <a:gd name="T22" fmla="*/ 38 w 809"/>
              <a:gd name="T23" fmla="*/ 253 h 436"/>
              <a:gd name="T24" fmla="*/ 94 w 809"/>
              <a:gd name="T25" fmla="*/ 298 h 436"/>
              <a:gd name="T26" fmla="*/ 229 w 809"/>
              <a:gd name="T27" fmla="*/ 336 h 436"/>
              <a:gd name="T28" fmla="*/ 284 w 809"/>
              <a:gd name="T29" fmla="*/ 365 h 436"/>
              <a:gd name="T30" fmla="*/ 338 w 809"/>
              <a:gd name="T31" fmla="*/ 386 h 436"/>
              <a:gd name="T32" fmla="*/ 383 w 809"/>
              <a:gd name="T33" fmla="*/ 405 h 436"/>
              <a:gd name="T34" fmla="*/ 395 w 809"/>
              <a:gd name="T35" fmla="*/ 379 h 436"/>
              <a:gd name="T36" fmla="*/ 419 w 809"/>
              <a:gd name="T37" fmla="*/ 367 h 436"/>
              <a:gd name="T38" fmla="*/ 482 w 809"/>
              <a:gd name="T39" fmla="*/ 372 h 436"/>
              <a:gd name="T40" fmla="*/ 494 w 809"/>
              <a:gd name="T41" fmla="*/ 358 h 436"/>
              <a:gd name="T42" fmla="*/ 513 w 809"/>
              <a:gd name="T43" fmla="*/ 355 h 436"/>
              <a:gd name="T44" fmla="*/ 570 w 809"/>
              <a:gd name="T45" fmla="*/ 358 h 436"/>
              <a:gd name="T46" fmla="*/ 594 w 809"/>
              <a:gd name="T47" fmla="*/ 410 h 436"/>
              <a:gd name="T48" fmla="*/ 622 w 809"/>
              <a:gd name="T49" fmla="*/ 431 h 436"/>
              <a:gd name="T50" fmla="*/ 617 w 809"/>
              <a:gd name="T51" fmla="*/ 322 h 436"/>
              <a:gd name="T52" fmla="*/ 657 w 809"/>
              <a:gd name="T53" fmla="*/ 291 h 436"/>
              <a:gd name="T54" fmla="*/ 676 w 809"/>
              <a:gd name="T55" fmla="*/ 272 h 436"/>
              <a:gd name="T56" fmla="*/ 686 w 809"/>
              <a:gd name="T57" fmla="*/ 261 h 436"/>
              <a:gd name="T58" fmla="*/ 676 w 809"/>
              <a:gd name="T59" fmla="*/ 258 h 436"/>
              <a:gd name="T60" fmla="*/ 681 w 809"/>
              <a:gd name="T61" fmla="*/ 239 h 436"/>
              <a:gd name="T62" fmla="*/ 679 w 809"/>
              <a:gd name="T63" fmla="*/ 220 h 436"/>
              <a:gd name="T64" fmla="*/ 681 w 809"/>
              <a:gd name="T65" fmla="*/ 208 h 436"/>
              <a:gd name="T66" fmla="*/ 698 w 809"/>
              <a:gd name="T67" fmla="*/ 213 h 436"/>
              <a:gd name="T68" fmla="*/ 712 w 809"/>
              <a:gd name="T69" fmla="*/ 185 h 436"/>
              <a:gd name="T70" fmla="*/ 750 w 809"/>
              <a:gd name="T71" fmla="*/ 156 h 436"/>
              <a:gd name="T72" fmla="*/ 764 w 809"/>
              <a:gd name="T73" fmla="*/ 156 h 436"/>
              <a:gd name="T74" fmla="*/ 792 w 809"/>
              <a:gd name="T75" fmla="*/ 107 h 436"/>
              <a:gd name="T76" fmla="*/ 802 w 809"/>
              <a:gd name="T77" fmla="*/ 88 h 436"/>
              <a:gd name="T78" fmla="*/ 783 w 809"/>
              <a:gd name="T79" fmla="*/ 47 h 436"/>
              <a:gd name="T80" fmla="*/ 745 w 809"/>
              <a:gd name="T81" fmla="*/ 92 h 436"/>
              <a:gd name="T82" fmla="*/ 679 w 809"/>
              <a:gd name="T83" fmla="*/ 114 h 436"/>
              <a:gd name="T84" fmla="*/ 643 w 809"/>
              <a:gd name="T85" fmla="*/ 135 h 436"/>
              <a:gd name="T86" fmla="*/ 582 w 809"/>
              <a:gd name="T87" fmla="*/ 149 h 436"/>
              <a:gd name="T88" fmla="*/ 584 w 809"/>
              <a:gd name="T89" fmla="*/ 111 h 436"/>
              <a:gd name="T90" fmla="*/ 577 w 809"/>
              <a:gd name="T91" fmla="*/ 85 h 436"/>
              <a:gd name="T92" fmla="*/ 549 w 809"/>
              <a:gd name="T93" fmla="*/ 92 h 436"/>
              <a:gd name="T94" fmla="*/ 539 w 809"/>
              <a:gd name="T95" fmla="*/ 130 h 436"/>
              <a:gd name="T96" fmla="*/ 515 w 809"/>
              <a:gd name="T97" fmla="*/ 145 h 436"/>
              <a:gd name="T98" fmla="*/ 523 w 809"/>
              <a:gd name="T99" fmla="*/ 95 h 436"/>
              <a:gd name="T100" fmla="*/ 532 w 809"/>
              <a:gd name="T101" fmla="*/ 78 h 436"/>
              <a:gd name="T102" fmla="*/ 565 w 809"/>
              <a:gd name="T103" fmla="*/ 6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9" h="436">
                <a:moveTo>
                  <a:pt x="563" y="64"/>
                </a:moveTo>
                <a:lnTo>
                  <a:pt x="556" y="62"/>
                </a:lnTo>
                <a:lnTo>
                  <a:pt x="553" y="57"/>
                </a:lnTo>
                <a:lnTo>
                  <a:pt x="539" y="57"/>
                </a:lnTo>
                <a:lnTo>
                  <a:pt x="532" y="64"/>
                </a:lnTo>
                <a:lnTo>
                  <a:pt x="523" y="64"/>
                </a:lnTo>
                <a:lnTo>
                  <a:pt x="513" y="55"/>
                </a:lnTo>
                <a:lnTo>
                  <a:pt x="506" y="57"/>
                </a:lnTo>
                <a:lnTo>
                  <a:pt x="506" y="52"/>
                </a:lnTo>
                <a:lnTo>
                  <a:pt x="515" y="43"/>
                </a:lnTo>
                <a:lnTo>
                  <a:pt x="482" y="59"/>
                </a:lnTo>
                <a:lnTo>
                  <a:pt x="473" y="62"/>
                </a:lnTo>
                <a:lnTo>
                  <a:pt x="473" y="55"/>
                </a:lnTo>
                <a:lnTo>
                  <a:pt x="456" y="59"/>
                </a:lnTo>
                <a:lnTo>
                  <a:pt x="468" y="47"/>
                </a:lnTo>
                <a:lnTo>
                  <a:pt x="489" y="31"/>
                </a:lnTo>
                <a:lnTo>
                  <a:pt x="473" y="29"/>
                </a:lnTo>
                <a:lnTo>
                  <a:pt x="466" y="29"/>
                </a:lnTo>
                <a:lnTo>
                  <a:pt x="447" y="19"/>
                </a:lnTo>
                <a:lnTo>
                  <a:pt x="421" y="17"/>
                </a:lnTo>
                <a:lnTo>
                  <a:pt x="414" y="0"/>
                </a:lnTo>
                <a:lnTo>
                  <a:pt x="414" y="12"/>
                </a:lnTo>
                <a:lnTo>
                  <a:pt x="24" y="10"/>
                </a:lnTo>
                <a:lnTo>
                  <a:pt x="31" y="17"/>
                </a:lnTo>
                <a:lnTo>
                  <a:pt x="28" y="21"/>
                </a:lnTo>
                <a:lnTo>
                  <a:pt x="31" y="24"/>
                </a:lnTo>
                <a:lnTo>
                  <a:pt x="33" y="33"/>
                </a:lnTo>
                <a:lnTo>
                  <a:pt x="24" y="43"/>
                </a:lnTo>
                <a:lnTo>
                  <a:pt x="21" y="40"/>
                </a:lnTo>
                <a:lnTo>
                  <a:pt x="26" y="33"/>
                </a:lnTo>
                <a:lnTo>
                  <a:pt x="26" y="29"/>
                </a:lnTo>
                <a:lnTo>
                  <a:pt x="0" y="21"/>
                </a:lnTo>
                <a:lnTo>
                  <a:pt x="0" y="26"/>
                </a:lnTo>
                <a:lnTo>
                  <a:pt x="7" y="50"/>
                </a:lnTo>
                <a:lnTo>
                  <a:pt x="7" y="50"/>
                </a:lnTo>
                <a:lnTo>
                  <a:pt x="7" y="57"/>
                </a:lnTo>
                <a:lnTo>
                  <a:pt x="9" y="57"/>
                </a:lnTo>
                <a:lnTo>
                  <a:pt x="9" y="62"/>
                </a:lnTo>
                <a:lnTo>
                  <a:pt x="7" y="59"/>
                </a:lnTo>
                <a:lnTo>
                  <a:pt x="7" y="64"/>
                </a:lnTo>
                <a:lnTo>
                  <a:pt x="19" y="69"/>
                </a:lnTo>
                <a:lnTo>
                  <a:pt x="9" y="71"/>
                </a:lnTo>
                <a:lnTo>
                  <a:pt x="7" y="123"/>
                </a:lnTo>
                <a:lnTo>
                  <a:pt x="2" y="133"/>
                </a:lnTo>
                <a:lnTo>
                  <a:pt x="7" y="154"/>
                </a:lnTo>
                <a:lnTo>
                  <a:pt x="7" y="161"/>
                </a:lnTo>
                <a:lnTo>
                  <a:pt x="5" y="182"/>
                </a:lnTo>
                <a:lnTo>
                  <a:pt x="12" y="192"/>
                </a:lnTo>
                <a:lnTo>
                  <a:pt x="14" y="208"/>
                </a:lnTo>
                <a:lnTo>
                  <a:pt x="24" y="223"/>
                </a:lnTo>
                <a:lnTo>
                  <a:pt x="28" y="225"/>
                </a:lnTo>
                <a:lnTo>
                  <a:pt x="28" y="220"/>
                </a:lnTo>
                <a:lnTo>
                  <a:pt x="38" y="220"/>
                </a:lnTo>
                <a:lnTo>
                  <a:pt x="31" y="225"/>
                </a:lnTo>
                <a:lnTo>
                  <a:pt x="35" y="232"/>
                </a:lnTo>
                <a:lnTo>
                  <a:pt x="31" y="227"/>
                </a:lnTo>
                <a:lnTo>
                  <a:pt x="28" y="230"/>
                </a:lnTo>
                <a:lnTo>
                  <a:pt x="33" y="239"/>
                </a:lnTo>
                <a:lnTo>
                  <a:pt x="40" y="244"/>
                </a:lnTo>
                <a:lnTo>
                  <a:pt x="38" y="253"/>
                </a:lnTo>
                <a:lnTo>
                  <a:pt x="57" y="275"/>
                </a:lnTo>
                <a:lnTo>
                  <a:pt x="57" y="282"/>
                </a:lnTo>
                <a:lnTo>
                  <a:pt x="85" y="291"/>
                </a:lnTo>
                <a:lnTo>
                  <a:pt x="87" y="296"/>
                </a:lnTo>
                <a:lnTo>
                  <a:pt x="94" y="298"/>
                </a:lnTo>
                <a:lnTo>
                  <a:pt x="102" y="308"/>
                </a:lnTo>
                <a:lnTo>
                  <a:pt x="104" y="317"/>
                </a:lnTo>
                <a:lnTo>
                  <a:pt x="137" y="315"/>
                </a:lnTo>
                <a:lnTo>
                  <a:pt x="189" y="339"/>
                </a:lnTo>
                <a:lnTo>
                  <a:pt x="229" y="336"/>
                </a:lnTo>
                <a:lnTo>
                  <a:pt x="229" y="329"/>
                </a:lnTo>
                <a:lnTo>
                  <a:pt x="253" y="329"/>
                </a:lnTo>
                <a:lnTo>
                  <a:pt x="274" y="348"/>
                </a:lnTo>
                <a:lnTo>
                  <a:pt x="277" y="358"/>
                </a:lnTo>
                <a:lnTo>
                  <a:pt x="284" y="365"/>
                </a:lnTo>
                <a:lnTo>
                  <a:pt x="298" y="377"/>
                </a:lnTo>
                <a:lnTo>
                  <a:pt x="307" y="362"/>
                </a:lnTo>
                <a:lnTo>
                  <a:pt x="324" y="362"/>
                </a:lnTo>
                <a:lnTo>
                  <a:pt x="336" y="372"/>
                </a:lnTo>
                <a:lnTo>
                  <a:pt x="338" y="386"/>
                </a:lnTo>
                <a:lnTo>
                  <a:pt x="350" y="398"/>
                </a:lnTo>
                <a:lnTo>
                  <a:pt x="359" y="417"/>
                </a:lnTo>
                <a:lnTo>
                  <a:pt x="388" y="424"/>
                </a:lnTo>
                <a:lnTo>
                  <a:pt x="381" y="412"/>
                </a:lnTo>
                <a:lnTo>
                  <a:pt x="383" y="405"/>
                </a:lnTo>
                <a:lnTo>
                  <a:pt x="381" y="403"/>
                </a:lnTo>
                <a:lnTo>
                  <a:pt x="383" y="403"/>
                </a:lnTo>
                <a:lnTo>
                  <a:pt x="383" y="393"/>
                </a:lnTo>
                <a:lnTo>
                  <a:pt x="395" y="386"/>
                </a:lnTo>
                <a:lnTo>
                  <a:pt x="395" y="379"/>
                </a:lnTo>
                <a:lnTo>
                  <a:pt x="407" y="379"/>
                </a:lnTo>
                <a:lnTo>
                  <a:pt x="414" y="377"/>
                </a:lnTo>
                <a:lnTo>
                  <a:pt x="416" y="362"/>
                </a:lnTo>
                <a:lnTo>
                  <a:pt x="421" y="365"/>
                </a:lnTo>
                <a:lnTo>
                  <a:pt x="419" y="367"/>
                </a:lnTo>
                <a:lnTo>
                  <a:pt x="430" y="362"/>
                </a:lnTo>
                <a:lnTo>
                  <a:pt x="454" y="365"/>
                </a:lnTo>
                <a:lnTo>
                  <a:pt x="459" y="362"/>
                </a:lnTo>
                <a:lnTo>
                  <a:pt x="473" y="372"/>
                </a:lnTo>
                <a:lnTo>
                  <a:pt x="482" y="372"/>
                </a:lnTo>
                <a:lnTo>
                  <a:pt x="485" y="367"/>
                </a:lnTo>
                <a:lnTo>
                  <a:pt x="494" y="374"/>
                </a:lnTo>
                <a:lnTo>
                  <a:pt x="497" y="372"/>
                </a:lnTo>
                <a:lnTo>
                  <a:pt x="489" y="365"/>
                </a:lnTo>
                <a:lnTo>
                  <a:pt x="494" y="358"/>
                </a:lnTo>
                <a:lnTo>
                  <a:pt x="480" y="358"/>
                </a:lnTo>
                <a:lnTo>
                  <a:pt x="480" y="353"/>
                </a:lnTo>
                <a:lnTo>
                  <a:pt x="508" y="353"/>
                </a:lnTo>
                <a:lnTo>
                  <a:pt x="513" y="343"/>
                </a:lnTo>
                <a:lnTo>
                  <a:pt x="513" y="355"/>
                </a:lnTo>
                <a:lnTo>
                  <a:pt x="527" y="351"/>
                </a:lnTo>
                <a:lnTo>
                  <a:pt x="527" y="351"/>
                </a:lnTo>
                <a:lnTo>
                  <a:pt x="537" y="351"/>
                </a:lnTo>
                <a:lnTo>
                  <a:pt x="551" y="365"/>
                </a:lnTo>
                <a:lnTo>
                  <a:pt x="570" y="358"/>
                </a:lnTo>
                <a:lnTo>
                  <a:pt x="586" y="372"/>
                </a:lnTo>
                <a:lnTo>
                  <a:pt x="586" y="393"/>
                </a:lnTo>
                <a:lnTo>
                  <a:pt x="591" y="393"/>
                </a:lnTo>
                <a:lnTo>
                  <a:pt x="589" y="400"/>
                </a:lnTo>
                <a:lnTo>
                  <a:pt x="594" y="410"/>
                </a:lnTo>
                <a:lnTo>
                  <a:pt x="596" y="407"/>
                </a:lnTo>
                <a:lnTo>
                  <a:pt x="601" y="424"/>
                </a:lnTo>
                <a:lnTo>
                  <a:pt x="608" y="426"/>
                </a:lnTo>
                <a:lnTo>
                  <a:pt x="610" y="436"/>
                </a:lnTo>
                <a:lnTo>
                  <a:pt x="622" y="431"/>
                </a:lnTo>
                <a:lnTo>
                  <a:pt x="624" y="422"/>
                </a:lnTo>
                <a:lnTo>
                  <a:pt x="624" y="407"/>
                </a:lnTo>
                <a:lnTo>
                  <a:pt x="603" y="348"/>
                </a:lnTo>
                <a:lnTo>
                  <a:pt x="612" y="324"/>
                </a:lnTo>
                <a:lnTo>
                  <a:pt x="617" y="322"/>
                </a:lnTo>
                <a:lnTo>
                  <a:pt x="617" y="317"/>
                </a:lnTo>
                <a:lnTo>
                  <a:pt x="624" y="317"/>
                </a:lnTo>
                <a:lnTo>
                  <a:pt x="636" y="308"/>
                </a:lnTo>
                <a:lnTo>
                  <a:pt x="643" y="298"/>
                </a:lnTo>
                <a:lnTo>
                  <a:pt x="657" y="291"/>
                </a:lnTo>
                <a:lnTo>
                  <a:pt x="662" y="284"/>
                </a:lnTo>
                <a:lnTo>
                  <a:pt x="676" y="280"/>
                </a:lnTo>
                <a:lnTo>
                  <a:pt x="676" y="275"/>
                </a:lnTo>
                <a:lnTo>
                  <a:pt x="674" y="275"/>
                </a:lnTo>
                <a:lnTo>
                  <a:pt x="676" y="272"/>
                </a:lnTo>
                <a:lnTo>
                  <a:pt x="672" y="268"/>
                </a:lnTo>
                <a:lnTo>
                  <a:pt x="676" y="268"/>
                </a:lnTo>
                <a:lnTo>
                  <a:pt x="681" y="270"/>
                </a:lnTo>
                <a:lnTo>
                  <a:pt x="688" y="265"/>
                </a:lnTo>
                <a:lnTo>
                  <a:pt x="686" y="261"/>
                </a:lnTo>
                <a:lnTo>
                  <a:pt x="683" y="265"/>
                </a:lnTo>
                <a:lnTo>
                  <a:pt x="681" y="261"/>
                </a:lnTo>
                <a:lnTo>
                  <a:pt x="674" y="261"/>
                </a:lnTo>
                <a:lnTo>
                  <a:pt x="674" y="253"/>
                </a:lnTo>
                <a:lnTo>
                  <a:pt x="676" y="258"/>
                </a:lnTo>
                <a:lnTo>
                  <a:pt x="681" y="256"/>
                </a:lnTo>
                <a:lnTo>
                  <a:pt x="686" y="258"/>
                </a:lnTo>
                <a:lnTo>
                  <a:pt x="683" y="244"/>
                </a:lnTo>
                <a:lnTo>
                  <a:pt x="676" y="242"/>
                </a:lnTo>
                <a:lnTo>
                  <a:pt x="681" y="239"/>
                </a:lnTo>
                <a:lnTo>
                  <a:pt x="676" y="230"/>
                </a:lnTo>
                <a:lnTo>
                  <a:pt x="679" y="227"/>
                </a:lnTo>
                <a:lnTo>
                  <a:pt x="664" y="216"/>
                </a:lnTo>
                <a:lnTo>
                  <a:pt x="664" y="213"/>
                </a:lnTo>
                <a:lnTo>
                  <a:pt x="679" y="220"/>
                </a:lnTo>
                <a:lnTo>
                  <a:pt x="674" y="216"/>
                </a:lnTo>
                <a:lnTo>
                  <a:pt x="674" y="201"/>
                </a:lnTo>
                <a:lnTo>
                  <a:pt x="683" y="197"/>
                </a:lnTo>
                <a:lnTo>
                  <a:pt x="679" y="206"/>
                </a:lnTo>
                <a:lnTo>
                  <a:pt x="681" y="208"/>
                </a:lnTo>
                <a:lnTo>
                  <a:pt x="681" y="216"/>
                </a:lnTo>
                <a:lnTo>
                  <a:pt x="688" y="225"/>
                </a:lnTo>
                <a:lnTo>
                  <a:pt x="683" y="232"/>
                </a:lnTo>
                <a:lnTo>
                  <a:pt x="686" y="239"/>
                </a:lnTo>
                <a:lnTo>
                  <a:pt x="698" y="213"/>
                </a:lnTo>
                <a:lnTo>
                  <a:pt x="690" y="194"/>
                </a:lnTo>
                <a:lnTo>
                  <a:pt x="698" y="201"/>
                </a:lnTo>
                <a:lnTo>
                  <a:pt x="700" y="206"/>
                </a:lnTo>
                <a:lnTo>
                  <a:pt x="709" y="194"/>
                </a:lnTo>
                <a:lnTo>
                  <a:pt x="712" y="185"/>
                </a:lnTo>
                <a:lnTo>
                  <a:pt x="709" y="178"/>
                </a:lnTo>
                <a:lnTo>
                  <a:pt x="709" y="175"/>
                </a:lnTo>
                <a:lnTo>
                  <a:pt x="726" y="164"/>
                </a:lnTo>
                <a:lnTo>
                  <a:pt x="745" y="161"/>
                </a:lnTo>
                <a:lnTo>
                  <a:pt x="750" y="156"/>
                </a:lnTo>
                <a:lnTo>
                  <a:pt x="752" y="159"/>
                </a:lnTo>
                <a:lnTo>
                  <a:pt x="769" y="156"/>
                </a:lnTo>
                <a:lnTo>
                  <a:pt x="769" y="152"/>
                </a:lnTo>
                <a:lnTo>
                  <a:pt x="766" y="156"/>
                </a:lnTo>
                <a:lnTo>
                  <a:pt x="764" y="156"/>
                </a:lnTo>
                <a:lnTo>
                  <a:pt x="754" y="145"/>
                </a:lnTo>
                <a:lnTo>
                  <a:pt x="764" y="119"/>
                </a:lnTo>
                <a:lnTo>
                  <a:pt x="780" y="111"/>
                </a:lnTo>
                <a:lnTo>
                  <a:pt x="785" y="102"/>
                </a:lnTo>
                <a:lnTo>
                  <a:pt x="792" y="107"/>
                </a:lnTo>
                <a:lnTo>
                  <a:pt x="809" y="100"/>
                </a:lnTo>
                <a:lnTo>
                  <a:pt x="809" y="97"/>
                </a:lnTo>
                <a:lnTo>
                  <a:pt x="809" y="95"/>
                </a:lnTo>
                <a:lnTo>
                  <a:pt x="809" y="88"/>
                </a:lnTo>
                <a:lnTo>
                  <a:pt x="802" y="88"/>
                </a:lnTo>
                <a:lnTo>
                  <a:pt x="802" y="81"/>
                </a:lnTo>
                <a:lnTo>
                  <a:pt x="799" y="78"/>
                </a:lnTo>
                <a:lnTo>
                  <a:pt x="799" y="52"/>
                </a:lnTo>
                <a:lnTo>
                  <a:pt x="792" y="45"/>
                </a:lnTo>
                <a:lnTo>
                  <a:pt x="783" y="47"/>
                </a:lnTo>
                <a:lnTo>
                  <a:pt x="776" y="43"/>
                </a:lnTo>
                <a:lnTo>
                  <a:pt x="766" y="57"/>
                </a:lnTo>
                <a:lnTo>
                  <a:pt x="759" y="85"/>
                </a:lnTo>
                <a:lnTo>
                  <a:pt x="747" y="88"/>
                </a:lnTo>
                <a:lnTo>
                  <a:pt x="745" y="92"/>
                </a:lnTo>
                <a:lnTo>
                  <a:pt x="698" y="92"/>
                </a:lnTo>
                <a:lnTo>
                  <a:pt x="686" y="102"/>
                </a:lnTo>
                <a:lnTo>
                  <a:pt x="679" y="109"/>
                </a:lnTo>
                <a:lnTo>
                  <a:pt x="681" y="111"/>
                </a:lnTo>
                <a:lnTo>
                  <a:pt x="679" y="114"/>
                </a:lnTo>
                <a:lnTo>
                  <a:pt x="681" y="121"/>
                </a:lnTo>
                <a:lnTo>
                  <a:pt x="669" y="126"/>
                </a:lnTo>
                <a:lnTo>
                  <a:pt x="653" y="123"/>
                </a:lnTo>
                <a:lnTo>
                  <a:pt x="638" y="128"/>
                </a:lnTo>
                <a:lnTo>
                  <a:pt x="643" y="135"/>
                </a:lnTo>
                <a:lnTo>
                  <a:pt x="627" y="147"/>
                </a:lnTo>
                <a:lnTo>
                  <a:pt x="601" y="159"/>
                </a:lnTo>
                <a:lnTo>
                  <a:pt x="584" y="159"/>
                </a:lnTo>
                <a:lnTo>
                  <a:pt x="577" y="156"/>
                </a:lnTo>
                <a:lnTo>
                  <a:pt x="582" y="149"/>
                </a:lnTo>
                <a:lnTo>
                  <a:pt x="584" y="142"/>
                </a:lnTo>
                <a:lnTo>
                  <a:pt x="586" y="137"/>
                </a:lnTo>
                <a:lnTo>
                  <a:pt x="589" y="137"/>
                </a:lnTo>
                <a:lnTo>
                  <a:pt x="591" y="130"/>
                </a:lnTo>
                <a:lnTo>
                  <a:pt x="584" y="111"/>
                </a:lnTo>
                <a:lnTo>
                  <a:pt x="579" y="114"/>
                </a:lnTo>
                <a:lnTo>
                  <a:pt x="575" y="119"/>
                </a:lnTo>
                <a:lnTo>
                  <a:pt x="570" y="116"/>
                </a:lnTo>
                <a:lnTo>
                  <a:pt x="579" y="104"/>
                </a:lnTo>
                <a:lnTo>
                  <a:pt x="577" y="85"/>
                </a:lnTo>
                <a:lnTo>
                  <a:pt x="563" y="78"/>
                </a:lnTo>
                <a:lnTo>
                  <a:pt x="556" y="78"/>
                </a:lnTo>
                <a:lnTo>
                  <a:pt x="556" y="85"/>
                </a:lnTo>
                <a:lnTo>
                  <a:pt x="549" y="85"/>
                </a:lnTo>
                <a:lnTo>
                  <a:pt x="549" y="92"/>
                </a:lnTo>
                <a:lnTo>
                  <a:pt x="546" y="95"/>
                </a:lnTo>
                <a:lnTo>
                  <a:pt x="546" y="90"/>
                </a:lnTo>
                <a:lnTo>
                  <a:pt x="539" y="100"/>
                </a:lnTo>
                <a:lnTo>
                  <a:pt x="534" y="119"/>
                </a:lnTo>
                <a:lnTo>
                  <a:pt x="539" y="130"/>
                </a:lnTo>
                <a:lnTo>
                  <a:pt x="539" y="137"/>
                </a:lnTo>
                <a:lnTo>
                  <a:pt x="532" y="152"/>
                </a:lnTo>
                <a:lnTo>
                  <a:pt x="525" y="156"/>
                </a:lnTo>
                <a:lnTo>
                  <a:pt x="520" y="154"/>
                </a:lnTo>
                <a:lnTo>
                  <a:pt x="515" y="145"/>
                </a:lnTo>
                <a:lnTo>
                  <a:pt x="515" y="128"/>
                </a:lnTo>
                <a:lnTo>
                  <a:pt x="520" y="102"/>
                </a:lnTo>
                <a:lnTo>
                  <a:pt x="527" y="90"/>
                </a:lnTo>
                <a:lnTo>
                  <a:pt x="525" y="85"/>
                </a:lnTo>
                <a:lnTo>
                  <a:pt x="523" y="95"/>
                </a:lnTo>
                <a:lnTo>
                  <a:pt x="513" y="102"/>
                </a:lnTo>
                <a:lnTo>
                  <a:pt x="515" y="95"/>
                </a:lnTo>
                <a:lnTo>
                  <a:pt x="525" y="81"/>
                </a:lnTo>
                <a:lnTo>
                  <a:pt x="532" y="76"/>
                </a:lnTo>
                <a:lnTo>
                  <a:pt x="532" y="78"/>
                </a:lnTo>
                <a:lnTo>
                  <a:pt x="551" y="71"/>
                </a:lnTo>
                <a:lnTo>
                  <a:pt x="558" y="76"/>
                </a:lnTo>
                <a:lnTo>
                  <a:pt x="560" y="71"/>
                </a:lnTo>
                <a:lnTo>
                  <a:pt x="570" y="71"/>
                </a:lnTo>
                <a:lnTo>
                  <a:pt x="565" y="64"/>
                </a:lnTo>
                <a:lnTo>
                  <a:pt x="563" y="6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Roboto Light"/>
              <a:cs typeface="Roboto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2015" y="1517515"/>
            <a:ext cx="1543576" cy="389106"/>
          </a:xfrm>
          <a:prstGeom prst="rect">
            <a:avLst/>
          </a:prstGeom>
          <a:solidFill>
            <a:srgbClr val="F79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Roboto  " charset="0"/>
                <a:ea typeface="Roboto  " charset="0"/>
                <a:cs typeface="Roboto  " charset="0"/>
              </a:rPr>
              <a:t>MARKET</a:t>
            </a:r>
          </a:p>
        </p:txBody>
      </p:sp>
      <p:sp>
        <p:nvSpPr>
          <p:cNvPr id="7" name="Oval 6"/>
          <p:cNvSpPr/>
          <p:nvPr/>
        </p:nvSpPr>
        <p:spPr>
          <a:xfrm>
            <a:off x="8482519" y="4245573"/>
            <a:ext cx="212127" cy="212127"/>
          </a:xfrm>
          <a:prstGeom prst="ellipse">
            <a:avLst/>
          </a:prstGeom>
          <a:solidFill>
            <a:srgbClr val="F79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588582" y="1712068"/>
            <a:ext cx="0" cy="23930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15591" y="1715552"/>
            <a:ext cx="5729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6896" y="2895600"/>
            <a:ext cx="2204464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68%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6896" y="3669508"/>
            <a:ext cx="2204464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6,000,000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6896" y="4443416"/>
            <a:ext cx="2204464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6 MILLION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983432" y="5265497"/>
            <a:ext cx="293196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</p:spTree>
    <p:extLst>
      <p:ext uri="{BB962C8B-B14F-4D97-AF65-F5344CB8AC3E}">
        <p14:creationId xmlns:p14="http://schemas.microsoft.com/office/powerpoint/2010/main" val="1728385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AMERICA MAPS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5" name="Freeform 1407"/>
          <p:cNvSpPr>
            <a:spLocks/>
          </p:cNvSpPr>
          <p:nvPr/>
        </p:nvSpPr>
        <p:spPr bwMode="black">
          <a:xfrm>
            <a:off x="983432" y="3573544"/>
            <a:ext cx="4708708" cy="2537696"/>
          </a:xfrm>
          <a:custGeom>
            <a:avLst/>
            <a:gdLst>
              <a:gd name="T0" fmla="*/ 532 w 809"/>
              <a:gd name="T1" fmla="*/ 64 h 436"/>
              <a:gd name="T2" fmla="*/ 515 w 809"/>
              <a:gd name="T3" fmla="*/ 43 h 436"/>
              <a:gd name="T4" fmla="*/ 468 w 809"/>
              <a:gd name="T5" fmla="*/ 47 h 436"/>
              <a:gd name="T6" fmla="*/ 421 w 809"/>
              <a:gd name="T7" fmla="*/ 17 h 436"/>
              <a:gd name="T8" fmla="*/ 28 w 809"/>
              <a:gd name="T9" fmla="*/ 21 h 436"/>
              <a:gd name="T10" fmla="*/ 26 w 809"/>
              <a:gd name="T11" fmla="*/ 33 h 436"/>
              <a:gd name="T12" fmla="*/ 7 w 809"/>
              <a:gd name="T13" fmla="*/ 50 h 436"/>
              <a:gd name="T14" fmla="*/ 7 w 809"/>
              <a:gd name="T15" fmla="*/ 64 h 436"/>
              <a:gd name="T16" fmla="*/ 7 w 809"/>
              <a:gd name="T17" fmla="*/ 154 h 436"/>
              <a:gd name="T18" fmla="*/ 24 w 809"/>
              <a:gd name="T19" fmla="*/ 223 h 436"/>
              <a:gd name="T20" fmla="*/ 35 w 809"/>
              <a:gd name="T21" fmla="*/ 232 h 436"/>
              <a:gd name="T22" fmla="*/ 38 w 809"/>
              <a:gd name="T23" fmla="*/ 253 h 436"/>
              <a:gd name="T24" fmla="*/ 94 w 809"/>
              <a:gd name="T25" fmla="*/ 298 h 436"/>
              <a:gd name="T26" fmla="*/ 229 w 809"/>
              <a:gd name="T27" fmla="*/ 336 h 436"/>
              <a:gd name="T28" fmla="*/ 284 w 809"/>
              <a:gd name="T29" fmla="*/ 365 h 436"/>
              <a:gd name="T30" fmla="*/ 338 w 809"/>
              <a:gd name="T31" fmla="*/ 386 h 436"/>
              <a:gd name="T32" fmla="*/ 383 w 809"/>
              <a:gd name="T33" fmla="*/ 405 h 436"/>
              <a:gd name="T34" fmla="*/ 395 w 809"/>
              <a:gd name="T35" fmla="*/ 379 h 436"/>
              <a:gd name="T36" fmla="*/ 419 w 809"/>
              <a:gd name="T37" fmla="*/ 367 h 436"/>
              <a:gd name="T38" fmla="*/ 482 w 809"/>
              <a:gd name="T39" fmla="*/ 372 h 436"/>
              <a:gd name="T40" fmla="*/ 494 w 809"/>
              <a:gd name="T41" fmla="*/ 358 h 436"/>
              <a:gd name="T42" fmla="*/ 513 w 809"/>
              <a:gd name="T43" fmla="*/ 355 h 436"/>
              <a:gd name="T44" fmla="*/ 570 w 809"/>
              <a:gd name="T45" fmla="*/ 358 h 436"/>
              <a:gd name="T46" fmla="*/ 594 w 809"/>
              <a:gd name="T47" fmla="*/ 410 h 436"/>
              <a:gd name="T48" fmla="*/ 622 w 809"/>
              <a:gd name="T49" fmla="*/ 431 h 436"/>
              <a:gd name="T50" fmla="*/ 617 w 809"/>
              <a:gd name="T51" fmla="*/ 322 h 436"/>
              <a:gd name="T52" fmla="*/ 657 w 809"/>
              <a:gd name="T53" fmla="*/ 291 h 436"/>
              <a:gd name="T54" fmla="*/ 676 w 809"/>
              <a:gd name="T55" fmla="*/ 272 h 436"/>
              <a:gd name="T56" fmla="*/ 686 w 809"/>
              <a:gd name="T57" fmla="*/ 261 h 436"/>
              <a:gd name="T58" fmla="*/ 676 w 809"/>
              <a:gd name="T59" fmla="*/ 258 h 436"/>
              <a:gd name="T60" fmla="*/ 681 w 809"/>
              <a:gd name="T61" fmla="*/ 239 h 436"/>
              <a:gd name="T62" fmla="*/ 679 w 809"/>
              <a:gd name="T63" fmla="*/ 220 h 436"/>
              <a:gd name="T64" fmla="*/ 681 w 809"/>
              <a:gd name="T65" fmla="*/ 208 h 436"/>
              <a:gd name="T66" fmla="*/ 698 w 809"/>
              <a:gd name="T67" fmla="*/ 213 h 436"/>
              <a:gd name="T68" fmla="*/ 712 w 809"/>
              <a:gd name="T69" fmla="*/ 185 h 436"/>
              <a:gd name="T70" fmla="*/ 750 w 809"/>
              <a:gd name="T71" fmla="*/ 156 h 436"/>
              <a:gd name="T72" fmla="*/ 764 w 809"/>
              <a:gd name="T73" fmla="*/ 156 h 436"/>
              <a:gd name="T74" fmla="*/ 792 w 809"/>
              <a:gd name="T75" fmla="*/ 107 h 436"/>
              <a:gd name="T76" fmla="*/ 802 w 809"/>
              <a:gd name="T77" fmla="*/ 88 h 436"/>
              <a:gd name="T78" fmla="*/ 783 w 809"/>
              <a:gd name="T79" fmla="*/ 47 h 436"/>
              <a:gd name="T80" fmla="*/ 745 w 809"/>
              <a:gd name="T81" fmla="*/ 92 h 436"/>
              <a:gd name="T82" fmla="*/ 679 w 809"/>
              <a:gd name="T83" fmla="*/ 114 h 436"/>
              <a:gd name="T84" fmla="*/ 643 w 809"/>
              <a:gd name="T85" fmla="*/ 135 h 436"/>
              <a:gd name="T86" fmla="*/ 582 w 809"/>
              <a:gd name="T87" fmla="*/ 149 h 436"/>
              <a:gd name="T88" fmla="*/ 584 w 809"/>
              <a:gd name="T89" fmla="*/ 111 h 436"/>
              <a:gd name="T90" fmla="*/ 577 w 809"/>
              <a:gd name="T91" fmla="*/ 85 h 436"/>
              <a:gd name="T92" fmla="*/ 549 w 809"/>
              <a:gd name="T93" fmla="*/ 92 h 436"/>
              <a:gd name="T94" fmla="*/ 539 w 809"/>
              <a:gd name="T95" fmla="*/ 130 h 436"/>
              <a:gd name="T96" fmla="*/ 515 w 809"/>
              <a:gd name="T97" fmla="*/ 145 h 436"/>
              <a:gd name="T98" fmla="*/ 523 w 809"/>
              <a:gd name="T99" fmla="*/ 95 h 436"/>
              <a:gd name="T100" fmla="*/ 532 w 809"/>
              <a:gd name="T101" fmla="*/ 78 h 436"/>
              <a:gd name="T102" fmla="*/ 565 w 809"/>
              <a:gd name="T103" fmla="*/ 64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9" h="436">
                <a:moveTo>
                  <a:pt x="563" y="64"/>
                </a:moveTo>
                <a:lnTo>
                  <a:pt x="556" y="62"/>
                </a:lnTo>
                <a:lnTo>
                  <a:pt x="553" y="57"/>
                </a:lnTo>
                <a:lnTo>
                  <a:pt x="539" y="57"/>
                </a:lnTo>
                <a:lnTo>
                  <a:pt x="532" y="64"/>
                </a:lnTo>
                <a:lnTo>
                  <a:pt x="523" y="64"/>
                </a:lnTo>
                <a:lnTo>
                  <a:pt x="513" y="55"/>
                </a:lnTo>
                <a:lnTo>
                  <a:pt x="506" y="57"/>
                </a:lnTo>
                <a:lnTo>
                  <a:pt x="506" y="52"/>
                </a:lnTo>
                <a:lnTo>
                  <a:pt x="515" y="43"/>
                </a:lnTo>
                <a:lnTo>
                  <a:pt x="482" y="59"/>
                </a:lnTo>
                <a:lnTo>
                  <a:pt x="473" y="62"/>
                </a:lnTo>
                <a:lnTo>
                  <a:pt x="473" y="55"/>
                </a:lnTo>
                <a:lnTo>
                  <a:pt x="456" y="59"/>
                </a:lnTo>
                <a:lnTo>
                  <a:pt x="468" y="47"/>
                </a:lnTo>
                <a:lnTo>
                  <a:pt x="489" y="31"/>
                </a:lnTo>
                <a:lnTo>
                  <a:pt x="473" y="29"/>
                </a:lnTo>
                <a:lnTo>
                  <a:pt x="466" y="29"/>
                </a:lnTo>
                <a:lnTo>
                  <a:pt x="447" y="19"/>
                </a:lnTo>
                <a:lnTo>
                  <a:pt x="421" y="17"/>
                </a:lnTo>
                <a:lnTo>
                  <a:pt x="414" y="0"/>
                </a:lnTo>
                <a:lnTo>
                  <a:pt x="414" y="12"/>
                </a:lnTo>
                <a:lnTo>
                  <a:pt x="24" y="10"/>
                </a:lnTo>
                <a:lnTo>
                  <a:pt x="31" y="17"/>
                </a:lnTo>
                <a:lnTo>
                  <a:pt x="28" y="21"/>
                </a:lnTo>
                <a:lnTo>
                  <a:pt x="31" y="24"/>
                </a:lnTo>
                <a:lnTo>
                  <a:pt x="33" y="33"/>
                </a:lnTo>
                <a:lnTo>
                  <a:pt x="24" y="43"/>
                </a:lnTo>
                <a:lnTo>
                  <a:pt x="21" y="40"/>
                </a:lnTo>
                <a:lnTo>
                  <a:pt x="26" y="33"/>
                </a:lnTo>
                <a:lnTo>
                  <a:pt x="26" y="29"/>
                </a:lnTo>
                <a:lnTo>
                  <a:pt x="0" y="21"/>
                </a:lnTo>
                <a:lnTo>
                  <a:pt x="0" y="26"/>
                </a:lnTo>
                <a:lnTo>
                  <a:pt x="7" y="50"/>
                </a:lnTo>
                <a:lnTo>
                  <a:pt x="7" y="50"/>
                </a:lnTo>
                <a:lnTo>
                  <a:pt x="7" y="57"/>
                </a:lnTo>
                <a:lnTo>
                  <a:pt x="9" y="57"/>
                </a:lnTo>
                <a:lnTo>
                  <a:pt x="9" y="62"/>
                </a:lnTo>
                <a:lnTo>
                  <a:pt x="7" y="59"/>
                </a:lnTo>
                <a:lnTo>
                  <a:pt x="7" y="64"/>
                </a:lnTo>
                <a:lnTo>
                  <a:pt x="19" y="69"/>
                </a:lnTo>
                <a:lnTo>
                  <a:pt x="9" y="71"/>
                </a:lnTo>
                <a:lnTo>
                  <a:pt x="7" y="123"/>
                </a:lnTo>
                <a:lnTo>
                  <a:pt x="2" y="133"/>
                </a:lnTo>
                <a:lnTo>
                  <a:pt x="7" y="154"/>
                </a:lnTo>
                <a:lnTo>
                  <a:pt x="7" y="161"/>
                </a:lnTo>
                <a:lnTo>
                  <a:pt x="5" y="182"/>
                </a:lnTo>
                <a:lnTo>
                  <a:pt x="12" y="192"/>
                </a:lnTo>
                <a:lnTo>
                  <a:pt x="14" y="208"/>
                </a:lnTo>
                <a:lnTo>
                  <a:pt x="24" y="223"/>
                </a:lnTo>
                <a:lnTo>
                  <a:pt x="28" y="225"/>
                </a:lnTo>
                <a:lnTo>
                  <a:pt x="28" y="220"/>
                </a:lnTo>
                <a:lnTo>
                  <a:pt x="38" y="220"/>
                </a:lnTo>
                <a:lnTo>
                  <a:pt x="31" y="225"/>
                </a:lnTo>
                <a:lnTo>
                  <a:pt x="35" y="232"/>
                </a:lnTo>
                <a:lnTo>
                  <a:pt x="31" y="227"/>
                </a:lnTo>
                <a:lnTo>
                  <a:pt x="28" y="230"/>
                </a:lnTo>
                <a:lnTo>
                  <a:pt x="33" y="239"/>
                </a:lnTo>
                <a:lnTo>
                  <a:pt x="40" y="244"/>
                </a:lnTo>
                <a:lnTo>
                  <a:pt x="38" y="253"/>
                </a:lnTo>
                <a:lnTo>
                  <a:pt x="57" y="275"/>
                </a:lnTo>
                <a:lnTo>
                  <a:pt x="57" y="282"/>
                </a:lnTo>
                <a:lnTo>
                  <a:pt x="85" y="291"/>
                </a:lnTo>
                <a:lnTo>
                  <a:pt x="87" y="296"/>
                </a:lnTo>
                <a:lnTo>
                  <a:pt x="94" y="298"/>
                </a:lnTo>
                <a:lnTo>
                  <a:pt x="102" y="308"/>
                </a:lnTo>
                <a:lnTo>
                  <a:pt x="104" y="317"/>
                </a:lnTo>
                <a:lnTo>
                  <a:pt x="137" y="315"/>
                </a:lnTo>
                <a:lnTo>
                  <a:pt x="189" y="339"/>
                </a:lnTo>
                <a:lnTo>
                  <a:pt x="229" y="336"/>
                </a:lnTo>
                <a:lnTo>
                  <a:pt x="229" y="329"/>
                </a:lnTo>
                <a:lnTo>
                  <a:pt x="253" y="329"/>
                </a:lnTo>
                <a:lnTo>
                  <a:pt x="274" y="348"/>
                </a:lnTo>
                <a:lnTo>
                  <a:pt x="277" y="358"/>
                </a:lnTo>
                <a:lnTo>
                  <a:pt x="284" y="365"/>
                </a:lnTo>
                <a:lnTo>
                  <a:pt x="298" y="377"/>
                </a:lnTo>
                <a:lnTo>
                  <a:pt x="307" y="362"/>
                </a:lnTo>
                <a:lnTo>
                  <a:pt x="324" y="362"/>
                </a:lnTo>
                <a:lnTo>
                  <a:pt x="336" y="372"/>
                </a:lnTo>
                <a:lnTo>
                  <a:pt x="338" y="386"/>
                </a:lnTo>
                <a:lnTo>
                  <a:pt x="350" y="398"/>
                </a:lnTo>
                <a:lnTo>
                  <a:pt x="359" y="417"/>
                </a:lnTo>
                <a:lnTo>
                  <a:pt x="388" y="424"/>
                </a:lnTo>
                <a:lnTo>
                  <a:pt x="381" y="412"/>
                </a:lnTo>
                <a:lnTo>
                  <a:pt x="383" y="405"/>
                </a:lnTo>
                <a:lnTo>
                  <a:pt x="381" y="403"/>
                </a:lnTo>
                <a:lnTo>
                  <a:pt x="383" y="403"/>
                </a:lnTo>
                <a:lnTo>
                  <a:pt x="383" y="393"/>
                </a:lnTo>
                <a:lnTo>
                  <a:pt x="395" y="386"/>
                </a:lnTo>
                <a:lnTo>
                  <a:pt x="395" y="379"/>
                </a:lnTo>
                <a:lnTo>
                  <a:pt x="407" y="379"/>
                </a:lnTo>
                <a:lnTo>
                  <a:pt x="414" y="377"/>
                </a:lnTo>
                <a:lnTo>
                  <a:pt x="416" y="362"/>
                </a:lnTo>
                <a:lnTo>
                  <a:pt x="421" y="365"/>
                </a:lnTo>
                <a:lnTo>
                  <a:pt x="419" y="367"/>
                </a:lnTo>
                <a:lnTo>
                  <a:pt x="430" y="362"/>
                </a:lnTo>
                <a:lnTo>
                  <a:pt x="454" y="365"/>
                </a:lnTo>
                <a:lnTo>
                  <a:pt x="459" y="362"/>
                </a:lnTo>
                <a:lnTo>
                  <a:pt x="473" y="372"/>
                </a:lnTo>
                <a:lnTo>
                  <a:pt x="482" y="372"/>
                </a:lnTo>
                <a:lnTo>
                  <a:pt x="485" y="367"/>
                </a:lnTo>
                <a:lnTo>
                  <a:pt x="494" y="374"/>
                </a:lnTo>
                <a:lnTo>
                  <a:pt x="497" y="372"/>
                </a:lnTo>
                <a:lnTo>
                  <a:pt x="489" y="365"/>
                </a:lnTo>
                <a:lnTo>
                  <a:pt x="494" y="358"/>
                </a:lnTo>
                <a:lnTo>
                  <a:pt x="480" y="358"/>
                </a:lnTo>
                <a:lnTo>
                  <a:pt x="480" y="353"/>
                </a:lnTo>
                <a:lnTo>
                  <a:pt x="508" y="353"/>
                </a:lnTo>
                <a:lnTo>
                  <a:pt x="513" y="343"/>
                </a:lnTo>
                <a:lnTo>
                  <a:pt x="513" y="355"/>
                </a:lnTo>
                <a:lnTo>
                  <a:pt x="527" y="351"/>
                </a:lnTo>
                <a:lnTo>
                  <a:pt x="527" y="351"/>
                </a:lnTo>
                <a:lnTo>
                  <a:pt x="537" y="351"/>
                </a:lnTo>
                <a:lnTo>
                  <a:pt x="551" y="365"/>
                </a:lnTo>
                <a:lnTo>
                  <a:pt x="570" y="358"/>
                </a:lnTo>
                <a:lnTo>
                  <a:pt x="586" y="372"/>
                </a:lnTo>
                <a:lnTo>
                  <a:pt x="586" y="393"/>
                </a:lnTo>
                <a:lnTo>
                  <a:pt x="591" y="393"/>
                </a:lnTo>
                <a:lnTo>
                  <a:pt x="589" y="400"/>
                </a:lnTo>
                <a:lnTo>
                  <a:pt x="594" y="410"/>
                </a:lnTo>
                <a:lnTo>
                  <a:pt x="596" y="407"/>
                </a:lnTo>
                <a:lnTo>
                  <a:pt x="601" y="424"/>
                </a:lnTo>
                <a:lnTo>
                  <a:pt x="608" y="426"/>
                </a:lnTo>
                <a:lnTo>
                  <a:pt x="610" y="436"/>
                </a:lnTo>
                <a:lnTo>
                  <a:pt x="622" y="431"/>
                </a:lnTo>
                <a:lnTo>
                  <a:pt x="624" y="422"/>
                </a:lnTo>
                <a:lnTo>
                  <a:pt x="624" y="407"/>
                </a:lnTo>
                <a:lnTo>
                  <a:pt x="603" y="348"/>
                </a:lnTo>
                <a:lnTo>
                  <a:pt x="612" y="324"/>
                </a:lnTo>
                <a:lnTo>
                  <a:pt x="617" y="322"/>
                </a:lnTo>
                <a:lnTo>
                  <a:pt x="617" y="317"/>
                </a:lnTo>
                <a:lnTo>
                  <a:pt x="624" y="317"/>
                </a:lnTo>
                <a:lnTo>
                  <a:pt x="636" y="308"/>
                </a:lnTo>
                <a:lnTo>
                  <a:pt x="643" y="298"/>
                </a:lnTo>
                <a:lnTo>
                  <a:pt x="657" y="291"/>
                </a:lnTo>
                <a:lnTo>
                  <a:pt x="662" y="284"/>
                </a:lnTo>
                <a:lnTo>
                  <a:pt x="676" y="280"/>
                </a:lnTo>
                <a:lnTo>
                  <a:pt x="676" y="275"/>
                </a:lnTo>
                <a:lnTo>
                  <a:pt x="674" y="275"/>
                </a:lnTo>
                <a:lnTo>
                  <a:pt x="676" y="272"/>
                </a:lnTo>
                <a:lnTo>
                  <a:pt x="672" y="268"/>
                </a:lnTo>
                <a:lnTo>
                  <a:pt x="676" y="268"/>
                </a:lnTo>
                <a:lnTo>
                  <a:pt x="681" y="270"/>
                </a:lnTo>
                <a:lnTo>
                  <a:pt x="688" y="265"/>
                </a:lnTo>
                <a:lnTo>
                  <a:pt x="686" y="261"/>
                </a:lnTo>
                <a:lnTo>
                  <a:pt x="683" y="265"/>
                </a:lnTo>
                <a:lnTo>
                  <a:pt x="681" y="261"/>
                </a:lnTo>
                <a:lnTo>
                  <a:pt x="674" y="261"/>
                </a:lnTo>
                <a:lnTo>
                  <a:pt x="674" y="253"/>
                </a:lnTo>
                <a:lnTo>
                  <a:pt x="676" y="258"/>
                </a:lnTo>
                <a:lnTo>
                  <a:pt x="681" y="256"/>
                </a:lnTo>
                <a:lnTo>
                  <a:pt x="686" y="258"/>
                </a:lnTo>
                <a:lnTo>
                  <a:pt x="683" y="244"/>
                </a:lnTo>
                <a:lnTo>
                  <a:pt x="676" y="242"/>
                </a:lnTo>
                <a:lnTo>
                  <a:pt x="681" y="239"/>
                </a:lnTo>
                <a:lnTo>
                  <a:pt x="676" y="230"/>
                </a:lnTo>
                <a:lnTo>
                  <a:pt x="679" y="227"/>
                </a:lnTo>
                <a:lnTo>
                  <a:pt x="664" y="216"/>
                </a:lnTo>
                <a:lnTo>
                  <a:pt x="664" y="213"/>
                </a:lnTo>
                <a:lnTo>
                  <a:pt x="679" y="220"/>
                </a:lnTo>
                <a:lnTo>
                  <a:pt x="674" y="216"/>
                </a:lnTo>
                <a:lnTo>
                  <a:pt x="674" y="201"/>
                </a:lnTo>
                <a:lnTo>
                  <a:pt x="683" y="197"/>
                </a:lnTo>
                <a:lnTo>
                  <a:pt x="679" y="206"/>
                </a:lnTo>
                <a:lnTo>
                  <a:pt x="681" y="208"/>
                </a:lnTo>
                <a:lnTo>
                  <a:pt x="681" y="216"/>
                </a:lnTo>
                <a:lnTo>
                  <a:pt x="688" y="225"/>
                </a:lnTo>
                <a:lnTo>
                  <a:pt x="683" y="232"/>
                </a:lnTo>
                <a:lnTo>
                  <a:pt x="686" y="239"/>
                </a:lnTo>
                <a:lnTo>
                  <a:pt x="698" y="213"/>
                </a:lnTo>
                <a:lnTo>
                  <a:pt x="690" y="194"/>
                </a:lnTo>
                <a:lnTo>
                  <a:pt x="698" y="201"/>
                </a:lnTo>
                <a:lnTo>
                  <a:pt x="700" y="206"/>
                </a:lnTo>
                <a:lnTo>
                  <a:pt x="709" y="194"/>
                </a:lnTo>
                <a:lnTo>
                  <a:pt x="712" y="185"/>
                </a:lnTo>
                <a:lnTo>
                  <a:pt x="709" y="178"/>
                </a:lnTo>
                <a:lnTo>
                  <a:pt x="709" y="175"/>
                </a:lnTo>
                <a:lnTo>
                  <a:pt x="726" y="164"/>
                </a:lnTo>
                <a:lnTo>
                  <a:pt x="745" y="161"/>
                </a:lnTo>
                <a:lnTo>
                  <a:pt x="750" y="156"/>
                </a:lnTo>
                <a:lnTo>
                  <a:pt x="752" y="159"/>
                </a:lnTo>
                <a:lnTo>
                  <a:pt x="769" y="156"/>
                </a:lnTo>
                <a:lnTo>
                  <a:pt x="769" y="152"/>
                </a:lnTo>
                <a:lnTo>
                  <a:pt x="766" y="156"/>
                </a:lnTo>
                <a:lnTo>
                  <a:pt x="764" y="156"/>
                </a:lnTo>
                <a:lnTo>
                  <a:pt x="754" y="145"/>
                </a:lnTo>
                <a:lnTo>
                  <a:pt x="764" y="119"/>
                </a:lnTo>
                <a:lnTo>
                  <a:pt x="780" y="111"/>
                </a:lnTo>
                <a:lnTo>
                  <a:pt x="785" y="102"/>
                </a:lnTo>
                <a:lnTo>
                  <a:pt x="792" y="107"/>
                </a:lnTo>
                <a:lnTo>
                  <a:pt x="809" y="100"/>
                </a:lnTo>
                <a:lnTo>
                  <a:pt x="809" y="97"/>
                </a:lnTo>
                <a:lnTo>
                  <a:pt x="809" y="95"/>
                </a:lnTo>
                <a:lnTo>
                  <a:pt x="809" y="88"/>
                </a:lnTo>
                <a:lnTo>
                  <a:pt x="802" y="88"/>
                </a:lnTo>
                <a:lnTo>
                  <a:pt x="802" y="81"/>
                </a:lnTo>
                <a:lnTo>
                  <a:pt x="799" y="78"/>
                </a:lnTo>
                <a:lnTo>
                  <a:pt x="799" y="52"/>
                </a:lnTo>
                <a:lnTo>
                  <a:pt x="792" y="45"/>
                </a:lnTo>
                <a:lnTo>
                  <a:pt x="783" y="47"/>
                </a:lnTo>
                <a:lnTo>
                  <a:pt x="776" y="43"/>
                </a:lnTo>
                <a:lnTo>
                  <a:pt x="766" y="57"/>
                </a:lnTo>
                <a:lnTo>
                  <a:pt x="759" y="85"/>
                </a:lnTo>
                <a:lnTo>
                  <a:pt x="747" y="88"/>
                </a:lnTo>
                <a:lnTo>
                  <a:pt x="745" y="92"/>
                </a:lnTo>
                <a:lnTo>
                  <a:pt x="698" y="92"/>
                </a:lnTo>
                <a:lnTo>
                  <a:pt x="686" y="102"/>
                </a:lnTo>
                <a:lnTo>
                  <a:pt x="679" y="109"/>
                </a:lnTo>
                <a:lnTo>
                  <a:pt x="681" y="111"/>
                </a:lnTo>
                <a:lnTo>
                  <a:pt x="679" y="114"/>
                </a:lnTo>
                <a:lnTo>
                  <a:pt x="681" y="121"/>
                </a:lnTo>
                <a:lnTo>
                  <a:pt x="669" y="126"/>
                </a:lnTo>
                <a:lnTo>
                  <a:pt x="653" y="123"/>
                </a:lnTo>
                <a:lnTo>
                  <a:pt x="638" y="128"/>
                </a:lnTo>
                <a:lnTo>
                  <a:pt x="643" y="135"/>
                </a:lnTo>
                <a:lnTo>
                  <a:pt x="627" y="147"/>
                </a:lnTo>
                <a:lnTo>
                  <a:pt x="601" y="159"/>
                </a:lnTo>
                <a:lnTo>
                  <a:pt x="584" y="159"/>
                </a:lnTo>
                <a:lnTo>
                  <a:pt x="577" y="156"/>
                </a:lnTo>
                <a:lnTo>
                  <a:pt x="582" y="149"/>
                </a:lnTo>
                <a:lnTo>
                  <a:pt x="584" y="142"/>
                </a:lnTo>
                <a:lnTo>
                  <a:pt x="586" y="137"/>
                </a:lnTo>
                <a:lnTo>
                  <a:pt x="589" y="137"/>
                </a:lnTo>
                <a:lnTo>
                  <a:pt x="591" y="130"/>
                </a:lnTo>
                <a:lnTo>
                  <a:pt x="584" y="111"/>
                </a:lnTo>
                <a:lnTo>
                  <a:pt x="579" y="114"/>
                </a:lnTo>
                <a:lnTo>
                  <a:pt x="575" y="119"/>
                </a:lnTo>
                <a:lnTo>
                  <a:pt x="570" y="116"/>
                </a:lnTo>
                <a:lnTo>
                  <a:pt x="579" y="104"/>
                </a:lnTo>
                <a:lnTo>
                  <a:pt x="577" y="85"/>
                </a:lnTo>
                <a:lnTo>
                  <a:pt x="563" y="78"/>
                </a:lnTo>
                <a:lnTo>
                  <a:pt x="556" y="78"/>
                </a:lnTo>
                <a:lnTo>
                  <a:pt x="556" y="85"/>
                </a:lnTo>
                <a:lnTo>
                  <a:pt x="549" y="85"/>
                </a:lnTo>
                <a:lnTo>
                  <a:pt x="549" y="92"/>
                </a:lnTo>
                <a:lnTo>
                  <a:pt x="546" y="95"/>
                </a:lnTo>
                <a:lnTo>
                  <a:pt x="546" y="90"/>
                </a:lnTo>
                <a:lnTo>
                  <a:pt x="539" y="100"/>
                </a:lnTo>
                <a:lnTo>
                  <a:pt x="534" y="119"/>
                </a:lnTo>
                <a:lnTo>
                  <a:pt x="539" y="130"/>
                </a:lnTo>
                <a:lnTo>
                  <a:pt x="539" y="137"/>
                </a:lnTo>
                <a:lnTo>
                  <a:pt x="532" y="152"/>
                </a:lnTo>
                <a:lnTo>
                  <a:pt x="525" y="156"/>
                </a:lnTo>
                <a:lnTo>
                  <a:pt x="520" y="154"/>
                </a:lnTo>
                <a:lnTo>
                  <a:pt x="515" y="145"/>
                </a:lnTo>
                <a:lnTo>
                  <a:pt x="515" y="128"/>
                </a:lnTo>
                <a:lnTo>
                  <a:pt x="520" y="102"/>
                </a:lnTo>
                <a:lnTo>
                  <a:pt x="527" y="90"/>
                </a:lnTo>
                <a:lnTo>
                  <a:pt x="525" y="85"/>
                </a:lnTo>
                <a:lnTo>
                  <a:pt x="523" y="95"/>
                </a:lnTo>
                <a:lnTo>
                  <a:pt x="513" y="102"/>
                </a:lnTo>
                <a:lnTo>
                  <a:pt x="515" y="95"/>
                </a:lnTo>
                <a:lnTo>
                  <a:pt x="525" y="81"/>
                </a:lnTo>
                <a:lnTo>
                  <a:pt x="532" y="76"/>
                </a:lnTo>
                <a:lnTo>
                  <a:pt x="532" y="78"/>
                </a:lnTo>
                <a:lnTo>
                  <a:pt x="551" y="71"/>
                </a:lnTo>
                <a:lnTo>
                  <a:pt x="558" y="76"/>
                </a:lnTo>
                <a:lnTo>
                  <a:pt x="560" y="71"/>
                </a:lnTo>
                <a:lnTo>
                  <a:pt x="570" y="71"/>
                </a:lnTo>
                <a:lnTo>
                  <a:pt x="565" y="64"/>
                </a:lnTo>
                <a:lnTo>
                  <a:pt x="563" y="6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Roboto Light"/>
              <a:cs typeface="Roboto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48984" y="4011398"/>
            <a:ext cx="212127" cy="212127"/>
          </a:xfrm>
          <a:prstGeom prst="ellipse">
            <a:avLst/>
          </a:prstGeom>
          <a:solidFill>
            <a:srgbClr val="F79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82330" y="4922081"/>
            <a:ext cx="212127" cy="212127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15400" y="4483221"/>
            <a:ext cx="212127" cy="212127"/>
          </a:xfrm>
          <a:prstGeom prst="ellipse">
            <a:avLst/>
          </a:prstGeom>
          <a:solidFill>
            <a:srgbClr val="C8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2014" y="1245031"/>
            <a:ext cx="4957985" cy="17953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6646052" y="1607950"/>
            <a:ext cx="1939539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Simpley Dummy Text</a:t>
            </a:r>
          </a:p>
          <a:p>
            <a:pPr>
              <a:lnSpc>
                <a:spcPts val="1733"/>
              </a:lnSpc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  <a:p>
            <a:pPr>
              <a:lnSpc>
                <a:spcPts val="1733"/>
              </a:lnSpc>
              <a:defRPr/>
            </a:pPr>
            <a:r>
              <a:rPr lang="en-US" sz="2400" dirty="0">
                <a:solidFill>
                  <a:srgbClr val="F79636"/>
                </a:solidFill>
                <a:latin typeface="Roboto Light"/>
                <a:cs typeface="Roboto Light"/>
              </a:rPr>
              <a:t>68%</a:t>
            </a:r>
          </a:p>
          <a:p>
            <a:pPr>
              <a:lnSpc>
                <a:spcPts val="1733"/>
              </a:lnSpc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Printing out simpley</a:t>
            </a:r>
          </a:p>
        </p:txBody>
      </p:sp>
      <p:sp>
        <p:nvSpPr>
          <p:cNvPr id="11" name="7 CuadroTexto"/>
          <p:cNvSpPr txBox="1"/>
          <p:nvPr/>
        </p:nvSpPr>
        <p:spPr>
          <a:xfrm>
            <a:off x="8214657" y="1607015"/>
            <a:ext cx="1939539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Simpley Dummy Text</a:t>
            </a:r>
          </a:p>
          <a:p>
            <a:pPr>
              <a:lnSpc>
                <a:spcPts val="1733"/>
              </a:lnSpc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  <a:p>
            <a:pPr>
              <a:lnSpc>
                <a:spcPts val="1733"/>
              </a:lnSpc>
              <a:defRPr/>
            </a:pPr>
            <a:r>
              <a:rPr lang="en-US" sz="2400" dirty="0">
                <a:solidFill>
                  <a:srgbClr val="2180B4"/>
                </a:solidFill>
                <a:latin typeface="Roboto Light"/>
                <a:cs typeface="Roboto Light"/>
              </a:rPr>
              <a:t>6 Million</a:t>
            </a:r>
          </a:p>
          <a:p>
            <a:pPr>
              <a:lnSpc>
                <a:spcPts val="1733"/>
              </a:lnSpc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Printing out simpley</a:t>
            </a:r>
          </a:p>
        </p:txBody>
      </p:sp>
      <p:sp>
        <p:nvSpPr>
          <p:cNvPr id="12" name="7 CuadroTexto"/>
          <p:cNvSpPr txBox="1"/>
          <p:nvPr/>
        </p:nvSpPr>
        <p:spPr>
          <a:xfrm>
            <a:off x="9783262" y="1607015"/>
            <a:ext cx="1939539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Simpley Dummy Text</a:t>
            </a:r>
          </a:p>
          <a:p>
            <a:pPr>
              <a:lnSpc>
                <a:spcPts val="1733"/>
              </a:lnSpc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  <a:p>
            <a:pPr>
              <a:lnSpc>
                <a:spcPts val="1733"/>
              </a:lnSpc>
              <a:defRPr/>
            </a:pPr>
            <a:r>
              <a:rPr lang="en-US" sz="2400" dirty="0">
                <a:solidFill>
                  <a:srgbClr val="C83532"/>
                </a:solidFill>
                <a:latin typeface="Roboto Light"/>
                <a:cs typeface="Roboto Light"/>
              </a:rPr>
              <a:t>6,000,000</a:t>
            </a:r>
          </a:p>
          <a:p>
            <a:pPr>
              <a:lnSpc>
                <a:spcPts val="1733"/>
              </a:lnSpc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Printing out simpley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588599" y="3530609"/>
            <a:ext cx="597116" cy="611999"/>
          </a:xfrm>
          <a:prstGeom prst="rect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585585" y="4591104"/>
            <a:ext cx="597116" cy="611999"/>
          </a:xfrm>
          <a:prstGeom prst="rect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6953" y="345703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6" name="7 CuadroTexto"/>
          <p:cNvSpPr txBox="1"/>
          <p:nvPr/>
        </p:nvSpPr>
        <p:spPr>
          <a:xfrm>
            <a:off x="7386952" y="4823520"/>
            <a:ext cx="370151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9984" y="452176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8" name="7 CuadroTexto"/>
          <p:cNvSpPr txBox="1"/>
          <p:nvPr/>
        </p:nvSpPr>
        <p:spPr>
          <a:xfrm>
            <a:off x="7363921" y="3758782"/>
            <a:ext cx="3865656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562554" y="5719738"/>
            <a:ext cx="597116" cy="611999"/>
          </a:xfrm>
          <a:prstGeom prst="rect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3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20" name="7 CuadroTexto"/>
          <p:cNvSpPr txBox="1"/>
          <p:nvPr/>
        </p:nvSpPr>
        <p:spPr>
          <a:xfrm>
            <a:off x="7363921" y="5952154"/>
            <a:ext cx="3701515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6953" y="5650403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2124297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595386" y="2199138"/>
            <a:ext cx="4337793" cy="3810000"/>
          </a:xfrm>
          <a:custGeom>
            <a:avLst/>
            <a:gdLst>
              <a:gd name="connsiteX0" fmla="*/ 315533 w 3387144"/>
              <a:gd name="connsiteY0" fmla="*/ 315532 h 2975020"/>
              <a:gd name="connsiteX1" fmla="*/ 289775 w 3387144"/>
              <a:gd name="connsiteY1" fmla="*/ 231820 h 2975020"/>
              <a:gd name="connsiteX2" fmla="*/ 367048 w 3387144"/>
              <a:gd name="connsiteY2" fmla="*/ 244699 h 2975020"/>
              <a:gd name="connsiteX3" fmla="*/ 392806 w 3387144"/>
              <a:gd name="connsiteY3" fmla="*/ 206062 h 2975020"/>
              <a:gd name="connsiteX4" fmla="*/ 534473 w 3387144"/>
              <a:gd name="connsiteY4" fmla="*/ 186744 h 2975020"/>
              <a:gd name="connsiteX5" fmla="*/ 547352 w 3387144"/>
              <a:gd name="connsiteY5" fmla="*/ 141668 h 2975020"/>
              <a:gd name="connsiteX6" fmla="*/ 624626 w 3387144"/>
              <a:gd name="connsiteY6" fmla="*/ 128789 h 2975020"/>
              <a:gd name="connsiteX7" fmla="*/ 785612 w 3387144"/>
              <a:gd name="connsiteY7" fmla="*/ 128789 h 2975020"/>
              <a:gd name="connsiteX8" fmla="*/ 804930 w 3387144"/>
              <a:gd name="connsiteY8" fmla="*/ 96591 h 2975020"/>
              <a:gd name="connsiteX9" fmla="*/ 714778 w 3387144"/>
              <a:gd name="connsiteY9" fmla="*/ 45076 h 2975020"/>
              <a:gd name="connsiteX10" fmla="*/ 566671 w 3387144"/>
              <a:gd name="connsiteY10" fmla="*/ 38637 h 2975020"/>
              <a:gd name="connsiteX11" fmla="*/ 566671 w 3387144"/>
              <a:gd name="connsiteY11" fmla="*/ 0 h 2975020"/>
              <a:gd name="connsiteX12" fmla="*/ 753414 w 3387144"/>
              <a:gd name="connsiteY12" fmla="*/ 12879 h 2975020"/>
              <a:gd name="connsiteX13" fmla="*/ 888643 w 3387144"/>
              <a:gd name="connsiteY13" fmla="*/ 83713 h 2975020"/>
              <a:gd name="connsiteX14" fmla="*/ 991673 w 3387144"/>
              <a:gd name="connsiteY14" fmla="*/ 83713 h 2975020"/>
              <a:gd name="connsiteX15" fmla="*/ 1146220 w 3387144"/>
              <a:gd name="connsiteY15" fmla="*/ 122349 h 2975020"/>
              <a:gd name="connsiteX16" fmla="*/ 1023871 w 3387144"/>
              <a:gd name="connsiteY16" fmla="*/ 212501 h 2975020"/>
              <a:gd name="connsiteX17" fmla="*/ 1068947 w 3387144"/>
              <a:gd name="connsiteY17" fmla="*/ 238259 h 2975020"/>
              <a:gd name="connsiteX18" fmla="*/ 1159099 w 3387144"/>
              <a:gd name="connsiteY18" fmla="*/ 193183 h 2975020"/>
              <a:gd name="connsiteX19" fmla="*/ 1242812 w 3387144"/>
              <a:gd name="connsiteY19" fmla="*/ 193183 h 2975020"/>
              <a:gd name="connsiteX20" fmla="*/ 1287888 w 3387144"/>
              <a:gd name="connsiteY20" fmla="*/ 238259 h 2975020"/>
              <a:gd name="connsiteX21" fmla="*/ 1339403 w 3387144"/>
              <a:gd name="connsiteY21" fmla="*/ 199622 h 2975020"/>
              <a:gd name="connsiteX22" fmla="*/ 1390919 w 3387144"/>
              <a:gd name="connsiteY22" fmla="*/ 231820 h 2975020"/>
              <a:gd name="connsiteX23" fmla="*/ 1416676 w 3387144"/>
              <a:gd name="connsiteY23" fmla="*/ 199622 h 2975020"/>
              <a:gd name="connsiteX24" fmla="*/ 1609859 w 3387144"/>
              <a:gd name="connsiteY24" fmla="*/ 199622 h 2975020"/>
              <a:gd name="connsiteX25" fmla="*/ 1725769 w 3387144"/>
              <a:gd name="connsiteY25" fmla="*/ 283335 h 2975020"/>
              <a:gd name="connsiteX26" fmla="*/ 1796603 w 3387144"/>
              <a:gd name="connsiteY26" fmla="*/ 251138 h 2975020"/>
              <a:gd name="connsiteX27" fmla="*/ 1970468 w 3387144"/>
              <a:gd name="connsiteY27" fmla="*/ 264017 h 2975020"/>
              <a:gd name="connsiteX28" fmla="*/ 1957589 w 3387144"/>
              <a:gd name="connsiteY28" fmla="*/ 212501 h 2975020"/>
              <a:gd name="connsiteX29" fmla="*/ 2234485 w 3387144"/>
              <a:gd name="connsiteY29" fmla="*/ 251138 h 2975020"/>
              <a:gd name="connsiteX30" fmla="*/ 2286000 w 3387144"/>
              <a:gd name="connsiteY30" fmla="*/ 296214 h 2975020"/>
              <a:gd name="connsiteX31" fmla="*/ 2363273 w 3387144"/>
              <a:gd name="connsiteY31" fmla="*/ 270456 h 2975020"/>
              <a:gd name="connsiteX32" fmla="*/ 2421228 w 3387144"/>
              <a:gd name="connsiteY32" fmla="*/ 302653 h 2975020"/>
              <a:gd name="connsiteX33" fmla="*/ 2485623 w 3387144"/>
              <a:gd name="connsiteY33" fmla="*/ 302653 h 2975020"/>
              <a:gd name="connsiteX34" fmla="*/ 2582214 w 3387144"/>
              <a:gd name="connsiteY34" fmla="*/ 341290 h 2975020"/>
              <a:gd name="connsiteX35" fmla="*/ 2730321 w 3387144"/>
              <a:gd name="connsiteY35" fmla="*/ 309093 h 2975020"/>
              <a:gd name="connsiteX36" fmla="*/ 2846231 w 3387144"/>
              <a:gd name="connsiteY36" fmla="*/ 373487 h 2975020"/>
              <a:gd name="connsiteX37" fmla="*/ 2891307 w 3387144"/>
              <a:gd name="connsiteY37" fmla="*/ 360608 h 2975020"/>
              <a:gd name="connsiteX38" fmla="*/ 2859110 w 3387144"/>
              <a:gd name="connsiteY38" fmla="*/ 315532 h 2975020"/>
              <a:gd name="connsiteX39" fmla="*/ 3065172 w 3387144"/>
              <a:gd name="connsiteY39" fmla="*/ 334851 h 2975020"/>
              <a:gd name="connsiteX40" fmla="*/ 3136006 w 3387144"/>
              <a:gd name="connsiteY40" fmla="*/ 437882 h 2975020"/>
              <a:gd name="connsiteX41" fmla="*/ 3342068 w 3387144"/>
              <a:gd name="connsiteY41" fmla="*/ 515155 h 2975020"/>
              <a:gd name="connsiteX42" fmla="*/ 3387144 w 3387144"/>
              <a:gd name="connsiteY42" fmla="*/ 573110 h 2975020"/>
              <a:gd name="connsiteX43" fmla="*/ 3322750 w 3387144"/>
              <a:gd name="connsiteY43" fmla="*/ 585989 h 2975020"/>
              <a:gd name="connsiteX44" fmla="*/ 3277673 w 3387144"/>
              <a:gd name="connsiteY44" fmla="*/ 579549 h 2975020"/>
              <a:gd name="connsiteX45" fmla="*/ 3219719 w 3387144"/>
              <a:gd name="connsiteY45" fmla="*/ 669701 h 2975020"/>
              <a:gd name="connsiteX46" fmla="*/ 3052293 w 3387144"/>
              <a:gd name="connsiteY46" fmla="*/ 656822 h 2975020"/>
              <a:gd name="connsiteX47" fmla="*/ 3065172 w 3387144"/>
              <a:gd name="connsiteY47" fmla="*/ 753414 h 2975020"/>
              <a:gd name="connsiteX48" fmla="*/ 3142445 w 3387144"/>
              <a:gd name="connsiteY48" fmla="*/ 759853 h 2975020"/>
              <a:gd name="connsiteX49" fmla="*/ 3206840 w 3387144"/>
              <a:gd name="connsiteY49" fmla="*/ 875763 h 2975020"/>
              <a:gd name="connsiteX50" fmla="*/ 3206840 w 3387144"/>
              <a:gd name="connsiteY50" fmla="*/ 875763 h 2975020"/>
              <a:gd name="connsiteX51" fmla="*/ 3206840 w 3387144"/>
              <a:gd name="connsiteY51" fmla="*/ 972355 h 2975020"/>
              <a:gd name="connsiteX52" fmla="*/ 3013657 w 3387144"/>
              <a:gd name="connsiteY52" fmla="*/ 837127 h 2975020"/>
              <a:gd name="connsiteX53" fmla="*/ 2975020 w 3387144"/>
              <a:gd name="connsiteY53" fmla="*/ 785611 h 2975020"/>
              <a:gd name="connsiteX54" fmla="*/ 3000778 w 3387144"/>
              <a:gd name="connsiteY54" fmla="*/ 669701 h 2975020"/>
              <a:gd name="connsiteX55" fmla="*/ 2942823 w 3387144"/>
              <a:gd name="connsiteY55" fmla="*/ 553791 h 2975020"/>
              <a:gd name="connsiteX56" fmla="*/ 2923504 w 3387144"/>
              <a:gd name="connsiteY56" fmla="*/ 631065 h 2975020"/>
              <a:gd name="connsiteX57" fmla="*/ 2788276 w 3387144"/>
              <a:gd name="connsiteY57" fmla="*/ 611746 h 2975020"/>
              <a:gd name="connsiteX58" fmla="*/ 2807595 w 3387144"/>
              <a:gd name="connsiteY58" fmla="*/ 689020 h 2975020"/>
              <a:gd name="connsiteX59" fmla="*/ 2749640 w 3387144"/>
              <a:gd name="connsiteY59" fmla="*/ 721217 h 2975020"/>
              <a:gd name="connsiteX60" fmla="*/ 2704564 w 3387144"/>
              <a:gd name="connsiteY60" fmla="*/ 663262 h 2975020"/>
              <a:gd name="connsiteX61" fmla="*/ 2633730 w 3387144"/>
              <a:gd name="connsiteY61" fmla="*/ 689020 h 2975020"/>
              <a:gd name="connsiteX62" fmla="*/ 2498502 w 3387144"/>
              <a:gd name="connsiteY62" fmla="*/ 676141 h 2975020"/>
              <a:gd name="connsiteX63" fmla="*/ 2459865 w 3387144"/>
              <a:gd name="connsiteY63" fmla="*/ 721217 h 2975020"/>
              <a:gd name="connsiteX64" fmla="*/ 2472744 w 3387144"/>
              <a:gd name="connsiteY64" fmla="*/ 817808 h 2975020"/>
              <a:gd name="connsiteX65" fmla="*/ 2408350 w 3387144"/>
              <a:gd name="connsiteY65" fmla="*/ 882203 h 2975020"/>
              <a:gd name="connsiteX66" fmla="*/ 2517820 w 3387144"/>
              <a:gd name="connsiteY66" fmla="*/ 882203 h 2975020"/>
              <a:gd name="connsiteX67" fmla="*/ 2556457 w 3387144"/>
              <a:gd name="connsiteY67" fmla="*/ 837127 h 2975020"/>
              <a:gd name="connsiteX68" fmla="*/ 2627290 w 3387144"/>
              <a:gd name="connsiteY68" fmla="*/ 907960 h 2975020"/>
              <a:gd name="connsiteX69" fmla="*/ 2736761 w 3387144"/>
              <a:gd name="connsiteY69" fmla="*/ 1017431 h 2975020"/>
              <a:gd name="connsiteX70" fmla="*/ 2749640 w 3387144"/>
              <a:gd name="connsiteY70" fmla="*/ 1094704 h 2975020"/>
              <a:gd name="connsiteX71" fmla="*/ 2794716 w 3387144"/>
              <a:gd name="connsiteY71" fmla="*/ 1133341 h 2975020"/>
              <a:gd name="connsiteX72" fmla="*/ 2736761 w 3387144"/>
              <a:gd name="connsiteY72" fmla="*/ 1313645 h 2975020"/>
              <a:gd name="connsiteX73" fmla="*/ 2640169 w 3387144"/>
              <a:gd name="connsiteY73" fmla="*/ 1313645 h 2975020"/>
              <a:gd name="connsiteX74" fmla="*/ 2640169 w 3387144"/>
              <a:gd name="connsiteY74" fmla="*/ 1371600 h 2975020"/>
              <a:gd name="connsiteX75" fmla="*/ 2646609 w 3387144"/>
              <a:gd name="connsiteY75" fmla="*/ 1397358 h 2975020"/>
              <a:gd name="connsiteX76" fmla="*/ 2601533 w 3387144"/>
              <a:gd name="connsiteY76" fmla="*/ 1435994 h 2975020"/>
              <a:gd name="connsiteX77" fmla="*/ 2601533 w 3387144"/>
              <a:gd name="connsiteY77" fmla="*/ 1435994 h 2975020"/>
              <a:gd name="connsiteX78" fmla="*/ 2665927 w 3387144"/>
              <a:gd name="connsiteY78" fmla="*/ 1481070 h 2975020"/>
              <a:gd name="connsiteX79" fmla="*/ 2743200 w 3387144"/>
              <a:gd name="connsiteY79" fmla="*/ 1616299 h 2975020"/>
              <a:gd name="connsiteX80" fmla="*/ 2698124 w 3387144"/>
              <a:gd name="connsiteY80" fmla="*/ 1661375 h 2975020"/>
              <a:gd name="connsiteX81" fmla="*/ 2601533 w 3387144"/>
              <a:gd name="connsiteY81" fmla="*/ 1526146 h 2975020"/>
              <a:gd name="connsiteX82" fmla="*/ 2537138 w 3387144"/>
              <a:gd name="connsiteY82" fmla="*/ 1513268 h 2975020"/>
              <a:gd name="connsiteX83" fmla="*/ 2524259 w 3387144"/>
              <a:gd name="connsiteY83" fmla="*/ 1442434 h 2975020"/>
              <a:gd name="connsiteX84" fmla="*/ 2453426 w 3387144"/>
              <a:gd name="connsiteY84" fmla="*/ 1423115 h 2975020"/>
              <a:gd name="connsiteX85" fmla="*/ 2434107 w 3387144"/>
              <a:gd name="connsiteY85" fmla="*/ 1487510 h 2975020"/>
              <a:gd name="connsiteX86" fmla="*/ 2382592 w 3387144"/>
              <a:gd name="connsiteY86" fmla="*/ 1390918 h 2975020"/>
              <a:gd name="connsiteX87" fmla="*/ 2337516 w 3387144"/>
              <a:gd name="connsiteY87" fmla="*/ 1500389 h 2975020"/>
              <a:gd name="connsiteX88" fmla="*/ 2401910 w 3387144"/>
              <a:gd name="connsiteY88" fmla="*/ 1584101 h 2975020"/>
              <a:gd name="connsiteX89" fmla="*/ 2459865 w 3387144"/>
              <a:gd name="connsiteY89" fmla="*/ 1577662 h 2975020"/>
              <a:gd name="connsiteX90" fmla="*/ 2434107 w 3387144"/>
              <a:gd name="connsiteY90" fmla="*/ 1648496 h 2975020"/>
              <a:gd name="connsiteX91" fmla="*/ 2517820 w 3387144"/>
              <a:gd name="connsiteY91" fmla="*/ 1687132 h 2975020"/>
              <a:gd name="connsiteX92" fmla="*/ 2575775 w 3387144"/>
              <a:gd name="connsiteY92" fmla="*/ 1790163 h 2975020"/>
              <a:gd name="connsiteX93" fmla="*/ 2530699 w 3387144"/>
              <a:gd name="connsiteY93" fmla="*/ 1828800 h 2975020"/>
              <a:gd name="connsiteX94" fmla="*/ 2582214 w 3387144"/>
              <a:gd name="connsiteY94" fmla="*/ 1841679 h 2975020"/>
              <a:gd name="connsiteX95" fmla="*/ 2550017 w 3387144"/>
              <a:gd name="connsiteY95" fmla="*/ 2009104 h 2975020"/>
              <a:gd name="connsiteX96" fmla="*/ 2466304 w 3387144"/>
              <a:gd name="connsiteY96" fmla="*/ 2112135 h 2975020"/>
              <a:gd name="connsiteX97" fmla="*/ 2337516 w 3387144"/>
              <a:gd name="connsiteY97" fmla="*/ 2137893 h 2975020"/>
              <a:gd name="connsiteX98" fmla="*/ 2266682 w 3387144"/>
              <a:gd name="connsiteY98" fmla="*/ 2202287 h 2975020"/>
              <a:gd name="connsiteX99" fmla="*/ 2247364 w 3387144"/>
              <a:gd name="connsiteY99" fmla="*/ 2170090 h 2975020"/>
              <a:gd name="connsiteX100" fmla="*/ 2189409 w 3387144"/>
              <a:gd name="connsiteY100" fmla="*/ 2163651 h 2975020"/>
              <a:gd name="connsiteX101" fmla="*/ 2086378 w 3387144"/>
              <a:gd name="connsiteY101" fmla="*/ 2292439 h 2975020"/>
              <a:gd name="connsiteX102" fmla="*/ 2195848 w 3387144"/>
              <a:gd name="connsiteY102" fmla="*/ 2363273 h 2975020"/>
              <a:gd name="connsiteX103" fmla="*/ 2208727 w 3387144"/>
              <a:gd name="connsiteY103" fmla="*/ 2427668 h 2975020"/>
              <a:gd name="connsiteX104" fmla="*/ 2260243 w 3387144"/>
              <a:gd name="connsiteY104" fmla="*/ 2459865 h 2975020"/>
              <a:gd name="connsiteX105" fmla="*/ 2253803 w 3387144"/>
              <a:gd name="connsiteY105" fmla="*/ 2550017 h 2975020"/>
              <a:gd name="connsiteX106" fmla="*/ 2189409 w 3387144"/>
              <a:gd name="connsiteY106" fmla="*/ 2607972 h 2975020"/>
              <a:gd name="connsiteX107" fmla="*/ 2157212 w 3387144"/>
              <a:gd name="connsiteY107" fmla="*/ 2659487 h 2975020"/>
              <a:gd name="connsiteX108" fmla="*/ 2086378 w 3387144"/>
              <a:gd name="connsiteY108" fmla="*/ 2569335 h 2975020"/>
              <a:gd name="connsiteX109" fmla="*/ 1938271 w 3387144"/>
              <a:gd name="connsiteY109" fmla="*/ 2485622 h 2975020"/>
              <a:gd name="connsiteX110" fmla="*/ 1944710 w 3387144"/>
              <a:gd name="connsiteY110" fmla="*/ 2665927 h 2975020"/>
              <a:gd name="connsiteX111" fmla="*/ 2028423 w 3387144"/>
              <a:gd name="connsiteY111" fmla="*/ 2781837 h 2975020"/>
              <a:gd name="connsiteX112" fmla="*/ 2099257 w 3387144"/>
              <a:gd name="connsiteY112" fmla="*/ 2826913 h 2975020"/>
              <a:gd name="connsiteX113" fmla="*/ 2125014 w 3387144"/>
              <a:gd name="connsiteY113" fmla="*/ 2975020 h 2975020"/>
              <a:gd name="connsiteX114" fmla="*/ 1996226 w 3387144"/>
              <a:gd name="connsiteY114" fmla="*/ 2897746 h 2975020"/>
              <a:gd name="connsiteX115" fmla="*/ 1976907 w 3387144"/>
              <a:gd name="connsiteY115" fmla="*/ 2768958 h 2975020"/>
              <a:gd name="connsiteX116" fmla="*/ 1906073 w 3387144"/>
              <a:gd name="connsiteY116" fmla="*/ 2685245 h 2975020"/>
              <a:gd name="connsiteX117" fmla="*/ 1893195 w 3387144"/>
              <a:gd name="connsiteY117" fmla="*/ 2466304 h 2975020"/>
              <a:gd name="connsiteX118" fmla="*/ 1860997 w 3387144"/>
              <a:gd name="connsiteY118" fmla="*/ 2343955 h 2975020"/>
              <a:gd name="connsiteX119" fmla="*/ 1796603 w 3387144"/>
              <a:gd name="connsiteY119" fmla="*/ 2382591 h 2975020"/>
              <a:gd name="connsiteX120" fmla="*/ 1764406 w 3387144"/>
              <a:gd name="connsiteY120" fmla="*/ 2421228 h 2975020"/>
              <a:gd name="connsiteX121" fmla="*/ 1757966 w 3387144"/>
              <a:gd name="connsiteY121" fmla="*/ 2292439 h 2975020"/>
              <a:gd name="connsiteX122" fmla="*/ 1648496 w 3387144"/>
              <a:gd name="connsiteY122" fmla="*/ 2189408 h 2975020"/>
              <a:gd name="connsiteX123" fmla="*/ 1603420 w 3387144"/>
              <a:gd name="connsiteY123" fmla="*/ 2118575 h 2975020"/>
              <a:gd name="connsiteX124" fmla="*/ 1564783 w 3387144"/>
              <a:gd name="connsiteY124" fmla="*/ 2176529 h 2975020"/>
              <a:gd name="connsiteX125" fmla="*/ 1455313 w 3387144"/>
              <a:gd name="connsiteY125" fmla="*/ 2150772 h 2975020"/>
              <a:gd name="connsiteX126" fmla="*/ 1435995 w 3387144"/>
              <a:gd name="connsiteY126" fmla="*/ 2234484 h 2975020"/>
              <a:gd name="connsiteX127" fmla="*/ 1326524 w 3387144"/>
              <a:gd name="connsiteY127" fmla="*/ 2311758 h 2975020"/>
              <a:gd name="connsiteX128" fmla="*/ 1229933 w 3387144"/>
              <a:gd name="connsiteY128" fmla="*/ 2421228 h 2975020"/>
              <a:gd name="connsiteX129" fmla="*/ 1287888 w 3387144"/>
              <a:gd name="connsiteY129" fmla="*/ 2537138 h 2975020"/>
              <a:gd name="connsiteX130" fmla="*/ 1242812 w 3387144"/>
              <a:gd name="connsiteY130" fmla="*/ 2620851 h 2975020"/>
              <a:gd name="connsiteX131" fmla="*/ 1191296 w 3387144"/>
              <a:gd name="connsiteY131" fmla="*/ 2698124 h 2975020"/>
              <a:gd name="connsiteX132" fmla="*/ 1107583 w 3387144"/>
              <a:gd name="connsiteY132" fmla="*/ 2550017 h 2975020"/>
              <a:gd name="connsiteX133" fmla="*/ 1075386 w 3387144"/>
              <a:gd name="connsiteY133" fmla="*/ 2434107 h 2975020"/>
              <a:gd name="connsiteX134" fmla="*/ 1004552 w 3387144"/>
              <a:gd name="connsiteY134" fmla="*/ 2363273 h 2975020"/>
              <a:gd name="connsiteX135" fmla="*/ 998113 w 3387144"/>
              <a:gd name="connsiteY135" fmla="*/ 2234484 h 2975020"/>
              <a:gd name="connsiteX136" fmla="*/ 946597 w 3387144"/>
              <a:gd name="connsiteY136" fmla="*/ 2150772 h 2975020"/>
              <a:gd name="connsiteX137" fmla="*/ 875764 w 3387144"/>
              <a:gd name="connsiteY137" fmla="*/ 2157211 h 2975020"/>
              <a:gd name="connsiteX138" fmla="*/ 856445 w 3387144"/>
              <a:gd name="connsiteY138" fmla="*/ 2105696 h 2975020"/>
              <a:gd name="connsiteX139" fmla="*/ 875764 w 3387144"/>
              <a:gd name="connsiteY139" fmla="*/ 2079938 h 2975020"/>
              <a:gd name="connsiteX140" fmla="*/ 940158 w 3387144"/>
              <a:gd name="connsiteY140" fmla="*/ 2079938 h 2975020"/>
              <a:gd name="connsiteX141" fmla="*/ 991673 w 3387144"/>
              <a:gd name="connsiteY141" fmla="*/ 1996225 h 2975020"/>
              <a:gd name="connsiteX142" fmla="*/ 1101144 w 3387144"/>
              <a:gd name="connsiteY142" fmla="*/ 1951149 h 2975020"/>
              <a:gd name="connsiteX143" fmla="*/ 1023871 w 3387144"/>
              <a:gd name="connsiteY143" fmla="*/ 1848118 h 2975020"/>
              <a:gd name="connsiteX144" fmla="*/ 1101144 w 3387144"/>
              <a:gd name="connsiteY144" fmla="*/ 1835239 h 2975020"/>
              <a:gd name="connsiteX145" fmla="*/ 1101144 w 3387144"/>
              <a:gd name="connsiteY145" fmla="*/ 1777284 h 2975020"/>
              <a:gd name="connsiteX146" fmla="*/ 1229933 w 3387144"/>
              <a:gd name="connsiteY146" fmla="*/ 1783724 h 2975020"/>
              <a:gd name="connsiteX147" fmla="*/ 1178417 w 3387144"/>
              <a:gd name="connsiteY147" fmla="*/ 1725769 h 2975020"/>
              <a:gd name="connsiteX148" fmla="*/ 1249251 w 3387144"/>
              <a:gd name="connsiteY148" fmla="*/ 1687132 h 2975020"/>
              <a:gd name="connsiteX149" fmla="*/ 1255690 w 3387144"/>
              <a:gd name="connsiteY149" fmla="*/ 1629177 h 2975020"/>
              <a:gd name="connsiteX150" fmla="*/ 1159099 w 3387144"/>
              <a:gd name="connsiteY150" fmla="*/ 1622738 h 2975020"/>
              <a:gd name="connsiteX151" fmla="*/ 1088265 w 3387144"/>
              <a:gd name="connsiteY151" fmla="*/ 1564783 h 2975020"/>
              <a:gd name="connsiteX152" fmla="*/ 1036750 w 3387144"/>
              <a:gd name="connsiteY152" fmla="*/ 1603420 h 2975020"/>
              <a:gd name="connsiteX153" fmla="*/ 978795 w 3387144"/>
              <a:gd name="connsiteY153" fmla="*/ 1539025 h 2975020"/>
              <a:gd name="connsiteX154" fmla="*/ 946597 w 3387144"/>
              <a:gd name="connsiteY154" fmla="*/ 1571222 h 2975020"/>
              <a:gd name="connsiteX155" fmla="*/ 895082 w 3387144"/>
              <a:gd name="connsiteY155" fmla="*/ 1571222 h 2975020"/>
              <a:gd name="connsiteX156" fmla="*/ 895082 w 3387144"/>
              <a:gd name="connsiteY156" fmla="*/ 1571222 h 2975020"/>
              <a:gd name="connsiteX157" fmla="*/ 824248 w 3387144"/>
              <a:gd name="connsiteY157" fmla="*/ 1526146 h 2975020"/>
              <a:gd name="connsiteX158" fmla="*/ 708338 w 3387144"/>
              <a:gd name="connsiteY158" fmla="*/ 1564783 h 2975020"/>
              <a:gd name="connsiteX159" fmla="*/ 605307 w 3387144"/>
              <a:gd name="connsiteY159" fmla="*/ 1487510 h 2975020"/>
              <a:gd name="connsiteX160" fmla="*/ 585989 w 3387144"/>
              <a:gd name="connsiteY160" fmla="*/ 1410237 h 2975020"/>
              <a:gd name="connsiteX161" fmla="*/ 585989 w 3387144"/>
              <a:gd name="connsiteY161" fmla="*/ 1410237 h 2975020"/>
              <a:gd name="connsiteX162" fmla="*/ 457200 w 3387144"/>
              <a:gd name="connsiteY162" fmla="*/ 1487510 h 2975020"/>
              <a:gd name="connsiteX163" fmla="*/ 341290 w 3387144"/>
              <a:gd name="connsiteY163" fmla="*/ 1493949 h 2975020"/>
              <a:gd name="connsiteX164" fmla="*/ 379927 w 3387144"/>
              <a:gd name="connsiteY164" fmla="*/ 1410237 h 2975020"/>
              <a:gd name="connsiteX165" fmla="*/ 386366 w 3387144"/>
              <a:gd name="connsiteY165" fmla="*/ 1320084 h 2975020"/>
              <a:gd name="connsiteX166" fmla="*/ 302654 w 3387144"/>
              <a:gd name="connsiteY166" fmla="*/ 1287887 h 2975020"/>
              <a:gd name="connsiteX167" fmla="*/ 206062 w 3387144"/>
              <a:gd name="connsiteY167" fmla="*/ 1365160 h 2975020"/>
              <a:gd name="connsiteX168" fmla="*/ 103031 w 3387144"/>
              <a:gd name="connsiteY168" fmla="*/ 1365160 h 2975020"/>
              <a:gd name="connsiteX169" fmla="*/ 38637 w 3387144"/>
              <a:gd name="connsiteY169" fmla="*/ 1294327 h 2975020"/>
              <a:gd name="connsiteX170" fmla="*/ 32197 w 3387144"/>
              <a:gd name="connsiteY170" fmla="*/ 1197735 h 2975020"/>
              <a:gd name="connsiteX171" fmla="*/ 32197 w 3387144"/>
              <a:gd name="connsiteY171" fmla="*/ 1133341 h 2975020"/>
              <a:gd name="connsiteX172" fmla="*/ 6440 w 3387144"/>
              <a:gd name="connsiteY172" fmla="*/ 1075386 h 2975020"/>
              <a:gd name="connsiteX173" fmla="*/ 0 w 3387144"/>
              <a:gd name="connsiteY173" fmla="*/ 1023870 h 2975020"/>
              <a:gd name="connsiteX174" fmla="*/ 51516 w 3387144"/>
              <a:gd name="connsiteY174" fmla="*/ 991673 h 2975020"/>
              <a:gd name="connsiteX175" fmla="*/ 32197 w 3387144"/>
              <a:gd name="connsiteY175" fmla="*/ 940158 h 2975020"/>
              <a:gd name="connsiteX176" fmla="*/ 115910 w 3387144"/>
              <a:gd name="connsiteY176" fmla="*/ 972355 h 2975020"/>
              <a:gd name="connsiteX177" fmla="*/ 160986 w 3387144"/>
              <a:gd name="connsiteY177" fmla="*/ 869324 h 2975020"/>
              <a:gd name="connsiteX178" fmla="*/ 141668 w 3387144"/>
              <a:gd name="connsiteY178" fmla="*/ 746975 h 2975020"/>
              <a:gd name="connsiteX179" fmla="*/ 167426 w 3387144"/>
              <a:gd name="connsiteY179" fmla="*/ 689020 h 2975020"/>
              <a:gd name="connsiteX180" fmla="*/ 270457 w 3387144"/>
              <a:gd name="connsiteY180" fmla="*/ 682580 h 2975020"/>
              <a:gd name="connsiteX181" fmla="*/ 321972 w 3387144"/>
              <a:gd name="connsiteY181" fmla="*/ 663262 h 2975020"/>
              <a:gd name="connsiteX182" fmla="*/ 347730 w 3387144"/>
              <a:gd name="connsiteY182" fmla="*/ 598868 h 2975020"/>
              <a:gd name="connsiteX183" fmla="*/ 399245 w 3387144"/>
              <a:gd name="connsiteY183" fmla="*/ 579549 h 2975020"/>
              <a:gd name="connsiteX184" fmla="*/ 354169 w 3387144"/>
              <a:gd name="connsiteY184" fmla="*/ 508715 h 2975020"/>
              <a:gd name="connsiteX185" fmla="*/ 302654 w 3387144"/>
              <a:gd name="connsiteY185" fmla="*/ 502276 h 2975020"/>
              <a:gd name="connsiteX186" fmla="*/ 296214 w 3387144"/>
              <a:gd name="connsiteY186" fmla="*/ 431442 h 2975020"/>
              <a:gd name="connsiteX187" fmla="*/ 379927 w 3387144"/>
              <a:gd name="connsiteY187" fmla="*/ 386366 h 2975020"/>
              <a:gd name="connsiteX188" fmla="*/ 315533 w 3387144"/>
              <a:gd name="connsiteY188" fmla="*/ 315532 h 29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387144" h="2975020">
                <a:moveTo>
                  <a:pt x="315533" y="315532"/>
                </a:moveTo>
                <a:lnTo>
                  <a:pt x="289775" y="231820"/>
                </a:lnTo>
                <a:lnTo>
                  <a:pt x="367048" y="244699"/>
                </a:lnTo>
                <a:lnTo>
                  <a:pt x="392806" y="206062"/>
                </a:lnTo>
                <a:lnTo>
                  <a:pt x="534473" y="186744"/>
                </a:lnTo>
                <a:lnTo>
                  <a:pt x="547352" y="141668"/>
                </a:lnTo>
                <a:lnTo>
                  <a:pt x="624626" y="128789"/>
                </a:lnTo>
                <a:lnTo>
                  <a:pt x="785612" y="128789"/>
                </a:lnTo>
                <a:lnTo>
                  <a:pt x="804930" y="96591"/>
                </a:lnTo>
                <a:lnTo>
                  <a:pt x="714778" y="45076"/>
                </a:lnTo>
                <a:lnTo>
                  <a:pt x="566671" y="38637"/>
                </a:lnTo>
                <a:lnTo>
                  <a:pt x="566671" y="0"/>
                </a:lnTo>
                <a:lnTo>
                  <a:pt x="753414" y="12879"/>
                </a:lnTo>
                <a:lnTo>
                  <a:pt x="888643" y="83713"/>
                </a:lnTo>
                <a:lnTo>
                  <a:pt x="991673" y="83713"/>
                </a:lnTo>
                <a:lnTo>
                  <a:pt x="1146220" y="122349"/>
                </a:lnTo>
                <a:lnTo>
                  <a:pt x="1023871" y="212501"/>
                </a:lnTo>
                <a:lnTo>
                  <a:pt x="1068947" y="238259"/>
                </a:lnTo>
                <a:lnTo>
                  <a:pt x="1159099" y="193183"/>
                </a:lnTo>
                <a:lnTo>
                  <a:pt x="1242812" y="193183"/>
                </a:lnTo>
                <a:lnTo>
                  <a:pt x="1287888" y="238259"/>
                </a:lnTo>
                <a:lnTo>
                  <a:pt x="1339403" y="199622"/>
                </a:lnTo>
                <a:lnTo>
                  <a:pt x="1390919" y="231820"/>
                </a:lnTo>
                <a:lnTo>
                  <a:pt x="1416676" y="199622"/>
                </a:lnTo>
                <a:lnTo>
                  <a:pt x="1609859" y="199622"/>
                </a:lnTo>
                <a:lnTo>
                  <a:pt x="1725769" y="283335"/>
                </a:lnTo>
                <a:lnTo>
                  <a:pt x="1796603" y="251138"/>
                </a:lnTo>
                <a:lnTo>
                  <a:pt x="1970468" y="264017"/>
                </a:lnTo>
                <a:lnTo>
                  <a:pt x="1957589" y="212501"/>
                </a:lnTo>
                <a:lnTo>
                  <a:pt x="2234485" y="251138"/>
                </a:lnTo>
                <a:lnTo>
                  <a:pt x="2286000" y="296214"/>
                </a:lnTo>
                <a:lnTo>
                  <a:pt x="2363273" y="270456"/>
                </a:lnTo>
                <a:lnTo>
                  <a:pt x="2421228" y="302653"/>
                </a:lnTo>
                <a:lnTo>
                  <a:pt x="2485623" y="302653"/>
                </a:lnTo>
                <a:lnTo>
                  <a:pt x="2582214" y="341290"/>
                </a:lnTo>
                <a:lnTo>
                  <a:pt x="2730321" y="309093"/>
                </a:lnTo>
                <a:lnTo>
                  <a:pt x="2846231" y="373487"/>
                </a:lnTo>
                <a:lnTo>
                  <a:pt x="2891307" y="360608"/>
                </a:lnTo>
                <a:lnTo>
                  <a:pt x="2859110" y="315532"/>
                </a:lnTo>
                <a:lnTo>
                  <a:pt x="3065172" y="334851"/>
                </a:lnTo>
                <a:lnTo>
                  <a:pt x="3136006" y="437882"/>
                </a:lnTo>
                <a:lnTo>
                  <a:pt x="3342068" y="515155"/>
                </a:lnTo>
                <a:lnTo>
                  <a:pt x="3387144" y="573110"/>
                </a:lnTo>
                <a:lnTo>
                  <a:pt x="3322750" y="585989"/>
                </a:lnTo>
                <a:lnTo>
                  <a:pt x="3277673" y="579549"/>
                </a:lnTo>
                <a:lnTo>
                  <a:pt x="3219719" y="669701"/>
                </a:lnTo>
                <a:lnTo>
                  <a:pt x="3052293" y="656822"/>
                </a:lnTo>
                <a:lnTo>
                  <a:pt x="3065172" y="753414"/>
                </a:lnTo>
                <a:lnTo>
                  <a:pt x="3142445" y="759853"/>
                </a:lnTo>
                <a:lnTo>
                  <a:pt x="3206840" y="875763"/>
                </a:lnTo>
                <a:lnTo>
                  <a:pt x="3206840" y="875763"/>
                </a:lnTo>
                <a:lnTo>
                  <a:pt x="3206840" y="972355"/>
                </a:lnTo>
                <a:lnTo>
                  <a:pt x="3013657" y="837127"/>
                </a:lnTo>
                <a:lnTo>
                  <a:pt x="2975020" y="785611"/>
                </a:lnTo>
                <a:lnTo>
                  <a:pt x="3000778" y="669701"/>
                </a:lnTo>
                <a:lnTo>
                  <a:pt x="2942823" y="553791"/>
                </a:lnTo>
                <a:lnTo>
                  <a:pt x="2923504" y="631065"/>
                </a:lnTo>
                <a:lnTo>
                  <a:pt x="2788276" y="611746"/>
                </a:lnTo>
                <a:lnTo>
                  <a:pt x="2807595" y="689020"/>
                </a:lnTo>
                <a:lnTo>
                  <a:pt x="2749640" y="721217"/>
                </a:lnTo>
                <a:lnTo>
                  <a:pt x="2704564" y="663262"/>
                </a:lnTo>
                <a:lnTo>
                  <a:pt x="2633730" y="689020"/>
                </a:lnTo>
                <a:lnTo>
                  <a:pt x="2498502" y="676141"/>
                </a:lnTo>
                <a:lnTo>
                  <a:pt x="2459865" y="721217"/>
                </a:lnTo>
                <a:lnTo>
                  <a:pt x="2472744" y="817808"/>
                </a:lnTo>
                <a:lnTo>
                  <a:pt x="2408350" y="882203"/>
                </a:lnTo>
                <a:lnTo>
                  <a:pt x="2517820" y="882203"/>
                </a:lnTo>
                <a:lnTo>
                  <a:pt x="2556457" y="837127"/>
                </a:lnTo>
                <a:lnTo>
                  <a:pt x="2627290" y="907960"/>
                </a:lnTo>
                <a:lnTo>
                  <a:pt x="2736761" y="1017431"/>
                </a:lnTo>
                <a:lnTo>
                  <a:pt x="2749640" y="1094704"/>
                </a:lnTo>
                <a:lnTo>
                  <a:pt x="2794716" y="1133341"/>
                </a:lnTo>
                <a:lnTo>
                  <a:pt x="2736761" y="1313645"/>
                </a:lnTo>
                <a:lnTo>
                  <a:pt x="2640169" y="1313645"/>
                </a:lnTo>
                <a:lnTo>
                  <a:pt x="2640169" y="1371600"/>
                </a:lnTo>
                <a:lnTo>
                  <a:pt x="2646609" y="1397358"/>
                </a:lnTo>
                <a:lnTo>
                  <a:pt x="2601533" y="1435994"/>
                </a:lnTo>
                <a:lnTo>
                  <a:pt x="2601533" y="1435994"/>
                </a:lnTo>
                <a:lnTo>
                  <a:pt x="2665927" y="1481070"/>
                </a:lnTo>
                <a:lnTo>
                  <a:pt x="2743200" y="1616299"/>
                </a:lnTo>
                <a:lnTo>
                  <a:pt x="2698124" y="1661375"/>
                </a:lnTo>
                <a:lnTo>
                  <a:pt x="2601533" y="1526146"/>
                </a:lnTo>
                <a:lnTo>
                  <a:pt x="2537138" y="1513268"/>
                </a:lnTo>
                <a:lnTo>
                  <a:pt x="2524259" y="1442434"/>
                </a:lnTo>
                <a:lnTo>
                  <a:pt x="2453426" y="1423115"/>
                </a:lnTo>
                <a:lnTo>
                  <a:pt x="2434107" y="1487510"/>
                </a:lnTo>
                <a:lnTo>
                  <a:pt x="2382592" y="1390918"/>
                </a:lnTo>
                <a:lnTo>
                  <a:pt x="2337516" y="1500389"/>
                </a:lnTo>
                <a:lnTo>
                  <a:pt x="2401910" y="1584101"/>
                </a:lnTo>
                <a:lnTo>
                  <a:pt x="2459865" y="1577662"/>
                </a:lnTo>
                <a:lnTo>
                  <a:pt x="2434107" y="1648496"/>
                </a:lnTo>
                <a:lnTo>
                  <a:pt x="2517820" y="1687132"/>
                </a:lnTo>
                <a:lnTo>
                  <a:pt x="2575775" y="1790163"/>
                </a:lnTo>
                <a:lnTo>
                  <a:pt x="2530699" y="1828800"/>
                </a:lnTo>
                <a:lnTo>
                  <a:pt x="2582214" y="1841679"/>
                </a:lnTo>
                <a:lnTo>
                  <a:pt x="2550017" y="2009104"/>
                </a:lnTo>
                <a:lnTo>
                  <a:pt x="2466304" y="2112135"/>
                </a:lnTo>
                <a:lnTo>
                  <a:pt x="2337516" y="2137893"/>
                </a:lnTo>
                <a:lnTo>
                  <a:pt x="2266682" y="2202287"/>
                </a:lnTo>
                <a:lnTo>
                  <a:pt x="2247364" y="2170090"/>
                </a:lnTo>
                <a:lnTo>
                  <a:pt x="2189409" y="2163651"/>
                </a:lnTo>
                <a:lnTo>
                  <a:pt x="2086378" y="2292439"/>
                </a:lnTo>
                <a:lnTo>
                  <a:pt x="2195848" y="2363273"/>
                </a:lnTo>
                <a:lnTo>
                  <a:pt x="2208727" y="2427668"/>
                </a:lnTo>
                <a:lnTo>
                  <a:pt x="2260243" y="2459865"/>
                </a:lnTo>
                <a:lnTo>
                  <a:pt x="2253803" y="2550017"/>
                </a:lnTo>
                <a:lnTo>
                  <a:pt x="2189409" y="2607972"/>
                </a:lnTo>
                <a:lnTo>
                  <a:pt x="2157212" y="2659487"/>
                </a:lnTo>
                <a:lnTo>
                  <a:pt x="2086378" y="2569335"/>
                </a:lnTo>
                <a:lnTo>
                  <a:pt x="1938271" y="2485622"/>
                </a:lnTo>
                <a:lnTo>
                  <a:pt x="1944710" y="2665927"/>
                </a:lnTo>
                <a:lnTo>
                  <a:pt x="2028423" y="2781837"/>
                </a:lnTo>
                <a:lnTo>
                  <a:pt x="2099257" y="2826913"/>
                </a:lnTo>
                <a:lnTo>
                  <a:pt x="2125014" y="2975020"/>
                </a:lnTo>
                <a:lnTo>
                  <a:pt x="1996226" y="2897746"/>
                </a:lnTo>
                <a:lnTo>
                  <a:pt x="1976907" y="2768958"/>
                </a:lnTo>
                <a:lnTo>
                  <a:pt x="1906073" y="2685245"/>
                </a:lnTo>
                <a:lnTo>
                  <a:pt x="1893195" y="2466304"/>
                </a:lnTo>
                <a:lnTo>
                  <a:pt x="1860997" y="2343955"/>
                </a:lnTo>
                <a:lnTo>
                  <a:pt x="1796603" y="2382591"/>
                </a:lnTo>
                <a:lnTo>
                  <a:pt x="1764406" y="2421228"/>
                </a:lnTo>
                <a:lnTo>
                  <a:pt x="1757966" y="2292439"/>
                </a:lnTo>
                <a:lnTo>
                  <a:pt x="1648496" y="2189408"/>
                </a:lnTo>
                <a:lnTo>
                  <a:pt x="1603420" y="2118575"/>
                </a:lnTo>
                <a:lnTo>
                  <a:pt x="1564783" y="2176529"/>
                </a:lnTo>
                <a:lnTo>
                  <a:pt x="1455313" y="2150772"/>
                </a:lnTo>
                <a:lnTo>
                  <a:pt x="1435995" y="2234484"/>
                </a:lnTo>
                <a:lnTo>
                  <a:pt x="1326524" y="2311758"/>
                </a:lnTo>
                <a:lnTo>
                  <a:pt x="1229933" y="2421228"/>
                </a:lnTo>
                <a:lnTo>
                  <a:pt x="1287888" y="2537138"/>
                </a:lnTo>
                <a:lnTo>
                  <a:pt x="1242812" y="2620851"/>
                </a:lnTo>
                <a:lnTo>
                  <a:pt x="1191296" y="2698124"/>
                </a:lnTo>
                <a:lnTo>
                  <a:pt x="1107583" y="2550017"/>
                </a:lnTo>
                <a:lnTo>
                  <a:pt x="1075386" y="2434107"/>
                </a:lnTo>
                <a:lnTo>
                  <a:pt x="1004552" y="2363273"/>
                </a:lnTo>
                <a:lnTo>
                  <a:pt x="998113" y="2234484"/>
                </a:lnTo>
                <a:lnTo>
                  <a:pt x="946597" y="2150772"/>
                </a:lnTo>
                <a:lnTo>
                  <a:pt x="875764" y="2157211"/>
                </a:lnTo>
                <a:lnTo>
                  <a:pt x="856445" y="2105696"/>
                </a:lnTo>
                <a:lnTo>
                  <a:pt x="875764" y="2079938"/>
                </a:lnTo>
                <a:lnTo>
                  <a:pt x="940158" y="2079938"/>
                </a:lnTo>
                <a:lnTo>
                  <a:pt x="991673" y="1996225"/>
                </a:lnTo>
                <a:lnTo>
                  <a:pt x="1101144" y="1951149"/>
                </a:lnTo>
                <a:lnTo>
                  <a:pt x="1023871" y="1848118"/>
                </a:lnTo>
                <a:lnTo>
                  <a:pt x="1101144" y="1835239"/>
                </a:lnTo>
                <a:lnTo>
                  <a:pt x="1101144" y="1777284"/>
                </a:lnTo>
                <a:lnTo>
                  <a:pt x="1229933" y="1783724"/>
                </a:lnTo>
                <a:lnTo>
                  <a:pt x="1178417" y="1725769"/>
                </a:lnTo>
                <a:lnTo>
                  <a:pt x="1249251" y="1687132"/>
                </a:lnTo>
                <a:lnTo>
                  <a:pt x="1255690" y="1629177"/>
                </a:lnTo>
                <a:lnTo>
                  <a:pt x="1159099" y="1622738"/>
                </a:lnTo>
                <a:lnTo>
                  <a:pt x="1088265" y="1564783"/>
                </a:lnTo>
                <a:lnTo>
                  <a:pt x="1036750" y="1603420"/>
                </a:lnTo>
                <a:lnTo>
                  <a:pt x="978795" y="1539025"/>
                </a:lnTo>
                <a:lnTo>
                  <a:pt x="946597" y="1571222"/>
                </a:lnTo>
                <a:lnTo>
                  <a:pt x="895082" y="1571222"/>
                </a:lnTo>
                <a:lnTo>
                  <a:pt x="895082" y="1571222"/>
                </a:lnTo>
                <a:lnTo>
                  <a:pt x="824248" y="1526146"/>
                </a:lnTo>
                <a:lnTo>
                  <a:pt x="708338" y="1564783"/>
                </a:lnTo>
                <a:lnTo>
                  <a:pt x="605307" y="1487510"/>
                </a:lnTo>
                <a:lnTo>
                  <a:pt x="585989" y="1410237"/>
                </a:lnTo>
                <a:lnTo>
                  <a:pt x="585989" y="1410237"/>
                </a:lnTo>
                <a:lnTo>
                  <a:pt x="457200" y="1487510"/>
                </a:lnTo>
                <a:lnTo>
                  <a:pt x="341290" y="1493949"/>
                </a:lnTo>
                <a:lnTo>
                  <a:pt x="379927" y="1410237"/>
                </a:lnTo>
                <a:lnTo>
                  <a:pt x="386366" y="1320084"/>
                </a:lnTo>
                <a:lnTo>
                  <a:pt x="302654" y="1287887"/>
                </a:lnTo>
                <a:lnTo>
                  <a:pt x="206062" y="1365160"/>
                </a:lnTo>
                <a:lnTo>
                  <a:pt x="103031" y="1365160"/>
                </a:lnTo>
                <a:lnTo>
                  <a:pt x="38637" y="1294327"/>
                </a:lnTo>
                <a:lnTo>
                  <a:pt x="32197" y="1197735"/>
                </a:lnTo>
                <a:lnTo>
                  <a:pt x="32197" y="1133341"/>
                </a:lnTo>
                <a:lnTo>
                  <a:pt x="6440" y="1075386"/>
                </a:lnTo>
                <a:lnTo>
                  <a:pt x="0" y="1023870"/>
                </a:lnTo>
                <a:lnTo>
                  <a:pt x="51516" y="991673"/>
                </a:lnTo>
                <a:lnTo>
                  <a:pt x="32197" y="940158"/>
                </a:lnTo>
                <a:lnTo>
                  <a:pt x="115910" y="972355"/>
                </a:lnTo>
                <a:lnTo>
                  <a:pt x="160986" y="869324"/>
                </a:lnTo>
                <a:lnTo>
                  <a:pt x="141668" y="746975"/>
                </a:lnTo>
                <a:lnTo>
                  <a:pt x="167426" y="689020"/>
                </a:lnTo>
                <a:lnTo>
                  <a:pt x="270457" y="682580"/>
                </a:lnTo>
                <a:lnTo>
                  <a:pt x="321972" y="663262"/>
                </a:lnTo>
                <a:lnTo>
                  <a:pt x="347730" y="598868"/>
                </a:lnTo>
                <a:lnTo>
                  <a:pt x="399245" y="579549"/>
                </a:lnTo>
                <a:lnTo>
                  <a:pt x="354169" y="508715"/>
                </a:lnTo>
                <a:lnTo>
                  <a:pt x="302654" y="502276"/>
                </a:lnTo>
                <a:lnTo>
                  <a:pt x="296214" y="431442"/>
                </a:lnTo>
                <a:lnTo>
                  <a:pt x="379927" y="386366"/>
                </a:lnTo>
                <a:lnTo>
                  <a:pt x="315533" y="31553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ASIA MAPS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46493" y="2738542"/>
            <a:ext cx="426050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6895" y="3742689"/>
            <a:ext cx="4150105" cy="1770854"/>
            <a:chOff x="1298704" y="4268359"/>
            <a:chExt cx="2137051" cy="1770854"/>
          </a:xfrm>
        </p:grpSpPr>
        <p:sp>
          <p:nvSpPr>
            <p:cNvPr id="8" name="TextBox 7"/>
            <p:cNvSpPr txBox="1"/>
            <p:nvPr/>
          </p:nvSpPr>
          <p:spPr>
            <a:xfrm>
              <a:off x="1298706" y="4268359"/>
              <a:ext cx="148581" cy="15388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Roboto  " charset="0"/>
                  <a:ea typeface="Roboto  " charset="0"/>
                  <a:cs typeface="Roboto  " charset="0"/>
                </a:rPr>
                <a:t>2012</a:t>
              </a:r>
            </a:p>
            <a:p>
              <a:endParaRPr lang="en-US" sz="1000" dirty="0">
                <a:latin typeface="Roboto  " charset="0"/>
                <a:ea typeface="Roboto  " charset="0"/>
                <a:cs typeface="Roboto  " charset="0"/>
              </a:endParaRPr>
            </a:p>
            <a:p>
              <a:endParaRPr lang="en-US" sz="1000" dirty="0">
                <a:latin typeface="Roboto  " charset="0"/>
                <a:ea typeface="Roboto  " charset="0"/>
                <a:cs typeface="Roboto  " charset="0"/>
              </a:endParaRPr>
            </a:p>
            <a:p>
              <a:r>
                <a:rPr lang="en-US" sz="1000" dirty="0">
                  <a:latin typeface="Roboto  " charset="0"/>
                  <a:ea typeface="Roboto  " charset="0"/>
                  <a:cs typeface="Roboto  " charset="0"/>
                </a:rPr>
                <a:t>2013</a:t>
              </a:r>
            </a:p>
            <a:p>
              <a:endParaRPr lang="en-US" sz="1000" dirty="0">
                <a:latin typeface="Roboto  " charset="0"/>
                <a:ea typeface="Roboto  " charset="0"/>
                <a:cs typeface="Roboto  " charset="0"/>
              </a:endParaRPr>
            </a:p>
            <a:p>
              <a:endParaRPr lang="en-US" sz="1000" dirty="0">
                <a:latin typeface="Roboto  " charset="0"/>
                <a:ea typeface="Roboto  " charset="0"/>
                <a:cs typeface="Roboto  " charset="0"/>
              </a:endParaRPr>
            </a:p>
            <a:p>
              <a:r>
                <a:rPr lang="en-US" sz="1000" dirty="0">
                  <a:latin typeface="Roboto  " charset="0"/>
                  <a:ea typeface="Roboto  " charset="0"/>
                  <a:cs typeface="Roboto  " charset="0"/>
                </a:rPr>
                <a:t>2014</a:t>
              </a:r>
            </a:p>
            <a:p>
              <a:endParaRPr lang="en-US" sz="1000" dirty="0">
                <a:latin typeface="Roboto  " charset="0"/>
                <a:ea typeface="Roboto  " charset="0"/>
                <a:cs typeface="Roboto  " charset="0"/>
              </a:endParaRPr>
            </a:p>
            <a:p>
              <a:endParaRPr lang="en-US" sz="1000" dirty="0">
                <a:latin typeface="Roboto  " charset="0"/>
                <a:ea typeface="Roboto  " charset="0"/>
                <a:cs typeface="Roboto  " charset="0"/>
              </a:endParaRPr>
            </a:p>
            <a:p>
              <a:r>
                <a:rPr lang="en-US" sz="1000" dirty="0">
                  <a:latin typeface="Roboto  " charset="0"/>
                  <a:ea typeface="Roboto  " charset="0"/>
                  <a:cs typeface="Roboto  " charset="0"/>
                </a:rPr>
                <a:t>2015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98706" y="4470436"/>
              <a:ext cx="2137049" cy="154580"/>
              <a:chOff x="1178284" y="4470436"/>
              <a:chExt cx="2137049" cy="1545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78284" y="4472616"/>
                <a:ext cx="2137049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78285" y="4470436"/>
                <a:ext cx="1793516" cy="152400"/>
              </a:xfrm>
              <a:prstGeom prst="rect">
                <a:avLst/>
              </a:prstGeom>
              <a:solidFill>
                <a:srgbClr val="218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>
                    <a:latin typeface="Roboto  " charset="0"/>
                    <a:ea typeface="Roboto  " charset="0"/>
                    <a:cs typeface="Roboto  " charset="0"/>
                  </a:rPr>
                  <a:t>8.3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8705" y="4944015"/>
              <a:ext cx="2137049" cy="154580"/>
              <a:chOff x="1178284" y="4470436"/>
              <a:chExt cx="2137049" cy="1545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78284" y="4472616"/>
                <a:ext cx="2137049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78285" y="4470436"/>
                <a:ext cx="1520694" cy="152400"/>
              </a:xfrm>
              <a:prstGeom prst="rect">
                <a:avLst/>
              </a:prstGeom>
              <a:solidFill>
                <a:srgbClr val="91B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900" dirty="0">
                    <a:latin typeface="Roboto  " charset="0"/>
                    <a:ea typeface="Roboto  " charset="0"/>
                    <a:cs typeface="Roboto  " charset="0"/>
                  </a:rPr>
                  <a:t>6.9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298705" y="5417594"/>
              <a:ext cx="2137049" cy="152400"/>
              <a:chOff x="1178284" y="4472616"/>
              <a:chExt cx="2137049" cy="152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178284" y="4472616"/>
                <a:ext cx="2137049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78285" y="4472616"/>
                <a:ext cx="1673094" cy="150220"/>
              </a:xfrm>
              <a:prstGeom prst="rect">
                <a:avLst/>
              </a:prstGeom>
              <a:solidFill>
                <a:srgbClr val="F79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900" dirty="0">
                    <a:latin typeface="Roboto  " charset="0"/>
                    <a:ea typeface="Roboto  " charset="0"/>
                    <a:cs typeface="Roboto  " charset="0"/>
                  </a:rPr>
                  <a:t>7.3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98704" y="5884633"/>
              <a:ext cx="2137049" cy="154580"/>
              <a:chOff x="1178284" y="4470436"/>
              <a:chExt cx="2137049" cy="1545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78284" y="4472616"/>
                <a:ext cx="2137049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78284" y="4470436"/>
                <a:ext cx="1901693" cy="152400"/>
              </a:xfrm>
              <a:prstGeom prst="rect">
                <a:avLst/>
              </a:prstGeom>
              <a:solidFill>
                <a:srgbClr val="C835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900" dirty="0">
                    <a:latin typeface="Roboto  " charset="0"/>
                    <a:ea typeface="Roboto  " charset="0"/>
                    <a:cs typeface="Roboto  " charset="0"/>
                  </a:rPr>
                  <a:t>9.2</a:t>
                </a:r>
              </a:p>
            </p:txBody>
          </p:sp>
        </p:grpSp>
      </p:grpSp>
      <p:sp>
        <p:nvSpPr>
          <p:cNvPr id="21" name="Oval 20"/>
          <p:cNvSpPr>
            <a:spLocks noChangeAspect="1"/>
          </p:cNvSpPr>
          <p:nvPr/>
        </p:nvSpPr>
        <p:spPr>
          <a:xfrm>
            <a:off x="7591988" y="2738542"/>
            <a:ext cx="288000" cy="288000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92682" y="4057169"/>
            <a:ext cx="288290" cy="288290"/>
          </a:xfrm>
          <a:prstGeom prst="ellipse">
            <a:avLst/>
          </a:prstGeom>
          <a:solidFill>
            <a:srgbClr val="91B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flipV="1">
            <a:off x="8764282" y="2969230"/>
            <a:ext cx="288616" cy="288000"/>
          </a:xfrm>
          <a:prstGeom prst="ellipse">
            <a:avLst/>
          </a:prstGeom>
          <a:solidFill>
            <a:srgbClr val="F79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flipV="1">
            <a:off x="9103071" y="4326843"/>
            <a:ext cx="288616" cy="288000"/>
          </a:xfrm>
          <a:prstGeom prst="ellipse">
            <a:avLst/>
          </a:prstGeom>
          <a:solidFill>
            <a:srgbClr val="C8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21" grpId="0" animBg="1"/>
      <p:bldP spid="22" grpId="0" animBg="1"/>
      <p:bldP spid="23" grpId="0" animBg="1"/>
      <p:bldP spid="2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540356" y="2513139"/>
            <a:ext cx="4337793" cy="3810000"/>
          </a:xfrm>
          <a:custGeom>
            <a:avLst/>
            <a:gdLst>
              <a:gd name="connsiteX0" fmla="*/ 315533 w 3387144"/>
              <a:gd name="connsiteY0" fmla="*/ 315532 h 2975020"/>
              <a:gd name="connsiteX1" fmla="*/ 289775 w 3387144"/>
              <a:gd name="connsiteY1" fmla="*/ 231820 h 2975020"/>
              <a:gd name="connsiteX2" fmla="*/ 367048 w 3387144"/>
              <a:gd name="connsiteY2" fmla="*/ 244699 h 2975020"/>
              <a:gd name="connsiteX3" fmla="*/ 392806 w 3387144"/>
              <a:gd name="connsiteY3" fmla="*/ 206062 h 2975020"/>
              <a:gd name="connsiteX4" fmla="*/ 534473 w 3387144"/>
              <a:gd name="connsiteY4" fmla="*/ 186744 h 2975020"/>
              <a:gd name="connsiteX5" fmla="*/ 547352 w 3387144"/>
              <a:gd name="connsiteY5" fmla="*/ 141668 h 2975020"/>
              <a:gd name="connsiteX6" fmla="*/ 624626 w 3387144"/>
              <a:gd name="connsiteY6" fmla="*/ 128789 h 2975020"/>
              <a:gd name="connsiteX7" fmla="*/ 785612 w 3387144"/>
              <a:gd name="connsiteY7" fmla="*/ 128789 h 2975020"/>
              <a:gd name="connsiteX8" fmla="*/ 804930 w 3387144"/>
              <a:gd name="connsiteY8" fmla="*/ 96591 h 2975020"/>
              <a:gd name="connsiteX9" fmla="*/ 714778 w 3387144"/>
              <a:gd name="connsiteY9" fmla="*/ 45076 h 2975020"/>
              <a:gd name="connsiteX10" fmla="*/ 566671 w 3387144"/>
              <a:gd name="connsiteY10" fmla="*/ 38637 h 2975020"/>
              <a:gd name="connsiteX11" fmla="*/ 566671 w 3387144"/>
              <a:gd name="connsiteY11" fmla="*/ 0 h 2975020"/>
              <a:gd name="connsiteX12" fmla="*/ 753414 w 3387144"/>
              <a:gd name="connsiteY12" fmla="*/ 12879 h 2975020"/>
              <a:gd name="connsiteX13" fmla="*/ 888643 w 3387144"/>
              <a:gd name="connsiteY13" fmla="*/ 83713 h 2975020"/>
              <a:gd name="connsiteX14" fmla="*/ 991673 w 3387144"/>
              <a:gd name="connsiteY14" fmla="*/ 83713 h 2975020"/>
              <a:gd name="connsiteX15" fmla="*/ 1146220 w 3387144"/>
              <a:gd name="connsiteY15" fmla="*/ 122349 h 2975020"/>
              <a:gd name="connsiteX16" fmla="*/ 1023871 w 3387144"/>
              <a:gd name="connsiteY16" fmla="*/ 212501 h 2975020"/>
              <a:gd name="connsiteX17" fmla="*/ 1068947 w 3387144"/>
              <a:gd name="connsiteY17" fmla="*/ 238259 h 2975020"/>
              <a:gd name="connsiteX18" fmla="*/ 1159099 w 3387144"/>
              <a:gd name="connsiteY18" fmla="*/ 193183 h 2975020"/>
              <a:gd name="connsiteX19" fmla="*/ 1242812 w 3387144"/>
              <a:gd name="connsiteY19" fmla="*/ 193183 h 2975020"/>
              <a:gd name="connsiteX20" fmla="*/ 1287888 w 3387144"/>
              <a:gd name="connsiteY20" fmla="*/ 238259 h 2975020"/>
              <a:gd name="connsiteX21" fmla="*/ 1339403 w 3387144"/>
              <a:gd name="connsiteY21" fmla="*/ 199622 h 2975020"/>
              <a:gd name="connsiteX22" fmla="*/ 1390919 w 3387144"/>
              <a:gd name="connsiteY22" fmla="*/ 231820 h 2975020"/>
              <a:gd name="connsiteX23" fmla="*/ 1416676 w 3387144"/>
              <a:gd name="connsiteY23" fmla="*/ 199622 h 2975020"/>
              <a:gd name="connsiteX24" fmla="*/ 1609859 w 3387144"/>
              <a:gd name="connsiteY24" fmla="*/ 199622 h 2975020"/>
              <a:gd name="connsiteX25" fmla="*/ 1725769 w 3387144"/>
              <a:gd name="connsiteY25" fmla="*/ 283335 h 2975020"/>
              <a:gd name="connsiteX26" fmla="*/ 1796603 w 3387144"/>
              <a:gd name="connsiteY26" fmla="*/ 251138 h 2975020"/>
              <a:gd name="connsiteX27" fmla="*/ 1970468 w 3387144"/>
              <a:gd name="connsiteY27" fmla="*/ 264017 h 2975020"/>
              <a:gd name="connsiteX28" fmla="*/ 1957589 w 3387144"/>
              <a:gd name="connsiteY28" fmla="*/ 212501 h 2975020"/>
              <a:gd name="connsiteX29" fmla="*/ 2234485 w 3387144"/>
              <a:gd name="connsiteY29" fmla="*/ 251138 h 2975020"/>
              <a:gd name="connsiteX30" fmla="*/ 2286000 w 3387144"/>
              <a:gd name="connsiteY30" fmla="*/ 296214 h 2975020"/>
              <a:gd name="connsiteX31" fmla="*/ 2363273 w 3387144"/>
              <a:gd name="connsiteY31" fmla="*/ 270456 h 2975020"/>
              <a:gd name="connsiteX32" fmla="*/ 2421228 w 3387144"/>
              <a:gd name="connsiteY32" fmla="*/ 302653 h 2975020"/>
              <a:gd name="connsiteX33" fmla="*/ 2485623 w 3387144"/>
              <a:gd name="connsiteY33" fmla="*/ 302653 h 2975020"/>
              <a:gd name="connsiteX34" fmla="*/ 2582214 w 3387144"/>
              <a:gd name="connsiteY34" fmla="*/ 341290 h 2975020"/>
              <a:gd name="connsiteX35" fmla="*/ 2730321 w 3387144"/>
              <a:gd name="connsiteY35" fmla="*/ 309093 h 2975020"/>
              <a:gd name="connsiteX36" fmla="*/ 2846231 w 3387144"/>
              <a:gd name="connsiteY36" fmla="*/ 373487 h 2975020"/>
              <a:gd name="connsiteX37" fmla="*/ 2891307 w 3387144"/>
              <a:gd name="connsiteY37" fmla="*/ 360608 h 2975020"/>
              <a:gd name="connsiteX38" fmla="*/ 2859110 w 3387144"/>
              <a:gd name="connsiteY38" fmla="*/ 315532 h 2975020"/>
              <a:gd name="connsiteX39" fmla="*/ 3065172 w 3387144"/>
              <a:gd name="connsiteY39" fmla="*/ 334851 h 2975020"/>
              <a:gd name="connsiteX40" fmla="*/ 3136006 w 3387144"/>
              <a:gd name="connsiteY40" fmla="*/ 437882 h 2975020"/>
              <a:gd name="connsiteX41" fmla="*/ 3342068 w 3387144"/>
              <a:gd name="connsiteY41" fmla="*/ 515155 h 2975020"/>
              <a:gd name="connsiteX42" fmla="*/ 3387144 w 3387144"/>
              <a:gd name="connsiteY42" fmla="*/ 573110 h 2975020"/>
              <a:gd name="connsiteX43" fmla="*/ 3322750 w 3387144"/>
              <a:gd name="connsiteY43" fmla="*/ 585989 h 2975020"/>
              <a:gd name="connsiteX44" fmla="*/ 3277673 w 3387144"/>
              <a:gd name="connsiteY44" fmla="*/ 579549 h 2975020"/>
              <a:gd name="connsiteX45" fmla="*/ 3219719 w 3387144"/>
              <a:gd name="connsiteY45" fmla="*/ 669701 h 2975020"/>
              <a:gd name="connsiteX46" fmla="*/ 3052293 w 3387144"/>
              <a:gd name="connsiteY46" fmla="*/ 656822 h 2975020"/>
              <a:gd name="connsiteX47" fmla="*/ 3065172 w 3387144"/>
              <a:gd name="connsiteY47" fmla="*/ 753414 h 2975020"/>
              <a:gd name="connsiteX48" fmla="*/ 3142445 w 3387144"/>
              <a:gd name="connsiteY48" fmla="*/ 759853 h 2975020"/>
              <a:gd name="connsiteX49" fmla="*/ 3206840 w 3387144"/>
              <a:gd name="connsiteY49" fmla="*/ 875763 h 2975020"/>
              <a:gd name="connsiteX50" fmla="*/ 3206840 w 3387144"/>
              <a:gd name="connsiteY50" fmla="*/ 875763 h 2975020"/>
              <a:gd name="connsiteX51" fmla="*/ 3206840 w 3387144"/>
              <a:gd name="connsiteY51" fmla="*/ 972355 h 2975020"/>
              <a:gd name="connsiteX52" fmla="*/ 3013657 w 3387144"/>
              <a:gd name="connsiteY52" fmla="*/ 837127 h 2975020"/>
              <a:gd name="connsiteX53" fmla="*/ 2975020 w 3387144"/>
              <a:gd name="connsiteY53" fmla="*/ 785611 h 2975020"/>
              <a:gd name="connsiteX54" fmla="*/ 3000778 w 3387144"/>
              <a:gd name="connsiteY54" fmla="*/ 669701 h 2975020"/>
              <a:gd name="connsiteX55" fmla="*/ 2942823 w 3387144"/>
              <a:gd name="connsiteY55" fmla="*/ 553791 h 2975020"/>
              <a:gd name="connsiteX56" fmla="*/ 2923504 w 3387144"/>
              <a:gd name="connsiteY56" fmla="*/ 631065 h 2975020"/>
              <a:gd name="connsiteX57" fmla="*/ 2788276 w 3387144"/>
              <a:gd name="connsiteY57" fmla="*/ 611746 h 2975020"/>
              <a:gd name="connsiteX58" fmla="*/ 2807595 w 3387144"/>
              <a:gd name="connsiteY58" fmla="*/ 689020 h 2975020"/>
              <a:gd name="connsiteX59" fmla="*/ 2749640 w 3387144"/>
              <a:gd name="connsiteY59" fmla="*/ 721217 h 2975020"/>
              <a:gd name="connsiteX60" fmla="*/ 2704564 w 3387144"/>
              <a:gd name="connsiteY60" fmla="*/ 663262 h 2975020"/>
              <a:gd name="connsiteX61" fmla="*/ 2633730 w 3387144"/>
              <a:gd name="connsiteY61" fmla="*/ 689020 h 2975020"/>
              <a:gd name="connsiteX62" fmla="*/ 2498502 w 3387144"/>
              <a:gd name="connsiteY62" fmla="*/ 676141 h 2975020"/>
              <a:gd name="connsiteX63" fmla="*/ 2459865 w 3387144"/>
              <a:gd name="connsiteY63" fmla="*/ 721217 h 2975020"/>
              <a:gd name="connsiteX64" fmla="*/ 2472744 w 3387144"/>
              <a:gd name="connsiteY64" fmla="*/ 817808 h 2975020"/>
              <a:gd name="connsiteX65" fmla="*/ 2408350 w 3387144"/>
              <a:gd name="connsiteY65" fmla="*/ 882203 h 2975020"/>
              <a:gd name="connsiteX66" fmla="*/ 2517820 w 3387144"/>
              <a:gd name="connsiteY66" fmla="*/ 882203 h 2975020"/>
              <a:gd name="connsiteX67" fmla="*/ 2556457 w 3387144"/>
              <a:gd name="connsiteY67" fmla="*/ 837127 h 2975020"/>
              <a:gd name="connsiteX68" fmla="*/ 2627290 w 3387144"/>
              <a:gd name="connsiteY68" fmla="*/ 907960 h 2975020"/>
              <a:gd name="connsiteX69" fmla="*/ 2736761 w 3387144"/>
              <a:gd name="connsiteY69" fmla="*/ 1017431 h 2975020"/>
              <a:gd name="connsiteX70" fmla="*/ 2749640 w 3387144"/>
              <a:gd name="connsiteY70" fmla="*/ 1094704 h 2975020"/>
              <a:gd name="connsiteX71" fmla="*/ 2794716 w 3387144"/>
              <a:gd name="connsiteY71" fmla="*/ 1133341 h 2975020"/>
              <a:gd name="connsiteX72" fmla="*/ 2736761 w 3387144"/>
              <a:gd name="connsiteY72" fmla="*/ 1313645 h 2975020"/>
              <a:gd name="connsiteX73" fmla="*/ 2640169 w 3387144"/>
              <a:gd name="connsiteY73" fmla="*/ 1313645 h 2975020"/>
              <a:gd name="connsiteX74" fmla="*/ 2640169 w 3387144"/>
              <a:gd name="connsiteY74" fmla="*/ 1371600 h 2975020"/>
              <a:gd name="connsiteX75" fmla="*/ 2646609 w 3387144"/>
              <a:gd name="connsiteY75" fmla="*/ 1397358 h 2975020"/>
              <a:gd name="connsiteX76" fmla="*/ 2601533 w 3387144"/>
              <a:gd name="connsiteY76" fmla="*/ 1435994 h 2975020"/>
              <a:gd name="connsiteX77" fmla="*/ 2601533 w 3387144"/>
              <a:gd name="connsiteY77" fmla="*/ 1435994 h 2975020"/>
              <a:gd name="connsiteX78" fmla="*/ 2665927 w 3387144"/>
              <a:gd name="connsiteY78" fmla="*/ 1481070 h 2975020"/>
              <a:gd name="connsiteX79" fmla="*/ 2743200 w 3387144"/>
              <a:gd name="connsiteY79" fmla="*/ 1616299 h 2975020"/>
              <a:gd name="connsiteX80" fmla="*/ 2698124 w 3387144"/>
              <a:gd name="connsiteY80" fmla="*/ 1661375 h 2975020"/>
              <a:gd name="connsiteX81" fmla="*/ 2601533 w 3387144"/>
              <a:gd name="connsiteY81" fmla="*/ 1526146 h 2975020"/>
              <a:gd name="connsiteX82" fmla="*/ 2537138 w 3387144"/>
              <a:gd name="connsiteY82" fmla="*/ 1513268 h 2975020"/>
              <a:gd name="connsiteX83" fmla="*/ 2524259 w 3387144"/>
              <a:gd name="connsiteY83" fmla="*/ 1442434 h 2975020"/>
              <a:gd name="connsiteX84" fmla="*/ 2453426 w 3387144"/>
              <a:gd name="connsiteY84" fmla="*/ 1423115 h 2975020"/>
              <a:gd name="connsiteX85" fmla="*/ 2434107 w 3387144"/>
              <a:gd name="connsiteY85" fmla="*/ 1487510 h 2975020"/>
              <a:gd name="connsiteX86" fmla="*/ 2382592 w 3387144"/>
              <a:gd name="connsiteY86" fmla="*/ 1390918 h 2975020"/>
              <a:gd name="connsiteX87" fmla="*/ 2337516 w 3387144"/>
              <a:gd name="connsiteY87" fmla="*/ 1500389 h 2975020"/>
              <a:gd name="connsiteX88" fmla="*/ 2401910 w 3387144"/>
              <a:gd name="connsiteY88" fmla="*/ 1584101 h 2975020"/>
              <a:gd name="connsiteX89" fmla="*/ 2459865 w 3387144"/>
              <a:gd name="connsiteY89" fmla="*/ 1577662 h 2975020"/>
              <a:gd name="connsiteX90" fmla="*/ 2434107 w 3387144"/>
              <a:gd name="connsiteY90" fmla="*/ 1648496 h 2975020"/>
              <a:gd name="connsiteX91" fmla="*/ 2517820 w 3387144"/>
              <a:gd name="connsiteY91" fmla="*/ 1687132 h 2975020"/>
              <a:gd name="connsiteX92" fmla="*/ 2575775 w 3387144"/>
              <a:gd name="connsiteY92" fmla="*/ 1790163 h 2975020"/>
              <a:gd name="connsiteX93" fmla="*/ 2530699 w 3387144"/>
              <a:gd name="connsiteY93" fmla="*/ 1828800 h 2975020"/>
              <a:gd name="connsiteX94" fmla="*/ 2582214 w 3387144"/>
              <a:gd name="connsiteY94" fmla="*/ 1841679 h 2975020"/>
              <a:gd name="connsiteX95" fmla="*/ 2550017 w 3387144"/>
              <a:gd name="connsiteY95" fmla="*/ 2009104 h 2975020"/>
              <a:gd name="connsiteX96" fmla="*/ 2466304 w 3387144"/>
              <a:gd name="connsiteY96" fmla="*/ 2112135 h 2975020"/>
              <a:gd name="connsiteX97" fmla="*/ 2337516 w 3387144"/>
              <a:gd name="connsiteY97" fmla="*/ 2137893 h 2975020"/>
              <a:gd name="connsiteX98" fmla="*/ 2266682 w 3387144"/>
              <a:gd name="connsiteY98" fmla="*/ 2202287 h 2975020"/>
              <a:gd name="connsiteX99" fmla="*/ 2247364 w 3387144"/>
              <a:gd name="connsiteY99" fmla="*/ 2170090 h 2975020"/>
              <a:gd name="connsiteX100" fmla="*/ 2189409 w 3387144"/>
              <a:gd name="connsiteY100" fmla="*/ 2163651 h 2975020"/>
              <a:gd name="connsiteX101" fmla="*/ 2086378 w 3387144"/>
              <a:gd name="connsiteY101" fmla="*/ 2292439 h 2975020"/>
              <a:gd name="connsiteX102" fmla="*/ 2195848 w 3387144"/>
              <a:gd name="connsiteY102" fmla="*/ 2363273 h 2975020"/>
              <a:gd name="connsiteX103" fmla="*/ 2208727 w 3387144"/>
              <a:gd name="connsiteY103" fmla="*/ 2427668 h 2975020"/>
              <a:gd name="connsiteX104" fmla="*/ 2260243 w 3387144"/>
              <a:gd name="connsiteY104" fmla="*/ 2459865 h 2975020"/>
              <a:gd name="connsiteX105" fmla="*/ 2253803 w 3387144"/>
              <a:gd name="connsiteY105" fmla="*/ 2550017 h 2975020"/>
              <a:gd name="connsiteX106" fmla="*/ 2189409 w 3387144"/>
              <a:gd name="connsiteY106" fmla="*/ 2607972 h 2975020"/>
              <a:gd name="connsiteX107" fmla="*/ 2157212 w 3387144"/>
              <a:gd name="connsiteY107" fmla="*/ 2659487 h 2975020"/>
              <a:gd name="connsiteX108" fmla="*/ 2086378 w 3387144"/>
              <a:gd name="connsiteY108" fmla="*/ 2569335 h 2975020"/>
              <a:gd name="connsiteX109" fmla="*/ 1938271 w 3387144"/>
              <a:gd name="connsiteY109" fmla="*/ 2485622 h 2975020"/>
              <a:gd name="connsiteX110" fmla="*/ 1944710 w 3387144"/>
              <a:gd name="connsiteY110" fmla="*/ 2665927 h 2975020"/>
              <a:gd name="connsiteX111" fmla="*/ 2028423 w 3387144"/>
              <a:gd name="connsiteY111" fmla="*/ 2781837 h 2975020"/>
              <a:gd name="connsiteX112" fmla="*/ 2099257 w 3387144"/>
              <a:gd name="connsiteY112" fmla="*/ 2826913 h 2975020"/>
              <a:gd name="connsiteX113" fmla="*/ 2125014 w 3387144"/>
              <a:gd name="connsiteY113" fmla="*/ 2975020 h 2975020"/>
              <a:gd name="connsiteX114" fmla="*/ 1996226 w 3387144"/>
              <a:gd name="connsiteY114" fmla="*/ 2897746 h 2975020"/>
              <a:gd name="connsiteX115" fmla="*/ 1976907 w 3387144"/>
              <a:gd name="connsiteY115" fmla="*/ 2768958 h 2975020"/>
              <a:gd name="connsiteX116" fmla="*/ 1906073 w 3387144"/>
              <a:gd name="connsiteY116" fmla="*/ 2685245 h 2975020"/>
              <a:gd name="connsiteX117" fmla="*/ 1893195 w 3387144"/>
              <a:gd name="connsiteY117" fmla="*/ 2466304 h 2975020"/>
              <a:gd name="connsiteX118" fmla="*/ 1860997 w 3387144"/>
              <a:gd name="connsiteY118" fmla="*/ 2343955 h 2975020"/>
              <a:gd name="connsiteX119" fmla="*/ 1796603 w 3387144"/>
              <a:gd name="connsiteY119" fmla="*/ 2382591 h 2975020"/>
              <a:gd name="connsiteX120" fmla="*/ 1764406 w 3387144"/>
              <a:gd name="connsiteY120" fmla="*/ 2421228 h 2975020"/>
              <a:gd name="connsiteX121" fmla="*/ 1757966 w 3387144"/>
              <a:gd name="connsiteY121" fmla="*/ 2292439 h 2975020"/>
              <a:gd name="connsiteX122" fmla="*/ 1648496 w 3387144"/>
              <a:gd name="connsiteY122" fmla="*/ 2189408 h 2975020"/>
              <a:gd name="connsiteX123" fmla="*/ 1603420 w 3387144"/>
              <a:gd name="connsiteY123" fmla="*/ 2118575 h 2975020"/>
              <a:gd name="connsiteX124" fmla="*/ 1564783 w 3387144"/>
              <a:gd name="connsiteY124" fmla="*/ 2176529 h 2975020"/>
              <a:gd name="connsiteX125" fmla="*/ 1455313 w 3387144"/>
              <a:gd name="connsiteY125" fmla="*/ 2150772 h 2975020"/>
              <a:gd name="connsiteX126" fmla="*/ 1435995 w 3387144"/>
              <a:gd name="connsiteY126" fmla="*/ 2234484 h 2975020"/>
              <a:gd name="connsiteX127" fmla="*/ 1326524 w 3387144"/>
              <a:gd name="connsiteY127" fmla="*/ 2311758 h 2975020"/>
              <a:gd name="connsiteX128" fmla="*/ 1229933 w 3387144"/>
              <a:gd name="connsiteY128" fmla="*/ 2421228 h 2975020"/>
              <a:gd name="connsiteX129" fmla="*/ 1287888 w 3387144"/>
              <a:gd name="connsiteY129" fmla="*/ 2537138 h 2975020"/>
              <a:gd name="connsiteX130" fmla="*/ 1242812 w 3387144"/>
              <a:gd name="connsiteY130" fmla="*/ 2620851 h 2975020"/>
              <a:gd name="connsiteX131" fmla="*/ 1191296 w 3387144"/>
              <a:gd name="connsiteY131" fmla="*/ 2698124 h 2975020"/>
              <a:gd name="connsiteX132" fmla="*/ 1107583 w 3387144"/>
              <a:gd name="connsiteY132" fmla="*/ 2550017 h 2975020"/>
              <a:gd name="connsiteX133" fmla="*/ 1075386 w 3387144"/>
              <a:gd name="connsiteY133" fmla="*/ 2434107 h 2975020"/>
              <a:gd name="connsiteX134" fmla="*/ 1004552 w 3387144"/>
              <a:gd name="connsiteY134" fmla="*/ 2363273 h 2975020"/>
              <a:gd name="connsiteX135" fmla="*/ 998113 w 3387144"/>
              <a:gd name="connsiteY135" fmla="*/ 2234484 h 2975020"/>
              <a:gd name="connsiteX136" fmla="*/ 946597 w 3387144"/>
              <a:gd name="connsiteY136" fmla="*/ 2150772 h 2975020"/>
              <a:gd name="connsiteX137" fmla="*/ 875764 w 3387144"/>
              <a:gd name="connsiteY137" fmla="*/ 2157211 h 2975020"/>
              <a:gd name="connsiteX138" fmla="*/ 856445 w 3387144"/>
              <a:gd name="connsiteY138" fmla="*/ 2105696 h 2975020"/>
              <a:gd name="connsiteX139" fmla="*/ 875764 w 3387144"/>
              <a:gd name="connsiteY139" fmla="*/ 2079938 h 2975020"/>
              <a:gd name="connsiteX140" fmla="*/ 940158 w 3387144"/>
              <a:gd name="connsiteY140" fmla="*/ 2079938 h 2975020"/>
              <a:gd name="connsiteX141" fmla="*/ 991673 w 3387144"/>
              <a:gd name="connsiteY141" fmla="*/ 1996225 h 2975020"/>
              <a:gd name="connsiteX142" fmla="*/ 1101144 w 3387144"/>
              <a:gd name="connsiteY142" fmla="*/ 1951149 h 2975020"/>
              <a:gd name="connsiteX143" fmla="*/ 1023871 w 3387144"/>
              <a:gd name="connsiteY143" fmla="*/ 1848118 h 2975020"/>
              <a:gd name="connsiteX144" fmla="*/ 1101144 w 3387144"/>
              <a:gd name="connsiteY144" fmla="*/ 1835239 h 2975020"/>
              <a:gd name="connsiteX145" fmla="*/ 1101144 w 3387144"/>
              <a:gd name="connsiteY145" fmla="*/ 1777284 h 2975020"/>
              <a:gd name="connsiteX146" fmla="*/ 1229933 w 3387144"/>
              <a:gd name="connsiteY146" fmla="*/ 1783724 h 2975020"/>
              <a:gd name="connsiteX147" fmla="*/ 1178417 w 3387144"/>
              <a:gd name="connsiteY147" fmla="*/ 1725769 h 2975020"/>
              <a:gd name="connsiteX148" fmla="*/ 1249251 w 3387144"/>
              <a:gd name="connsiteY148" fmla="*/ 1687132 h 2975020"/>
              <a:gd name="connsiteX149" fmla="*/ 1255690 w 3387144"/>
              <a:gd name="connsiteY149" fmla="*/ 1629177 h 2975020"/>
              <a:gd name="connsiteX150" fmla="*/ 1159099 w 3387144"/>
              <a:gd name="connsiteY150" fmla="*/ 1622738 h 2975020"/>
              <a:gd name="connsiteX151" fmla="*/ 1088265 w 3387144"/>
              <a:gd name="connsiteY151" fmla="*/ 1564783 h 2975020"/>
              <a:gd name="connsiteX152" fmla="*/ 1036750 w 3387144"/>
              <a:gd name="connsiteY152" fmla="*/ 1603420 h 2975020"/>
              <a:gd name="connsiteX153" fmla="*/ 978795 w 3387144"/>
              <a:gd name="connsiteY153" fmla="*/ 1539025 h 2975020"/>
              <a:gd name="connsiteX154" fmla="*/ 946597 w 3387144"/>
              <a:gd name="connsiteY154" fmla="*/ 1571222 h 2975020"/>
              <a:gd name="connsiteX155" fmla="*/ 895082 w 3387144"/>
              <a:gd name="connsiteY155" fmla="*/ 1571222 h 2975020"/>
              <a:gd name="connsiteX156" fmla="*/ 895082 w 3387144"/>
              <a:gd name="connsiteY156" fmla="*/ 1571222 h 2975020"/>
              <a:gd name="connsiteX157" fmla="*/ 824248 w 3387144"/>
              <a:gd name="connsiteY157" fmla="*/ 1526146 h 2975020"/>
              <a:gd name="connsiteX158" fmla="*/ 708338 w 3387144"/>
              <a:gd name="connsiteY158" fmla="*/ 1564783 h 2975020"/>
              <a:gd name="connsiteX159" fmla="*/ 605307 w 3387144"/>
              <a:gd name="connsiteY159" fmla="*/ 1487510 h 2975020"/>
              <a:gd name="connsiteX160" fmla="*/ 585989 w 3387144"/>
              <a:gd name="connsiteY160" fmla="*/ 1410237 h 2975020"/>
              <a:gd name="connsiteX161" fmla="*/ 585989 w 3387144"/>
              <a:gd name="connsiteY161" fmla="*/ 1410237 h 2975020"/>
              <a:gd name="connsiteX162" fmla="*/ 457200 w 3387144"/>
              <a:gd name="connsiteY162" fmla="*/ 1487510 h 2975020"/>
              <a:gd name="connsiteX163" fmla="*/ 341290 w 3387144"/>
              <a:gd name="connsiteY163" fmla="*/ 1493949 h 2975020"/>
              <a:gd name="connsiteX164" fmla="*/ 379927 w 3387144"/>
              <a:gd name="connsiteY164" fmla="*/ 1410237 h 2975020"/>
              <a:gd name="connsiteX165" fmla="*/ 386366 w 3387144"/>
              <a:gd name="connsiteY165" fmla="*/ 1320084 h 2975020"/>
              <a:gd name="connsiteX166" fmla="*/ 302654 w 3387144"/>
              <a:gd name="connsiteY166" fmla="*/ 1287887 h 2975020"/>
              <a:gd name="connsiteX167" fmla="*/ 206062 w 3387144"/>
              <a:gd name="connsiteY167" fmla="*/ 1365160 h 2975020"/>
              <a:gd name="connsiteX168" fmla="*/ 103031 w 3387144"/>
              <a:gd name="connsiteY168" fmla="*/ 1365160 h 2975020"/>
              <a:gd name="connsiteX169" fmla="*/ 38637 w 3387144"/>
              <a:gd name="connsiteY169" fmla="*/ 1294327 h 2975020"/>
              <a:gd name="connsiteX170" fmla="*/ 32197 w 3387144"/>
              <a:gd name="connsiteY170" fmla="*/ 1197735 h 2975020"/>
              <a:gd name="connsiteX171" fmla="*/ 32197 w 3387144"/>
              <a:gd name="connsiteY171" fmla="*/ 1133341 h 2975020"/>
              <a:gd name="connsiteX172" fmla="*/ 6440 w 3387144"/>
              <a:gd name="connsiteY172" fmla="*/ 1075386 h 2975020"/>
              <a:gd name="connsiteX173" fmla="*/ 0 w 3387144"/>
              <a:gd name="connsiteY173" fmla="*/ 1023870 h 2975020"/>
              <a:gd name="connsiteX174" fmla="*/ 51516 w 3387144"/>
              <a:gd name="connsiteY174" fmla="*/ 991673 h 2975020"/>
              <a:gd name="connsiteX175" fmla="*/ 32197 w 3387144"/>
              <a:gd name="connsiteY175" fmla="*/ 940158 h 2975020"/>
              <a:gd name="connsiteX176" fmla="*/ 115910 w 3387144"/>
              <a:gd name="connsiteY176" fmla="*/ 972355 h 2975020"/>
              <a:gd name="connsiteX177" fmla="*/ 160986 w 3387144"/>
              <a:gd name="connsiteY177" fmla="*/ 869324 h 2975020"/>
              <a:gd name="connsiteX178" fmla="*/ 141668 w 3387144"/>
              <a:gd name="connsiteY178" fmla="*/ 746975 h 2975020"/>
              <a:gd name="connsiteX179" fmla="*/ 167426 w 3387144"/>
              <a:gd name="connsiteY179" fmla="*/ 689020 h 2975020"/>
              <a:gd name="connsiteX180" fmla="*/ 270457 w 3387144"/>
              <a:gd name="connsiteY180" fmla="*/ 682580 h 2975020"/>
              <a:gd name="connsiteX181" fmla="*/ 321972 w 3387144"/>
              <a:gd name="connsiteY181" fmla="*/ 663262 h 2975020"/>
              <a:gd name="connsiteX182" fmla="*/ 347730 w 3387144"/>
              <a:gd name="connsiteY182" fmla="*/ 598868 h 2975020"/>
              <a:gd name="connsiteX183" fmla="*/ 399245 w 3387144"/>
              <a:gd name="connsiteY183" fmla="*/ 579549 h 2975020"/>
              <a:gd name="connsiteX184" fmla="*/ 354169 w 3387144"/>
              <a:gd name="connsiteY184" fmla="*/ 508715 h 2975020"/>
              <a:gd name="connsiteX185" fmla="*/ 302654 w 3387144"/>
              <a:gd name="connsiteY185" fmla="*/ 502276 h 2975020"/>
              <a:gd name="connsiteX186" fmla="*/ 296214 w 3387144"/>
              <a:gd name="connsiteY186" fmla="*/ 431442 h 2975020"/>
              <a:gd name="connsiteX187" fmla="*/ 379927 w 3387144"/>
              <a:gd name="connsiteY187" fmla="*/ 386366 h 2975020"/>
              <a:gd name="connsiteX188" fmla="*/ 315533 w 3387144"/>
              <a:gd name="connsiteY188" fmla="*/ 315532 h 297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387144" h="2975020">
                <a:moveTo>
                  <a:pt x="315533" y="315532"/>
                </a:moveTo>
                <a:lnTo>
                  <a:pt x="289775" y="231820"/>
                </a:lnTo>
                <a:lnTo>
                  <a:pt x="367048" y="244699"/>
                </a:lnTo>
                <a:lnTo>
                  <a:pt x="392806" y="206062"/>
                </a:lnTo>
                <a:lnTo>
                  <a:pt x="534473" y="186744"/>
                </a:lnTo>
                <a:lnTo>
                  <a:pt x="547352" y="141668"/>
                </a:lnTo>
                <a:lnTo>
                  <a:pt x="624626" y="128789"/>
                </a:lnTo>
                <a:lnTo>
                  <a:pt x="785612" y="128789"/>
                </a:lnTo>
                <a:lnTo>
                  <a:pt x="804930" y="96591"/>
                </a:lnTo>
                <a:lnTo>
                  <a:pt x="714778" y="45076"/>
                </a:lnTo>
                <a:lnTo>
                  <a:pt x="566671" y="38637"/>
                </a:lnTo>
                <a:lnTo>
                  <a:pt x="566671" y="0"/>
                </a:lnTo>
                <a:lnTo>
                  <a:pt x="753414" y="12879"/>
                </a:lnTo>
                <a:lnTo>
                  <a:pt x="888643" y="83713"/>
                </a:lnTo>
                <a:lnTo>
                  <a:pt x="991673" y="83713"/>
                </a:lnTo>
                <a:lnTo>
                  <a:pt x="1146220" y="122349"/>
                </a:lnTo>
                <a:lnTo>
                  <a:pt x="1023871" y="212501"/>
                </a:lnTo>
                <a:lnTo>
                  <a:pt x="1068947" y="238259"/>
                </a:lnTo>
                <a:lnTo>
                  <a:pt x="1159099" y="193183"/>
                </a:lnTo>
                <a:lnTo>
                  <a:pt x="1242812" y="193183"/>
                </a:lnTo>
                <a:lnTo>
                  <a:pt x="1287888" y="238259"/>
                </a:lnTo>
                <a:lnTo>
                  <a:pt x="1339403" y="199622"/>
                </a:lnTo>
                <a:lnTo>
                  <a:pt x="1390919" y="231820"/>
                </a:lnTo>
                <a:lnTo>
                  <a:pt x="1416676" y="199622"/>
                </a:lnTo>
                <a:lnTo>
                  <a:pt x="1609859" y="199622"/>
                </a:lnTo>
                <a:lnTo>
                  <a:pt x="1725769" y="283335"/>
                </a:lnTo>
                <a:lnTo>
                  <a:pt x="1796603" y="251138"/>
                </a:lnTo>
                <a:lnTo>
                  <a:pt x="1970468" y="264017"/>
                </a:lnTo>
                <a:lnTo>
                  <a:pt x="1957589" y="212501"/>
                </a:lnTo>
                <a:lnTo>
                  <a:pt x="2234485" y="251138"/>
                </a:lnTo>
                <a:lnTo>
                  <a:pt x="2286000" y="296214"/>
                </a:lnTo>
                <a:lnTo>
                  <a:pt x="2363273" y="270456"/>
                </a:lnTo>
                <a:lnTo>
                  <a:pt x="2421228" y="302653"/>
                </a:lnTo>
                <a:lnTo>
                  <a:pt x="2485623" y="302653"/>
                </a:lnTo>
                <a:lnTo>
                  <a:pt x="2582214" y="341290"/>
                </a:lnTo>
                <a:lnTo>
                  <a:pt x="2730321" y="309093"/>
                </a:lnTo>
                <a:lnTo>
                  <a:pt x="2846231" y="373487"/>
                </a:lnTo>
                <a:lnTo>
                  <a:pt x="2891307" y="360608"/>
                </a:lnTo>
                <a:lnTo>
                  <a:pt x="2859110" y="315532"/>
                </a:lnTo>
                <a:lnTo>
                  <a:pt x="3065172" y="334851"/>
                </a:lnTo>
                <a:lnTo>
                  <a:pt x="3136006" y="437882"/>
                </a:lnTo>
                <a:lnTo>
                  <a:pt x="3342068" y="515155"/>
                </a:lnTo>
                <a:lnTo>
                  <a:pt x="3387144" y="573110"/>
                </a:lnTo>
                <a:lnTo>
                  <a:pt x="3322750" y="585989"/>
                </a:lnTo>
                <a:lnTo>
                  <a:pt x="3277673" y="579549"/>
                </a:lnTo>
                <a:lnTo>
                  <a:pt x="3219719" y="669701"/>
                </a:lnTo>
                <a:lnTo>
                  <a:pt x="3052293" y="656822"/>
                </a:lnTo>
                <a:lnTo>
                  <a:pt x="3065172" y="753414"/>
                </a:lnTo>
                <a:lnTo>
                  <a:pt x="3142445" y="759853"/>
                </a:lnTo>
                <a:lnTo>
                  <a:pt x="3206840" y="875763"/>
                </a:lnTo>
                <a:lnTo>
                  <a:pt x="3206840" y="875763"/>
                </a:lnTo>
                <a:lnTo>
                  <a:pt x="3206840" y="972355"/>
                </a:lnTo>
                <a:lnTo>
                  <a:pt x="3013657" y="837127"/>
                </a:lnTo>
                <a:lnTo>
                  <a:pt x="2975020" y="785611"/>
                </a:lnTo>
                <a:lnTo>
                  <a:pt x="3000778" y="669701"/>
                </a:lnTo>
                <a:lnTo>
                  <a:pt x="2942823" y="553791"/>
                </a:lnTo>
                <a:lnTo>
                  <a:pt x="2923504" y="631065"/>
                </a:lnTo>
                <a:lnTo>
                  <a:pt x="2788276" y="611746"/>
                </a:lnTo>
                <a:lnTo>
                  <a:pt x="2807595" y="689020"/>
                </a:lnTo>
                <a:lnTo>
                  <a:pt x="2749640" y="721217"/>
                </a:lnTo>
                <a:lnTo>
                  <a:pt x="2704564" y="663262"/>
                </a:lnTo>
                <a:lnTo>
                  <a:pt x="2633730" y="689020"/>
                </a:lnTo>
                <a:lnTo>
                  <a:pt x="2498502" y="676141"/>
                </a:lnTo>
                <a:lnTo>
                  <a:pt x="2459865" y="721217"/>
                </a:lnTo>
                <a:lnTo>
                  <a:pt x="2472744" y="817808"/>
                </a:lnTo>
                <a:lnTo>
                  <a:pt x="2408350" y="882203"/>
                </a:lnTo>
                <a:lnTo>
                  <a:pt x="2517820" y="882203"/>
                </a:lnTo>
                <a:lnTo>
                  <a:pt x="2556457" y="837127"/>
                </a:lnTo>
                <a:lnTo>
                  <a:pt x="2627290" y="907960"/>
                </a:lnTo>
                <a:lnTo>
                  <a:pt x="2736761" y="1017431"/>
                </a:lnTo>
                <a:lnTo>
                  <a:pt x="2749640" y="1094704"/>
                </a:lnTo>
                <a:lnTo>
                  <a:pt x="2794716" y="1133341"/>
                </a:lnTo>
                <a:lnTo>
                  <a:pt x="2736761" y="1313645"/>
                </a:lnTo>
                <a:lnTo>
                  <a:pt x="2640169" y="1313645"/>
                </a:lnTo>
                <a:lnTo>
                  <a:pt x="2640169" y="1371600"/>
                </a:lnTo>
                <a:lnTo>
                  <a:pt x="2646609" y="1397358"/>
                </a:lnTo>
                <a:lnTo>
                  <a:pt x="2601533" y="1435994"/>
                </a:lnTo>
                <a:lnTo>
                  <a:pt x="2601533" y="1435994"/>
                </a:lnTo>
                <a:lnTo>
                  <a:pt x="2665927" y="1481070"/>
                </a:lnTo>
                <a:lnTo>
                  <a:pt x="2743200" y="1616299"/>
                </a:lnTo>
                <a:lnTo>
                  <a:pt x="2698124" y="1661375"/>
                </a:lnTo>
                <a:lnTo>
                  <a:pt x="2601533" y="1526146"/>
                </a:lnTo>
                <a:lnTo>
                  <a:pt x="2537138" y="1513268"/>
                </a:lnTo>
                <a:lnTo>
                  <a:pt x="2524259" y="1442434"/>
                </a:lnTo>
                <a:lnTo>
                  <a:pt x="2453426" y="1423115"/>
                </a:lnTo>
                <a:lnTo>
                  <a:pt x="2434107" y="1487510"/>
                </a:lnTo>
                <a:lnTo>
                  <a:pt x="2382592" y="1390918"/>
                </a:lnTo>
                <a:lnTo>
                  <a:pt x="2337516" y="1500389"/>
                </a:lnTo>
                <a:lnTo>
                  <a:pt x="2401910" y="1584101"/>
                </a:lnTo>
                <a:lnTo>
                  <a:pt x="2459865" y="1577662"/>
                </a:lnTo>
                <a:lnTo>
                  <a:pt x="2434107" y="1648496"/>
                </a:lnTo>
                <a:lnTo>
                  <a:pt x="2517820" y="1687132"/>
                </a:lnTo>
                <a:lnTo>
                  <a:pt x="2575775" y="1790163"/>
                </a:lnTo>
                <a:lnTo>
                  <a:pt x="2530699" y="1828800"/>
                </a:lnTo>
                <a:lnTo>
                  <a:pt x="2582214" y="1841679"/>
                </a:lnTo>
                <a:lnTo>
                  <a:pt x="2550017" y="2009104"/>
                </a:lnTo>
                <a:lnTo>
                  <a:pt x="2466304" y="2112135"/>
                </a:lnTo>
                <a:lnTo>
                  <a:pt x="2337516" y="2137893"/>
                </a:lnTo>
                <a:lnTo>
                  <a:pt x="2266682" y="2202287"/>
                </a:lnTo>
                <a:lnTo>
                  <a:pt x="2247364" y="2170090"/>
                </a:lnTo>
                <a:lnTo>
                  <a:pt x="2189409" y="2163651"/>
                </a:lnTo>
                <a:lnTo>
                  <a:pt x="2086378" y="2292439"/>
                </a:lnTo>
                <a:lnTo>
                  <a:pt x="2195848" y="2363273"/>
                </a:lnTo>
                <a:lnTo>
                  <a:pt x="2208727" y="2427668"/>
                </a:lnTo>
                <a:lnTo>
                  <a:pt x="2260243" y="2459865"/>
                </a:lnTo>
                <a:lnTo>
                  <a:pt x="2253803" y="2550017"/>
                </a:lnTo>
                <a:lnTo>
                  <a:pt x="2189409" y="2607972"/>
                </a:lnTo>
                <a:lnTo>
                  <a:pt x="2157212" y="2659487"/>
                </a:lnTo>
                <a:lnTo>
                  <a:pt x="2086378" y="2569335"/>
                </a:lnTo>
                <a:lnTo>
                  <a:pt x="1938271" y="2485622"/>
                </a:lnTo>
                <a:lnTo>
                  <a:pt x="1944710" y="2665927"/>
                </a:lnTo>
                <a:lnTo>
                  <a:pt x="2028423" y="2781837"/>
                </a:lnTo>
                <a:lnTo>
                  <a:pt x="2099257" y="2826913"/>
                </a:lnTo>
                <a:lnTo>
                  <a:pt x="2125014" y="2975020"/>
                </a:lnTo>
                <a:lnTo>
                  <a:pt x="1996226" y="2897746"/>
                </a:lnTo>
                <a:lnTo>
                  <a:pt x="1976907" y="2768958"/>
                </a:lnTo>
                <a:lnTo>
                  <a:pt x="1906073" y="2685245"/>
                </a:lnTo>
                <a:lnTo>
                  <a:pt x="1893195" y="2466304"/>
                </a:lnTo>
                <a:lnTo>
                  <a:pt x="1860997" y="2343955"/>
                </a:lnTo>
                <a:lnTo>
                  <a:pt x="1796603" y="2382591"/>
                </a:lnTo>
                <a:lnTo>
                  <a:pt x="1764406" y="2421228"/>
                </a:lnTo>
                <a:lnTo>
                  <a:pt x="1757966" y="2292439"/>
                </a:lnTo>
                <a:lnTo>
                  <a:pt x="1648496" y="2189408"/>
                </a:lnTo>
                <a:lnTo>
                  <a:pt x="1603420" y="2118575"/>
                </a:lnTo>
                <a:lnTo>
                  <a:pt x="1564783" y="2176529"/>
                </a:lnTo>
                <a:lnTo>
                  <a:pt x="1455313" y="2150772"/>
                </a:lnTo>
                <a:lnTo>
                  <a:pt x="1435995" y="2234484"/>
                </a:lnTo>
                <a:lnTo>
                  <a:pt x="1326524" y="2311758"/>
                </a:lnTo>
                <a:lnTo>
                  <a:pt x="1229933" y="2421228"/>
                </a:lnTo>
                <a:lnTo>
                  <a:pt x="1287888" y="2537138"/>
                </a:lnTo>
                <a:lnTo>
                  <a:pt x="1242812" y="2620851"/>
                </a:lnTo>
                <a:lnTo>
                  <a:pt x="1191296" y="2698124"/>
                </a:lnTo>
                <a:lnTo>
                  <a:pt x="1107583" y="2550017"/>
                </a:lnTo>
                <a:lnTo>
                  <a:pt x="1075386" y="2434107"/>
                </a:lnTo>
                <a:lnTo>
                  <a:pt x="1004552" y="2363273"/>
                </a:lnTo>
                <a:lnTo>
                  <a:pt x="998113" y="2234484"/>
                </a:lnTo>
                <a:lnTo>
                  <a:pt x="946597" y="2150772"/>
                </a:lnTo>
                <a:lnTo>
                  <a:pt x="875764" y="2157211"/>
                </a:lnTo>
                <a:lnTo>
                  <a:pt x="856445" y="2105696"/>
                </a:lnTo>
                <a:lnTo>
                  <a:pt x="875764" y="2079938"/>
                </a:lnTo>
                <a:lnTo>
                  <a:pt x="940158" y="2079938"/>
                </a:lnTo>
                <a:lnTo>
                  <a:pt x="991673" y="1996225"/>
                </a:lnTo>
                <a:lnTo>
                  <a:pt x="1101144" y="1951149"/>
                </a:lnTo>
                <a:lnTo>
                  <a:pt x="1023871" y="1848118"/>
                </a:lnTo>
                <a:lnTo>
                  <a:pt x="1101144" y="1835239"/>
                </a:lnTo>
                <a:lnTo>
                  <a:pt x="1101144" y="1777284"/>
                </a:lnTo>
                <a:lnTo>
                  <a:pt x="1229933" y="1783724"/>
                </a:lnTo>
                <a:lnTo>
                  <a:pt x="1178417" y="1725769"/>
                </a:lnTo>
                <a:lnTo>
                  <a:pt x="1249251" y="1687132"/>
                </a:lnTo>
                <a:lnTo>
                  <a:pt x="1255690" y="1629177"/>
                </a:lnTo>
                <a:lnTo>
                  <a:pt x="1159099" y="1622738"/>
                </a:lnTo>
                <a:lnTo>
                  <a:pt x="1088265" y="1564783"/>
                </a:lnTo>
                <a:lnTo>
                  <a:pt x="1036750" y="1603420"/>
                </a:lnTo>
                <a:lnTo>
                  <a:pt x="978795" y="1539025"/>
                </a:lnTo>
                <a:lnTo>
                  <a:pt x="946597" y="1571222"/>
                </a:lnTo>
                <a:lnTo>
                  <a:pt x="895082" y="1571222"/>
                </a:lnTo>
                <a:lnTo>
                  <a:pt x="895082" y="1571222"/>
                </a:lnTo>
                <a:lnTo>
                  <a:pt x="824248" y="1526146"/>
                </a:lnTo>
                <a:lnTo>
                  <a:pt x="708338" y="1564783"/>
                </a:lnTo>
                <a:lnTo>
                  <a:pt x="605307" y="1487510"/>
                </a:lnTo>
                <a:lnTo>
                  <a:pt x="585989" y="1410237"/>
                </a:lnTo>
                <a:lnTo>
                  <a:pt x="585989" y="1410237"/>
                </a:lnTo>
                <a:lnTo>
                  <a:pt x="457200" y="1487510"/>
                </a:lnTo>
                <a:lnTo>
                  <a:pt x="341290" y="1493949"/>
                </a:lnTo>
                <a:lnTo>
                  <a:pt x="379927" y="1410237"/>
                </a:lnTo>
                <a:lnTo>
                  <a:pt x="386366" y="1320084"/>
                </a:lnTo>
                <a:lnTo>
                  <a:pt x="302654" y="1287887"/>
                </a:lnTo>
                <a:lnTo>
                  <a:pt x="206062" y="1365160"/>
                </a:lnTo>
                <a:lnTo>
                  <a:pt x="103031" y="1365160"/>
                </a:lnTo>
                <a:lnTo>
                  <a:pt x="38637" y="1294327"/>
                </a:lnTo>
                <a:lnTo>
                  <a:pt x="32197" y="1197735"/>
                </a:lnTo>
                <a:lnTo>
                  <a:pt x="32197" y="1133341"/>
                </a:lnTo>
                <a:lnTo>
                  <a:pt x="6440" y="1075386"/>
                </a:lnTo>
                <a:lnTo>
                  <a:pt x="0" y="1023870"/>
                </a:lnTo>
                <a:lnTo>
                  <a:pt x="51516" y="991673"/>
                </a:lnTo>
                <a:lnTo>
                  <a:pt x="32197" y="940158"/>
                </a:lnTo>
                <a:lnTo>
                  <a:pt x="115910" y="972355"/>
                </a:lnTo>
                <a:lnTo>
                  <a:pt x="160986" y="869324"/>
                </a:lnTo>
                <a:lnTo>
                  <a:pt x="141668" y="746975"/>
                </a:lnTo>
                <a:lnTo>
                  <a:pt x="167426" y="689020"/>
                </a:lnTo>
                <a:lnTo>
                  <a:pt x="270457" y="682580"/>
                </a:lnTo>
                <a:lnTo>
                  <a:pt x="321972" y="663262"/>
                </a:lnTo>
                <a:lnTo>
                  <a:pt x="347730" y="598868"/>
                </a:lnTo>
                <a:lnTo>
                  <a:pt x="399245" y="579549"/>
                </a:lnTo>
                <a:lnTo>
                  <a:pt x="354169" y="508715"/>
                </a:lnTo>
                <a:lnTo>
                  <a:pt x="302654" y="502276"/>
                </a:lnTo>
                <a:lnTo>
                  <a:pt x="296214" y="431442"/>
                </a:lnTo>
                <a:lnTo>
                  <a:pt x="379927" y="386366"/>
                </a:lnTo>
                <a:lnTo>
                  <a:pt x="315533" y="31553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ASIA MAPS</a:t>
            </a:r>
          </a:p>
        </p:txBody>
      </p:sp>
      <p:sp>
        <p:nvSpPr>
          <p:cNvPr id="5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5445" y="0"/>
            <a:ext cx="616655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968446" y="3174862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7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4041" y="3938086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0205595" y="3174862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-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5108" y="3938086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954967" y="4994534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0205595" y="4994533"/>
            <a:ext cx="597116" cy="6119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chemeClr val="bg1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5067" y="5757757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8961" y="5757757"/>
            <a:ext cx="1601195" cy="264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chemeClr val="bg1"/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16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2103258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03784" y="2363879"/>
            <a:ext cx="656475" cy="656475"/>
          </a:xfrm>
          <a:prstGeom prst="ellipse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nevis Bold"/>
                <a:cs typeface="nevis Bold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103784" y="3348589"/>
            <a:ext cx="656475" cy="656475"/>
          </a:xfrm>
          <a:prstGeom prst="ellipse">
            <a:avLst/>
          </a:prstGeom>
          <a:solidFill>
            <a:srgbClr val="00A1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nevis Bold"/>
                <a:cs typeface="nevis Bold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103784" y="4356701"/>
            <a:ext cx="656475" cy="656475"/>
          </a:xfrm>
          <a:prstGeom prst="ellipse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nevis Bold"/>
                <a:cs typeface="nevis Bold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1103784" y="5364813"/>
            <a:ext cx="656475" cy="656475"/>
          </a:xfrm>
          <a:prstGeom prst="ellipse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nevis Bold"/>
                <a:cs typeface="nevis Bold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95872" y="2454622"/>
            <a:ext cx="3768080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0273" y="3462734"/>
            <a:ext cx="3773681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95872" y="4470846"/>
            <a:ext cx="3768080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0273" y="5478958"/>
            <a:ext cx="3773681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Simply dummy text of the printing and typesetting industry when an unknown printer took a galley.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82117900"/>
              </p:ext>
            </p:extLst>
          </p:nvPr>
        </p:nvGraphicFramePr>
        <p:xfrm>
          <a:off x="6816080" y="1988840"/>
          <a:ext cx="547260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096000" y="2636913"/>
            <a:ext cx="0" cy="28439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7 CuadroTexto"/>
          <p:cNvSpPr txBox="1"/>
          <p:nvPr/>
        </p:nvSpPr>
        <p:spPr>
          <a:xfrm>
            <a:off x="911424" y="1321605"/>
            <a:ext cx="5525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SHORT PROGRESS PROJECT</a:t>
            </a:r>
          </a:p>
        </p:txBody>
      </p:sp>
      <p:sp>
        <p:nvSpPr>
          <p:cNvPr id="24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</p:spTree>
    <p:extLst>
      <p:ext uri="{BB962C8B-B14F-4D97-AF65-F5344CB8AC3E}">
        <p14:creationId xmlns:p14="http://schemas.microsoft.com/office/powerpoint/2010/main" val="311504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/>
      <p:bldGraphic spid="20" grpId="0">
        <p:bldAsOne/>
      </p:bldGraphic>
      <p:bldP spid="23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3298" y="2513139"/>
            <a:ext cx="4023576" cy="3090398"/>
          </a:xfrm>
          <a:custGeom>
            <a:avLst/>
            <a:gdLst>
              <a:gd name="connsiteX0" fmla="*/ 949401 w 1452540"/>
              <a:gd name="connsiteY0" fmla="*/ 70002 h 1115655"/>
              <a:gd name="connsiteX1" fmla="*/ 910025 w 1452540"/>
              <a:gd name="connsiteY1" fmla="*/ 170629 h 1115655"/>
              <a:gd name="connsiteX2" fmla="*/ 975652 w 1452540"/>
              <a:gd name="connsiteY2" fmla="*/ 227506 h 1115655"/>
              <a:gd name="connsiteX3" fmla="*/ 993152 w 1452540"/>
              <a:gd name="connsiteY3" fmla="*/ 262507 h 1115655"/>
              <a:gd name="connsiteX4" fmla="*/ 1080655 w 1452540"/>
              <a:gd name="connsiteY4" fmla="*/ 297508 h 1115655"/>
              <a:gd name="connsiteX5" fmla="*/ 1159407 w 1452540"/>
              <a:gd name="connsiteY5" fmla="*/ 205630 h 1115655"/>
              <a:gd name="connsiteX6" fmla="*/ 1159407 w 1452540"/>
              <a:gd name="connsiteY6" fmla="*/ 0 h 1115655"/>
              <a:gd name="connsiteX7" fmla="*/ 1203158 w 1452540"/>
              <a:gd name="connsiteY7" fmla="*/ 100627 h 1115655"/>
              <a:gd name="connsiteX8" fmla="*/ 1251284 w 1452540"/>
              <a:gd name="connsiteY8" fmla="*/ 166254 h 1115655"/>
              <a:gd name="connsiteX9" fmla="*/ 1251284 w 1452540"/>
              <a:gd name="connsiteY9" fmla="*/ 284382 h 1115655"/>
              <a:gd name="connsiteX10" fmla="*/ 1303786 w 1452540"/>
              <a:gd name="connsiteY10" fmla="*/ 354384 h 1115655"/>
              <a:gd name="connsiteX11" fmla="*/ 1365038 w 1452540"/>
              <a:gd name="connsiteY11" fmla="*/ 433136 h 1115655"/>
              <a:gd name="connsiteX12" fmla="*/ 1369413 w 1452540"/>
              <a:gd name="connsiteY12" fmla="*/ 538139 h 1115655"/>
              <a:gd name="connsiteX13" fmla="*/ 1435039 w 1452540"/>
              <a:gd name="connsiteY13" fmla="*/ 577515 h 1115655"/>
              <a:gd name="connsiteX14" fmla="*/ 1452540 w 1452540"/>
              <a:gd name="connsiteY14" fmla="*/ 660643 h 1115655"/>
              <a:gd name="connsiteX15" fmla="*/ 1351912 w 1452540"/>
              <a:gd name="connsiteY15" fmla="*/ 774396 h 1115655"/>
              <a:gd name="connsiteX16" fmla="*/ 1295036 w 1452540"/>
              <a:gd name="connsiteY16" fmla="*/ 910024 h 1115655"/>
              <a:gd name="connsiteX17" fmla="*/ 1181283 w 1452540"/>
              <a:gd name="connsiteY17" fmla="*/ 971276 h 1115655"/>
              <a:gd name="connsiteX18" fmla="*/ 1120031 w 1452540"/>
              <a:gd name="connsiteY18" fmla="*/ 1045653 h 1115655"/>
              <a:gd name="connsiteX19" fmla="*/ 1058779 w 1452540"/>
              <a:gd name="connsiteY19" fmla="*/ 1106905 h 1115655"/>
              <a:gd name="connsiteX20" fmla="*/ 953776 w 1452540"/>
              <a:gd name="connsiteY20" fmla="*/ 1111280 h 1115655"/>
              <a:gd name="connsiteX21" fmla="*/ 931901 w 1452540"/>
              <a:gd name="connsiteY21" fmla="*/ 1071904 h 1115655"/>
              <a:gd name="connsiteX22" fmla="*/ 835648 w 1452540"/>
              <a:gd name="connsiteY22" fmla="*/ 1115655 h 1115655"/>
              <a:gd name="connsiteX23" fmla="*/ 774396 w 1452540"/>
              <a:gd name="connsiteY23" fmla="*/ 1089404 h 1115655"/>
              <a:gd name="connsiteX24" fmla="*/ 787522 w 1452540"/>
              <a:gd name="connsiteY24" fmla="*/ 1001902 h 1115655"/>
              <a:gd name="connsiteX25" fmla="*/ 778772 w 1452540"/>
              <a:gd name="connsiteY25" fmla="*/ 918775 h 1115655"/>
              <a:gd name="connsiteX26" fmla="*/ 818148 w 1452540"/>
              <a:gd name="connsiteY26" fmla="*/ 848773 h 1115655"/>
              <a:gd name="connsiteX27" fmla="*/ 717520 w 1452540"/>
              <a:gd name="connsiteY27" fmla="*/ 936275 h 1115655"/>
              <a:gd name="connsiteX28" fmla="*/ 695644 w 1452540"/>
              <a:gd name="connsiteY28" fmla="*/ 896899 h 1115655"/>
              <a:gd name="connsiteX29" fmla="*/ 669394 w 1452540"/>
              <a:gd name="connsiteY29" fmla="*/ 840023 h 1115655"/>
              <a:gd name="connsiteX30" fmla="*/ 564391 w 1452540"/>
              <a:gd name="connsiteY30" fmla="*/ 840023 h 1115655"/>
              <a:gd name="connsiteX31" fmla="*/ 485639 w 1452540"/>
              <a:gd name="connsiteY31" fmla="*/ 905649 h 1115655"/>
              <a:gd name="connsiteX32" fmla="*/ 441887 w 1452540"/>
              <a:gd name="connsiteY32" fmla="*/ 896899 h 1115655"/>
              <a:gd name="connsiteX33" fmla="*/ 328134 w 1452540"/>
              <a:gd name="connsiteY33" fmla="*/ 940650 h 1115655"/>
              <a:gd name="connsiteX34" fmla="*/ 288758 w 1452540"/>
              <a:gd name="connsiteY34" fmla="*/ 1010652 h 1115655"/>
              <a:gd name="connsiteX35" fmla="*/ 188130 w 1452540"/>
              <a:gd name="connsiteY35" fmla="*/ 966901 h 1115655"/>
              <a:gd name="connsiteX36" fmla="*/ 43751 w 1452540"/>
              <a:gd name="connsiteY36" fmla="*/ 1023778 h 1115655"/>
              <a:gd name="connsiteX37" fmla="*/ 96253 w 1452540"/>
              <a:gd name="connsiteY37" fmla="*/ 888149 h 1115655"/>
              <a:gd name="connsiteX38" fmla="*/ 52502 w 1452540"/>
              <a:gd name="connsiteY38" fmla="*/ 787521 h 1115655"/>
              <a:gd name="connsiteX39" fmla="*/ 0 w 1452540"/>
              <a:gd name="connsiteY39" fmla="*/ 665018 h 1115655"/>
              <a:gd name="connsiteX40" fmla="*/ 26251 w 1452540"/>
              <a:gd name="connsiteY40" fmla="*/ 538139 h 1115655"/>
              <a:gd name="connsiteX41" fmla="*/ 43751 w 1452540"/>
              <a:gd name="connsiteY41" fmla="*/ 433136 h 1115655"/>
              <a:gd name="connsiteX42" fmla="*/ 218756 w 1452540"/>
              <a:gd name="connsiteY42" fmla="*/ 398135 h 1115655"/>
              <a:gd name="connsiteX43" fmla="*/ 258132 w 1452540"/>
              <a:gd name="connsiteY43" fmla="*/ 332509 h 1115655"/>
              <a:gd name="connsiteX44" fmla="*/ 332509 w 1452540"/>
              <a:gd name="connsiteY44" fmla="*/ 332509 h 1115655"/>
              <a:gd name="connsiteX45" fmla="*/ 420012 w 1452540"/>
              <a:gd name="connsiteY45" fmla="*/ 315008 h 1115655"/>
              <a:gd name="connsiteX46" fmla="*/ 420012 w 1452540"/>
              <a:gd name="connsiteY46" fmla="*/ 266882 h 1115655"/>
              <a:gd name="connsiteX47" fmla="*/ 511889 w 1452540"/>
              <a:gd name="connsiteY47" fmla="*/ 245006 h 1115655"/>
              <a:gd name="connsiteX48" fmla="*/ 538140 w 1452540"/>
              <a:gd name="connsiteY48" fmla="*/ 196880 h 1115655"/>
              <a:gd name="connsiteX49" fmla="*/ 568766 w 1452540"/>
              <a:gd name="connsiteY49" fmla="*/ 148754 h 1115655"/>
              <a:gd name="connsiteX50" fmla="*/ 647518 w 1452540"/>
              <a:gd name="connsiteY50" fmla="*/ 126878 h 1115655"/>
              <a:gd name="connsiteX51" fmla="*/ 700019 w 1452540"/>
              <a:gd name="connsiteY51" fmla="*/ 153129 h 1115655"/>
              <a:gd name="connsiteX52" fmla="*/ 730645 w 1452540"/>
              <a:gd name="connsiteY52" fmla="*/ 113753 h 1115655"/>
              <a:gd name="connsiteX53" fmla="*/ 774396 w 1452540"/>
              <a:gd name="connsiteY53" fmla="*/ 43751 h 1115655"/>
              <a:gd name="connsiteX54" fmla="*/ 857524 w 1452540"/>
              <a:gd name="connsiteY54" fmla="*/ 26250 h 1115655"/>
              <a:gd name="connsiteX55" fmla="*/ 888150 w 1452540"/>
              <a:gd name="connsiteY55" fmla="*/ 39376 h 1115655"/>
              <a:gd name="connsiteX56" fmla="*/ 949401 w 1452540"/>
              <a:gd name="connsiteY56" fmla="*/ 70002 h 111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52540" h="1115655">
                <a:moveTo>
                  <a:pt x="949401" y="70002"/>
                </a:moveTo>
                <a:lnTo>
                  <a:pt x="910025" y="170629"/>
                </a:lnTo>
                <a:lnTo>
                  <a:pt x="975652" y="227506"/>
                </a:lnTo>
                <a:lnTo>
                  <a:pt x="993152" y="262507"/>
                </a:lnTo>
                <a:lnTo>
                  <a:pt x="1080655" y="297508"/>
                </a:lnTo>
                <a:lnTo>
                  <a:pt x="1159407" y="205630"/>
                </a:lnTo>
                <a:lnTo>
                  <a:pt x="1159407" y="0"/>
                </a:lnTo>
                <a:lnTo>
                  <a:pt x="1203158" y="100627"/>
                </a:lnTo>
                <a:lnTo>
                  <a:pt x="1251284" y="166254"/>
                </a:lnTo>
                <a:lnTo>
                  <a:pt x="1251284" y="284382"/>
                </a:lnTo>
                <a:lnTo>
                  <a:pt x="1303786" y="354384"/>
                </a:lnTo>
                <a:lnTo>
                  <a:pt x="1365038" y="433136"/>
                </a:lnTo>
                <a:lnTo>
                  <a:pt x="1369413" y="538139"/>
                </a:lnTo>
                <a:lnTo>
                  <a:pt x="1435039" y="577515"/>
                </a:lnTo>
                <a:lnTo>
                  <a:pt x="1452540" y="660643"/>
                </a:lnTo>
                <a:lnTo>
                  <a:pt x="1351912" y="774396"/>
                </a:lnTo>
                <a:lnTo>
                  <a:pt x="1295036" y="910024"/>
                </a:lnTo>
                <a:lnTo>
                  <a:pt x="1181283" y="971276"/>
                </a:lnTo>
                <a:lnTo>
                  <a:pt x="1120031" y="1045653"/>
                </a:lnTo>
                <a:lnTo>
                  <a:pt x="1058779" y="1106905"/>
                </a:lnTo>
                <a:lnTo>
                  <a:pt x="953776" y="1111280"/>
                </a:lnTo>
                <a:lnTo>
                  <a:pt x="931901" y="1071904"/>
                </a:lnTo>
                <a:lnTo>
                  <a:pt x="835648" y="1115655"/>
                </a:lnTo>
                <a:lnTo>
                  <a:pt x="774396" y="1089404"/>
                </a:lnTo>
                <a:lnTo>
                  <a:pt x="787522" y="1001902"/>
                </a:lnTo>
                <a:lnTo>
                  <a:pt x="778772" y="918775"/>
                </a:lnTo>
                <a:lnTo>
                  <a:pt x="818148" y="848773"/>
                </a:lnTo>
                <a:lnTo>
                  <a:pt x="717520" y="936275"/>
                </a:lnTo>
                <a:lnTo>
                  <a:pt x="695644" y="896899"/>
                </a:lnTo>
                <a:lnTo>
                  <a:pt x="669394" y="840023"/>
                </a:lnTo>
                <a:lnTo>
                  <a:pt x="564391" y="840023"/>
                </a:lnTo>
                <a:lnTo>
                  <a:pt x="485639" y="905649"/>
                </a:lnTo>
                <a:lnTo>
                  <a:pt x="441887" y="896899"/>
                </a:lnTo>
                <a:lnTo>
                  <a:pt x="328134" y="940650"/>
                </a:lnTo>
                <a:lnTo>
                  <a:pt x="288758" y="1010652"/>
                </a:lnTo>
                <a:lnTo>
                  <a:pt x="188130" y="966901"/>
                </a:lnTo>
                <a:lnTo>
                  <a:pt x="43751" y="1023778"/>
                </a:lnTo>
                <a:lnTo>
                  <a:pt x="96253" y="888149"/>
                </a:lnTo>
                <a:lnTo>
                  <a:pt x="52502" y="787521"/>
                </a:lnTo>
                <a:lnTo>
                  <a:pt x="0" y="665018"/>
                </a:lnTo>
                <a:lnTo>
                  <a:pt x="26251" y="538139"/>
                </a:lnTo>
                <a:lnTo>
                  <a:pt x="43751" y="433136"/>
                </a:lnTo>
                <a:lnTo>
                  <a:pt x="218756" y="398135"/>
                </a:lnTo>
                <a:lnTo>
                  <a:pt x="258132" y="332509"/>
                </a:lnTo>
                <a:lnTo>
                  <a:pt x="332509" y="332509"/>
                </a:lnTo>
                <a:lnTo>
                  <a:pt x="420012" y="315008"/>
                </a:lnTo>
                <a:lnTo>
                  <a:pt x="420012" y="266882"/>
                </a:lnTo>
                <a:lnTo>
                  <a:pt x="511889" y="245006"/>
                </a:lnTo>
                <a:lnTo>
                  <a:pt x="538140" y="196880"/>
                </a:lnTo>
                <a:lnTo>
                  <a:pt x="568766" y="148754"/>
                </a:lnTo>
                <a:lnTo>
                  <a:pt x="647518" y="126878"/>
                </a:lnTo>
                <a:lnTo>
                  <a:pt x="700019" y="153129"/>
                </a:lnTo>
                <a:lnTo>
                  <a:pt x="730645" y="113753"/>
                </a:lnTo>
                <a:lnTo>
                  <a:pt x="774396" y="43751"/>
                </a:lnTo>
                <a:lnTo>
                  <a:pt x="857524" y="26250"/>
                </a:lnTo>
                <a:lnTo>
                  <a:pt x="888150" y="39376"/>
                </a:lnTo>
                <a:lnTo>
                  <a:pt x="949401" y="700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AUSTRALIA MAPS</a:t>
            </a:r>
          </a:p>
        </p:txBody>
      </p:sp>
      <p:sp>
        <p:nvSpPr>
          <p:cNvPr id="4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8184" y="2921297"/>
            <a:ext cx="2204464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68%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8184" y="3695205"/>
            <a:ext cx="2204464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6,000,000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184" y="4469113"/>
            <a:ext cx="2204464" cy="5760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6 MILLION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894720" y="5291194"/>
            <a:ext cx="2931968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9" name="7 CuadroTexto"/>
          <p:cNvSpPr txBox="1"/>
          <p:nvPr/>
        </p:nvSpPr>
        <p:spPr>
          <a:xfrm>
            <a:off x="6894721" y="2007131"/>
            <a:ext cx="4411583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4720" y="170538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18042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790036" y="1643448"/>
            <a:ext cx="5182764" cy="3980738"/>
          </a:xfrm>
          <a:custGeom>
            <a:avLst/>
            <a:gdLst>
              <a:gd name="connsiteX0" fmla="*/ 949401 w 1452540"/>
              <a:gd name="connsiteY0" fmla="*/ 70002 h 1115655"/>
              <a:gd name="connsiteX1" fmla="*/ 910025 w 1452540"/>
              <a:gd name="connsiteY1" fmla="*/ 170629 h 1115655"/>
              <a:gd name="connsiteX2" fmla="*/ 975652 w 1452540"/>
              <a:gd name="connsiteY2" fmla="*/ 227506 h 1115655"/>
              <a:gd name="connsiteX3" fmla="*/ 993152 w 1452540"/>
              <a:gd name="connsiteY3" fmla="*/ 262507 h 1115655"/>
              <a:gd name="connsiteX4" fmla="*/ 1080655 w 1452540"/>
              <a:gd name="connsiteY4" fmla="*/ 297508 h 1115655"/>
              <a:gd name="connsiteX5" fmla="*/ 1159407 w 1452540"/>
              <a:gd name="connsiteY5" fmla="*/ 205630 h 1115655"/>
              <a:gd name="connsiteX6" fmla="*/ 1159407 w 1452540"/>
              <a:gd name="connsiteY6" fmla="*/ 0 h 1115655"/>
              <a:gd name="connsiteX7" fmla="*/ 1203158 w 1452540"/>
              <a:gd name="connsiteY7" fmla="*/ 100627 h 1115655"/>
              <a:gd name="connsiteX8" fmla="*/ 1251284 w 1452540"/>
              <a:gd name="connsiteY8" fmla="*/ 166254 h 1115655"/>
              <a:gd name="connsiteX9" fmla="*/ 1251284 w 1452540"/>
              <a:gd name="connsiteY9" fmla="*/ 284382 h 1115655"/>
              <a:gd name="connsiteX10" fmla="*/ 1303786 w 1452540"/>
              <a:gd name="connsiteY10" fmla="*/ 354384 h 1115655"/>
              <a:gd name="connsiteX11" fmla="*/ 1365038 w 1452540"/>
              <a:gd name="connsiteY11" fmla="*/ 433136 h 1115655"/>
              <a:gd name="connsiteX12" fmla="*/ 1369413 w 1452540"/>
              <a:gd name="connsiteY12" fmla="*/ 538139 h 1115655"/>
              <a:gd name="connsiteX13" fmla="*/ 1435039 w 1452540"/>
              <a:gd name="connsiteY13" fmla="*/ 577515 h 1115655"/>
              <a:gd name="connsiteX14" fmla="*/ 1452540 w 1452540"/>
              <a:gd name="connsiteY14" fmla="*/ 660643 h 1115655"/>
              <a:gd name="connsiteX15" fmla="*/ 1351912 w 1452540"/>
              <a:gd name="connsiteY15" fmla="*/ 774396 h 1115655"/>
              <a:gd name="connsiteX16" fmla="*/ 1295036 w 1452540"/>
              <a:gd name="connsiteY16" fmla="*/ 910024 h 1115655"/>
              <a:gd name="connsiteX17" fmla="*/ 1181283 w 1452540"/>
              <a:gd name="connsiteY17" fmla="*/ 971276 h 1115655"/>
              <a:gd name="connsiteX18" fmla="*/ 1120031 w 1452540"/>
              <a:gd name="connsiteY18" fmla="*/ 1045653 h 1115655"/>
              <a:gd name="connsiteX19" fmla="*/ 1058779 w 1452540"/>
              <a:gd name="connsiteY19" fmla="*/ 1106905 h 1115655"/>
              <a:gd name="connsiteX20" fmla="*/ 953776 w 1452540"/>
              <a:gd name="connsiteY20" fmla="*/ 1111280 h 1115655"/>
              <a:gd name="connsiteX21" fmla="*/ 931901 w 1452540"/>
              <a:gd name="connsiteY21" fmla="*/ 1071904 h 1115655"/>
              <a:gd name="connsiteX22" fmla="*/ 835648 w 1452540"/>
              <a:gd name="connsiteY22" fmla="*/ 1115655 h 1115655"/>
              <a:gd name="connsiteX23" fmla="*/ 774396 w 1452540"/>
              <a:gd name="connsiteY23" fmla="*/ 1089404 h 1115655"/>
              <a:gd name="connsiteX24" fmla="*/ 787522 w 1452540"/>
              <a:gd name="connsiteY24" fmla="*/ 1001902 h 1115655"/>
              <a:gd name="connsiteX25" fmla="*/ 778772 w 1452540"/>
              <a:gd name="connsiteY25" fmla="*/ 918775 h 1115655"/>
              <a:gd name="connsiteX26" fmla="*/ 818148 w 1452540"/>
              <a:gd name="connsiteY26" fmla="*/ 848773 h 1115655"/>
              <a:gd name="connsiteX27" fmla="*/ 717520 w 1452540"/>
              <a:gd name="connsiteY27" fmla="*/ 936275 h 1115655"/>
              <a:gd name="connsiteX28" fmla="*/ 695644 w 1452540"/>
              <a:gd name="connsiteY28" fmla="*/ 896899 h 1115655"/>
              <a:gd name="connsiteX29" fmla="*/ 669394 w 1452540"/>
              <a:gd name="connsiteY29" fmla="*/ 840023 h 1115655"/>
              <a:gd name="connsiteX30" fmla="*/ 564391 w 1452540"/>
              <a:gd name="connsiteY30" fmla="*/ 840023 h 1115655"/>
              <a:gd name="connsiteX31" fmla="*/ 485639 w 1452540"/>
              <a:gd name="connsiteY31" fmla="*/ 905649 h 1115655"/>
              <a:gd name="connsiteX32" fmla="*/ 441887 w 1452540"/>
              <a:gd name="connsiteY32" fmla="*/ 896899 h 1115655"/>
              <a:gd name="connsiteX33" fmla="*/ 328134 w 1452540"/>
              <a:gd name="connsiteY33" fmla="*/ 940650 h 1115655"/>
              <a:gd name="connsiteX34" fmla="*/ 288758 w 1452540"/>
              <a:gd name="connsiteY34" fmla="*/ 1010652 h 1115655"/>
              <a:gd name="connsiteX35" fmla="*/ 188130 w 1452540"/>
              <a:gd name="connsiteY35" fmla="*/ 966901 h 1115655"/>
              <a:gd name="connsiteX36" fmla="*/ 43751 w 1452540"/>
              <a:gd name="connsiteY36" fmla="*/ 1023778 h 1115655"/>
              <a:gd name="connsiteX37" fmla="*/ 96253 w 1452540"/>
              <a:gd name="connsiteY37" fmla="*/ 888149 h 1115655"/>
              <a:gd name="connsiteX38" fmla="*/ 52502 w 1452540"/>
              <a:gd name="connsiteY38" fmla="*/ 787521 h 1115655"/>
              <a:gd name="connsiteX39" fmla="*/ 0 w 1452540"/>
              <a:gd name="connsiteY39" fmla="*/ 665018 h 1115655"/>
              <a:gd name="connsiteX40" fmla="*/ 26251 w 1452540"/>
              <a:gd name="connsiteY40" fmla="*/ 538139 h 1115655"/>
              <a:gd name="connsiteX41" fmla="*/ 43751 w 1452540"/>
              <a:gd name="connsiteY41" fmla="*/ 433136 h 1115655"/>
              <a:gd name="connsiteX42" fmla="*/ 218756 w 1452540"/>
              <a:gd name="connsiteY42" fmla="*/ 398135 h 1115655"/>
              <a:gd name="connsiteX43" fmla="*/ 258132 w 1452540"/>
              <a:gd name="connsiteY43" fmla="*/ 332509 h 1115655"/>
              <a:gd name="connsiteX44" fmla="*/ 332509 w 1452540"/>
              <a:gd name="connsiteY44" fmla="*/ 332509 h 1115655"/>
              <a:gd name="connsiteX45" fmla="*/ 420012 w 1452540"/>
              <a:gd name="connsiteY45" fmla="*/ 315008 h 1115655"/>
              <a:gd name="connsiteX46" fmla="*/ 420012 w 1452540"/>
              <a:gd name="connsiteY46" fmla="*/ 266882 h 1115655"/>
              <a:gd name="connsiteX47" fmla="*/ 511889 w 1452540"/>
              <a:gd name="connsiteY47" fmla="*/ 245006 h 1115655"/>
              <a:gd name="connsiteX48" fmla="*/ 538140 w 1452540"/>
              <a:gd name="connsiteY48" fmla="*/ 196880 h 1115655"/>
              <a:gd name="connsiteX49" fmla="*/ 568766 w 1452540"/>
              <a:gd name="connsiteY49" fmla="*/ 148754 h 1115655"/>
              <a:gd name="connsiteX50" fmla="*/ 647518 w 1452540"/>
              <a:gd name="connsiteY50" fmla="*/ 126878 h 1115655"/>
              <a:gd name="connsiteX51" fmla="*/ 700019 w 1452540"/>
              <a:gd name="connsiteY51" fmla="*/ 153129 h 1115655"/>
              <a:gd name="connsiteX52" fmla="*/ 730645 w 1452540"/>
              <a:gd name="connsiteY52" fmla="*/ 113753 h 1115655"/>
              <a:gd name="connsiteX53" fmla="*/ 774396 w 1452540"/>
              <a:gd name="connsiteY53" fmla="*/ 43751 h 1115655"/>
              <a:gd name="connsiteX54" fmla="*/ 857524 w 1452540"/>
              <a:gd name="connsiteY54" fmla="*/ 26250 h 1115655"/>
              <a:gd name="connsiteX55" fmla="*/ 888150 w 1452540"/>
              <a:gd name="connsiteY55" fmla="*/ 39376 h 1115655"/>
              <a:gd name="connsiteX56" fmla="*/ 949401 w 1452540"/>
              <a:gd name="connsiteY56" fmla="*/ 70002 h 111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52540" h="1115655">
                <a:moveTo>
                  <a:pt x="949401" y="70002"/>
                </a:moveTo>
                <a:lnTo>
                  <a:pt x="910025" y="170629"/>
                </a:lnTo>
                <a:lnTo>
                  <a:pt x="975652" y="227506"/>
                </a:lnTo>
                <a:lnTo>
                  <a:pt x="993152" y="262507"/>
                </a:lnTo>
                <a:lnTo>
                  <a:pt x="1080655" y="297508"/>
                </a:lnTo>
                <a:lnTo>
                  <a:pt x="1159407" y="205630"/>
                </a:lnTo>
                <a:lnTo>
                  <a:pt x="1159407" y="0"/>
                </a:lnTo>
                <a:lnTo>
                  <a:pt x="1203158" y="100627"/>
                </a:lnTo>
                <a:lnTo>
                  <a:pt x="1251284" y="166254"/>
                </a:lnTo>
                <a:lnTo>
                  <a:pt x="1251284" y="284382"/>
                </a:lnTo>
                <a:lnTo>
                  <a:pt x="1303786" y="354384"/>
                </a:lnTo>
                <a:lnTo>
                  <a:pt x="1365038" y="433136"/>
                </a:lnTo>
                <a:lnTo>
                  <a:pt x="1369413" y="538139"/>
                </a:lnTo>
                <a:lnTo>
                  <a:pt x="1435039" y="577515"/>
                </a:lnTo>
                <a:lnTo>
                  <a:pt x="1452540" y="660643"/>
                </a:lnTo>
                <a:lnTo>
                  <a:pt x="1351912" y="774396"/>
                </a:lnTo>
                <a:lnTo>
                  <a:pt x="1295036" y="910024"/>
                </a:lnTo>
                <a:lnTo>
                  <a:pt x="1181283" y="971276"/>
                </a:lnTo>
                <a:lnTo>
                  <a:pt x="1120031" y="1045653"/>
                </a:lnTo>
                <a:lnTo>
                  <a:pt x="1058779" y="1106905"/>
                </a:lnTo>
                <a:lnTo>
                  <a:pt x="953776" y="1111280"/>
                </a:lnTo>
                <a:lnTo>
                  <a:pt x="931901" y="1071904"/>
                </a:lnTo>
                <a:lnTo>
                  <a:pt x="835648" y="1115655"/>
                </a:lnTo>
                <a:lnTo>
                  <a:pt x="774396" y="1089404"/>
                </a:lnTo>
                <a:lnTo>
                  <a:pt x="787522" y="1001902"/>
                </a:lnTo>
                <a:lnTo>
                  <a:pt x="778772" y="918775"/>
                </a:lnTo>
                <a:lnTo>
                  <a:pt x="818148" y="848773"/>
                </a:lnTo>
                <a:lnTo>
                  <a:pt x="717520" y="936275"/>
                </a:lnTo>
                <a:lnTo>
                  <a:pt x="695644" y="896899"/>
                </a:lnTo>
                <a:lnTo>
                  <a:pt x="669394" y="840023"/>
                </a:lnTo>
                <a:lnTo>
                  <a:pt x="564391" y="840023"/>
                </a:lnTo>
                <a:lnTo>
                  <a:pt x="485639" y="905649"/>
                </a:lnTo>
                <a:lnTo>
                  <a:pt x="441887" y="896899"/>
                </a:lnTo>
                <a:lnTo>
                  <a:pt x="328134" y="940650"/>
                </a:lnTo>
                <a:lnTo>
                  <a:pt x="288758" y="1010652"/>
                </a:lnTo>
                <a:lnTo>
                  <a:pt x="188130" y="966901"/>
                </a:lnTo>
                <a:lnTo>
                  <a:pt x="43751" y="1023778"/>
                </a:lnTo>
                <a:lnTo>
                  <a:pt x="96253" y="888149"/>
                </a:lnTo>
                <a:lnTo>
                  <a:pt x="52502" y="787521"/>
                </a:lnTo>
                <a:lnTo>
                  <a:pt x="0" y="665018"/>
                </a:lnTo>
                <a:lnTo>
                  <a:pt x="26251" y="538139"/>
                </a:lnTo>
                <a:lnTo>
                  <a:pt x="43751" y="433136"/>
                </a:lnTo>
                <a:lnTo>
                  <a:pt x="218756" y="398135"/>
                </a:lnTo>
                <a:lnTo>
                  <a:pt x="258132" y="332509"/>
                </a:lnTo>
                <a:lnTo>
                  <a:pt x="332509" y="332509"/>
                </a:lnTo>
                <a:lnTo>
                  <a:pt x="420012" y="315008"/>
                </a:lnTo>
                <a:lnTo>
                  <a:pt x="420012" y="266882"/>
                </a:lnTo>
                <a:lnTo>
                  <a:pt x="511889" y="245006"/>
                </a:lnTo>
                <a:lnTo>
                  <a:pt x="538140" y="196880"/>
                </a:lnTo>
                <a:lnTo>
                  <a:pt x="568766" y="148754"/>
                </a:lnTo>
                <a:lnTo>
                  <a:pt x="647518" y="126878"/>
                </a:lnTo>
                <a:lnTo>
                  <a:pt x="700019" y="153129"/>
                </a:lnTo>
                <a:lnTo>
                  <a:pt x="730645" y="113753"/>
                </a:lnTo>
                <a:lnTo>
                  <a:pt x="774396" y="43751"/>
                </a:lnTo>
                <a:lnTo>
                  <a:pt x="857524" y="26250"/>
                </a:lnTo>
                <a:lnTo>
                  <a:pt x="888150" y="39376"/>
                </a:lnTo>
                <a:lnTo>
                  <a:pt x="949401" y="700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056896" y="2505892"/>
            <a:ext cx="792088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AUSTRALIA MAPS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67585620"/>
              </p:ext>
            </p:extLst>
          </p:nvPr>
        </p:nvGraphicFramePr>
        <p:xfrm>
          <a:off x="1374871" y="3110282"/>
          <a:ext cx="129082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65340256"/>
              </p:ext>
            </p:extLst>
          </p:nvPr>
        </p:nvGraphicFramePr>
        <p:xfrm>
          <a:off x="3711803" y="3110282"/>
          <a:ext cx="129082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732651" y="4570522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2012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Roboto  " charset="0"/>
              <a:ea typeface="Roboto  " charset="0"/>
              <a:cs typeface="Roboto  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059103" y="4570522"/>
            <a:ext cx="646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2015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Roboto  " charset="0"/>
              <a:ea typeface="Roboto  " charset="0"/>
              <a:cs typeface="Roboto  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2209" y="3779205"/>
            <a:ext cx="10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7060" y="3779204"/>
            <a:ext cx="10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 " charset="0"/>
                <a:ea typeface="Roboto  " charset="0"/>
                <a:cs typeface="Roboto  " charset="0"/>
              </a:rPr>
              <a:t>Value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2959560" y="3779205"/>
            <a:ext cx="458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rPr>
              <a:t>VS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6896" y="5467622"/>
            <a:ext cx="1926775" cy="517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+98,987,981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3830" y="5467621"/>
            <a:ext cx="1926775" cy="517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+101,987,765</a:t>
            </a:r>
          </a:p>
        </p:txBody>
      </p:sp>
    </p:spTree>
    <p:extLst>
      <p:ext uri="{BB962C8B-B14F-4D97-AF65-F5344CB8AC3E}">
        <p14:creationId xmlns:p14="http://schemas.microsoft.com/office/powerpoint/2010/main" val="75189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Graphic spid="7" grpId="0">
        <p:bldAsOne/>
      </p:bldGraphic>
      <p:bldGraphic spid="8" grpId="0">
        <p:bldAsOne/>
      </p:bldGraphic>
      <p:bldP spid="9" grpId="0"/>
      <p:bldP spid="10" grpId="0"/>
      <p:bldP spid="11" grpId="0"/>
      <p:bldP spid="12" grpId="0"/>
      <p:bldP spid="13" grpId="1"/>
      <p:bldP spid="14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39063" y="2513139"/>
            <a:ext cx="7275188" cy="3691070"/>
            <a:chOff x="2382366" y="693039"/>
            <a:chExt cx="7275188" cy="3691070"/>
          </a:xfrm>
        </p:grpSpPr>
        <p:sp>
          <p:nvSpPr>
            <p:cNvPr id="3" name="Freeform 2"/>
            <p:cNvSpPr/>
            <p:nvPr/>
          </p:nvSpPr>
          <p:spPr>
            <a:xfrm>
              <a:off x="6461898" y="1666387"/>
              <a:ext cx="1156967" cy="822583"/>
            </a:xfrm>
            <a:custGeom>
              <a:avLst/>
              <a:gdLst>
                <a:gd name="connsiteX0" fmla="*/ 437744 w 1682885"/>
                <a:gd name="connsiteY0" fmla="*/ 0 h 1196502"/>
                <a:gd name="connsiteX1" fmla="*/ 491246 w 1682885"/>
                <a:gd name="connsiteY1" fmla="*/ 9728 h 1196502"/>
                <a:gd name="connsiteX2" fmla="*/ 549612 w 1682885"/>
                <a:gd name="connsiteY2" fmla="*/ 53502 h 1196502"/>
                <a:gd name="connsiteX3" fmla="*/ 622570 w 1682885"/>
                <a:gd name="connsiteY3" fmla="*/ 58366 h 1196502"/>
                <a:gd name="connsiteX4" fmla="*/ 705255 w 1682885"/>
                <a:gd name="connsiteY4" fmla="*/ 29183 h 1196502"/>
                <a:gd name="connsiteX5" fmla="*/ 744166 w 1682885"/>
                <a:gd name="connsiteY5" fmla="*/ 0 h 1196502"/>
                <a:gd name="connsiteX6" fmla="*/ 778212 w 1682885"/>
                <a:gd name="connsiteY6" fmla="*/ 0 h 1196502"/>
                <a:gd name="connsiteX7" fmla="*/ 817123 w 1682885"/>
                <a:gd name="connsiteY7" fmla="*/ 53502 h 1196502"/>
                <a:gd name="connsiteX8" fmla="*/ 826851 w 1682885"/>
                <a:gd name="connsiteY8" fmla="*/ 92413 h 1196502"/>
                <a:gd name="connsiteX9" fmla="*/ 826851 w 1682885"/>
                <a:gd name="connsiteY9" fmla="*/ 136188 h 1196502"/>
                <a:gd name="connsiteX10" fmla="*/ 807395 w 1682885"/>
                <a:gd name="connsiteY10" fmla="*/ 160507 h 1196502"/>
                <a:gd name="connsiteX11" fmla="*/ 792804 w 1682885"/>
                <a:gd name="connsiteY11" fmla="*/ 209145 h 1196502"/>
                <a:gd name="connsiteX12" fmla="*/ 875489 w 1682885"/>
                <a:gd name="connsiteY12" fmla="*/ 184826 h 1196502"/>
                <a:gd name="connsiteX13" fmla="*/ 933855 w 1682885"/>
                <a:gd name="connsiteY13" fmla="*/ 116732 h 1196502"/>
                <a:gd name="connsiteX14" fmla="*/ 997085 w 1682885"/>
                <a:gd name="connsiteY14" fmla="*/ 116732 h 1196502"/>
                <a:gd name="connsiteX15" fmla="*/ 1016540 w 1682885"/>
                <a:gd name="connsiteY15" fmla="*/ 145915 h 1196502"/>
                <a:gd name="connsiteX16" fmla="*/ 1035995 w 1682885"/>
                <a:gd name="connsiteY16" fmla="*/ 189690 h 1196502"/>
                <a:gd name="connsiteX17" fmla="*/ 1079770 w 1682885"/>
                <a:gd name="connsiteY17" fmla="*/ 228600 h 1196502"/>
                <a:gd name="connsiteX18" fmla="*/ 1123544 w 1682885"/>
                <a:gd name="connsiteY18" fmla="*/ 257783 h 1196502"/>
                <a:gd name="connsiteX19" fmla="*/ 1177046 w 1682885"/>
                <a:gd name="connsiteY19" fmla="*/ 252919 h 1196502"/>
                <a:gd name="connsiteX20" fmla="*/ 1264595 w 1682885"/>
                <a:gd name="connsiteY20" fmla="*/ 218873 h 1196502"/>
                <a:gd name="connsiteX21" fmla="*/ 1318098 w 1682885"/>
                <a:gd name="connsiteY21" fmla="*/ 233464 h 1196502"/>
                <a:gd name="connsiteX22" fmla="*/ 1318098 w 1682885"/>
                <a:gd name="connsiteY22" fmla="*/ 267511 h 1196502"/>
                <a:gd name="connsiteX23" fmla="*/ 1352144 w 1682885"/>
                <a:gd name="connsiteY23" fmla="*/ 272375 h 1196502"/>
                <a:gd name="connsiteX24" fmla="*/ 1366736 w 1682885"/>
                <a:gd name="connsiteY24" fmla="*/ 238328 h 1196502"/>
                <a:gd name="connsiteX25" fmla="*/ 1410510 w 1682885"/>
                <a:gd name="connsiteY25" fmla="*/ 238328 h 1196502"/>
                <a:gd name="connsiteX26" fmla="*/ 1429966 w 1682885"/>
                <a:gd name="connsiteY26" fmla="*/ 296694 h 1196502"/>
                <a:gd name="connsiteX27" fmla="*/ 1498059 w 1682885"/>
                <a:gd name="connsiteY27" fmla="*/ 286966 h 1196502"/>
                <a:gd name="connsiteX28" fmla="*/ 1517515 w 1682885"/>
                <a:gd name="connsiteY28" fmla="*/ 272375 h 1196502"/>
                <a:gd name="connsiteX29" fmla="*/ 1575881 w 1682885"/>
                <a:gd name="connsiteY29" fmla="*/ 325877 h 1196502"/>
                <a:gd name="connsiteX30" fmla="*/ 1668293 w 1682885"/>
                <a:gd name="connsiteY30" fmla="*/ 350196 h 1196502"/>
                <a:gd name="connsiteX31" fmla="*/ 1682885 w 1682885"/>
                <a:gd name="connsiteY31" fmla="*/ 374515 h 1196502"/>
                <a:gd name="connsiteX32" fmla="*/ 1648838 w 1682885"/>
                <a:gd name="connsiteY32" fmla="*/ 423153 h 1196502"/>
                <a:gd name="connsiteX33" fmla="*/ 1595336 w 1682885"/>
                <a:gd name="connsiteY33" fmla="*/ 437745 h 1196502"/>
                <a:gd name="connsiteX34" fmla="*/ 1668293 w 1682885"/>
                <a:gd name="connsiteY34" fmla="*/ 491247 h 1196502"/>
                <a:gd name="connsiteX35" fmla="*/ 1600200 w 1682885"/>
                <a:gd name="connsiteY35" fmla="*/ 505839 h 1196502"/>
                <a:gd name="connsiteX36" fmla="*/ 1522378 w 1682885"/>
                <a:gd name="connsiteY36" fmla="*/ 505839 h 1196502"/>
                <a:gd name="connsiteX37" fmla="*/ 1502923 w 1682885"/>
                <a:gd name="connsiteY37" fmla="*/ 549613 h 1196502"/>
                <a:gd name="connsiteX38" fmla="*/ 1464012 w 1682885"/>
                <a:gd name="connsiteY38" fmla="*/ 569068 h 1196502"/>
                <a:gd name="connsiteX39" fmla="*/ 1493195 w 1682885"/>
                <a:gd name="connsiteY39" fmla="*/ 617707 h 1196502"/>
                <a:gd name="connsiteX40" fmla="*/ 1527242 w 1682885"/>
                <a:gd name="connsiteY40" fmla="*/ 661481 h 1196502"/>
                <a:gd name="connsiteX41" fmla="*/ 1454285 w 1682885"/>
                <a:gd name="connsiteY41" fmla="*/ 705256 h 1196502"/>
                <a:gd name="connsiteX42" fmla="*/ 1415044 w 1682885"/>
                <a:gd name="connsiteY42" fmla="*/ 734032 h 1196502"/>
                <a:gd name="connsiteX43" fmla="*/ 1415374 w 1682885"/>
                <a:gd name="connsiteY43" fmla="*/ 734439 h 1196502"/>
                <a:gd name="connsiteX44" fmla="*/ 1366736 w 1682885"/>
                <a:gd name="connsiteY44" fmla="*/ 802532 h 1196502"/>
                <a:gd name="connsiteX45" fmla="*/ 1327825 w 1682885"/>
                <a:gd name="connsiteY45" fmla="*/ 802532 h 1196502"/>
                <a:gd name="connsiteX46" fmla="*/ 1293778 w 1682885"/>
                <a:gd name="connsiteY46" fmla="*/ 802532 h 1196502"/>
                <a:gd name="connsiteX47" fmla="*/ 1274323 w 1682885"/>
                <a:gd name="connsiteY47" fmla="*/ 836579 h 1196502"/>
                <a:gd name="connsiteX48" fmla="*/ 1245140 w 1682885"/>
                <a:gd name="connsiteY48" fmla="*/ 812260 h 1196502"/>
                <a:gd name="connsiteX49" fmla="*/ 1211093 w 1682885"/>
                <a:gd name="connsiteY49" fmla="*/ 787941 h 1196502"/>
                <a:gd name="connsiteX50" fmla="*/ 1230549 w 1682885"/>
                <a:gd name="connsiteY50" fmla="*/ 744166 h 1196502"/>
                <a:gd name="connsiteX51" fmla="*/ 1172183 w 1682885"/>
                <a:gd name="connsiteY51" fmla="*/ 734439 h 1196502"/>
                <a:gd name="connsiteX52" fmla="*/ 1172183 w 1682885"/>
                <a:gd name="connsiteY52" fmla="*/ 719590 h 1196502"/>
                <a:gd name="connsiteX53" fmla="*/ 1116011 w 1682885"/>
                <a:gd name="connsiteY53" fmla="*/ 709070 h 1196502"/>
                <a:gd name="connsiteX54" fmla="*/ 1084634 w 1682885"/>
                <a:gd name="connsiteY54" fmla="*/ 753894 h 1196502"/>
                <a:gd name="connsiteX55" fmla="*/ 1021404 w 1682885"/>
                <a:gd name="connsiteY55" fmla="*/ 714983 h 1196502"/>
                <a:gd name="connsiteX56" fmla="*/ 967902 w 1682885"/>
                <a:gd name="connsiteY56" fmla="*/ 710119 h 1196502"/>
                <a:gd name="connsiteX57" fmla="*/ 904672 w 1682885"/>
                <a:gd name="connsiteY57" fmla="*/ 744166 h 1196502"/>
                <a:gd name="connsiteX58" fmla="*/ 846306 w 1682885"/>
                <a:gd name="connsiteY58" fmla="*/ 724711 h 1196502"/>
                <a:gd name="connsiteX59" fmla="*/ 846306 w 1682885"/>
                <a:gd name="connsiteY59" fmla="*/ 676073 h 1196502"/>
                <a:gd name="connsiteX60" fmla="*/ 831715 w 1682885"/>
                <a:gd name="connsiteY60" fmla="*/ 661481 h 1196502"/>
                <a:gd name="connsiteX61" fmla="*/ 831074 w 1682885"/>
                <a:gd name="connsiteY61" fmla="*/ 655707 h 1196502"/>
                <a:gd name="connsiteX62" fmla="*/ 772710 w 1682885"/>
                <a:gd name="connsiteY62" fmla="*/ 644777 h 1196502"/>
                <a:gd name="connsiteX63" fmla="*/ 758757 w 1682885"/>
                <a:gd name="connsiteY63" fmla="*/ 651753 h 1196502"/>
                <a:gd name="connsiteX64" fmla="*/ 724710 w 1682885"/>
                <a:gd name="connsiteY64" fmla="*/ 680936 h 1196502"/>
                <a:gd name="connsiteX65" fmla="*/ 651753 w 1682885"/>
                <a:gd name="connsiteY65" fmla="*/ 627434 h 1196502"/>
                <a:gd name="connsiteX66" fmla="*/ 649865 w 1682885"/>
                <a:gd name="connsiteY66" fmla="*/ 621771 h 1196502"/>
                <a:gd name="connsiteX67" fmla="*/ 523512 w 1682885"/>
                <a:gd name="connsiteY67" fmla="*/ 598107 h 1196502"/>
                <a:gd name="connsiteX68" fmla="*/ 539885 w 1682885"/>
                <a:gd name="connsiteY68" fmla="*/ 612843 h 1196502"/>
                <a:gd name="connsiteX69" fmla="*/ 549612 w 1682885"/>
                <a:gd name="connsiteY69" fmla="*/ 656617 h 1196502"/>
                <a:gd name="connsiteX70" fmla="*/ 617706 w 1682885"/>
                <a:gd name="connsiteY70" fmla="*/ 676073 h 1196502"/>
                <a:gd name="connsiteX71" fmla="*/ 603115 w 1682885"/>
                <a:gd name="connsiteY71" fmla="*/ 710119 h 1196502"/>
                <a:gd name="connsiteX72" fmla="*/ 642025 w 1682885"/>
                <a:gd name="connsiteY72" fmla="*/ 749030 h 1196502"/>
                <a:gd name="connsiteX73" fmla="*/ 642025 w 1682885"/>
                <a:gd name="connsiteY73" fmla="*/ 783077 h 1196502"/>
                <a:gd name="connsiteX74" fmla="*/ 714983 w 1682885"/>
                <a:gd name="connsiteY74" fmla="*/ 797668 h 1196502"/>
                <a:gd name="connsiteX75" fmla="*/ 753893 w 1682885"/>
                <a:gd name="connsiteY75" fmla="*/ 749030 h 1196502"/>
                <a:gd name="connsiteX76" fmla="*/ 802532 w 1682885"/>
                <a:gd name="connsiteY76" fmla="*/ 783077 h 1196502"/>
                <a:gd name="connsiteX77" fmla="*/ 870625 w 1682885"/>
                <a:gd name="connsiteY77" fmla="*/ 802532 h 1196502"/>
                <a:gd name="connsiteX78" fmla="*/ 919263 w 1682885"/>
                <a:gd name="connsiteY78" fmla="*/ 860898 h 1196502"/>
                <a:gd name="connsiteX79" fmla="*/ 894944 w 1682885"/>
                <a:gd name="connsiteY79" fmla="*/ 919264 h 1196502"/>
                <a:gd name="connsiteX80" fmla="*/ 865761 w 1682885"/>
                <a:gd name="connsiteY80" fmla="*/ 938719 h 1196502"/>
                <a:gd name="connsiteX81" fmla="*/ 831715 w 1682885"/>
                <a:gd name="connsiteY81" fmla="*/ 992222 h 1196502"/>
                <a:gd name="connsiteX82" fmla="*/ 783076 w 1682885"/>
                <a:gd name="connsiteY82" fmla="*/ 1006813 h 1196502"/>
                <a:gd name="connsiteX83" fmla="*/ 734438 w 1682885"/>
                <a:gd name="connsiteY83" fmla="*/ 1031132 h 1196502"/>
                <a:gd name="connsiteX84" fmla="*/ 695527 w 1682885"/>
                <a:gd name="connsiteY84" fmla="*/ 1089498 h 1196502"/>
                <a:gd name="connsiteX85" fmla="*/ 642025 w 1682885"/>
                <a:gd name="connsiteY85" fmla="*/ 1104090 h 1196502"/>
                <a:gd name="connsiteX86" fmla="*/ 583659 w 1682885"/>
                <a:gd name="connsiteY86" fmla="*/ 1104090 h 1196502"/>
                <a:gd name="connsiteX87" fmla="*/ 569068 w 1682885"/>
                <a:gd name="connsiteY87" fmla="*/ 1167319 h 1196502"/>
                <a:gd name="connsiteX88" fmla="*/ 520429 w 1682885"/>
                <a:gd name="connsiteY88" fmla="*/ 1196502 h 1196502"/>
                <a:gd name="connsiteX89" fmla="*/ 413425 w 1682885"/>
                <a:gd name="connsiteY89" fmla="*/ 1196502 h 1196502"/>
                <a:gd name="connsiteX90" fmla="*/ 389106 w 1682885"/>
                <a:gd name="connsiteY90" fmla="*/ 1167319 h 1196502"/>
                <a:gd name="connsiteX91" fmla="*/ 369651 w 1682885"/>
                <a:gd name="connsiteY91" fmla="*/ 1094362 h 1196502"/>
                <a:gd name="connsiteX92" fmla="*/ 369651 w 1682885"/>
                <a:gd name="connsiteY92" fmla="*/ 1040860 h 1196502"/>
                <a:gd name="connsiteX93" fmla="*/ 277238 w 1682885"/>
                <a:gd name="connsiteY93" fmla="*/ 987358 h 1196502"/>
                <a:gd name="connsiteX94" fmla="*/ 296693 w 1682885"/>
                <a:gd name="connsiteY94" fmla="*/ 948447 h 1196502"/>
                <a:gd name="connsiteX95" fmla="*/ 257783 w 1682885"/>
                <a:gd name="connsiteY95" fmla="*/ 894945 h 1196502"/>
                <a:gd name="connsiteX96" fmla="*/ 228600 w 1682885"/>
                <a:gd name="connsiteY96" fmla="*/ 885217 h 1196502"/>
                <a:gd name="connsiteX97" fmla="*/ 252919 w 1682885"/>
                <a:gd name="connsiteY97" fmla="*/ 792805 h 1196502"/>
                <a:gd name="connsiteX98" fmla="*/ 145915 w 1682885"/>
                <a:gd name="connsiteY98" fmla="*/ 768485 h 1196502"/>
                <a:gd name="connsiteX99" fmla="*/ 141051 w 1682885"/>
                <a:gd name="connsiteY99" fmla="*/ 700392 h 1196502"/>
                <a:gd name="connsiteX100" fmla="*/ 63229 w 1682885"/>
                <a:gd name="connsiteY100" fmla="*/ 651753 h 1196502"/>
                <a:gd name="connsiteX101" fmla="*/ 72957 w 1682885"/>
                <a:gd name="connsiteY101" fmla="*/ 612843 h 1196502"/>
                <a:gd name="connsiteX102" fmla="*/ 82685 w 1682885"/>
                <a:gd name="connsiteY102" fmla="*/ 569068 h 1196502"/>
                <a:gd name="connsiteX103" fmla="*/ 38910 w 1682885"/>
                <a:gd name="connsiteY103" fmla="*/ 564205 h 1196502"/>
                <a:gd name="connsiteX104" fmla="*/ 0 w 1682885"/>
                <a:gd name="connsiteY104" fmla="*/ 500975 h 1196502"/>
                <a:gd name="connsiteX105" fmla="*/ 7185 w 1682885"/>
                <a:gd name="connsiteY105" fmla="*/ 495403 h 1196502"/>
                <a:gd name="connsiteX106" fmla="*/ 29183 w 1682885"/>
                <a:gd name="connsiteY106" fmla="*/ 442609 h 1196502"/>
                <a:gd name="connsiteX107" fmla="*/ 72957 w 1682885"/>
                <a:gd name="connsiteY107" fmla="*/ 384243 h 1196502"/>
                <a:gd name="connsiteX108" fmla="*/ 58366 w 1682885"/>
                <a:gd name="connsiteY108" fmla="*/ 325877 h 1196502"/>
                <a:gd name="connsiteX109" fmla="*/ 72957 w 1682885"/>
                <a:gd name="connsiteY109" fmla="*/ 296694 h 1196502"/>
                <a:gd name="connsiteX110" fmla="*/ 43774 w 1682885"/>
                <a:gd name="connsiteY110" fmla="*/ 243192 h 1196502"/>
                <a:gd name="connsiteX111" fmla="*/ 82685 w 1682885"/>
                <a:gd name="connsiteY111" fmla="*/ 214009 h 1196502"/>
                <a:gd name="connsiteX112" fmla="*/ 111868 w 1682885"/>
                <a:gd name="connsiteY112" fmla="*/ 121596 h 1196502"/>
                <a:gd name="connsiteX113" fmla="*/ 150778 w 1682885"/>
                <a:gd name="connsiteY113" fmla="*/ 116732 h 1196502"/>
                <a:gd name="connsiteX114" fmla="*/ 179961 w 1682885"/>
                <a:gd name="connsiteY114" fmla="*/ 160507 h 1196502"/>
                <a:gd name="connsiteX115" fmla="*/ 277238 w 1682885"/>
                <a:gd name="connsiteY115" fmla="*/ 160507 h 1196502"/>
                <a:gd name="connsiteX116" fmla="*/ 311285 w 1682885"/>
                <a:gd name="connsiteY116" fmla="*/ 145915 h 1196502"/>
                <a:gd name="connsiteX117" fmla="*/ 359923 w 1682885"/>
                <a:gd name="connsiteY117" fmla="*/ 155643 h 1196502"/>
                <a:gd name="connsiteX118" fmla="*/ 403698 w 1682885"/>
                <a:gd name="connsiteY118" fmla="*/ 155643 h 1196502"/>
                <a:gd name="connsiteX119" fmla="*/ 403698 w 1682885"/>
                <a:gd name="connsiteY119" fmla="*/ 107005 h 1196502"/>
                <a:gd name="connsiteX120" fmla="*/ 384242 w 1682885"/>
                <a:gd name="connsiteY120" fmla="*/ 77822 h 1196502"/>
                <a:gd name="connsiteX121" fmla="*/ 428017 w 1682885"/>
                <a:gd name="connsiteY121" fmla="*/ 48639 h 119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682885" h="1196502">
                  <a:moveTo>
                    <a:pt x="437744" y="0"/>
                  </a:moveTo>
                  <a:lnTo>
                    <a:pt x="491246" y="9728"/>
                  </a:lnTo>
                  <a:lnTo>
                    <a:pt x="549612" y="53502"/>
                  </a:lnTo>
                  <a:lnTo>
                    <a:pt x="622570" y="58366"/>
                  </a:lnTo>
                  <a:lnTo>
                    <a:pt x="705255" y="29183"/>
                  </a:lnTo>
                  <a:lnTo>
                    <a:pt x="744166" y="0"/>
                  </a:lnTo>
                  <a:lnTo>
                    <a:pt x="778212" y="0"/>
                  </a:lnTo>
                  <a:lnTo>
                    <a:pt x="817123" y="53502"/>
                  </a:lnTo>
                  <a:lnTo>
                    <a:pt x="826851" y="92413"/>
                  </a:lnTo>
                  <a:lnTo>
                    <a:pt x="826851" y="136188"/>
                  </a:lnTo>
                  <a:lnTo>
                    <a:pt x="807395" y="160507"/>
                  </a:lnTo>
                  <a:lnTo>
                    <a:pt x="792804" y="209145"/>
                  </a:lnTo>
                  <a:lnTo>
                    <a:pt x="875489" y="184826"/>
                  </a:lnTo>
                  <a:lnTo>
                    <a:pt x="933855" y="116732"/>
                  </a:lnTo>
                  <a:lnTo>
                    <a:pt x="997085" y="116732"/>
                  </a:lnTo>
                  <a:lnTo>
                    <a:pt x="1016540" y="145915"/>
                  </a:lnTo>
                  <a:lnTo>
                    <a:pt x="1035995" y="189690"/>
                  </a:lnTo>
                  <a:lnTo>
                    <a:pt x="1079770" y="228600"/>
                  </a:lnTo>
                  <a:lnTo>
                    <a:pt x="1123544" y="257783"/>
                  </a:lnTo>
                  <a:lnTo>
                    <a:pt x="1177046" y="252919"/>
                  </a:lnTo>
                  <a:lnTo>
                    <a:pt x="1264595" y="218873"/>
                  </a:lnTo>
                  <a:lnTo>
                    <a:pt x="1318098" y="233464"/>
                  </a:lnTo>
                  <a:lnTo>
                    <a:pt x="1318098" y="267511"/>
                  </a:lnTo>
                  <a:lnTo>
                    <a:pt x="1352144" y="272375"/>
                  </a:lnTo>
                  <a:lnTo>
                    <a:pt x="1366736" y="238328"/>
                  </a:lnTo>
                  <a:lnTo>
                    <a:pt x="1410510" y="238328"/>
                  </a:lnTo>
                  <a:lnTo>
                    <a:pt x="1429966" y="296694"/>
                  </a:lnTo>
                  <a:lnTo>
                    <a:pt x="1498059" y="286966"/>
                  </a:lnTo>
                  <a:lnTo>
                    <a:pt x="1517515" y="272375"/>
                  </a:lnTo>
                  <a:lnTo>
                    <a:pt x="1575881" y="325877"/>
                  </a:lnTo>
                  <a:lnTo>
                    <a:pt x="1668293" y="350196"/>
                  </a:lnTo>
                  <a:lnTo>
                    <a:pt x="1682885" y="374515"/>
                  </a:lnTo>
                  <a:lnTo>
                    <a:pt x="1648838" y="423153"/>
                  </a:lnTo>
                  <a:lnTo>
                    <a:pt x="1595336" y="437745"/>
                  </a:lnTo>
                  <a:lnTo>
                    <a:pt x="1668293" y="491247"/>
                  </a:lnTo>
                  <a:lnTo>
                    <a:pt x="1600200" y="505839"/>
                  </a:lnTo>
                  <a:lnTo>
                    <a:pt x="1522378" y="505839"/>
                  </a:lnTo>
                  <a:lnTo>
                    <a:pt x="1502923" y="549613"/>
                  </a:lnTo>
                  <a:lnTo>
                    <a:pt x="1464012" y="569068"/>
                  </a:lnTo>
                  <a:lnTo>
                    <a:pt x="1493195" y="617707"/>
                  </a:lnTo>
                  <a:lnTo>
                    <a:pt x="1527242" y="661481"/>
                  </a:lnTo>
                  <a:lnTo>
                    <a:pt x="1454285" y="705256"/>
                  </a:lnTo>
                  <a:lnTo>
                    <a:pt x="1415044" y="734032"/>
                  </a:lnTo>
                  <a:lnTo>
                    <a:pt x="1415374" y="734439"/>
                  </a:lnTo>
                  <a:lnTo>
                    <a:pt x="1366736" y="802532"/>
                  </a:lnTo>
                  <a:lnTo>
                    <a:pt x="1327825" y="802532"/>
                  </a:lnTo>
                  <a:lnTo>
                    <a:pt x="1293778" y="802532"/>
                  </a:lnTo>
                  <a:lnTo>
                    <a:pt x="1274323" y="836579"/>
                  </a:lnTo>
                  <a:lnTo>
                    <a:pt x="1245140" y="812260"/>
                  </a:lnTo>
                  <a:lnTo>
                    <a:pt x="1211093" y="787941"/>
                  </a:lnTo>
                  <a:lnTo>
                    <a:pt x="1230549" y="744166"/>
                  </a:lnTo>
                  <a:lnTo>
                    <a:pt x="1172183" y="734439"/>
                  </a:lnTo>
                  <a:lnTo>
                    <a:pt x="1172183" y="719590"/>
                  </a:lnTo>
                  <a:lnTo>
                    <a:pt x="1116011" y="709070"/>
                  </a:lnTo>
                  <a:lnTo>
                    <a:pt x="1084634" y="753894"/>
                  </a:lnTo>
                  <a:lnTo>
                    <a:pt x="1021404" y="714983"/>
                  </a:lnTo>
                  <a:lnTo>
                    <a:pt x="967902" y="710119"/>
                  </a:lnTo>
                  <a:lnTo>
                    <a:pt x="904672" y="744166"/>
                  </a:lnTo>
                  <a:lnTo>
                    <a:pt x="846306" y="724711"/>
                  </a:lnTo>
                  <a:lnTo>
                    <a:pt x="846306" y="676073"/>
                  </a:lnTo>
                  <a:lnTo>
                    <a:pt x="831715" y="661481"/>
                  </a:lnTo>
                  <a:lnTo>
                    <a:pt x="831074" y="655707"/>
                  </a:lnTo>
                  <a:lnTo>
                    <a:pt x="772710" y="644777"/>
                  </a:lnTo>
                  <a:lnTo>
                    <a:pt x="758757" y="651753"/>
                  </a:lnTo>
                  <a:lnTo>
                    <a:pt x="724710" y="680936"/>
                  </a:lnTo>
                  <a:lnTo>
                    <a:pt x="651753" y="627434"/>
                  </a:lnTo>
                  <a:lnTo>
                    <a:pt x="649865" y="621771"/>
                  </a:lnTo>
                  <a:lnTo>
                    <a:pt x="523512" y="598107"/>
                  </a:lnTo>
                  <a:lnTo>
                    <a:pt x="539885" y="612843"/>
                  </a:lnTo>
                  <a:lnTo>
                    <a:pt x="549612" y="656617"/>
                  </a:lnTo>
                  <a:lnTo>
                    <a:pt x="617706" y="676073"/>
                  </a:lnTo>
                  <a:lnTo>
                    <a:pt x="603115" y="710119"/>
                  </a:lnTo>
                  <a:lnTo>
                    <a:pt x="642025" y="749030"/>
                  </a:lnTo>
                  <a:lnTo>
                    <a:pt x="642025" y="783077"/>
                  </a:lnTo>
                  <a:lnTo>
                    <a:pt x="714983" y="797668"/>
                  </a:lnTo>
                  <a:lnTo>
                    <a:pt x="753893" y="749030"/>
                  </a:lnTo>
                  <a:lnTo>
                    <a:pt x="802532" y="783077"/>
                  </a:lnTo>
                  <a:lnTo>
                    <a:pt x="870625" y="802532"/>
                  </a:lnTo>
                  <a:lnTo>
                    <a:pt x="919263" y="860898"/>
                  </a:lnTo>
                  <a:lnTo>
                    <a:pt x="894944" y="919264"/>
                  </a:lnTo>
                  <a:lnTo>
                    <a:pt x="865761" y="938719"/>
                  </a:lnTo>
                  <a:lnTo>
                    <a:pt x="831715" y="992222"/>
                  </a:lnTo>
                  <a:lnTo>
                    <a:pt x="783076" y="1006813"/>
                  </a:lnTo>
                  <a:lnTo>
                    <a:pt x="734438" y="1031132"/>
                  </a:lnTo>
                  <a:lnTo>
                    <a:pt x="695527" y="1089498"/>
                  </a:lnTo>
                  <a:lnTo>
                    <a:pt x="642025" y="1104090"/>
                  </a:lnTo>
                  <a:lnTo>
                    <a:pt x="583659" y="1104090"/>
                  </a:lnTo>
                  <a:lnTo>
                    <a:pt x="569068" y="1167319"/>
                  </a:lnTo>
                  <a:lnTo>
                    <a:pt x="520429" y="1196502"/>
                  </a:lnTo>
                  <a:lnTo>
                    <a:pt x="413425" y="1196502"/>
                  </a:lnTo>
                  <a:lnTo>
                    <a:pt x="389106" y="1167319"/>
                  </a:lnTo>
                  <a:lnTo>
                    <a:pt x="369651" y="1094362"/>
                  </a:lnTo>
                  <a:lnTo>
                    <a:pt x="369651" y="1040860"/>
                  </a:lnTo>
                  <a:lnTo>
                    <a:pt x="277238" y="987358"/>
                  </a:lnTo>
                  <a:lnTo>
                    <a:pt x="296693" y="948447"/>
                  </a:lnTo>
                  <a:lnTo>
                    <a:pt x="257783" y="894945"/>
                  </a:lnTo>
                  <a:lnTo>
                    <a:pt x="228600" y="885217"/>
                  </a:lnTo>
                  <a:lnTo>
                    <a:pt x="252919" y="792805"/>
                  </a:lnTo>
                  <a:lnTo>
                    <a:pt x="145915" y="768485"/>
                  </a:lnTo>
                  <a:lnTo>
                    <a:pt x="141051" y="700392"/>
                  </a:lnTo>
                  <a:lnTo>
                    <a:pt x="63229" y="651753"/>
                  </a:lnTo>
                  <a:lnTo>
                    <a:pt x="72957" y="612843"/>
                  </a:lnTo>
                  <a:lnTo>
                    <a:pt x="82685" y="569068"/>
                  </a:lnTo>
                  <a:lnTo>
                    <a:pt x="38910" y="564205"/>
                  </a:lnTo>
                  <a:lnTo>
                    <a:pt x="0" y="500975"/>
                  </a:lnTo>
                  <a:lnTo>
                    <a:pt x="7185" y="495403"/>
                  </a:lnTo>
                  <a:lnTo>
                    <a:pt x="29183" y="442609"/>
                  </a:lnTo>
                  <a:lnTo>
                    <a:pt x="72957" y="384243"/>
                  </a:lnTo>
                  <a:lnTo>
                    <a:pt x="58366" y="325877"/>
                  </a:lnTo>
                  <a:lnTo>
                    <a:pt x="72957" y="296694"/>
                  </a:lnTo>
                  <a:lnTo>
                    <a:pt x="43774" y="243192"/>
                  </a:lnTo>
                  <a:lnTo>
                    <a:pt x="82685" y="214009"/>
                  </a:lnTo>
                  <a:lnTo>
                    <a:pt x="111868" y="121596"/>
                  </a:lnTo>
                  <a:lnTo>
                    <a:pt x="150778" y="116732"/>
                  </a:lnTo>
                  <a:lnTo>
                    <a:pt x="179961" y="160507"/>
                  </a:lnTo>
                  <a:lnTo>
                    <a:pt x="277238" y="160507"/>
                  </a:lnTo>
                  <a:lnTo>
                    <a:pt x="311285" y="145915"/>
                  </a:lnTo>
                  <a:lnTo>
                    <a:pt x="359923" y="155643"/>
                  </a:lnTo>
                  <a:lnTo>
                    <a:pt x="403698" y="155643"/>
                  </a:lnTo>
                  <a:lnTo>
                    <a:pt x="403698" y="107005"/>
                  </a:lnTo>
                  <a:lnTo>
                    <a:pt x="384242" y="77822"/>
                  </a:lnTo>
                  <a:lnTo>
                    <a:pt x="428017" y="486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8307027" y="2917629"/>
              <a:ext cx="1350527" cy="1139974"/>
              <a:chOff x="8640860" y="4642002"/>
              <a:chExt cx="1964430" cy="165817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9" name="Freeform 38"/>
              <p:cNvSpPr/>
              <p:nvPr/>
            </p:nvSpPr>
            <p:spPr>
              <a:xfrm>
                <a:off x="9756517" y="4642002"/>
                <a:ext cx="380635" cy="332509"/>
              </a:xfrm>
              <a:custGeom>
                <a:avLst/>
                <a:gdLst>
                  <a:gd name="connsiteX0" fmla="*/ 0 w 380635"/>
                  <a:gd name="connsiteY0" fmla="*/ 196880 h 332509"/>
                  <a:gd name="connsiteX1" fmla="*/ 83127 w 380635"/>
                  <a:gd name="connsiteY1" fmla="*/ 249382 h 332509"/>
                  <a:gd name="connsiteX2" fmla="*/ 140004 w 380635"/>
                  <a:gd name="connsiteY2" fmla="*/ 201255 h 332509"/>
                  <a:gd name="connsiteX3" fmla="*/ 175005 w 380635"/>
                  <a:gd name="connsiteY3" fmla="*/ 223131 h 332509"/>
                  <a:gd name="connsiteX4" fmla="*/ 205630 w 380635"/>
                  <a:gd name="connsiteY4" fmla="*/ 288758 h 332509"/>
                  <a:gd name="connsiteX5" fmla="*/ 310633 w 380635"/>
                  <a:gd name="connsiteY5" fmla="*/ 332509 h 332509"/>
                  <a:gd name="connsiteX6" fmla="*/ 376260 w 380635"/>
                  <a:gd name="connsiteY6" fmla="*/ 332509 h 332509"/>
                  <a:gd name="connsiteX7" fmla="*/ 380635 w 380635"/>
                  <a:gd name="connsiteY7" fmla="*/ 297508 h 332509"/>
                  <a:gd name="connsiteX8" fmla="*/ 253757 w 380635"/>
                  <a:gd name="connsiteY8" fmla="*/ 214381 h 332509"/>
                  <a:gd name="connsiteX9" fmla="*/ 236256 w 380635"/>
                  <a:gd name="connsiteY9" fmla="*/ 175005 h 332509"/>
                  <a:gd name="connsiteX10" fmla="*/ 271257 w 380635"/>
                  <a:gd name="connsiteY10" fmla="*/ 148754 h 332509"/>
                  <a:gd name="connsiteX11" fmla="*/ 240631 w 380635"/>
                  <a:gd name="connsiteY11" fmla="*/ 122503 h 332509"/>
                  <a:gd name="connsiteX12" fmla="*/ 131253 w 380635"/>
                  <a:gd name="connsiteY12" fmla="*/ 122503 h 332509"/>
                  <a:gd name="connsiteX13" fmla="*/ 148754 w 380635"/>
                  <a:gd name="connsiteY13" fmla="*/ 65627 h 332509"/>
                  <a:gd name="connsiteX14" fmla="*/ 91877 w 380635"/>
                  <a:gd name="connsiteY14" fmla="*/ 30626 h 332509"/>
                  <a:gd name="connsiteX15" fmla="*/ 26250 w 380635"/>
                  <a:gd name="connsiteY15" fmla="*/ 0 h 332509"/>
                  <a:gd name="connsiteX16" fmla="*/ 0 w 380635"/>
                  <a:gd name="connsiteY16" fmla="*/ 196880 h 33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0635" h="332509">
                    <a:moveTo>
                      <a:pt x="0" y="196880"/>
                    </a:moveTo>
                    <a:lnTo>
                      <a:pt x="83127" y="249382"/>
                    </a:lnTo>
                    <a:lnTo>
                      <a:pt x="140004" y="201255"/>
                    </a:lnTo>
                    <a:lnTo>
                      <a:pt x="175005" y="223131"/>
                    </a:lnTo>
                    <a:lnTo>
                      <a:pt x="205630" y="288758"/>
                    </a:lnTo>
                    <a:lnTo>
                      <a:pt x="310633" y="332509"/>
                    </a:lnTo>
                    <a:lnTo>
                      <a:pt x="376260" y="332509"/>
                    </a:lnTo>
                    <a:lnTo>
                      <a:pt x="380635" y="297508"/>
                    </a:lnTo>
                    <a:lnTo>
                      <a:pt x="253757" y="214381"/>
                    </a:lnTo>
                    <a:lnTo>
                      <a:pt x="236256" y="175005"/>
                    </a:lnTo>
                    <a:lnTo>
                      <a:pt x="271257" y="148754"/>
                    </a:lnTo>
                    <a:lnTo>
                      <a:pt x="240631" y="122503"/>
                    </a:lnTo>
                    <a:lnTo>
                      <a:pt x="131253" y="122503"/>
                    </a:lnTo>
                    <a:lnTo>
                      <a:pt x="148754" y="65627"/>
                    </a:lnTo>
                    <a:lnTo>
                      <a:pt x="91877" y="30626"/>
                    </a:lnTo>
                    <a:lnTo>
                      <a:pt x="26250" y="0"/>
                    </a:lnTo>
                    <a:cubicBezTo>
                      <a:pt x="24792" y="71460"/>
                      <a:pt x="23333" y="142921"/>
                      <a:pt x="0" y="1968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640860" y="4996386"/>
                <a:ext cx="1452540" cy="1115655"/>
              </a:xfrm>
              <a:custGeom>
                <a:avLst/>
                <a:gdLst>
                  <a:gd name="connsiteX0" fmla="*/ 949401 w 1452540"/>
                  <a:gd name="connsiteY0" fmla="*/ 70002 h 1115655"/>
                  <a:gd name="connsiteX1" fmla="*/ 910025 w 1452540"/>
                  <a:gd name="connsiteY1" fmla="*/ 170629 h 1115655"/>
                  <a:gd name="connsiteX2" fmla="*/ 975652 w 1452540"/>
                  <a:gd name="connsiteY2" fmla="*/ 227506 h 1115655"/>
                  <a:gd name="connsiteX3" fmla="*/ 993152 w 1452540"/>
                  <a:gd name="connsiteY3" fmla="*/ 262507 h 1115655"/>
                  <a:gd name="connsiteX4" fmla="*/ 1080655 w 1452540"/>
                  <a:gd name="connsiteY4" fmla="*/ 297508 h 1115655"/>
                  <a:gd name="connsiteX5" fmla="*/ 1159407 w 1452540"/>
                  <a:gd name="connsiteY5" fmla="*/ 205630 h 1115655"/>
                  <a:gd name="connsiteX6" fmla="*/ 1159407 w 1452540"/>
                  <a:gd name="connsiteY6" fmla="*/ 0 h 1115655"/>
                  <a:gd name="connsiteX7" fmla="*/ 1203158 w 1452540"/>
                  <a:gd name="connsiteY7" fmla="*/ 100627 h 1115655"/>
                  <a:gd name="connsiteX8" fmla="*/ 1251284 w 1452540"/>
                  <a:gd name="connsiteY8" fmla="*/ 166254 h 1115655"/>
                  <a:gd name="connsiteX9" fmla="*/ 1251284 w 1452540"/>
                  <a:gd name="connsiteY9" fmla="*/ 284382 h 1115655"/>
                  <a:gd name="connsiteX10" fmla="*/ 1303786 w 1452540"/>
                  <a:gd name="connsiteY10" fmla="*/ 354384 h 1115655"/>
                  <a:gd name="connsiteX11" fmla="*/ 1365038 w 1452540"/>
                  <a:gd name="connsiteY11" fmla="*/ 433136 h 1115655"/>
                  <a:gd name="connsiteX12" fmla="*/ 1369413 w 1452540"/>
                  <a:gd name="connsiteY12" fmla="*/ 538139 h 1115655"/>
                  <a:gd name="connsiteX13" fmla="*/ 1435039 w 1452540"/>
                  <a:gd name="connsiteY13" fmla="*/ 577515 h 1115655"/>
                  <a:gd name="connsiteX14" fmla="*/ 1452540 w 1452540"/>
                  <a:gd name="connsiteY14" fmla="*/ 660643 h 1115655"/>
                  <a:gd name="connsiteX15" fmla="*/ 1351912 w 1452540"/>
                  <a:gd name="connsiteY15" fmla="*/ 774396 h 1115655"/>
                  <a:gd name="connsiteX16" fmla="*/ 1295036 w 1452540"/>
                  <a:gd name="connsiteY16" fmla="*/ 910024 h 1115655"/>
                  <a:gd name="connsiteX17" fmla="*/ 1181283 w 1452540"/>
                  <a:gd name="connsiteY17" fmla="*/ 971276 h 1115655"/>
                  <a:gd name="connsiteX18" fmla="*/ 1120031 w 1452540"/>
                  <a:gd name="connsiteY18" fmla="*/ 1045653 h 1115655"/>
                  <a:gd name="connsiteX19" fmla="*/ 1058779 w 1452540"/>
                  <a:gd name="connsiteY19" fmla="*/ 1106905 h 1115655"/>
                  <a:gd name="connsiteX20" fmla="*/ 953776 w 1452540"/>
                  <a:gd name="connsiteY20" fmla="*/ 1111280 h 1115655"/>
                  <a:gd name="connsiteX21" fmla="*/ 931901 w 1452540"/>
                  <a:gd name="connsiteY21" fmla="*/ 1071904 h 1115655"/>
                  <a:gd name="connsiteX22" fmla="*/ 835648 w 1452540"/>
                  <a:gd name="connsiteY22" fmla="*/ 1115655 h 1115655"/>
                  <a:gd name="connsiteX23" fmla="*/ 774396 w 1452540"/>
                  <a:gd name="connsiteY23" fmla="*/ 1089404 h 1115655"/>
                  <a:gd name="connsiteX24" fmla="*/ 787522 w 1452540"/>
                  <a:gd name="connsiteY24" fmla="*/ 1001902 h 1115655"/>
                  <a:gd name="connsiteX25" fmla="*/ 778772 w 1452540"/>
                  <a:gd name="connsiteY25" fmla="*/ 918775 h 1115655"/>
                  <a:gd name="connsiteX26" fmla="*/ 818148 w 1452540"/>
                  <a:gd name="connsiteY26" fmla="*/ 848773 h 1115655"/>
                  <a:gd name="connsiteX27" fmla="*/ 717520 w 1452540"/>
                  <a:gd name="connsiteY27" fmla="*/ 936275 h 1115655"/>
                  <a:gd name="connsiteX28" fmla="*/ 695644 w 1452540"/>
                  <a:gd name="connsiteY28" fmla="*/ 896899 h 1115655"/>
                  <a:gd name="connsiteX29" fmla="*/ 669394 w 1452540"/>
                  <a:gd name="connsiteY29" fmla="*/ 840023 h 1115655"/>
                  <a:gd name="connsiteX30" fmla="*/ 564391 w 1452540"/>
                  <a:gd name="connsiteY30" fmla="*/ 840023 h 1115655"/>
                  <a:gd name="connsiteX31" fmla="*/ 485639 w 1452540"/>
                  <a:gd name="connsiteY31" fmla="*/ 905649 h 1115655"/>
                  <a:gd name="connsiteX32" fmla="*/ 441887 w 1452540"/>
                  <a:gd name="connsiteY32" fmla="*/ 896899 h 1115655"/>
                  <a:gd name="connsiteX33" fmla="*/ 328134 w 1452540"/>
                  <a:gd name="connsiteY33" fmla="*/ 940650 h 1115655"/>
                  <a:gd name="connsiteX34" fmla="*/ 288758 w 1452540"/>
                  <a:gd name="connsiteY34" fmla="*/ 1010652 h 1115655"/>
                  <a:gd name="connsiteX35" fmla="*/ 188130 w 1452540"/>
                  <a:gd name="connsiteY35" fmla="*/ 966901 h 1115655"/>
                  <a:gd name="connsiteX36" fmla="*/ 43751 w 1452540"/>
                  <a:gd name="connsiteY36" fmla="*/ 1023778 h 1115655"/>
                  <a:gd name="connsiteX37" fmla="*/ 96253 w 1452540"/>
                  <a:gd name="connsiteY37" fmla="*/ 888149 h 1115655"/>
                  <a:gd name="connsiteX38" fmla="*/ 52502 w 1452540"/>
                  <a:gd name="connsiteY38" fmla="*/ 787521 h 1115655"/>
                  <a:gd name="connsiteX39" fmla="*/ 0 w 1452540"/>
                  <a:gd name="connsiteY39" fmla="*/ 665018 h 1115655"/>
                  <a:gd name="connsiteX40" fmla="*/ 26251 w 1452540"/>
                  <a:gd name="connsiteY40" fmla="*/ 538139 h 1115655"/>
                  <a:gd name="connsiteX41" fmla="*/ 43751 w 1452540"/>
                  <a:gd name="connsiteY41" fmla="*/ 433136 h 1115655"/>
                  <a:gd name="connsiteX42" fmla="*/ 218756 w 1452540"/>
                  <a:gd name="connsiteY42" fmla="*/ 398135 h 1115655"/>
                  <a:gd name="connsiteX43" fmla="*/ 258132 w 1452540"/>
                  <a:gd name="connsiteY43" fmla="*/ 332509 h 1115655"/>
                  <a:gd name="connsiteX44" fmla="*/ 332509 w 1452540"/>
                  <a:gd name="connsiteY44" fmla="*/ 332509 h 1115655"/>
                  <a:gd name="connsiteX45" fmla="*/ 420012 w 1452540"/>
                  <a:gd name="connsiteY45" fmla="*/ 315008 h 1115655"/>
                  <a:gd name="connsiteX46" fmla="*/ 420012 w 1452540"/>
                  <a:gd name="connsiteY46" fmla="*/ 266882 h 1115655"/>
                  <a:gd name="connsiteX47" fmla="*/ 511889 w 1452540"/>
                  <a:gd name="connsiteY47" fmla="*/ 245006 h 1115655"/>
                  <a:gd name="connsiteX48" fmla="*/ 538140 w 1452540"/>
                  <a:gd name="connsiteY48" fmla="*/ 196880 h 1115655"/>
                  <a:gd name="connsiteX49" fmla="*/ 568766 w 1452540"/>
                  <a:gd name="connsiteY49" fmla="*/ 148754 h 1115655"/>
                  <a:gd name="connsiteX50" fmla="*/ 647518 w 1452540"/>
                  <a:gd name="connsiteY50" fmla="*/ 126878 h 1115655"/>
                  <a:gd name="connsiteX51" fmla="*/ 700019 w 1452540"/>
                  <a:gd name="connsiteY51" fmla="*/ 153129 h 1115655"/>
                  <a:gd name="connsiteX52" fmla="*/ 730645 w 1452540"/>
                  <a:gd name="connsiteY52" fmla="*/ 113753 h 1115655"/>
                  <a:gd name="connsiteX53" fmla="*/ 774396 w 1452540"/>
                  <a:gd name="connsiteY53" fmla="*/ 43751 h 1115655"/>
                  <a:gd name="connsiteX54" fmla="*/ 857524 w 1452540"/>
                  <a:gd name="connsiteY54" fmla="*/ 26250 h 1115655"/>
                  <a:gd name="connsiteX55" fmla="*/ 888150 w 1452540"/>
                  <a:gd name="connsiteY55" fmla="*/ 39376 h 1115655"/>
                  <a:gd name="connsiteX56" fmla="*/ 949401 w 1452540"/>
                  <a:gd name="connsiteY56" fmla="*/ 70002 h 111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452540" h="1115655">
                    <a:moveTo>
                      <a:pt x="949401" y="70002"/>
                    </a:moveTo>
                    <a:lnTo>
                      <a:pt x="910025" y="170629"/>
                    </a:lnTo>
                    <a:lnTo>
                      <a:pt x="975652" y="227506"/>
                    </a:lnTo>
                    <a:lnTo>
                      <a:pt x="993152" y="262507"/>
                    </a:lnTo>
                    <a:lnTo>
                      <a:pt x="1080655" y="297508"/>
                    </a:lnTo>
                    <a:lnTo>
                      <a:pt x="1159407" y="205630"/>
                    </a:lnTo>
                    <a:lnTo>
                      <a:pt x="1159407" y="0"/>
                    </a:lnTo>
                    <a:lnTo>
                      <a:pt x="1203158" y="100627"/>
                    </a:lnTo>
                    <a:lnTo>
                      <a:pt x="1251284" y="166254"/>
                    </a:lnTo>
                    <a:lnTo>
                      <a:pt x="1251284" y="284382"/>
                    </a:lnTo>
                    <a:lnTo>
                      <a:pt x="1303786" y="354384"/>
                    </a:lnTo>
                    <a:lnTo>
                      <a:pt x="1365038" y="433136"/>
                    </a:lnTo>
                    <a:lnTo>
                      <a:pt x="1369413" y="538139"/>
                    </a:lnTo>
                    <a:lnTo>
                      <a:pt x="1435039" y="577515"/>
                    </a:lnTo>
                    <a:lnTo>
                      <a:pt x="1452540" y="660643"/>
                    </a:lnTo>
                    <a:lnTo>
                      <a:pt x="1351912" y="774396"/>
                    </a:lnTo>
                    <a:lnTo>
                      <a:pt x="1295036" y="910024"/>
                    </a:lnTo>
                    <a:lnTo>
                      <a:pt x="1181283" y="971276"/>
                    </a:lnTo>
                    <a:lnTo>
                      <a:pt x="1120031" y="1045653"/>
                    </a:lnTo>
                    <a:lnTo>
                      <a:pt x="1058779" y="1106905"/>
                    </a:lnTo>
                    <a:lnTo>
                      <a:pt x="953776" y="1111280"/>
                    </a:lnTo>
                    <a:lnTo>
                      <a:pt x="931901" y="1071904"/>
                    </a:lnTo>
                    <a:lnTo>
                      <a:pt x="835648" y="1115655"/>
                    </a:lnTo>
                    <a:lnTo>
                      <a:pt x="774396" y="1089404"/>
                    </a:lnTo>
                    <a:lnTo>
                      <a:pt x="787522" y="1001902"/>
                    </a:lnTo>
                    <a:lnTo>
                      <a:pt x="778772" y="918775"/>
                    </a:lnTo>
                    <a:lnTo>
                      <a:pt x="818148" y="848773"/>
                    </a:lnTo>
                    <a:lnTo>
                      <a:pt x="717520" y="936275"/>
                    </a:lnTo>
                    <a:lnTo>
                      <a:pt x="695644" y="896899"/>
                    </a:lnTo>
                    <a:lnTo>
                      <a:pt x="669394" y="840023"/>
                    </a:lnTo>
                    <a:lnTo>
                      <a:pt x="564391" y="840023"/>
                    </a:lnTo>
                    <a:lnTo>
                      <a:pt x="485639" y="905649"/>
                    </a:lnTo>
                    <a:lnTo>
                      <a:pt x="441887" y="896899"/>
                    </a:lnTo>
                    <a:lnTo>
                      <a:pt x="328134" y="940650"/>
                    </a:lnTo>
                    <a:lnTo>
                      <a:pt x="288758" y="1010652"/>
                    </a:lnTo>
                    <a:lnTo>
                      <a:pt x="188130" y="966901"/>
                    </a:lnTo>
                    <a:lnTo>
                      <a:pt x="43751" y="1023778"/>
                    </a:lnTo>
                    <a:lnTo>
                      <a:pt x="96253" y="888149"/>
                    </a:lnTo>
                    <a:lnTo>
                      <a:pt x="52502" y="787521"/>
                    </a:lnTo>
                    <a:lnTo>
                      <a:pt x="0" y="665018"/>
                    </a:lnTo>
                    <a:lnTo>
                      <a:pt x="26251" y="538139"/>
                    </a:lnTo>
                    <a:lnTo>
                      <a:pt x="43751" y="433136"/>
                    </a:lnTo>
                    <a:lnTo>
                      <a:pt x="218756" y="398135"/>
                    </a:lnTo>
                    <a:lnTo>
                      <a:pt x="258132" y="332509"/>
                    </a:lnTo>
                    <a:lnTo>
                      <a:pt x="332509" y="332509"/>
                    </a:lnTo>
                    <a:lnTo>
                      <a:pt x="420012" y="315008"/>
                    </a:lnTo>
                    <a:lnTo>
                      <a:pt x="420012" y="266882"/>
                    </a:lnTo>
                    <a:lnTo>
                      <a:pt x="511889" y="245006"/>
                    </a:lnTo>
                    <a:lnTo>
                      <a:pt x="538140" y="196880"/>
                    </a:lnTo>
                    <a:lnTo>
                      <a:pt x="568766" y="148754"/>
                    </a:lnTo>
                    <a:lnTo>
                      <a:pt x="647518" y="126878"/>
                    </a:lnTo>
                    <a:lnTo>
                      <a:pt x="700019" y="153129"/>
                    </a:lnTo>
                    <a:lnTo>
                      <a:pt x="730645" y="113753"/>
                    </a:lnTo>
                    <a:lnTo>
                      <a:pt x="774396" y="43751"/>
                    </a:lnTo>
                    <a:lnTo>
                      <a:pt x="857524" y="26250"/>
                    </a:lnTo>
                    <a:lnTo>
                      <a:pt x="888150" y="39376"/>
                    </a:lnTo>
                    <a:lnTo>
                      <a:pt x="949401" y="700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9494010" y="6182044"/>
                <a:ext cx="100627" cy="118128"/>
              </a:xfrm>
              <a:custGeom>
                <a:avLst/>
                <a:gdLst>
                  <a:gd name="connsiteX0" fmla="*/ 100627 w 100627"/>
                  <a:gd name="connsiteY0" fmla="*/ 0 h 118128"/>
                  <a:gd name="connsiteX1" fmla="*/ 48126 w 100627"/>
                  <a:gd name="connsiteY1" fmla="*/ 30626 h 118128"/>
                  <a:gd name="connsiteX2" fmla="*/ 17500 w 100627"/>
                  <a:gd name="connsiteY2" fmla="*/ 13125 h 118128"/>
                  <a:gd name="connsiteX3" fmla="*/ 0 w 100627"/>
                  <a:gd name="connsiteY3" fmla="*/ 118128 h 118128"/>
                  <a:gd name="connsiteX4" fmla="*/ 91877 w 100627"/>
                  <a:gd name="connsiteY4" fmla="*/ 70002 h 118128"/>
                  <a:gd name="connsiteX5" fmla="*/ 100627 w 100627"/>
                  <a:gd name="connsiteY5" fmla="*/ 0 h 11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627" h="118128">
                    <a:moveTo>
                      <a:pt x="100627" y="0"/>
                    </a:moveTo>
                    <a:lnTo>
                      <a:pt x="48126" y="30626"/>
                    </a:lnTo>
                    <a:lnTo>
                      <a:pt x="17500" y="13125"/>
                    </a:lnTo>
                    <a:lnTo>
                      <a:pt x="0" y="118128"/>
                    </a:lnTo>
                    <a:lnTo>
                      <a:pt x="91877" y="70002"/>
                    </a:lnTo>
                    <a:lnTo>
                      <a:pt x="1006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10355908" y="5801409"/>
                <a:ext cx="249382" cy="393760"/>
              </a:xfrm>
              <a:custGeom>
                <a:avLst/>
                <a:gdLst>
                  <a:gd name="connsiteX0" fmla="*/ 96253 w 249382"/>
                  <a:gd name="connsiteY0" fmla="*/ 13125 h 393760"/>
                  <a:gd name="connsiteX1" fmla="*/ 135629 w 249382"/>
                  <a:gd name="connsiteY1" fmla="*/ 65626 h 393760"/>
                  <a:gd name="connsiteX2" fmla="*/ 78752 w 249382"/>
                  <a:gd name="connsiteY2" fmla="*/ 135628 h 393760"/>
                  <a:gd name="connsiteX3" fmla="*/ 109378 w 249382"/>
                  <a:gd name="connsiteY3" fmla="*/ 196880 h 393760"/>
                  <a:gd name="connsiteX4" fmla="*/ 0 w 249382"/>
                  <a:gd name="connsiteY4" fmla="*/ 301883 h 393760"/>
                  <a:gd name="connsiteX5" fmla="*/ 0 w 249382"/>
                  <a:gd name="connsiteY5" fmla="*/ 393760 h 393760"/>
                  <a:gd name="connsiteX6" fmla="*/ 30626 w 249382"/>
                  <a:gd name="connsiteY6" fmla="*/ 393760 h 393760"/>
                  <a:gd name="connsiteX7" fmla="*/ 74377 w 249382"/>
                  <a:gd name="connsiteY7" fmla="*/ 280007 h 393760"/>
                  <a:gd name="connsiteX8" fmla="*/ 161880 w 249382"/>
                  <a:gd name="connsiteY8" fmla="*/ 196880 h 393760"/>
                  <a:gd name="connsiteX9" fmla="*/ 161880 w 249382"/>
                  <a:gd name="connsiteY9" fmla="*/ 140003 h 393760"/>
                  <a:gd name="connsiteX10" fmla="*/ 249382 w 249382"/>
                  <a:gd name="connsiteY10" fmla="*/ 70002 h 393760"/>
                  <a:gd name="connsiteX11" fmla="*/ 218756 w 249382"/>
                  <a:gd name="connsiteY11" fmla="*/ 39376 h 393760"/>
                  <a:gd name="connsiteX12" fmla="*/ 175005 w 249382"/>
                  <a:gd name="connsiteY12" fmla="*/ 70002 h 393760"/>
                  <a:gd name="connsiteX13" fmla="*/ 153129 w 249382"/>
                  <a:gd name="connsiteY13" fmla="*/ 0 h 393760"/>
                  <a:gd name="connsiteX14" fmla="*/ 96253 w 249382"/>
                  <a:gd name="connsiteY14" fmla="*/ 13125 h 3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9382" h="393760">
                    <a:moveTo>
                      <a:pt x="96253" y="13125"/>
                    </a:moveTo>
                    <a:lnTo>
                      <a:pt x="135629" y="65626"/>
                    </a:lnTo>
                    <a:lnTo>
                      <a:pt x="78752" y="135628"/>
                    </a:lnTo>
                    <a:lnTo>
                      <a:pt x="109378" y="196880"/>
                    </a:lnTo>
                    <a:lnTo>
                      <a:pt x="0" y="301883"/>
                    </a:lnTo>
                    <a:lnTo>
                      <a:pt x="0" y="393760"/>
                    </a:lnTo>
                    <a:lnTo>
                      <a:pt x="30626" y="393760"/>
                    </a:lnTo>
                    <a:lnTo>
                      <a:pt x="74377" y="280007"/>
                    </a:lnTo>
                    <a:lnTo>
                      <a:pt x="161880" y="196880"/>
                    </a:lnTo>
                    <a:lnTo>
                      <a:pt x="161880" y="140003"/>
                    </a:lnTo>
                    <a:lnTo>
                      <a:pt x="249382" y="70002"/>
                    </a:lnTo>
                    <a:lnTo>
                      <a:pt x="218756" y="39376"/>
                    </a:lnTo>
                    <a:lnTo>
                      <a:pt x="175005" y="70002"/>
                    </a:lnTo>
                    <a:lnTo>
                      <a:pt x="153129" y="0"/>
                    </a:lnTo>
                    <a:lnTo>
                      <a:pt x="96253" y="131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5"/>
            <p:cNvGrpSpPr/>
            <p:nvPr/>
          </p:nvGrpSpPr>
          <p:grpSpPr>
            <a:xfrm>
              <a:off x="6749297" y="779944"/>
              <a:ext cx="2342776" cy="2360271"/>
              <a:chOff x="6375045" y="1532586"/>
              <a:chExt cx="3407724" cy="3433175"/>
            </a:xfrm>
            <a:solidFill>
              <a:srgbClr val="C83532"/>
            </a:solidFill>
          </p:grpSpPr>
          <p:sp>
            <p:nvSpPr>
              <p:cNvPr id="21" name="Freeform 20"/>
              <p:cNvSpPr/>
              <p:nvPr/>
            </p:nvSpPr>
            <p:spPr>
              <a:xfrm>
                <a:off x="6375045" y="1532586"/>
                <a:ext cx="3387145" cy="2975021"/>
              </a:xfrm>
              <a:custGeom>
                <a:avLst/>
                <a:gdLst>
                  <a:gd name="connsiteX0" fmla="*/ 315533 w 3387144"/>
                  <a:gd name="connsiteY0" fmla="*/ 315532 h 2975020"/>
                  <a:gd name="connsiteX1" fmla="*/ 289775 w 3387144"/>
                  <a:gd name="connsiteY1" fmla="*/ 231820 h 2975020"/>
                  <a:gd name="connsiteX2" fmla="*/ 367048 w 3387144"/>
                  <a:gd name="connsiteY2" fmla="*/ 244699 h 2975020"/>
                  <a:gd name="connsiteX3" fmla="*/ 392806 w 3387144"/>
                  <a:gd name="connsiteY3" fmla="*/ 206062 h 2975020"/>
                  <a:gd name="connsiteX4" fmla="*/ 534473 w 3387144"/>
                  <a:gd name="connsiteY4" fmla="*/ 186744 h 2975020"/>
                  <a:gd name="connsiteX5" fmla="*/ 547352 w 3387144"/>
                  <a:gd name="connsiteY5" fmla="*/ 141668 h 2975020"/>
                  <a:gd name="connsiteX6" fmla="*/ 624626 w 3387144"/>
                  <a:gd name="connsiteY6" fmla="*/ 128789 h 2975020"/>
                  <a:gd name="connsiteX7" fmla="*/ 785612 w 3387144"/>
                  <a:gd name="connsiteY7" fmla="*/ 128789 h 2975020"/>
                  <a:gd name="connsiteX8" fmla="*/ 804930 w 3387144"/>
                  <a:gd name="connsiteY8" fmla="*/ 96591 h 2975020"/>
                  <a:gd name="connsiteX9" fmla="*/ 714778 w 3387144"/>
                  <a:gd name="connsiteY9" fmla="*/ 45076 h 2975020"/>
                  <a:gd name="connsiteX10" fmla="*/ 566671 w 3387144"/>
                  <a:gd name="connsiteY10" fmla="*/ 38637 h 2975020"/>
                  <a:gd name="connsiteX11" fmla="*/ 566671 w 3387144"/>
                  <a:gd name="connsiteY11" fmla="*/ 0 h 2975020"/>
                  <a:gd name="connsiteX12" fmla="*/ 753414 w 3387144"/>
                  <a:gd name="connsiteY12" fmla="*/ 12879 h 2975020"/>
                  <a:gd name="connsiteX13" fmla="*/ 888643 w 3387144"/>
                  <a:gd name="connsiteY13" fmla="*/ 83713 h 2975020"/>
                  <a:gd name="connsiteX14" fmla="*/ 991673 w 3387144"/>
                  <a:gd name="connsiteY14" fmla="*/ 83713 h 2975020"/>
                  <a:gd name="connsiteX15" fmla="*/ 1146220 w 3387144"/>
                  <a:gd name="connsiteY15" fmla="*/ 122349 h 2975020"/>
                  <a:gd name="connsiteX16" fmla="*/ 1023871 w 3387144"/>
                  <a:gd name="connsiteY16" fmla="*/ 212501 h 2975020"/>
                  <a:gd name="connsiteX17" fmla="*/ 1068947 w 3387144"/>
                  <a:gd name="connsiteY17" fmla="*/ 238259 h 2975020"/>
                  <a:gd name="connsiteX18" fmla="*/ 1159099 w 3387144"/>
                  <a:gd name="connsiteY18" fmla="*/ 193183 h 2975020"/>
                  <a:gd name="connsiteX19" fmla="*/ 1242812 w 3387144"/>
                  <a:gd name="connsiteY19" fmla="*/ 193183 h 2975020"/>
                  <a:gd name="connsiteX20" fmla="*/ 1287888 w 3387144"/>
                  <a:gd name="connsiteY20" fmla="*/ 238259 h 2975020"/>
                  <a:gd name="connsiteX21" fmla="*/ 1339403 w 3387144"/>
                  <a:gd name="connsiteY21" fmla="*/ 199622 h 2975020"/>
                  <a:gd name="connsiteX22" fmla="*/ 1390919 w 3387144"/>
                  <a:gd name="connsiteY22" fmla="*/ 231820 h 2975020"/>
                  <a:gd name="connsiteX23" fmla="*/ 1416676 w 3387144"/>
                  <a:gd name="connsiteY23" fmla="*/ 199622 h 2975020"/>
                  <a:gd name="connsiteX24" fmla="*/ 1609859 w 3387144"/>
                  <a:gd name="connsiteY24" fmla="*/ 199622 h 2975020"/>
                  <a:gd name="connsiteX25" fmla="*/ 1725769 w 3387144"/>
                  <a:gd name="connsiteY25" fmla="*/ 283335 h 2975020"/>
                  <a:gd name="connsiteX26" fmla="*/ 1796603 w 3387144"/>
                  <a:gd name="connsiteY26" fmla="*/ 251138 h 2975020"/>
                  <a:gd name="connsiteX27" fmla="*/ 1970468 w 3387144"/>
                  <a:gd name="connsiteY27" fmla="*/ 264017 h 2975020"/>
                  <a:gd name="connsiteX28" fmla="*/ 1957589 w 3387144"/>
                  <a:gd name="connsiteY28" fmla="*/ 212501 h 2975020"/>
                  <a:gd name="connsiteX29" fmla="*/ 2234485 w 3387144"/>
                  <a:gd name="connsiteY29" fmla="*/ 251138 h 2975020"/>
                  <a:gd name="connsiteX30" fmla="*/ 2286000 w 3387144"/>
                  <a:gd name="connsiteY30" fmla="*/ 296214 h 2975020"/>
                  <a:gd name="connsiteX31" fmla="*/ 2363273 w 3387144"/>
                  <a:gd name="connsiteY31" fmla="*/ 270456 h 2975020"/>
                  <a:gd name="connsiteX32" fmla="*/ 2421228 w 3387144"/>
                  <a:gd name="connsiteY32" fmla="*/ 302653 h 2975020"/>
                  <a:gd name="connsiteX33" fmla="*/ 2485623 w 3387144"/>
                  <a:gd name="connsiteY33" fmla="*/ 302653 h 2975020"/>
                  <a:gd name="connsiteX34" fmla="*/ 2582214 w 3387144"/>
                  <a:gd name="connsiteY34" fmla="*/ 341290 h 2975020"/>
                  <a:gd name="connsiteX35" fmla="*/ 2730321 w 3387144"/>
                  <a:gd name="connsiteY35" fmla="*/ 309093 h 2975020"/>
                  <a:gd name="connsiteX36" fmla="*/ 2846231 w 3387144"/>
                  <a:gd name="connsiteY36" fmla="*/ 373487 h 2975020"/>
                  <a:gd name="connsiteX37" fmla="*/ 2891307 w 3387144"/>
                  <a:gd name="connsiteY37" fmla="*/ 360608 h 2975020"/>
                  <a:gd name="connsiteX38" fmla="*/ 2859110 w 3387144"/>
                  <a:gd name="connsiteY38" fmla="*/ 315532 h 2975020"/>
                  <a:gd name="connsiteX39" fmla="*/ 3065172 w 3387144"/>
                  <a:gd name="connsiteY39" fmla="*/ 334851 h 2975020"/>
                  <a:gd name="connsiteX40" fmla="*/ 3136006 w 3387144"/>
                  <a:gd name="connsiteY40" fmla="*/ 437882 h 2975020"/>
                  <a:gd name="connsiteX41" fmla="*/ 3342068 w 3387144"/>
                  <a:gd name="connsiteY41" fmla="*/ 515155 h 2975020"/>
                  <a:gd name="connsiteX42" fmla="*/ 3387144 w 3387144"/>
                  <a:gd name="connsiteY42" fmla="*/ 573110 h 2975020"/>
                  <a:gd name="connsiteX43" fmla="*/ 3322750 w 3387144"/>
                  <a:gd name="connsiteY43" fmla="*/ 585989 h 2975020"/>
                  <a:gd name="connsiteX44" fmla="*/ 3277673 w 3387144"/>
                  <a:gd name="connsiteY44" fmla="*/ 579549 h 2975020"/>
                  <a:gd name="connsiteX45" fmla="*/ 3219719 w 3387144"/>
                  <a:gd name="connsiteY45" fmla="*/ 669701 h 2975020"/>
                  <a:gd name="connsiteX46" fmla="*/ 3052293 w 3387144"/>
                  <a:gd name="connsiteY46" fmla="*/ 656822 h 2975020"/>
                  <a:gd name="connsiteX47" fmla="*/ 3065172 w 3387144"/>
                  <a:gd name="connsiteY47" fmla="*/ 753414 h 2975020"/>
                  <a:gd name="connsiteX48" fmla="*/ 3142445 w 3387144"/>
                  <a:gd name="connsiteY48" fmla="*/ 759853 h 2975020"/>
                  <a:gd name="connsiteX49" fmla="*/ 3206840 w 3387144"/>
                  <a:gd name="connsiteY49" fmla="*/ 875763 h 2975020"/>
                  <a:gd name="connsiteX50" fmla="*/ 3206840 w 3387144"/>
                  <a:gd name="connsiteY50" fmla="*/ 875763 h 2975020"/>
                  <a:gd name="connsiteX51" fmla="*/ 3206840 w 3387144"/>
                  <a:gd name="connsiteY51" fmla="*/ 972355 h 2975020"/>
                  <a:gd name="connsiteX52" fmla="*/ 3013657 w 3387144"/>
                  <a:gd name="connsiteY52" fmla="*/ 837127 h 2975020"/>
                  <a:gd name="connsiteX53" fmla="*/ 2975020 w 3387144"/>
                  <a:gd name="connsiteY53" fmla="*/ 785611 h 2975020"/>
                  <a:gd name="connsiteX54" fmla="*/ 3000778 w 3387144"/>
                  <a:gd name="connsiteY54" fmla="*/ 669701 h 2975020"/>
                  <a:gd name="connsiteX55" fmla="*/ 2942823 w 3387144"/>
                  <a:gd name="connsiteY55" fmla="*/ 553791 h 2975020"/>
                  <a:gd name="connsiteX56" fmla="*/ 2923504 w 3387144"/>
                  <a:gd name="connsiteY56" fmla="*/ 631065 h 2975020"/>
                  <a:gd name="connsiteX57" fmla="*/ 2788276 w 3387144"/>
                  <a:gd name="connsiteY57" fmla="*/ 611746 h 2975020"/>
                  <a:gd name="connsiteX58" fmla="*/ 2807595 w 3387144"/>
                  <a:gd name="connsiteY58" fmla="*/ 689020 h 2975020"/>
                  <a:gd name="connsiteX59" fmla="*/ 2749640 w 3387144"/>
                  <a:gd name="connsiteY59" fmla="*/ 721217 h 2975020"/>
                  <a:gd name="connsiteX60" fmla="*/ 2704564 w 3387144"/>
                  <a:gd name="connsiteY60" fmla="*/ 663262 h 2975020"/>
                  <a:gd name="connsiteX61" fmla="*/ 2633730 w 3387144"/>
                  <a:gd name="connsiteY61" fmla="*/ 689020 h 2975020"/>
                  <a:gd name="connsiteX62" fmla="*/ 2498502 w 3387144"/>
                  <a:gd name="connsiteY62" fmla="*/ 676141 h 2975020"/>
                  <a:gd name="connsiteX63" fmla="*/ 2459865 w 3387144"/>
                  <a:gd name="connsiteY63" fmla="*/ 721217 h 2975020"/>
                  <a:gd name="connsiteX64" fmla="*/ 2472744 w 3387144"/>
                  <a:gd name="connsiteY64" fmla="*/ 817808 h 2975020"/>
                  <a:gd name="connsiteX65" fmla="*/ 2408350 w 3387144"/>
                  <a:gd name="connsiteY65" fmla="*/ 882203 h 2975020"/>
                  <a:gd name="connsiteX66" fmla="*/ 2517820 w 3387144"/>
                  <a:gd name="connsiteY66" fmla="*/ 882203 h 2975020"/>
                  <a:gd name="connsiteX67" fmla="*/ 2556457 w 3387144"/>
                  <a:gd name="connsiteY67" fmla="*/ 837127 h 2975020"/>
                  <a:gd name="connsiteX68" fmla="*/ 2627290 w 3387144"/>
                  <a:gd name="connsiteY68" fmla="*/ 907960 h 2975020"/>
                  <a:gd name="connsiteX69" fmla="*/ 2736761 w 3387144"/>
                  <a:gd name="connsiteY69" fmla="*/ 1017431 h 2975020"/>
                  <a:gd name="connsiteX70" fmla="*/ 2749640 w 3387144"/>
                  <a:gd name="connsiteY70" fmla="*/ 1094704 h 2975020"/>
                  <a:gd name="connsiteX71" fmla="*/ 2794716 w 3387144"/>
                  <a:gd name="connsiteY71" fmla="*/ 1133341 h 2975020"/>
                  <a:gd name="connsiteX72" fmla="*/ 2736761 w 3387144"/>
                  <a:gd name="connsiteY72" fmla="*/ 1313645 h 2975020"/>
                  <a:gd name="connsiteX73" fmla="*/ 2640169 w 3387144"/>
                  <a:gd name="connsiteY73" fmla="*/ 1313645 h 2975020"/>
                  <a:gd name="connsiteX74" fmla="*/ 2640169 w 3387144"/>
                  <a:gd name="connsiteY74" fmla="*/ 1371600 h 2975020"/>
                  <a:gd name="connsiteX75" fmla="*/ 2646609 w 3387144"/>
                  <a:gd name="connsiteY75" fmla="*/ 1397358 h 2975020"/>
                  <a:gd name="connsiteX76" fmla="*/ 2601533 w 3387144"/>
                  <a:gd name="connsiteY76" fmla="*/ 1435994 h 2975020"/>
                  <a:gd name="connsiteX77" fmla="*/ 2601533 w 3387144"/>
                  <a:gd name="connsiteY77" fmla="*/ 1435994 h 2975020"/>
                  <a:gd name="connsiteX78" fmla="*/ 2665927 w 3387144"/>
                  <a:gd name="connsiteY78" fmla="*/ 1481070 h 2975020"/>
                  <a:gd name="connsiteX79" fmla="*/ 2743200 w 3387144"/>
                  <a:gd name="connsiteY79" fmla="*/ 1616299 h 2975020"/>
                  <a:gd name="connsiteX80" fmla="*/ 2698124 w 3387144"/>
                  <a:gd name="connsiteY80" fmla="*/ 1661375 h 2975020"/>
                  <a:gd name="connsiteX81" fmla="*/ 2601533 w 3387144"/>
                  <a:gd name="connsiteY81" fmla="*/ 1526146 h 2975020"/>
                  <a:gd name="connsiteX82" fmla="*/ 2537138 w 3387144"/>
                  <a:gd name="connsiteY82" fmla="*/ 1513268 h 2975020"/>
                  <a:gd name="connsiteX83" fmla="*/ 2524259 w 3387144"/>
                  <a:gd name="connsiteY83" fmla="*/ 1442434 h 2975020"/>
                  <a:gd name="connsiteX84" fmla="*/ 2453426 w 3387144"/>
                  <a:gd name="connsiteY84" fmla="*/ 1423115 h 2975020"/>
                  <a:gd name="connsiteX85" fmla="*/ 2434107 w 3387144"/>
                  <a:gd name="connsiteY85" fmla="*/ 1487510 h 2975020"/>
                  <a:gd name="connsiteX86" fmla="*/ 2382592 w 3387144"/>
                  <a:gd name="connsiteY86" fmla="*/ 1390918 h 2975020"/>
                  <a:gd name="connsiteX87" fmla="*/ 2337516 w 3387144"/>
                  <a:gd name="connsiteY87" fmla="*/ 1500389 h 2975020"/>
                  <a:gd name="connsiteX88" fmla="*/ 2401910 w 3387144"/>
                  <a:gd name="connsiteY88" fmla="*/ 1584101 h 2975020"/>
                  <a:gd name="connsiteX89" fmla="*/ 2459865 w 3387144"/>
                  <a:gd name="connsiteY89" fmla="*/ 1577662 h 2975020"/>
                  <a:gd name="connsiteX90" fmla="*/ 2434107 w 3387144"/>
                  <a:gd name="connsiteY90" fmla="*/ 1648496 h 2975020"/>
                  <a:gd name="connsiteX91" fmla="*/ 2517820 w 3387144"/>
                  <a:gd name="connsiteY91" fmla="*/ 1687132 h 2975020"/>
                  <a:gd name="connsiteX92" fmla="*/ 2575775 w 3387144"/>
                  <a:gd name="connsiteY92" fmla="*/ 1790163 h 2975020"/>
                  <a:gd name="connsiteX93" fmla="*/ 2530699 w 3387144"/>
                  <a:gd name="connsiteY93" fmla="*/ 1828800 h 2975020"/>
                  <a:gd name="connsiteX94" fmla="*/ 2582214 w 3387144"/>
                  <a:gd name="connsiteY94" fmla="*/ 1841679 h 2975020"/>
                  <a:gd name="connsiteX95" fmla="*/ 2550017 w 3387144"/>
                  <a:gd name="connsiteY95" fmla="*/ 2009104 h 2975020"/>
                  <a:gd name="connsiteX96" fmla="*/ 2466304 w 3387144"/>
                  <a:gd name="connsiteY96" fmla="*/ 2112135 h 2975020"/>
                  <a:gd name="connsiteX97" fmla="*/ 2337516 w 3387144"/>
                  <a:gd name="connsiteY97" fmla="*/ 2137893 h 2975020"/>
                  <a:gd name="connsiteX98" fmla="*/ 2266682 w 3387144"/>
                  <a:gd name="connsiteY98" fmla="*/ 2202287 h 2975020"/>
                  <a:gd name="connsiteX99" fmla="*/ 2247364 w 3387144"/>
                  <a:gd name="connsiteY99" fmla="*/ 2170090 h 2975020"/>
                  <a:gd name="connsiteX100" fmla="*/ 2189409 w 3387144"/>
                  <a:gd name="connsiteY100" fmla="*/ 2163651 h 2975020"/>
                  <a:gd name="connsiteX101" fmla="*/ 2086378 w 3387144"/>
                  <a:gd name="connsiteY101" fmla="*/ 2292439 h 2975020"/>
                  <a:gd name="connsiteX102" fmla="*/ 2195848 w 3387144"/>
                  <a:gd name="connsiteY102" fmla="*/ 2363273 h 2975020"/>
                  <a:gd name="connsiteX103" fmla="*/ 2208727 w 3387144"/>
                  <a:gd name="connsiteY103" fmla="*/ 2427668 h 2975020"/>
                  <a:gd name="connsiteX104" fmla="*/ 2260243 w 3387144"/>
                  <a:gd name="connsiteY104" fmla="*/ 2459865 h 2975020"/>
                  <a:gd name="connsiteX105" fmla="*/ 2253803 w 3387144"/>
                  <a:gd name="connsiteY105" fmla="*/ 2550017 h 2975020"/>
                  <a:gd name="connsiteX106" fmla="*/ 2189409 w 3387144"/>
                  <a:gd name="connsiteY106" fmla="*/ 2607972 h 2975020"/>
                  <a:gd name="connsiteX107" fmla="*/ 2157212 w 3387144"/>
                  <a:gd name="connsiteY107" fmla="*/ 2659487 h 2975020"/>
                  <a:gd name="connsiteX108" fmla="*/ 2086378 w 3387144"/>
                  <a:gd name="connsiteY108" fmla="*/ 2569335 h 2975020"/>
                  <a:gd name="connsiteX109" fmla="*/ 1938271 w 3387144"/>
                  <a:gd name="connsiteY109" fmla="*/ 2485622 h 2975020"/>
                  <a:gd name="connsiteX110" fmla="*/ 1944710 w 3387144"/>
                  <a:gd name="connsiteY110" fmla="*/ 2665927 h 2975020"/>
                  <a:gd name="connsiteX111" fmla="*/ 2028423 w 3387144"/>
                  <a:gd name="connsiteY111" fmla="*/ 2781837 h 2975020"/>
                  <a:gd name="connsiteX112" fmla="*/ 2099257 w 3387144"/>
                  <a:gd name="connsiteY112" fmla="*/ 2826913 h 2975020"/>
                  <a:gd name="connsiteX113" fmla="*/ 2125014 w 3387144"/>
                  <a:gd name="connsiteY113" fmla="*/ 2975020 h 2975020"/>
                  <a:gd name="connsiteX114" fmla="*/ 1996226 w 3387144"/>
                  <a:gd name="connsiteY114" fmla="*/ 2897746 h 2975020"/>
                  <a:gd name="connsiteX115" fmla="*/ 1976907 w 3387144"/>
                  <a:gd name="connsiteY115" fmla="*/ 2768958 h 2975020"/>
                  <a:gd name="connsiteX116" fmla="*/ 1906073 w 3387144"/>
                  <a:gd name="connsiteY116" fmla="*/ 2685245 h 2975020"/>
                  <a:gd name="connsiteX117" fmla="*/ 1893195 w 3387144"/>
                  <a:gd name="connsiteY117" fmla="*/ 2466304 h 2975020"/>
                  <a:gd name="connsiteX118" fmla="*/ 1860997 w 3387144"/>
                  <a:gd name="connsiteY118" fmla="*/ 2343955 h 2975020"/>
                  <a:gd name="connsiteX119" fmla="*/ 1796603 w 3387144"/>
                  <a:gd name="connsiteY119" fmla="*/ 2382591 h 2975020"/>
                  <a:gd name="connsiteX120" fmla="*/ 1764406 w 3387144"/>
                  <a:gd name="connsiteY120" fmla="*/ 2421228 h 2975020"/>
                  <a:gd name="connsiteX121" fmla="*/ 1757966 w 3387144"/>
                  <a:gd name="connsiteY121" fmla="*/ 2292439 h 2975020"/>
                  <a:gd name="connsiteX122" fmla="*/ 1648496 w 3387144"/>
                  <a:gd name="connsiteY122" fmla="*/ 2189408 h 2975020"/>
                  <a:gd name="connsiteX123" fmla="*/ 1603420 w 3387144"/>
                  <a:gd name="connsiteY123" fmla="*/ 2118575 h 2975020"/>
                  <a:gd name="connsiteX124" fmla="*/ 1564783 w 3387144"/>
                  <a:gd name="connsiteY124" fmla="*/ 2176529 h 2975020"/>
                  <a:gd name="connsiteX125" fmla="*/ 1455313 w 3387144"/>
                  <a:gd name="connsiteY125" fmla="*/ 2150772 h 2975020"/>
                  <a:gd name="connsiteX126" fmla="*/ 1435995 w 3387144"/>
                  <a:gd name="connsiteY126" fmla="*/ 2234484 h 2975020"/>
                  <a:gd name="connsiteX127" fmla="*/ 1326524 w 3387144"/>
                  <a:gd name="connsiteY127" fmla="*/ 2311758 h 2975020"/>
                  <a:gd name="connsiteX128" fmla="*/ 1229933 w 3387144"/>
                  <a:gd name="connsiteY128" fmla="*/ 2421228 h 2975020"/>
                  <a:gd name="connsiteX129" fmla="*/ 1287888 w 3387144"/>
                  <a:gd name="connsiteY129" fmla="*/ 2537138 h 2975020"/>
                  <a:gd name="connsiteX130" fmla="*/ 1242812 w 3387144"/>
                  <a:gd name="connsiteY130" fmla="*/ 2620851 h 2975020"/>
                  <a:gd name="connsiteX131" fmla="*/ 1191296 w 3387144"/>
                  <a:gd name="connsiteY131" fmla="*/ 2698124 h 2975020"/>
                  <a:gd name="connsiteX132" fmla="*/ 1107583 w 3387144"/>
                  <a:gd name="connsiteY132" fmla="*/ 2550017 h 2975020"/>
                  <a:gd name="connsiteX133" fmla="*/ 1075386 w 3387144"/>
                  <a:gd name="connsiteY133" fmla="*/ 2434107 h 2975020"/>
                  <a:gd name="connsiteX134" fmla="*/ 1004552 w 3387144"/>
                  <a:gd name="connsiteY134" fmla="*/ 2363273 h 2975020"/>
                  <a:gd name="connsiteX135" fmla="*/ 998113 w 3387144"/>
                  <a:gd name="connsiteY135" fmla="*/ 2234484 h 2975020"/>
                  <a:gd name="connsiteX136" fmla="*/ 946597 w 3387144"/>
                  <a:gd name="connsiteY136" fmla="*/ 2150772 h 2975020"/>
                  <a:gd name="connsiteX137" fmla="*/ 875764 w 3387144"/>
                  <a:gd name="connsiteY137" fmla="*/ 2157211 h 2975020"/>
                  <a:gd name="connsiteX138" fmla="*/ 856445 w 3387144"/>
                  <a:gd name="connsiteY138" fmla="*/ 2105696 h 2975020"/>
                  <a:gd name="connsiteX139" fmla="*/ 875764 w 3387144"/>
                  <a:gd name="connsiteY139" fmla="*/ 2079938 h 2975020"/>
                  <a:gd name="connsiteX140" fmla="*/ 940158 w 3387144"/>
                  <a:gd name="connsiteY140" fmla="*/ 2079938 h 2975020"/>
                  <a:gd name="connsiteX141" fmla="*/ 991673 w 3387144"/>
                  <a:gd name="connsiteY141" fmla="*/ 1996225 h 2975020"/>
                  <a:gd name="connsiteX142" fmla="*/ 1101144 w 3387144"/>
                  <a:gd name="connsiteY142" fmla="*/ 1951149 h 2975020"/>
                  <a:gd name="connsiteX143" fmla="*/ 1023871 w 3387144"/>
                  <a:gd name="connsiteY143" fmla="*/ 1848118 h 2975020"/>
                  <a:gd name="connsiteX144" fmla="*/ 1101144 w 3387144"/>
                  <a:gd name="connsiteY144" fmla="*/ 1835239 h 2975020"/>
                  <a:gd name="connsiteX145" fmla="*/ 1101144 w 3387144"/>
                  <a:gd name="connsiteY145" fmla="*/ 1777284 h 2975020"/>
                  <a:gd name="connsiteX146" fmla="*/ 1229933 w 3387144"/>
                  <a:gd name="connsiteY146" fmla="*/ 1783724 h 2975020"/>
                  <a:gd name="connsiteX147" fmla="*/ 1178417 w 3387144"/>
                  <a:gd name="connsiteY147" fmla="*/ 1725769 h 2975020"/>
                  <a:gd name="connsiteX148" fmla="*/ 1249251 w 3387144"/>
                  <a:gd name="connsiteY148" fmla="*/ 1687132 h 2975020"/>
                  <a:gd name="connsiteX149" fmla="*/ 1255690 w 3387144"/>
                  <a:gd name="connsiteY149" fmla="*/ 1629177 h 2975020"/>
                  <a:gd name="connsiteX150" fmla="*/ 1159099 w 3387144"/>
                  <a:gd name="connsiteY150" fmla="*/ 1622738 h 2975020"/>
                  <a:gd name="connsiteX151" fmla="*/ 1088265 w 3387144"/>
                  <a:gd name="connsiteY151" fmla="*/ 1564783 h 2975020"/>
                  <a:gd name="connsiteX152" fmla="*/ 1036750 w 3387144"/>
                  <a:gd name="connsiteY152" fmla="*/ 1603420 h 2975020"/>
                  <a:gd name="connsiteX153" fmla="*/ 978795 w 3387144"/>
                  <a:gd name="connsiteY153" fmla="*/ 1539025 h 2975020"/>
                  <a:gd name="connsiteX154" fmla="*/ 946597 w 3387144"/>
                  <a:gd name="connsiteY154" fmla="*/ 1571222 h 2975020"/>
                  <a:gd name="connsiteX155" fmla="*/ 895082 w 3387144"/>
                  <a:gd name="connsiteY155" fmla="*/ 1571222 h 2975020"/>
                  <a:gd name="connsiteX156" fmla="*/ 895082 w 3387144"/>
                  <a:gd name="connsiteY156" fmla="*/ 1571222 h 2975020"/>
                  <a:gd name="connsiteX157" fmla="*/ 824248 w 3387144"/>
                  <a:gd name="connsiteY157" fmla="*/ 1526146 h 2975020"/>
                  <a:gd name="connsiteX158" fmla="*/ 708338 w 3387144"/>
                  <a:gd name="connsiteY158" fmla="*/ 1564783 h 2975020"/>
                  <a:gd name="connsiteX159" fmla="*/ 605307 w 3387144"/>
                  <a:gd name="connsiteY159" fmla="*/ 1487510 h 2975020"/>
                  <a:gd name="connsiteX160" fmla="*/ 585989 w 3387144"/>
                  <a:gd name="connsiteY160" fmla="*/ 1410237 h 2975020"/>
                  <a:gd name="connsiteX161" fmla="*/ 585989 w 3387144"/>
                  <a:gd name="connsiteY161" fmla="*/ 1410237 h 2975020"/>
                  <a:gd name="connsiteX162" fmla="*/ 457200 w 3387144"/>
                  <a:gd name="connsiteY162" fmla="*/ 1487510 h 2975020"/>
                  <a:gd name="connsiteX163" fmla="*/ 341290 w 3387144"/>
                  <a:gd name="connsiteY163" fmla="*/ 1493949 h 2975020"/>
                  <a:gd name="connsiteX164" fmla="*/ 379927 w 3387144"/>
                  <a:gd name="connsiteY164" fmla="*/ 1410237 h 2975020"/>
                  <a:gd name="connsiteX165" fmla="*/ 386366 w 3387144"/>
                  <a:gd name="connsiteY165" fmla="*/ 1320084 h 2975020"/>
                  <a:gd name="connsiteX166" fmla="*/ 302654 w 3387144"/>
                  <a:gd name="connsiteY166" fmla="*/ 1287887 h 2975020"/>
                  <a:gd name="connsiteX167" fmla="*/ 206062 w 3387144"/>
                  <a:gd name="connsiteY167" fmla="*/ 1365160 h 2975020"/>
                  <a:gd name="connsiteX168" fmla="*/ 103031 w 3387144"/>
                  <a:gd name="connsiteY168" fmla="*/ 1365160 h 2975020"/>
                  <a:gd name="connsiteX169" fmla="*/ 38637 w 3387144"/>
                  <a:gd name="connsiteY169" fmla="*/ 1294327 h 2975020"/>
                  <a:gd name="connsiteX170" fmla="*/ 32197 w 3387144"/>
                  <a:gd name="connsiteY170" fmla="*/ 1197735 h 2975020"/>
                  <a:gd name="connsiteX171" fmla="*/ 32197 w 3387144"/>
                  <a:gd name="connsiteY171" fmla="*/ 1133341 h 2975020"/>
                  <a:gd name="connsiteX172" fmla="*/ 6440 w 3387144"/>
                  <a:gd name="connsiteY172" fmla="*/ 1075386 h 2975020"/>
                  <a:gd name="connsiteX173" fmla="*/ 0 w 3387144"/>
                  <a:gd name="connsiteY173" fmla="*/ 1023870 h 2975020"/>
                  <a:gd name="connsiteX174" fmla="*/ 51516 w 3387144"/>
                  <a:gd name="connsiteY174" fmla="*/ 991673 h 2975020"/>
                  <a:gd name="connsiteX175" fmla="*/ 32197 w 3387144"/>
                  <a:gd name="connsiteY175" fmla="*/ 940158 h 2975020"/>
                  <a:gd name="connsiteX176" fmla="*/ 115910 w 3387144"/>
                  <a:gd name="connsiteY176" fmla="*/ 972355 h 2975020"/>
                  <a:gd name="connsiteX177" fmla="*/ 160986 w 3387144"/>
                  <a:gd name="connsiteY177" fmla="*/ 869324 h 2975020"/>
                  <a:gd name="connsiteX178" fmla="*/ 141668 w 3387144"/>
                  <a:gd name="connsiteY178" fmla="*/ 746975 h 2975020"/>
                  <a:gd name="connsiteX179" fmla="*/ 167426 w 3387144"/>
                  <a:gd name="connsiteY179" fmla="*/ 689020 h 2975020"/>
                  <a:gd name="connsiteX180" fmla="*/ 270457 w 3387144"/>
                  <a:gd name="connsiteY180" fmla="*/ 682580 h 2975020"/>
                  <a:gd name="connsiteX181" fmla="*/ 321972 w 3387144"/>
                  <a:gd name="connsiteY181" fmla="*/ 663262 h 2975020"/>
                  <a:gd name="connsiteX182" fmla="*/ 347730 w 3387144"/>
                  <a:gd name="connsiteY182" fmla="*/ 598868 h 2975020"/>
                  <a:gd name="connsiteX183" fmla="*/ 399245 w 3387144"/>
                  <a:gd name="connsiteY183" fmla="*/ 579549 h 2975020"/>
                  <a:gd name="connsiteX184" fmla="*/ 354169 w 3387144"/>
                  <a:gd name="connsiteY184" fmla="*/ 508715 h 2975020"/>
                  <a:gd name="connsiteX185" fmla="*/ 302654 w 3387144"/>
                  <a:gd name="connsiteY185" fmla="*/ 502276 h 2975020"/>
                  <a:gd name="connsiteX186" fmla="*/ 296214 w 3387144"/>
                  <a:gd name="connsiteY186" fmla="*/ 431442 h 2975020"/>
                  <a:gd name="connsiteX187" fmla="*/ 379927 w 3387144"/>
                  <a:gd name="connsiteY187" fmla="*/ 386366 h 2975020"/>
                  <a:gd name="connsiteX188" fmla="*/ 315533 w 3387144"/>
                  <a:gd name="connsiteY188" fmla="*/ 315532 h 29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</a:cxnLst>
                <a:rect l="l" t="t" r="r" b="b"/>
                <a:pathLst>
                  <a:path w="3387144" h="2975020">
                    <a:moveTo>
                      <a:pt x="315533" y="315532"/>
                    </a:moveTo>
                    <a:lnTo>
                      <a:pt x="289775" y="231820"/>
                    </a:lnTo>
                    <a:lnTo>
                      <a:pt x="367048" y="244699"/>
                    </a:lnTo>
                    <a:lnTo>
                      <a:pt x="392806" y="206062"/>
                    </a:lnTo>
                    <a:lnTo>
                      <a:pt x="534473" y="186744"/>
                    </a:lnTo>
                    <a:lnTo>
                      <a:pt x="547352" y="141668"/>
                    </a:lnTo>
                    <a:lnTo>
                      <a:pt x="624626" y="128789"/>
                    </a:lnTo>
                    <a:lnTo>
                      <a:pt x="785612" y="128789"/>
                    </a:lnTo>
                    <a:lnTo>
                      <a:pt x="804930" y="96591"/>
                    </a:lnTo>
                    <a:lnTo>
                      <a:pt x="714778" y="45076"/>
                    </a:lnTo>
                    <a:lnTo>
                      <a:pt x="566671" y="38637"/>
                    </a:lnTo>
                    <a:lnTo>
                      <a:pt x="566671" y="0"/>
                    </a:lnTo>
                    <a:lnTo>
                      <a:pt x="753414" y="12879"/>
                    </a:lnTo>
                    <a:lnTo>
                      <a:pt x="888643" y="83713"/>
                    </a:lnTo>
                    <a:lnTo>
                      <a:pt x="991673" y="83713"/>
                    </a:lnTo>
                    <a:lnTo>
                      <a:pt x="1146220" y="122349"/>
                    </a:lnTo>
                    <a:lnTo>
                      <a:pt x="1023871" y="212501"/>
                    </a:lnTo>
                    <a:lnTo>
                      <a:pt x="1068947" y="238259"/>
                    </a:lnTo>
                    <a:lnTo>
                      <a:pt x="1159099" y="193183"/>
                    </a:lnTo>
                    <a:lnTo>
                      <a:pt x="1242812" y="193183"/>
                    </a:lnTo>
                    <a:lnTo>
                      <a:pt x="1287888" y="238259"/>
                    </a:lnTo>
                    <a:lnTo>
                      <a:pt x="1339403" y="199622"/>
                    </a:lnTo>
                    <a:lnTo>
                      <a:pt x="1390919" y="231820"/>
                    </a:lnTo>
                    <a:lnTo>
                      <a:pt x="1416676" y="199622"/>
                    </a:lnTo>
                    <a:lnTo>
                      <a:pt x="1609859" y="199622"/>
                    </a:lnTo>
                    <a:lnTo>
                      <a:pt x="1725769" y="283335"/>
                    </a:lnTo>
                    <a:lnTo>
                      <a:pt x="1796603" y="251138"/>
                    </a:lnTo>
                    <a:lnTo>
                      <a:pt x="1970468" y="264017"/>
                    </a:lnTo>
                    <a:lnTo>
                      <a:pt x="1957589" y="212501"/>
                    </a:lnTo>
                    <a:lnTo>
                      <a:pt x="2234485" y="251138"/>
                    </a:lnTo>
                    <a:lnTo>
                      <a:pt x="2286000" y="296214"/>
                    </a:lnTo>
                    <a:lnTo>
                      <a:pt x="2363273" y="270456"/>
                    </a:lnTo>
                    <a:lnTo>
                      <a:pt x="2421228" y="302653"/>
                    </a:lnTo>
                    <a:lnTo>
                      <a:pt x="2485623" y="302653"/>
                    </a:lnTo>
                    <a:lnTo>
                      <a:pt x="2582214" y="341290"/>
                    </a:lnTo>
                    <a:lnTo>
                      <a:pt x="2730321" y="309093"/>
                    </a:lnTo>
                    <a:lnTo>
                      <a:pt x="2846231" y="373487"/>
                    </a:lnTo>
                    <a:lnTo>
                      <a:pt x="2891307" y="360608"/>
                    </a:lnTo>
                    <a:lnTo>
                      <a:pt x="2859110" y="315532"/>
                    </a:lnTo>
                    <a:lnTo>
                      <a:pt x="3065172" y="334851"/>
                    </a:lnTo>
                    <a:lnTo>
                      <a:pt x="3136006" y="437882"/>
                    </a:lnTo>
                    <a:lnTo>
                      <a:pt x="3342068" y="515155"/>
                    </a:lnTo>
                    <a:lnTo>
                      <a:pt x="3387144" y="573110"/>
                    </a:lnTo>
                    <a:lnTo>
                      <a:pt x="3322750" y="585989"/>
                    </a:lnTo>
                    <a:lnTo>
                      <a:pt x="3277673" y="579549"/>
                    </a:lnTo>
                    <a:lnTo>
                      <a:pt x="3219719" y="669701"/>
                    </a:lnTo>
                    <a:lnTo>
                      <a:pt x="3052293" y="656822"/>
                    </a:lnTo>
                    <a:lnTo>
                      <a:pt x="3065172" y="753414"/>
                    </a:lnTo>
                    <a:lnTo>
                      <a:pt x="3142445" y="759853"/>
                    </a:lnTo>
                    <a:lnTo>
                      <a:pt x="3206840" y="875763"/>
                    </a:lnTo>
                    <a:lnTo>
                      <a:pt x="3206840" y="875763"/>
                    </a:lnTo>
                    <a:lnTo>
                      <a:pt x="3206840" y="972355"/>
                    </a:lnTo>
                    <a:lnTo>
                      <a:pt x="3013657" y="837127"/>
                    </a:lnTo>
                    <a:lnTo>
                      <a:pt x="2975020" y="785611"/>
                    </a:lnTo>
                    <a:lnTo>
                      <a:pt x="3000778" y="669701"/>
                    </a:lnTo>
                    <a:lnTo>
                      <a:pt x="2942823" y="553791"/>
                    </a:lnTo>
                    <a:lnTo>
                      <a:pt x="2923504" y="631065"/>
                    </a:lnTo>
                    <a:lnTo>
                      <a:pt x="2788276" y="611746"/>
                    </a:lnTo>
                    <a:lnTo>
                      <a:pt x="2807595" y="689020"/>
                    </a:lnTo>
                    <a:lnTo>
                      <a:pt x="2749640" y="721217"/>
                    </a:lnTo>
                    <a:lnTo>
                      <a:pt x="2704564" y="663262"/>
                    </a:lnTo>
                    <a:lnTo>
                      <a:pt x="2633730" y="689020"/>
                    </a:lnTo>
                    <a:lnTo>
                      <a:pt x="2498502" y="676141"/>
                    </a:lnTo>
                    <a:lnTo>
                      <a:pt x="2459865" y="721217"/>
                    </a:lnTo>
                    <a:lnTo>
                      <a:pt x="2472744" y="817808"/>
                    </a:lnTo>
                    <a:lnTo>
                      <a:pt x="2408350" y="882203"/>
                    </a:lnTo>
                    <a:lnTo>
                      <a:pt x="2517820" y="882203"/>
                    </a:lnTo>
                    <a:lnTo>
                      <a:pt x="2556457" y="837127"/>
                    </a:lnTo>
                    <a:lnTo>
                      <a:pt x="2627290" y="907960"/>
                    </a:lnTo>
                    <a:lnTo>
                      <a:pt x="2736761" y="1017431"/>
                    </a:lnTo>
                    <a:lnTo>
                      <a:pt x="2749640" y="1094704"/>
                    </a:lnTo>
                    <a:lnTo>
                      <a:pt x="2794716" y="1133341"/>
                    </a:lnTo>
                    <a:lnTo>
                      <a:pt x="2736761" y="1313645"/>
                    </a:lnTo>
                    <a:lnTo>
                      <a:pt x="2640169" y="1313645"/>
                    </a:lnTo>
                    <a:lnTo>
                      <a:pt x="2640169" y="1371600"/>
                    </a:lnTo>
                    <a:lnTo>
                      <a:pt x="2646609" y="1397358"/>
                    </a:lnTo>
                    <a:lnTo>
                      <a:pt x="2601533" y="1435994"/>
                    </a:lnTo>
                    <a:lnTo>
                      <a:pt x="2601533" y="1435994"/>
                    </a:lnTo>
                    <a:lnTo>
                      <a:pt x="2665927" y="1481070"/>
                    </a:lnTo>
                    <a:lnTo>
                      <a:pt x="2743200" y="1616299"/>
                    </a:lnTo>
                    <a:lnTo>
                      <a:pt x="2698124" y="1661375"/>
                    </a:lnTo>
                    <a:lnTo>
                      <a:pt x="2601533" y="1526146"/>
                    </a:lnTo>
                    <a:lnTo>
                      <a:pt x="2537138" y="1513268"/>
                    </a:lnTo>
                    <a:lnTo>
                      <a:pt x="2524259" y="1442434"/>
                    </a:lnTo>
                    <a:lnTo>
                      <a:pt x="2453426" y="1423115"/>
                    </a:lnTo>
                    <a:lnTo>
                      <a:pt x="2434107" y="1487510"/>
                    </a:lnTo>
                    <a:lnTo>
                      <a:pt x="2382592" y="1390918"/>
                    </a:lnTo>
                    <a:lnTo>
                      <a:pt x="2337516" y="1500389"/>
                    </a:lnTo>
                    <a:lnTo>
                      <a:pt x="2401910" y="1584101"/>
                    </a:lnTo>
                    <a:lnTo>
                      <a:pt x="2459865" y="1577662"/>
                    </a:lnTo>
                    <a:lnTo>
                      <a:pt x="2434107" y="1648496"/>
                    </a:lnTo>
                    <a:lnTo>
                      <a:pt x="2517820" y="1687132"/>
                    </a:lnTo>
                    <a:lnTo>
                      <a:pt x="2575775" y="1790163"/>
                    </a:lnTo>
                    <a:lnTo>
                      <a:pt x="2530699" y="1828800"/>
                    </a:lnTo>
                    <a:lnTo>
                      <a:pt x="2582214" y="1841679"/>
                    </a:lnTo>
                    <a:lnTo>
                      <a:pt x="2550017" y="2009104"/>
                    </a:lnTo>
                    <a:lnTo>
                      <a:pt x="2466304" y="2112135"/>
                    </a:lnTo>
                    <a:lnTo>
                      <a:pt x="2337516" y="2137893"/>
                    </a:lnTo>
                    <a:lnTo>
                      <a:pt x="2266682" y="2202287"/>
                    </a:lnTo>
                    <a:lnTo>
                      <a:pt x="2247364" y="2170090"/>
                    </a:lnTo>
                    <a:lnTo>
                      <a:pt x="2189409" y="2163651"/>
                    </a:lnTo>
                    <a:lnTo>
                      <a:pt x="2086378" y="2292439"/>
                    </a:lnTo>
                    <a:lnTo>
                      <a:pt x="2195848" y="2363273"/>
                    </a:lnTo>
                    <a:lnTo>
                      <a:pt x="2208727" y="2427668"/>
                    </a:lnTo>
                    <a:lnTo>
                      <a:pt x="2260243" y="2459865"/>
                    </a:lnTo>
                    <a:lnTo>
                      <a:pt x="2253803" y="2550017"/>
                    </a:lnTo>
                    <a:lnTo>
                      <a:pt x="2189409" y="2607972"/>
                    </a:lnTo>
                    <a:lnTo>
                      <a:pt x="2157212" y="2659487"/>
                    </a:lnTo>
                    <a:lnTo>
                      <a:pt x="2086378" y="2569335"/>
                    </a:lnTo>
                    <a:lnTo>
                      <a:pt x="1938271" y="2485622"/>
                    </a:lnTo>
                    <a:lnTo>
                      <a:pt x="1944710" y="2665927"/>
                    </a:lnTo>
                    <a:lnTo>
                      <a:pt x="2028423" y="2781837"/>
                    </a:lnTo>
                    <a:lnTo>
                      <a:pt x="2099257" y="2826913"/>
                    </a:lnTo>
                    <a:lnTo>
                      <a:pt x="2125014" y="2975020"/>
                    </a:lnTo>
                    <a:lnTo>
                      <a:pt x="1996226" y="2897746"/>
                    </a:lnTo>
                    <a:lnTo>
                      <a:pt x="1976907" y="2768958"/>
                    </a:lnTo>
                    <a:lnTo>
                      <a:pt x="1906073" y="2685245"/>
                    </a:lnTo>
                    <a:lnTo>
                      <a:pt x="1893195" y="2466304"/>
                    </a:lnTo>
                    <a:lnTo>
                      <a:pt x="1860997" y="2343955"/>
                    </a:lnTo>
                    <a:lnTo>
                      <a:pt x="1796603" y="2382591"/>
                    </a:lnTo>
                    <a:lnTo>
                      <a:pt x="1764406" y="2421228"/>
                    </a:lnTo>
                    <a:lnTo>
                      <a:pt x="1757966" y="2292439"/>
                    </a:lnTo>
                    <a:lnTo>
                      <a:pt x="1648496" y="2189408"/>
                    </a:lnTo>
                    <a:lnTo>
                      <a:pt x="1603420" y="2118575"/>
                    </a:lnTo>
                    <a:lnTo>
                      <a:pt x="1564783" y="2176529"/>
                    </a:lnTo>
                    <a:lnTo>
                      <a:pt x="1455313" y="2150772"/>
                    </a:lnTo>
                    <a:lnTo>
                      <a:pt x="1435995" y="2234484"/>
                    </a:lnTo>
                    <a:lnTo>
                      <a:pt x="1326524" y="2311758"/>
                    </a:lnTo>
                    <a:lnTo>
                      <a:pt x="1229933" y="2421228"/>
                    </a:lnTo>
                    <a:lnTo>
                      <a:pt x="1287888" y="2537138"/>
                    </a:lnTo>
                    <a:lnTo>
                      <a:pt x="1242812" y="2620851"/>
                    </a:lnTo>
                    <a:lnTo>
                      <a:pt x="1191296" y="2698124"/>
                    </a:lnTo>
                    <a:lnTo>
                      <a:pt x="1107583" y="2550017"/>
                    </a:lnTo>
                    <a:lnTo>
                      <a:pt x="1075386" y="2434107"/>
                    </a:lnTo>
                    <a:lnTo>
                      <a:pt x="1004552" y="2363273"/>
                    </a:lnTo>
                    <a:lnTo>
                      <a:pt x="998113" y="2234484"/>
                    </a:lnTo>
                    <a:lnTo>
                      <a:pt x="946597" y="2150772"/>
                    </a:lnTo>
                    <a:lnTo>
                      <a:pt x="875764" y="2157211"/>
                    </a:lnTo>
                    <a:lnTo>
                      <a:pt x="856445" y="2105696"/>
                    </a:lnTo>
                    <a:lnTo>
                      <a:pt x="875764" y="2079938"/>
                    </a:lnTo>
                    <a:lnTo>
                      <a:pt x="940158" y="2079938"/>
                    </a:lnTo>
                    <a:lnTo>
                      <a:pt x="991673" y="1996225"/>
                    </a:lnTo>
                    <a:lnTo>
                      <a:pt x="1101144" y="1951149"/>
                    </a:lnTo>
                    <a:lnTo>
                      <a:pt x="1023871" y="1848118"/>
                    </a:lnTo>
                    <a:lnTo>
                      <a:pt x="1101144" y="1835239"/>
                    </a:lnTo>
                    <a:lnTo>
                      <a:pt x="1101144" y="1777284"/>
                    </a:lnTo>
                    <a:lnTo>
                      <a:pt x="1229933" y="1783724"/>
                    </a:lnTo>
                    <a:lnTo>
                      <a:pt x="1178417" y="1725769"/>
                    </a:lnTo>
                    <a:lnTo>
                      <a:pt x="1249251" y="1687132"/>
                    </a:lnTo>
                    <a:lnTo>
                      <a:pt x="1255690" y="1629177"/>
                    </a:lnTo>
                    <a:lnTo>
                      <a:pt x="1159099" y="1622738"/>
                    </a:lnTo>
                    <a:lnTo>
                      <a:pt x="1088265" y="1564783"/>
                    </a:lnTo>
                    <a:lnTo>
                      <a:pt x="1036750" y="1603420"/>
                    </a:lnTo>
                    <a:lnTo>
                      <a:pt x="978795" y="1539025"/>
                    </a:lnTo>
                    <a:lnTo>
                      <a:pt x="946597" y="1571222"/>
                    </a:lnTo>
                    <a:lnTo>
                      <a:pt x="895082" y="1571222"/>
                    </a:lnTo>
                    <a:lnTo>
                      <a:pt x="895082" y="1571222"/>
                    </a:lnTo>
                    <a:lnTo>
                      <a:pt x="824248" y="1526146"/>
                    </a:lnTo>
                    <a:lnTo>
                      <a:pt x="708338" y="1564783"/>
                    </a:lnTo>
                    <a:lnTo>
                      <a:pt x="605307" y="1487510"/>
                    </a:lnTo>
                    <a:lnTo>
                      <a:pt x="585989" y="1410237"/>
                    </a:lnTo>
                    <a:lnTo>
                      <a:pt x="585989" y="1410237"/>
                    </a:lnTo>
                    <a:lnTo>
                      <a:pt x="457200" y="1487510"/>
                    </a:lnTo>
                    <a:lnTo>
                      <a:pt x="341290" y="1493949"/>
                    </a:lnTo>
                    <a:lnTo>
                      <a:pt x="379927" y="1410237"/>
                    </a:lnTo>
                    <a:lnTo>
                      <a:pt x="386366" y="1320084"/>
                    </a:lnTo>
                    <a:lnTo>
                      <a:pt x="302654" y="1287887"/>
                    </a:lnTo>
                    <a:lnTo>
                      <a:pt x="206062" y="1365160"/>
                    </a:lnTo>
                    <a:lnTo>
                      <a:pt x="103031" y="1365160"/>
                    </a:lnTo>
                    <a:lnTo>
                      <a:pt x="38637" y="1294327"/>
                    </a:lnTo>
                    <a:lnTo>
                      <a:pt x="32197" y="1197735"/>
                    </a:lnTo>
                    <a:lnTo>
                      <a:pt x="32197" y="1133341"/>
                    </a:lnTo>
                    <a:lnTo>
                      <a:pt x="6440" y="1075386"/>
                    </a:lnTo>
                    <a:lnTo>
                      <a:pt x="0" y="1023870"/>
                    </a:lnTo>
                    <a:lnTo>
                      <a:pt x="51516" y="991673"/>
                    </a:lnTo>
                    <a:lnTo>
                      <a:pt x="32197" y="940158"/>
                    </a:lnTo>
                    <a:lnTo>
                      <a:pt x="115910" y="972355"/>
                    </a:lnTo>
                    <a:lnTo>
                      <a:pt x="160986" y="869324"/>
                    </a:lnTo>
                    <a:lnTo>
                      <a:pt x="141668" y="746975"/>
                    </a:lnTo>
                    <a:lnTo>
                      <a:pt x="167426" y="689020"/>
                    </a:lnTo>
                    <a:lnTo>
                      <a:pt x="270457" y="682580"/>
                    </a:lnTo>
                    <a:lnTo>
                      <a:pt x="321972" y="663262"/>
                    </a:lnTo>
                    <a:lnTo>
                      <a:pt x="347730" y="598868"/>
                    </a:lnTo>
                    <a:lnTo>
                      <a:pt x="399245" y="579549"/>
                    </a:lnTo>
                    <a:lnTo>
                      <a:pt x="354169" y="508715"/>
                    </a:lnTo>
                    <a:lnTo>
                      <a:pt x="302654" y="502276"/>
                    </a:lnTo>
                    <a:lnTo>
                      <a:pt x="296214" y="431442"/>
                    </a:lnTo>
                    <a:lnTo>
                      <a:pt x="379927" y="386366"/>
                    </a:lnTo>
                    <a:lnTo>
                      <a:pt x="315533" y="3155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8198974" y="4335744"/>
                <a:ext cx="345635" cy="463762"/>
              </a:xfrm>
              <a:custGeom>
                <a:avLst/>
                <a:gdLst>
                  <a:gd name="connsiteX0" fmla="*/ 0 w 345635"/>
                  <a:gd name="connsiteY0" fmla="*/ 0 h 463762"/>
                  <a:gd name="connsiteX1" fmla="*/ 83127 w 345635"/>
                  <a:gd name="connsiteY1" fmla="*/ 39376 h 463762"/>
                  <a:gd name="connsiteX2" fmla="*/ 105003 w 345635"/>
                  <a:gd name="connsiteY2" fmla="*/ 100627 h 463762"/>
                  <a:gd name="connsiteX3" fmla="*/ 271258 w 345635"/>
                  <a:gd name="connsiteY3" fmla="*/ 214380 h 463762"/>
                  <a:gd name="connsiteX4" fmla="*/ 271258 w 345635"/>
                  <a:gd name="connsiteY4" fmla="*/ 253756 h 463762"/>
                  <a:gd name="connsiteX5" fmla="*/ 345635 w 345635"/>
                  <a:gd name="connsiteY5" fmla="*/ 341259 h 463762"/>
                  <a:gd name="connsiteX6" fmla="*/ 345635 w 345635"/>
                  <a:gd name="connsiteY6" fmla="*/ 424386 h 463762"/>
                  <a:gd name="connsiteX7" fmla="*/ 328134 w 345635"/>
                  <a:gd name="connsiteY7" fmla="*/ 463762 h 463762"/>
                  <a:gd name="connsiteX8" fmla="*/ 231882 w 345635"/>
                  <a:gd name="connsiteY8" fmla="*/ 380635 h 463762"/>
                  <a:gd name="connsiteX9" fmla="*/ 170630 w 345635"/>
                  <a:gd name="connsiteY9" fmla="*/ 297508 h 463762"/>
                  <a:gd name="connsiteX10" fmla="*/ 170630 w 345635"/>
                  <a:gd name="connsiteY10" fmla="*/ 249381 h 463762"/>
                  <a:gd name="connsiteX11" fmla="*/ 100628 w 345635"/>
                  <a:gd name="connsiteY11" fmla="*/ 201255 h 463762"/>
                  <a:gd name="connsiteX12" fmla="*/ 100628 w 345635"/>
                  <a:gd name="connsiteY12" fmla="*/ 148754 h 463762"/>
                  <a:gd name="connsiteX13" fmla="*/ 65627 w 345635"/>
                  <a:gd name="connsiteY13" fmla="*/ 113753 h 463762"/>
                  <a:gd name="connsiteX14" fmla="*/ 39376 w 345635"/>
                  <a:gd name="connsiteY14" fmla="*/ 65626 h 463762"/>
                  <a:gd name="connsiteX15" fmla="*/ 0 w 345635"/>
                  <a:gd name="connsiteY15" fmla="*/ 0 h 463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5635" h="463762">
                    <a:moveTo>
                      <a:pt x="0" y="0"/>
                    </a:moveTo>
                    <a:lnTo>
                      <a:pt x="83127" y="39376"/>
                    </a:lnTo>
                    <a:lnTo>
                      <a:pt x="105003" y="100627"/>
                    </a:lnTo>
                    <a:lnTo>
                      <a:pt x="271258" y="214380"/>
                    </a:lnTo>
                    <a:lnTo>
                      <a:pt x="271258" y="253756"/>
                    </a:lnTo>
                    <a:lnTo>
                      <a:pt x="345635" y="341259"/>
                    </a:lnTo>
                    <a:lnTo>
                      <a:pt x="345635" y="424386"/>
                    </a:lnTo>
                    <a:lnTo>
                      <a:pt x="328134" y="463762"/>
                    </a:lnTo>
                    <a:lnTo>
                      <a:pt x="231882" y="380635"/>
                    </a:lnTo>
                    <a:lnTo>
                      <a:pt x="170630" y="297508"/>
                    </a:lnTo>
                    <a:lnTo>
                      <a:pt x="170630" y="249381"/>
                    </a:lnTo>
                    <a:lnTo>
                      <a:pt x="100628" y="201255"/>
                    </a:lnTo>
                    <a:lnTo>
                      <a:pt x="100628" y="148754"/>
                    </a:lnTo>
                    <a:lnTo>
                      <a:pt x="65627" y="113753"/>
                    </a:lnTo>
                    <a:lnTo>
                      <a:pt x="39376" y="656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8566484" y="4817007"/>
                <a:ext cx="266883" cy="91877"/>
              </a:xfrm>
              <a:custGeom>
                <a:avLst/>
                <a:gdLst>
                  <a:gd name="connsiteX0" fmla="*/ 0 w 266883"/>
                  <a:gd name="connsiteY0" fmla="*/ 21875 h 91877"/>
                  <a:gd name="connsiteX1" fmla="*/ 48127 w 266883"/>
                  <a:gd name="connsiteY1" fmla="*/ 56876 h 91877"/>
                  <a:gd name="connsiteX2" fmla="*/ 153129 w 266883"/>
                  <a:gd name="connsiteY2" fmla="*/ 61251 h 91877"/>
                  <a:gd name="connsiteX3" fmla="*/ 227506 w 266883"/>
                  <a:gd name="connsiteY3" fmla="*/ 91877 h 91877"/>
                  <a:gd name="connsiteX4" fmla="*/ 266883 w 266883"/>
                  <a:gd name="connsiteY4" fmla="*/ 91877 h 91877"/>
                  <a:gd name="connsiteX5" fmla="*/ 266883 w 266883"/>
                  <a:gd name="connsiteY5" fmla="*/ 91877 h 91877"/>
                  <a:gd name="connsiteX6" fmla="*/ 205631 w 266883"/>
                  <a:gd name="connsiteY6" fmla="*/ 35001 h 91877"/>
                  <a:gd name="connsiteX7" fmla="*/ 192505 w 266883"/>
                  <a:gd name="connsiteY7" fmla="*/ 0 h 91877"/>
                  <a:gd name="connsiteX8" fmla="*/ 105003 w 266883"/>
                  <a:gd name="connsiteY8" fmla="*/ 0 h 91877"/>
                  <a:gd name="connsiteX9" fmla="*/ 0 w 266883"/>
                  <a:gd name="connsiteY9" fmla="*/ 21875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883" h="91877">
                    <a:moveTo>
                      <a:pt x="0" y="21875"/>
                    </a:moveTo>
                    <a:lnTo>
                      <a:pt x="48127" y="56876"/>
                    </a:lnTo>
                    <a:lnTo>
                      <a:pt x="153129" y="61251"/>
                    </a:lnTo>
                    <a:lnTo>
                      <a:pt x="227506" y="91877"/>
                    </a:lnTo>
                    <a:lnTo>
                      <a:pt x="266883" y="91877"/>
                    </a:lnTo>
                    <a:lnTo>
                      <a:pt x="266883" y="91877"/>
                    </a:lnTo>
                    <a:lnTo>
                      <a:pt x="205631" y="35001"/>
                    </a:lnTo>
                    <a:lnTo>
                      <a:pt x="192505" y="0"/>
                    </a:lnTo>
                    <a:lnTo>
                      <a:pt x="105003" y="0"/>
                    </a:lnTo>
                    <a:lnTo>
                      <a:pt x="0" y="218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623361" y="4283242"/>
                <a:ext cx="389385" cy="437512"/>
              </a:xfrm>
              <a:custGeom>
                <a:avLst/>
                <a:gdLst>
                  <a:gd name="connsiteX0" fmla="*/ 0 w 389385"/>
                  <a:gd name="connsiteY0" fmla="*/ 218756 h 437512"/>
                  <a:gd name="connsiteX1" fmla="*/ 43751 w 389385"/>
                  <a:gd name="connsiteY1" fmla="*/ 288758 h 437512"/>
                  <a:gd name="connsiteX2" fmla="*/ 96252 w 389385"/>
                  <a:gd name="connsiteY2" fmla="*/ 415636 h 437512"/>
                  <a:gd name="connsiteX3" fmla="*/ 196880 w 389385"/>
                  <a:gd name="connsiteY3" fmla="*/ 415636 h 437512"/>
                  <a:gd name="connsiteX4" fmla="*/ 258132 w 389385"/>
                  <a:gd name="connsiteY4" fmla="*/ 437512 h 437512"/>
                  <a:gd name="connsiteX5" fmla="*/ 284383 w 389385"/>
                  <a:gd name="connsiteY5" fmla="*/ 385011 h 437512"/>
                  <a:gd name="connsiteX6" fmla="*/ 288758 w 389385"/>
                  <a:gd name="connsiteY6" fmla="*/ 306258 h 437512"/>
                  <a:gd name="connsiteX7" fmla="*/ 389385 w 389385"/>
                  <a:gd name="connsiteY7" fmla="*/ 227506 h 437512"/>
                  <a:gd name="connsiteX8" fmla="*/ 345634 w 389385"/>
                  <a:gd name="connsiteY8" fmla="*/ 188130 h 437512"/>
                  <a:gd name="connsiteX9" fmla="*/ 345634 w 389385"/>
                  <a:gd name="connsiteY9" fmla="*/ 113753 h 437512"/>
                  <a:gd name="connsiteX10" fmla="*/ 385010 w 389385"/>
                  <a:gd name="connsiteY10" fmla="*/ 65627 h 437512"/>
                  <a:gd name="connsiteX11" fmla="*/ 345634 w 389385"/>
                  <a:gd name="connsiteY11" fmla="*/ 52502 h 437512"/>
                  <a:gd name="connsiteX12" fmla="*/ 315008 w 389385"/>
                  <a:gd name="connsiteY12" fmla="*/ 0 h 437512"/>
                  <a:gd name="connsiteX13" fmla="*/ 262507 w 389385"/>
                  <a:gd name="connsiteY13" fmla="*/ 74377 h 437512"/>
                  <a:gd name="connsiteX14" fmla="*/ 205630 w 389385"/>
                  <a:gd name="connsiteY14" fmla="*/ 161880 h 437512"/>
                  <a:gd name="connsiteX15" fmla="*/ 161879 w 389385"/>
                  <a:gd name="connsiteY15" fmla="*/ 157504 h 437512"/>
                  <a:gd name="connsiteX16" fmla="*/ 113753 w 389385"/>
                  <a:gd name="connsiteY16" fmla="*/ 210006 h 437512"/>
                  <a:gd name="connsiteX17" fmla="*/ 74377 w 389385"/>
                  <a:gd name="connsiteY17" fmla="*/ 218756 h 437512"/>
                  <a:gd name="connsiteX18" fmla="*/ 0 w 389385"/>
                  <a:gd name="connsiteY18" fmla="*/ 218756 h 43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9385" h="437512">
                    <a:moveTo>
                      <a:pt x="0" y="218756"/>
                    </a:moveTo>
                    <a:lnTo>
                      <a:pt x="43751" y="288758"/>
                    </a:lnTo>
                    <a:lnTo>
                      <a:pt x="96252" y="415636"/>
                    </a:lnTo>
                    <a:lnTo>
                      <a:pt x="196880" y="415636"/>
                    </a:lnTo>
                    <a:lnTo>
                      <a:pt x="258132" y="437512"/>
                    </a:lnTo>
                    <a:lnTo>
                      <a:pt x="284383" y="385011"/>
                    </a:lnTo>
                    <a:lnTo>
                      <a:pt x="288758" y="306258"/>
                    </a:lnTo>
                    <a:lnTo>
                      <a:pt x="389385" y="227506"/>
                    </a:lnTo>
                    <a:lnTo>
                      <a:pt x="345634" y="188130"/>
                    </a:lnTo>
                    <a:lnTo>
                      <a:pt x="345634" y="113753"/>
                    </a:lnTo>
                    <a:lnTo>
                      <a:pt x="385010" y="65627"/>
                    </a:lnTo>
                    <a:lnTo>
                      <a:pt x="345634" y="52502"/>
                    </a:lnTo>
                    <a:lnTo>
                      <a:pt x="315008" y="0"/>
                    </a:lnTo>
                    <a:lnTo>
                      <a:pt x="262507" y="74377"/>
                    </a:lnTo>
                    <a:lnTo>
                      <a:pt x="205630" y="161880"/>
                    </a:lnTo>
                    <a:lnTo>
                      <a:pt x="161879" y="157504"/>
                    </a:lnTo>
                    <a:lnTo>
                      <a:pt x="113753" y="210006"/>
                    </a:lnTo>
                    <a:lnTo>
                      <a:pt x="74377" y="218756"/>
                    </a:lnTo>
                    <a:lnTo>
                      <a:pt x="0" y="2187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012746" y="4484498"/>
                <a:ext cx="227507" cy="301883"/>
              </a:xfrm>
              <a:custGeom>
                <a:avLst/>
                <a:gdLst>
                  <a:gd name="connsiteX0" fmla="*/ 0 w 227507"/>
                  <a:gd name="connsiteY0" fmla="*/ 301883 h 301883"/>
                  <a:gd name="connsiteX1" fmla="*/ 56877 w 227507"/>
                  <a:gd name="connsiteY1" fmla="*/ 288758 h 301883"/>
                  <a:gd name="connsiteX2" fmla="*/ 56877 w 227507"/>
                  <a:gd name="connsiteY2" fmla="*/ 236256 h 301883"/>
                  <a:gd name="connsiteX3" fmla="*/ 74377 w 227507"/>
                  <a:gd name="connsiteY3" fmla="*/ 183755 h 301883"/>
                  <a:gd name="connsiteX4" fmla="*/ 109378 w 227507"/>
                  <a:gd name="connsiteY4" fmla="*/ 284382 h 301883"/>
                  <a:gd name="connsiteX5" fmla="*/ 148754 w 227507"/>
                  <a:gd name="connsiteY5" fmla="*/ 284382 h 301883"/>
                  <a:gd name="connsiteX6" fmla="*/ 179380 w 227507"/>
                  <a:gd name="connsiteY6" fmla="*/ 258132 h 301883"/>
                  <a:gd name="connsiteX7" fmla="*/ 131254 w 227507"/>
                  <a:gd name="connsiteY7" fmla="*/ 214380 h 301883"/>
                  <a:gd name="connsiteX8" fmla="*/ 105003 w 227507"/>
                  <a:gd name="connsiteY8" fmla="*/ 175004 h 301883"/>
                  <a:gd name="connsiteX9" fmla="*/ 153130 w 227507"/>
                  <a:gd name="connsiteY9" fmla="*/ 131253 h 301883"/>
                  <a:gd name="connsiteX10" fmla="*/ 153130 w 227507"/>
                  <a:gd name="connsiteY10" fmla="*/ 131253 h 301883"/>
                  <a:gd name="connsiteX11" fmla="*/ 65627 w 227507"/>
                  <a:gd name="connsiteY11" fmla="*/ 140003 h 301883"/>
                  <a:gd name="connsiteX12" fmla="*/ 56877 w 227507"/>
                  <a:gd name="connsiteY12" fmla="*/ 105002 h 301883"/>
                  <a:gd name="connsiteX13" fmla="*/ 74377 w 227507"/>
                  <a:gd name="connsiteY13" fmla="*/ 52501 h 301883"/>
                  <a:gd name="connsiteX14" fmla="*/ 161880 w 227507"/>
                  <a:gd name="connsiteY14" fmla="*/ 65626 h 301883"/>
                  <a:gd name="connsiteX15" fmla="*/ 214381 w 227507"/>
                  <a:gd name="connsiteY15" fmla="*/ 52501 h 301883"/>
                  <a:gd name="connsiteX16" fmla="*/ 227507 w 227507"/>
                  <a:gd name="connsiteY16" fmla="*/ 17500 h 301883"/>
                  <a:gd name="connsiteX17" fmla="*/ 210006 w 227507"/>
                  <a:gd name="connsiteY17" fmla="*/ 0 h 301883"/>
                  <a:gd name="connsiteX18" fmla="*/ 183755 w 227507"/>
                  <a:gd name="connsiteY18" fmla="*/ 43751 h 301883"/>
                  <a:gd name="connsiteX19" fmla="*/ 105003 w 227507"/>
                  <a:gd name="connsiteY19" fmla="*/ 43751 h 301883"/>
                  <a:gd name="connsiteX20" fmla="*/ 61252 w 227507"/>
                  <a:gd name="connsiteY20" fmla="*/ 26250 h 301883"/>
                  <a:gd name="connsiteX21" fmla="*/ 35001 w 227507"/>
                  <a:gd name="connsiteY21" fmla="*/ 100627 h 301883"/>
                  <a:gd name="connsiteX22" fmla="*/ 0 w 227507"/>
                  <a:gd name="connsiteY22" fmla="*/ 170629 h 301883"/>
                  <a:gd name="connsiteX23" fmla="*/ 21876 w 227507"/>
                  <a:gd name="connsiteY23" fmla="*/ 227506 h 301883"/>
                  <a:gd name="connsiteX24" fmla="*/ 0 w 227507"/>
                  <a:gd name="connsiteY24" fmla="*/ 301883 h 3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507" h="301883">
                    <a:moveTo>
                      <a:pt x="0" y="301883"/>
                    </a:moveTo>
                    <a:lnTo>
                      <a:pt x="56877" y="288758"/>
                    </a:lnTo>
                    <a:lnTo>
                      <a:pt x="56877" y="236256"/>
                    </a:lnTo>
                    <a:lnTo>
                      <a:pt x="74377" y="183755"/>
                    </a:lnTo>
                    <a:lnTo>
                      <a:pt x="109378" y="284382"/>
                    </a:lnTo>
                    <a:lnTo>
                      <a:pt x="148754" y="284382"/>
                    </a:lnTo>
                    <a:lnTo>
                      <a:pt x="179380" y="258132"/>
                    </a:lnTo>
                    <a:lnTo>
                      <a:pt x="131254" y="214380"/>
                    </a:lnTo>
                    <a:lnTo>
                      <a:pt x="105003" y="175004"/>
                    </a:lnTo>
                    <a:lnTo>
                      <a:pt x="153130" y="131253"/>
                    </a:lnTo>
                    <a:lnTo>
                      <a:pt x="153130" y="131253"/>
                    </a:lnTo>
                    <a:lnTo>
                      <a:pt x="65627" y="140003"/>
                    </a:lnTo>
                    <a:lnTo>
                      <a:pt x="56877" y="105002"/>
                    </a:lnTo>
                    <a:lnTo>
                      <a:pt x="74377" y="52501"/>
                    </a:lnTo>
                    <a:lnTo>
                      <a:pt x="161880" y="65626"/>
                    </a:lnTo>
                    <a:lnTo>
                      <a:pt x="214381" y="52501"/>
                    </a:lnTo>
                    <a:lnTo>
                      <a:pt x="227507" y="17500"/>
                    </a:lnTo>
                    <a:lnTo>
                      <a:pt x="210006" y="0"/>
                    </a:lnTo>
                    <a:lnTo>
                      <a:pt x="183755" y="43751"/>
                    </a:lnTo>
                    <a:lnTo>
                      <a:pt x="105003" y="43751"/>
                    </a:lnTo>
                    <a:lnTo>
                      <a:pt x="61252" y="26250"/>
                    </a:lnTo>
                    <a:lnTo>
                      <a:pt x="35001" y="100627"/>
                    </a:lnTo>
                    <a:lnTo>
                      <a:pt x="0" y="170629"/>
                    </a:lnTo>
                    <a:lnTo>
                      <a:pt x="21876" y="227506"/>
                    </a:lnTo>
                    <a:lnTo>
                      <a:pt x="0" y="301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9419635" y="4532625"/>
                <a:ext cx="363134" cy="341259"/>
              </a:xfrm>
              <a:custGeom>
                <a:avLst/>
                <a:gdLst>
                  <a:gd name="connsiteX0" fmla="*/ 0 w 363134"/>
                  <a:gd name="connsiteY0" fmla="*/ 61252 h 341259"/>
                  <a:gd name="connsiteX1" fmla="*/ 83127 w 363134"/>
                  <a:gd name="connsiteY1" fmla="*/ 70002 h 341259"/>
                  <a:gd name="connsiteX2" fmla="*/ 61251 w 363134"/>
                  <a:gd name="connsiteY2" fmla="*/ 157504 h 341259"/>
                  <a:gd name="connsiteX3" fmla="*/ 144378 w 363134"/>
                  <a:gd name="connsiteY3" fmla="*/ 179380 h 341259"/>
                  <a:gd name="connsiteX4" fmla="*/ 183755 w 363134"/>
                  <a:gd name="connsiteY4" fmla="*/ 170630 h 341259"/>
                  <a:gd name="connsiteX5" fmla="*/ 280007 w 363134"/>
                  <a:gd name="connsiteY5" fmla="*/ 227506 h 341259"/>
                  <a:gd name="connsiteX6" fmla="*/ 280007 w 363134"/>
                  <a:gd name="connsiteY6" fmla="*/ 275632 h 341259"/>
                  <a:gd name="connsiteX7" fmla="*/ 245006 w 363134"/>
                  <a:gd name="connsiteY7" fmla="*/ 341259 h 341259"/>
                  <a:gd name="connsiteX8" fmla="*/ 354384 w 363134"/>
                  <a:gd name="connsiteY8" fmla="*/ 306258 h 341259"/>
                  <a:gd name="connsiteX9" fmla="*/ 363134 w 363134"/>
                  <a:gd name="connsiteY9" fmla="*/ 113753 h 341259"/>
                  <a:gd name="connsiteX10" fmla="*/ 297508 w 363134"/>
                  <a:gd name="connsiteY10" fmla="*/ 105003 h 341259"/>
                  <a:gd name="connsiteX11" fmla="*/ 253756 w 363134"/>
                  <a:gd name="connsiteY11" fmla="*/ 56876 h 341259"/>
                  <a:gd name="connsiteX12" fmla="*/ 210005 w 363134"/>
                  <a:gd name="connsiteY12" fmla="*/ 96253 h 341259"/>
                  <a:gd name="connsiteX13" fmla="*/ 201255 w 363134"/>
                  <a:gd name="connsiteY13" fmla="*/ 140004 h 341259"/>
                  <a:gd name="connsiteX14" fmla="*/ 135628 w 363134"/>
                  <a:gd name="connsiteY14" fmla="*/ 122503 h 341259"/>
                  <a:gd name="connsiteX15" fmla="*/ 131253 w 363134"/>
                  <a:gd name="connsiteY15" fmla="*/ 35001 h 341259"/>
                  <a:gd name="connsiteX16" fmla="*/ 91877 w 363134"/>
                  <a:gd name="connsiteY16" fmla="*/ 0 h 341259"/>
                  <a:gd name="connsiteX17" fmla="*/ 0 w 363134"/>
                  <a:gd name="connsiteY17" fmla="*/ 61252 h 34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3134" h="341259">
                    <a:moveTo>
                      <a:pt x="0" y="61252"/>
                    </a:moveTo>
                    <a:lnTo>
                      <a:pt x="83127" y="70002"/>
                    </a:lnTo>
                    <a:lnTo>
                      <a:pt x="61251" y="157504"/>
                    </a:lnTo>
                    <a:lnTo>
                      <a:pt x="144378" y="179380"/>
                    </a:lnTo>
                    <a:lnTo>
                      <a:pt x="183755" y="170630"/>
                    </a:lnTo>
                    <a:lnTo>
                      <a:pt x="280007" y="227506"/>
                    </a:lnTo>
                    <a:lnTo>
                      <a:pt x="280007" y="275632"/>
                    </a:lnTo>
                    <a:lnTo>
                      <a:pt x="245006" y="341259"/>
                    </a:lnTo>
                    <a:lnTo>
                      <a:pt x="354384" y="306258"/>
                    </a:lnTo>
                    <a:lnTo>
                      <a:pt x="363134" y="113753"/>
                    </a:lnTo>
                    <a:lnTo>
                      <a:pt x="297508" y="105003"/>
                    </a:lnTo>
                    <a:lnTo>
                      <a:pt x="253756" y="56876"/>
                    </a:lnTo>
                    <a:lnTo>
                      <a:pt x="210005" y="96253"/>
                    </a:lnTo>
                    <a:lnTo>
                      <a:pt x="201255" y="140004"/>
                    </a:lnTo>
                    <a:lnTo>
                      <a:pt x="135628" y="122503"/>
                    </a:lnTo>
                    <a:lnTo>
                      <a:pt x="131253" y="35001"/>
                    </a:lnTo>
                    <a:lnTo>
                      <a:pt x="91877" y="0"/>
                    </a:lnTo>
                    <a:lnTo>
                      <a:pt x="0" y="61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8977745" y="3810729"/>
                <a:ext cx="218756" cy="271258"/>
              </a:xfrm>
              <a:custGeom>
                <a:avLst/>
                <a:gdLst>
                  <a:gd name="connsiteX0" fmla="*/ 13126 w 218756"/>
                  <a:gd name="connsiteY0" fmla="*/ 4375 h 271258"/>
                  <a:gd name="connsiteX1" fmla="*/ 39377 w 218756"/>
                  <a:gd name="connsiteY1" fmla="*/ 105003 h 271258"/>
                  <a:gd name="connsiteX2" fmla="*/ 0 w 218756"/>
                  <a:gd name="connsiteY2" fmla="*/ 153129 h 271258"/>
                  <a:gd name="connsiteX3" fmla="*/ 61252 w 218756"/>
                  <a:gd name="connsiteY3" fmla="*/ 192505 h 271258"/>
                  <a:gd name="connsiteX4" fmla="*/ 166255 w 218756"/>
                  <a:gd name="connsiteY4" fmla="*/ 214381 h 271258"/>
                  <a:gd name="connsiteX5" fmla="*/ 196881 w 218756"/>
                  <a:gd name="connsiteY5" fmla="*/ 271258 h 271258"/>
                  <a:gd name="connsiteX6" fmla="*/ 218756 w 218756"/>
                  <a:gd name="connsiteY6" fmla="*/ 245007 h 271258"/>
                  <a:gd name="connsiteX7" fmla="*/ 188131 w 218756"/>
                  <a:gd name="connsiteY7" fmla="*/ 183755 h 271258"/>
                  <a:gd name="connsiteX8" fmla="*/ 105003 w 218756"/>
                  <a:gd name="connsiteY8" fmla="*/ 157504 h 271258"/>
                  <a:gd name="connsiteX9" fmla="*/ 109378 w 218756"/>
                  <a:gd name="connsiteY9" fmla="*/ 78752 h 271258"/>
                  <a:gd name="connsiteX10" fmla="*/ 87503 w 218756"/>
                  <a:gd name="connsiteY10" fmla="*/ 0 h 271258"/>
                  <a:gd name="connsiteX11" fmla="*/ 13126 w 218756"/>
                  <a:gd name="connsiteY11" fmla="*/ 4375 h 27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756" h="271258">
                    <a:moveTo>
                      <a:pt x="13126" y="4375"/>
                    </a:moveTo>
                    <a:lnTo>
                      <a:pt x="39377" y="105003"/>
                    </a:lnTo>
                    <a:lnTo>
                      <a:pt x="0" y="153129"/>
                    </a:lnTo>
                    <a:lnTo>
                      <a:pt x="61252" y="192505"/>
                    </a:lnTo>
                    <a:lnTo>
                      <a:pt x="166255" y="214381"/>
                    </a:lnTo>
                    <a:lnTo>
                      <a:pt x="196881" y="271258"/>
                    </a:lnTo>
                    <a:lnTo>
                      <a:pt x="218756" y="245007"/>
                    </a:lnTo>
                    <a:lnTo>
                      <a:pt x="188131" y="183755"/>
                    </a:lnTo>
                    <a:lnTo>
                      <a:pt x="105003" y="157504"/>
                    </a:lnTo>
                    <a:lnTo>
                      <a:pt x="109378" y="78752"/>
                    </a:lnTo>
                    <a:lnTo>
                      <a:pt x="87503" y="0"/>
                    </a:lnTo>
                    <a:lnTo>
                      <a:pt x="13126" y="43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933994" y="3587598"/>
                <a:ext cx="109378" cy="91878"/>
              </a:xfrm>
              <a:custGeom>
                <a:avLst/>
                <a:gdLst>
                  <a:gd name="connsiteX0" fmla="*/ 39376 w 109378"/>
                  <a:gd name="connsiteY0" fmla="*/ 0 h 91878"/>
                  <a:gd name="connsiteX1" fmla="*/ 0 w 109378"/>
                  <a:gd name="connsiteY1" fmla="*/ 83127 h 91878"/>
                  <a:gd name="connsiteX2" fmla="*/ 52502 w 109378"/>
                  <a:gd name="connsiteY2" fmla="*/ 91878 h 91878"/>
                  <a:gd name="connsiteX3" fmla="*/ 109378 w 109378"/>
                  <a:gd name="connsiteY3" fmla="*/ 21876 h 91878"/>
                  <a:gd name="connsiteX4" fmla="*/ 39376 w 109378"/>
                  <a:gd name="connsiteY4" fmla="*/ 0 h 91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378" h="91878">
                    <a:moveTo>
                      <a:pt x="39376" y="0"/>
                    </a:moveTo>
                    <a:lnTo>
                      <a:pt x="0" y="83127"/>
                    </a:lnTo>
                    <a:lnTo>
                      <a:pt x="52502" y="91878"/>
                    </a:lnTo>
                    <a:lnTo>
                      <a:pt x="109378" y="21876"/>
                    </a:lnTo>
                    <a:lnTo>
                      <a:pt x="393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9108999" y="4081987"/>
                <a:ext cx="83127" cy="140003"/>
              </a:xfrm>
              <a:custGeom>
                <a:avLst/>
                <a:gdLst>
                  <a:gd name="connsiteX0" fmla="*/ 0 w 83127"/>
                  <a:gd name="connsiteY0" fmla="*/ 0 h 140003"/>
                  <a:gd name="connsiteX1" fmla="*/ 83127 w 83127"/>
                  <a:gd name="connsiteY1" fmla="*/ 70002 h 140003"/>
                  <a:gd name="connsiteX2" fmla="*/ 83127 w 83127"/>
                  <a:gd name="connsiteY2" fmla="*/ 70002 h 140003"/>
                  <a:gd name="connsiteX3" fmla="*/ 30626 w 83127"/>
                  <a:gd name="connsiteY3" fmla="*/ 140003 h 140003"/>
                  <a:gd name="connsiteX4" fmla="*/ 8750 w 83127"/>
                  <a:gd name="connsiteY4" fmla="*/ 61251 h 140003"/>
                  <a:gd name="connsiteX5" fmla="*/ 0 w 83127"/>
                  <a:gd name="connsiteY5" fmla="*/ 0 h 14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127" h="140003">
                    <a:moveTo>
                      <a:pt x="0" y="0"/>
                    </a:moveTo>
                    <a:lnTo>
                      <a:pt x="83127" y="70002"/>
                    </a:lnTo>
                    <a:lnTo>
                      <a:pt x="83127" y="70002"/>
                    </a:lnTo>
                    <a:lnTo>
                      <a:pt x="30626" y="140003"/>
                    </a:lnTo>
                    <a:lnTo>
                      <a:pt x="8750" y="612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130875" y="4186989"/>
                <a:ext cx="179380" cy="148755"/>
              </a:xfrm>
              <a:custGeom>
                <a:avLst/>
                <a:gdLst>
                  <a:gd name="connsiteX0" fmla="*/ 109378 w 179380"/>
                  <a:gd name="connsiteY0" fmla="*/ 148755 h 148755"/>
                  <a:gd name="connsiteX1" fmla="*/ 179380 w 179380"/>
                  <a:gd name="connsiteY1" fmla="*/ 105003 h 148755"/>
                  <a:gd name="connsiteX2" fmla="*/ 140003 w 179380"/>
                  <a:gd name="connsiteY2" fmla="*/ 43752 h 148755"/>
                  <a:gd name="connsiteX3" fmla="*/ 131253 w 179380"/>
                  <a:gd name="connsiteY3" fmla="*/ 0 h 148755"/>
                  <a:gd name="connsiteX4" fmla="*/ 70002 w 179380"/>
                  <a:gd name="connsiteY4" fmla="*/ 48127 h 148755"/>
                  <a:gd name="connsiteX5" fmla="*/ 0 w 179380"/>
                  <a:gd name="connsiteY5" fmla="*/ 83128 h 148755"/>
                  <a:gd name="connsiteX6" fmla="*/ 21875 w 179380"/>
                  <a:gd name="connsiteY6" fmla="*/ 113754 h 148755"/>
                  <a:gd name="connsiteX7" fmla="*/ 83127 w 179380"/>
                  <a:gd name="connsiteY7" fmla="*/ 96253 h 148755"/>
                  <a:gd name="connsiteX8" fmla="*/ 109378 w 179380"/>
                  <a:gd name="connsiteY8" fmla="*/ 148755 h 14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380" h="148755">
                    <a:moveTo>
                      <a:pt x="109378" y="148755"/>
                    </a:moveTo>
                    <a:lnTo>
                      <a:pt x="179380" y="105003"/>
                    </a:lnTo>
                    <a:lnTo>
                      <a:pt x="140003" y="43752"/>
                    </a:lnTo>
                    <a:lnTo>
                      <a:pt x="131253" y="0"/>
                    </a:lnTo>
                    <a:lnTo>
                      <a:pt x="70002" y="48127"/>
                    </a:lnTo>
                    <a:lnTo>
                      <a:pt x="0" y="83128"/>
                    </a:lnTo>
                    <a:lnTo>
                      <a:pt x="21875" y="113754"/>
                    </a:lnTo>
                    <a:lnTo>
                      <a:pt x="83127" y="96253"/>
                    </a:lnTo>
                    <a:lnTo>
                      <a:pt x="109378" y="1487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601485" y="3762603"/>
                <a:ext cx="122504" cy="78752"/>
              </a:xfrm>
              <a:custGeom>
                <a:avLst/>
                <a:gdLst>
                  <a:gd name="connsiteX0" fmla="*/ 74377 w 122504"/>
                  <a:gd name="connsiteY0" fmla="*/ 0 h 78752"/>
                  <a:gd name="connsiteX1" fmla="*/ 0 w 122504"/>
                  <a:gd name="connsiteY1" fmla="*/ 35001 h 78752"/>
                  <a:gd name="connsiteX2" fmla="*/ 17501 w 122504"/>
                  <a:gd name="connsiteY2" fmla="*/ 78752 h 78752"/>
                  <a:gd name="connsiteX3" fmla="*/ 74377 w 122504"/>
                  <a:gd name="connsiteY3" fmla="*/ 56876 h 78752"/>
                  <a:gd name="connsiteX4" fmla="*/ 122504 w 122504"/>
                  <a:gd name="connsiteY4" fmla="*/ 43751 h 78752"/>
                  <a:gd name="connsiteX5" fmla="*/ 74377 w 122504"/>
                  <a:gd name="connsiteY5" fmla="*/ 0 h 7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504" h="78752">
                    <a:moveTo>
                      <a:pt x="74377" y="0"/>
                    </a:moveTo>
                    <a:lnTo>
                      <a:pt x="0" y="35001"/>
                    </a:lnTo>
                    <a:lnTo>
                      <a:pt x="17501" y="78752"/>
                    </a:lnTo>
                    <a:lnTo>
                      <a:pt x="74377" y="56876"/>
                    </a:lnTo>
                    <a:lnTo>
                      <a:pt x="122504" y="43751"/>
                    </a:lnTo>
                    <a:lnTo>
                      <a:pt x="743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25833" y="4191365"/>
                <a:ext cx="109378" cy="135628"/>
              </a:xfrm>
              <a:custGeom>
                <a:avLst/>
                <a:gdLst>
                  <a:gd name="connsiteX0" fmla="*/ 13126 w 109378"/>
                  <a:gd name="connsiteY0" fmla="*/ 0 h 135628"/>
                  <a:gd name="connsiteX1" fmla="*/ 0 w 109378"/>
                  <a:gd name="connsiteY1" fmla="*/ 118128 h 135628"/>
                  <a:gd name="connsiteX2" fmla="*/ 65627 w 109378"/>
                  <a:gd name="connsiteY2" fmla="*/ 135628 h 135628"/>
                  <a:gd name="connsiteX3" fmla="*/ 109378 w 109378"/>
                  <a:gd name="connsiteY3" fmla="*/ 105002 h 135628"/>
                  <a:gd name="connsiteX4" fmla="*/ 65627 w 109378"/>
                  <a:gd name="connsiteY4" fmla="*/ 74377 h 135628"/>
                  <a:gd name="connsiteX5" fmla="*/ 65627 w 109378"/>
                  <a:gd name="connsiteY5" fmla="*/ 17500 h 135628"/>
                  <a:gd name="connsiteX6" fmla="*/ 13126 w 109378"/>
                  <a:gd name="connsiteY6" fmla="*/ 0 h 13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378" h="135628">
                    <a:moveTo>
                      <a:pt x="13126" y="0"/>
                    </a:moveTo>
                    <a:lnTo>
                      <a:pt x="0" y="118128"/>
                    </a:lnTo>
                    <a:lnTo>
                      <a:pt x="65627" y="135628"/>
                    </a:lnTo>
                    <a:lnTo>
                      <a:pt x="109378" y="105002"/>
                    </a:lnTo>
                    <a:lnTo>
                      <a:pt x="65627" y="74377"/>
                    </a:lnTo>
                    <a:lnTo>
                      <a:pt x="65627" y="17500"/>
                    </a:lnTo>
                    <a:lnTo>
                      <a:pt x="13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907744" y="4865133"/>
                <a:ext cx="245006" cy="61252"/>
              </a:xfrm>
              <a:custGeom>
                <a:avLst/>
                <a:gdLst>
                  <a:gd name="connsiteX0" fmla="*/ 0 w 245006"/>
                  <a:gd name="connsiteY0" fmla="*/ 35001 h 61252"/>
                  <a:gd name="connsiteX1" fmla="*/ 109378 w 245006"/>
                  <a:gd name="connsiteY1" fmla="*/ 35001 h 61252"/>
                  <a:gd name="connsiteX2" fmla="*/ 188130 w 245006"/>
                  <a:gd name="connsiteY2" fmla="*/ 61252 h 61252"/>
                  <a:gd name="connsiteX3" fmla="*/ 245006 w 245006"/>
                  <a:gd name="connsiteY3" fmla="*/ 35001 h 61252"/>
                  <a:gd name="connsiteX4" fmla="*/ 245006 w 245006"/>
                  <a:gd name="connsiteY4" fmla="*/ 35001 h 61252"/>
                  <a:gd name="connsiteX5" fmla="*/ 179379 w 245006"/>
                  <a:gd name="connsiteY5" fmla="*/ 30626 h 61252"/>
                  <a:gd name="connsiteX6" fmla="*/ 131253 w 245006"/>
                  <a:gd name="connsiteY6" fmla="*/ 0 h 61252"/>
                  <a:gd name="connsiteX7" fmla="*/ 78752 w 245006"/>
                  <a:gd name="connsiteY7" fmla="*/ 4375 h 61252"/>
                  <a:gd name="connsiteX8" fmla="*/ 0 w 245006"/>
                  <a:gd name="connsiteY8" fmla="*/ 35001 h 6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006" h="61252">
                    <a:moveTo>
                      <a:pt x="0" y="35001"/>
                    </a:moveTo>
                    <a:lnTo>
                      <a:pt x="109378" y="35001"/>
                    </a:lnTo>
                    <a:lnTo>
                      <a:pt x="188130" y="61252"/>
                    </a:lnTo>
                    <a:lnTo>
                      <a:pt x="245006" y="35001"/>
                    </a:lnTo>
                    <a:lnTo>
                      <a:pt x="245006" y="35001"/>
                    </a:lnTo>
                    <a:lnTo>
                      <a:pt x="179379" y="30626"/>
                    </a:lnTo>
                    <a:lnTo>
                      <a:pt x="131253" y="0"/>
                    </a:lnTo>
                    <a:lnTo>
                      <a:pt x="78752" y="4375"/>
                    </a:lnTo>
                    <a:lnTo>
                      <a:pt x="0" y="350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9214002" y="4882633"/>
                <a:ext cx="118128" cy="83128"/>
              </a:xfrm>
              <a:custGeom>
                <a:avLst/>
                <a:gdLst>
                  <a:gd name="connsiteX0" fmla="*/ 0 w 118128"/>
                  <a:gd name="connsiteY0" fmla="*/ 83128 h 83128"/>
                  <a:gd name="connsiteX1" fmla="*/ 83127 w 118128"/>
                  <a:gd name="connsiteY1" fmla="*/ 35001 h 83128"/>
                  <a:gd name="connsiteX2" fmla="*/ 118128 w 118128"/>
                  <a:gd name="connsiteY2" fmla="*/ 13126 h 83128"/>
                  <a:gd name="connsiteX3" fmla="*/ 87502 w 118128"/>
                  <a:gd name="connsiteY3" fmla="*/ 0 h 83128"/>
                  <a:gd name="connsiteX4" fmla="*/ 30626 w 118128"/>
                  <a:gd name="connsiteY4" fmla="*/ 21876 h 83128"/>
                  <a:gd name="connsiteX5" fmla="*/ 0 w 118128"/>
                  <a:gd name="connsiteY5" fmla="*/ 83128 h 8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128" h="83128">
                    <a:moveTo>
                      <a:pt x="0" y="83128"/>
                    </a:moveTo>
                    <a:lnTo>
                      <a:pt x="83127" y="35001"/>
                    </a:lnTo>
                    <a:lnTo>
                      <a:pt x="118128" y="13126"/>
                    </a:lnTo>
                    <a:lnTo>
                      <a:pt x="87502" y="0"/>
                    </a:lnTo>
                    <a:cubicBezTo>
                      <a:pt x="36311" y="18615"/>
                      <a:pt x="54644" y="9867"/>
                      <a:pt x="30626" y="21876"/>
                    </a:cubicBezTo>
                    <a:lnTo>
                      <a:pt x="0" y="83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345256" y="4663878"/>
                <a:ext cx="113753" cy="56876"/>
              </a:xfrm>
              <a:custGeom>
                <a:avLst/>
                <a:gdLst>
                  <a:gd name="connsiteX0" fmla="*/ 0 w 113753"/>
                  <a:gd name="connsiteY0" fmla="*/ 0 h 56876"/>
                  <a:gd name="connsiteX1" fmla="*/ 78752 w 113753"/>
                  <a:gd name="connsiteY1" fmla="*/ 4375 h 56876"/>
                  <a:gd name="connsiteX2" fmla="*/ 113753 w 113753"/>
                  <a:gd name="connsiteY2" fmla="*/ 56876 h 56876"/>
                  <a:gd name="connsiteX3" fmla="*/ 17500 w 113753"/>
                  <a:gd name="connsiteY3" fmla="*/ 52501 h 56876"/>
                  <a:gd name="connsiteX4" fmla="*/ 0 w 113753"/>
                  <a:gd name="connsiteY4" fmla="*/ 0 h 5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753" h="56876">
                    <a:moveTo>
                      <a:pt x="0" y="0"/>
                    </a:moveTo>
                    <a:lnTo>
                      <a:pt x="78752" y="4375"/>
                    </a:lnTo>
                    <a:lnTo>
                      <a:pt x="113753" y="56876"/>
                    </a:lnTo>
                    <a:lnTo>
                      <a:pt x="17500" y="525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183376" y="2922580"/>
                <a:ext cx="341259" cy="420011"/>
              </a:xfrm>
              <a:custGeom>
                <a:avLst/>
                <a:gdLst>
                  <a:gd name="connsiteX0" fmla="*/ 74377 w 341259"/>
                  <a:gd name="connsiteY0" fmla="*/ 420011 h 420011"/>
                  <a:gd name="connsiteX1" fmla="*/ 65627 w 341259"/>
                  <a:gd name="connsiteY1" fmla="*/ 301883 h 420011"/>
                  <a:gd name="connsiteX2" fmla="*/ 166255 w 341259"/>
                  <a:gd name="connsiteY2" fmla="*/ 297508 h 420011"/>
                  <a:gd name="connsiteX3" fmla="*/ 245007 w 341259"/>
                  <a:gd name="connsiteY3" fmla="*/ 301883 h 420011"/>
                  <a:gd name="connsiteX4" fmla="*/ 284383 w 341259"/>
                  <a:gd name="connsiteY4" fmla="*/ 271257 h 420011"/>
                  <a:gd name="connsiteX5" fmla="*/ 341259 w 341259"/>
                  <a:gd name="connsiteY5" fmla="*/ 236256 h 420011"/>
                  <a:gd name="connsiteX6" fmla="*/ 284383 w 341259"/>
                  <a:gd name="connsiteY6" fmla="*/ 188130 h 420011"/>
                  <a:gd name="connsiteX7" fmla="*/ 271257 w 341259"/>
                  <a:gd name="connsiteY7" fmla="*/ 113753 h 420011"/>
                  <a:gd name="connsiteX8" fmla="*/ 218756 w 341259"/>
                  <a:gd name="connsiteY8" fmla="*/ 4375 h 420011"/>
                  <a:gd name="connsiteX9" fmla="*/ 192505 w 341259"/>
                  <a:gd name="connsiteY9" fmla="*/ 0 h 420011"/>
                  <a:gd name="connsiteX10" fmla="*/ 179380 w 341259"/>
                  <a:gd name="connsiteY10" fmla="*/ 56876 h 420011"/>
                  <a:gd name="connsiteX11" fmla="*/ 223131 w 341259"/>
                  <a:gd name="connsiteY11" fmla="*/ 135629 h 420011"/>
                  <a:gd name="connsiteX12" fmla="*/ 218756 w 341259"/>
                  <a:gd name="connsiteY12" fmla="*/ 179380 h 420011"/>
                  <a:gd name="connsiteX13" fmla="*/ 179380 w 341259"/>
                  <a:gd name="connsiteY13" fmla="*/ 201255 h 420011"/>
                  <a:gd name="connsiteX14" fmla="*/ 140004 w 341259"/>
                  <a:gd name="connsiteY14" fmla="*/ 201255 h 420011"/>
                  <a:gd name="connsiteX15" fmla="*/ 135629 w 341259"/>
                  <a:gd name="connsiteY15" fmla="*/ 271257 h 420011"/>
                  <a:gd name="connsiteX16" fmla="*/ 48126 w 341259"/>
                  <a:gd name="connsiteY16" fmla="*/ 271257 h 420011"/>
                  <a:gd name="connsiteX17" fmla="*/ 0 w 341259"/>
                  <a:gd name="connsiteY17" fmla="*/ 315009 h 420011"/>
                  <a:gd name="connsiteX18" fmla="*/ 17501 w 341259"/>
                  <a:gd name="connsiteY18" fmla="*/ 367510 h 420011"/>
                  <a:gd name="connsiteX19" fmla="*/ 74377 w 341259"/>
                  <a:gd name="connsiteY19" fmla="*/ 420011 h 42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1259" h="420011">
                    <a:moveTo>
                      <a:pt x="74377" y="420011"/>
                    </a:moveTo>
                    <a:lnTo>
                      <a:pt x="65627" y="301883"/>
                    </a:lnTo>
                    <a:lnTo>
                      <a:pt x="166255" y="297508"/>
                    </a:lnTo>
                    <a:lnTo>
                      <a:pt x="245007" y="301883"/>
                    </a:lnTo>
                    <a:lnTo>
                      <a:pt x="284383" y="271257"/>
                    </a:lnTo>
                    <a:lnTo>
                      <a:pt x="341259" y="236256"/>
                    </a:lnTo>
                    <a:lnTo>
                      <a:pt x="284383" y="188130"/>
                    </a:lnTo>
                    <a:lnTo>
                      <a:pt x="271257" y="113753"/>
                    </a:lnTo>
                    <a:lnTo>
                      <a:pt x="218756" y="4375"/>
                    </a:lnTo>
                    <a:lnTo>
                      <a:pt x="192505" y="0"/>
                    </a:lnTo>
                    <a:lnTo>
                      <a:pt x="179380" y="56876"/>
                    </a:lnTo>
                    <a:lnTo>
                      <a:pt x="223131" y="135629"/>
                    </a:lnTo>
                    <a:lnTo>
                      <a:pt x="218756" y="179380"/>
                    </a:lnTo>
                    <a:lnTo>
                      <a:pt x="179380" y="201255"/>
                    </a:lnTo>
                    <a:lnTo>
                      <a:pt x="140004" y="201255"/>
                    </a:lnTo>
                    <a:lnTo>
                      <a:pt x="135629" y="271257"/>
                    </a:lnTo>
                    <a:lnTo>
                      <a:pt x="48126" y="271257"/>
                    </a:lnTo>
                    <a:lnTo>
                      <a:pt x="0" y="315009"/>
                    </a:lnTo>
                    <a:lnTo>
                      <a:pt x="17501" y="367510"/>
                    </a:lnTo>
                    <a:lnTo>
                      <a:pt x="74377" y="4200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9073998" y="2349439"/>
                <a:ext cx="253757" cy="310634"/>
              </a:xfrm>
              <a:custGeom>
                <a:avLst/>
                <a:gdLst>
                  <a:gd name="connsiteX0" fmla="*/ 0 w 253757"/>
                  <a:gd name="connsiteY0" fmla="*/ 65627 h 310634"/>
                  <a:gd name="connsiteX1" fmla="*/ 148754 w 253757"/>
                  <a:gd name="connsiteY1" fmla="*/ 223131 h 310634"/>
                  <a:gd name="connsiteX2" fmla="*/ 183755 w 253757"/>
                  <a:gd name="connsiteY2" fmla="*/ 288758 h 310634"/>
                  <a:gd name="connsiteX3" fmla="*/ 223131 w 253757"/>
                  <a:gd name="connsiteY3" fmla="*/ 310634 h 310634"/>
                  <a:gd name="connsiteX4" fmla="*/ 253757 w 253757"/>
                  <a:gd name="connsiteY4" fmla="*/ 266883 h 310634"/>
                  <a:gd name="connsiteX5" fmla="*/ 183755 w 253757"/>
                  <a:gd name="connsiteY5" fmla="*/ 223131 h 310634"/>
                  <a:gd name="connsiteX6" fmla="*/ 175005 w 253757"/>
                  <a:gd name="connsiteY6" fmla="*/ 140004 h 310634"/>
                  <a:gd name="connsiteX7" fmla="*/ 100628 w 253757"/>
                  <a:gd name="connsiteY7" fmla="*/ 96253 h 310634"/>
                  <a:gd name="connsiteX8" fmla="*/ 13125 w 253757"/>
                  <a:gd name="connsiteY8" fmla="*/ 0 h 310634"/>
                  <a:gd name="connsiteX9" fmla="*/ 0 w 253757"/>
                  <a:gd name="connsiteY9" fmla="*/ 65627 h 310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757" h="310634">
                    <a:moveTo>
                      <a:pt x="0" y="65627"/>
                    </a:moveTo>
                    <a:lnTo>
                      <a:pt x="148754" y="223131"/>
                    </a:lnTo>
                    <a:lnTo>
                      <a:pt x="183755" y="288758"/>
                    </a:lnTo>
                    <a:lnTo>
                      <a:pt x="223131" y="310634"/>
                    </a:lnTo>
                    <a:lnTo>
                      <a:pt x="253757" y="266883"/>
                    </a:lnTo>
                    <a:lnTo>
                      <a:pt x="183755" y="223131"/>
                    </a:lnTo>
                    <a:lnTo>
                      <a:pt x="175005" y="140004"/>
                    </a:lnTo>
                    <a:lnTo>
                      <a:pt x="100628" y="96253"/>
                    </a:lnTo>
                    <a:lnTo>
                      <a:pt x="13125" y="0"/>
                    </a:lnTo>
                    <a:lnTo>
                      <a:pt x="0" y="656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9284004" y="2756325"/>
                <a:ext cx="223131" cy="135629"/>
              </a:xfrm>
              <a:custGeom>
                <a:avLst/>
                <a:gdLst>
                  <a:gd name="connsiteX0" fmla="*/ 0 w 223131"/>
                  <a:gd name="connsiteY0" fmla="*/ 0 h 135629"/>
                  <a:gd name="connsiteX1" fmla="*/ 65627 w 223131"/>
                  <a:gd name="connsiteY1" fmla="*/ 70002 h 135629"/>
                  <a:gd name="connsiteX2" fmla="*/ 48126 w 223131"/>
                  <a:gd name="connsiteY2" fmla="*/ 135629 h 135629"/>
                  <a:gd name="connsiteX3" fmla="*/ 118128 w 223131"/>
                  <a:gd name="connsiteY3" fmla="*/ 126879 h 135629"/>
                  <a:gd name="connsiteX4" fmla="*/ 170629 w 223131"/>
                  <a:gd name="connsiteY4" fmla="*/ 126879 h 135629"/>
                  <a:gd name="connsiteX5" fmla="*/ 223131 w 223131"/>
                  <a:gd name="connsiteY5" fmla="*/ 74377 h 135629"/>
                  <a:gd name="connsiteX6" fmla="*/ 144379 w 223131"/>
                  <a:gd name="connsiteY6" fmla="*/ 74377 h 135629"/>
                  <a:gd name="connsiteX7" fmla="*/ 83127 w 223131"/>
                  <a:gd name="connsiteY7" fmla="*/ 30626 h 135629"/>
                  <a:gd name="connsiteX8" fmla="*/ 0 w 223131"/>
                  <a:gd name="connsiteY8" fmla="*/ 0 h 13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131" h="135629">
                    <a:moveTo>
                      <a:pt x="0" y="0"/>
                    </a:moveTo>
                    <a:lnTo>
                      <a:pt x="65627" y="70002"/>
                    </a:lnTo>
                    <a:lnTo>
                      <a:pt x="48126" y="135629"/>
                    </a:lnTo>
                    <a:lnTo>
                      <a:pt x="118128" y="126879"/>
                    </a:lnTo>
                    <a:lnTo>
                      <a:pt x="170629" y="126879"/>
                    </a:lnTo>
                    <a:lnTo>
                      <a:pt x="223131" y="74377"/>
                    </a:lnTo>
                    <a:lnTo>
                      <a:pt x="144379" y="74377"/>
                    </a:lnTo>
                    <a:lnTo>
                      <a:pt x="83127" y="306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3713838" y="2532632"/>
              <a:ext cx="1149639" cy="1851477"/>
            </a:xfrm>
            <a:custGeom>
              <a:avLst/>
              <a:gdLst>
                <a:gd name="connsiteX0" fmla="*/ 438411 w 1672225"/>
                <a:gd name="connsiteY0" fmla="*/ 1878904 h 2693096"/>
                <a:gd name="connsiteX1" fmla="*/ 463463 w 1672225"/>
                <a:gd name="connsiteY1" fmla="*/ 2010427 h 2693096"/>
                <a:gd name="connsiteX2" fmla="*/ 494778 w 1672225"/>
                <a:gd name="connsiteY2" fmla="*/ 2085583 h 2693096"/>
                <a:gd name="connsiteX3" fmla="*/ 532356 w 1672225"/>
                <a:gd name="connsiteY3" fmla="*/ 2110636 h 2693096"/>
                <a:gd name="connsiteX4" fmla="*/ 438411 w 1672225"/>
                <a:gd name="connsiteY4" fmla="*/ 2204581 h 2693096"/>
                <a:gd name="connsiteX5" fmla="*/ 507304 w 1672225"/>
                <a:gd name="connsiteY5" fmla="*/ 2217107 h 2693096"/>
                <a:gd name="connsiteX6" fmla="*/ 532356 w 1672225"/>
                <a:gd name="connsiteY6" fmla="*/ 2329841 h 2693096"/>
                <a:gd name="connsiteX7" fmla="*/ 538619 w 1672225"/>
                <a:gd name="connsiteY7" fmla="*/ 2411260 h 2693096"/>
                <a:gd name="connsiteX8" fmla="*/ 576198 w 1672225"/>
                <a:gd name="connsiteY8" fmla="*/ 2423786 h 2693096"/>
                <a:gd name="connsiteX9" fmla="*/ 588724 w 1672225"/>
                <a:gd name="connsiteY9" fmla="*/ 2492679 h 2693096"/>
                <a:gd name="connsiteX10" fmla="*/ 645091 w 1672225"/>
                <a:gd name="connsiteY10" fmla="*/ 2536520 h 2693096"/>
                <a:gd name="connsiteX11" fmla="*/ 682669 w 1672225"/>
                <a:gd name="connsiteY11" fmla="*/ 2567836 h 2693096"/>
                <a:gd name="connsiteX12" fmla="*/ 701458 w 1672225"/>
                <a:gd name="connsiteY12" fmla="*/ 2655518 h 2693096"/>
                <a:gd name="connsiteX13" fmla="*/ 858033 w 1672225"/>
                <a:gd name="connsiteY13" fmla="*/ 2693096 h 2693096"/>
                <a:gd name="connsiteX14" fmla="*/ 883085 w 1672225"/>
                <a:gd name="connsiteY14" fmla="*/ 2668044 h 2693096"/>
                <a:gd name="connsiteX15" fmla="*/ 820455 w 1672225"/>
                <a:gd name="connsiteY15" fmla="*/ 2611677 h 2693096"/>
                <a:gd name="connsiteX16" fmla="*/ 820455 w 1672225"/>
                <a:gd name="connsiteY16" fmla="*/ 2611677 h 2693096"/>
                <a:gd name="connsiteX17" fmla="*/ 770351 w 1672225"/>
                <a:gd name="connsiteY17" fmla="*/ 2555310 h 2693096"/>
                <a:gd name="connsiteX18" fmla="*/ 776614 w 1672225"/>
                <a:gd name="connsiteY18" fmla="*/ 2480153 h 2693096"/>
                <a:gd name="connsiteX19" fmla="*/ 820455 w 1672225"/>
                <a:gd name="connsiteY19" fmla="*/ 2455101 h 2693096"/>
                <a:gd name="connsiteX20" fmla="*/ 851770 w 1672225"/>
                <a:gd name="connsiteY20" fmla="*/ 2398734 h 2693096"/>
                <a:gd name="connsiteX21" fmla="*/ 801666 w 1672225"/>
                <a:gd name="connsiteY21" fmla="*/ 2373682 h 2693096"/>
                <a:gd name="connsiteX22" fmla="*/ 739036 w 1672225"/>
                <a:gd name="connsiteY22" fmla="*/ 2323578 h 2693096"/>
                <a:gd name="connsiteX23" fmla="*/ 764088 w 1672225"/>
                <a:gd name="connsiteY23" fmla="*/ 2273474 h 2693096"/>
                <a:gd name="connsiteX24" fmla="*/ 826718 w 1672225"/>
                <a:gd name="connsiteY24" fmla="*/ 2248422 h 2693096"/>
                <a:gd name="connsiteX25" fmla="*/ 826718 w 1672225"/>
                <a:gd name="connsiteY25" fmla="*/ 2248422 h 2693096"/>
                <a:gd name="connsiteX26" fmla="*/ 751562 w 1672225"/>
                <a:gd name="connsiteY26" fmla="*/ 2192055 h 2693096"/>
                <a:gd name="connsiteX27" fmla="*/ 807929 w 1672225"/>
                <a:gd name="connsiteY27" fmla="*/ 2185792 h 2693096"/>
                <a:gd name="connsiteX28" fmla="*/ 782877 w 1672225"/>
                <a:gd name="connsiteY28" fmla="*/ 2129425 h 2693096"/>
                <a:gd name="connsiteX29" fmla="*/ 826718 w 1672225"/>
                <a:gd name="connsiteY29" fmla="*/ 2129425 h 2693096"/>
                <a:gd name="connsiteX30" fmla="*/ 876822 w 1672225"/>
                <a:gd name="connsiteY30" fmla="*/ 2048005 h 2693096"/>
                <a:gd name="connsiteX31" fmla="*/ 889348 w 1672225"/>
                <a:gd name="connsiteY31" fmla="*/ 1997901 h 2693096"/>
                <a:gd name="connsiteX32" fmla="*/ 983293 w 1672225"/>
                <a:gd name="connsiteY32" fmla="*/ 1991638 h 2693096"/>
                <a:gd name="connsiteX33" fmla="*/ 1020871 w 1672225"/>
                <a:gd name="connsiteY33" fmla="*/ 1941534 h 2693096"/>
                <a:gd name="connsiteX34" fmla="*/ 951978 w 1672225"/>
                <a:gd name="connsiteY34" fmla="*/ 1897693 h 2693096"/>
                <a:gd name="connsiteX35" fmla="*/ 1058450 w 1672225"/>
                <a:gd name="connsiteY35" fmla="*/ 1866378 h 2693096"/>
                <a:gd name="connsiteX36" fmla="*/ 1139869 w 1672225"/>
                <a:gd name="connsiteY36" fmla="*/ 1853852 h 2693096"/>
                <a:gd name="connsiteX37" fmla="*/ 1121080 w 1672225"/>
                <a:gd name="connsiteY37" fmla="*/ 1778696 h 2693096"/>
                <a:gd name="connsiteX38" fmla="*/ 1177447 w 1672225"/>
                <a:gd name="connsiteY38" fmla="*/ 1703540 h 2693096"/>
                <a:gd name="connsiteX39" fmla="*/ 1158658 w 1672225"/>
                <a:gd name="connsiteY39" fmla="*/ 1653436 h 2693096"/>
                <a:gd name="connsiteX40" fmla="*/ 1258866 w 1672225"/>
                <a:gd name="connsiteY40" fmla="*/ 1584542 h 2693096"/>
                <a:gd name="connsiteX41" fmla="*/ 1240077 w 1672225"/>
                <a:gd name="connsiteY41" fmla="*/ 1546964 h 2693096"/>
                <a:gd name="connsiteX42" fmla="*/ 1202499 w 1672225"/>
                <a:gd name="connsiteY42" fmla="*/ 1471808 h 2693096"/>
                <a:gd name="connsiteX43" fmla="*/ 1290181 w 1672225"/>
                <a:gd name="connsiteY43" fmla="*/ 1384126 h 2693096"/>
                <a:gd name="connsiteX44" fmla="*/ 1396652 w 1672225"/>
                <a:gd name="connsiteY44" fmla="*/ 1346548 h 2693096"/>
                <a:gd name="connsiteX45" fmla="*/ 1446756 w 1672225"/>
                <a:gd name="connsiteY45" fmla="*/ 1365337 h 2693096"/>
                <a:gd name="connsiteX46" fmla="*/ 1484334 w 1672225"/>
                <a:gd name="connsiteY46" fmla="*/ 1265129 h 2693096"/>
                <a:gd name="connsiteX47" fmla="*/ 1453019 w 1672225"/>
                <a:gd name="connsiteY47" fmla="*/ 1208762 h 2693096"/>
                <a:gd name="connsiteX48" fmla="*/ 1503124 w 1672225"/>
                <a:gd name="connsiteY48" fmla="*/ 1077238 h 2693096"/>
                <a:gd name="connsiteX49" fmla="*/ 1559491 w 1672225"/>
                <a:gd name="connsiteY49" fmla="*/ 970767 h 2693096"/>
                <a:gd name="connsiteX50" fmla="*/ 1615858 w 1672225"/>
                <a:gd name="connsiteY50" fmla="*/ 901874 h 2693096"/>
                <a:gd name="connsiteX51" fmla="*/ 1653436 w 1672225"/>
                <a:gd name="connsiteY51" fmla="*/ 876822 h 2693096"/>
                <a:gd name="connsiteX52" fmla="*/ 1628384 w 1672225"/>
                <a:gd name="connsiteY52" fmla="*/ 789140 h 2693096"/>
                <a:gd name="connsiteX53" fmla="*/ 1672225 w 1672225"/>
                <a:gd name="connsiteY53" fmla="*/ 707720 h 2693096"/>
                <a:gd name="connsiteX54" fmla="*/ 1672225 w 1672225"/>
                <a:gd name="connsiteY54" fmla="*/ 707720 h 2693096"/>
                <a:gd name="connsiteX55" fmla="*/ 1597069 w 1672225"/>
                <a:gd name="connsiteY55" fmla="*/ 588723 h 2693096"/>
                <a:gd name="connsiteX56" fmla="*/ 1359074 w 1672225"/>
                <a:gd name="connsiteY56" fmla="*/ 588723 h 2693096"/>
                <a:gd name="connsiteX57" fmla="*/ 1252603 w 1672225"/>
                <a:gd name="connsiteY57" fmla="*/ 551145 h 2693096"/>
                <a:gd name="connsiteX58" fmla="*/ 1215025 w 1672225"/>
                <a:gd name="connsiteY58" fmla="*/ 576197 h 2693096"/>
                <a:gd name="connsiteX59" fmla="*/ 1089765 w 1672225"/>
                <a:gd name="connsiteY59" fmla="*/ 569934 h 2693096"/>
                <a:gd name="connsiteX60" fmla="*/ 1096028 w 1672225"/>
                <a:gd name="connsiteY60" fmla="*/ 469726 h 2693096"/>
                <a:gd name="connsiteX61" fmla="*/ 1121080 w 1672225"/>
                <a:gd name="connsiteY61" fmla="*/ 388307 h 2693096"/>
                <a:gd name="connsiteX62" fmla="*/ 1077239 w 1672225"/>
                <a:gd name="connsiteY62" fmla="*/ 331940 h 2693096"/>
                <a:gd name="connsiteX63" fmla="*/ 1096028 w 1672225"/>
                <a:gd name="connsiteY63" fmla="*/ 275573 h 2693096"/>
                <a:gd name="connsiteX64" fmla="*/ 1002082 w 1672225"/>
                <a:gd name="connsiteY64" fmla="*/ 288099 h 2693096"/>
                <a:gd name="connsiteX65" fmla="*/ 820455 w 1672225"/>
                <a:gd name="connsiteY65" fmla="*/ 175364 h 2693096"/>
                <a:gd name="connsiteX66" fmla="*/ 826718 w 1672225"/>
                <a:gd name="connsiteY66" fmla="*/ 231731 h 2693096"/>
                <a:gd name="connsiteX67" fmla="*/ 713984 w 1672225"/>
                <a:gd name="connsiteY67" fmla="*/ 175364 h 2693096"/>
                <a:gd name="connsiteX68" fmla="*/ 732773 w 1672225"/>
                <a:gd name="connsiteY68" fmla="*/ 112734 h 2693096"/>
                <a:gd name="connsiteX69" fmla="*/ 638828 w 1672225"/>
                <a:gd name="connsiteY69" fmla="*/ 106471 h 2693096"/>
                <a:gd name="connsiteX70" fmla="*/ 576198 w 1672225"/>
                <a:gd name="connsiteY70" fmla="*/ 125260 h 2693096"/>
                <a:gd name="connsiteX71" fmla="*/ 488515 w 1672225"/>
                <a:gd name="connsiteY71" fmla="*/ 62630 h 2693096"/>
                <a:gd name="connsiteX72" fmla="*/ 400833 w 1672225"/>
                <a:gd name="connsiteY72" fmla="*/ 0 h 2693096"/>
                <a:gd name="connsiteX73" fmla="*/ 344466 w 1672225"/>
                <a:gd name="connsiteY73" fmla="*/ 75156 h 2693096"/>
                <a:gd name="connsiteX74" fmla="*/ 275573 w 1672225"/>
                <a:gd name="connsiteY74" fmla="*/ 106471 h 2693096"/>
                <a:gd name="connsiteX75" fmla="*/ 206680 w 1672225"/>
                <a:gd name="connsiteY75" fmla="*/ 81419 h 2693096"/>
                <a:gd name="connsiteX76" fmla="*/ 150313 w 1672225"/>
                <a:gd name="connsiteY76" fmla="*/ 106471 h 2693096"/>
                <a:gd name="connsiteX77" fmla="*/ 112734 w 1672225"/>
                <a:gd name="connsiteY77" fmla="*/ 169101 h 2693096"/>
                <a:gd name="connsiteX78" fmla="*/ 175365 w 1672225"/>
                <a:gd name="connsiteY78" fmla="*/ 281836 h 2693096"/>
                <a:gd name="connsiteX79" fmla="*/ 125261 w 1672225"/>
                <a:gd name="connsiteY79" fmla="*/ 325677 h 2693096"/>
                <a:gd name="connsiteX80" fmla="*/ 118998 w 1672225"/>
                <a:gd name="connsiteY80" fmla="*/ 400833 h 2693096"/>
                <a:gd name="connsiteX81" fmla="*/ 125261 w 1672225"/>
                <a:gd name="connsiteY81" fmla="*/ 450937 h 2693096"/>
                <a:gd name="connsiteX82" fmla="*/ 62630 w 1672225"/>
                <a:gd name="connsiteY82" fmla="*/ 457200 h 2693096"/>
                <a:gd name="connsiteX83" fmla="*/ 43841 w 1672225"/>
                <a:gd name="connsiteY83" fmla="*/ 538619 h 2693096"/>
                <a:gd name="connsiteX84" fmla="*/ 31315 w 1672225"/>
                <a:gd name="connsiteY84" fmla="*/ 607512 h 2693096"/>
                <a:gd name="connsiteX85" fmla="*/ 68893 w 1672225"/>
                <a:gd name="connsiteY85" fmla="*/ 651353 h 2693096"/>
                <a:gd name="connsiteX86" fmla="*/ 0 w 1672225"/>
                <a:gd name="connsiteY86" fmla="*/ 695194 h 2693096"/>
                <a:gd name="connsiteX87" fmla="*/ 31315 w 1672225"/>
                <a:gd name="connsiteY87" fmla="*/ 776614 h 2693096"/>
                <a:gd name="connsiteX88" fmla="*/ 93945 w 1672225"/>
                <a:gd name="connsiteY88" fmla="*/ 782877 h 2693096"/>
                <a:gd name="connsiteX89" fmla="*/ 125261 w 1672225"/>
                <a:gd name="connsiteY89" fmla="*/ 901874 h 2693096"/>
                <a:gd name="connsiteX90" fmla="*/ 156576 w 1672225"/>
                <a:gd name="connsiteY90" fmla="*/ 901874 h 2693096"/>
                <a:gd name="connsiteX91" fmla="*/ 175365 w 1672225"/>
                <a:gd name="connsiteY91" fmla="*/ 1002082 h 2693096"/>
                <a:gd name="connsiteX92" fmla="*/ 175365 w 1672225"/>
                <a:gd name="connsiteY92" fmla="*/ 1002082 h 2693096"/>
                <a:gd name="connsiteX93" fmla="*/ 225469 w 1672225"/>
                <a:gd name="connsiteY93" fmla="*/ 1089764 h 2693096"/>
                <a:gd name="connsiteX94" fmla="*/ 294362 w 1672225"/>
                <a:gd name="connsiteY94" fmla="*/ 1108553 h 2693096"/>
                <a:gd name="connsiteX95" fmla="*/ 319414 w 1672225"/>
                <a:gd name="connsiteY95" fmla="*/ 1152394 h 2693096"/>
                <a:gd name="connsiteX96" fmla="*/ 363255 w 1672225"/>
                <a:gd name="connsiteY96" fmla="*/ 1139868 h 2693096"/>
                <a:gd name="connsiteX97" fmla="*/ 407096 w 1672225"/>
                <a:gd name="connsiteY97" fmla="*/ 1202499 h 2693096"/>
                <a:gd name="connsiteX98" fmla="*/ 413359 w 1672225"/>
                <a:gd name="connsiteY98" fmla="*/ 1296444 h 2693096"/>
                <a:gd name="connsiteX99" fmla="*/ 469726 w 1672225"/>
                <a:gd name="connsiteY99" fmla="*/ 1340285 h 2693096"/>
                <a:gd name="connsiteX100" fmla="*/ 419622 w 1672225"/>
                <a:gd name="connsiteY100" fmla="*/ 1453019 h 2693096"/>
                <a:gd name="connsiteX101" fmla="*/ 438411 w 1672225"/>
                <a:gd name="connsiteY101" fmla="*/ 1672225 h 2693096"/>
                <a:gd name="connsiteX102" fmla="*/ 469726 w 1672225"/>
                <a:gd name="connsiteY102" fmla="*/ 1753644 h 2693096"/>
                <a:gd name="connsiteX103" fmla="*/ 438411 w 1672225"/>
                <a:gd name="connsiteY103" fmla="*/ 1878904 h 269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672225" h="2693096">
                  <a:moveTo>
                    <a:pt x="438411" y="1878904"/>
                  </a:moveTo>
                  <a:lnTo>
                    <a:pt x="463463" y="2010427"/>
                  </a:lnTo>
                  <a:lnTo>
                    <a:pt x="494778" y="2085583"/>
                  </a:lnTo>
                  <a:lnTo>
                    <a:pt x="532356" y="2110636"/>
                  </a:lnTo>
                  <a:lnTo>
                    <a:pt x="438411" y="2204581"/>
                  </a:lnTo>
                  <a:lnTo>
                    <a:pt x="507304" y="2217107"/>
                  </a:lnTo>
                  <a:lnTo>
                    <a:pt x="532356" y="2329841"/>
                  </a:lnTo>
                  <a:lnTo>
                    <a:pt x="538619" y="2411260"/>
                  </a:lnTo>
                  <a:lnTo>
                    <a:pt x="576198" y="2423786"/>
                  </a:lnTo>
                  <a:lnTo>
                    <a:pt x="588724" y="2492679"/>
                  </a:lnTo>
                  <a:lnTo>
                    <a:pt x="645091" y="2536520"/>
                  </a:lnTo>
                  <a:lnTo>
                    <a:pt x="682669" y="2567836"/>
                  </a:lnTo>
                  <a:lnTo>
                    <a:pt x="701458" y="2655518"/>
                  </a:lnTo>
                  <a:lnTo>
                    <a:pt x="858033" y="2693096"/>
                  </a:lnTo>
                  <a:lnTo>
                    <a:pt x="883085" y="2668044"/>
                  </a:lnTo>
                  <a:lnTo>
                    <a:pt x="820455" y="2611677"/>
                  </a:lnTo>
                  <a:lnTo>
                    <a:pt x="820455" y="2611677"/>
                  </a:lnTo>
                  <a:lnTo>
                    <a:pt x="770351" y="2555310"/>
                  </a:lnTo>
                  <a:lnTo>
                    <a:pt x="776614" y="2480153"/>
                  </a:lnTo>
                  <a:lnTo>
                    <a:pt x="820455" y="2455101"/>
                  </a:lnTo>
                  <a:lnTo>
                    <a:pt x="851770" y="2398734"/>
                  </a:lnTo>
                  <a:lnTo>
                    <a:pt x="801666" y="2373682"/>
                  </a:lnTo>
                  <a:lnTo>
                    <a:pt x="739036" y="2323578"/>
                  </a:lnTo>
                  <a:lnTo>
                    <a:pt x="764088" y="2273474"/>
                  </a:lnTo>
                  <a:lnTo>
                    <a:pt x="826718" y="2248422"/>
                  </a:lnTo>
                  <a:lnTo>
                    <a:pt x="826718" y="2248422"/>
                  </a:lnTo>
                  <a:lnTo>
                    <a:pt x="751562" y="2192055"/>
                  </a:lnTo>
                  <a:lnTo>
                    <a:pt x="807929" y="2185792"/>
                  </a:lnTo>
                  <a:lnTo>
                    <a:pt x="782877" y="2129425"/>
                  </a:lnTo>
                  <a:lnTo>
                    <a:pt x="826718" y="2129425"/>
                  </a:lnTo>
                  <a:lnTo>
                    <a:pt x="876822" y="2048005"/>
                  </a:lnTo>
                  <a:lnTo>
                    <a:pt x="889348" y="1997901"/>
                  </a:lnTo>
                  <a:lnTo>
                    <a:pt x="983293" y="1991638"/>
                  </a:lnTo>
                  <a:lnTo>
                    <a:pt x="1020871" y="1941534"/>
                  </a:lnTo>
                  <a:lnTo>
                    <a:pt x="951978" y="1897693"/>
                  </a:lnTo>
                  <a:lnTo>
                    <a:pt x="1058450" y="1866378"/>
                  </a:lnTo>
                  <a:lnTo>
                    <a:pt x="1139869" y="1853852"/>
                  </a:lnTo>
                  <a:lnTo>
                    <a:pt x="1121080" y="1778696"/>
                  </a:lnTo>
                  <a:lnTo>
                    <a:pt x="1177447" y="1703540"/>
                  </a:lnTo>
                  <a:lnTo>
                    <a:pt x="1158658" y="1653436"/>
                  </a:lnTo>
                  <a:lnTo>
                    <a:pt x="1258866" y="1584542"/>
                  </a:lnTo>
                  <a:lnTo>
                    <a:pt x="1240077" y="1546964"/>
                  </a:lnTo>
                  <a:lnTo>
                    <a:pt x="1202499" y="1471808"/>
                  </a:lnTo>
                  <a:lnTo>
                    <a:pt x="1290181" y="1384126"/>
                  </a:lnTo>
                  <a:lnTo>
                    <a:pt x="1396652" y="1346548"/>
                  </a:lnTo>
                  <a:lnTo>
                    <a:pt x="1446756" y="1365337"/>
                  </a:lnTo>
                  <a:lnTo>
                    <a:pt x="1484334" y="1265129"/>
                  </a:lnTo>
                  <a:lnTo>
                    <a:pt x="1453019" y="1208762"/>
                  </a:lnTo>
                  <a:lnTo>
                    <a:pt x="1503124" y="1077238"/>
                  </a:lnTo>
                  <a:lnTo>
                    <a:pt x="1559491" y="970767"/>
                  </a:lnTo>
                  <a:lnTo>
                    <a:pt x="1615858" y="901874"/>
                  </a:lnTo>
                  <a:lnTo>
                    <a:pt x="1653436" y="876822"/>
                  </a:lnTo>
                  <a:lnTo>
                    <a:pt x="1628384" y="789140"/>
                  </a:lnTo>
                  <a:lnTo>
                    <a:pt x="1672225" y="707720"/>
                  </a:lnTo>
                  <a:lnTo>
                    <a:pt x="1672225" y="707720"/>
                  </a:lnTo>
                  <a:lnTo>
                    <a:pt x="1597069" y="588723"/>
                  </a:lnTo>
                  <a:lnTo>
                    <a:pt x="1359074" y="588723"/>
                  </a:lnTo>
                  <a:lnTo>
                    <a:pt x="1252603" y="551145"/>
                  </a:lnTo>
                  <a:lnTo>
                    <a:pt x="1215025" y="576197"/>
                  </a:lnTo>
                  <a:lnTo>
                    <a:pt x="1089765" y="569934"/>
                  </a:lnTo>
                  <a:lnTo>
                    <a:pt x="1096028" y="469726"/>
                  </a:lnTo>
                  <a:lnTo>
                    <a:pt x="1121080" y="388307"/>
                  </a:lnTo>
                  <a:lnTo>
                    <a:pt x="1077239" y="331940"/>
                  </a:lnTo>
                  <a:lnTo>
                    <a:pt x="1096028" y="275573"/>
                  </a:lnTo>
                  <a:lnTo>
                    <a:pt x="1002082" y="288099"/>
                  </a:lnTo>
                  <a:lnTo>
                    <a:pt x="820455" y="175364"/>
                  </a:lnTo>
                  <a:lnTo>
                    <a:pt x="826718" y="231731"/>
                  </a:lnTo>
                  <a:lnTo>
                    <a:pt x="713984" y="175364"/>
                  </a:lnTo>
                  <a:lnTo>
                    <a:pt x="732773" y="112734"/>
                  </a:lnTo>
                  <a:lnTo>
                    <a:pt x="638828" y="106471"/>
                  </a:lnTo>
                  <a:lnTo>
                    <a:pt x="576198" y="125260"/>
                  </a:lnTo>
                  <a:lnTo>
                    <a:pt x="488515" y="62630"/>
                  </a:lnTo>
                  <a:lnTo>
                    <a:pt x="400833" y="0"/>
                  </a:lnTo>
                  <a:lnTo>
                    <a:pt x="344466" y="75156"/>
                  </a:lnTo>
                  <a:lnTo>
                    <a:pt x="275573" y="106471"/>
                  </a:lnTo>
                  <a:lnTo>
                    <a:pt x="206680" y="81419"/>
                  </a:lnTo>
                  <a:lnTo>
                    <a:pt x="150313" y="106471"/>
                  </a:lnTo>
                  <a:lnTo>
                    <a:pt x="112734" y="169101"/>
                  </a:lnTo>
                  <a:lnTo>
                    <a:pt x="175365" y="281836"/>
                  </a:lnTo>
                  <a:lnTo>
                    <a:pt x="125261" y="325677"/>
                  </a:lnTo>
                  <a:lnTo>
                    <a:pt x="118998" y="400833"/>
                  </a:lnTo>
                  <a:lnTo>
                    <a:pt x="125261" y="450937"/>
                  </a:lnTo>
                  <a:lnTo>
                    <a:pt x="62630" y="457200"/>
                  </a:lnTo>
                  <a:lnTo>
                    <a:pt x="43841" y="538619"/>
                  </a:lnTo>
                  <a:lnTo>
                    <a:pt x="31315" y="607512"/>
                  </a:lnTo>
                  <a:lnTo>
                    <a:pt x="68893" y="651353"/>
                  </a:lnTo>
                  <a:lnTo>
                    <a:pt x="0" y="695194"/>
                  </a:lnTo>
                  <a:lnTo>
                    <a:pt x="31315" y="776614"/>
                  </a:lnTo>
                  <a:lnTo>
                    <a:pt x="93945" y="782877"/>
                  </a:lnTo>
                  <a:lnTo>
                    <a:pt x="125261" y="901874"/>
                  </a:lnTo>
                  <a:lnTo>
                    <a:pt x="156576" y="901874"/>
                  </a:lnTo>
                  <a:lnTo>
                    <a:pt x="175365" y="1002082"/>
                  </a:lnTo>
                  <a:lnTo>
                    <a:pt x="175365" y="1002082"/>
                  </a:lnTo>
                  <a:lnTo>
                    <a:pt x="225469" y="1089764"/>
                  </a:lnTo>
                  <a:lnTo>
                    <a:pt x="294362" y="1108553"/>
                  </a:lnTo>
                  <a:lnTo>
                    <a:pt x="319414" y="1152394"/>
                  </a:lnTo>
                  <a:lnTo>
                    <a:pt x="363255" y="1139868"/>
                  </a:lnTo>
                  <a:lnTo>
                    <a:pt x="407096" y="1202499"/>
                  </a:lnTo>
                  <a:lnTo>
                    <a:pt x="413359" y="1296444"/>
                  </a:lnTo>
                  <a:lnTo>
                    <a:pt x="469726" y="1340285"/>
                  </a:lnTo>
                  <a:lnTo>
                    <a:pt x="419622" y="1453019"/>
                  </a:lnTo>
                  <a:lnTo>
                    <a:pt x="438411" y="1672225"/>
                  </a:lnTo>
                  <a:lnTo>
                    <a:pt x="469726" y="1753644"/>
                  </a:lnTo>
                  <a:lnTo>
                    <a:pt x="438411" y="1878904"/>
                  </a:lnTo>
                  <a:close/>
                </a:path>
              </a:pathLst>
            </a:custGeom>
            <a:solidFill>
              <a:srgbClr val="F79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2382366" y="693039"/>
              <a:ext cx="3159054" cy="1959881"/>
              <a:chOff x="23051" y="1406178"/>
              <a:chExt cx="4595053" cy="2850777"/>
            </a:xfrm>
            <a:solidFill>
              <a:srgbClr val="2180B4"/>
            </a:solidFill>
          </p:grpSpPr>
          <p:sp>
            <p:nvSpPr>
              <p:cNvPr id="14" name="Freeform 13"/>
              <p:cNvSpPr/>
              <p:nvPr/>
            </p:nvSpPr>
            <p:spPr>
              <a:xfrm>
                <a:off x="23051" y="1805747"/>
                <a:ext cx="3142771" cy="2451208"/>
              </a:xfrm>
              <a:custGeom>
                <a:avLst/>
                <a:gdLst>
                  <a:gd name="connsiteX0" fmla="*/ 0 w 3142770"/>
                  <a:gd name="connsiteY0" fmla="*/ 560934 h 2451207"/>
                  <a:gd name="connsiteX1" fmla="*/ 176733 w 3142770"/>
                  <a:gd name="connsiteY1" fmla="*/ 537882 h 2451207"/>
                  <a:gd name="connsiteX2" fmla="*/ 268941 w 3142770"/>
                  <a:gd name="connsiteY2" fmla="*/ 491778 h 2451207"/>
                  <a:gd name="connsiteX3" fmla="*/ 361150 w 3142770"/>
                  <a:gd name="connsiteY3" fmla="*/ 437990 h 2451207"/>
                  <a:gd name="connsiteX4" fmla="*/ 484094 w 3142770"/>
                  <a:gd name="connsiteY4" fmla="*/ 445674 h 2451207"/>
                  <a:gd name="connsiteX5" fmla="*/ 545566 w 3142770"/>
                  <a:gd name="connsiteY5" fmla="*/ 422622 h 2451207"/>
                  <a:gd name="connsiteX6" fmla="*/ 599355 w 3142770"/>
                  <a:gd name="connsiteY6" fmla="*/ 376518 h 2451207"/>
                  <a:gd name="connsiteX7" fmla="*/ 599355 w 3142770"/>
                  <a:gd name="connsiteY7" fmla="*/ 376518 h 2451207"/>
                  <a:gd name="connsiteX8" fmla="*/ 683879 w 3142770"/>
                  <a:gd name="connsiteY8" fmla="*/ 422622 h 2451207"/>
                  <a:gd name="connsiteX9" fmla="*/ 783772 w 3142770"/>
                  <a:gd name="connsiteY9" fmla="*/ 384202 h 2451207"/>
                  <a:gd name="connsiteX10" fmla="*/ 860612 w 3142770"/>
                  <a:gd name="connsiteY10" fmla="*/ 391886 h 2451207"/>
                  <a:gd name="connsiteX11" fmla="*/ 914400 w 3142770"/>
                  <a:gd name="connsiteY11" fmla="*/ 437990 h 2451207"/>
                  <a:gd name="connsiteX12" fmla="*/ 899032 w 3142770"/>
                  <a:gd name="connsiteY12" fmla="*/ 591670 h 2451207"/>
                  <a:gd name="connsiteX13" fmla="*/ 899032 w 3142770"/>
                  <a:gd name="connsiteY13" fmla="*/ 591670 h 2451207"/>
                  <a:gd name="connsiteX14" fmla="*/ 922084 w 3142770"/>
                  <a:gd name="connsiteY14" fmla="*/ 722299 h 2451207"/>
                  <a:gd name="connsiteX15" fmla="*/ 968188 w 3142770"/>
                  <a:gd name="connsiteY15" fmla="*/ 753035 h 2451207"/>
                  <a:gd name="connsiteX16" fmla="*/ 906716 w 3142770"/>
                  <a:gd name="connsiteY16" fmla="*/ 791455 h 2451207"/>
                  <a:gd name="connsiteX17" fmla="*/ 906716 w 3142770"/>
                  <a:gd name="connsiteY17" fmla="*/ 791455 h 2451207"/>
                  <a:gd name="connsiteX18" fmla="*/ 1014293 w 3142770"/>
                  <a:gd name="connsiteY18" fmla="*/ 845244 h 2451207"/>
                  <a:gd name="connsiteX19" fmla="*/ 1014293 w 3142770"/>
                  <a:gd name="connsiteY19" fmla="*/ 845244 h 2451207"/>
                  <a:gd name="connsiteX20" fmla="*/ 975872 w 3142770"/>
                  <a:gd name="connsiteY20" fmla="*/ 937452 h 2451207"/>
                  <a:gd name="connsiteX21" fmla="*/ 899032 w 3142770"/>
                  <a:gd name="connsiteY21" fmla="*/ 945136 h 2451207"/>
                  <a:gd name="connsiteX22" fmla="*/ 868296 w 3142770"/>
                  <a:gd name="connsiteY22" fmla="*/ 1029660 h 2451207"/>
                  <a:gd name="connsiteX23" fmla="*/ 806824 w 3142770"/>
                  <a:gd name="connsiteY23" fmla="*/ 1037344 h 2451207"/>
                  <a:gd name="connsiteX24" fmla="*/ 783772 w 3142770"/>
                  <a:gd name="connsiteY24" fmla="*/ 1129553 h 2451207"/>
                  <a:gd name="connsiteX25" fmla="*/ 729983 w 3142770"/>
                  <a:gd name="connsiteY25" fmla="*/ 1206393 h 2451207"/>
                  <a:gd name="connsiteX26" fmla="*/ 776087 w 3142770"/>
                  <a:gd name="connsiteY26" fmla="*/ 1275549 h 2451207"/>
                  <a:gd name="connsiteX27" fmla="*/ 783772 w 3142770"/>
                  <a:gd name="connsiteY27" fmla="*/ 1367758 h 2451207"/>
                  <a:gd name="connsiteX28" fmla="*/ 875980 w 3142770"/>
                  <a:gd name="connsiteY28" fmla="*/ 1398494 h 2451207"/>
                  <a:gd name="connsiteX29" fmla="*/ 883664 w 3142770"/>
                  <a:gd name="connsiteY29" fmla="*/ 1575227 h 2451207"/>
                  <a:gd name="connsiteX30" fmla="*/ 952820 w 3142770"/>
                  <a:gd name="connsiteY30" fmla="*/ 1721223 h 2451207"/>
                  <a:gd name="connsiteX31" fmla="*/ 998924 w 3142770"/>
                  <a:gd name="connsiteY31" fmla="*/ 1813432 h 2451207"/>
                  <a:gd name="connsiteX32" fmla="*/ 975872 w 3142770"/>
                  <a:gd name="connsiteY32" fmla="*/ 1675119 h 2451207"/>
                  <a:gd name="connsiteX33" fmla="*/ 945136 w 3142770"/>
                  <a:gd name="connsiteY33" fmla="*/ 1521439 h 2451207"/>
                  <a:gd name="connsiteX34" fmla="*/ 991240 w 3142770"/>
                  <a:gd name="connsiteY34" fmla="*/ 1536807 h 2451207"/>
                  <a:gd name="connsiteX35" fmla="*/ 1014293 w 3142770"/>
                  <a:gd name="connsiteY35" fmla="*/ 1659751 h 2451207"/>
                  <a:gd name="connsiteX36" fmla="*/ 1052713 w 3142770"/>
                  <a:gd name="connsiteY36" fmla="*/ 1736591 h 2451207"/>
                  <a:gd name="connsiteX37" fmla="*/ 1121869 w 3142770"/>
                  <a:gd name="connsiteY37" fmla="*/ 1821116 h 2451207"/>
                  <a:gd name="connsiteX38" fmla="*/ 1160289 w 3142770"/>
                  <a:gd name="connsiteY38" fmla="*/ 1921008 h 2451207"/>
                  <a:gd name="connsiteX39" fmla="*/ 1137237 w 3142770"/>
                  <a:gd name="connsiteY39" fmla="*/ 1990165 h 2451207"/>
                  <a:gd name="connsiteX40" fmla="*/ 1298602 w 3142770"/>
                  <a:gd name="connsiteY40" fmla="*/ 2074689 h 2451207"/>
                  <a:gd name="connsiteX41" fmla="*/ 1459966 w 3142770"/>
                  <a:gd name="connsiteY41" fmla="*/ 2143845 h 2451207"/>
                  <a:gd name="connsiteX42" fmla="*/ 1513755 w 3142770"/>
                  <a:gd name="connsiteY42" fmla="*/ 2113109 h 2451207"/>
                  <a:gd name="connsiteX43" fmla="*/ 1621331 w 3142770"/>
                  <a:gd name="connsiteY43" fmla="*/ 2197634 h 2451207"/>
                  <a:gd name="connsiteX44" fmla="*/ 1698172 w 3142770"/>
                  <a:gd name="connsiteY44" fmla="*/ 2197634 h 2451207"/>
                  <a:gd name="connsiteX45" fmla="*/ 1767328 w 3142770"/>
                  <a:gd name="connsiteY45" fmla="*/ 2274474 h 2451207"/>
                  <a:gd name="connsiteX46" fmla="*/ 1767328 w 3142770"/>
                  <a:gd name="connsiteY46" fmla="*/ 2274474 h 2451207"/>
                  <a:gd name="connsiteX47" fmla="*/ 1874904 w 3142770"/>
                  <a:gd name="connsiteY47" fmla="*/ 2428155 h 2451207"/>
                  <a:gd name="connsiteX48" fmla="*/ 2105425 w 3142770"/>
                  <a:gd name="connsiteY48" fmla="*/ 2451207 h 2451207"/>
                  <a:gd name="connsiteX49" fmla="*/ 2113109 w 3142770"/>
                  <a:gd name="connsiteY49" fmla="*/ 2428155 h 2451207"/>
                  <a:gd name="connsiteX50" fmla="*/ 1974797 w 3142770"/>
                  <a:gd name="connsiteY50" fmla="*/ 2405102 h 2451207"/>
                  <a:gd name="connsiteX51" fmla="*/ 1905640 w 3142770"/>
                  <a:gd name="connsiteY51" fmla="*/ 2389734 h 2451207"/>
                  <a:gd name="connsiteX52" fmla="*/ 1874904 w 3142770"/>
                  <a:gd name="connsiteY52" fmla="*/ 2305210 h 2451207"/>
                  <a:gd name="connsiteX53" fmla="*/ 1944061 w 3142770"/>
                  <a:gd name="connsiteY53" fmla="*/ 2274474 h 2451207"/>
                  <a:gd name="connsiteX54" fmla="*/ 1890272 w 3142770"/>
                  <a:gd name="connsiteY54" fmla="*/ 2243738 h 2451207"/>
                  <a:gd name="connsiteX55" fmla="*/ 1836484 w 3142770"/>
                  <a:gd name="connsiteY55" fmla="*/ 2213002 h 2451207"/>
                  <a:gd name="connsiteX56" fmla="*/ 1851852 w 3142770"/>
                  <a:gd name="connsiteY56" fmla="*/ 2159213 h 2451207"/>
                  <a:gd name="connsiteX57" fmla="*/ 1851852 w 3142770"/>
                  <a:gd name="connsiteY57" fmla="*/ 2159213 h 2451207"/>
                  <a:gd name="connsiteX58" fmla="*/ 1713540 w 3142770"/>
                  <a:gd name="connsiteY58" fmla="*/ 2113109 h 2451207"/>
                  <a:gd name="connsiteX59" fmla="*/ 1713540 w 3142770"/>
                  <a:gd name="connsiteY59" fmla="*/ 2059321 h 2451207"/>
                  <a:gd name="connsiteX60" fmla="*/ 1775012 w 3142770"/>
                  <a:gd name="connsiteY60" fmla="*/ 1928692 h 2451207"/>
                  <a:gd name="connsiteX61" fmla="*/ 1705856 w 3142770"/>
                  <a:gd name="connsiteY61" fmla="*/ 1905640 h 2451207"/>
                  <a:gd name="connsiteX62" fmla="*/ 1659751 w 3142770"/>
                  <a:gd name="connsiteY62" fmla="*/ 1982481 h 2451207"/>
                  <a:gd name="connsiteX63" fmla="*/ 1613647 w 3142770"/>
                  <a:gd name="connsiteY63" fmla="*/ 2028585 h 2451207"/>
                  <a:gd name="connsiteX64" fmla="*/ 1613647 w 3142770"/>
                  <a:gd name="connsiteY64" fmla="*/ 2028585 h 2451207"/>
                  <a:gd name="connsiteX65" fmla="*/ 1552175 w 3142770"/>
                  <a:gd name="connsiteY65" fmla="*/ 2028585 h 2451207"/>
                  <a:gd name="connsiteX66" fmla="*/ 1459966 w 3142770"/>
                  <a:gd name="connsiteY66" fmla="*/ 1997849 h 2451207"/>
                  <a:gd name="connsiteX67" fmla="*/ 1436914 w 3142770"/>
                  <a:gd name="connsiteY67" fmla="*/ 1844168 h 2451207"/>
                  <a:gd name="connsiteX68" fmla="*/ 1475335 w 3142770"/>
                  <a:gd name="connsiteY68" fmla="*/ 1736591 h 2451207"/>
                  <a:gd name="connsiteX69" fmla="*/ 1429230 w 3142770"/>
                  <a:gd name="connsiteY69" fmla="*/ 1629015 h 2451207"/>
                  <a:gd name="connsiteX70" fmla="*/ 1513755 w 3142770"/>
                  <a:gd name="connsiteY70" fmla="*/ 1559859 h 2451207"/>
                  <a:gd name="connsiteX71" fmla="*/ 1629015 w 3142770"/>
                  <a:gd name="connsiteY71" fmla="*/ 1629015 h 2451207"/>
                  <a:gd name="connsiteX72" fmla="*/ 1675119 w 3142770"/>
                  <a:gd name="connsiteY72" fmla="*/ 1529123 h 2451207"/>
                  <a:gd name="connsiteX73" fmla="*/ 1751960 w 3142770"/>
                  <a:gd name="connsiteY73" fmla="*/ 1590595 h 2451207"/>
                  <a:gd name="connsiteX74" fmla="*/ 1828800 w 3142770"/>
                  <a:gd name="connsiteY74" fmla="*/ 1521439 h 2451207"/>
                  <a:gd name="connsiteX75" fmla="*/ 1921009 w 3142770"/>
                  <a:gd name="connsiteY75" fmla="*/ 1544491 h 2451207"/>
                  <a:gd name="connsiteX76" fmla="*/ 1982481 w 3142770"/>
                  <a:gd name="connsiteY76" fmla="*/ 1667435 h 2451207"/>
                  <a:gd name="connsiteX77" fmla="*/ 2036269 w 3142770"/>
                  <a:gd name="connsiteY77" fmla="*/ 1736591 h 2451207"/>
                  <a:gd name="connsiteX78" fmla="*/ 2105425 w 3142770"/>
                  <a:gd name="connsiteY78" fmla="*/ 1721223 h 2451207"/>
                  <a:gd name="connsiteX79" fmla="*/ 2028585 w 3142770"/>
                  <a:gd name="connsiteY79" fmla="*/ 1590595 h 2451207"/>
                  <a:gd name="connsiteX80" fmla="*/ 2043953 w 3142770"/>
                  <a:gd name="connsiteY80" fmla="*/ 1498386 h 2451207"/>
                  <a:gd name="connsiteX81" fmla="*/ 2136161 w 3142770"/>
                  <a:gd name="connsiteY81" fmla="*/ 1398494 h 2451207"/>
                  <a:gd name="connsiteX82" fmla="*/ 2282158 w 3142770"/>
                  <a:gd name="connsiteY82" fmla="*/ 1375442 h 2451207"/>
                  <a:gd name="connsiteX83" fmla="*/ 2282158 w 3142770"/>
                  <a:gd name="connsiteY83" fmla="*/ 1260181 h 2451207"/>
                  <a:gd name="connsiteX84" fmla="*/ 2397419 w 3142770"/>
                  <a:gd name="connsiteY84" fmla="*/ 1214077 h 2451207"/>
                  <a:gd name="connsiteX85" fmla="*/ 2458891 w 3142770"/>
                  <a:gd name="connsiteY85" fmla="*/ 1098817 h 2451207"/>
                  <a:gd name="connsiteX86" fmla="*/ 2512679 w 3142770"/>
                  <a:gd name="connsiteY86" fmla="*/ 1021976 h 2451207"/>
                  <a:gd name="connsiteX87" fmla="*/ 2650992 w 3142770"/>
                  <a:gd name="connsiteY87" fmla="*/ 975872 h 2451207"/>
                  <a:gd name="connsiteX88" fmla="*/ 2750884 w 3142770"/>
                  <a:gd name="connsiteY88" fmla="*/ 929768 h 2451207"/>
                  <a:gd name="connsiteX89" fmla="*/ 2804672 w 3142770"/>
                  <a:gd name="connsiteY89" fmla="*/ 968188 h 2451207"/>
                  <a:gd name="connsiteX90" fmla="*/ 2889197 w 3142770"/>
                  <a:gd name="connsiteY90" fmla="*/ 945136 h 2451207"/>
                  <a:gd name="connsiteX91" fmla="*/ 2889197 w 3142770"/>
                  <a:gd name="connsiteY91" fmla="*/ 945136 h 2451207"/>
                  <a:gd name="connsiteX92" fmla="*/ 2758568 w 3142770"/>
                  <a:gd name="connsiteY92" fmla="*/ 868296 h 2451207"/>
                  <a:gd name="connsiteX93" fmla="*/ 2804672 w 3142770"/>
                  <a:gd name="connsiteY93" fmla="*/ 806823 h 2451207"/>
                  <a:gd name="connsiteX94" fmla="*/ 2650992 w 3142770"/>
                  <a:gd name="connsiteY94" fmla="*/ 814507 h 2451207"/>
                  <a:gd name="connsiteX95" fmla="*/ 2773936 w 3142770"/>
                  <a:gd name="connsiteY95" fmla="*/ 745351 h 2451207"/>
                  <a:gd name="connsiteX96" fmla="*/ 2889197 w 3142770"/>
                  <a:gd name="connsiteY96" fmla="*/ 745351 h 2451207"/>
                  <a:gd name="connsiteX97" fmla="*/ 2927617 w 3142770"/>
                  <a:gd name="connsiteY97" fmla="*/ 776087 h 2451207"/>
                  <a:gd name="connsiteX98" fmla="*/ 3019825 w 3142770"/>
                  <a:gd name="connsiteY98" fmla="*/ 691563 h 2451207"/>
                  <a:gd name="connsiteX99" fmla="*/ 3104350 w 3142770"/>
                  <a:gd name="connsiteY99" fmla="*/ 683879 h 2451207"/>
                  <a:gd name="connsiteX100" fmla="*/ 3142770 w 3142770"/>
                  <a:gd name="connsiteY100" fmla="*/ 630091 h 2451207"/>
                  <a:gd name="connsiteX101" fmla="*/ 3065930 w 3142770"/>
                  <a:gd name="connsiteY101" fmla="*/ 568618 h 2451207"/>
                  <a:gd name="connsiteX102" fmla="*/ 2996773 w 3142770"/>
                  <a:gd name="connsiteY102" fmla="*/ 522514 h 2451207"/>
                  <a:gd name="connsiteX103" fmla="*/ 2989089 w 3142770"/>
                  <a:gd name="connsiteY103" fmla="*/ 407254 h 2451207"/>
                  <a:gd name="connsiteX104" fmla="*/ 2989089 w 3142770"/>
                  <a:gd name="connsiteY104" fmla="*/ 407254 h 2451207"/>
                  <a:gd name="connsiteX105" fmla="*/ 2866145 w 3142770"/>
                  <a:gd name="connsiteY105" fmla="*/ 445674 h 2451207"/>
                  <a:gd name="connsiteX106" fmla="*/ 2820040 w 3142770"/>
                  <a:gd name="connsiteY106" fmla="*/ 437990 h 2451207"/>
                  <a:gd name="connsiteX107" fmla="*/ 2781620 w 3142770"/>
                  <a:gd name="connsiteY107" fmla="*/ 391886 h 2451207"/>
                  <a:gd name="connsiteX108" fmla="*/ 2781620 w 3142770"/>
                  <a:gd name="connsiteY108" fmla="*/ 391886 h 2451207"/>
                  <a:gd name="connsiteX109" fmla="*/ 2712464 w 3142770"/>
                  <a:gd name="connsiteY109" fmla="*/ 330413 h 2451207"/>
                  <a:gd name="connsiteX110" fmla="*/ 2635624 w 3142770"/>
                  <a:gd name="connsiteY110" fmla="*/ 330413 h 2451207"/>
                  <a:gd name="connsiteX111" fmla="*/ 2581835 w 3142770"/>
                  <a:gd name="connsiteY111" fmla="*/ 422622 h 2451207"/>
                  <a:gd name="connsiteX112" fmla="*/ 2543415 w 3142770"/>
                  <a:gd name="connsiteY112" fmla="*/ 484094 h 2451207"/>
                  <a:gd name="connsiteX113" fmla="*/ 2543415 w 3142770"/>
                  <a:gd name="connsiteY113" fmla="*/ 484094 h 2451207"/>
                  <a:gd name="connsiteX114" fmla="*/ 2489627 w 3142770"/>
                  <a:gd name="connsiteY114" fmla="*/ 599355 h 2451207"/>
                  <a:gd name="connsiteX115" fmla="*/ 2489627 w 3142770"/>
                  <a:gd name="connsiteY115" fmla="*/ 599355 h 2451207"/>
                  <a:gd name="connsiteX116" fmla="*/ 2451207 w 3142770"/>
                  <a:gd name="connsiteY116" fmla="*/ 729983 h 2451207"/>
                  <a:gd name="connsiteX117" fmla="*/ 2389735 w 3142770"/>
                  <a:gd name="connsiteY117" fmla="*/ 753035 h 2451207"/>
                  <a:gd name="connsiteX118" fmla="*/ 2312894 w 3142770"/>
                  <a:gd name="connsiteY118" fmla="*/ 668511 h 2451207"/>
                  <a:gd name="connsiteX119" fmla="*/ 2328262 w 3142770"/>
                  <a:gd name="connsiteY119" fmla="*/ 607039 h 2451207"/>
                  <a:gd name="connsiteX120" fmla="*/ 2389735 w 3142770"/>
                  <a:gd name="connsiteY120" fmla="*/ 576302 h 2451207"/>
                  <a:gd name="connsiteX121" fmla="*/ 2274474 w 3142770"/>
                  <a:gd name="connsiteY121" fmla="*/ 576302 h 2451207"/>
                  <a:gd name="connsiteX122" fmla="*/ 2251422 w 3142770"/>
                  <a:gd name="connsiteY122" fmla="*/ 530198 h 2451207"/>
                  <a:gd name="connsiteX123" fmla="*/ 2143845 w 3142770"/>
                  <a:gd name="connsiteY123" fmla="*/ 499462 h 2451207"/>
                  <a:gd name="connsiteX124" fmla="*/ 2067005 w 3142770"/>
                  <a:gd name="connsiteY124" fmla="*/ 507146 h 2451207"/>
                  <a:gd name="connsiteX125" fmla="*/ 2067005 w 3142770"/>
                  <a:gd name="connsiteY125" fmla="*/ 437990 h 2451207"/>
                  <a:gd name="connsiteX126" fmla="*/ 2143845 w 3142770"/>
                  <a:gd name="connsiteY126" fmla="*/ 368834 h 2451207"/>
                  <a:gd name="connsiteX127" fmla="*/ 2151530 w 3142770"/>
                  <a:gd name="connsiteY127" fmla="*/ 299677 h 2451207"/>
                  <a:gd name="connsiteX128" fmla="*/ 2259106 w 3142770"/>
                  <a:gd name="connsiteY128" fmla="*/ 299677 h 2451207"/>
                  <a:gd name="connsiteX129" fmla="*/ 2259106 w 3142770"/>
                  <a:gd name="connsiteY129" fmla="*/ 299677 h 2451207"/>
                  <a:gd name="connsiteX130" fmla="*/ 2405103 w 3142770"/>
                  <a:gd name="connsiteY130" fmla="*/ 238205 h 2451207"/>
                  <a:gd name="connsiteX131" fmla="*/ 2474259 w 3142770"/>
                  <a:gd name="connsiteY131" fmla="*/ 122944 h 2451207"/>
                  <a:gd name="connsiteX132" fmla="*/ 2520363 w 3142770"/>
                  <a:gd name="connsiteY132" fmla="*/ 92208 h 2451207"/>
                  <a:gd name="connsiteX133" fmla="*/ 2458891 w 3142770"/>
                  <a:gd name="connsiteY133" fmla="*/ 0 h 2451207"/>
                  <a:gd name="connsiteX134" fmla="*/ 2389735 w 3142770"/>
                  <a:gd name="connsiteY134" fmla="*/ 46104 h 2451207"/>
                  <a:gd name="connsiteX135" fmla="*/ 2335946 w 3142770"/>
                  <a:gd name="connsiteY135" fmla="*/ 107576 h 2451207"/>
                  <a:gd name="connsiteX136" fmla="*/ 2259106 w 3142770"/>
                  <a:gd name="connsiteY136" fmla="*/ 69156 h 2451207"/>
                  <a:gd name="connsiteX137" fmla="*/ 2205318 w 3142770"/>
                  <a:gd name="connsiteY137" fmla="*/ 115260 h 2451207"/>
                  <a:gd name="connsiteX138" fmla="*/ 2059321 w 3142770"/>
                  <a:gd name="connsiteY138" fmla="*/ 107576 h 2451207"/>
                  <a:gd name="connsiteX139" fmla="*/ 2020901 w 3142770"/>
                  <a:gd name="connsiteY139" fmla="*/ 76840 h 2451207"/>
                  <a:gd name="connsiteX140" fmla="*/ 1913324 w 3142770"/>
                  <a:gd name="connsiteY140" fmla="*/ 107576 h 2451207"/>
                  <a:gd name="connsiteX141" fmla="*/ 1821116 w 3142770"/>
                  <a:gd name="connsiteY141" fmla="*/ 107576 h 2451207"/>
                  <a:gd name="connsiteX142" fmla="*/ 1751960 w 3142770"/>
                  <a:gd name="connsiteY142" fmla="*/ 99892 h 2451207"/>
                  <a:gd name="connsiteX143" fmla="*/ 1690487 w 3142770"/>
                  <a:gd name="connsiteY143" fmla="*/ 30736 h 2451207"/>
                  <a:gd name="connsiteX144" fmla="*/ 1621331 w 3142770"/>
                  <a:gd name="connsiteY144" fmla="*/ 76840 h 2451207"/>
                  <a:gd name="connsiteX145" fmla="*/ 1536807 w 3142770"/>
                  <a:gd name="connsiteY145" fmla="*/ 15368 h 2451207"/>
                  <a:gd name="connsiteX146" fmla="*/ 1459966 w 3142770"/>
                  <a:gd name="connsiteY146" fmla="*/ 53788 h 2451207"/>
                  <a:gd name="connsiteX147" fmla="*/ 1383126 w 3142770"/>
                  <a:gd name="connsiteY147" fmla="*/ 46104 h 2451207"/>
                  <a:gd name="connsiteX148" fmla="*/ 1306286 w 3142770"/>
                  <a:gd name="connsiteY148" fmla="*/ 92208 h 2451207"/>
                  <a:gd name="connsiteX149" fmla="*/ 1191025 w 3142770"/>
                  <a:gd name="connsiteY149" fmla="*/ 69156 h 2451207"/>
                  <a:gd name="connsiteX150" fmla="*/ 914400 w 3142770"/>
                  <a:gd name="connsiteY150" fmla="*/ 38420 h 2451207"/>
                  <a:gd name="connsiteX151" fmla="*/ 683879 w 3142770"/>
                  <a:gd name="connsiteY151" fmla="*/ 46104 h 2451207"/>
                  <a:gd name="connsiteX152" fmla="*/ 514830 w 3142770"/>
                  <a:gd name="connsiteY152" fmla="*/ 99892 h 2451207"/>
                  <a:gd name="connsiteX153" fmla="*/ 507146 w 3142770"/>
                  <a:gd name="connsiteY153" fmla="*/ 161365 h 2451207"/>
                  <a:gd name="connsiteX154" fmla="*/ 299677 w 3142770"/>
                  <a:gd name="connsiteY154" fmla="*/ 169049 h 2451207"/>
                  <a:gd name="connsiteX155" fmla="*/ 299677 w 3142770"/>
                  <a:gd name="connsiteY155" fmla="*/ 169049 h 2451207"/>
                  <a:gd name="connsiteX156" fmla="*/ 445674 w 3142770"/>
                  <a:gd name="connsiteY156" fmla="*/ 222837 h 2451207"/>
                  <a:gd name="connsiteX157" fmla="*/ 307361 w 3142770"/>
                  <a:gd name="connsiteY157" fmla="*/ 268941 h 2451207"/>
                  <a:gd name="connsiteX158" fmla="*/ 245889 w 3142770"/>
                  <a:gd name="connsiteY158" fmla="*/ 284309 h 2451207"/>
                  <a:gd name="connsiteX159" fmla="*/ 145997 w 3142770"/>
                  <a:gd name="connsiteY159" fmla="*/ 338097 h 2451207"/>
                  <a:gd name="connsiteX160" fmla="*/ 161365 w 3142770"/>
                  <a:gd name="connsiteY160" fmla="*/ 422622 h 2451207"/>
                  <a:gd name="connsiteX161" fmla="*/ 268941 w 3142770"/>
                  <a:gd name="connsiteY161" fmla="*/ 437990 h 2451207"/>
                  <a:gd name="connsiteX162" fmla="*/ 215153 w 3142770"/>
                  <a:gd name="connsiteY162" fmla="*/ 468726 h 2451207"/>
                  <a:gd name="connsiteX163" fmla="*/ 0 w 3142770"/>
                  <a:gd name="connsiteY163" fmla="*/ 560934 h 245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</a:cxnLst>
                <a:rect l="l" t="t" r="r" b="b"/>
                <a:pathLst>
                  <a:path w="3142770" h="2451207">
                    <a:moveTo>
                      <a:pt x="0" y="560934"/>
                    </a:moveTo>
                    <a:lnTo>
                      <a:pt x="176733" y="537882"/>
                    </a:lnTo>
                    <a:lnTo>
                      <a:pt x="268941" y="491778"/>
                    </a:lnTo>
                    <a:lnTo>
                      <a:pt x="361150" y="437990"/>
                    </a:lnTo>
                    <a:lnTo>
                      <a:pt x="484094" y="445674"/>
                    </a:lnTo>
                    <a:lnTo>
                      <a:pt x="545566" y="422622"/>
                    </a:lnTo>
                    <a:lnTo>
                      <a:pt x="599355" y="376518"/>
                    </a:lnTo>
                    <a:lnTo>
                      <a:pt x="599355" y="376518"/>
                    </a:lnTo>
                    <a:lnTo>
                      <a:pt x="683879" y="422622"/>
                    </a:lnTo>
                    <a:lnTo>
                      <a:pt x="783772" y="384202"/>
                    </a:lnTo>
                    <a:lnTo>
                      <a:pt x="860612" y="391886"/>
                    </a:lnTo>
                    <a:lnTo>
                      <a:pt x="914400" y="437990"/>
                    </a:lnTo>
                    <a:lnTo>
                      <a:pt x="899032" y="591670"/>
                    </a:lnTo>
                    <a:lnTo>
                      <a:pt x="899032" y="591670"/>
                    </a:lnTo>
                    <a:lnTo>
                      <a:pt x="922084" y="722299"/>
                    </a:lnTo>
                    <a:lnTo>
                      <a:pt x="968188" y="753035"/>
                    </a:lnTo>
                    <a:lnTo>
                      <a:pt x="906716" y="791455"/>
                    </a:lnTo>
                    <a:lnTo>
                      <a:pt x="906716" y="791455"/>
                    </a:lnTo>
                    <a:lnTo>
                      <a:pt x="1014293" y="845244"/>
                    </a:lnTo>
                    <a:lnTo>
                      <a:pt x="1014293" y="845244"/>
                    </a:lnTo>
                    <a:lnTo>
                      <a:pt x="975872" y="937452"/>
                    </a:lnTo>
                    <a:lnTo>
                      <a:pt x="899032" y="945136"/>
                    </a:lnTo>
                    <a:lnTo>
                      <a:pt x="868296" y="1029660"/>
                    </a:lnTo>
                    <a:lnTo>
                      <a:pt x="806824" y="1037344"/>
                    </a:lnTo>
                    <a:lnTo>
                      <a:pt x="783772" y="1129553"/>
                    </a:lnTo>
                    <a:lnTo>
                      <a:pt x="729983" y="1206393"/>
                    </a:lnTo>
                    <a:lnTo>
                      <a:pt x="776087" y="1275549"/>
                    </a:lnTo>
                    <a:lnTo>
                      <a:pt x="783772" y="1367758"/>
                    </a:lnTo>
                    <a:lnTo>
                      <a:pt x="875980" y="1398494"/>
                    </a:lnTo>
                    <a:lnTo>
                      <a:pt x="883664" y="1575227"/>
                    </a:lnTo>
                    <a:lnTo>
                      <a:pt x="952820" y="1721223"/>
                    </a:lnTo>
                    <a:lnTo>
                      <a:pt x="998924" y="1813432"/>
                    </a:lnTo>
                    <a:lnTo>
                      <a:pt x="975872" y="1675119"/>
                    </a:lnTo>
                    <a:lnTo>
                      <a:pt x="945136" y="1521439"/>
                    </a:lnTo>
                    <a:lnTo>
                      <a:pt x="991240" y="1536807"/>
                    </a:lnTo>
                    <a:cubicBezTo>
                      <a:pt x="1014795" y="1654579"/>
                      <a:pt x="1014293" y="1612886"/>
                      <a:pt x="1014293" y="1659751"/>
                    </a:cubicBezTo>
                    <a:lnTo>
                      <a:pt x="1052713" y="1736591"/>
                    </a:lnTo>
                    <a:lnTo>
                      <a:pt x="1121869" y="1821116"/>
                    </a:lnTo>
                    <a:lnTo>
                      <a:pt x="1160289" y="1921008"/>
                    </a:lnTo>
                    <a:lnTo>
                      <a:pt x="1137237" y="1990165"/>
                    </a:lnTo>
                    <a:lnTo>
                      <a:pt x="1298602" y="2074689"/>
                    </a:lnTo>
                    <a:lnTo>
                      <a:pt x="1459966" y="2143845"/>
                    </a:lnTo>
                    <a:lnTo>
                      <a:pt x="1513755" y="2113109"/>
                    </a:lnTo>
                    <a:lnTo>
                      <a:pt x="1621331" y="2197634"/>
                    </a:lnTo>
                    <a:lnTo>
                      <a:pt x="1698172" y="2197634"/>
                    </a:lnTo>
                    <a:lnTo>
                      <a:pt x="1767328" y="2274474"/>
                    </a:lnTo>
                    <a:lnTo>
                      <a:pt x="1767328" y="2274474"/>
                    </a:lnTo>
                    <a:lnTo>
                      <a:pt x="1874904" y="2428155"/>
                    </a:lnTo>
                    <a:lnTo>
                      <a:pt x="2105425" y="2451207"/>
                    </a:lnTo>
                    <a:lnTo>
                      <a:pt x="2113109" y="2428155"/>
                    </a:lnTo>
                    <a:lnTo>
                      <a:pt x="1974797" y="2405102"/>
                    </a:lnTo>
                    <a:lnTo>
                      <a:pt x="1905640" y="2389734"/>
                    </a:lnTo>
                    <a:lnTo>
                      <a:pt x="1874904" y="2305210"/>
                    </a:lnTo>
                    <a:lnTo>
                      <a:pt x="1944061" y="2274474"/>
                    </a:lnTo>
                    <a:lnTo>
                      <a:pt x="1890272" y="2243738"/>
                    </a:lnTo>
                    <a:lnTo>
                      <a:pt x="1836484" y="2213002"/>
                    </a:lnTo>
                    <a:lnTo>
                      <a:pt x="1851852" y="2159213"/>
                    </a:lnTo>
                    <a:lnTo>
                      <a:pt x="1851852" y="2159213"/>
                    </a:lnTo>
                    <a:lnTo>
                      <a:pt x="1713540" y="2113109"/>
                    </a:lnTo>
                    <a:lnTo>
                      <a:pt x="1713540" y="2059321"/>
                    </a:lnTo>
                    <a:lnTo>
                      <a:pt x="1775012" y="1928692"/>
                    </a:lnTo>
                    <a:lnTo>
                      <a:pt x="1705856" y="1905640"/>
                    </a:lnTo>
                    <a:lnTo>
                      <a:pt x="1659751" y="1982481"/>
                    </a:lnTo>
                    <a:lnTo>
                      <a:pt x="1613647" y="2028585"/>
                    </a:lnTo>
                    <a:lnTo>
                      <a:pt x="1613647" y="2028585"/>
                    </a:lnTo>
                    <a:lnTo>
                      <a:pt x="1552175" y="2028585"/>
                    </a:lnTo>
                    <a:lnTo>
                      <a:pt x="1459966" y="1997849"/>
                    </a:lnTo>
                    <a:lnTo>
                      <a:pt x="1436914" y="1844168"/>
                    </a:lnTo>
                    <a:lnTo>
                      <a:pt x="1475335" y="1736591"/>
                    </a:lnTo>
                    <a:lnTo>
                      <a:pt x="1429230" y="1629015"/>
                    </a:lnTo>
                    <a:lnTo>
                      <a:pt x="1513755" y="1559859"/>
                    </a:lnTo>
                    <a:lnTo>
                      <a:pt x="1629015" y="1629015"/>
                    </a:lnTo>
                    <a:lnTo>
                      <a:pt x="1675119" y="1529123"/>
                    </a:lnTo>
                    <a:lnTo>
                      <a:pt x="1751960" y="1590595"/>
                    </a:lnTo>
                    <a:lnTo>
                      <a:pt x="1828800" y="1521439"/>
                    </a:lnTo>
                    <a:lnTo>
                      <a:pt x="1921009" y="1544491"/>
                    </a:lnTo>
                    <a:lnTo>
                      <a:pt x="1982481" y="1667435"/>
                    </a:lnTo>
                    <a:lnTo>
                      <a:pt x="2036269" y="1736591"/>
                    </a:lnTo>
                    <a:lnTo>
                      <a:pt x="2105425" y="1721223"/>
                    </a:lnTo>
                    <a:lnTo>
                      <a:pt x="2028585" y="1590595"/>
                    </a:lnTo>
                    <a:lnTo>
                      <a:pt x="2043953" y="1498386"/>
                    </a:lnTo>
                    <a:lnTo>
                      <a:pt x="2136161" y="1398494"/>
                    </a:lnTo>
                    <a:lnTo>
                      <a:pt x="2282158" y="1375442"/>
                    </a:lnTo>
                    <a:lnTo>
                      <a:pt x="2282158" y="1260181"/>
                    </a:lnTo>
                    <a:lnTo>
                      <a:pt x="2397419" y="1214077"/>
                    </a:lnTo>
                    <a:lnTo>
                      <a:pt x="2458891" y="1098817"/>
                    </a:lnTo>
                    <a:lnTo>
                      <a:pt x="2512679" y="1021976"/>
                    </a:lnTo>
                    <a:lnTo>
                      <a:pt x="2650992" y="975872"/>
                    </a:lnTo>
                    <a:lnTo>
                      <a:pt x="2750884" y="929768"/>
                    </a:lnTo>
                    <a:lnTo>
                      <a:pt x="2804672" y="968188"/>
                    </a:lnTo>
                    <a:lnTo>
                      <a:pt x="2889197" y="945136"/>
                    </a:lnTo>
                    <a:lnTo>
                      <a:pt x="2889197" y="945136"/>
                    </a:lnTo>
                    <a:lnTo>
                      <a:pt x="2758568" y="868296"/>
                    </a:lnTo>
                    <a:lnTo>
                      <a:pt x="2804672" y="806823"/>
                    </a:lnTo>
                    <a:lnTo>
                      <a:pt x="2650992" y="814507"/>
                    </a:lnTo>
                    <a:lnTo>
                      <a:pt x="2773936" y="745351"/>
                    </a:lnTo>
                    <a:lnTo>
                      <a:pt x="2889197" y="745351"/>
                    </a:lnTo>
                    <a:lnTo>
                      <a:pt x="2927617" y="776087"/>
                    </a:lnTo>
                    <a:lnTo>
                      <a:pt x="3019825" y="691563"/>
                    </a:lnTo>
                    <a:lnTo>
                      <a:pt x="3104350" y="683879"/>
                    </a:lnTo>
                    <a:lnTo>
                      <a:pt x="3142770" y="630091"/>
                    </a:lnTo>
                    <a:lnTo>
                      <a:pt x="3065930" y="568618"/>
                    </a:lnTo>
                    <a:lnTo>
                      <a:pt x="2996773" y="522514"/>
                    </a:lnTo>
                    <a:lnTo>
                      <a:pt x="2989089" y="407254"/>
                    </a:lnTo>
                    <a:lnTo>
                      <a:pt x="2989089" y="407254"/>
                    </a:lnTo>
                    <a:lnTo>
                      <a:pt x="2866145" y="445674"/>
                    </a:lnTo>
                    <a:lnTo>
                      <a:pt x="2820040" y="437990"/>
                    </a:lnTo>
                    <a:lnTo>
                      <a:pt x="2781620" y="391886"/>
                    </a:lnTo>
                    <a:lnTo>
                      <a:pt x="2781620" y="391886"/>
                    </a:lnTo>
                    <a:lnTo>
                      <a:pt x="2712464" y="330413"/>
                    </a:lnTo>
                    <a:lnTo>
                      <a:pt x="2635624" y="330413"/>
                    </a:lnTo>
                    <a:lnTo>
                      <a:pt x="2581835" y="422622"/>
                    </a:lnTo>
                    <a:lnTo>
                      <a:pt x="2543415" y="484094"/>
                    </a:lnTo>
                    <a:lnTo>
                      <a:pt x="2543415" y="484094"/>
                    </a:lnTo>
                    <a:lnTo>
                      <a:pt x="2489627" y="599355"/>
                    </a:lnTo>
                    <a:lnTo>
                      <a:pt x="2489627" y="599355"/>
                    </a:lnTo>
                    <a:lnTo>
                      <a:pt x="2451207" y="729983"/>
                    </a:lnTo>
                    <a:lnTo>
                      <a:pt x="2389735" y="753035"/>
                    </a:lnTo>
                    <a:lnTo>
                      <a:pt x="2312894" y="668511"/>
                    </a:lnTo>
                    <a:lnTo>
                      <a:pt x="2328262" y="607039"/>
                    </a:lnTo>
                    <a:lnTo>
                      <a:pt x="2389735" y="576302"/>
                    </a:lnTo>
                    <a:lnTo>
                      <a:pt x="2274474" y="576302"/>
                    </a:lnTo>
                    <a:lnTo>
                      <a:pt x="2251422" y="530198"/>
                    </a:lnTo>
                    <a:lnTo>
                      <a:pt x="2143845" y="499462"/>
                    </a:lnTo>
                    <a:lnTo>
                      <a:pt x="2067005" y="507146"/>
                    </a:lnTo>
                    <a:lnTo>
                      <a:pt x="2067005" y="437990"/>
                    </a:lnTo>
                    <a:lnTo>
                      <a:pt x="2143845" y="368834"/>
                    </a:lnTo>
                    <a:lnTo>
                      <a:pt x="2151530" y="299677"/>
                    </a:lnTo>
                    <a:lnTo>
                      <a:pt x="2259106" y="299677"/>
                    </a:lnTo>
                    <a:lnTo>
                      <a:pt x="2259106" y="299677"/>
                    </a:lnTo>
                    <a:lnTo>
                      <a:pt x="2405103" y="238205"/>
                    </a:lnTo>
                    <a:lnTo>
                      <a:pt x="2474259" y="122944"/>
                    </a:lnTo>
                    <a:lnTo>
                      <a:pt x="2520363" y="92208"/>
                    </a:lnTo>
                    <a:lnTo>
                      <a:pt x="2458891" y="0"/>
                    </a:lnTo>
                    <a:lnTo>
                      <a:pt x="2389735" y="46104"/>
                    </a:lnTo>
                    <a:lnTo>
                      <a:pt x="2335946" y="107576"/>
                    </a:lnTo>
                    <a:lnTo>
                      <a:pt x="2259106" y="69156"/>
                    </a:lnTo>
                    <a:lnTo>
                      <a:pt x="2205318" y="115260"/>
                    </a:lnTo>
                    <a:lnTo>
                      <a:pt x="2059321" y="107576"/>
                    </a:lnTo>
                    <a:lnTo>
                      <a:pt x="2020901" y="76840"/>
                    </a:lnTo>
                    <a:lnTo>
                      <a:pt x="1913324" y="107576"/>
                    </a:lnTo>
                    <a:lnTo>
                      <a:pt x="1821116" y="107576"/>
                    </a:lnTo>
                    <a:lnTo>
                      <a:pt x="1751960" y="99892"/>
                    </a:lnTo>
                    <a:lnTo>
                      <a:pt x="1690487" y="30736"/>
                    </a:lnTo>
                    <a:lnTo>
                      <a:pt x="1621331" y="76840"/>
                    </a:lnTo>
                    <a:lnTo>
                      <a:pt x="1536807" y="15368"/>
                    </a:lnTo>
                    <a:lnTo>
                      <a:pt x="1459966" y="53788"/>
                    </a:lnTo>
                    <a:lnTo>
                      <a:pt x="1383126" y="46104"/>
                    </a:lnTo>
                    <a:lnTo>
                      <a:pt x="1306286" y="92208"/>
                    </a:lnTo>
                    <a:lnTo>
                      <a:pt x="1191025" y="69156"/>
                    </a:lnTo>
                    <a:lnTo>
                      <a:pt x="914400" y="38420"/>
                    </a:lnTo>
                    <a:lnTo>
                      <a:pt x="683879" y="46104"/>
                    </a:lnTo>
                    <a:lnTo>
                      <a:pt x="514830" y="99892"/>
                    </a:lnTo>
                    <a:lnTo>
                      <a:pt x="507146" y="161365"/>
                    </a:lnTo>
                    <a:lnTo>
                      <a:pt x="299677" y="169049"/>
                    </a:lnTo>
                    <a:lnTo>
                      <a:pt x="299677" y="169049"/>
                    </a:lnTo>
                    <a:lnTo>
                      <a:pt x="445674" y="222837"/>
                    </a:lnTo>
                    <a:lnTo>
                      <a:pt x="307361" y="268941"/>
                    </a:lnTo>
                    <a:lnTo>
                      <a:pt x="245889" y="284309"/>
                    </a:lnTo>
                    <a:lnTo>
                      <a:pt x="145997" y="338097"/>
                    </a:lnTo>
                    <a:lnTo>
                      <a:pt x="161365" y="422622"/>
                    </a:lnTo>
                    <a:lnTo>
                      <a:pt x="268941" y="437990"/>
                    </a:lnTo>
                    <a:lnTo>
                      <a:pt x="215153" y="468726"/>
                    </a:lnTo>
                    <a:lnTo>
                      <a:pt x="0" y="5609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597203" y="1744276"/>
                <a:ext cx="583987" cy="361149"/>
              </a:xfrm>
              <a:custGeom>
                <a:avLst/>
                <a:gdLst>
                  <a:gd name="connsiteX0" fmla="*/ 15368 w 583987"/>
                  <a:gd name="connsiteY0" fmla="*/ 230521 h 361149"/>
                  <a:gd name="connsiteX1" fmla="*/ 145997 w 583987"/>
                  <a:gd name="connsiteY1" fmla="*/ 169048 h 361149"/>
                  <a:gd name="connsiteX2" fmla="*/ 99893 w 583987"/>
                  <a:gd name="connsiteY2" fmla="*/ 92208 h 361149"/>
                  <a:gd name="connsiteX3" fmla="*/ 238205 w 583987"/>
                  <a:gd name="connsiteY3" fmla="*/ 76840 h 361149"/>
                  <a:gd name="connsiteX4" fmla="*/ 315046 w 583987"/>
                  <a:gd name="connsiteY4" fmla="*/ 138312 h 361149"/>
                  <a:gd name="connsiteX5" fmla="*/ 253573 w 583987"/>
                  <a:gd name="connsiteY5" fmla="*/ 222837 h 361149"/>
                  <a:gd name="connsiteX6" fmla="*/ 130629 w 583987"/>
                  <a:gd name="connsiteY6" fmla="*/ 261257 h 361149"/>
                  <a:gd name="connsiteX7" fmla="*/ 253573 w 583987"/>
                  <a:gd name="connsiteY7" fmla="*/ 284309 h 361149"/>
                  <a:gd name="connsiteX8" fmla="*/ 330414 w 583987"/>
                  <a:gd name="connsiteY8" fmla="*/ 361149 h 361149"/>
                  <a:gd name="connsiteX9" fmla="*/ 384202 w 583987"/>
                  <a:gd name="connsiteY9" fmla="*/ 330413 h 361149"/>
                  <a:gd name="connsiteX10" fmla="*/ 384202 w 583987"/>
                  <a:gd name="connsiteY10" fmla="*/ 330413 h 361149"/>
                  <a:gd name="connsiteX11" fmla="*/ 484094 w 583987"/>
                  <a:gd name="connsiteY11" fmla="*/ 276625 h 361149"/>
                  <a:gd name="connsiteX12" fmla="*/ 583987 w 583987"/>
                  <a:gd name="connsiteY12" fmla="*/ 207469 h 361149"/>
                  <a:gd name="connsiteX13" fmla="*/ 453358 w 583987"/>
                  <a:gd name="connsiteY13" fmla="*/ 169048 h 361149"/>
                  <a:gd name="connsiteX14" fmla="*/ 499463 w 583987"/>
                  <a:gd name="connsiteY14" fmla="*/ 107576 h 361149"/>
                  <a:gd name="connsiteX15" fmla="*/ 430306 w 583987"/>
                  <a:gd name="connsiteY15" fmla="*/ 38420 h 361149"/>
                  <a:gd name="connsiteX16" fmla="*/ 361150 w 583987"/>
                  <a:gd name="connsiteY16" fmla="*/ 30736 h 361149"/>
                  <a:gd name="connsiteX17" fmla="*/ 361150 w 583987"/>
                  <a:gd name="connsiteY17" fmla="*/ 30736 h 361149"/>
                  <a:gd name="connsiteX18" fmla="*/ 253573 w 583987"/>
                  <a:gd name="connsiteY18" fmla="*/ 15368 h 361149"/>
                  <a:gd name="connsiteX19" fmla="*/ 253573 w 583987"/>
                  <a:gd name="connsiteY19" fmla="*/ 15368 h 361149"/>
                  <a:gd name="connsiteX20" fmla="*/ 153681 w 583987"/>
                  <a:gd name="connsiteY20" fmla="*/ 30736 h 361149"/>
                  <a:gd name="connsiteX21" fmla="*/ 53789 w 583987"/>
                  <a:gd name="connsiteY21" fmla="*/ 0 h 361149"/>
                  <a:gd name="connsiteX22" fmla="*/ 0 w 583987"/>
                  <a:gd name="connsiteY22" fmla="*/ 53788 h 361149"/>
                  <a:gd name="connsiteX23" fmla="*/ 38421 w 583987"/>
                  <a:gd name="connsiteY23" fmla="*/ 153680 h 361149"/>
                  <a:gd name="connsiteX24" fmla="*/ 15368 w 583987"/>
                  <a:gd name="connsiteY24" fmla="*/ 230521 h 36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3987" h="361149">
                    <a:moveTo>
                      <a:pt x="15368" y="230521"/>
                    </a:moveTo>
                    <a:lnTo>
                      <a:pt x="145997" y="169048"/>
                    </a:lnTo>
                    <a:lnTo>
                      <a:pt x="99893" y="92208"/>
                    </a:lnTo>
                    <a:lnTo>
                      <a:pt x="238205" y="76840"/>
                    </a:lnTo>
                    <a:lnTo>
                      <a:pt x="315046" y="138312"/>
                    </a:lnTo>
                    <a:lnTo>
                      <a:pt x="253573" y="222837"/>
                    </a:lnTo>
                    <a:lnTo>
                      <a:pt x="130629" y="261257"/>
                    </a:lnTo>
                    <a:lnTo>
                      <a:pt x="253573" y="284309"/>
                    </a:lnTo>
                    <a:lnTo>
                      <a:pt x="330414" y="361149"/>
                    </a:lnTo>
                    <a:lnTo>
                      <a:pt x="384202" y="330413"/>
                    </a:lnTo>
                    <a:lnTo>
                      <a:pt x="384202" y="330413"/>
                    </a:lnTo>
                    <a:lnTo>
                      <a:pt x="484094" y="276625"/>
                    </a:lnTo>
                    <a:lnTo>
                      <a:pt x="583987" y="207469"/>
                    </a:lnTo>
                    <a:lnTo>
                      <a:pt x="453358" y="169048"/>
                    </a:lnTo>
                    <a:lnTo>
                      <a:pt x="499463" y="107576"/>
                    </a:lnTo>
                    <a:lnTo>
                      <a:pt x="430306" y="38420"/>
                    </a:lnTo>
                    <a:lnTo>
                      <a:pt x="361150" y="30736"/>
                    </a:lnTo>
                    <a:lnTo>
                      <a:pt x="361150" y="30736"/>
                    </a:lnTo>
                    <a:lnTo>
                      <a:pt x="253573" y="15368"/>
                    </a:lnTo>
                    <a:lnTo>
                      <a:pt x="253573" y="15368"/>
                    </a:lnTo>
                    <a:lnTo>
                      <a:pt x="153681" y="30736"/>
                    </a:lnTo>
                    <a:lnTo>
                      <a:pt x="53789" y="0"/>
                    </a:lnTo>
                    <a:lnTo>
                      <a:pt x="0" y="53788"/>
                    </a:lnTo>
                    <a:lnTo>
                      <a:pt x="38421" y="153680"/>
                    </a:lnTo>
                    <a:lnTo>
                      <a:pt x="15368" y="2305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775012" y="1621331"/>
                <a:ext cx="537882" cy="222837"/>
              </a:xfrm>
              <a:custGeom>
                <a:avLst/>
                <a:gdLst>
                  <a:gd name="connsiteX0" fmla="*/ 115260 w 537882"/>
                  <a:gd name="connsiteY0" fmla="*/ 222837 h 222837"/>
                  <a:gd name="connsiteX1" fmla="*/ 391885 w 537882"/>
                  <a:gd name="connsiteY1" fmla="*/ 222837 h 222837"/>
                  <a:gd name="connsiteX2" fmla="*/ 453358 w 537882"/>
                  <a:gd name="connsiteY2" fmla="*/ 207469 h 222837"/>
                  <a:gd name="connsiteX3" fmla="*/ 414938 w 537882"/>
                  <a:gd name="connsiteY3" fmla="*/ 84524 h 222837"/>
                  <a:gd name="connsiteX4" fmla="*/ 537882 w 537882"/>
                  <a:gd name="connsiteY4" fmla="*/ 38420 h 222837"/>
                  <a:gd name="connsiteX5" fmla="*/ 453358 w 537882"/>
                  <a:gd name="connsiteY5" fmla="*/ 0 h 222837"/>
                  <a:gd name="connsiteX6" fmla="*/ 322729 w 537882"/>
                  <a:gd name="connsiteY6" fmla="*/ 7684 h 222837"/>
                  <a:gd name="connsiteX7" fmla="*/ 284309 w 537882"/>
                  <a:gd name="connsiteY7" fmla="*/ 76840 h 222837"/>
                  <a:gd name="connsiteX8" fmla="*/ 122944 w 537882"/>
                  <a:gd name="connsiteY8" fmla="*/ 69156 h 222837"/>
                  <a:gd name="connsiteX9" fmla="*/ 7684 w 537882"/>
                  <a:gd name="connsiteY9" fmla="*/ 76840 h 222837"/>
                  <a:gd name="connsiteX10" fmla="*/ 0 w 537882"/>
                  <a:gd name="connsiteY10" fmla="*/ 161365 h 222837"/>
                  <a:gd name="connsiteX11" fmla="*/ 115260 w 537882"/>
                  <a:gd name="connsiteY11" fmla="*/ 169049 h 222837"/>
                  <a:gd name="connsiteX12" fmla="*/ 115260 w 537882"/>
                  <a:gd name="connsiteY12" fmla="*/ 222837 h 222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7882" h="222837">
                    <a:moveTo>
                      <a:pt x="115260" y="222837"/>
                    </a:moveTo>
                    <a:lnTo>
                      <a:pt x="391885" y="222837"/>
                    </a:lnTo>
                    <a:lnTo>
                      <a:pt x="453358" y="207469"/>
                    </a:lnTo>
                    <a:lnTo>
                      <a:pt x="414938" y="84524"/>
                    </a:lnTo>
                    <a:lnTo>
                      <a:pt x="537882" y="38420"/>
                    </a:lnTo>
                    <a:lnTo>
                      <a:pt x="453358" y="0"/>
                    </a:lnTo>
                    <a:lnTo>
                      <a:pt x="322729" y="7684"/>
                    </a:lnTo>
                    <a:lnTo>
                      <a:pt x="284309" y="76840"/>
                    </a:lnTo>
                    <a:lnTo>
                      <a:pt x="122944" y="69156"/>
                    </a:lnTo>
                    <a:lnTo>
                      <a:pt x="7684" y="76840"/>
                    </a:lnTo>
                    <a:lnTo>
                      <a:pt x="0" y="161365"/>
                    </a:lnTo>
                    <a:lnTo>
                      <a:pt x="115260" y="169049"/>
                    </a:lnTo>
                    <a:lnTo>
                      <a:pt x="115260" y="2228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489627" y="1436914"/>
                <a:ext cx="1129553" cy="307362"/>
              </a:xfrm>
              <a:custGeom>
                <a:avLst/>
                <a:gdLst>
                  <a:gd name="connsiteX0" fmla="*/ 176733 w 1129553"/>
                  <a:gd name="connsiteY0" fmla="*/ 261257 h 307362"/>
                  <a:gd name="connsiteX1" fmla="*/ 322729 w 1129553"/>
                  <a:gd name="connsiteY1" fmla="*/ 245889 h 307362"/>
                  <a:gd name="connsiteX2" fmla="*/ 361149 w 1129553"/>
                  <a:gd name="connsiteY2" fmla="*/ 169049 h 307362"/>
                  <a:gd name="connsiteX3" fmla="*/ 522514 w 1129553"/>
                  <a:gd name="connsiteY3" fmla="*/ 169049 h 307362"/>
                  <a:gd name="connsiteX4" fmla="*/ 607039 w 1129553"/>
                  <a:gd name="connsiteY4" fmla="*/ 99893 h 307362"/>
                  <a:gd name="connsiteX5" fmla="*/ 729983 w 1129553"/>
                  <a:gd name="connsiteY5" fmla="*/ 99893 h 307362"/>
                  <a:gd name="connsiteX6" fmla="*/ 937452 w 1129553"/>
                  <a:gd name="connsiteY6" fmla="*/ 84525 h 307362"/>
                  <a:gd name="connsiteX7" fmla="*/ 1129553 w 1129553"/>
                  <a:gd name="connsiteY7" fmla="*/ 46104 h 307362"/>
                  <a:gd name="connsiteX8" fmla="*/ 968188 w 1129553"/>
                  <a:gd name="connsiteY8" fmla="*/ 30736 h 307362"/>
                  <a:gd name="connsiteX9" fmla="*/ 883664 w 1129553"/>
                  <a:gd name="connsiteY9" fmla="*/ 30736 h 307362"/>
                  <a:gd name="connsiteX10" fmla="*/ 522514 w 1129553"/>
                  <a:gd name="connsiteY10" fmla="*/ 30736 h 307362"/>
                  <a:gd name="connsiteX11" fmla="*/ 445674 w 1129553"/>
                  <a:gd name="connsiteY11" fmla="*/ 0 h 307362"/>
                  <a:gd name="connsiteX12" fmla="*/ 345781 w 1129553"/>
                  <a:gd name="connsiteY12" fmla="*/ 84525 h 307362"/>
                  <a:gd name="connsiteX13" fmla="*/ 261257 w 1129553"/>
                  <a:gd name="connsiteY13" fmla="*/ 76841 h 307362"/>
                  <a:gd name="connsiteX14" fmla="*/ 161365 w 1129553"/>
                  <a:gd name="connsiteY14" fmla="*/ 99893 h 307362"/>
                  <a:gd name="connsiteX15" fmla="*/ 238205 w 1129553"/>
                  <a:gd name="connsiteY15" fmla="*/ 145997 h 307362"/>
                  <a:gd name="connsiteX16" fmla="*/ 222837 w 1129553"/>
                  <a:gd name="connsiteY16" fmla="*/ 215153 h 307362"/>
                  <a:gd name="connsiteX17" fmla="*/ 0 w 1129553"/>
                  <a:gd name="connsiteY17" fmla="*/ 215153 h 307362"/>
                  <a:gd name="connsiteX18" fmla="*/ 69156 w 1129553"/>
                  <a:gd name="connsiteY18" fmla="*/ 307362 h 307362"/>
                  <a:gd name="connsiteX19" fmla="*/ 176733 w 1129553"/>
                  <a:gd name="connsiteY19" fmla="*/ 261257 h 30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9553" h="307362">
                    <a:moveTo>
                      <a:pt x="176733" y="261257"/>
                    </a:moveTo>
                    <a:lnTo>
                      <a:pt x="322729" y="245889"/>
                    </a:lnTo>
                    <a:lnTo>
                      <a:pt x="361149" y="169049"/>
                    </a:lnTo>
                    <a:lnTo>
                      <a:pt x="522514" y="169049"/>
                    </a:lnTo>
                    <a:lnTo>
                      <a:pt x="607039" y="99893"/>
                    </a:lnTo>
                    <a:lnTo>
                      <a:pt x="729983" y="99893"/>
                    </a:lnTo>
                    <a:lnTo>
                      <a:pt x="937452" y="84525"/>
                    </a:lnTo>
                    <a:lnTo>
                      <a:pt x="1129553" y="46104"/>
                    </a:lnTo>
                    <a:lnTo>
                      <a:pt x="968188" y="30736"/>
                    </a:lnTo>
                    <a:lnTo>
                      <a:pt x="883664" y="30736"/>
                    </a:lnTo>
                    <a:lnTo>
                      <a:pt x="522514" y="30736"/>
                    </a:lnTo>
                    <a:lnTo>
                      <a:pt x="445674" y="0"/>
                    </a:lnTo>
                    <a:lnTo>
                      <a:pt x="345781" y="84525"/>
                    </a:lnTo>
                    <a:lnTo>
                      <a:pt x="261257" y="76841"/>
                    </a:lnTo>
                    <a:lnTo>
                      <a:pt x="161365" y="99893"/>
                    </a:lnTo>
                    <a:lnTo>
                      <a:pt x="238205" y="145997"/>
                    </a:lnTo>
                    <a:lnTo>
                      <a:pt x="222837" y="215153"/>
                    </a:lnTo>
                    <a:lnTo>
                      <a:pt x="0" y="215153"/>
                    </a:lnTo>
                    <a:lnTo>
                      <a:pt x="69156" y="307362"/>
                    </a:lnTo>
                    <a:lnTo>
                      <a:pt x="176733" y="2612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227294" y="1406178"/>
                <a:ext cx="1390810" cy="806824"/>
              </a:xfrm>
              <a:custGeom>
                <a:avLst/>
                <a:gdLst>
                  <a:gd name="connsiteX0" fmla="*/ 38420 w 1390810"/>
                  <a:gd name="connsiteY0" fmla="*/ 230521 h 806824"/>
                  <a:gd name="connsiteX1" fmla="*/ 199785 w 1390810"/>
                  <a:gd name="connsiteY1" fmla="*/ 276625 h 806824"/>
                  <a:gd name="connsiteX2" fmla="*/ 253573 w 1390810"/>
                  <a:gd name="connsiteY2" fmla="*/ 361150 h 806824"/>
                  <a:gd name="connsiteX3" fmla="*/ 207469 w 1390810"/>
                  <a:gd name="connsiteY3" fmla="*/ 422622 h 806824"/>
                  <a:gd name="connsiteX4" fmla="*/ 261257 w 1390810"/>
                  <a:gd name="connsiteY4" fmla="*/ 453358 h 806824"/>
                  <a:gd name="connsiteX5" fmla="*/ 230521 w 1390810"/>
                  <a:gd name="connsiteY5" fmla="*/ 530198 h 806824"/>
                  <a:gd name="connsiteX6" fmla="*/ 138313 w 1390810"/>
                  <a:gd name="connsiteY6" fmla="*/ 591671 h 806824"/>
                  <a:gd name="connsiteX7" fmla="*/ 215153 w 1390810"/>
                  <a:gd name="connsiteY7" fmla="*/ 737667 h 806824"/>
                  <a:gd name="connsiteX8" fmla="*/ 307361 w 1390810"/>
                  <a:gd name="connsiteY8" fmla="*/ 737667 h 806824"/>
                  <a:gd name="connsiteX9" fmla="*/ 353466 w 1390810"/>
                  <a:gd name="connsiteY9" fmla="*/ 806824 h 806824"/>
                  <a:gd name="connsiteX10" fmla="*/ 484094 w 1390810"/>
                  <a:gd name="connsiteY10" fmla="*/ 683879 h 806824"/>
                  <a:gd name="connsiteX11" fmla="*/ 560935 w 1390810"/>
                  <a:gd name="connsiteY11" fmla="*/ 591671 h 806824"/>
                  <a:gd name="connsiteX12" fmla="*/ 729983 w 1390810"/>
                  <a:gd name="connsiteY12" fmla="*/ 553251 h 806824"/>
                  <a:gd name="connsiteX13" fmla="*/ 799140 w 1390810"/>
                  <a:gd name="connsiteY13" fmla="*/ 461042 h 806824"/>
                  <a:gd name="connsiteX14" fmla="*/ 960504 w 1390810"/>
                  <a:gd name="connsiteY14" fmla="*/ 461042 h 806824"/>
                  <a:gd name="connsiteX15" fmla="*/ 1052713 w 1390810"/>
                  <a:gd name="connsiteY15" fmla="*/ 353466 h 806824"/>
                  <a:gd name="connsiteX16" fmla="*/ 1098817 w 1390810"/>
                  <a:gd name="connsiteY16" fmla="*/ 284309 h 806824"/>
                  <a:gd name="connsiteX17" fmla="*/ 1214077 w 1390810"/>
                  <a:gd name="connsiteY17" fmla="*/ 199785 h 806824"/>
                  <a:gd name="connsiteX18" fmla="*/ 1214077 w 1390810"/>
                  <a:gd name="connsiteY18" fmla="*/ 199785 h 806824"/>
                  <a:gd name="connsiteX19" fmla="*/ 1390810 w 1390810"/>
                  <a:gd name="connsiteY19" fmla="*/ 76840 h 806824"/>
                  <a:gd name="connsiteX20" fmla="*/ 1244814 w 1390810"/>
                  <a:gd name="connsiteY20" fmla="*/ 76840 h 806824"/>
                  <a:gd name="connsiteX21" fmla="*/ 1091133 w 1390810"/>
                  <a:gd name="connsiteY21" fmla="*/ 107577 h 806824"/>
                  <a:gd name="connsiteX22" fmla="*/ 1075765 w 1390810"/>
                  <a:gd name="connsiteY22" fmla="*/ 30736 h 806824"/>
                  <a:gd name="connsiteX23" fmla="*/ 945136 w 1390810"/>
                  <a:gd name="connsiteY23" fmla="*/ 53788 h 806824"/>
                  <a:gd name="connsiteX24" fmla="*/ 914400 w 1390810"/>
                  <a:gd name="connsiteY24" fmla="*/ 0 h 806824"/>
                  <a:gd name="connsiteX25" fmla="*/ 737667 w 1390810"/>
                  <a:gd name="connsiteY25" fmla="*/ 30736 h 806824"/>
                  <a:gd name="connsiteX26" fmla="*/ 614723 w 1390810"/>
                  <a:gd name="connsiteY26" fmla="*/ 30736 h 806824"/>
                  <a:gd name="connsiteX27" fmla="*/ 384202 w 1390810"/>
                  <a:gd name="connsiteY27" fmla="*/ 92209 h 806824"/>
                  <a:gd name="connsiteX28" fmla="*/ 230521 w 1390810"/>
                  <a:gd name="connsiteY28" fmla="*/ 107577 h 806824"/>
                  <a:gd name="connsiteX29" fmla="*/ 115261 w 1390810"/>
                  <a:gd name="connsiteY29" fmla="*/ 192101 h 806824"/>
                  <a:gd name="connsiteX30" fmla="*/ 0 w 1390810"/>
                  <a:gd name="connsiteY30" fmla="*/ 176733 h 806824"/>
                  <a:gd name="connsiteX31" fmla="*/ 38420 w 1390810"/>
                  <a:gd name="connsiteY31" fmla="*/ 230521 h 80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90810" h="806824">
                    <a:moveTo>
                      <a:pt x="38420" y="230521"/>
                    </a:moveTo>
                    <a:lnTo>
                      <a:pt x="199785" y="276625"/>
                    </a:lnTo>
                    <a:lnTo>
                      <a:pt x="253573" y="361150"/>
                    </a:lnTo>
                    <a:lnTo>
                      <a:pt x="207469" y="422622"/>
                    </a:lnTo>
                    <a:lnTo>
                      <a:pt x="261257" y="453358"/>
                    </a:lnTo>
                    <a:lnTo>
                      <a:pt x="230521" y="530198"/>
                    </a:lnTo>
                    <a:lnTo>
                      <a:pt x="138313" y="591671"/>
                    </a:lnTo>
                    <a:lnTo>
                      <a:pt x="215153" y="737667"/>
                    </a:lnTo>
                    <a:lnTo>
                      <a:pt x="307361" y="737667"/>
                    </a:lnTo>
                    <a:lnTo>
                      <a:pt x="353466" y="806824"/>
                    </a:lnTo>
                    <a:lnTo>
                      <a:pt x="484094" y="683879"/>
                    </a:lnTo>
                    <a:lnTo>
                      <a:pt x="560935" y="591671"/>
                    </a:lnTo>
                    <a:lnTo>
                      <a:pt x="729983" y="553251"/>
                    </a:lnTo>
                    <a:lnTo>
                      <a:pt x="799140" y="461042"/>
                    </a:lnTo>
                    <a:lnTo>
                      <a:pt x="960504" y="461042"/>
                    </a:lnTo>
                    <a:lnTo>
                      <a:pt x="1052713" y="353466"/>
                    </a:lnTo>
                    <a:lnTo>
                      <a:pt x="1098817" y="284309"/>
                    </a:lnTo>
                    <a:lnTo>
                      <a:pt x="1214077" y="199785"/>
                    </a:lnTo>
                    <a:lnTo>
                      <a:pt x="1214077" y="199785"/>
                    </a:lnTo>
                    <a:lnTo>
                      <a:pt x="1390810" y="76840"/>
                    </a:lnTo>
                    <a:lnTo>
                      <a:pt x="1244814" y="76840"/>
                    </a:lnTo>
                    <a:lnTo>
                      <a:pt x="1091133" y="107577"/>
                    </a:lnTo>
                    <a:lnTo>
                      <a:pt x="1075765" y="30736"/>
                    </a:lnTo>
                    <a:lnTo>
                      <a:pt x="945136" y="53788"/>
                    </a:lnTo>
                    <a:lnTo>
                      <a:pt x="914400" y="0"/>
                    </a:lnTo>
                    <a:lnTo>
                      <a:pt x="737667" y="30736"/>
                    </a:lnTo>
                    <a:lnTo>
                      <a:pt x="614723" y="30736"/>
                    </a:lnTo>
                    <a:lnTo>
                      <a:pt x="384202" y="92209"/>
                    </a:lnTo>
                    <a:lnTo>
                      <a:pt x="230521" y="107577"/>
                    </a:lnTo>
                    <a:lnTo>
                      <a:pt x="115261" y="192101"/>
                    </a:lnTo>
                    <a:lnTo>
                      <a:pt x="0" y="176733"/>
                    </a:lnTo>
                    <a:lnTo>
                      <a:pt x="38420" y="2305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012141" y="2543415"/>
                <a:ext cx="176733" cy="145997"/>
              </a:xfrm>
              <a:custGeom>
                <a:avLst/>
                <a:gdLst>
                  <a:gd name="connsiteX0" fmla="*/ 107577 w 176733"/>
                  <a:gd name="connsiteY0" fmla="*/ 0 h 145997"/>
                  <a:gd name="connsiteX1" fmla="*/ 0 w 176733"/>
                  <a:gd name="connsiteY1" fmla="*/ 84524 h 145997"/>
                  <a:gd name="connsiteX2" fmla="*/ 38420 w 176733"/>
                  <a:gd name="connsiteY2" fmla="*/ 122945 h 145997"/>
                  <a:gd name="connsiteX3" fmla="*/ 107577 w 176733"/>
                  <a:gd name="connsiteY3" fmla="*/ 145997 h 145997"/>
                  <a:gd name="connsiteX4" fmla="*/ 176733 w 176733"/>
                  <a:gd name="connsiteY4" fmla="*/ 99893 h 145997"/>
                  <a:gd name="connsiteX5" fmla="*/ 107577 w 176733"/>
                  <a:gd name="connsiteY5" fmla="*/ 0 h 14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733" h="145997">
                    <a:moveTo>
                      <a:pt x="107577" y="0"/>
                    </a:moveTo>
                    <a:lnTo>
                      <a:pt x="0" y="84524"/>
                    </a:lnTo>
                    <a:lnTo>
                      <a:pt x="38420" y="122945"/>
                    </a:lnTo>
                    <a:lnTo>
                      <a:pt x="107577" y="145997"/>
                    </a:lnTo>
                    <a:lnTo>
                      <a:pt x="176733" y="99893"/>
                    </a:lnTo>
                    <a:lnTo>
                      <a:pt x="1075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921008" y="3634548"/>
                <a:ext cx="537883" cy="199785"/>
              </a:xfrm>
              <a:custGeom>
                <a:avLst/>
                <a:gdLst>
                  <a:gd name="connsiteX0" fmla="*/ 0 w 537883"/>
                  <a:gd name="connsiteY0" fmla="*/ 69156 h 199785"/>
                  <a:gd name="connsiteX1" fmla="*/ 184417 w 537883"/>
                  <a:gd name="connsiteY1" fmla="*/ 69156 h 199785"/>
                  <a:gd name="connsiteX2" fmla="*/ 261258 w 537883"/>
                  <a:gd name="connsiteY2" fmla="*/ 192101 h 199785"/>
                  <a:gd name="connsiteX3" fmla="*/ 376518 w 537883"/>
                  <a:gd name="connsiteY3" fmla="*/ 161365 h 199785"/>
                  <a:gd name="connsiteX4" fmla="*/ 445674 w 537883"/>
                  <a:gd name="connsiteY4" fmla="*/ 199785 h 199785"/>
                  <a:gd name="connsiteX5" fmla="*/ 537883 w 537883"/>
                  <a:gd name="connsiteY5" fmla="*/ 176733 h 199785"/>
                  <a:gd name="connsiteX6" fmla="*/ 453358 w 537883"/>
                  <a:gd name="connsiteY6" fmla="*/ 107576 h 199785"/>
                  <a:gd name="connsiteX7" fmla="*/ 291994 w 537883"/>
                  <a:gd name="connsiteY7" fmla="*/ 107576 h 199785"/>
                  <a:gd name="connsiteX8" fmla="*/ 207469 w 537883"/>
                  <a:gd name="connsiteY8" fmla="*/ 7684 h 199785"/>
                  <a:gd name="connsiteX9" fmla="*/ 122945 w 537883"/>
                  <a:gd name="connsiteY9" fmla="*/ 0 h 199785"/>
                  <a:gd name="connsiteX10" fmla="*/ 0 w 537883"/>
                  <a:gd name="connsiteY10" fmla="*/ 69156 h 19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7883" h="199785">
                    <a:moveTo>
                      <a:pt x="0" y="69156"/>
                    </a:moveTo>
                    <a:lnTo>
                      <a:pt x="184417" y="69156"/>
                    </a:lnTo>
                    <a:lnTo>
                      <a:pt x="261258" y="192101"/>
                    </a:lnTo>
                    <a:lnTo>
                      <a:pt x="376518" y="161365"/>
                    </a:lnTo>
                    <a:lnTo>
                      <a:pt x="445674" y="199785"/>
                    </a:lnTo>
                    <a:lnTo>
                      <a:pt x="537883" y="176733"/>
                    </a:lnTo>
                    <a:lnTo>
                      <a:pt x="453358" y="107576"/>
                    </a:lnTo>
                    <a:lnTo>
                      <a:pt x="291994" y="107576"/>
                    </a:lnTo>
                    <a:lnTo>
                      <a:pt x="207469" y="7684"/>
                    </a:lnTo>
                    <a:lnTo>
                      <a:pt x="122945" y="0"/>
                    </a:lnTo>
                    <a:lnTo>
                      <a:pt x="0" y="69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>
              <a:off x="5255388" y="1852168"/>
              <a:ext cx="1645984" cy="1957905"/>
              <a:chOff x="4202053" y="3092208"/>
              <a:chExt cx="2394192" cy="284790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4202053" y="3092208"/>
                <a:ext cx="2394192" cy="2847902"/>
              </a:xfrm>
              <a:custGeom>
                <a:avLst/>
                <a:gdLst>
                  <a:gd name="connsiteX0" fmla="*/ 1242467 w 2394192"/>
                  <a:gd name="connsiteY0" fmla="*/ 230345 h 2847902"/>
                  <a:gd name="connsiteX1" fmla="*/ 1319249 w 2394192"/>
                  <a:gd name="connsiteY1" fmla="*/ 230345 h 2847902"/>
                  <a:gd name="connsiteX2" fmla="*/ 1312269 w 2394192"/>
                  <a:gd name="connsiteY2" fmla="*/ 160543 h 2847902"/>
                  <a:gd name="connsiteX3" fmla="*/ 1396030 w 2394192"/>
                  <a:gd name="connsiteY3" fmla="*/ 153563 h 2847902"/>
                  <a:gd name="connsiteX4" fmla="*/ 1514693 w 2394192"/>
                  <a:gd name="connsiteY4" fmla="*/ 216384 h 2847902"/>
                  <a:gd name="connsiteX5" fmla="*/ 1605435 w 2394192"/>
                  <a:gd name="connsiteY5" fmla="*/ 216384 h 2847902"/>
                  <a:gd name="connsiteX6" fmla="*/ 1675237 w 2394192"/>
                  <a:gd name="connsiteY6" fmla="*/ 195444 h 2847902"/>
                  <a:gd name="connsiteX7" fmla="*/ 1779939 w 2394192"/>
                  <a:gd name="connsiteY7" fmla="*/ 237325 h 2847902"/>
                  <a:gd name="connsiteX8" fmla="*/ 1807859 w 2394192"/>
                  <a:gd name="connsiteY8" fmla="*/ 300146 h 2847902"/>
                  <a:gd name="connsiteX9" fmla="*/ 1786919 w 2394192"/>
                  <a:gd name="connsiteY9" fmla="*/ 335047 h 2847902"/>
                  <a:gd name="connsiteX10" fmla="*/ 1731078 w 2394192"/>
                  <a:gd name="connsiteY10" fmla="*/ 376928 h 2847902"/>
                  <a:gd name="connsiteX11" fmla="*/ 1758998 w 2394192"/>
                  <a:gd name="connsiteY11" fmla="*/ 446729 h 2847902"/>
                  <a:gd name="connsiteX12" fmla="*/ 1863701 w 2394192"/>
                  <a:gd name="connsiteY12" fmla="*/ 579352 h 2847902"/>
                  <a:gd name="connsiteX13" fmla="*/ 1870681 w 2394192"/>
                  <a:gd name="connsiteY13" fmla="*/ 628213 h 2847902"/>
                  <a:gd name="connsiteX14" fmla="*/ 1926522 w 2394192"/>
                  <a:gd name="connsiteY14" fmla="*/ 663114 h 2847902"/>
                  <a:gd name="connsiteX15" fmla="*/ 1919542 w 2394192"/>
                  <a:gd name="connsiteY15" fmla="*/ 732916 h 2847902"/>
                  <a:gd name="connsiteX16" fmla="*/ 1989343 w 2394192"/>
                  <a:gd name="connsiteY16" fmla="*/ 781777 h 2847902"/>
                  <a:gd name="connsiteX17" fmla="*/ 2038204 w 2394192"/>
                  <a:gd name="connsiteY17" fmla="*/ 928360 h 2847902"/>
                  <a:gd name="connsiteX18" fmla="*/ 2038204 w 2394192"/>
                  <a:gd name="connsiteY18" fmla="*/ 928360 h 2847902"/>
                  <a:gd name="connsiteX19" fmla="*/ 2156867 w 2394192"/>
                  <a:gd name="connsiteY19" fmla="*/ 998161 h 2847902"/>
                  <a:gd name="connsiteX20" fmla="*/ 2170827 w 2394192"/>
                  <a:gd name="connsiteY20" fmla="*/ 1060983 h 2847902"/>
                  <a:gd name="connsiteX21" fmla="*/ 2261569 w 2394192"/>
                  <a:gd name="connsiteY21" fmla="*/ 1060983 h 2847902"/>
                  <a:gd name="connsiteX22" fmla="*/ 2352311 w 2394192"/>
                  <a:gd name="connsiteY22" fmla="*/ 998161 h 2847902"/>
                  <a:gd name="connsiteX23" fmla="*/ 2394192 w 2394192"/>
                  <a:gd name="connsiteY23" fmla="*/ 998161 h 2847902"/>
                  <a:gd name="connsiteX24" fmla="*/ 2359292 w 2394192"/>
                  <a:gd name="connsiteY24" fmla="*/ 1228507 h 2847902"/>
                  <a:gd name="connsiteX25" fmla="*/ 2282510 w 2394192"/>
                  <a:gd name="connsiteY25" fmla="*/ 1326229 h 2847902"/>
                  <a:gd name="connsiteX26" fmla="*/ 2177808 w 2394192"/>
                  <a:gd name="connsiteY26" fmla="*/ 1430931 h 2847902"/>
                  <a:gd name="connsiteX27" fmla="*/ 2073105 w 2394192"/>
                  <a:gd name="connsiteY27" fmla="*/ 1549594 h 2847902"/>
                  <a:gd name="connsiteX28" fmla="*/ 2024244 w 2394192"/>
                  <a:gd name="connsiteY28" fmla="*/ 1598455 h 2847902"/>
                  <a:gd name="connsiteX29" fmla="*/ 2024244 w 2394192"/>
                  <a:gd name="connsiteY29" fmla="*/ 1668256 h 2847902"/>
                  <a:gd name="connsiteX30" fmla="*/ 1982363 w 2394192"/>
                  <a:gd name="connsiteY30" fmla="*/ 1717117 h 2847902"/>
                  <a:gd name="connsiteX31" fmla="*/ 2003304 w 2394192"/>
                  <a:gd name="connsiteY31" fmla="*/ 1765978 h 2847902"/>
                  <a:gd name="connsiteX32" fmla="*/ 1989343 w 2394192"/>
                  <a:gd name="connsiteY32" fmla="*/ 1828800 h 2847902"/>
                  <a:gd name="connsiteX33" fmla="*/ 2038204 w 2394192"/>
                  <a:gd name="connsiteY33" fmla="*/ 1919542 h 2847902"/>
                  <a:gd name="connsiteX34" fmla="*/ 2010284 w 2394192"/>
                  <a:gd name="connsiteY34" fmla="*/ 2052165 h 2847902"/>
                  <a:gd name="connsiteX35" fmla="*/ 1982363 w 2394192"/>
                  <a:gd name="connsiteY35" fmla="*/ 2156867 h 2847902"/>
                  <a:gd name="connsiteX36" fmla="*/ 1800879 w 2394192"/>
                  <a:gd name="connsiteY36" fmla="*/ 2254589 h 2847902"/>
                  <a:gd name="connsiteX37" fmla="*/ 1821820 w 2394192"/>
                  <a:gd name="connsiteY37" fmla="*/ 2338351 h 2847902"/>
                  <a:gd name="connsiteX38" fmla="*/ 1842760 w 2394192"/>
                  <a:gd name="connsiteY38" fmla="*/ 2408152 h 2847902"/>
                  <a:gd name="connsiteX39" fmla="*/ 1814840 w 2394192"/>
                  <a:gd name="connsiteY39" fmla="*/ 2484934 h 2847902"/>
                  <a:gd name="connsiteX40" fmla="*/ 1731078 w 2394192"/>
                  <a:gd name="connsiteY40" fmla="*/ 2512855 h 2847902"/>
                  <a:gd name="connsiteX41" fmla="*/ 1717117 w 2394192"/>
                  <a:gd name="connsiteY41" fmla="*/ 2568696 h 2847902"/>
                  <a:gd name="connsiteX42" fmla="*/ 1654296 w 2394192"/>
                  <a:gd name="connsiteY42" fmla="*/ 2638497 h 2847902"/>
                  <a:gd name="connsiteX43" fmla="*/ 1626375 w 2394192"/>
                  <a:gd name="connsiteY43" fmla="*/ 2736219 h 2847902"/>
                  <a:gd name="connsiteX44" fmla="*/ 1486772 w 2394192"/>
                  <a:gd name="connsiteY44" fmla="*/ 2792061 h 2847902"/>
                  <a:gd name="connsiteX45" fmla="*/ 1409991 w 2394192"/>
                  <a:gd name="connsiteY45" fmla="*/ 2792061 h 2847902"/>
                  <a:gd name="connsiteX46" fmla="*/ 1409991 w 2394192"/>
                  <a:gd name="connsiteY46" fmla="*/ 2792061 h 2847902"/>
                  <a:gd name="connsiteX47" fmla="*/ 1249447 w 2394192"/>
                  <a:gd name="connsiteY47" fmla="*/ 2847902 h 2847902"/>
                  <a:gd name="connsiteX48" fmla="*/ 1228507 w 2394192"/>
                  <a:gd name="connsiteY48" fmla="*/ 2722259 h 2847902"/>
                  <a:gd name="connsiteX49" fmla="*/ 1228507 w 2394192"/>
                  <a:gd name="connsiteY49" fmla="*/ 2645477 h 2847902"/>
                  <a:gd name="connsiteX50" fmla="*/ 1151725 w 2394192"/>
                  <a:gd name="connsiteY50" fmla="*/ 2554736 h 2847902"/>
                  <a:gd name="connsiteX51" fmla="*/ 1144745 w 2394192"/>
                  <a:gd name="connsiteY51" fmla="*/ 2422113 h 2847902"/>
                  <a:gd name="connsiteX52" fmla="*/ 1144745 w 2394192"/>
                  <a:gd name="connsiteY52" fmla="*/ 2338351 h 2847902"/>
                  <a:gd name="connsiteX53" fmla="*/ 1047023 w 2394192"/>
                  <a:gd name="connsiteY53" fmla="*/ 2219688 h 2847902"/>
                  <a:gd name="connsiteX54" fmla="*/ 1033063 w 2394192"/>
                  <a:gd name="connsiteY54" fmla="*/ 2038204 h 2847902"/>
                  <a:gd name="connsiteX55" fmla="*/ 1081924 w 2394192"/>
                  <a:gd name="connsiteY55" fmla="*/ 1940482 h 2847902"/>
                  <a:gd name="connsiteX56" fmla="*/ 1137765 w 2394192"/>
                  <a:gd name="connsiteY56" fmla="*/ 1891621 h 2847902"/>
                  <a:gd name="connsiteX57" fmla="*/ 1088904 w 2394192"/>
                  <a:gd name="connsiteY57" fmla="*/ 1814839 h 2847902"/>
                  <a:gd name="connsiteX58" fmla="*/ 1047023 w 2394192"/>
                  <a:gd name="connsiteY58" fmla="*/ 1793899 h 2847902"/>
                  <a:gd name="connsiteX59" fmla="*/ 1067963 w 2394192"/>
                  <a:gd name="connsiteY59" fmla="*/ 1738058 h 2847902"/>
                  <a:gd name="connsiteX60" fmla="*/ 1019102 w 2394192"/>
                  <a:gd name="connsiteY60" fmla="*/ 1703157 h 2847902"/>
                  <a:gd name="connsiteX61" fmla="*/ 1047023 w 2394192"/>
                  <a:gd name="connsiteY61" fmla="*/ 1654296 h 2847902"/>
                  <a:gd name="connsiteX62" fmla="*/ 942321 w 2394192"/>
                  <a:gd name="connsiteY62" fmla="*/ 1521673 h 2847902"/>
                  <a:gd name="connsiteX63" fmla="*/ 963261 w 2394192"/>
                  <a:gd name="connsiteY63" fmla="*/ 1437911 h 2847902"/>
                  <a:gd name="connsiteX64" fmla="*/ 942321 w 2394192"/>
                  <a:gd name="connsiteY64" fmla="*/ 1361129 h 2847902"/>
                  <a:gd name="connsiteX65" fmla="*/ 942321 w 2394192"/>
                  <a:gd name="connsiteY65" fmla="*/ 1291328 h 2847902"/>
                  <a:gd name="connsiteX66" fmla="*/ 893459 w 2394192"/>
                  <a:gd name="connsiteY66" fmla="*/ 1263407 h 2847902"/>
                  <a:gd name="connsiteX67" fmla="*/ 823658 w 2394192"/>
                  <a:gd name="connsiteY67" fmla="*/ 1291328 h 2847902"/>
                  <a:gd name="connsiteX68" fmla="*/ 760837 w 2394192"/>
                  <a:gd name="connsiteY68" fmla="*/ 1193606 h 2847902"/>
                  <a:gd name="connsiteX69" fmla="*/ 656134 w 2394192"/>
                  <a:gd name="connsiteY69" fmla="*/ 1214546 h 2847902"/>
                  <a:gd name="connsiteX70" fmla="*/ 572372 w 2394192"/>
                  <a:gd name="connsiteY70" fmla="*/ 1263407 h 2847902"/>
                  <a:gd name="connsiteX71" fmla="*/ 411829 w 2394192"/>
                  <a:gd name="connsiteY71" fmla="*/ 1221526 h 2847902"/>
                  <a:gd name="connsiteX72" fmla="*/ 362968 w 2394192"/>
                  <a:gd name="connsiteY72" fmla="*/ 1298308 h 2847902"/>
                  <a:gd name="connsiteX73" fmla="*/ 181484 w 2394192"/>
                  <a:gd name="connsiteY73" fmla="*/ 1172665 h 2847902"/>
                  <a:gd name="connsiteX74" fmla="*/ 195444 w 2394192"/>
                  <a:gd name="connsiteY74" fmla="*/ 1081923 h 2847902"/>
                  <a:gd name="connsiteX75" fmla="*/ 76782 w 2394192"/>
                  <a:gd name="connsiteY75" fmla="*/ 1012122 h 2847902"/>
                  <a:gd name="connsiteX76" fmla="*/ 0 w 2394192"/>
                  <a:gd name="connsiteY76" fmla="*/ 963261 h 2847902"/>
                  <a:gd name="connsiteX77" fmla="*/ 41881 w 2394192"/>
                  <a:gd name="connsiteY77" fmla="*/ 893459 h 2847902"/>
                  <a:gd name="connsiteX78" fmla="*/ 6980 w 2394192"/>
                  <a:gd name="connsiteY78" fmla="*/ 816677 h 2847902"/>
                  <a:gd name="connsiteX79" fmla="*/ 48861 w 2394192"/>
                  <a:gd name="connsiteY79" fmla="*/ 711975 h 2847902"/>
                  <a:gd name="connsiteX80" fmla="*/ 20940 w 2394192"/>
                  <a:gd name="connsiteY80" fmla="*/ 607273 h 2847902"/>
                  <a:gd name="connsiteX81" fmla="*/ 153563 w 2394192"/>
                  <a:gd name="connsiteY81" fmla="*/ 349007 h 2847902"/>
                  <a:gd name="connsiteX82" fmla="*/ 279206 w 2394192"/>
                  <a:gd name="connsiteY82" fmla="*/ 321087 h 2847902"/>
                  <a:gd name="connsiteX83" fmla="*/ 328067 w 2394192"/>
                  <a:gd name="connsiteY83" fmla="*/ 258265 h 2847902"/>
                  <a:gd name="connsiteX84" fmla="*/ 314107 w 2394192"/>
                  <a:gd name="connsiteY84" fmla="*/ 195444 h 2847902"/>
                  <a:gd name="connsiteX85" fmla="*/ 390888 w 2394192"/>
                  <a:gd name="connsiteY85" fmla="*/ 118662 h 2847902"/>
                  <a:gd name="connsiteX86" fmla="*/ 439750 w 2394192"/>
                  <a:gd name="connsiteY86" fmla="*/ 62821 h 2847902"/>
                  <a:gd name="connsiteX87" fmla="*/ 572372 w 2394192"/>
                  <a:gd name="connsiteY87" fmla="*/ 62821 h 2847902"/>
                  <a:gd name="connsiteX88" fmla="*/ 663114 w 2394192"/>
                  <a:gd name="connsiteY88" fmla="*/ 0 h 2847902"/>
                  <a:gd name="connsiteX89" fmla="*/ 942321 w 2394192"/>
                  <a:gd name="connsiteY89" fmla="*/ 0 h 2847902"/>
                  <a:gd name="connsiteX90" fmla="*/ 991182 w 2394192"/>
                  <a:gd name="connsiteY90" fmla="*/ 55841 h 2847902"/>
                  <a:gd name="connsiteX91" fmla="*/ 928360 w 2394192"/>
                  <a:gd name="connsiteY91" fmla="*/ 139603 h 2847902"/>
                  <a:gd name="connsiteX92" fmla="*/ 1026082 w 2394192"/>
                  <a:gd name="connsiteY92" fmla="*/ 181484 h 2847902"/>
                  <a:gd name="connsiteX93" fmla="*/ 1088904 w 2394192"/>
                  <a:gd name="connsiteY93" fmla="*/ 153563 h 2847902"/>
                  <a:gd name="connsiteX94" fmla="*/ 1242467 w 2394192"/>
                  <a:gd name="connsiteY94" fmla="*/ 230345 h 284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2394192" h="2847902">
                    <a:moveTo>
                      <a:pt x="1242467" y="230345"/>
                    </a:moveTo>
                    <a:lnTo>
                      <a:pt x="1319249" y="230345"/>
                    </a:lnTo>
                    <a:lnTo>
                      <a:pt x="1312269" y="160543"/>
                    </a:lnTo>
                    <a:lnTo>
                      <a:pt x="1396030" y="153563"/>
                    </a:lnTo>
                    <a:lnTo>
                      <a:pt x="1514693" y="216384"/>
                    </a:lnTo>
                    <a:lnTo>
                      <a:pt x="1605435" y="216384"/>
                    </a:lnTo>
                    <a:lnTo>
                      <a:pt x="1675237" y="195444"/>
                    </a:lnTo>
                    <a:lnTo>
                      <a:pt x="1779939" y="237325"/>
                    </a:lnTo>
                    <a:lnTo>
                      <a:pt x="1807859" y="300146"/>
                    </a:lnTo>
                    <a:lnTo>
                      <a:pt x="1786919" y="335047"/>
                    </a:lnTo>
                    <a:lnTo>
                      <a:pt x="1731078" y="376928"/>
                    </a:lnTo>
                    <a:lnTo>
                      <a:pt x="1758998" y="446729"/>
                    </a:lnTo>
                    <a:lnTo>
                      <a:pt x="1863701" y="579352"/>
                    </a:lnTo>
                    <a:lnTo>
                      <a:pt x="1870681" y="628213"/>
                    </a:lnTo>
                    <a:lnTo>
                      <a:pt x="1926522" y="663114"/>
                    </a:lnTo>
                    <a:lnTo>
                      <a:pt x="1919542" y="732916"/>
                    </a:lnTo>
                    <a:lnTo>
                      <a:pt x="1989343" y="781777"/>
                    </a:lnTo>
                    <a:lnTo>
                      <a:pt x="2038204" y="928360"/>
                    </a:lnTo>
                    <a:lnTo>
                      <a:pt x="2038204" y="928360"/>
                    </a:lnTo>
                    <a:lnTo>
                      <a:pt x="2156867" y="998161"/>
                    </a:lnTo>
                    <a:lnTo>
                      <a:pt x="2170827" y="1060983"/>
                    </a:lnTo>
                    <a:lnTo>
                      <a:pt x="2261569" y="1060983"/>
                    </a:lnTo>
                    <a:lnTo>
                      <a:pt x="2352311" y="998161"/>
                    </a:lnTo>
                    <a:lnTo>
                      <a:pt x="2394192" y="998161"/>
                    </a:lnTo>
                    <a:lnTo>
                      <a:pt x="2359292" y="1228507"/>
                    </a:lnTo>
                    <a:lnTo>
                      <a:pt x="2282510" y="1326229"/>
                    </a:lnTo>
                    <a:lnTo>
                      <a:pt x="2177808" y="1430931"/>
                    </a:lnTo>
                    <a:lnTo>
                      <a:pt x="2073105" y="1549594"/>
                    </a:lnTo>
                    <a:lnTo>
                      <a:pt x="2024244" y="1598455"/>
                    </a:lnTo>
                    <a:lnTo>
                      <a:pt x="2024244" y="1668256"/>
                    </a:lnTo>
                    <a:lnTo>
                      <a:pt x="1982363" y="1717117"/>
                    </a:lnTo>
                    <a:lnTo>
                      <a:pt x="2003304" y="1765978"/>
                    </a:lnTo>
                    <a:lnTo>
                      <a:pt x="1989343" y="1828800"/>
                    </a:lnTo>
                    <a:lnTo>
                      <a:pt x="2038204" y="1919542"/>
                    </a:lnTo>
                    <a:lnTo>
                      <a:pt x="2010284" y="2052165"/>
                    </a:lnTo>
                    <a:lnTo>
                      <a:pt x="1982363" y="2156867"/>
                    </a:lnTo>
                    <a:lnTo>
                      <a:pt x="1800879" y="2254589"/>
                    </a:lnTo>
                    <a:lnTo>
                      <a:pt x="1821820" y="2338351"/>
                    </a:lnTo>
                    <a:lnTo>
                      <a:pt x="1842760" y="2408152"/>
                    </a:lnTo>
                    <a:lnTo>
                      <a:pt x="1814840" y="2484934"/>
                    </a:lnTo>
                    <a:lnTo>
                      <a:pt x="1731078" y="2512855"/>
                    </a:lnTo>
                    <a:lnTo>
                      <a:pt x="1717117" y="2568696"/>
                    </a:lnTo>
                    <a:lnTo>
                      <a:pt x="1654296" y="2638497"/>
                    </a:lnTo>
                    <a:lnTo>
                      <a:pt x="1626375" y="2736219"/>
                    </a:lnTo>
                    <a:lnTo>
                      <a:pt x="1486772" y="2792061"/>
                    </a:lnTo>
                    <a:lnTo>
                      <a:pt x="1409991" y="2792061"/>
                    </a:lnTo>
                    <a:lnTo>
                      <a:pt x="1409991" y="2792061"/>
                    </a:lnTo>
                    <a:lnTo>
                      <a:pt x="1249447" y="2847902"/>
                    </a:lnTo>
                    <a:lnTo>
                      <a:pt x="1228507" y="2722259"/>
                    </a:lnTo>
                    <a:lnTo>
                      <a:pt x="1228507" y="2645477"/>
                    </a:lnTo>
                    <a:lnTo>
                      <a:pt x="1151725" y="2554736"/>
                    </a:lnTo>
                    <a:lnTo>
                      <a:pt x="1144745" y="2422113"/>
                    </a:lnTo>
                    <a:lnTo>
                      <a:pt x="1144745" y="2338351"/>
                    </a:lnTo>
                    <a:lnTo>
                      <a:pt x="1047023" y="2219688"/>
                    </a:lnTo>
                    <a:lnTo>
                      <a:pt x="1033063" y="2038204"/>
                    </a:lnTo>
                    <a:lnTo>
                      <a:pt x="1081924" y="1940482"/>
                    </a:lnTo>
                    <a:lnTo>
                      <a:pt x="1137765" y="1891621"/>
                    </a:lnTo>
                    <a:lnTo>
                      <a:pt x="1088904" y="1814839"/>
                    </a:lnTo>
                    <a:lnTo>
                      <a:pt x="1047023" y="1793899"/>
                    </a:lnTo>
                    <a:lnTo>
                      <a:pt x="1067963" y="1738058"/>
                    </a:lnTo>
                    <a:lnTo>
                      <a:pt x="1019102" y="1703157"/>
                    </a:lnTo>
                    <a:lnTo>
                      <a:pt x="1047023" y="1654296"/>
                    </a:lnTo>
                    <a:lnTo>
                      <a:pt x="942321" y="1521673"/>
                    </a:lnTo>
                    <a:lnTo>
                      <a:pt x="963261" y="1437911"/>
                    </a:lnTo>
                    <a:lnTo>
                      <a:pt x="942321" y="1361129"/>
                    </a:lnTo>
                    <a:lnTo>
                      <a:pt x="942321" y="1291328"/>
                    </a:lnTo>
                    <a:lnTo>
                      <a:pt x="893459" y="1263407"/>
                    </a:lnTo>
                    <a:lnTo>
                      <a:pt x="823658" y="1291328"/>
                    </a:lnTo>
                    <a:lnTo>
                      <a:pt x="760837" y="1193606"/>
                    </a:lnTo>
                    <a:lnTo>
                      <a:pt x="656134" y="1214546"/>
                    </a:lnTo>
                    <a:lnTo>
                      <a:pt x="572372" y="1263407"/>
                    </a:lnTo>
                    <a:lnTo>
                      <a:pt x="411829" y="1221526"/>
                    </a:lnTo>
                    <a:lnTo>
                      <a:pt x="362968" y="1298308"/>
                    </a:lnTo>
                    <a:lnTo>
                      <a:pt x="181484" y="1172665"/>
                    </a:lnTo>
                    <a:lnTo>
                      <a:pt x="195444" y="1081923"/>
                    </a:lnTo>
                    <a:lnTo>
                      <a:pt x="76782" y="1012122"/>
                    </a:lnTo>
                    <a:lnTo>
                      <a:pt x="0" y="963261"/>
                    </a:lnTo>
                    <a:lnTo>
                      <a:pt x="41881" y="893459"/>
                    </a:lnTo>
                    <a:lnTo>
                      <a:pt x="6980" y="816677"/>
                    </a:lnTo>
                    <a:lnTo>
                      <a:pt x="48861" y="711975"/>
                    </a:lnTo>
                    <a:lnTo>
                      <a:pt x="20940" y="607273"/>
                    </a:lnTo>
                    <a:lnTo>
                      <a:pt x="153563" y="349007"/>
                    </a:lnTo>
                    <a:lnTo>
                      <a:pt x="279206" y="321087"/>
                    </a:lnTo>
                    <a:lnTo>
                      <a:pt x="328067" y="258265"/>
                    </a:lnTo>
                    <a:lnTo>
                      <a:pt x="314107" y="195444"/>
                    </a:lnTo>
                    <a:lnTo>
                      <a:pt x="390888" y="118662"/>
                    </a:lnTo>
                    <a:lnTo>
                      <a:pt x="439750" y="62821"/>
                    </a:lnTo>
                    <a:lnTo>
                      <a:pt x="572372" y="62821"/>
                    </a:lnTo>
                    <a:lnTo>
                      <a:pt x="663114" y="0"/>
                    </a:lnTo>
                    <a:lnTo>
                      <a:pt x="942321" y="0"/>
                    </a:lnTo>
                    <a:lnTo>
                      <a:pt x="991182" y="55841"/>
                    </a:lnTo>
                    <a:lnTo>
                      <a:pt x="928360" y="139603"/>
                    </a:lnTo>
                    <a:lnTo>
                      <a:pt x="1026082" y="181484"/>
                    </a:lnTo>
                    <a:lnTo>
                      <a:pt x="1088904" y="153563"/>
                    </a:lnTo>
                    <a:lnTo>
                      <a:pt x="1242467" y="2303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293224" y="5017674"/>
                <a:ext cx="238205" cy="545566"/>
              </a:xfrm>
              <a:custGeom>
                <a:avLst/>
                <a:gdLst>
                  <a:gd name="connsiteX0" fmla="*/ 222837 w 238205"/>
                  <a:gd name="connsiteY0" fmla="*/ 0 h 545566"/>
                  <a:gd name="connsiteX1" fmla="*/ 145996 w 238205"/>
                  <a:gd name="connsiteY1" fmla="*/ 161365 h 545566"/>
                  <a:gd name="connsiteX2" fmla="*/ 30736 w 238205"/>
                  <a:gd name="connsiteY2" fmla="*/ 192101 h 545566"/>
                  <a:gd name="connsiteX3" fmla="*/ 53788 w 238205"/>
                  <a:gd name="connsiteY3" fmla="*/ 268941 h 545566"/>
                  <a:gd name="connsiteX4" fmla="*/ 38420 w 238205"/>
                  <a:gd name="connsiteY4" fmla="*/ 376518 h 545566"/>
                  <a:gd name="connsiteX5" fmla="*/ 0 w 238205"/>
                  <a:gd name="connsiteY5" fmla="*/ 414938 h 545566"/>
                  <a:gd name="connsiteX6" fmla="*/ 46104 w 238205"/>
                  <a:gd name="connsiteY6" fmla="*/ 476410 h 545566"/>
                  <a:gd name="connsiteX7" fmla="*/ 69156 w 238205"/>
                  <a:gd name="connsiteY7" fmla="*/ 545566 h 545566"/>
                  <a:gd name="connsiteX8" fmla="*/ 122944 w 238205"/>
                  <a:gd name="connsiteY8" fmla="*/ 476410 h 545566"/>
                  <a:gd name="connsiteX9" fmla="*/ 130628 w 238205"/>
                  <a:gd name="connsiteY9" fmla="*/ 361150 h 545566"/>
                  <a:gd name="connsiteX10" fmla="*/ 176732 w 238205"/>
                  <a:gd name="connsiteY10" fmla="*/ 307361 h 545566"/>
                  <a:gd name="connsiteX11" fmla="*/ 207468 w 238205"/>
                  <a:gd name="connsiteY11" fmla="*/ 215153 h 545566"/>
                  <a:gd name="connsiteX12" fmla="*/ 238205 w 238205"/>
                  <a:gd name="connsiteY12" fmla="*/ 69156 h 545566"/>
                  <a:gd name="connsiteX13" fmla="*/ 222837 w 238205"/>
                  <a:gd name="connsiteY13" fmla="*/ 0 h 54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205" h="545566">
                    <a:moveTo>
                      <a:pt x="222837" y="0"/>
                    </a:moveTo>
                    <a:lnTo>
                      <a:pt x="145996" y="161365"/>
                    </a:lnTo>
                    <a:lnTo>
                      <a:pt x="30736" y="192101"/>
                    </a:lnTo>
                    <a:lnTo>
                      <a:pt x="53788" y="268941"/>
                    </a:lnTo>
                    <a:lnTo>
                      <a:pt x="38420" y="376518"/>
                    </a:lnTo>
                    <a:lnTo>
                      <a:pt x="0" y="414938"/>
                    </a:lnTo>
                    <a:lnTo>
                      <a:pt x="46104" y="476410"/>
                    </a:lnTo>
                    <a:lnTo>
                      <a:pt x="69156" y="545566"/>
                    </a:lnTo>
                    <a:lnTo>
                      <a:pt x="122944" y="476410"/>
                    </a:lnTo>
                    <a:lnTo>
                      <a:pt x="130628" y="361150"/>
                    </a:lnTo>
                    <a:lnTo>
                      <a:pt x="176732" y="307361"/>
                    </a:lnTo>
                    <a:lnTo>
                      <a:pt x="207468" y="215153"/>
                    </a:lnTo>
                    <a:lnTo>
                      <a:pt x="238205" y="69156"/>
                    </a:lnTo>
                    <a:lnTo>
                      <a:pt x="2228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>
              <a:off x="5472332" y="899458"/>
              <a:ext cx="1563423" cy="965163"/>
              <a:chOff x="4517612" y="1706427"/>
              <a:chExt cx="2274102" cy="1403893"/>
            </a:xfrm>
            <a:solidFill>
              <a:srgbClr val="91B75E"/>
            </a:solidFill>
          </p:grpSpPr>
          <p:sp>
            <p:nvSpPr>
              <p:cNvPr id="10" name="Freeform 9"/>
              <p:cNvSpPr/>
              <p:nvPr/>
            </p:nvSpPr>
            <p:spPr>
              <a:xfrm>
                <a:off x="4517612" y="1706427"/>
                <a:ext cx="2274102" cy="1403893"/>
              </a:xfrm>
              <a:custGeom>
                <a:avLst/>
                <a:gdLst>
                  <a:gd name="connsiteX0" fmla="*/ 2039554 w 2274102"/>
                  <a:gd name="connsiteY0" fmla="*/ 0 h 1403893"/>
                  <a:gd name="connsiteX1" fmla="*/ 2090543 w 2274102"/>
                  <a:gd name="connsiteY1" fmla="*/ 61186 h 1403893"/>
                  <a:gd name="connsiteX2" fmla="*/ 2127934 w 2274102"/>
                  <a:gd name="connsiteY2" fmla="*/ 132571 h 1403893"/>
                  <a:gd name="connsiteX3" fmla="*/ 2189121 w 2274102"/>
                  <a:gd name="connsiteY3" fmla="*/ 139369 h 1403893"/>
                  <a:gd name="connsiteX4" fmla="*/ 2229912 w 2274102"/>
                  <a:gd name="connsiteY4" fmla="*/ 197157 h 1403893"/>
                  <a:gd name="connsiteX5" fmla="*/ 2178923 w 2274102"/>
                  <a:gd name="connsiteY5" fmla="*/ 231149 h 1403893"/>
                  <a:gd name="connsiteX6" fmla="*/ 2148330 w 2274102"/>
                  <a:gd name="connsiteY6" fmla="*/ 275340 h 1403893"/>
                  <a:gd name="connsiteX7" fmla="*/ 2168726 w 2274102"/>
                  <a:gd name="connsiteY7" fmla="*/ 319530 h 1403893"/>
                  <a:gd name="connsiteX8" fmla="*/ 2229912 w 2274102"/>
                  <a:gd name="connsiteY8" fmla="*/ 326328 h 1403893"/>
                  <a:gd name="connsiteX9" fmla="*/ 2274102 w 2274102"/>
                  <a:gd name="connsiteY9" fmla="*/ 394314 h 1403893"/>
                  <a:gd name="connsiteX10" fmla="*/ 2185722 w 2274102"/>
                  <a:gd name="connsiteY10" fmla="*/ 455500 h 1403893"/>
                  <a:gd name="connsiteX11" fmla="*/ 2192520 w 2274102"/>
                  <a:gd name="connsiteY11" fmla="*/ 513287 h 1403893"/>
                  <a:gd name="connsiteX12" fmla="*/ 2127934 w 2274102"/>
                  <a:gd name="connsiteY12" fmla="*/ 520086 h 1403893"/>
                  <a:gd name="connsiteX13" fmla="*/ 2059949 w 2274102"/>
                  <a:gd name="connsiteY13" fmla="*/ 530284 h 1403893"/>
                  <a:gd name="connsiteX14" fmla="*/ 2029356 w 2274102"/>
                  <a:gd name="connsiteY14" fmla="*/ 584672 h 1403893"/>
                  <a:gd name="connsiteX15" fmla="*/ 2025957 w 2274102"/>
                  <a:gd name="connsiteY15" fmla="*/ 628862 h 1403893"/>
                  <a:gd name="connsiteX16" fmla="*/ 2036155 w 2274102"/>
                  <a:gd name="connsiteY16" fmla="*/ 700247 h 1403893"/>
                  <a:gd name="connsiteX17" fmla="*/ 1991964 w 2274102"/>
                  <a:gd name="connsiteY17" fmla="*/ 778430 h 1403893"/>
                  <a:gd name="connsiteX18" fmla="*/ 1968169 w 2274102"/>
                  <a:gd name="connsiteY18" fmla="*/ 785228 h 1403893"/>
                  <a:gd name="connsiteX19" fmla="*/ 1923979 w 2274102"/>
                  <a:gd name="connsiteY19" fmla="*/ 764832 h 1403893"/>
                  <a:gd name="connsiteX20" fmla="*/ 1896785 w 2274102"/>
                  <a:gd name="connsiteY20" fmla="*/ 795426 h 1403893"/>
                  <a:gd name="connsiteX21" fmla="*/ 1913781 w 2274102"/>
                  <a:gd name="connsiteY21" fmla="*/ 832818 h 1403893"/>
                  <a:gd name="connsiteX22" fmla="*/ 1838998 w 2274102"/>
                  <a:gd name="connsiteY22" fmla="*/ 863411 h 1403893"/>
                  <a:gd name="connsiteX23" fmla="*/ 1886587 w 2274102"/>
                  <a:gd name="connsiteY23" fmla="*/ 904202 h 1403893"/>
                  <a:gd name="connsiteX24" fmla="*/ 1900184 w 2274102"/>
                  <a:gd name="connsiteY24" fmla="*/ 989183 h 1403893"/>
                  <a:gd name="connsiteX25" fmla="*/ 1876389 w 2274102"/>
                  <a:gd name="connsiteY25" fmla="*/ 1046971 h 1403893"/>
                  <a:gd name="connsiteX26" fmla="*/ 1889987 w 2274102"/>
                  <a:gd name="connsiteY26" fmla="*/ 1121754 h 1403893"/>
                  <a:gd name="connsiteX27" fmla="*/ 1889987 w 2274102"/>
                  <a:gd name="connsiteY27" fmla="*/ 1193139 h 1403893"/>
                  <a:gd name="connsiteX28" fmla="*/ 1862792 w 2274102"/>
                  <a:gd name="connsiteY28" fmla="*/ 1186340 h 1403893"/>
                  <a:gd name="connsiteX29" fmla="*/ 1838998 w 2274102"/>
                  <a:gd name="connsiteY29" fmla="*/ 1244128 h 1403893"/>
                  <a:gd name="connsiteX30" fmla="*/ 1808404 w 2274102"/>
                  <a:gd name="connsiteY30" fmla="*/ 1298516 h 1403893"/>
                  <a:gd name="connsiteX31" fmla="*/ 1723423 w 2274102"/>
                  <a:gd name="connsiteY31" fmla="*/ 1284919 h 1403893"/>
                  <a:gd name="connsiteX32" fmla="*/ 1631643 w 2274102"/>
                  <a:gd name="connsiteY32" fmla="*/ 1298516 h 1403893"/>
                  <a:gd name="connsiteX33" fmla="*/ 1573856 w 2274102"/>
                  <a:gd name="connsiteY33" fmla="*/ 1230531 h 1403893"/>
                  <a:gd name="connsiteX34" fmla="*/ 1556859 w 2274102"/>
                  <a:gd name="connsiteY34" fmla="*/ 1244128 h 1403893"/>
                  <a:gd name="connsiteX35" fmla="*/ 1536464 w 2274102"/>
                  <a:gd name="connsiteY35" fmla="*/ 1301915 h 1403893"/>
                  <a:gd name="connsiteX36" fmla="*/ 1495673 w 2274102"/>
                  <a:gd name="connsiteY36" fmla="*/ 1359702 h 1403893"/>
                  <a:gd name="connsiteX37" fmla="*/ 1407292 w 2274102"/>
                  <a:gd name="connsiteY37" fmla="*/ 1373299 h 1403893"/>
                  <a:gd name="connsiteX38" fmla="*/ 1342706 w 2274102"/>
                  <a:gd name="connsiteY38" fmla="*/ 1393695 h 1403893"/>
                  <a:gd name="connsiteX39" fmla="*/ 1295117 w 2274102"/>
                  <a:gd name="connsiteY39" fmla="*/ 1366501 h 1403893"/>
                  <a:gd name="connsiteX40" fmla="*/ 1267923 w 2274102"/>
                  <a:gd name="connsiteY40" fmla="*/ 1403893 h 1403893"/>
                  <a:gd name="connsiteX41" fmla="*/ 1223732 w 2274102"/>
                  <a:gd name="connsiteY41" fmla="*/ 1373299 h 1403893"/>
                  <a:gd name="connsiteX42" fmla="*/ 1152348 w 2274102"/>
                  <a:gd name="connsiteY42" fmla="*/ 1366501 h 1403893"/>
                  <a:gd name="connsiteX43" fmla="*/ 1128553 w 2274102"/>
                  <a:gd name="connsiteY43" fmla="*/ 1318911 h 1403893"/>
                  <a:gd name="connsiteX44" fmla="*/ 1196538 w 2274102"/>
                  <a:gd name="connsiteY44" fmla="*/ 1329109 h 1403893"/>
                  <a:gd name="connsiteX45" fmla="*/ 1305314 w 2274102"/>
                  <a:gd name="connsiteY45" fmla="*/ 1329109 h 1403893"/>
                  <a:gd name="connsiteX46" fmla="*/ 1308714 w 2274102"/>
                  <a:gd name="connsiteY46" fmla="*/ 1264523 h 1403893"/>
                  <a:gd name="connsiteX47" fmla="*/ 1342706 w 2274102"/>
                  <a:gd name="connsiteY47" fmla="*/ 1257725 h 1403893"/>
                  <a:gd name="connsiteX48" fmla="*/ 1301915 w 2274102"/>
                  <a:gd name="connsiteY48" fmla="*/ 1230531 h 1403893"/>
                  <a:gd name="connsiteX49" fmla="*/ 1261124 w 2274102"/>
                  <a:gd name="connsiteY49" fmla="*/ 1230531 h 1403893"/>
                  <a:gd name="connsiteX50" fmla="*/ 1210135 w 2274102"/>
                  <a:gd name="connsiteY50" fmla="*/ 1271322 h 1403893"/>
                  <a:gd name="connsiteX51" fmla="*/ 1165945 w 2274102"/>
                  <a:gd name="connsiteY51" fmla="*/ 1244128 h 1403893"/>
                  <a:gd name="connsiteX52" fmla="*/ 1097960 w 2274102"/>
                  <a:gd name="connsiteY52" fmla="*/ 1233930 h 1403893"/>
                  <a:gd name="connsiteX53" fmla="*/ 1053769 w 2274102"/>
                  <a:gd name="connsiteY53" fmla="*/ 1199937 h 1403893"/>
                  <a:gd name="connsiteX54" fmla="*/ 1029975 w 2274102"/>
                  <a:gd name="connsiteY54" fmla="*/ 1230531 h 1403893"/>
                  <a:gd name="connsiteX55" fmla="*/ 1019777 w 2274102"/>
                  <a:gd name="connsiteY55" fmla="*/ 1278120 h 1403893"/>
                  <a:gd name="connsiteX56" fmla="*/ 1050370 w 2274102"/>
                  <a:gd name="connsiteY56" fmla="*/ 1278120 h 1403893"/>
                  <a:gd name="connsiteX57" fmla="*/ 1060568 w 2274102"/>
                  <a:gd name="connsiteY57" fmla="*/ 1322311 h 1403893"/>
                  <a:gd name="connsiteX58" fmla="*/ 1087762 w 2274102"/>
                  <a:gd name="connsiteY58" fmla="*/ 1322311 h 1403893"/>
                  <a:gd name="connsiteX59" fmla="*/ 1077564 w 2274102"/>
                  <a:gd name="connsiteY59" fmla="*/ 1369900 h 1403893"/>
                  <a:gd name="connsiteX60" fmla="*/ 1012978 w 2274102"/>
                  <a:gd name="connsiteY60" fmla="*/ 1393695 h 1403893"/>
                  <a:gd name="connsiteX61" fmla="*/ 982385 w 2274102"/>
                  <a:gd name="connsiteY61" fmla="*/ 1349505 h 1403893"/>
                  <a:gd name="connsiteX62" fmla="*/ 972187 w 2274102"/>
                  <a:gd name="connsiteY62" fmla="*/ 1281519 h 1403893"/>
                  <a:gd name="connsiteX63" fmla="*/ 944993 w 2274102"/>
                  <a:gd name="connsiteY63" fmla="*/ 1254325 h 1403893"/>
                  <a:gd name="connsiteX64" fmla="*/ 914400 w 2274102"/>
                  <a:gd name="connsiteY64" fmla="*/ 1244128 h 1403893"/>
                  <a:gd name="connsiteX65" fmla="*/ 927997 w 2274102"/>
                  <a:gd name="connsiteY65" fmla="*/ 1210135 h 1403893"/>
                  <a:gd name="connsiteX66" fmla="*/ 883807 w 2274102"/>
                  <a:gd name="connsiteY66" fmla="*/ 1155747 h 1403893"/>
                  <a:gd name="connsiteX67" fmla="*/ 792027 w 2274102"/>
                  <a:gd name="connsiteY67" fmla="*/ 1111557 h 1403893"/>
                  <a:gd name="connsiteX68" fmla="*/ 737639 w 2274102"/>
                  <a:gd name="connsiteY68" fmla="*/ 1091161 h 1403893"/>
                  <a:gd name="connsiteX69" fmla="*/ 730840 w 2274102"/>
                  <a:gd name="connsiteY69" fmla="*/ 1057169 h 1403893"/>
                  <a:gd name="connsiteX70" fmla="*/ 713844 w 2274102"/>
                  <a:gd name="connsiteY70" fmla="*/ 1108157 h 1403893"/>
                  <a:gd name="connsiteX71" fmla="*/ 758034 w 2274102"/>
                  <a:gd name="connsiteY71" fmla="*/ 1155747 h 1403893"/>
                  <a:gd name="connsiteX72" fmla="*/ 809023 w 2274102"/>
                  <a:gd name="connsiteY72" fmla="*/ 1169344 h 1403893"/>
                  <a:gd name="connsiteX73" fmla="*/ 822620 w 2274102"/>
                  <a:gd name="connsiteY73" fmla="*/ 1227131 h 1403893"/>
                  <a:gd name="connsiteX74" fmla="*/ 853213 w 2274102"/>
                  <a:gd name="connsiteY74" fmla="*/ 1233930 h 1403893"/>
                  <a:gd name="connsiteX75" fmla="*/ 839616 w 2274102"/>
                  <a:gd name="connsiteY75" fmla="*/ 1271322 h 1403893"/>
                  <a:gd name="connsiteX76" fmla="*/ 826019 w 2274102"/>
                  <a:gd name="connsiteY76" fmla="*/ 1325710 h 1403893"/>
                  <a:gd name="connsiteX77" fmla="*/ 758034 w 2274102"/>
                  <a:gd name="connsiteY77" fmla="*/ 1359702 h 1403893"/>
                  <a:gd name="connsiteX78" fmla="*/ 798825 w 2274102"/>
                  <a:gd name="connsiteY78" fmla="*/ 1312113 h 1403893"/>
                  <a:gd name="connsiteX79" fmla="*/ 805624 w 2274102"/>
                  <a:gd name="connsiteY79" fmla="*/ 1267922 h 1403893"/>
                  <a:gd name="connsiteX80" fmla="*/ 768232 w 2274102"/>
                  <a:gd name="connsiteY80" fmla="*/ 1227131 h 1403893"/>
                  <a:gd name="connsiteX81" fmla="*/ 778430 w 2274102"/>
                  <a:gd name="connsiteY81" fmla="*/ 1196538 h 1403893"/>
                  <a:gd name="connsiteX82" fmla="*/ 676452 w 2274102"/>
                  <a:gd name="connsiteY82" fmla="*/ 1165945 h 1403893"/>
                  <a:gd name="connsiteX83" fmla="*/ 686650 w 2274102"/>
                  <a:gd name="connsiteY83" fmla="*/ 1135351 h 1403893"/>
                  <a:gd name="connsiteX84" fmla="*/ 611866 w 2274102"/>
                  <a:gd name="connsiteY84" fmla="*/ 1118355 h 1403893"/>
                  <a:gd name="connsiteX85" fmla="*/ 611866 w 2274102"/>
                  <a:gd name="connsiteY85" fmla="*/ 1077564 h 1403893"/>
                  <a:gd name="connsiteX86" fmla="*/ 560877 w 2274102"/>
                  <a:gd name="connsiteY86" fmla="*/ 1063967 h 1403893"/>
                  <a:gd name="connsiteX87" fmla="*/ 533683 w 2274102"/>
                  <a:gd name="connsiteY87" fmla="*/ 1114956 h 1403893"/>
                  <a:gd name="connsiteX88" fmla="*/ 486094 w 2274102"/>
                  <a:gd name="connsiteY88" fmla="*/ 1152348 h 1403893"/>
                  <a:gd name="connsiteX89" fmla="*/ 404511 w 2274102"/>
                  <a:gd name="connsiteY89" fmla="*/ 1135351 h 1403893"/>
                  <a:gd name="connsiteX90" fmla="*/ 373918 w 2274102"/>
                  <a:gd name="connsiteY90" fmla="*/ 1193139 h 1403893"/>
                  <a:gd name="connsiteX91" fmla="*/ 336526 w 2274102"/>
                  <a:gd name="connsiteY91" fmla="*/ 1210135 h 1403893"/>
                  <a:gd name="connsiteX92" fmla="*/ 292336 w 2274102"/>
                  <a:gd name="connsiteY92" fmla="*/ 1230531 h 1403893"/>
                  <a:gd name="connsiteX93" fmla="*/ 285537 w 2274102"/>
                  <a:gd name="connsiteY93" fmla="*/ 1291717 h 1403893"/>
                  <a:gd name="connsiteX94" fmla="*/ 285537 w 2274102"/>
                  <a:gd name="connsiteY94" fmla="*/ 1342706 h 1403893"/>
                  <a:gd name="connsiteX95" fmla="*/ 203955 w 2274102"/>
                  <a:gd name="connsiteY95" fmla="*/ 1369900 h 1403893"/>
                  <a:gd name="connsiteX96" fmla="*/ 166563 w 2274102"/>
                  <a:gd name="connsiteY96" fmla="*/ 1403893 h 1403893"/>
                  <a:gd name="connsiteX97" fmla="*/ 78183 w 2274102"/>
                  <a:gd name="connsiteY97" fmla="*/ 1386896 h 1403893"/>
                  <a:gd name="connsiteX98" fmla="*/ 50989 w 2274102"/>
                  <a:gd name="connsiteY98" fmla="*/ 1329109 h 1403893"/>
                  <a:gd name="connsiteX99" fmla="*/ 0 w 2274102"/>
                  <a:gd name="connsiteY99" fmla="*/ 1318911 h 1403893"/>
                  <a:gd name="connsiteX100" fmla="*/ 3399 w 2274102"/>
                  <a:gd name="connsiteY100" fmla="*/ 1271322 h 1403893"/>
                  <a:gd name="connsiteX101" fmla="*/ 30593 w 2274102"/>
                  <a:gd name="connsiteY101" fmla="*/ 1213534 h 1403893"/>
                  <a:gd name="connsiteX102" fmla="*/ 13597 w 2274102"/>
                  <a:gd name="connsiteY102" fmla="*/ 1152348 h 1403893"/>
                  <a:gd name="connsiteX103" fmla="*/ 50989 w 2274102"/>
                  <a:gd name="connsiteY103" fmla="*/ 1104758 h 1403893"/>
                  <a:gd name="connsiteX104" fmla="*/ 118974 w 2274102"/>
                  <a:gd name="connsiteY104" fmla="*/ 1118355 h 1403893"/>
                  <a:gd name="connsiteX105" fmla="*/ 244746 w 2274102"/>
                  <a:gd name="connsiteY105" fmla="*/ 1114956 h 1403893"/>
                  <a:gd name="connsiteX106" fmla="*/ 261743 w 2274102"/>
                  <a:gd name="connsiteY106" fmla="*/ 1077564 h 1403893"/>
                  <a:gd name="connsiteX107" fmla="*/ 288937 w 2274102"/>
                  <a:gd name="connsiteY107" fmla="*/ 1023176 h 1403893"/>
                  <a:gd name="connsiteX108" fmla="*/ 248146 w 2274102"/>
                  <a:gd name="connsiteY108" fmla="*/ 1002780 h 1403893"/>
                  <a:gd name="connsiteX109" fmla="*/ 207355 w 2274102"/>
                  <a:gd name="connsiteY109" fmla="*/ 982385 h 1403893"/>
                  <a:gd name="connsiteX110" fmla="*/ 227750 w 2274102"/>
                  <a:gd name="connsiteY110" fmla="*/ 961989 h 1403893"/>
                  <a:gd name="connsiteX111" fmla="*/ 156366 w 2274102"/>
                  <a:gd name="connsiteY111" fmla="*/ 944993 h 1403893"/>
                  <a:gd name="connsiteX112" fmla="*/ 227750 w 2274102"/>
                  <a:gd name="connsiteY112" fmla="*/ 917799 h 1403893"/>
                  <a:gd name="connsiteX113" fmla="*/ 291373 w 2274102"/>
                  <a:gd name="connsiteY113" fmla="*/ 902529 h 1403893"/>
                  <a:gd name="connsiteX114" fmla="*/ 282138 w 2274102"/>
                  <a:gd name="connsiteY114" fmla="*/ 870209 h 1403893"/>
                  <a:gd name="connsiteX115" fmla="*/ 197157 w 2274102"/>
                  <a:gd name="connsiteY115" fmla="*/ 866810 h 1403893"/>
                  <a:gd name="connsiteX116" fmla="*/ 129172 w 2274102"/>
                  <a:gd name="connsiteY116" fmla="*/ 866810 h 1403893"/>
                  <a:gd name="connsiteX117" fmla="*/ 135970 w 2274102"/>
                  <a:gd name="connsiteY117" fmla="*/ 822620 h 1403893"/>
                  <a:gd name="connsiteX118" fmla="*/ 166563 w 2274102"/>
                  <a:gd name="connsiteY118" fmla="*/ 795426 h 1403893"/>
                  <a:gd name="connsiteX119" fmla="*/ 169963 w 2274102"/>
                  <a:gd name="connsiteY119" fmla="*/ 778430 h 1403893"/>
                  <a:gd name="connsiteX120" fmla="*/ 176761 w 2274102"/>
                  <a:gd name="connsiteY120" fmla="*/ 747836 h 1403893"/>
                  <a:gd name="connsiteX121" fmla="*/ 176761 w 2274102"/>
                  <a:gd name="connsiteY121" fmla="*/ 713844 h 1403893"/>
                  <a:gd name="connsiteX122" fmla="*/ 146168 w 2274102"/>
                  <a:gd name="connsiteY122" fmla="*/ 683250 h 1403893"/>
                  <a:gd name="connsiteX123" fmla="*/ 142769 w 2274102"/>
                  <a:gd name="connsiteY123" fmla="*/ 615265 h 1403893"/>
                  <a:gd name="connsiteX124" fmla="*/ 166563 w 2274102"/>
                  <a:gd name="connsiteY124" fmla="*/ 574474 h 1403893"/>
                  <a:gd name="connsiteX125" fmla="*/ 183560 w 2274102"/>
                  <a:gd name="connsiteY125" fmla="*/ 540482 h 1403893"/>
                  <a:gd name="connsiteX126" fmla="*/ 224351 w 2274102"/>
                  <a:gd name="connsiteY126" fmla="*/ 581273 h 1403893"/>
                  <a:gd name="connsiteX127" fmla="*/ 231149 w 2274102"/>
                  <a:gd name="connsiteY127" fmla="*/ 645859 h 1403893"/>
                  <a:gd name="connsiteX128" fmla="*/ 224351 w 2274102"/>
                  <a:gd name="connsiteY128" fmla="*/ 686650 h 1403893"/>
                  <a:gd name="connsiteX129" fmla="*/ 309332 w 2274102"/>
                  <a:gd name="connsiteY129" fmla="*/ 747836 h 1403893"/>
                  <a:gd name="connsiteX130" fmla="*/ 322929 w 2274102"/>
                  <a:gd name="connsiteY130" fmla="*/ 785228 h 1403893"/>
                  <a:gd name="connsiteX131" fmla="*/ 428344 w 2274102"/>
                  <a:gd name="connsiteY131" fmla="*/ 812258 h 1403893"/>
                  <a:gd name="connsiteX132" fmla="*/ 438504 w 2274102"/>
                  <a:gd name="connsiteY132" fmla="*/ 768232 h 1403893"/>
                  <a:gd name="connsiteX133" fmla="*/ 492892 w 2274102"/>
                  <a:gd name="connsiteY133" fmla="*/ 744437 h 1403893"/>
                  <a:gd name="connsiteX134" fmla="*/ 567676 w 2274102"/>
                  <a:gd name="connsiteY134" fmla="*/ 734239 h 1403893"/>
                  <a:gd name="connsiteX135" fmla="*/ 567676 w 2274102"/>
                  <a:gd name="connsiteY135" fmla="*/ 618664 h 1403893"/>
                  <a:gd name="connsiteX136" fmla="*/ 581273 w 2274102"/>
                  <a:gd name="connsiteY136" fmla="*/ 581273 h 1403893"/>
                  <a:gd name="connsiteX137" fmla="*/ 584672 w 2274102"/>
                  <a:gd name="connsiteY137" fmla="*/ 649258 h 1403893"/>
                  <a:gd name="connsiteX138" fmla="*/ 598269 w 2274102"/>
                  <a:gd name="connsiteY138" fmla="*/ 724041 h 1403893"/>
                  <a:gd name="connsiteX139" fmla="*/ 720642 w 2274102"/>
                  <a:gd name="connsiteY139" fmla="*/ 720642 h 1403893"/>
                  <a:gd name="connsiteX140" fmla="*/ 798825 w 2274102"/>
                  <a:gd name="connsiteY140" fmla="*/ 686650 h 1403893"/>
                  <a:gd name="connsiteX141" fmla="*/ 829418 w 2274102"/>
                  <a:gd name="connsiteY141" fmla="*/ 717243 h 1403893"/>
                  <a:gd name="connsiteX142" fmla="*/ 914400 w 2274102"/>
                  <a:gd name="connsiteY142" fmla="*/ 673053 h 1403893"/>
                  <a:gd name="connsiteX143" fmla="*/ 904202 w 2274102"/>
                  <a:gd name="connsiteY143" fmla="*/ 591470 h 1403893"/>
                  <a:gd name="connsiteX144" fmla="*/ 927997 w 2274102"/>
                  <a:gd name="connsiteY144" fmla="*/ 540482 h 1403893"/>
                  <a:gd name="connsiteX145" fmla="*/ 975587 w 2274102"/>
                  <a:gd name="connsiteY145" fmla="*/ 574474 h 1403893"/>
                  <a:gd name="connsiteX146" fmla="*/ 999381 w 2274102"/>
                  <a:gd name="connsiteY146" fmla="*/ 526885 h 1403893"/>
                  <a:gd name="connsiteX147" fmla="*/ 1026575 w 2274102"/>
                  <a:gd name="connsiteY147" fmla="*/ 492892 h 1403893"/>
                  <a:gd name="connsiteX148" fmla="*/ 1063967 w 2274102"/>
                  <a:gd name="connsiteY148" fmla="*/ 482694 h 1403893"/>
                  <a:gd name="connsiteX149" fmla="*/ 1121755 w 2274102"/>
                  <a:gd name="connsiteY149" fmla="*/ 462299 h 1403893"/>
                  <a:gd name="connsiteX150" fmla="*/ 1033374 w 2274102"/>
                  <a:gd name="connsiteY150" fmla="*/ 462299 h 1403893"/>
                  <a:gd name="connsiteX151" fmla="*/ 938195 w 2274102"/>
                  <a:gd name="connsiteY151" fmla="*/ 492892 h 1403893"/>
                  <a:gd name="connsiteX152" fmla="*/ 917799 w 2274102"/>
                  <a:gd name="connsiteY152" fmla="*/ 472496 h 1403893"/>
                  <a:gd name="connsiteX153" fmla="*/ 883807 w 2274102"/>
                  <a:gd name="connsiteY153" fmla="*/ 414709 h 1403893"/>
                  <a:gd name="connsiteX154" fmla="*/ 894004 w 2274102"/>
                  <a:gd name="connsiteY154" fmla="*/ 356922 h 1403893"/>
                  <a:gd name="connsiteX155" fmla="*/ 944993 w 2274102"/>
                  <a:gd name="connsiteY155" fmla="*/ 356922 h 1403893"/>
                  <a:gd name="connsiteX156" fmla="*/ 978986 w 2274102"/>
                  <a:gd name="connsiteY156" fmla="*/ 305933 h 1403893"/>
                  <a:gd name="connsiteX157" fmla="*/ 917799 w 2274102"/>
                  <a:gd name="connsiteY157" fmla="*/ 271940 h 1403893"/>
                  <a:gd name="connsiteX158" fmla="*/ 863411 w 2274102"/>
                  <a:gd name="connsiteY158" fmla="*/ 309332 h 1403893"/>
                  <a:gd name="connsiteX159" fmla="*/ 853213 w 2274102"/>
                  <a:gd name="connsiteY159" fmla="*/ 373918 h 1403893"/>
                  <a:gd name="connsiteX160" fmla="*/ 768232 w 2274102"/>
                  <a:gd name="connsiteY160" fmla="*/ 377317 h 1403893"/>
                  <a:gd name="connsiteX161" fmla="*/ 771631 w 2274102"/>
                  <a:gd name="connsiteY161" fmla="*/ 441903 h 1403893"/>
                  <a:gd name="connsiteX162" fmla="*/ 802224 w 2274102"/>
                  <a:gd name="connsiteY162" fmla="*/ 465698 h 1403893"/>
                  <a:gd name="connsiteX163" fmla="*/ 764833 w 2274102"/>
                  <a:gd name="connsiteY163" fmla="*/ 526885 h 1403893"/>
                  <a:gd name="connsiteX164" fmla="*/ 809023 w 2274102"/>
                  <a:gd name="connsiteY164" fmla="*/ 550679 h 1403893"/>
                  <a:gd name="connsiteX165" fmla="*/ 761433 w 2274102"/>
                  <a:gd name="connsiteY165" fmla="*/ 615265 h 1403893"/>
                  <a:gd name="connsiteX166" fmla="*/ 771631 w 2274102"/>
                  <a:gd name="connsiteY166" fmla="*/ 659456 h 1403893"/>
                  <a:gd name="connsiteX167" fmla="*/ 690049 w 2274102"/>
                  <a:gd name="connsiteY167" fmla="*/ 669653 h 1403893"/>
                  <a:gd name="connsiteX168" fmla="*/ 652657 w 2274102"/>
                  <a:gd name="connsiteY168" fmla="*/ 564276 h 1403893"/>
                  <a:gd name="connsiteX169" fmla="*/ 632262 w 2274102"/>
                  <a:gd name="connsiteY169" fmla="*/ 554079 h 1403893"/>
                  <a:gd name="connsiteX170" fmla="*/ 611866 w 2274102"/>
                  <a:gd name="connsiteY170" fmla="*/ 503090 h 1403893"/>
                  <a:gd name="connsiteX171" fmla="*/ 554079 w 2274102"/>
                  <a:gd name="connsiteY171" fmla="*/ 499690 h 1403893"/>
                  <a:gd name="connsiteX172" fmla="*/ 526885 w 2274102"/>
                  <a:gd name="connsiteY172" fmla="*/ 547280 h 1403893"/>
                  <a:gd name="connsiteX173" fmla="*/ 499691 w 2274102"/>
                  <a:gd name="connsiteY173" fmla="*/ 554079 h 1403893"/>
                  <a:gd name="connsiteX174" fmla="*/ 469097 w 2274102"/>
                  <a:gd name="connsiteY174" fmla="*/ 554079 h 1403893"/>
                  <a:gd name="connsiteX175" fmla="*/ 431705 w 2274102"/>
                  <a:gd name="connsiteY175" fmla="*/ 537082 h 1403893"/>
                  <a:gd name="connsiteX176" fmla="*/ 441903 w 2274102"/>
                  <a:gd name="connsiteY176" fmla="*/ 479295 h 1403893"/>
                  <a:gd name="connsiteX177" fmla="*/ 465698 w 2274102"/>
                  <a:gd name="connsiteY177" fmla="*/ 428306 h 1403893"/>
                  <a:gd name="connsiteX178" fmla="*/ 452101 w 2274102"/>
                  <a:gd name="connsiteY178" fmla="*/ 387515 h 1403893"/>
                  <a:gd name="connsiteX179" fmla="*/ 523485 w 2274102"/>
                  <a:gd name="connsiteY179" fmla="*/ 363720 h 1403893"/>
                  <a:gd name="connsiteX180" fmla="*/ 571075 w 2274102"/>
                  <a:gd name="connsiteY180" fmla="*/ 346724 h 1403893"/>
                  <a:gd name="connsiteX181" fmla="*/ 594870 w 2274102"/>
                  <a:gd name="connsiteY181" fmla="*/ 336526 h 1403893"/>
                  <a:gd name="connsiteX182" fmla="*/ 601668 w 2274102"/>
                  <a:gd name="connsiteY182" fmla="*/ 302534 h 1403893"/>
                  <a:gd name="connsiteX183" fmla="*/ 656056 w 2274102"/>
                  <a:gd name="connsiteY183" fmla="*/ 282138 h 1403893"/>
                  <a:gd name="connsiteX184" fmla="*/ 652657 w 2274102"/>
                  <a:gd name="connsiteY184" fmla="*/ 251545 h 1403893"/>
                  <a:gd name="connsiteX185" fmla="*/ 679851 w 2274102"/>
                  <a:gd name="connsiteY185" fmla="*/ 190358 h 1403893"/>
                  <a:gd name="connsiteX186" fmla="*/ 754635 w 2274102"/>
                  <a:gd name="connsiteY186" fmla="*/ 163164 h 1403893"/>
                  <a:gd name="connsiteX187" fmla="*/ 836217 w 2274102"/>
                  <a:gd name="connsiteY187" fmla="*/ 139369 h 1403893"/>
                  <a:gd name="connsiteX188" fmla="*/ 914400 w 2274102"/>
                  <a:gd name="connsiteY188" fmla="*/ 122373 h 1403893"/>
                  <a:gd name="connsiteX189" fmla="*/ 1009579 w 2274102"/>
                  <a:gd name="connsiteY189" fmla="*/ 139369 h 1403893"/>
                  <a:gd name="connsiteX190" fmla="*/ 1074165 w 2274102"/>
                  <a:gd name="connsiteY190" fmla="*/ 108776 h 1403893"/>
                  <a:gd name="connsiteX191" fmla="*/ 1128553 w 2274102"/>
                  <a:gd name="connsiteY191" fmla="*/ 132571 h 1403893"/>
                  <a:gd name="connsiteX192" fmla="*/ 1176143 w 2274102"/>
                  <a:gd name="connsiteY192" fmla="*/ 176761 h 1403893"/>
                  <a:gd name="connsiteX193" fmla="*/ 1281520 w 2274102"/>
                  <a:gd name="connsiteY193" fmla="*/ 169963 h 1403893"/>
                  <a:gd name="connsiteX194" fmla="*/ 1342706 w 2274102"/>
                  <a:gd name="connsiteY194" fmla="*/ 166563 h 1403893"/>
                  <a:gd name="connsiteX195" fmla="*/ 1366501 w 2274102"/>
                  <a:gd name="connsiteY195" fmla="*/ 173362 h 1403893"/>
                  <a:gd name="connsiteX196" fmla="*/ 1390296 w 2274102"/>
                  <a:gd name="connsiteY196" fmla="*/ 210754 h 1403893"/>
                  <a:gd name="connsiteX197" fmla="*/ 1352904 w 2274102"/>
                  <a:gd name="connsiteY197" fmla="*/ 234548 h 1403893"/>
                  <a:gd name="connsiteX198" fmla="*/ 1271322 w 2274102"/>
                  <a:gd name="connsiteY198" fmla="*/ 227750 h 1403893"/>
                  <a:gd name="connsiteX199" fmla="*/ 1223732 w 2274102"/>
                  <a:gd name="connsiteY199" fmla="*/ 254944 h 1403893"/>
                  <a:gd name="connsiteX200" fmla="*/ 1186340 w 2274102"/>
                  <a:gd name="connsiteY200" fmla="*/ 299134 h 1403893"/>
                  <a:gd name="connsiteX201" fmla="*/ 1257725 w 2274102"/>
                  <a:gd name="connsiteY201" fmla="*/ 316131 h 1403893"/>
                  <a:gd name="connsiteX202" fmla="*/ 1329109 w 2274102"/>
                  <a:gd name="connsiteY202" fmla="*/ 309332 h 1403893"/>
                  <a:gd name="connsiteX203" fmla="*/ 1356303 w 2274102"/>
                  <a:gd name="connsiteY203" fmla="*/ 254944 h 1403893"/>
                  <a:gd name="connsiteX204" fmla="*/ 1424288 w 2274102"/>
                  <a:gd name="connsiteY204" fmla="*/ 248145 h 1403893"/>
                  <a:gd name="connsiteX205" fmla="*/ 1454882 w 2274102"/>
                  <a:gd name="connsiteY205" fmla="*/ 197157 h 1403893"/>
                  <a:gd name="connsiteX206" fmla="*/ 1553460 w 2274102"/>
                  <a:gd name="connsiteY206" fmla="*/ 203955 h 1403893"/>
                  <a:gd name="connsiteX207" fmla="*/ 1658837 w 2274102"/>
                  <a:gd name="connsiteY207" fmla="*/ 183560 h 1403893"/>
                  <a:gd name="connsiteX208" fmla="*/ 1686031 w 2274102"/>
                  <a:gd name="connsiteY208" fmla="*/ 173362 h 1403893"/>
                  <a:gd name="connsiteX209" fmla="*/ 1764214 w 2274102"/>
                  <a:gd name="connsiteY209" fmla="*/ 186959 h 1403893"/>
                  <a:gd name="connsiteX210" fmla="*/ 1852595 w 2274102"/>
                  <a:gd name="connsiteY210" fmla="*/ 186959 h 1403893"/>
                  <a:gd name="connsiteX211" fmla="*/ 1838998 w 2274102"/>
                  <a:gd name="connsiteY211" fmla="*/ 135970 h 1403893"/>
                  <a:gd name="connsiteX212" fmla="*/ 1971569 w 2274102"/>
                  <a:gd name="connsiteY212" fmla="*/ 149567 h 1403893"/>
                  <a:gd name="connsiteX213" fmla="*/ 2036155 w 2274102"/>
                  <a:gd name="connsiteY213" fmla="*/ 139369 h 1403893"/>
                  <a:gd name="connsiteX214" fmla="*/ 1995363 w 2274102"/>
                  <a:gd name="connsiteY214" fmla="*/ 101977 h 1403893"/>
                  <a:gd name="connsiteX215" fmla="*/ 1995363 w 2274102"/>
                  <a:gd name="connsiteY215" fmla="*/ 61186 h 1403893"/>
                  <a:gd name="connsiteX216" fmla="*/ 2025957 w 2274102"/>
                  <a:gd name="connsiteY216" fmla="*/ 57787 h 140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2274102" h="1403893">
                    <a:moveTo>
                      <a:pt x="2039554" y="0"/>
                    </a:moveTo>
                    <a:lnTo>
                      <a:pt x="2090543" y="61186"/>
                    </a:lnTo>
                    <a:lnTo>
                      <a:pt x="2127934" y="132571"/>
                    </a:lnTo>
                    <a:lnTo>
                      <a:pt x="2189121" y="139369"/>
                    </a:lnTo>
                    <a:lnTo>
                      <a:pt x="2229912" y="197157"/>
                    </a:lnTo>
                    <a:lnTo>
                      <a:pt x="2178923" y="231149"/>
                    </a:lnTo>
                    <a:lnTo>
                      <a:pt x="2148330" y="275340"/>
                    </a:lnTo>
                    <a:lnTo>
                      <a:pt x="2168726" y="319530"/>
                    </a:lnTo>
                    <a:lnTo>
                      <a:pt x="2229912" y="326328"/>
                    </a:lnTo>
                    <a:lnTo>
                      <a:pt x="2274102" y="394314"/>
                    </a:lnTo>
                    <a:lnTo>
                      <a:pt x="2185722" y="455500"/>
                    </a:lnTo>
                    <a:lnTo>
                      <a:pt x="2192520" y="513287"/>
                    </a:lnTo>
                    <a:lnTo>
                      <a:pt x="2127934" y="520086"/>
                    </a:lnTo>
                    <a:lnTo>
                      <a:pt x="2059949" y="530284"/>
                    </a:lnTo>
                    <a:lnTo>
                      <a:pt x="2029356" y="584672"/>
                    </a:lnTo>
                    <a:lnTo>
                      <a:pt x="2025957" y="628862"/>
                    </a:lnTo>
                    <a:lnTo>
                      <a:pt x="2036155" y="700247"/>
                    </a:lnTo>
                    <a:lnTo>
                      <a:pt x="1991964" y="778430"/>
                    </a:lnTo>
                    <a:lnTo>
                      <a:pt x="1968169" y="785228"/>
                    </a:lnTo>
                    <a:lnTo>
                      <a:pt x="1923979" y="764832"/>
                    </a:lnTo>
                    <a:lnTo>
                      <a:pt x="1896785" y="795426"/>
                    </a:lnTo>
                    <a:lnTo>
                      <a:pt x="1913781" y="832818"/>
                    </a:lnTo>
                    <a:lnTo>
                      <a:pt x="1838998" y="863411"/>
                    </a:lnTo>
                    <a:lnTo>
                      <a:pt x="1886587" y="904202"/>
                    </a:lnTo>
                    <a:lnTo>
                      <a:pt x="1900184" y="989183"/>
                    </a:lnTo>
                    <a:lnTo>
                      <a:pt x="1876389" y="1046971"/>
                    </a:lnTo>
                    <a:lnTo>
                      <a:pt x="1889987" y="1121754"/>
                    </a:lnTo>
                    <a:lnTo>
                      <a:pt x="1889987" y="1193139"/>
                    </a:lnTo>
                    <a:lnTo>
                      <a:pt x="1862792" y="1186340"/>
                    </a:lnTo>
                    <a:lnTo>
                      <a:pt x="1838998" y="1244128"/>
                    </a:lnTo>
                    <a:lnTo>
                      <a:pt x="1808404" y="1298516"/>
                    </a:lnTo>
                    <a:lnTo>
                      <a:pt x="1723423" y="1284919"/>
                    </a:lnTo>
                    <a:lnTo>
                      <a:pt x="1631643" y="1298516"/>
                    </a:lnTo>
                    <a:lnTo>
                      <a:pt x="1573856" y="1230531"/>
                    </a:lnTo>
                    <a:lnTo>
                      <a:pt x="1556859" y="1244128"/>
                    </a:lnTo>
                    <a:lnTo>
                      <a:pt x="1536464" y="1301915"/>
                    </a:lnTo>
                    <a:lnTo>
                      <a:pt x="1495673" y="1359702"/>
                    </a:lnTo>
                    <a:lnTo>
                      <a:pt x="1407292" y="1373299"/>
                    </a:lnTo>
                    <a:lnTo>
                      <a:pt x="1342706" y="1393695"/>
                    </a:lnTo>
                    <a:lnTo>
                      <a:pt x="1295117" y="1366501"/>
                    </a:lnTo>
                    <a:lnTo>
                      <a:pt x="1267923" y="1403893"/>
                    </a:lnTo>
                    <a:lnTo>
                      <a:pt x="1223732" y="1373299"/>
                    </a:lnTo>
                    <a:lnTo>
                      <a:pt x="1152348" y="1366501"/>
                    </a:lnTo>
                    <a:lnTo>
                      <a:pt x="1128553" y="1318911"/>
                    </a:lnTo>
                    <a:lnTo>
                      <a:pt x="1196538" y="1329109"/>
                    </a:lnTo>
                    <a:lnTo>
                      <a:pt x="1305314" y="1329109"/>
                    </a:lnTo>
                    <a:lnTo>
                      <a:pt x="1308714" y="1264523"/>
                    </a:lnTo>
                    <a:lnTo>
                      <a:pt x="1342706" y="1257725"/>
                    </a:lnTo>
                    <a:lnTo>
                      <a:pt x="1301915" y="1230531"/>
                    </a:lnTo>
                    <a:lnTo>
                      <a:pt x="1261124" y="1230531"/>
                    </a:lnTo>
                    <a:lnTo>
                      <a:pt x="1210135" y="1271322"/>
                    </a:lnTo>
                    <a:lnTo>
                      <a:pt x="1165945" y="1244128"/>
                    </a:lnTo>
                    <a:lnTo>
                      <a:pt x="1097960" y="1233930"/>
                    </a:lnTo>
                    <a:lnTo>
                      <a:pt x="1053769" y="1199937"/>
                    </a:lnTo>
                    <a:lnTo>
                      <a:pt x="1029975" y="1230531"/>
                    </a:lnTo>
                    <a:lnTo>
                      <a:pt x="1019777" y="1278120"/>
                    </a:lnTo>
                    <a:lnTo>
                      <a:pt x="1050370" y="1278120"/>
                    </a:lnTo>
                    <a:lnTo>
                      <a:pt x="1060568" y="1322311"/>
                    </a:lnTo>
                    <a:lnTo>
                      <a:pt x="1087762" y="1322311"/>
                    </a:lnTo>
                    <a:lnTo>
                      <a:pt x="1077564" y="1369900"/>
                    </a:lnTo>
                    <a:lnTo>
                      <a:pt x="1012978" y="1393695"/>
                    </a:lnTo>
                    <a:lnTo>
                      <a:pt x="982385" y="1349505"/>
                    </a:lnTo>
                    <a:lnTo>
                      <a:pt x="972187" y="1281519"/>
                    </a:lnTo>
                    <a:lnTo>
                      <a:pt x="944993" y="1254325"/>
                    </a:lnTo>
                    <a:lnTo>
                      <a:pt x="914400" y="1244128"/>
                    </a:lnTo>
                    <a:lnTo>
                      <a:pt x="927997" y="1210135"/>
                    </a:lnTo>
                    <a:lnTo>
                      <a:pt x="883807" y="1155747"/>
                    </a:lnTo>
                    <a:lnTo>
                      <a:pt x="792027" y="1111557"/>
                    </a:lnTo>
                    <a:lnTo>
                      <a:pt x="737639" y="1091161"/>
                    </a:lnTo>
                    <a:lnTo>
                      <a:pt x="730840" y="1057169"/>
                    </a:lnTo>
                    <a:lnTo>
                      <a:pt x="713844" y="1108157"/>
                    </a:lnTo>
                    <a:lnTo>
                      <a:pt x="758034" y="1155747"/>
                    </a:lnTo>
                    <a:lnTo>
                      <a:pt x="809023" y="1169344"/>
                    </a:lnTo>
                    <a:lnTo>
                      <a:pt x="822620" y="1227131"/>
                    </a:lnTo>
                    <a:lnTo>
                      <a:pt x="853213" y="1233930"/>
                    </a:lnTo>
                    <a:lnTo>
                      <a:pt x="839616" y="1271322"/>
                    </a:lnTo>
                    <a:lnTo>
                      <a:pt x="826019" y="1325710"/>
                    </a:lnTo>
                    <a:lnTo>
                      <a:pt x="758034" y="1359702"/>
                    </a:lnTo>
                    <a:lnTo>
                      <a:pt x="798825" y="1312113"/>
                    </a:lnTo>
                    <a:lnTo>
                      <a:pt x="805624" y="1267922"/>
                    </a:lnTo>
                    <a:lnTo>
                      <a:pt x="768232" y="1227131"/>
                    </a:lnTo>
                    <a:lnTo>
                      <a:pt x="778430" y="1196538"/>
                    </a:lnTo>
                    <a:lnTo>
                      <a:pt x="676452" y="1165945"/>
                    </a:lnTo>
                    <a:lnTo>
                      <a:pt x="686650" y="1135351"/>
                    </a:lnTo>
                    <a:lnTo>
                      <a:pt x="611866" y="1118355"/>
                    </a:lnTo>
                    <a:lnTo>
                      <a:pt x="611866" y="1077564"/>
                    </a:lnTo>
                    <a:lnTo>
                      <a:pt x="560877" y="1063967"/>
                    </a:lnTo>
                    <a:lnTo>
                      <a:pt x="533683" y="1114956"/>
                    </a:lnTo>
                    <a:lnTo>
                      <a:pt x="486094" y="1152348"/>
                    </a:lnTo>
                    <a:lnTo>
                      <a:pt x="404511" y="1135351"/>
                    </a:lnTo>
                    <a:lnTo>
                      <a:pt x="373918" y="1193139"/>
                    </a:lnTo>
                    <a:lnTo>
                      <a:pt x="336526" y="1210135"/>
                    </a:lnTo>
                    <a:lnTo>
                      <a:pt x="292336" y="1230531"/>
                    </a:lnTo>
                    <a:lnTo>
                      <a:pt x="285537" y="1291717"/>
                    </a:lnTo>
                    <a:lnTo>
                      <a:pt x="285537" y="1342706"/>
                    </a:lnTo>
                    <a:lnTo>
                      <a:pt x="203955" y="1369900"/>
                    </a:lnTo>
                    <a:lnTo>
                      <a:pt x="166563" y="1403893"/>
                    </a:lnTo>
                    <a:lnTo>
                      <a:pt x="78183" y="1386896"/>
                    </a:lnTo>
                    <a:lnTo>
                      <a:pt x="50989" y="1329109"/>
                    </a:lnTo>
                    <a:lnTo>
                      <a:pt x="0" y="1318911"/>
                    </a:lnTo>
                    <a:lnTo>
                      <a:pt x="3399" y="1271322"/>
                    </a:lnTo>
                    <a:lnTo>
                      <a:pt x="30593" y="1213534"/>
                    </a:lnTo>
                    <a:lnTo>
                      <a:pt x="13597" y="1152348"/>
                    </a:lnTo>
                    <a:lnTo>
                      <a:pt x="50989" y="1104758"/>
                    </a:lnTo>
                    <a:lnTo>
                      <a:pt x="118974" y="1118355"/>
                    </a:lnTo>
                    <a:lnTo>
                      <a:pt x="244746" y="1114956"/>
                    </a:lnTo>
                    <a:lnTo>
                      <a:pt x="261743" y="1077564"/>
                    </a:lnTo>
                    <a:lnTo>
                      <a:pt x="288937" y="1023176"/>
                    </a:lnTo>
                    <a:lnTo>
                      <a:pt x="248146" y="1002780"/>
                    </a:lnTo>
                    <a:lnTo>
                      <a:pt x="207355" y="982385"/>
                    </a:lnTo>
                    <a:lnTo>
                      <a:pt x="227750" y="961989"/>
                    </a:lnTo>
                    <a:lnTo>
                      <a:pt x="156366" y="944993"/>
                    </a:lnTo>
                    <a:lnTo>
                      <a:pt x="227750" y="917799"/>
                    </a:lnTo>
                    <a:lnTo>
                      <a:pt x="291373" y="902529"/>
                    </a:lnTo>
                    <a:lnTo>
                      <a:pt x="282138" y="870209"/>
                    </a:lnTo>
                    <a:lnTo>
                      <a:pt x="197157" y="866810"/>
                    </a:lnTo>
                    <a:lnTo>
                      <a:pt x="129172" y="866810"/>
                    </a:lnTo>
                    <a:lnTo>
                      <a:pt x="135970" y="822620"/>
                    </a:lnTo>
                    <a:lnTo>
                      <a:pt x="166563" y="795426"/>
                    </a:lnTo>
                    <a:lnTo>
                      <a:pt x="169963" y="778430"/>
                    </a:lnTo>
                    <a:lnTo>
                      <a:pt x="176761" y="747836"/>
                    </a:lnTo>
                    <a:lnTo>
                      <a:pt x="176761" y="713844"/>
                    </a:lnTo>
                    <a:lnTo>
                      <a:pt x="146168" y="683250"/>
                    </a:lnTo>
                    <a:lnTo>
                      <a:pt x="142769" y="615265"/>
                    </a:lnTo>
                    <a:lnTo>
                      <a:pt x="166563" y="574474"/>
                    </a:lnTo>
                    <a:lnTo>
                      <a:pt x="183560" y="540482"/>
                    </a:lnTo>
                    <a:lnTo>
                      <a:pt x="224351" y="581273"/>
                    </a:lnTo>
                    <a:lnTo>
                      <a:pt x="231149" y="645859"/>
                    </a:lnTo>
                    <a:lnTo>
                      <a:pt x="224351" y="686650"/>
                    </a:lnTo>
                    <a:lnTo>
                      <a:pt x="309332" y="747836"/>
                    </a:lnTo>
                    <a:lnTo>
                      <a:pt x="322929" y="785228"/>
                    </a:lnTo>
                    <a:lnTo>
                      <a:pt x="428344" y="812258"/>
                    </a:lnTo>
                    <a:lnTo>
                      <a:pt x="438504" y="768232"/>
                    </a:lnTo>
                    <a:lnTo>
                      <a:pt x="492892" y="744437"/>
                    </a:lnTo>
                    <a:lnTo>
                      <a:pt x="567676" y="734239"/>
                    </a:lnTo>
                    <a:lnTo>
                      <a:pt x="567676" y="618664"/>
                    </a:lnTo>
                    <a:lnTo>
                      <a:pt x="581273" y="581273"/>
                    </a:lnTo>
                    <a:lnTo>
                      <a:pt x="584672" y="649258"/>
                    </a:lnTo>
                    <a:lnTo>
                      <a:pt x="598269" y="724041"/>
                    </a:lnTo>
                    <a:lnTo>
                      <a:pt x="720642" y="720642"/>
                    </a:lnTo>
                    <a:lnTo>
                      <a:pt x="798825" y="686650"/>
                    </a:lnTo>
                    <a:lnTo>
                      <a:pt x="829418" y="717243"/>
                    </a:lnTo>
                    <a:lnTo>
                      <a:pt x="914400" y="673053"/>
                    </a:lnTo>
                    <a:lnTo>
                      <a:pt x="904202" y="591470"/>
                    </a:lnTo>
                    <a:lnTo>
                      <a:pt x="927997" y="540482"/>
                    </a:lnTo>
                    <a:lnTo>
                      <a:pt x="975587" y="574474"/>
                    </a:lnTo>
                    <a:lnTo>
                      <a:pt x="999381" y="526885"/>
                    </a:lnTo>
                    <a:lnTo>
                      <a:pt x="1026575" y="492892"/>
                    </a:lnTo>
                    <a:lnTo>
                      <a:pt x="1063967" y="482694"/>
                    </a:lnTo>
                    <a:lnTo>
                      <a:pt x="1121755" y="462299"/>
                    </a:lnTo>
                    <a:lnTo>
                      <a:pt x="1033374" y="462299"/>
                    </a:lnTo>
                    <a:lnTo>
                      <a:pt x="938195" y="492892"/>
                    </a:lnTo>
                    <a:lnTo>
                      <a:pt x="917799" y="472496"/>
                    </a:lnTo>
                    <a:lnTo>
                      <a:pt x="883807" y="414709"/>
                    </a:lnTo>
                    <a:lnTo>
                      <a:pt x="894004" y="356922"/>
                    </a:lnTo>
                    <a:lnTo>
                      <a:pt x="944993" y="356922"/>
                    </a:lnTo>
                    <a:lnTo>
                      <a:pt x="978986" y="305933"/>
                    </a:lnTo>
                    <a:lnTo>
                      <a:pt x="917799" y="271940"/>
                    </a:lnTo>
                    <a:lnTo>
                      <a:pt x="863411" y="309332"/>
                    </a:lnTo>
                    <a:lnTo>
                      <a:pt x="853213" y="373918"/>
                    </a:lnTo>
                    <a:lnTo>
                      <a:pt x="768232" y="377317"/>
                    </a:lnTo>
                    <a:lnTo>
                      <a:pt x="771631" y="441903"/>
                    </a:lnTo>
                    <a:lnTo>
                      <a:pt x="802224" y="465698"/>
                    </a:lnTo>
                    <a:lnTo>
                      <a:pt x="764833" y="526885"/>
                    </a:lnTo>
                    <a:lnTo>
                      <a:pt x="809023" y="550679"/>
                    </a:lnTo>
                    <a:lnTo>
                      <a:pt x="761433" y="615265"/>
                    </a:lnTo>
                    <a:lnTo>
                      <a:pt x="771631" y="659456"/>
                    </a:lnTo>
                    <a:lnTo>
                      <a:pt x="690049" y="669653"/>
                    </a:lnTo>
                    <a:lnTo>
                      <a:pt x="652657" y="564276"/>
                    </a:lnTo>
                    <a:lnTo>
                      <a:pt x="632262" y="554079"/>
                    </a:lnTo>
                    <a:lnTo>
                      <a:pt x="611866" y="503090"/>
                    </a:lnTo>
                    <a:lnTo>
                      <a:pt x="554079" y="499690"/>
                    </a:lnTo>
                    <a:lnTo>
                      <a:pt x="526885" y="547280"/>
                    </a:lnTo>
                    <a:lnTo>
                      <a:pt x="499691" y="554079"/>
                    </a:lnTo>
                    <a:lnTo>
                      <a:pt x="469097" y="554079"/>
                    </a:lnTo>
                    <a:lnTo>
                      <a:pt x="431705" y="537082"/>
                    </a:lnTo>
                    <a:lnTo>
                      <a:pt x="441903" y="479295"/>
                    </a:lnTo>
                    <a:lnTo>
                      <a:pt x="465698" y="428306"/>
                    </a:lnTo>
                    <a:lnTo>
                      <a:pt x="452101" y="387515"/>
                    </a:lnTo>
                    <a:lnTo>
                      <a:pt x="523485" y="363720"/>
                    </a:lnTo>
                    <a:cubicBezTo>
                      <a:pt x="569207" y="349652"/>
                      <a:pt x="556778" y="361021"/>
                      <a:pt x="571075" y="346724"/>
                    </a:cubicBezTo>
                    <a:lnTo>
                      <a:pt x="594870" y="336526"/>
                    </a:lnTo>
                    <a:lnTo>
                      <a:pt x="601668" y="302534"/>
                    </a:lnTo>
                    <a:lnTo>
                      <a:pt x="656056" y="282138"/>
                    </a:lnTo>
                    <a:lnTo>
                      <a:pt x="652657" y="251545"/>
                    </a:lnTo>
                    <a:lnTo>
                      <a:pt x="679851" y="190358"/>
                    </a:lnTo>
                    <a:lnTo>
                      <a:pt x="754635" y="163164"/>
                    </a:lnTo>
                    <a:lnTo>
                      <a:pt x="836217" y="139369"/>
                    </a:lnTo>
                    <a:lnTo>
                      <a:pt x="914400" y="122373"/>
                    </a:lnTo>
                    <a:lnTo>
                      <a:pt x="1009579" y="139369"/>
                    </a:lnTo>
                    <a:lnTo>
                      <a:pt x="1074165" y="108776"/>
                    </a:lnTo>
                    <a:lnTo>
                      <a:pt x="1128553" y="132571"/>
                    </a:lnTo>
                    <a:lnTo>
                      <a:pt x="1176143" y="176761"/>
                    </a:lnTo>
                    <a:lnTo>
                      <a:pt x="1281520" y="169963"/>
                    </a:lnTo>
                    <a:lnTo>
                      <a:pt x="1342706" y="166563"/>
                    </a:lnTo>
                    <a:lnTo>
                      <a:pt x="1366501" y="173362"/>
                    </a:lnTo>
                    <a:lnTo>
                      <a:pt x="1390296" y="210754"/>
                    </a:lnTo>
                    <a:lnTo>
                      <a:pt x="1352904" y="234548"/>
                    </a:lnTo>
                    <a:lnTo>
                      <a:pt x="1271322" y="227750"/>
                    </a:lnTo>
                    <a:lnTo>
                      <a:pt x="1223732" y="254944"/>
                    </a:lnTo>
                    <a:lnTo>
                      <a:pt x="1186340" y="299134"/>
                    </a:lnTo>
                    <a:lnTo>
                      <a:pt x="1257725" y="316131"/>
                    </a:lnTo>
                    <a:lnTo>
                      <a:pt x="1329109" y="309332"/>
                    </a:lnTo>
                    <a:lnTo>
                      <a:pt x="1356303" y="254944"/>
                    </a:lnTo>
                    <a:lnTo>
                      <a:pt x="1424288" y="248145"/>
                    </a:lnTo>
                    <a:lnTo>
                      <a:pt x="1454882" y="197157"/>
                    </a:lnTo>
                    <a:lnTo>
                      <a:pt x="1553460" y="203955"/>
                    </a:lnTo>
                    <a:lnTo>
                      <a:pt x="1658837" y="183560"/>
                    </a:lnTo>
                    <a:lnTo>
                      <a:pt x="1686031" y="173362"/>
                    </a:lnTo>
                    <a:lnTo>
                      <a:pt x="1764214" y="186959"/>
                    </a:lnTo>
                    <a:lnTo>
                      <a:pt x="1852595" y="186959"/>
                    </a:lnTo>
                    <a:lnTo>
                      <a:pt x="1838998" y="135970"/>
                    </a:lnTo>
                    <a:lnTo>
                      <a:pt x="1971569" y="149567"/>
                    </a:lnTo>
                    <a:lnTo>
                      <a:pt x="2036155" y="139369"/>
                    </a:lnTo>
                    <a:lnTo>
                      <a:pt x="1995363" y="101977"/>
                    </a:lnTo>
                    <a:lnTo>
                      <a:pt x="1995363" y="61186"/>
                    </a:lnTo>
                    <a:lnTo>
                      <a:pt x="2025957" y="577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531209" y="2382879"/>
                <a:ext cx="78183" cy="149567"/>
              </a:xfrm>
              <a:custGeom>
                <a:avLst/>
                <a:gdLst>
                  <a:gd name="connsiteX0" fmla="*/ 67985 w 78183"/>
                  <a:gd name="connsiteY0" fmla="*/ 37392 h 149567"/>
                  <a:gd name="connsiteX1" fmla="*/ 78183 w 78183"/>
                  <a:gd name="connsiteY1" fmla="*/ 91780 h 149567"/>
                  <a:gd name="connsiteX2" fmla="*/ 64586 w 78183"/>
                  <a:gd name="connsiteY2" fmla="*/ 129172 h 149567"/>
                  <a:gd name="connsiteX3" fmla="*/ 6798 w 78183"/>
                  <a:gd name="connsiteY3" fmla="*/ 149567 h 149567"/>
                  <a:gd name="connsiteX4" fmla="*/ 0 w 78183"/>
                  <a:gd name="connsiteY4" fmla="*/ 81582 h 149567"/>
                  <a:gd name="connsiteX5" fmla="*/ 13597 w 78183"/>
                  <a:gd name="connsiteY5" fmla="*/ 0 h 149567"/>
                  <a:gd name="connsiteX6" fmla="*/ 67985 w 78183"/>
                  <a:gd name="connsiteY6" fmla="*/ 37392 h 14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83" h="149567">
                    <a:moveTo>
                      <a:pt x="67985" y="37392"/>
                    </a:moveTo>
                    <a:lnTo>
                      <a:pt x="78183" y="91780"/>
                    </a:lnTo>
                    <a:lnTo>
                      <a:pt x="64586" y="129172"/>
                    </a:lnTo>
                    <a:lnTo>
                      <a:pt x="6798" y="149567"/>
                    </a:lnTo>
                    <a:lnTo>
                      <a:pt x="0" y="81582"/>
                    </a:lnTo>
                    <a:lnTo>
                      <a:pt x="13597" y="0"/>
                    </a:lnTo>
                    <a:lnTo>
                      <a:pt x="67985" y="373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7 CuadroTexto"/>
          <p:cNvSpPr txBox="1"/>
          <p:nvPr/>
        </p:nvSpPr>
        <p:spPr>
          <a:xfrm>
            <a:off x="946492" y="1245031"/>
            <a:ext cx="55255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GLOBAL </a:t>
            </a:r>
          </a:p>
          <a:p>
            <a:pPr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WORLD MAPS</a:t>
            </a:r>
          </a:p>
        </p:txBody>
      </p:sp>
      <p:sp>
        <p:nvSpPr>
          <p:cNvPr id="46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8116724" y="1907128"/>
            <a:ext cx="597116" cy="611999"/>
          </a:xfrm>
          <a:prstGeom prst="rect">
            <a:avLst/>
          </a:prstGeom>
          <a:solidFill>
            <a:srgbClr val="F796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basic-10"/>
                <a:cs typeface="linea-basic-10"/>
              </a:rPr>
              <a:t>V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8113710" y="2967623"/>
            <a:ext cx="597116" cy="611999"/>
          </a:xfrm>
          <a:prstGeom prst="rect">
            <a:avLst/>
          </a:prstGeom>
          <a:solidFill>
            <a:srgbClr val="2180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4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15078" y="188434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59" name="7 CuadroTexto"/>
          <p:cNvSpPr txBox="1"/>
          <p:nvPr/>
        </p:nvSpPr>
        <p:spPr>
          <a:xfrm>
            <a:off x="8915078" y="3200039"/>
            <a:ext cx="2738152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38109" y="2949087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61" name="7 CuadroTexto"/>
          <p:cNvSpPr txBox="1"/>
          <p:nvPr/>
        </p:nvSpPr>
        <p:spPr>
          <a:xfrm>
            <a:off x="8892046" y="2135301"/>
            <a:ext cx="2761183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8090679" y="4096257"/>
            <a:ext cx="597116" cy="611999"/>
          </a:xfrm>
          <a:prstGeom prst="rect">
            <a:avLst/>
          </a:prstGeom>
          <a:solidFill>
            <a:srgbClr val="C835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3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3" name="7 CuadroTexto"/>
          <p:cNvSpPr txBox="1"/>
          <p:nvPr/>
        </p:nvSpPr>
        <p:spPr>
          <a:xfrm>
            <a:off x="8892046" y="4328673"/>
            <a:ext cx="2761183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15078" y="4077721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8090679" y="5075835"/>
            <a:ext cx="597116" cy="611999"/>
          </a:xfrm>
          <a:prstGeom prst="rect">
            <a:avLst/>
          </a:prstGeom>
          <a:solidFill>
            <a:srgbClr val="91B7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>
                <a:solidFill>
                  <a:srgbClr val="FFFFFF"/>
                </a:solidFill>
                <a:latin typeface="linea-software-10"/>
                <a:cs typeface="linea-software-10"/>
              </a:rPr>
              <a:t>2</a:t>
            </a:r>
            <a:endParaRPr lang="en-US" sz="240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6" name="7 CuadroTexto"/>
          <p:cNvSpPr txBox="1"/>
          <p:nvPr/>
        </p:nvSpPr>
        <p:spPr>
          <a:xfrm>
            <a:off x="8892046" y="5308251"/>
            <a:ext cx="2761183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/>
                <a:cs typeface="Roboto Light"/>
              </a:rPr>
              <a:t>The printing and typesetting industry when an unknown printer took a galley.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15078" y="5057299"/>
            <a:ext cx="16011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cs typeface="Roboto Bold"/>
              </a:rPr>
              <a:t>SUBTITLE TEXT</a:t>
            </a:r>
          </a:p>
        </p:txBody>
      </p:sp>
    </p:spTree>
    <p:extLst>
      <p:ext uri="{BB962C8B-B14F-4D97-AF65-F5344CB8AC3E}">
        <p14:creationId xmlns:p14="http://schemas.microsoft.com/office/powerpoint/2010/main" val="900469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6" grpId="0" animBg="1"/>
      <p:bldP spid="57" grpId="0" animBg="1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80B4">
                <a:alpha val="70000"/>
              </a:srgbClr>
            </a:gs>
            <a:gs pos="100000">
              <a:srgbClr val="91B75E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542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180B4">
                  <a:alpha val="75000"/>
                </a:srgbClr>
              </a:gs>
              <a:gs pos="100000">
                <a:srgbClr val="F7963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93836" y="5071368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7 CuadroTexto"/>
          <p:cNvSpPr txBox="1"/>
          <p:nvPr/>
        </p:nvSpPr>
        <p:spPr>
          <a:xfrm>
            <a:off x="983432" y="3775225"/>
            <a:ext cx="5525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Roboto Bold"/>
                <a:cs typeface="Roboto Bold"/>
              </a:rPr>
              <a:t>SECTION BREAKS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83432" y="3011960"/>
            <a:ext cx="5525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Roboto Bold"/>
                <a:cs typeface="Roboto Bold"/>
              </a:rPr>
              <a:t>01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90254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640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180B4">
                  <a:alpha val="70000"/>
                </a:srgbClr>
              </a:gs>
              <a:gs pos="100000">
                <a:srgbClr val="91B75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 CuadroTexto"/>
          <p:cNvSpPr txBox="1"/>
          <p:nvPr/>
        </p:nvSpPr>
        <p:spPr>
          <a:xfrm>
            <a:off x="0" y="6190107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>
                <a:solidFill>
                  <a:schemeClr val="bg1"/>
                </a:solidFill>
                <a:latin typeface="Roboto Bold"/>
                <a:cs typeface="Roboto Bold"/>
              </a:rPr>
              <a:t>SECTION BREAKS</a:t>
            </a:r>
          </a:p>
        </p:txBody>
      </p:sp>
      <p:sp>
        <p:nvSpPr>
          <p:cNvPr id="13" name="7 CuadroTexto"/>
          <p:cNvSpPr txBox="1"/>
          <p:nvPr/>
        </p:nvSpPr>
        <p:spPr>
          <a:xfrm>
            <a:off x="983432" y="620689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Roboto Light"/>
                <a:cs typeface="Roboto Light"/>
              </a:rPr>
              <a:t>Multipurpose Business Slides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0" y="5487166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Roboto Bold"/>
                <a:cs typeface="Roboto Bold"/>
              </a:rPr>
              <a:t>02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237354" y="1981024"/>
            <a:ext cx="1717291" cy="1794201"/>
            <a:chOff x="8128838" y="2950135"/>
            <a:chExt cx="212725" cy="222252"/>
          </a:xfrm>
        </p:grpSpPr>
        <p:sp>
          <p:nvSpPr>
            <p:cNvPr id="15" name="Freeform 254"/>
            <p:cNvSpPr>
              <a:spLocks noEditPoints="1"/>
            </p:cNvSpPr>
            <p:nvPr/>
          </p:nvSpPr>
          <p:spPr bwMode="auto">
            <a:xfrm>
              <a:off x="8133601" y="2969185"/>
              <a:ext cx="201613" cy="201614"/>
            </a:xfrm>
            <a:custGeom>
              <a:avLst/>
              <a:gdLst>
                <a:gd name="T0" fmla="*/ 120 w 239"/>
                <a:gd name="T1" fmla="*/ 239 h 239"/>
                <a:gd name="T2" fmla="*/ 0 w 239"/>
                <a:gd name="T3" fmla="*/ 119 h 239"/>
                <a:gd name="T4" fmla="*/ 120 w 239"/>
                <a:gd name="T5" fmla="*/ 0 h 239"/>
                <a:gd name="T6" fmla="*/ 239 w 239"/>
                <a:gd name="T7" fmla="*/ 119 h 239"/>
                <a:gd name="T8" fmla="*/ 120 w 239"/>
                <a:gd name="T9" fmla="*/ 239 h 239"/>
                <a:gd name="T10" fmla="*/ 120 w 239"/>
                <a:gd name="T11" fmla="*/ 16 h 239"/>
                <a:gd name="T12" fmla="*/ 16 w 239"/>
                <a:gd name="T13" fmla="*/ 119 h 239"/>
                <a:gd name="T14" fmla="*/ 120 w 239"/>
                <a:gd name="T15" fmla="*/ 223 h 239"/>
                <a:gd name="T16" fmla="*/ 223 w 239"/>
                <a:gd name="T17" fmla="*/ 119 h 239"/>
                <a:gd name="T18" fmla="*/ 120 w 239"/>
                <a:gd name="T19" fmla="*/ 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39">
                  <a:moveTo>
                    <a:pt x="120" y="239"/>
                  </a:moveTo>
                  <a:cubicBezTo>
                    <a:pt x="54" y="239"/>
                    <a:pt x="0" y="185"/>
                    <a:pt x="0" y="119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9" y="54"/>
                    <a:pt x="239" y="119"/>
                  </a:cubicBezTo>
                  <a:cubicBezTo>
                    <a:pt x="239" y="185"/>
                    <a:pt x="185" y="239"/>
                    <a:pt x="120" y="239"/>
                  </a:cubicBezTo>
                  <a:close/>
                  <a:moveTo>
                    <a:pt x="120" y="16"/>
                  </a:moveTo>
                  <a:cubicBezTo>
                    <a:pt x="63" y="16"/>
                    <a:pt x="16" y="62"/>
                    <a:pt x="16" y="119"/>
                  </a:cubicBezTo>
                  <a:cubicBezTo>
                    <a:pt x="16" y="176"/>
                    <a:pt x="63" y="223"/>
                    <a:pt x="120" y="223"/>
                  </a:cubicBezTo>
                  <a:cubicBezTo>
                    <a:pt x="177" y="223"/>
                    <a:pt x="223" y="176"/>
                    <a:pt x="223" y="119"/>
                  </a:cubicBezTo>
                  <a:cubicBezTo>
                    <a:pt x="223" y="62"/>
                    <a:pt x="177" y="16"/>
                    <a:pt x="12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55"/>
            <p:cNvSpPr>
              <a:spLocks/>
            </p:cNvSpPr>
            <p:nvPr/>
          </p:nvSpPr>
          <p:spPr bwMode="auto">
            <a:xfrm>
              <a:off x="8159001" y="3066024"/>
              <a:ext cx="42863" cy="69850"/>
            </a:xfrm>
            <a:custGeom>
              <a:avLst/>
              <a:gdLst>
                <a:gd name="T0" fmla="*/ 47 w 52"/>
                <a:gd name="T1" fmla="*/ 83 h 83"/>
                <a:gd name="T2" fmla="*/ 45 w 52"/>
                <a:gd name="T3" fmla="*/ 83 h 83"/>
                <a:gd name="T4" fmla="*/ 0 w 52"/>
                <a:gd name="T5" fmla="*/ 4 h 83"/>
                <a:gd name="T6" fmla="*/ 4 w 52"/>
                <a:gd name="T7" fmla="*/ 0 h 83"/>
                <a:gd name="T8" fmla="*/ 8 w 52"/>
                <a:gd name="T9" fmla="*/ 4 h 83"/>
                <a:gd name="T10" fmla="*/ 49 w 52"/>
                <a:gd name="T11" fmla="*/ 76 h 83"/>
                <a:gd name="T12" fmla="*/ 51 w 52"/>
                <a:gd name="T13" fmla="*/ 81 h 83"/>
                <a:gd name="T14" fmla="*/ 47 w 5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83">
                  <a:moveTo>
                    <a:pt x="47" y="83"/>
                  </a:moveTo>
                  <a:cubicBezTo>
                    <a:pt x="47" y="83"/>
                    <a:pt x="46" y="83"/>
                    <a:pt x="45" y="83"/>
                  </a:cubicBezTo>
                  <a:cubicBezTo>
                    <a:pt x="17" y="67"/>
                    <a:pt x="0" y="3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4"/>
                    <a:pt x="24" y="61"/>
                    <a:pt x="49" y="76"/>
                  </a:cubicBezTo>
                  <a:cubicBezTo>
                    <a:pt x="51" y="77"/>
                    <a:pt x="52" y="79"/>
                    <a:pt x="51" y="81"/>
                  </a:cubicBezTo>
                  <a:cubicBezTo>
                    <a:pt x="50" y="82"/>
                    <a:pt x="49" y="83"/>
                    <a:pt x="47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6"/>
            <p:cNvSpPr>
              <a:spLocks/>
            </p:cNvSpPr>
            <p:nvPr/>
          </p:nvSpPr>
          <p:spPr bwMode="auto">
            <a:xfrm>
              <a:off x="8220913" y="3137461"/>
              <a:ext cx="11113" cy="7938"/>
            </a:xfrm>
            <a:custGeom>
              <a:avLst/>
              <a:gdLst>
                <a:gd name="T0" fmla="*/ 9 w 13"/>
                <a:gd name="T1" fmla="*/ 9 h 9"/>
                <a:gd name="T2" fmla="*/ 8 w 13"/>
                <a:gd name="T3" fmla="*/ 9 h 9"/>
                <a:gd name="T4" fmla="*/ 3 w 13"/>
                <a:gd name="T5" fmla="*/ 8 h 9"/>
                <a:gd name="T6" fmla="*/ 0 w 13"/>
                <a:gd name="T7" fmla="*/ 4 h 9"/>
                <a:gd name="T8" fmla="*/ 5 w 13"/>
                <a:gd name="T9" fmla="*/ 0 h 9"/>
                <a:gd name="T10" fmla="*/ 9 w 13"/>
                <a:gd name="T11" fmla="*/ 1 h 9"/>
                <a:gd name="T12" fmla="*/ 13 w 13"/>
                <a:gd name="T13" fmla="*/ 5 h 9"/>
                <a:gd name="T14" fmla="*/ 9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7" y="9"/>
                    <a:pt x="5" y="9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1" y="1"/>
                    <a:pt x="13" y="3"/>
                    <a:pt x="13" y="5"/>
                  </a:cubicBezTo>
                  <a:cubicBezTo>
                    <a:pt x="13" y="7"/>
                    <a:pt x="11" y="9"/>
                    <a:pt x="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7"/>
            <p:cNvSpPr>
              <a:spLocks/>
            </p:cNvSpPr>
            <p:nvPr/>
          </p:nvSpPr>
          <p:spPr bwMode="auto">
            <a:xfrm>
              <a:off x="8128838" y="2950135"/>
              <a:ext cx="77788" cy="73025"/>
            </a:xfrm>
            <a:custGeom>
              <a:avLst/>
              <a:gdLst>
                <a:gd name="T0" fmla="*/ 26 w 90"/>
                <a:gd name="T1" fmla="*/ 86 h 86"/>
                <a:gd name="T2" fmla="*/ 21 w 90"/>
                <a:gd name="T3" fmla="*/ 85 h 86"/>
                <a:gd name="T4" fmla="*/ 0 w 90"/>
                <a:gd name="T5" fmla="*/ 46 h 86"/>
                <a:gd name="T6" fmla="*/ 46 w 90"/>
                <a:gd name="T7" fmla="*/ 0 h 86"/>
                <a:gd name="T8" fmla="*/ 89 w 90"/>
                <a:gd name="T9" fmla="*/ 29 h 86"/>
                <a:gd name="T10" fmla="*/ 84 w 90"/>
                <a:gd name="T11" fmla="*/ 39 h 86"/>
                <a:gd name="T12" fmla="*/ 74 w 90"/>
                <a:gd name="T13" fmla="*/ 35 h 86"/>
                <a:gd name="T14" fmla="*/ 46 w 90"/>
                <a:gd name="T15" fmla="*/ 16 h 86"/>
                <a:gd name="T16" fmla="*/ 16 w 90"/>
                <a:gd name="T17" fmla="*/ 46 h 86"/>
                <a:gd name="T18" fmla="*/ 30 w 90"/>
                <a:gd name="T19" fmla="*/ 72 h 86"/>
                <a:gd name="T20" fmla="*/ 33 w 90"/>
                <a:gd name="T21" fmla="*/ 83 h 86"/>
                <a:gd name="T22" fmla="*/ 26 w 90"/>
                <a:gd name="T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26" y="86"/>
                  </a:moveTo>
                  <a:cubicBezTo>
                    <a:pt x="24" y="86"/>
                    <a:pt x="23" y="86"/>
                    <a:pt x="21" y="85"/>
                  </a:cubicBezTo>
                  <a:cubicBezTo>
                    <a:pt x="8" y="77"/>
                    <a:pt x="0" y="6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65" y="0"/>
                    <a:pt x="81" y="11"/>
                    <a:pt x="89" y="29"/>
                  </a:cubicBezTo>
                  <a:cubicBezTo>
                    <a:pt x="90" y="33"/>
                    <a:pt x="89" y="37"/>
                    <a:pt x="84" y="39"/>
                  </a:cubicBezTo>
                  <a:cubicBezTo>
                    <a:pt x="80" y="41"/>
                    <a:pt x="76" y="39"/>
                    <a:pt x="74" y="35"/>
                  </a:cubicBezTo>
                  <a:cubicBezTo>
                    <a:pt x="69" y="24"/>
                    <a:pt x="58" y="16"/>
                    <a:pt x="46" y="16"/>
                  </a:cubicBezTo>
                  <a:cubicBezTo>
                    <a:pt x="30" y="16"/>
                    <a:pt x="16" y="30"/>
                    <a:pt x="16" y="46"/>
                  </a:cubicBezTo>
                  <a:cubicBezTo>
                    <a:pt x="16" y="57"/>
                    <a:pt x="21" y="66"/>
                    <a:pt x="30" y="72"/>
                  </a:cubicBezTo>
                  <a:cubicBezTo>
                    <a:pt x="34" y="74"/>
                    <a:pt x="35" y="79"/>
                    <a:pt x="33" y="83"/>
                  </a:cubicBezTo>
                  <a:cubicBezTo>
                    <a:pt x="31" y="85"/>
                    <a:pt x="28" y="86"/>
                    <a:pt x="26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8"/>
            <p:cNvSpPr>
              <a:spLocks/>
            </p:cNvSpPr>
            <p:nvPr/>
          </p:nvSpPr>
          <p:spPr bwMode="auto">
            <a:xfrm>
              <a:off x="8265363" y="2950135"/>
              <a:ext cx="76200" cy="73025"/>
            </a:xfrm>
            <a:custGeom>
              <a:avLst/>
              <a:gdLst>
                <a:gd name="T0" fmla="*/ 65 w 90"/>
                <a:gd name="T1" fmla="*/ 86 h 86"/>
                <a:gd name="T2" fmla="*/ 58 w 90"/>
                <a:gd name="T3" fmla="*/ 83 h 86"/>
                <a:gd name="T4" fmla="*/ 60 w 90"/>
                <a:gd name="T5" fmla="*/ 72 h 86"/>
                <a:gd name="T6" fmla="*/ 74 w 90"/>
                <a:gd name="T7" fmla="*/ 46 h 86"/>
                <a:gd name="T8" fmla="*/ 44 w 90"/>
                <a:gd name="T9" fmla="*/ 16 h 86"/>
                <a:gd name="T10" fmla="*/ 16 w 90"/>
                <a:gd name="T11" fmla="*/ 35 h 86"/>
                <a:gd name="T12" fmla="*/ 6 w 90"/>
                <a:gd name="T13" fmla="*/ 39 h 86"/>
                <a:gd name="T14" fmla="*/ 2 w 90"/>
                <a:gd name="T15" fmla="*/ 29 h 86"/>
                <a:gd name="T16" fmla="*/ 44 w 90"/>
                <a:gd name="T17" fmla="*/ 0 h 86"/>
                <a:gd name="T18" fmla="*/ 90 w 90"/>
                <a:gd name="T19" fmla="*/ 46 h 86"/>
                <a:gd name="T20" fmla="*/ 69 w 90"/>
                <a:gd name="T21" fmla="*/ 85 h 86"/>
                <a:gd name="T22" fmla="*/ 65 w 90"/>
                <a:gd name="T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65" y="86"/>
                  </a:moveTo>
                  <a:cubicBezTo>
                    <a:pt x="62" y="86"/>
                    <a:pt x="59" y="85"/>
                    <a:pt x="58" y="83"/>
                  </a:cubicBezTo>
                  <a:cubicBezTo>
                    <a:pt x="55" y="79"/>
                    <a:pt x="57" y="74"/>
                    <a:pt x="60" y="72"/>
                  </a:cubicBezTo>
                  <a:cubicBezTo>
                    <a:pt x="69" y="66"/>
                    <a:pt x="74" y="57"/>
                    <a:pt x="74" y="46"/>
                  </a:cubicBezTo>
                  <a:cubicBezTo>
                    <a:pt x="74" y="30"/>
                    <a:pt x="61" y="16"/>
                    <a:pt x="44" y="16"/>
                  </a:cubicBezTo>
                  <a:cubicBezTo>
                    <a:pt x="32" y="16"/>
                    <a:pt x="21" y="24"/>
                    <a:pt x="16" y="35"/>
                  </a:cubicBezTo>
                  <a:cubicBezTo>
                    <a:pt x="15" y="39"/>
                    <a:pt x="10" y="41"/>
                    <a:pt x="6" y="39"/>
                  </a:cubicBezTo>
                  <a:cubicBezTo>
                    <a:pt x="2" y="37"/>
                    <a:pt x="0" y="33"/>
                    <a:pt x="2" y="29"/>
                  </a:cubicBezTo>
                  <a:cubicBezTo>
                    <a:pt x="9" y="11"/>
                    <a:pt x="26" y="0"/>
                    <a:pt x="44" y="0"/>
                  </a:cubicBezTo>
                  <a:cubicBezTo>
                    <a:pt x="69" y="0"/>
                    <a:pt x="90" y="21"/>
                    <a:pt x="90" y="46"/>
                  </a:cubicBezTo>
                  <a:cubicBezTo>
                    <a:pt x="90" y="62"/>
                    <a:pt x="82" y="77"/>
                    <a:pt x="69" y="85"/>
                  </a:cubicBezTo>
                  <a:cubicBezTo>
                    <a:pt x="68" y="86"/>
                    <a:pt x="66" y="86"/>
                    <a:pt x="65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9"/>
            <p:cNvSpPr>
              <a:spLocks/>
            </p:cNvSpPr>
            <p:nvPr/>
          </p:nvSpPr>
          <p:spPr bwMode="auto">
            <a:xfrm>
              <a:off x="8155826" y="3139049"/>
              <a:ext cx="30163" cy="33338"/>
            </a:xfrm>
            <a:custGeom>
              <a:avLst/>
              <a:gdLst>
                <a:gd name="T0" fmla="*/ 9 w 36"/>
                <a:gd name="T1" fmla="*/ 40 h 40"/>
                <a:gd name="T2" fmla="*/ 5 w 36"/>
                <a:gd name="T3" fmla="*/ 39 h 40"/>
                <a:gd name="T4" fmla="*/ 3 w 36"/>
                <a:gd name="T5" fmla="*/ 27 h 40"/>
                <a:gd name="T6" fmla="*/ 21 w 36"/>
                <a:gd name="T7" fmla="*/ 4 h 40"/>
                <a:gd name="T8" fmla="*/ 32 w 36"/>
                <a:gd name="T9" fmla="*/ 3 h 40"/>
                <a:gd name="T10" fmla="*/ 33 w 36"/>
                <a:gd name="T11" fmla="*/ 14 h 40"/>
                <a:gd name="T12" fmla="*/ 16 w 36"/>
                <a:gd name="T13" fmla="*/ 37 h 40"/>
                <a:gd name="T14" fmla="*/ 9 w 3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0">
                  <a:moveTo>
                    <a:pt x="9" y="40"/>
                  </a:moveTo>
                  <a:cubicBezTo>
                    <a:pt x="8" y="40"/>
                    <a:pt x="6" y="40"/>
                    <a:pt x="5" y="39"/>
                  </a:cubicBezTo>
                  <a:cubicBezTo>
                    <a:pt x="1" y="36"/>
                    <a:pt x="0" y="31"/>
                    <a:pt x="3" y="27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1"/>
                    <a:pt x="28" y="0"/>
                    <a:pt x="32" y="3"/>
                  </a:cubicBezTo>
                  <a:cubicBezTo>
                    <a:pt x="35" y="6"/>
                    <a:pt x="36" y="11"/>
                    <a:pt x="33" y="1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9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0"/>
            <p:cNvSpPr>
              <a:spLocks/>
            </p:cNvSpPr>
            <p:nvPr/>
          </p:nvSpPr>
          <p:spPr bwMode="auto">
            <a:xfrm>
              <a:off x="8281238" y="3139049"/>
              <a:ext cx="30163" cy="33338"/>
            </a:xfrm>
            <a:custGeom>
              <a:avLst/>
              <a:gdLst>
                <a:gd name="T0" fmla="*/ 26 w 35"/>
                <a:gd name="T1" fmla="*/ 40 h 40"/>
                <a:gd name="T2" fmla="*/ 20 w 35"/>
                <a:gd name="T3" fmla="*/ 37 h 40"/>
                <a:gd name="T4" fmla="*/ 2 w 35"/>
                <a:gd name="T5" fmla="*/ 14 h 40"/>
                <a:gd name="T6" fmla="*/ 4 w 35"/>
                <a:gd name="T7" fmla="*/ 3 h 40"/>
                <a:gd name="T8" fmla="*/ 15 w 35"/>
                <a:gd name="T9" fmla="*/ 4 h 40"/>
                <a:gd name="T10" fmla="*/ 33 w 35"/>
                <a:gd name="T11" fmla="*/ 27 h 40"/>
                <a:gd name="T12" fmla="*/ 31 w 35"/>
                <a:gd name="T13" fmla="*/ 39 h 40"/>
                <a:gd name="T14" fmla="*/ 26 w 3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0">
                  <a:moveTo>
                    <a:pt x="26" y="40"/>
                  </a:moveTo>
                  <a:cubicBezTo>
                    <a:pt x="24" y="40"/>
                    <a:pt x="22" y="39"/>
                    <a:pt x="20" y="3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0" y="6"/>
                    <a:pt x="4" y="3"/>
                  </a:cubicBezTo>
                  <a:cubicBezTo>
                    <a:pt x="7" y="0"/>
                    <a:pt x="12" y="1"/>
                    <a:pt x="15" y="4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31"/>
                    <a:pt x="35" y="36"/>
                    <a:pt x="31" y="39"/>
                  </a:cubicBezTo>
                  <a:cubicBezTo>
                    <a:pt x="30" y="40"/>
                    <a:pt x="28" y="40"/>
                    <a:pt x="2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1"/>
            <p:cNvSpPr>
              <a:spLocks/>
            </p:cNvSpPr>
            <p:nvPr/>
          </p:nvSpPr>
          <p:spPr bwMode="auto">
            <a:xfrm>
              <a:off x="8230438" y="3010460"/>
              <a:ext cx="31750" cy="87313"/>
            </a:xfrm>
            <a:custGeom>
              <a:avLst/>
              <a:gdLst>
                <a:gd name="T0" fmla="*/ 28 w 38"/>
                <a:gd name="T1" fmla="*/ 102 h 102"/>
                <a:gd name="T2" fmla="*/ 23 w 38"/>
                <a:gd name="T3" fmla="*/ 100 h 102"/>
                <a:gd name="T4" fmla="*/ 1 w 38"/>
                <a:gd name="T5" fmla="*/ 77 h 102"/>
                <a:gd name="T6" fmla="*/ 0 w 38"/>
                <a:gd name="T7" fmla="*/ 71 h 102"/>
                <a:gd name="T8" fmla="*/ 0 w 38"/>
                <a:gd name="T9" fmla="*/ 8 h 102"/>
                <a:gd name="T10" fmla="*/ 8 w 38"/>
                <a:gd name="T11" fmla="*/ 0 h 102"/>
                <a:gd name="T12" fmla="*/ 16 w 38"/>
                <a:gd name="T13" fmla="*/ 8 h 102"/>
                <a:gd name="T14" fmla="*/ 16 w 38"/>
                <a:gd name="T15" fmla="*/ 68 h 102"/>
                <a:gd name="T16" fmla="*/ 35 w 38"/>
                <a:gd name="T17" fmla="*/ 89 h 102"/>
                <a:gd name="T18" fmla="*/ 35 w 38"/>
                <a:gd name="T19" fmla="*/ 100 h 102"/>
                <a:gd name="T20" fmla="*/ 28 w 38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02">
                  <a:moveTo>
                    <a:pt x="28" y="102"/>
                  </a:moveTo>
                  <a:cubicBezTo>
                    <a:pt x="26" y="102"/>
                    <a:pt x="24" y="102"/>
                    <a:pt x="23" y="100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5"/>
                    <a:pt x="0" y="73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8" y="92"/>
                    <a:pt x="38" y="97"/>
                    <a:pt x="35" y="100"/>
                  </a:cubicBezTo>
                  <a:cubicBezTo>
                    <a:pt x="33" y="102"/>
                    <a:pt x="30" y="102"/>
                    <a:pt x="28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287977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83532">
                  <a:alpha val="70000"/>
                </a:srgbClr>
              </a:gs>
              <a:gs pos="100000">
                <a:srgbClr val="91B75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30324" y="2781124"/>
            <a:ext cx="1717291" cy="1794201"/>
            <a:chOff x="8128838" y="2950135"/>
            <a:chExt cx="212725" cy="222252"/>
          </a:xfrm>
        </p:grpSpPr>
        <p:sp>
          <p:nvSpPr>
            <p:cNvPr id="8" name="Freeform 254"/>
            <p:cNvSpPr>
              <a:spLocks noEditPoints="1"/>
            </p:cNvSpPr>
            <p:nvPr/>
          </p:nvSpPr>
          <p:spPr bwMode="auto">
            <a:xfrm>
              <a:off x="8133601" y="2969185"/>
              <a:ext cx="201613" cy="201614"/>
            </a:xfrm>
            <a:custGeom>
              <a:avLst/>
              <a:gdLst>
                <a:gd name="T0" fmla="*/ 120 w 239"/>
                <a:gd name="T1" fmla="*/ 239 h 239"/>
                <a:gd name="T2" fmla="*/ 0 w 239"/>
                <a:gd name="T3" fmla="*/ 119 h 239"/>
                <a:gd name="T4" fmla="*/ 120 w 239"/>
                <a:gd name="T5" fmla="*/ 0 h 239"/>
                <a:gd name="T6" fmla="*/ 239 w 239"/>
                <a:gd name="T7" fmla="*/ 119 h 239"/>
                <a:gd name="T8" fmla="*/ 120 w 239"/>
                <a:gd name="T9" fmla="*/ 239 h 239"/>
                <a:gd name="T10" fmla="*/ 120 w 239"/>
                <a:gd name="T11" fmla="*/ 16 h 239"/>
                <a:gd name="T12" fmla="*/ 16 w 239"/>
                <a:gd name="T13" fmla="*/ 119 h 239"/>
                <a:gd name="T14" fmla="*/ 120 w 239"/>
                <a:gd name="T15" fmla="*/ 223 h 239"/>
                <a:gd name="T16" fmla="*/ 223 w 239"/>
                <a:gd name="T17" fmla="*/ 119 h 239"/>
                <a:gd name="T18" fmla="*/ 120 w 239"/>
                <a:gd name="T19" fmla="*/ 1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39">
                  <a:moveTo>
                    <a:pt x="120" y="239"/>
                  </a:moveTo>
                  <a:cubicBezTo>
                    <a:pt x="54" y="239"/>
                    <a:pt x="0" y="185"/>
                    <a:pt x="0" y="119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9" y="54"/>
                    <a:pt x="239" y="119"/>
                  </a:cubicBezTo>
                  <a:cubicBezTo>
                    <a:pt x="239" y="185"/>
                    <a:pt x="185" y="239"/>
                    <a:pt x="120" y="239"/>
                  </a:cubicBezTo>
                  <a:close/>
                  <a:moveTo>
                    <a:pt x="120" y="16"/>
                  </a:moveTo>
                  <a:cubicBezTo>
                    <a:pt x="63" y="16"/>
                    <a:pt x="16" y="62"/>
                    <a:pt x="16" y="119"/>
                  </a:cubicBezTo>
                  <a:cubicBezTo>
                    <a:pt x="16" y="176"/>
                    <a:pt x="63" y="223"/>
                    <a:pt x="120" y="223"/>
                  </a:cubicBezTo>
                  <a:cubicBezTo>
                    <a:pt x="177" y="223"/>
                    <a:pt x="223" y="176"/>
                    <a:pt x="223" y="119"/>
                  </a:cubicBezTo>
                  <a:cubicBezTo>
                    <a:pt x="223" y="62"/>
                    <a:pt x="177" y="16"/>
                    <a:pt x="12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5"/>
            <p:cNvSpPr>
              <a:spLocks/>
            </p:cNvSpPr>
            <p:nvPr/>
          </p:nvSpPr>
          <p:spPr bwMode="auto">
            <a:xfrm>
              <a:off x="8159001" y="3066024"/>
              <a:ext cx="42863" cy="69850"/>
            </a:xfrm>
            <a:custGeom>
              <a:avLst/>
              <a:gdLst>
                <a:gd name="T0" fmla="*/ 47 w 52"/>
                <a:gd name="T1" fmla="*/ 83 h 83"/>
                <a:gd name="T2" fmla="*/ 45 w 52"/>
                <a:gd name="T3" fmla="*/ 83 h 83"/>
                <a:gd name="T4" fmla="*/ 0 w 52"/>
                <a:gd name="T5" fmla="*/ 4 h 83"/>
                <a:gd name="T6" fmla="*/ 4 w 52"/>
                <a:gd name="T7" fmla="*/ 0 h 83"/>
                <a:gd name="T8" fmla="*/ 8 w 52"/>
                <a:gd name="T9" fmla="*/ 4 h 83"/>
                <a:gd name="T10" fmla="*/ 49 w 52"/>
                <a:gd name="T11" fmla="*/ 76 h 83"/>
                <a:gd name="T12" fmla="*/ 51 w 52"/>
                <a:gd name="T13" fmla="*/ 81 h 83"/>
                <a:gd name="T14" fmla="*/ 47 w 5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83">
                  <a:moveTo>
                    <a:pt x="47" y="83"/>
                  </a:moveTo>
                  <a:cubicBezTo>
                    <a:pt x="47" y="83"/>
                    <a:pt x="46" y="83"/>
                    <a:pt x="45" y="83"/>
                  </a:cubicBezTo>
                  <a:cubicBezTo>
                    <a:pt x="17" y="67"/>
                    <a:pt x="0" y="3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4"/>
                    <a:pt x="24" y="61"/>
                    <a:pt x="49" y="76"/>
                  </a:cubicBezTo>
                  <a:cubicBezTo>
                    <a:pt x="51" y="77"/>
                    <a:pt x="52" y="79"/>
                    <a:pt x="51" y="81"/>
                  </a:cubicBezTo>
                  <a:cubicBezTo>
                    <a:pt x="50" y="82"/>
                    <a:pt x="49" y="83"/>
                    <a:pt x="47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6"/>
            <p:cNvSpPr>
              <a:spLocks/>
            </p:cNvSpPr>
            <p:nvPr/>
          </p:nvSpPr>
          <p:spPr bwMode="auto">
            <a:xfrm>
              <a:off x="8220913" y="3137461"/>
              <a:ext cx="11113" cy="7938"/>
            </a:xfrm>
            <a:custGeom>
              <a:avLst/>
              <a:gdLst>
                <a:gd name="T0" fmla="*/ 9 w 13"/>
                <a:gd name="T1" fmla="*/ 9 h 9"/>
                <a:gd name="T2" fmla="*/ 8 w 13"/>
                <a:gd name="T3" fmla="*/ 9 h 9"/>
                <a:gd name="T4" fmla="*/ 3 w 13"/>
                <a:gd name="T5" fmla="*/ 8 h 9"/>
                <a:gd name="T6" fmla="*/ 0 w 13"/>
                <a:gd name="T7" fmla="*/ 4 h 9"/>
                <a:gd name="T8" fmla="*/ 5 w 13"/>
                <a:gd name="T9" fmla="*/ 0 h 9"/>
                <a:gd name="T10" fmla="*/ 9 w 13"/>
                <a:gd name="T11" fmla="*/ 1 h 9"/>
                <a:gd name="T12" fmla="*/ 13 w 13"/>
                <a:gd name="T13" fmla="*/ 5 h 9"/>
                <a:gd name="T14" fmla="*/ 9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7" y="9"/>
                    <a:pt x="5" y="9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1" y="1"/>
                    <a:pt x="13" y="3"/>
                    <a:pt x="13" y="5"/>
                  </a:cubicBezTo>
                  <a:cubicBezTo>
                    <a:pt x="13" y="7"/>
                    <a:pt x="11" y="9"/>
                    <a:pt x="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7"/>
            <p:cNvSpPr>
              <a:spLocks/>
            </p:cNvSpPr>
            <p:nvPr/>
          </p:nvSpPr>
          <p:spPr bwMode="auto">
            <a:xfrm>
              <a:off x="8128838" y="2950135"/>
              <a:ext cx="77788" cy="73025"/>
            </a:xfrm>
            <a:custGeom>
              <a:avLst/>
              <a:gdLst>
                <a:gd name="T0" fmla="*/ 26 w 90"/>
                <a:gd name="T1" fmla="*/ 86 h 86"/>
                <a:gd name="T2" fmla="*/ 21 w 90"/>
                <a:gd name="T3" fmla="*/ 85 h 86"/>
                <a:gd name="T4" fmla="*/ 0 w 90"/>
                <a:gd name="T5" fmla="*/ 46 h 86"/>
                <a:gd name="T6" fmla="*/ 46 w 90"/>
                <a:gd name="T7" fmla="*/ 0 h 86"/>
                <a:gd name="T8" fmla="*/ 89 w 90"/>
                <a:gd name="T9" fmla="*/ 29 h 86"/>
                <a:gd name="T10" fmla="*/ 84 w 90"/>
                <a:gd name="T11" fmla="*/ 39 h 86"/>
                <a:gd name="T12" fmla="*/ 74 w 90"/>
                <a:gd name="T13" fmla="*/ 35 h 86"/>
                <a:gd name="T14" fmla="*/ 46 w 90"/>
                <a:gd name="T15" fmla="*/ 16 h 86"/>
                <a:gd name="T16" fmla="*/ 16 w 90"/>
                <a:gd name="T17" fmla="*/ 46 h 86"/>
                <a:gd name="T18" fmla="*/ 30 w 90"/>
                <a:gd name="T19" fmla="*/ 72 h 86"/>
                <a:gd name="T20" fmla="*/ 33 w 90"/>
                <a:gd name="T21" fmla="*/ 83 h 86"/>
                <a:gd name="T22" fmla="*/ 26 w 90"/>
                <a:gd name="T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26" y="86"/>
                  </a:moveTo>
                  <a:cubicBezTo>
                    <a:pt x="24" y="86"/>
                    <a:pt x="23" y="86"/>
                    <a:pt x="21" y="85"/>
                  </a:cubicBezTo>
                  <a:cubicBezTo>
                    <a:pt x="8" y="77"/>
                    <a:pt x="0" y="6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65" y="0"/>
                    <a:pt x="81" y="11"/>
                    <a:pt x="89" y="29"/>
                  </a:cubicBezTo>
                  <a:cubicBezTo>
                    <a:pt x="90" y="33"/>
                    <a:pt x="89" y="37"/>
                    <a:pt x="84" y="39"/>
                  </a:cubicBezTo>
                  <a:cubicBezTo>
                    <a:pt x="80" y="41"/>
                    <a:pt x="76" y="39"/>
                    <a:pt x="74" y="35"/>
                  </a:cubicBezTo>
                  <a:cubicBezTo>
                    <a:pt x="69" y="24"/>
                    <a:pt x="58" y="16"/>
                    <a:pt x="46" y="16"/>
                  </a:cubicBezTo>
                  <a:cubicBezTo>
                    <a:pt x="30" y="16"/>
                    <a:pt x="16" y="30"/>
                    <a:pt x="16" y="46"/>
                  </a:cubicBezTo>
                  <a:cubicBezTo>
                    <a:pt x="16" y="57"/>
                    <a:pt x="21" y="66"/>
                    <a:pt x="30" y="72"/>
                  </a:cubicBezTo>
                  <a:cubicBezTo>
                    <a:pt x="34" y="74"/>
                    <a:pt x="35" y="79"/>
                    <a:pt x="33" y="83"/>
                  </a:cubicBezTo>
                  <a:cubicBezTo>
                    <a:pt x="31" y="85"/>
                    <a:pt x="28" y="86"/>
                    <a:pt x="26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8"/>
            <p:cNvSpPr>
              <a:spLocks/>
            </p:cNvSpPr>
            <p:nvPr/>
          </p:nvSpPr>
          <p:spPr bwMode="auto">
            <a:xfrm>
              <a:off x="8265363" y="2950135"/>
              <a:ext cx="76200" cy="73025"/>
            </a:xfrm>
            <a:custGeom>
              <a:avLst/>
              <a:gdLst>
                <a:gd name="T0" fmla="*/ 65 w 90"/>
                <a:gd name="T1" fmla="*/ 86 h 86"/>
                <a:gd name="T2" fmla="*/ 58 w 90"/>
                <a:gd name="T3" fmla="*/ 83 h 86"/>
                <a:gd name="T4" fmla="*/ 60 w 90"/>
                <a:gd name="T5" fmla="*/ 72 h 86"/>
                <a:gd name="T6" fmla="*/ 74 w 90"/>
                <a:gd name="T7" fmla="*/ 46 h 86"/>
                <a:gd name="T8" fmla="*/ 44 w 90"/>
                <a:gd name="T9" fmla="*/ 16 h 86"/>
                <a:gd name="T10" fmla="*/ 16 w 90"/>
                <a:gd name="T11" fmla="*/ 35 h 86"/>
                <a:gd name="T12" fmla="*/ 6 w 90"/>
                <a:gd name="T13" fmla="*/ 39 h 86"/>
                <a:gd name="T14" fmla="*/ 2 w 90"/>
                <a:gd name="T15" fmla="*/ 29 h 86"/>
                <a:gd name="T16" fmla="*/ 44 w 90"/>
                <a:gd name="T17" fmla="*/ 0 h 86"/>
                <a:gd name="T18" fmla="*/ 90 w 90"/>
                <a:gd name="T19" fmla="*/ 46 h 86"/>
                <a:gd name="T20" fmla="*/ 69 w 90"/>
                <a:gd name="T21" fmla="*/ 85 h 86"/>
                <a:gd name="T22" fmla="*/ 65 w 90"/>
                <a:gd name="T2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65" y="86"/>
                  </a:moveTo>
                  <a:cubicBezTo>
                    <a:pt x="62" y="86"/>
                    <a:pt x="59" y="85"/>
                    <a:pt x="58" y="83"/>
                  </a:cubicBezTo>
                  <a:cubicBezTo>
                    <a:pt x="55" y="79"/>
                    <a:pt x="57" y="74"/>
                    <a:pt x="60" y="72"/>
                  </a:cubicBezTo>
                  <a:cubicBezTo>
                    <a:pt x="69" y="66"/>
                    <a:pt x="74" y="57"/>
                    <a:pt x="74" y="46"/>
                  </a:cubicBezTo>
                  <a:cubicBezTo>
                    <a:pt x="74" y="30"/>
                    <a:pt x="61" y="16"/>
                    <a:pt x="44" y="16"/>
                  </a:cubicBezTo>
                  <a:cubicBezTo>
                    <a:pt x="32" y="16"/>
                    <a:pt x="21" y="24"/>
                    <a:pt x="16" y="35"/>
                  </a:cubicBezTo>
                  <a:cubicBezTo>
                    <a:pt x="15" y="39"/>
                    <a:pt x="10" y="41"/>
                    <a:pt x="6" y="39"/>
                  </a:cubicBezTo>
                  <a:cubicBezTo>
                    <a:pt x="2" y="37"/>
                    <a:pt x="0" y="33"/>
                    <a:pt x="2" y="29"/>
                  </a:cubicBezTo>
                  <a:cubicBezTo>
                    <a:pt x="9" y="11"/>
                    <a:pt x="26" y="0"/>
                    <a:pt x="44" y="0"/>
                  </a:cubicBezTo>
                  <a:cubicBezTo>
                    <a:pt x="69" y="0"/>
                    <a:pt x="90" y="21"/>
                    <a:pt x="90" y="46"/>
                  </a:cubicBezTo>
                  <a:cubicBezTo>
                    <a:pt x="90" y="62"/>
                    <a:pt x="82" y="77"/>
                    <a:pt x="69" y="85"/>
                  </a:cubicBezTo>
                  <a:cubicBezTo>
                    <a:pt x="68" y="86"/>
                    <a:pt x="66" y="86"/>
                    <a:pt x="65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9"/>
            <p:cNvSpPr>
              <a:spLocks/>
            </p:cNvSpPr>
            <p:nvPr/>
          </p:nvSpPr>
          <p:spPr bwMode="auto">
            <a:xfrm>
              <a:off x="8155826" y="3139049"/>
              <a:ext cx="30163" cy="33338"/>
            </a:xfrm>
            <a:custGeom>
              <a:avLst/>
              <a:gdLst>
                <a:gd name="T0" fmla="*/ 9 w 36"/>
                <a:gd name="T1" fmla="*/ 40 h 40"/>
                <a:gd name="T2" fmla="*/ 5 w 36"/>
                <a:gd name="T3" fmla="*/ 39 h 40"/>
                <a:gd name="T4" fmla="*/ 3 w 36"/>
                <a:gd name="T5" fmla="*/ 27 h 40"/>
                <a:gd name="T6" fmla="*/ 21 w 36"/>
                <a:gd name="T7" fmla="*/ 4 h 40"/>
                <a:gd name="T8" fmla="*/ 32 w 36"/>
                <a:gd name="T9" fmla="*/ 3 h 40"/>
                <a:gd name="T10" fmla="*/ 33 w 36"/>
                <a:gd name="T11" fmla="*/ 14 h 40"/>
                <a:gd name="T12" fmla="*/ 16 w 36"/>
                <a:gd name="T13" fmla="*/ 37 h 40"/>
                <a:gd name="T14" fmla="*/ 9 w 3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0">
                  <a:moveTo>
                    <a:pt x="9" y="40"/>
                  </a:moveTo>
                  <a:cubicBezTo>
                    <a:pt x="8" y="40"/>
                    <a:pt x="6" y="40"/>
                    <a:pt x="5" y="39"/>
                  </a:cubicBezTo>
                  <a:cubicBezTo>
                    <a:pt x="1" y="36"/>
                    <a:pt x="0" y="31"/>
                    <a:pt x="3" y="27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1"/>
                    <a:pt x="28" y="0"/>
                    <a:pt x="32" y="3"/>
                  </a:cubicBezTo>
                  <a:cubicBezTo>
                    <a:pt x="35" y="6"/>
                    <a:pt x="36" y="11"/>
                    <a:pt x="33" y="1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9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0"/>
            <p:cNvSpPr>
              <a:spLocks/>
            </p:cNvSpPr>
            <p:nvPr/>
          </p:nvSpPr>
          <p:spPr bwMode="auto">
            <a:xfrm>
              <a:off x="8281238" y="3139049"/>
              <a:ext cx="30163" cy="33338"/>
            </a:xfrm>
            <a:custGeom>
              <a:avLst/>
              <a:gdLst>
                <a:gd name="T0" fmla="*/ 26 w 35"/>
                <a:gd name="T1" fmla="*/ 40 h 40"/>
                <a:gd name="T2" fmla="*/ 20 w 35"/>
                <a:gd name="T3" fmla="*/ 37 h 40"/>
                <a:gd name="T4" fmla="*/ 2 w 35"/>
                <a:gd name="T5" fmla="*/ 14 h 40"/>
                <a:gd name="T6" fmla="*/ 4 w 35"/>
                <a:gd name="T7" fmla="*/ 3 h 40"/>
                <a:gd name="T8" fmla="*/ 15 w 35"/>
                <a:gd name="T9" fmla="*/ 4 h 40"/>
                <a:gd name="T10" fmla="*/ 33 w 35"/>
                <a:gd name="T11" fmla="*/ 27 h 40"/>
                <a:gd name="T12" fmla="*/ 31 w 35"/>
                <a:gd name="T13" fmla="*/ 39 h 40"/>
                <a:gd name="T14" fmla="*/ 26 w 35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0">
                  <a:moveTo>
                    <a:pt x="26" y="40"/>
                  </a:moveTo>
                  <a:cubicBezTo>
                    <a:pt x="24" y="40"/>
                    <a:pt x="22" y="39"/>
                    <a:pt x="20" y="3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0" y="6"/>
                    <a:pt x="4" y="3"/>
                  </a:cubicBezTo>
                  <a:cubicBezTo>
                    <a:pt x="7" y="0"/>
                    <a:pt x="12" y="1"/>
                    <a:pt x="15" y="4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31"/>
                    <a:pt x="35" y="36"/>
                    <a:pt x="31" y="39"/>
                  </a:cubicBezTo>
                  <a:cubicBezTo>
                    <a:pt x="30" y="40"/>
                    <a:pt x="28" y="40"/>
                    <a:pt x="26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1"/>
            <p:cNvSpPr>
              <a:spLocks/>
            </p:cNvSpPr>
            <p:nvPr/>
          </p:nvSpPr>
          <p:spPr bwMode="auto">
            <a:xfrm>
              <a:off x="8230438" y="3010460"/>
              <a:ext cx="31750" cy="87313"/>
            </a:xfrm>
            <a:custGeom>
              <a:avLst/>
              <a:gdLst>
                <a:gd name="T0" fmla="*/ 28 w 38"/>
                <a:gd name="T1" fmla="*/ 102 h 102"/>
                <a:gd name="T2" fmla="*/ 23 w 38"/>
                <a:gd name="T3" fmla="*/ 100 h 102"/>
                <a:gd name="T4" fmla="*/ 1 w 38"/>
                <a:gd name="T5" fmla="*/ 77 h 102"/>
                <a:gd name="T6" fmla="*/ 0 w 38"/>
                <a:gd name="T7" fmla="*/ 71 h 102"/>
                <a:gd name="T8" fmla="*/ 0 w 38"/>
                <a:gd name="T9" fmla="*/ 8 h 102"/>
                <a:gd name="T10" fmla="*/ 8 w 38"/>
                <a:gd name="T11" fmla="*/ 0 h 102"/>
                <a:gd name="T12" fmla="*/ 16 w 38"/>
                <a:gd name="T13" fmla="*/ 8 h 102"/>
                <a:gd name="T14" fmla="*/ 16 w 38"/>
                <a:gd name="T15" fmla="*/ 68 h 102"/>
                <a:gd name="T16" fmla="*/ 35 w 38"/>
                <a:gd name="T17" fmla="*/ 89 h 102"/>
                <a:gd name="T18" fmla="*/ 35 w 38"/>
                <a:gd name="T19" fmla="*/ 100 h 102"/>
                <a:gd name="T20" fmla="*/ 28 w 38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02">
                  <a:moveTo>
                    <a:pt x="28" y="102"/>
                  </a:moveTo>
                  <a:cubicBezTo>
                    <a:pt x="26" y="102"/>
                    <a:pt x="24" y="102"/>
                    <a:pt x="23" y="100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5"/>
                    <a:pt x="0" y="73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8" y="92"/>
                    <a:pt x="38" y="97"/>
                    <a:pt x="35" y="100"/>
                  </a:cubicBezTo>
                  <a:cubicBezTo>
                    <a:pt x="33" y="102"/>
                    <a:pt x="30" y="102"/>
                    <a:pt x="28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7 CuadroTexto"/>
          <p:cNvSpPr txBox="1"/>
          <p:nvPr/>
        </p:nvSpPr>
        <p:spPr>
          <a:xfrm>
            <a:off x="0" y="4792589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bg1"/>
                </a:solidFill>
                <a:latin typeface="Roboto Bold"/>
                <a:cs typeface="Roboto Bold"/>
              </a:rPr>
              <a:t>SECTION BREAKS</a:t>
            </a:r>
          </a:p>
        </p:txBody>
      </p:sp>
      <p:sp>
        <p:nvSpPr>
          <p:cNvPr id="17" name="7 CuadroTexto"/>
          <p:cNvSpPr txBox="1"/>
          <p:nvPr/>
        </p:nvSpPr>
        <p:spPr>
          <a:xfrm>
            <a:off x="0" y="1355901"/>
            <a:ext cx="121919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>
                <a:solidFill>
                  <a:schemeClr val="bg1"/>
                </a:solidFill>
                <a:latin typeface="Roboto Bold"/>
                <a:cs typeface="Roboto Bold"/>
              </a:rPr>
              <a:t>03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121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83532">
                  <a:alpha val="70000"/>
                </a:srgbClr>
              </a:gs>
              <a:gs pos="100000">
                <a:srgbClr val="2180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 CuadroTexto"/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bg1"/>
                </a:solidFill>
                <a:latin typeface="Roboto Bold"/>
                <a:cs typeface="Roboto Bold"/>
              </a:rPr>
              <a:t>SECTION BREAKS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7321" y="4638856"/>
            <a:ext cx="589735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pPr algn="dist"/>
            <a:r>
              <a:rPr lang="en-US" kern="0">
                <a:solidFill>
                  <a:schemeClr val="bg1"/>
                </a:solidFill>
                <a:latin typeface="Roboto Light"/>
                <a:cs typeface="Roboto Light"/>
              </a:rPr>
              <a:t>BREAK FOR A WHILE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0" y="1716118"/>
            <a:ext cx="121919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>
                <a:solidFill>
                  <a:schemeClr val="bg1"/>
                </a:solidFill>
                <a:latin typeface="Roboto Bold"/>
                <a:cs typeface="Roboto Bold"/>
              </a:rPr>
              <a:t>04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327429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vis" charset="0"/>
                <a:ea typeface="nevis" charset="0"/>
                <a:cs typeface="nevis" charset="0"/>
              </a:rPr>
              <a:t>THANKS FOR WATCHING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798720" y="5361853"/>
            <a:ext cx="829305" cy="792555"/>
            <a:chOff x="5106516" y="2564904"/>
            <a:chExt cx="2034368" cy="1944216"/>
          </a:xfrm>
        </p:grpSpPr>
        <p:sp>
          <p:nvSpPr>
            <p:cNvPr id="13" name="Arc 12"/>
            <p:cNvSpPr/>
            <p:nvPr/>
          </p:nvSpPr>
          <p:spPr>
            <a:xfrm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2180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8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F796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5400000">
              <a:off x="5106517" y="2564904"/>
              <a:ext cx="1944216" cy="1944216"/>
            </a:xfrm>
            <a:prstGeom prst="arc">
              <a:avLst/>
            </a:prstGeom>
            <a:ln w="76200">
              <a:solidFill>
                <a:srgbClr val="00A18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6200000">
              <a:off x="5106516" y="2564904"/>
              <a:ext cx="1944216" cy="1944216"/>
            </a:xfrm>
            <a:prstGeom prst="arc">
              <a:avLst/>
            </a:prstGeom>
            <a:ln w="76200">
              <a:solidFill>
                <a:srgbClr val="C835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8636" y="2708921"/>
              <a:ext cx="2032248" cy="173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/>
                  <a:cs typeface="Roboto Light"/>
                </a:rPr>
                <a:t>+</a:t>
              </a:r>
            </a:p>
          </p:txBody>
        </p:sp>
      </p:grpSp>
      <p:sp>
        <p:nvSpPr>
          <p:cNvPr id="34" name="7 CuadroTexto"/>
          <p:cNvSpPr txBox="1"/>
          <p:nvPr/>
        </p:nvSpPr>
        <p:spPr>
          <a:xfrm>
            <a:off x="3602048" y="5612102"/>
            <a:ext cx="590465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ts val="1733"/>
              </a:lnSpc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Presentation Report For Your Creative Design Agency / Copyright kylyman 2016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980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evis" charset="0"/>
                <a:ea typeface="nevis" charset="0"/>
                <a:cs typeface="nevis" charset="0"/>
              </a:rPr>
              <a:t>THANKS FOR WATCHING</a:t>
            </a:r>
          </a:p>
        </p:txBody>
      </p:sp>
      <p:sp>
        <p:nvSpPr>
          <p:cNvPr id="19" name="7 CuadroTexto"/>
          <p:cNvSpPr txBox="1"/>
          <p:nvPr/>
        </p:nvSpPr>
        <p:spPr>
          <a:xfrm>
            <a:off x="3143672" y="6147591"/>
            <a:ext cx="590465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ts val="1733"/>
              </a:lnSpc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Multipurpose Presentation Report For Your Creative Design Agency / Copyright kylyman 2016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2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811" y="1799126"/>
            <a:ext cx="10480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>
                <a:latin typeface="linea-basic-10"/>
                <a:cs typeface="linea-basic-10"/>
              </a:rPr>
              <a:t>1234567890-=</a:t>
            </a:r>
          </a:p>
          <a:p>
            <a:pPr algn="dist"/>
            <a:endParaRPr lang="en-US">
              <a:latin typeface="linea-basic-10"/>
              <a:cs typeface="linea-basic-10"/>
            </a:endParaRPr>
          </a:p>
          <a:p>
            <a:pPr algn="dist"/>
            <a:r>
              <a:rPr lang="en-US">
                <a:latin typeface="linea-basic-10"/>
                <a:cs typeface="linea-basic-10"/>
              </a:rPr>
              <a:t>QWERTYUIOP[]</a:t>
            </a:r>
          </a:p>
          <a:p>
            <a:pPr algn="dist"/>
            <a:endParaRPr lang="en-US">
              <a:latin typeface="linea-basic-10"/>
              <a:cs typeface="linea-basic-10"/>
            </a:endParaRPr>
          </a:p>
          <a:p>
            <a:pPr algn="dist"/>
            <a:r>
              <a:rPr lang="en-US">
                <a:latin typeface="linea-basic-10"/>
                <a:cs typeface="linea-basic-10"/>
              </a:rPr>
              <a:t>\ASDFGHJKL;’</a:t>
            </a:r>
          </a:p>
          <a:p>
            <a:pPr algn="dist"/>
            <a:endParaRPr lang="en-US">
              <a:latin typeface="linea-basic-10"/>
              <a:cs typeface="linea-basic-10"/>
            </a:endParaRPr>
          </a:p>
          <a:p>
            <a:pPr algn="dist"/>
            <a:r>
              <a:rPr lang="en-US">
                <a:latin typeface="linea-basic-10"/>
                <a:cs typeface="linea-basic-10"/>
              </a:rPr>
              <a:t>ZXCVBNM,./</a:t>
            </a:r>
            <a:r>
              <a:rPr lang="en-US">
                <a:latin typeface="linea-basic-elaboration-10"/>
                <a:cs typeface="linea-basic-elaboration-10"/>
              </a:rPr>
              <a:t>12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r>
              <a:rPr lang="en-US">
                <a:latin typeface="linea-basic-elaboration-10"/>
                <a:cs typeface="linea-basic-elaboration-10"/>
              </a:rPr>
              <a:t>7890-=qwerty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r>
              <a:rPr lang="en-US">
                <a:latin typeface="linea-basic-elaboration-10"/>
                <a:cs typeface="linea-basic-elaboration-10"/>
              </a:rPr>
              <a:t>Uiop[]\asdfg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</p:txBody>
      </p:sp>
    </p:spTree>
    <p:extLst>
      <p:ext uri="{BB962C8B-B14F-4D97-AF65-F5344CB8AC3E}">
        <p14:creationId xmlns:p14="http://schemas.microsoft.com/office/powerpoint/2010/main" val="11387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62D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1081203" y="3068960"/>
            <a:ext cx="374441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2000" dirty="0">
                <a:solidFill>
                  <a:srgbClr val="FFFFFF"/>
                </a:solidFill>
                <a:latin typeface="Roboto Bold"/>
                <a:cs typeface="Roboto Bold"/>
              </a:rPr>
              <a:t>LANDSCAPE PREVIEW IMAGE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1101563" y="2726755"/>
            <a:ext cx="2931968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33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Snja Multipurpose Business Slides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05681" y="3533783"/>
            <a:ext cx="7920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7 CuadroTexto"/>
          <p:cNvSpPr txBox="1"/>
          <p:nvPr/>
        </p:nvSpPr>
        <p:spPr>
          <a:xfrm>
            <a:off x="1096144" y="3759167"/>
            <a:ext cx="5431904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Roboto Light"/>
                <a:cs typeface="Roboto Light"/>
              </a:rPr>
              <a:t>The printing and typesetting industry when an unknown printer took a galley of type and scrambled it to make a type specimen book unknown printer took a galley of type and scrambled.</a:t>
            </a:r>
          </a:p>
          <a:p>
            <a:pPr>
              <a:lnSpc>
                <a:spcPct val="110000"/>
              </a:lnSpc>
              <a:defRPr/>
            </a:pPr>
            <a:endParaRPr lang="en-US" sz="11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3214" y="4797152"/>
            <a:ext cx="2880319" cy="576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600" spc="600">
                <a:solidFill>
                  <a:schemeClr val="bg1"/>
                </a:solidFill>
                <a:latin typeface="Roboto Light"/>
                <a:cs typeface="Roboto Light"/>
              </a:rPr>
              <a:t>LEARN MORE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8033C8-743B-4469-9103-838AC6569D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0975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2" grpId="0"/>
      <p:bldP spid="1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588" y="2304718"/>
            <a:ext cx="102197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>
                <a:latin typeface="linea-basic-elaboration-10"/>
                <a:cs typeface="linea-basic-elaboration-10"/>
              </a:rPr>
              <a:t>34567890-=</a:t>
            </a:r>
            <a:r>
              <a:rPr lang="fr-FR">
                <a:latin typeface="linea-basic-elaboration-10"/>
                <a:cs typeface="linea-basic-elaboration-10"/>
              </a:rPr>
              <a:t>Q</a:t>
            </a:r>
            <a:r>
              <a:rPr lang="en-US">
                <a:latin typeface="linea-basic-elaboration-10"/>
                <a:cs typeface="linea-basic-elaboration-10"/>
              </a:rPr>
              <a:t>w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r>
              <a:rPr lang="en-US">
                <a:latin typeface="linea-basic-elaboration-10"/>
                <a:cs typeface="linea-basic-elaboration-10"/>
              </a:rPr>
              <a:t>Ertyuiop]\As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r>
              <a:rPr lang="en-US">
                <a:latin typeface="linea-basic-elaboration-10"/>
                <a:cs typeface="linea-basic-elaboration-10"/>
              </a:rPr>
              <a:t>Dfghjkl;Zxcv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r>
              <a:rPr lang="en-US">
                <a:latin typeface="linea-basic-elaboration-10"/>
                <a:cs typeface="linea-basic-elaboration-10"/>
              </a:rPr>
              <a:t>bnm,./123456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r>
              <a:rPr lang="en-US">
                <a:latin typeface="linea-basic-elaboration-10"/>
                <a:cs typeface="linea-basic-elaboration-10"/>
              </a:rPr>
              <a:t>Jkl;’zxcvbnm </a:t>
            </a: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  <a:p>
            <a:pPr algn="dist"/>
            <a:endParaRPr lang="en-US">
              <a:latin typeface="linea-basic-elaboration-10"/>
              <a:cs typeface="linea-basic-elaboration-10"/>
            </a:endParaRPr>
          </a:p>
        </p:txBody>
      </p:sp>
    </p:spTree>
    <p:extLst>
      <p:ext uri="{BB962C8B-B14F-4D97-AF65-F5344CB8AC3E}">
        <p14:creationId xmlns:p14="http://schemas.microsoft.com/office/powerpoint/2010/main" val="29745355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588" y="2304718"/>
            <a:ext cx="102197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>
                <a:latin typeface="linea-software-10"/>
                <a:cs typeface="linea-software-10"/>
              </a:rPr>
              <a:t>34567890-=</a:t>
            </a:r>
            <a:r>
              <a:rPr lang="fr-FR">
                <a:latin typeface="linea-software-10"/>
                <a:cs typeface="linea-software-10"/>
              </a:rPr>
              <a:t>Q</a:t>
            </a:r>
            <a:r>
              <a:rPr lang="en-US">
                <a:latin typeface="linea-software-10"/>
                <a:cs typeface="linea-software-10"/>
              </a:rPr>
              <a:t>w</a:t>
            </a:r>
          </a:p>
          <a:p>
            <a:pPr algn="dist"/>
            <a:endParaRPr lang="en-US">
              <a:latin typeface="linea-software-10"/>
              <a:cs typeface="linea-software-10"/>
            </a:endParaRPr>
          </a:p>
          <a:p>
            <a:pPr algn="dist"/>
            <a:r>
              <a:rPr lang="en-US">
                <a:latin typeface="linea-software-10"/>
                <a:cs typeface="linea-software-10"/>
              </a:rPr>
              <a:t>Ertyuiop]\As</a:t>
            </a:r>
          </a:p>
          <a:p>
            <a:pPr algn="dist"/>
            <a:endParaRPr lang="en-US">
              <a:latin typeface="linea-software-10"/>
              <a:cs typeface="linea-software-10"/>
            </a:endParaRPr>
          </a:p>
          <a:p>
            <a:pPr algn="dist"/>
            <a:r>
              <a:rPr lang="en-US">
                <a:latin typeface="linea-software-10"/>
                <a:cs typeface="linea-software-10"/>
              </a:rPr>
              <a:t>Dfghjkl;Zxcv</a:t>
            </a:r>
          </a:p>
          <a:p>
            <a:pPr algn="dist"/>
            <a:endParaRPr lang="en-US">
              <a:latin typeface="linea-software-10"/>
              <a:cs typeface="linea-software-10"/>
            </a:endParaRPr>
          </a:p>
          <a:p>
            <a:pPr algn="dist"/>
            <a:r>
              <a:rPr lang="en-US">
                <a:latin typeface="linea-software-10"/>
                <a:cs typeface="linea-software-10"/>
              </a:rPr>
              <a:t>bnm,./123456</a:t>
            </a:r>
          </a:p>
          <a:p>
            <a:pPr algn="dist"/>
            <a:endParaRPr lang="en-US">
              <a:latin typeface="linea-software-10"/>
              <a:cs typeface="linea-software-10"/>
            </a:endParaRPr>
          </a:p>
          <a:p>
            <a:pPr algn="dist"/>
            <a:r>
              <a:rPr lang="en-US">
                <a:latin typeface="linea-software-10"/>
                <a:cs typeface="linea-software-10"/>
              </a:rPr>
              <a:t>Jkl;’zxcvbnm </a:t>
            </a:r>
          </a:p>
          <a:p>
            <a:pPr algn="dist"/>
            <a:endParaRPr lang="en-US">
              <a:latin typeface="linea-software-10"/>
              <a:cs typeface="linea-software-10"/>
            </a:endParaRPr>
          </a:p>
          <a:p>
            <a:pPr algn="dist"/>
            <a:endParaRPr lang="en-US">
              <a:latin typeface="linea-software-10"/>
              <a:cs typeface="linea-software-10"/>
            </a:endParaRPr>
          </a:p>
        </p:txBody>
      </p:sp>
    </p:spTree>
    <p:extLst>
      <p:ext uri="{BB962C8B-B14F-4D97-AF65-F5344CB8AC3E}">
        <p14:creationId xmlns:p14="http://schemas.microsoft.com/office/powerpoint/2010/main" val="2571803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/>
        </p:nvSpPr>
        <p:spPr bwMode="auto">
          <a:xfrm>
            <a:off x="1528997" y="2188042"/>
            <a:ext cx="112713" cy="144463"/>
          </a:xfrm>
          <a:custGeom>
            <a:avLst/>
            <a:gdLst>
              <a:gd name="T0" fmla="*/ 66 w 132"/>
              <a:gd name="T1" fmla="*/ 171 h 171"/>
              <a:gd name="T2" fmla="*/ 0 w 132"/>
              <a:gd name="T3" fmla="*/ 66 h 171"/>
              <a:gd name="T4" fmla="*/ 66 w 132"/>
              <a:gd name="T5" fmla="*/ 0 h 171"/>
              <a:gd name="T6" fmla="*/ 132 w 132"/>
              <a:gd name="T7" fmla="*/ 66 h 171"/>
              <a:gd name="T8" fmla="*/ 66 w 132"/>
              <a:gd name="T9" fmla="*/ 171 h 171"/>
              <a:gd name="T10" fmla="*/ 66 w 132"/>
              <a:gd name="T11" fmla="*/ 16 h 171"/>
              <a:gd name="T12" fmla="*/ 16 w 132"/>
              <a:gd name="T13" fmla="*/ 66 h 171"/>
              <a:gd name="T14" fmla="*/ 66 w 132"/>
              <a:gd name="T15" fmla="*/ 155 h 171"/>
              <a:gd name="T16" fmla="*/ 116 w 132"/>
              <a:gd name="T17" fmla="*/ 66 h 171"/>
              <a:gd name="T18" fmla="*/ 66 w 132"/>
              <a:gd name="T19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71">
                <a:moveTo>
                  <a:pt x="66" y="171"/>
                </a:moveTo>
                <a:cubicBezTo>
                  <a:pt x="28" y="171"/>
                  <a:pt x="0" y="102"/>
                  <a:pt x="0" y="66"/>
                </a:cubicBezTo>
                <a:cubicBezTo>
                  <a:pt x="0" y="30"/>
                  <a:pt x="30" y="0"/>
                  <a:pt x="66" y="0"/>
                </a:cubicBezTo>
                <a:cubicBezTo>
                  <a:pt x="102" y="0"/>
                  <a:pt x="132" y="30"/>
                  <a:pt x="132" y="66"/>
                </a:cubicBezTo>
                <a:cubicBezTo>
                  <a:pt x="132" y="102"/>
                  <a:pt x="104" y="171"/>
                  <a:pt x="66" y="171"/>
                </a:cubicBezTo>
                <a:close/>
                <a:moveTo>
                  <a:pt x="66" y="16"/>
                </a:moveTo>
                <a:cubicBezTo>
                  <a:pt x="39" y="16"/>
                  <a:pt x="16" y="39"/>
                  <a:pt x="16" y="66"/>
                </a:cubicBezTo>
                <a:cubicBezTo>
                  <a:pt x="16" y="97"/>
                  <a:pt x="42" y="155"/>
                  <a:pt x="66" y="155"/>
                </a:cubicBezTo>
                <a:cubicBezTo>
                  <a:pt x="90" y="155"/>
                  <a:pt x="116" y="97"/>
                  <a:pt x="116" y="66"/>
                </a:cubicBezTo>
                <a:cubicBezTo>
                  <a:pt x="116" y="39"/>
                  <a:pt x="94" y="16"/>
                  <a:pt x="66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1554397" y="2211854"/>
            <a:ext cx="36513" cy="38100"/>
          </a:xfrm>
          <a:custGeom>
            <a:avLst/>
            <a:gdLst>
              <a:gd name="T0" fmla="*/ 4 w 43"/>
              <a:gd name="T1" fmla="*/ 44 h 44"/>
              <a:gd name="T2" fmla="*/ 0 w 43"/>
              <a:gd name="T3" fmla="*/ 40 h 44"/>
              <a:gd name="T4" fmla="*/ 39 w 43"/>
              <a:gd name="T5" fmla="*/ 0 h 44"/>
              <a:gd name="T6" fmla="*/ 43 w 43"/>
              <a:gd name="T7" fmla="*/ 4 h 44"/>
              <a:gd name="T8" fmla="*/ 39 w 43"/>
              <a:gd name="T9" fmla="*/ 8 h 44"/>
              <a:gd name="T10" fmla="*/ 8 w 43"/>
              <a:gd name="T11" fmla="*/ 40 h 44"/>
              <a:gd name="T12" fmla="*/ 4 w 43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4">
                <a:moveTo>
                  <a:pt x="4" y="44"/>
                </a:moveTo>
                <a:cubicBezTo>
                  <a:pt x="1" y="44"/>
                  <a:pt x="0" y="42"/>
                  <a:pt x="0" y="40"/>
                </a:cubicBezTo>
                <a:cubicBezTo>
                  <a:pt x="0" y="18"/>
                  <a:pt x="17" y="0"/>
                  <a:pt x="39" y="0"/>
                </a:cubicBezTo>
                <a:cubicBezTo>
                  <a:pt x="42" y="0"/>
                  <a:pt x="43" y="2"/>
                  <a:pt x="43" y="4"/>
                </a:cubicBezTo>
                <a:cubicBezTo>
                  <a:pt x="43" y="6"/>
                  <a:pt x="42" y="8"/>
                  <a:pt x="39" y="8"/>
                </a:cubicBezTo>
                <a:cubicBezTo>
                  <a:pt x="22" y="8"/>
                  <a:pt x="8" y="22"/>
                  <a:pt x="8" y="40"/>
                </a:cubicBezTo>
                <a:cubicBezTo>
                  <a:pt x="8" y="42"/>
                  <a:pt x="6" y="44"/>
                  <a:pt x="4" y="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1554395" y="2254716"/>
            <a:ext cx="6351" cy="7939"/>
          </a:xfrm>
          <a:custGeom>
            <a:avLst/>
            <a:gdLst>
              <a:gd name="T0" fmla="*/ 4 w 8"/>
              <a:gd name="T1" fmla="*/ 8 h 8"/>
              <a:gd name="T2" fmla="*/ 1 w 8"/>
              <a:gd name="T3" fmla="*/ 7 h 8"/>
              <a:gd name="T4" fmla="*/ 0 w 8"/>
              <a:gd name="T5" fmla="*/ 4 h 8"/>
              <a:gd name="T6" fmla="*/ 1 w 8"/>
              <a:gd name="T7" fmla="*/ 1 h 8"/>
              <a:gd name="T8" fmla="*/ 7 w 8"/>
              <a:gd name="T9" fmla="*/ 1 h 8"/>
              <a:gd name="T10" fmla="*/ 8 w 8"/>
              <a:gd name="T11" fmla="*/ 4 h 8"/>
              <a:gd name="T12" fmla="*/ 7 w 8"/>
              <a:gd name="T13" fmla="*/ 7 h 8"/>
              <a:gd name="T14" fmla="*/ 4 w 8"/>
              <a:gd name="T1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8">
                <a:moveTo>
                  <a:pt x="4" y="8"/>
                </a:moveTo>
                <a:cubicBezTo>
                  <a:pt x="3" y="8"/>
                  <a:pt x="2" y="8"/>
                  <a:pt x="1" y="7"/>
                </a:cubicBezTo>
                <a:cubicBezTo>
                  <a:pt x="0" y="6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0"/>
                  <a:pt x="7" y="1"/>
                </a:cubicBezTo>
                <a:cubicBezTo>
                  <a:pt x="8" y="2"/>
                  <a:pt x="8" y="3"/>
                  <a:pt x="8" y="4"/>
                </a:cubicBezTo>
                <a:cubicBezTo>
                  <a:pt x="8" y="5"/>
                  <a:pt x="8" y="6"/>
                  <a:pt x="7" y="7"/>
                </a:cubicBezTo>
                <a:cubicBezTo>
                  <a:pt x="6" y="8"/>
                  <a:pt x="5" y="8"/>
                  <a:pt x="4" y="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1503597" y="2307103"/>
            <a:ext cx="163513" cy="107951"/>
          </a:xfrm>
          <a:custGeom>
            <a:avLst/>
            <a:gdLst>
              <a:gd name="T0" fmla="*/ 97 w 193"/>
              <a:gd name="T1" fmla="*/ 127 h 127"/>
              <a:gd name="T2" fmla="*/ 0 w 193"/>
              <a:gd name="T3" fmla="*/ 95 h 127"/>
              <a:gd name="T4" fmla="*/ 69 w 193"/>
              <a:gd name="T5" fmla="*/ 2 h 127"/>
              <a:gd name="T6" fmla="*/ 74 w 193"/>
              <a:gd name="T7" fmla="*/ 0 h 127"/>
              <a:gd name="T8" fmla="*/ 77 w 193"/>
              <a:gd name="T9" fmla="*/ 4 h 127"/>
              <a:gd name="T10" fmla="*/ 117 w 193"/>
              <a:gd name="T11" fmla="*/ 4 h 127"/>
              <a:gd name="T12" fmla="*/ 121 w 193"/>
              <a:gd name="T13" fmla="*/ 0 h 127"/>
              <a:gd name="T14" fmla="*/ 125 w 193"/>
              <a:gd name="T15" fmla="*/ 1 h 127"/>
              <a:gd name="T16" fmla="*/ 193 w 193"/>
              <a:gd name="T17" fmla="*/ 95 h 127"/>
              <a:gd name="T18" fmla="*/ 97 w 193"/>
              <a:gd name="T19" fmla="*/ 127 h 127"/>
              <a:gd name="T20" fmla="*/ 69 w 193"/>
              <a:gd name="T21" fmla="*/ 19 h 127"/>
              <a:gd name="T22" fmla="*/ 16 w 193"/>
              <a:gd name="T23" fmla="*/ 95 h 127"/>
              <a:gd name="T24" fmla="*/ 97 w 193"/>
              <a:gd name="T25" fmla="*/ 111 h 127"/>
              <a:gd name="T26" fmla="*/ 177 w 193"/>
              <a:gd name="T27" fmla="*/ 95 h 127"/>
              <a:gd name="T28" fmla="*/ 125 w 193"/>
              <a:gd name="T29" fmla="*/ 18 h 127"/>
              <a:gd name="T30" fmla="*/ 97 w 193"/>
              <a:gd name="T31" fmla="*/ 31 h 127"/>
              <a:gd name="T32" fmla="*/ 69 w 193"/>
              <a:gd name="T33" fmla="*/ 1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" h="127">
                <a:moveTo>
                  <a:pt x="97" y="127"/>
                </a:moveTo>
                <a:cubicBezTo>
                  <a:pt x="74" y="127"/>
                  <a:pt x="0" y="125"/>
                  <a:pt x="0" y="95"/>
                </a:cubicBezTo>
                <a:cubicBezTo>
                  <a:pt x="0" y="52"/>
                  <a:pt x="29" y="14"/>
                  <a:pt x="69" y="2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4"/>
                  <a:pt x="77" y="4"/>
                  <a:pt x="77" y="4"/>
                </a:cubicBezTo>
                <a:cubicBezTo>
                  <a:pt x="89" y="18"/>
                  <a:pt x="104" y="18"/>
                  <a:pt x="117" y="4"/>
                </a:cubicBezTo>
                <a:cubicBezTo>
                  <a:pt x="121" y="0"/>
                  <a:pt x="121" y="0"/>
                  <a:pt x="121" y="0"/>
                </a:cubicBezTo>
                <a:cubicBezTo>
                  <a:pt x="125" y="1"/>
                  <a:pt x="125" y="1"/>
                  <a:pt x="125" y="1"/>
                </a:cubicBezTo>
                <a:cubicBezTo>
                  <a:pt x="165" y="14"/>
                  <a:pt x="193" y="53"/>
                  <a:pt x="193" y="95"/>
                </a:cubicBezTo>
                <a:cubicBezTo>
                  <a:pt x="193" y="125"/>
                  <a:pt x="119" y="127"/>
                  <a:pt x="97" y="127"/>
                </a:cubicBezTo>
                <a:close/>
                <a:moveTo>
                  <a:pt x="69" y="19"/>
                </a:moveTo>
                <a:cubicBezTo>
                  <a:pt x="38" y="30"/>
                  <a:pt x="16" y="61"/>
                  <a:pt x="16" y="95"/>
                </a:cubicBezTo>
                <a:cubicBezTo>
                  <a:pt x="16" y="99"/>
                  <a:pt x="41" y="111"/>
                  <a:pt x="97" y="111"/>
                </a:cubicBezTo>
                <a:cubicBezTo>
                  <a:pt x="152" y="111"/>
                  <a:pt x="177" y="99"/>
                  <a:pt x="177" y="95"/>
                </a:cubicBezTo>
                <a:cubicBezTo>
                  <a:pt x="177" y="61"/>
                  <a:pt x="156" y="30"/>
                  <a:pt x="125" y="18"/>
                </a:cubicBezTo>
                <a:cubicBezTo>
                  <a:pt x="117" y="26"/>
                  <a:pt x="107" y="31"/>
                  <a:pt x="97" y="31"/>
                </a:cubicBezTo>
                <a:cubicBezTo>
                  <a:pt x="87" y="31"/>
                  <a:pt x="77" y="26"/>
                  <a:pt x="69" y="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913172" y="2270593"/>
            <a:ext cx="61913" cy="61913"/>
          </a:xfrm>
          <a:custGeom>
            <a:avLst/>
            <a:gdLst>
              <a:gd name="T0" fmla="*/ 37 w 73"/>
              <a:gd name="T1" fmla="*/ 74 h 74"/>
              <a:gd name="T2" fmla="*/ 0 w 73"/>
              <a:gd name="T3" fmla="*/ 37 h 74"/>
              <a:gd name="T4" fmla="*/ 37 w 73"/>
              <a:gd name="T5" fmla="*/ 0 h 74"/>
              <a:gd name="T6" fmla="*/ 73 w 73"/>
              <a:gd name="T7" fmla="*/ 37 h 74"/>
              <a:gd name="T8" fmla="*/ 37 w 73"/>
              <a:gd name="T9" fmla="*/ 74 h 74"/>
              <a:gd name="T10" fmla="*/ 37 w 73"/>
              <a:gd name="T11" fmla="*/ 16 h 74"/>
              <a:gd name="T12" fmla="*/ 16 w 73"/>
              <a:gd name="T13" fmla="*/ 37 h 74"/>
              <a:gd name="T14" fmla="*/ 37 w 73"/>
              <a:gd name="T15" fmla="*/ 58 h 74"/>
              <a:gd name="T16" fmla="*/ 57 w 73"/>
              <a:gd name="T17" fmla="*/ 37 h 74"/>
              <a:gd name="T18" fmla="*/ 37 w 73"/>
              <a:gd name="T19" fmla="*/ 1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4">
                <a:moveTo>
                  <a:pt x="37" y="74"/>
                </a:moveTo>
                <a:cubicBezTo>
                  <a:pt x="16" y="74"/>
                  <a:pt x="0" y="57"/>
                  <a:pt x="0" y="37"/>
                </a:cubicBezTo>
                <a:cubicBezTo>
                  <a:pt x="0" y="17"/>
                  <a:pt x="16" y="0"/>
                  <a:pt x="37" y="0"/>
                </a:cubicBezTo>
                <a:cubicBezTo>
                  <a:pt x="57" y="0"/>
                  <a:pt x="73" y="17"/>
                  <a:pt x="73" y="37"/>
                </a:cubicBezTo>
                <a:cubicBezTo>
                  <a:pt x="73" y="57"/>
                  <a:pt x="57" y="74"/>
                  <a:pt x="37" y="74"/>
                </a:cubicBezTo>
                <a:close/>
                <a:moveTo>
                  <a:pt x="37" y="16"/>
                </a:moveTo>
                <a:cubicBezTo>
                  <a:pt x="25" y="16"/>
                  <a:pt x="16" y="26"/>
                  <a:pt x="16" y="37"/>
                </a:cubicBezTo>
                <a:cubicBezTo>
                  <a:pt x="16" y="48"/>
                  <a:pt x="25" y="58"/>
                  <a:pt x="37" y="58"/>
                </a:cubicBezTo>
                <a:cubicBezTo>
                  <a:pt x="48" y="58"/>
                  <a:pt x="57" y="48"/>
                  <a:pt x="57" y="37"/>
                </a:cubicBezTo>
                <a:cubicBezTo>
                  <a:pt x="57" y="26"/>
                  <a:pt x="48" y="16"/>
                  <a:pt x="37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835383" y="2191218"/>
            <a:ext cx="220663" cy="220663"/>
          </a:xfrm>
          <a:custGeom>
            <a:avLst/>
            <a:gdLst>
              <a:gd name="T0" fmla="*/ 129 w 260"/>
              <a:gd name="T1" fmla="*/ 260 h 260"/>
              <a:gd name="T2" fmla="*/ 78 w 260"/>
              <a:gd name="T3" fmla="*/ 226 h 260"/>
              <a:gd name="T4" fmla="*/ 37 w 260"/>
              <a:gd name="T5" fmla="*/ 223 h 260"/>
              <a:gd name="T6" fmla="*/ 33 w 260"/>
              <a:gd name="T7" fmla="*/ 181 h 260"/>
              <a:gd name="T8" fmla="*/ 0 w 260"/>
              <a:gd name="T9" fmla="*/ 130 h 260"/>
              <a:gd name="T10" fmla="*/ 26 w 260"/>
              <a:gd name="T11" fmla="*/ 98 h 260"/>
              <a:gd name="T12" fmla="*/ 37 w 260"/>
              <a:gd name="T13" fmla="*/ 38 h 260"/>
              <a:gd name="T14" fmla="*/ 60 w 260"/>
              <a:gd name="T15" fmla="*/ 29 h 260"/>
              <a:gd name="T16" fmla="*/ 96 w 260"/>
              <a:gd name="T17" fmla="*/ 26 h 260"/>
              <a:gd name="T18" fmla="*/ 130 w 260"/>
              <a:gd name="T19" fmla="*/ 0 h 260"/>
              <a:gd name="T20" fmla="*/ 179 w 260"/>
              <a:gd name="T21" fmla="*/ 34 h 260"/>
              <a:gd name="T22" fmla="*/ 221 w 260"/>
              <a:gd name="T23" fmla="*/ 38 h 260"/>
              <a:gd name="T24" fmla="*/ 225 w 260"/>
              <a:gd name="T25" fmla="*/ 80 h 260"/>
              <a:gd name="T26" fmla="*/ 260 w 260"/>
              <a:gd name="T27" fmla="*/ 130 h 260"/>
              <a:gd name="T28" fmla="*/ 233 w 260"/>
              <a:gd name="T29" fmla="*/ 163 h 260"/>
              <a:gd name="T30" fmla="*/ 221 w 260"/>
              <a:gd name="T31" fmla="*/ 222 h 260"/>
              <a:gd name="T32" fmla="*/ 198 w 260"/>
              <a:gd name="T33" fmla="*/ 232 h 260"/>
              <a:gd name="T34" fmla="*/ 179 w 260"/>
              <a:gd name="T35" fmla="*/ 226 h 260"/>
              <a:gd name="T36" fmla="*/ 130 w 260"/>
              <a:gd name="T37" fmla="*/ 260 h 260"/>
              <a:gd name="T38" fmla="*/ 82 w 260"/>
              <a:gd name="T39" fmla="*/ 210 h 260"/>
              <a:gd name="T40" fmla="*/ 111 w 260"/>
              <a:gd name="T41" fmla="*/ 226 h 260"/>
              <a:gd name="T42" fmla="*/ 130 w 260"/>
              <a:gd name="T43" fmla="*/ 244 h 260"/>
              <a:gd name="T44" fmla="*/ 152 w 260"/>
              <a:gd name="T45" fmla="*/ 220 h 260"/>
              <a:gd name="T46" fmla="*/ 185 w 260"/>
              <a:gd name="T47" fmla="*/ 210 h 260"/>
              <a:gd name="T48" fmla="*/ 198 w 260"/>
              <a:gd name="T49" fmla="*/ 215 h 260"/>
              <a:gd name="T50" fmla="*/ 210 w 260"/>
              <a:gd name="T51" fmla="*/ 210 h 260"/>
              <a:gd name="T52" fmla="*/ 209 w 260"/>
              <a:gd name="T53" fmla="*/ 176 h 260"/>
              <a:gd name="T54" fmla="*/ 226 w 260"/>
              <a:gd name="T55" fmla="*/ 148 h 260"/>
              <a:gd name="T56" fmla="*/ 244 w 260"/>
              <a:gd name="T57" fmla="*/ 130 h 260"/>
              <a:gd name="T58" fmla="*/ 219 w 260"/>
              <a:gd name="T59" fmla="*/ 106 h 260"/>
              <a:gd name="T60" fmla="*/ 210 w 260"/>
              <a:gd name="T61" fmla="*/ 74 h 260"/>
              <a:gd name="T62" fmla="*/ 210 w 260"/>
              <a:gd name="T63" fmla="*/ 50 h 260"/>
              <a:gd name="T64" fmla="*/ 184 w 260"/>
              <a:gd name="T65" fmla="*/ 49 h 260"/>
              <a:gd name="T66" fmla="*/ 152 w 260"/>
              <a:gd name="T67" fmla="*/ 41 h 260"/>
              <a:gd name="T68" fmla="*/ 130 w 260"/>
              <a:gd name="T69" fmla="*/ 16 h 260"/>
              <a:gd name="T70" fmla="*/ 111 w 260"/>
              <a:gd name="T71" fmla="*/ 34 h 260"/>
              <a:gd name="T72" fmla="*/ 83 w 260"/>
              <a:gd name="T73" fmla="*/ 50 h 260"/>
              <a:gd name="T74" fmla="*/ 60 w 260"/>
              <a:gd name="T75" fmla="*/ 45 h 260"/>
              <a:gd name="T76" fmla="*/ 48 w 260"/>
              <a:gd name="T77" fmla="*/ 50 h 260"/>
              <a:gd name="T78" fmla="*/ 49 w 260"/>
              <a:gd name="T79" fmla="*/ 83 h 260"/>
              <a:gd name="T80" fmla="*/ 33 w 260"/>
              <a:gd name="T81" fmla="*/ 112 h 260"/>
              <a:gd name="T82" fmla="*/ 16 w 260"/>
              <a:gd name="T83" fmla="*/ 130 h 260"/>
              <a:gd name="T84" fmla="*/ 40 w 260"/>
              <a:gd name="T85" fmla="*/ 153 h 260"/>
              <a:gd name="T86" fmla="*/ 48 w 260"/>
              <a:gd name="T87" fmla="*/ 185 h 260"/>
              <a:gd name="T88" fmla="*/ 49 w 260"/>
              <a:gd name="T89" fmla="*/ 212 h 260"/>
              <a:gd name="T90" fmla="*/ 73 w 260"/>
              <a:gd name="T91" fmla="*/ 21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0" h="260">
                <a:moveTo>
                  <a:pt x="130" y="260"/>
                </a:moveTo>
                <a:cubicBezTo>
                  <a:pt x="129" y="260"/>
                  <a:pt x="129" y="260"/>
                  <a:pt x="129" y="260"/>
                </a:cubicBezTo>
                <a:cubicBezTo>
                  <a:pt x="114" y="260"/>
                  <a:pt x="101" y="249"/>
                  <a:pt x="96" y="234"/>
                </a:cubicBezTo>
                <a:cubicBezTo>
                  <a:pt x="90" y="232"/>
                  <a:pt x="84" y="229"/>
                  <a:pt x="78" y="226"/>
                </a:cubicBezTo>
                <a:cubicBezTo>
                  <a:pt x="72" y="230"/>
                  <a:pt x="66" y="231"/>
                  <a:pt x="59" y="231"/>
                </a:cubicBezTo>
                <a:cubicBezTo>
                  <a:pt x="51" y="231"/>
                  <a:pt x="43" y="228"/>
                  <a:pt x="37" y="223"/>
                </a:cubicBezTo>
                <a:cubicBezTo>
                  <a:pt x="37" y="222"/>
                  <a:pt x="37" y="222"/>
                  <a:pt x="37" y="222"/>
                </a:cubicBezTo>
                <a:cubicBezTo>
                  <a:pt x="27" y="212"/>
                  <a:pt x="25" y="195"/>
                  <a:pt x="33" y="181"/>
                </a:cubicBezTo>
                <a:cubicBezTo>
                  <a:pt x="30" y="175"/>
                  <a:pt x="28" y="169"/>
                  <a:pt x="26" y="162"/>
                </a:cubicBezTo>
                <a:cubicBezTo>
                  <a:pt x="10" y="158"/>
                  <a:pt x="0" y="145"/>
                  <a:pt x="0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15"/>
                  <a:pt x="10" y="103"/>
                  <a:pt x="26" y="98"/>
                </a:cubicBezTo>
                <a:cubicBezTo>
                  <a:pt x="28" y="91"/>
                  <a:pt x="30" y="85"/>
                  <a:pt x="33" y="79"/>
                </a:cubicBezTo>
                <a:cubicBezTo>
                  <a:pt x="25" y="65"/>
                  <a:pt x="26" y="4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43" y="32"/>
                  <a:pt x="51" y="29"/>
                  <a:pt x="60" y="29"/>
                </a:cubicBezTo>
                <a:cubicBezTo>
                  <a:pt x="67" y="29"/>
                  <a:pt x="73" y="30"/>
                  <a:pt x="79" y="33"/>
                </a:cubicBezTo>
                <a:cubicBezTo>
                  <a:pt x="84" y="31"/>
                  <a:pt x="90" y="28"/>
                  <a:pt x="96" y="26"/>
                </a:cubicBezTo>
                <a:cubicBezTo>
                  <a:pt x="100" y="11"/>
                  <a:pt x="113" y="0"/>
                  <a:pt x="129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58" y="11"/>
                  <a:pt x="161" y="27"/>
                </a:cubicBezTo>
                <a:cubicBezTo>
                  <a:pt x="167" y="28"/>
                  <a:pt x="173" y="31"/>
                  <a:pt x="179" y="34"/>
                </a:cubicBezTo>
                <a:cubicBezTo>
                  <a:pt x="184" y="30"/>
                  <a:pt x="191" y="29"/>
                  <a:pt x="197" y="29"/>
                </a:cubicBezTo>
                <a:cubicBezTo>
                  <a:pt x="206" y="29"/>
                  <a:pt x="215" y="32"/>
                  <a:pt x="221" y="38"/>
                </a:cubicBezTo>
                <a:cubicBezTo>
                  <a:pt x="221" y="39"/>
                  <a:pt x="221" y="39"/>
                  <a:pt x="221" y="39"/>
                </a:cubicBezTo>
                <a:cubicBezTo>
                  <a:pt x="232" y="50"/>
                  <a:pt x="234" y="66"/>
                  <a:pt x="225" y="80"/>
                </a:cubicBezTo>
                <a:cubicBezTo>
                  <a:pt x="228" y="86"/>
                  <a:pt x="231" y="91"/>
                  <a:pt x="233" y="97"/>
                </a:cubicBezTo>
                <a:cubicBezTo>
                  <a:pt x="248" y="101"/>
                  <a:pt x="260" y="114"/>
                  <a:pt x="260" y="130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60" y="146"/>
                  <a:pt x="248" y="159"/>
                  <a:pt x="233" y="163"/>
                </a:cubicBezTo>
                <a:cubicBezTo>
                  <a:pt x="231" y="168"/>
                  <a:pt x="228" y="174"/>
                  <a:pt x="226" y="179"/>
                </a:cubicBezTo>
                <a:cubicBezTo>
                  <a:pt x="234" y="193"/>
                  <a:pt x="232" y="210"/>
                  <a:pt x="221" y="222"/>
                </a:cubicBezTo>
                <a:cubicBezTo>
                  <a:pt x="220" y="222"/>
                  <a:pt x="220" y="222"/>
                  <a:pt x="220" y="222"/>
                </a:cubicBezTo>
                <a:cubicBezTo>
                  <a:pt x="214" y="228"/>
                  <a:pt x="206" y="232"/>
                  <a:pt x="198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192" y="232"/>
                  <a:pt x="185" y="230"/>
                  <a:pt x="179" y="226"/>
                </a:cubicBezTo>
                <a:cubicBezTo>
                  <a:pt x="173" y="229"/>
                  <a:pt x="167" y="232"/>
                  <a:pt x="161" y="234"/>
                </a:cubicBezTo>
                <a:cubicBezTo>
                  <a:pt x="157" y="249"/>
                  <a:pt x="144" y="260"/>
                  <a:pt x="130" y="260"/>
                </a:cubicBezTo>
                <a:close/>
                <a:moveTo>
                  <a:pt x="78" y="209"/>
                </a:moveTo>
                <a:cubicBezTo>
                  <a:pt x="79" y="209"/>
                  <a:pt x="81" y="209"/>
                  <a:pt x="82" y="210"/>
                </a:cubicBezTo>
                <a:cubicBezTo>
                  <a:pt x="89" y="214"/>
                  <a:pt x="97" y="217"/>
                  <a:pt x="105" y="220"/>
                </a:cubicBezTo>
                <a:cubicBezTo>
                  <a:pt x="108" y="220"/>
                  <a:pt x="110" y="223"/>
                  <a:pt x="111" y="226"/>
                </a:cubicBezTo>
                <a:cubicBezTo>
                  <a:pt x="113" y="236"/>
                  <a:pt x="121" y="244"/>
                  <a:pt x="129" y="244"/>
                </a:cubicBezTo>
                <a:cubicBezTo>
                  <a:pt x="130" y="244"/>
                  <a:pt x="130" y="244"/>
                  <a:pt x="130" y="244"/>
                </a:cubicBezTo>
                <a:cubicBezTo>
                  <a:pt x="139" y="244"/>
                  <a:pt x="145" y="235"/>
                  <a:pt x="146" y="226"/>
                </a:cubicBezTo>
                <a:cubicBezTo>
                  <a:pt x="147" y="223"/>
                  <a:pt x="149" y="220"/>
                  <a:pt x="152" y="220"/>
                </a:cubicBezTo>
                <a:cubicBezTo>
                  <a:pt x="160" y="217"/>
                  <a:pt x="168" y="214"/>
                  <a:pt x="176" y="210"/>
                </a:cubicBezTo>
                <a:cubicBezTo>
                  <a:pt x="179" y="208"/>
                  <a:pt x="182" y="208"/>
                  <a:pt x="185" y="210"/>
                </a:cubicBezTo>
                <a:cubicBezTo>
                  <a:pt x="189" y="214"/>
                  <a:pt x="193" y="215"/>
                  <a:pt x="198" y="215"/>
                </a:cubicBezTo>
                <a:cubicBezTo>
                  <a:pt x="198" y="215"/>
                  <a:pt x="198" y="215"/>
                  <a:pt x="198" y="215"/>
                </a:cubicBezTo>
                <a:cubicBezTo>
                  <a:pt x="202" y="215"/>
                  <a:pt x="206" y="214"/>
                  <a:pt x="209" y="211"/>
                </a:cubicBezTo>
                <a:cubicBezTo>
                  <a:pt x="210" y="210"/>
                  <a:pt x="210" y="210"/>
                  <a:pt x="210" y="210"/>
                </a:cubicBezTo>
                <a:cubicBezTo>
                  <a:pt x="216" y="204"/>
                  <a:pt x="216" y="193"/>
                  <a:pt x="210" y="185"/>
                </a:cubicBezTo>
                <a:cubicBezTo>
                  <a:pt x="208" y="182"/>
                  <a:pt x="207" y="179"/>
                  <a:pt x="209" y="176"/>
                </a:cubicBezTo>
                <a:cubicBezTo>
                  <a:pt x="213" y="168"/>
                  <a:pt x="216" y="161"/>
                  <a:pt x="218" y="154"/>
                </a:cubicBezTo>
                <a:cubicBezTo>
                  <a:pt x="219" y="151"/>
                  <a:pt x="222" y="148"/>
                  <a:pt x="226" y="148"/>
                </a:cubicBezTo>
                <a:cubicBezTo>
                  <a:pt x="236" y="147"/>
                  <a:pt x="244" y="140"/>
                  <a:pt x="244" y="130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4" y="120"/>
                  <a:pt x="236" y="113"/>
                  <a:pt x="226" y="112"/>
                </a:cubicBezTo>
                <a:cubicBezTo>
                  <a:pt x="222" y="112"/>
                  <a:pt x="219" y="109"/>
                  <a:pt x="219" y="106"/>
                </a:cubicBezTo>
                <a:cubicBezTo>
                  <a:pt x="217" y="99"/>
                  <a:pt x="213" y="91"/>
                  <a:pt x="209" y="84"/>
                </a:cubicBezTo>
                <a:cubicBezTo>
                  <a:pt x="207" y="81"/>
                  <a:pt x="207" y="77"/>
                  <a:pt x="210" y="74"/>
                </a:cubicBezTo>
                <a:cubicBezTo>
                  <a:pt x="216" y="66"/>
                  <a:pt x="216" y="56"/>
                  <a:pt x="210" y="50"/>
                </a:cubicBezTo>
                <a:cubicBezTo>
                  <a:pt x="210" y="50"/>
                  <a:pt x="210" y="50"/>
                  <a:pt x="210" y="50"/>
                </a:cubicBezTo>
                <a:cubicBezTo>
                  <a:pt x="206" y="46"/>
                  <a:pt x="202" y="45"/>
                  <a:pt x="197" y="45"/>
                </a:cubicBezTo>
                <a:cubicBezTo>
                  <a:pt x="192" y="45"/>
                  <a:pt x="188" y="46"/>
                  <a:pt x="184" y="49"/>
                </a:cubicBezTo>
                <a:cubicBezTo>
                  <a:pt x="182" y="51"/>
                  <a:pt x="178" y="52"/>
                  <a:pt x="175" y="50"/>
                </a:cubicBezTo>
                <a:cubicBezTo>
                  <a:pt x="168" y="46"/>
                  <a:pt x="160" y="43"/>
                  <a:pt x="152" y="41"/>
                </a:cubicBezTo>
                <a:cubicBezTo>
                  <a:pt x="149" y="40"/>
                  <a:pt x="147" y="37"/>
                  <a:pt x="146" y="34"/>
                </a:cubicBezTo>
                <a:cubicBezTo>
                  <a:pt x="145" y="23"/>
                  <a:pt x="139" y="16"/>
                  <a:pt x="130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0" y="16"/>
                  <a:pt x="112" y="24"/>
                  <a:pt x="111" y="34"/>
                </a:cubicBezTo>
                <a:cubicBezTo>
                  <a:pt x="110" y="37"/>
                  <a:pt x="108" y="40"/>
                  <a:pt x="105" y="41"/>
                </a:cubicBezTo>
                <a:cubicBezTo>
                  <a:pt x="97" y="43"/>
                  <a:pt x="90" y="46"/>
                  <a:pt x="83" y="50"/>
                </a:cubicBezTo>
                <a:cubicBezTo>
                  <a:pt x="80" y="51"/>
                  <a:pt x="76" y="51"/>
                  <a:pt x="74" y="49"/>
                </a:cubicBezTo>
                <a:cubicBezTo>
                  <a:pt x="70" y="46"/>
                  <a:pt x="65" y="45"/>
                  <a:pt x="60" y="45"/>
                </a:cubicBezTo>
                <a:cubicBezTo>
                  <a:pt x="55" y="45"/>
                  <a:pt x="51" y="46"/>
                  <a:pt x="48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1" y="56"/>
                  <a:pt x="43" y="67"/>
                  <a:pt x="49" y="74"/>
                </a:cubicBezTo>
                <a:cubicBezTo>
                  <a:pt x="50" y="76"/>
                  <a:pt x="51" y="80"/>
                  <a:pt x="49" y="83"/>
                </a:cubicBezTo>
                <a:cubicBezTo>
                  <a:pt x="45" y="90"/>
                  <a:pt x="42" y="98"/>
                  <a:pt x="39" y="107"/>
                </a:cubicBezTo>
                <a:cubicBezTo>
                  <a:pt x="39" y="110"/>
                  <a:pt x="36" y="112"/>
                  <a:pt x="33" y="112"/>
                </a:cubicBezTo>
                <a:cubicBezTo>
                  <a:pt x="23" y="114"/>
                  <a:pt x="16" y="122"/>
                  <a:pt x="16" y="130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16" y="138"/>
                  <a:pt x="23" y="146"/>
                  <a:pt x="33" y="148"/>
                </a:cubicBezTo>
                <a:cubicBezTo>
                  <a:pt x="36" y="148"/>
                  <a:pt x="39" y="150"/>
                  <a:pt x="40" y="153"/>
                </a:cubicBezTo>
                <a:cubicBezTo>
                  <a:pt x="42" y="162"/>
                  <a:pt x="45" y="170"/>
                  <a:pt x="49" y="177"/>
                </a:cubicBezTo>
                <a:cubicBezTo>
                  <a:pt x="50" y="179"/>
                  <a:pt x="50" y="183"/>
                  <a:pt x="48" y="185"/>
                </a:cubicBezTo>
                <a:cubicBezTo>
                  <a:pt x="42" y="194"/>
                  <a:pt x="42" y="205"/>
                  <a:pt x="48" y="211"/>
                </a:cubicBezTo>
                <a:cubicBezTo>
                  <a:pt x="49" y="212"/>
                  <a:pt x="49" y="212"/>
                  <a:pt x="49" y="212"/>
                </a:cubicBezTo>
                <a:cubicBezTo>
                  <a:pt x="52" y="215"/>
                  <a:pt x="56" y="215"/>
                  <a:pt x="59" y="215"/>
                </a:cubicBezTo>
                <a:cubicBezTo>
                  <a:pt x="64" y="215"/>
                  <a:pt x="69" y="214"/>
                  <a:pt x="73" y="210"/>
                </a:cubicBezTo>
                <a:cubicBezTo>
                  <a:pt x="75" y="209"/>
                  <a:pt x="76" y="209"/>
                  <a:pt x="78" y="20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1940157" y="2235668"/>
            <a:ext cx="65088" cy="47625"/>
          </a:xfrm>
          <a:custGeom>
            <a:avLst/>
            <a:gdLst>
              <a:gd name="T0" fmla="*/ 72 w 76"/>
              <a:gd name="T1" fmla="*/ 55 h 55"/>
              <a:gd name="T2" fmla="*/ 68 w 76"/>
              <a:gd name="T3" fmla="*/ 52 h 55"/>
              <a:gd name="T4" fmla="*/ 4 w 76"/>
              <a:gd name="T5" fmla="*/ 8 h 55"/>
              <a:gd name="T6" fmla="*/ 0 w 76"/>
              <a:gd name="T7" fmla="*/ 4 h 55"/>
              <a:gd name="T8" fmla="*/ 4 w 76"/>
              <a:gd name="T9" fmla="*/ 0 h 55"/>
              <a:gd name="T10" fmla="*/ 4 w 76"/>
              <a:gd name="T11" fmla="*/ 0 h 55"/>
              <a:gd name="T12" fmla="*/ 76 w 76"/>
              <a:gd name="T13" fmla="*/ 50 h 55"/>
              <a:gd name="T14" fmla="*/ 73 w 76"/>
              <a:gd name="T15" fmla="*/ 55 h 55"/>
              <a:gd name="T16" fmla="*/ 72 w 76"/>
              <a:gd name="T1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55">
                <a:moveTo>
                  <a:pt x="72" y="55"/>
                </a:moveTo>
                <a:cubicBezTo>
                  <a:pt x="70" y="55"/>
                  <a:pt x="69" y="54"/>
                  <a:pt x="68" y="52"/>
                </a:cubicBezTo>
                <a:cubicBezTo>
                  <a:pt x="58" y="26"/>
                  <a:pt x="32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5" y="0"/>
                  <a:pt x="64" y="20"/>
                  <a:pt x="76" y="50"/>
                </a:cubicBezTo>
                <a:cubicBezTo>
                  <a:pt x="76" y="52"/>
                  <a:pt x="75" y="54"/>
                  <a:pt x="73" y="55"/>
                </a:cubicBezTo>
                <a:cubicBezTo>
                  <a:pt x="73" y="55"/>
                  <a:pt x="72" y="55"/>
                  <a:pt x="72" y="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879833" y="2318216"/>
            <a:ext cx="11113" cy="14288"/>
          </a:xfrm>
          <a:custGeom>
            <a:avLst/>
            <a:gdLst>
              <a:gd name="T0" fmla="*/ 8 w 12"/>
              <a:gd name="T1" fmla="*/ 16 h 16"/>
              <a:gd name="T2" fmla="*/ 4 w 12"/>
              <a:gd name="T3" fmla="*/ 14 h 16"/>
              <a:gd name="T4" fmla="*/ 3 w 12"/>
              <a:gd name="T5" fmla="*/ 10 h 16"/>
              <a:gd name="T6" fmla="*/ 1 w 12"/>
              <a:gd name="T7" fmla="*/ 6 h 16"/>
              <a:gd name="T8" fmla="*/ 4 w 12"/>
              <a:gd name="T9" fmla="*/ 1 h 16"/>
              <a:gd name="T10" fmla="*/ 9 w 12"/>
              <a:gd name="T11" fmla="*/ 3 h 16"/>
              <a:gd name="T12" fmla="*/ 10 w 12"/>
              <a:gd name="T13" fmla="*/ 7 h 16"/>
              <a:gd name="T14" fmla="*/ 11 w 12"/>
              <a:gd name="T15" fmla="*/ 10 h 16"/>
              <a:gd name="T16" fmla="*/ 10 w 12"/>
              <a:gd name="T17" fmla="*/ 15 h 16"/>
              <a:gd name="T18" fmla="*/ 8 w 12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6">
                <a:moveTo>
                  <a:pt x="8" y="16"/>
                </a:moveTo>
                <a:cubicBezTo>
                  <a:pt x="6" y="16"/>
                  <a:pt x="5" y="15"/>
                  <a:pt x="4" y="14"/>
                </a:cubicBezTo>
                <a:cubicBezTo>
                  <a:pt x="4" y="12"/>
                  <a:pt x="3" y="11"/>
                  <a:pt x="3" y="10"/>
                </a:cubicBezTo>
                <a:cubicBezTo>
                  <a:pt x="2" y="9"/>
                  <a:pt x="2" y="8"/>
                  <a:pt x="1" y="6"/>
                </a:cubicBezTo>
                <a:cubicBezTo>
                  <a:pt x="0" y="4"/>
                  <a:pt x="1" y="2"/>
                  <a:pt x="4" y="1"/>
                </a:cubicBezTo>
                <a:cubicBezTo>
                  <a:pt x="6" y="0"/>
                  <a:pt x="8" y="1"/>
                  <a:pt x="9" y="3"/>
                </a:cubicBezTo>
                <a:cubicBezTo>
                  <a:pt x="9" y="5"/>
                  <a:pt x="10" y="6"/>
                  <a:pt x="10" y="7"/>
                </a:cubicBezTo>
                <a:cubicBezTo>
                  <a:pt x="11" y="9"/>
                  <a:pt x="11" y="9"/>
                  <a:pt x="11" y="10"/>
                </a:cubicBezTo>
                <a:cubicBezTo>
                  <a:pt x="12" y="11"/>
                  <a:pt x="12" y="14"/>
                  <a:pt x="10" y="15"/>
                </a:cubicBezTo>
                <a:cubicBezTo>
                  <a:pt x="9" y="15"/>
                  <a:pt x="8" y="16"/>
                  <a:pt x="8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1890945" y="2337267"/>
            <a:ext cx="55563" cy="28575"/>
          </a:xfrm>
          <a:custGeom>
            <a:avLst/>
            <a:gdLst>
              <a:gd name="T0" fmla="*/ 60 w 64"/>
              <a:gd name="T1" fmla="*/ 35 h 35"/>
              <a:gd name="T2" fmla="*/ 60 w 64"/>
              <a:gd name="T3" fmla="*/ 35 h 35"/>
              <a:gd name="T4" fmla="*/ 1 w 64"/>
              <a:gd name="T5" fmla="*/ 7 h 35"/>
              <a:gd name="T6" fmla="*/ 2 w 64"/>
              <a:gd name="T7" fmla="*/ 2 h 35"/>
              <a:gd name="T8" fmla="*/ 7 w 64"/>
              <a:gd name="T9" fmla="*/ 2 h 35"/>
              <a:gd name="T10" fmla="*/ 60 w 64"/>
              <a:gd name="T11" fmla="*/ 27 h 35"/>
              <a:gd name="T12" fmla="*/ 64 w 64"/>
              <a:gd name="T13" fmla="*/ 31 h 35"/>
              <a:gd name="T14" fmla="*/ 60 w 64"/>
              <a:gd name="T1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35">
                <a:moveTo>
                  <a:pt x="60" y="35"/>
                </a:moveTo>
                <a:cubicBezTo>
                  <a:pt x="60" y="35"/>
                  <a:pt x="60" y="35"/>
                  <a:pt x="60" y="35"/>
                </a:cubicBezTo>
                <a:cubicBezTo>
                  <a:pt x="37" y="35"/>
                  <a:pt x="16" y="25"/>
                  <a:pt x="1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7" y="2"/>
                </a:cubicBezTo>
                <a:cubicBezTo>
                  <a:pt x="21" y="18"/>
                  <a:pt x="40" y="27"/>
                  <a:pt x="60" y="27"/>
                </a:cubicBezTo>
                <a:cubicBezTo>
                  <a:pt x="62" y="27"/>
                  <a:pt x="64" y="28"/>
                  <a:pt x="64" y="31"/>
                </a:cubicBezTo>
                <a:cubicBezTo>
                  <a:pt x="64" y="33"/>
                  <a:pt x="62" y="35"/>
                  <a:pt x="60" y="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2914884" y="2203918"/>
            <a:ext cx="214313" cy="195263"/>
          </a:xfrm>
          <a:custGeom>
            <a:avLst/>
            <a:gdLst>
              <a:gd name="T0" fmla="*/ 125 w 251"/>
              <a:gd name="T1" fmla="*/ 229 h 229"/>
              <a:gd name="T2" fmla="*/ 125 w 251"/>
              <a:gd name="T3" fmla="*/ 229 h 229"/>
              <a:gd name="T4" fmla="*/ 106 w 251"/>
              <a:gd name="T5" fmla="*/ 219 h 229"/>
              <a:gd name="T6" fmla="*/ 20 w 251"/>
              <a:gd name="T7" fmla="*/ 118 h 229"/>
              <a:gd name="T8" fmla="*/ 0 w 251"/>
              <a:gd name="T9" fmla="*/ 70 h 229"/>
              <a:gd name="T10" fmla="*/ 20 w 251"/>
              <a:gd name="T11" fmla="*/ 22 h 229"/>
              <a:gd name="T12" fmla="*/ 22 w 251"/>
              <a:gd name="T13" fmla="*/ 20 h 229"/>
              <a:gd name="T14" fmla="*/ 70 w 251"/>
              <a:gd name="T15" fmla="*/ 0 h 229"/>
              <a:gd name="T16" fmla="*/ 118 w 251"/>
              <a:gd name="T17" fmla="*/ 20 h 229"/>
              <a:gd name="T18" fmla="*/ 119 w 251"/>
              <a:gd name="T19" fmla="*/ 21 h 229"/>
              <a:gd name="T20" fmla="*/ 125 w 251"/>
              <a:gd name="T21" fmla="*/ 24 h 229"/>
              <a:gd name="T22" fmla="*/ 131 w 251"/>
              <a:gd name="T23" fmla="*/ 21 h 229"/>
              <a:gd name="T24" fmla="*/ 132 w 251"/>
              <a:gd name="T25" fmla="*/ 20 h 229"/>
              <a:gd name="T26" fmla="*/ 180 w 251"/>
              <a:gd name="T27" fmla="*/ 0 h 229"/>
              <a:gd name="T28" fmla="*/ 229 w 251"/>
              <a:gd name="T29" fmla="*/ 20 h 229"/>
              <a:gd name="T30" fmla="*/ 231 w 251"/>
              <a:gd name="T31" fmla="*/ 22 h 229"/>
              <a:gd name="T32" fmla="*/ 251 w 251"/>
              <a:gd name="T33" fmla="*/ 70 h 229"/>
              <a:gd name="T34" fmla="*/ 231 w 251"/>
              <a:gd name="T35" fmla="*/ 118 h 229"/>
              <a:gd name="T36" fmla="*/ 145 w 251"/>
              <a:gd name="T37" fmla="*/ 219 h 229"/>
              <a:gd name="T38" fmla="*/ 125 w 251"/>
              <a:gd name="T39" fmla="*/ 229 h 229"/>
              <a:gd name="T40" fmla="*/ 70 w 251"/>
              <a:gd name="T41" fmla="*/ 16 h 229"/>
              <a:gd name="T42" fmla="*/ 33 w 251"/>
              <a:gd name="T43" fmla="*/ 31 h 229"/>
              <a:gd name="T44" fmla="*/ 31 w 251"/>
              <a:gd name="T45" fmla="*/ 33 h 229"/>
              <a:gd name="T46" fmla="*/ 16 w 251"/>
              <a:gd name="T47" fmla="*/ 70 h 229"/>
              <a:gd name="T48" fmla="*/ 31 w 251"/>
              <a:gd name="T49" fmla="*/ 107 h 229"/>
              <a:gd name="T50" fmla="*/ 32 w 251"/>
              <a:gd name="T51" fmla="*/ 107 h 229"/>
              <a:gd name="T52" fmla="*/ 117 w 251"/>
              <a:gd name="T53" fmla="*/ 208 h 229"/>
              <a:gd name="T54" fmla="*/ 125 w 251"/>
              <a:gd name="T55" fmla="*/ 213 h 229"/>
              <a:gd name="T56" fmla="*/ 134 w 251"/>
              <a:gd name="T57" fmla="*/ 208 h 229"/>
              <a:gd name="T58" fmla="*/ 219 w 251"/>
              <a:gd name="T59" fmla="*/ 107 h 229"/>
              <a:gd name="T60" fmla="*/ 219 w 251"/>
              <a:gd name="T61" fmla="*/ 107 h 229"/>
              <a:gd name="T62" fmla="*/ 235 w 251"/>
              <a:gd name="T63" fmla="*/ 70 h 229"/>
              <a:gd name="T64" fmla="*/ 219 w 251"/>
              <a:gd name="T65" fmla="*/ 33 h 229"/>
              <a:gd name="T66" fmla="*/ 217 w 251"/>
              <a:gd name="T67" fmla="*/ 31 h 229"/>
              <a:gd name="T68" fmla="*/ 180 w 251"/>
              <a:gd name="T69" fmla="*/ 16 h 229"/>
              <a:gd name="T70" fmla="*/ 144 w 251"/>
              <a:gd name="T71" fmla="*/ 31 h 229"/>
              <a:gd name="T72" fmla="*/ 125 w 251"/>
              <a:gd name="T73" fmla="*/ 40 h 229"/>
              <a:gd name="T74" fmla="*/ 107 w 251"/>
              <a:gd name="T75" fmla="*/ 31 h 229"/>
              <a:gd name="T76" fmla="*/ 70 w 251"/>
              <a:gd name="T77" fmla="*/ 1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1" h="229">
                <a:moveTo>
                  <a:pt x="125" y="229"/>
                </a:moveTo>
                <a:cubicBezTo>
                  <a:pt x="125" y="229"/>
                  <a:pt x="125" y="229"/>
                  <a:pt x="125" y="229"/>
                </a:cubicBezTo>
                <a:cubicBezTo>
                  <a:pt x="117" y="229"/>
                  <a:pt x="110" y="223"/>
                  <a:pt x="106" y="219"/>
                </a:cubicBezTo>
                <a:cubicBezTo>
                  <a:pt x="95" y="209"/>
                  <a:pt x="25" y="124"/>
                  <a:pt x="20" y="118"/>
                </a:cubicBezTo>
                <a:cubicBezTo>
                  <a:pt x="7" y="105"/>
                  <a:pt x="0" y="88"/>
                  <a:pt x="0" y="70"/>
                </a:cubicBezTo>
                <a:cubicBezTo>
                  <a:pt x="0" y="52"/>
                  <a:pt x="7" y="35"/>
                  <a:pt x="20" y="22"/>
                </a:cubicBezTo>
                <a:cubicBezTo>
                  <a:pt x="22" y="20"/>
                  <a:pt x="22" y="20"/>
                  <a:pt x="22" y="20"/>
                </a:cubicBezTo>
                <a:cubicBezTo>
                  <a:pt x="35" y="7"/>
                  <a:pt x="52" y="0"/>
                  <a:pt x="70" y="0"/>
                </a:cubicBezTo>
                <a:cubicBezTo>
                  <a:pt x="88" y="0"/>
                  <a:pt x="105" y="7"/>
                  <a:pt x="118" y="20"/>
                </a:cubicBezTo>
                <a:cubicBezTo>
                  <a:pt x="119" y="20"/>
                  <a:pt x="119" y="20"/>
                  <a:pt x="119" y="21"/>
                </a:cubicBezTo>
                <a:cubicBezTo>
                  <a:pt x="119" y="21"/>
                  <a:pt x="121" y="24"/>
                  <a:pt x="125" y="24"/>
                </a:cubicBezTo>
                <a:cubicBezTo>
                  <a:pt x="129" y="24"/>
                  <a:pt x="131" y="21"/>
                  <a:pt x="131" y="21"/>
                </a:cubicBezTo>
                <a:cubicBezTo>
                  <a:pt x="131" y="21"/>
                  <a:pt x="132" y="20"/>
                  <a:pt x="132" y="20"/>
                </a:cubicBezTo>
                <a:cubicBezTo>
                  <a:pt x="145" y="7"/>
                  <a:pt x="162" y="0"/>
                  <a:pt x="180" y="0"/>
                </a:cubicBezTo>
                <a:cubicBezTo>
                  <a:pt x="199" y="0"/>
                  <a:pt x="216" y="7"/>
                  <a:pt x="229" y="20"/>
                </a:cubicBezTo>
                <a:cubicBezTo>
                  <a:pt x="231" y="22"/>
                  <a:pt x="231" y="22"/>
                  <a:pt x="231" y="22"/>
                </a:cubicBezTo>
                <a:cubicBezTo>
                  <a:pt x="243" y="35"/>
                  <a:pt x="251" y="52"/>
                  <a:pt x="251" y="70"/>
                </a:cubicBezTo>
                <a:cubicBezTo>
                  <a:pt x="251" y="88"/>
                  <a:pt x="244" y="105"/>
                  <a:pt x="231" y="118"/>
                </a:cubicBezTo>
                <a:cubicBezTo>
                  <a:pt x="225" y="124"/>
                  <a:pt x="157" y="207"/>
                  <a:pt x="145" y="219"/>
                </a:cubicBezTo>
                <a:cubicBezTo>
                  <a:pt x="141" y="223"/>
                  <a:pt x="134" y="229"/>
                  <a:pt x="125" y="229"/>
                </a:cubicBezTo>
                <a:close/>
                <a:moveTo>
                  <a:pt x="70" y="16"/>
                </a:moveTo>
                <a:cubicBezTo>
                  <a:pt x="56" y="16"/>
                  <a:pt x="43" y="21"/>
                  <a:pt x="33" y="31"/>
                </a:cubicBezTo>
                <a:cubicBezTo>
                  <a:pt x="31" y="33"/>
                  <a:pt x="31" y="33"/>
                  <a:pt x="31" y="33"/>
                </a:cubicBezTo>
                <a:cubicBezTo>
                  <a:pt x="21" y="43"/>
                  <a:pt x="16" y="56"/>
                  <a:pt x="16" y="70"/>
                </a:cubicBezTo>
                <a:cubicBezTo>
                  <a:pt x="16" y="84"/>
                  <a:pt x="21" y="97"/>
                  <a:pt x="31" y="107"/>
                </a:cubicBezTo>
                <a:cubicBezTo>
                  <a:pt x="31" y="107"/>
                  <a:pt x="32" y="107"/>
                  <a:pt x="32" y="107"/>
                </a:cubicBezTo>
                <a:cubicBezTo>
                  <a:pt x="58" y="139"/>
                  <a:pt x="109" y="200"/>
                  <a:pt x="117" y="208"/>
                </a:cubicBezTo>
                <a:cubicBezTo>
                  <a:pt x="120" y="211"/>
                  <a:pt x="123" y="213"/>
                  <a:pt x="125" y="213"/>
                </a:cubicBezTo>
                <a:cubicBezTo>
                  <a:pt x="128" y="213"/>
                  <a:pt x="132" y="210"/>
                  <a:pt x="134" y="208"/>
                </a:cubicBezTo>
                <a:cubicBezTo>
                  <a:pt x="143" y="199"/>
                  <a:pt x="193" y="138"/>
                  <a:pt x="219" y="107"/>
                </a:cubicBezTo>
                <a:cubicBezTo>
                  <a:pt x="219" y="107"/>
                  <a:pt x="219" y="107"/>
                  <a:pt x="219" y="107"/>
                </a:cubicBezTo>
                <a:cubicBezTo>
                  <a:pt x="229" y="97"/>
                  <a:pt x="235" y="84"/>
                  <a:pt x="235" y="70"/>
                </a:cubicBezTo>
                <a:cubicBezTo>
                  <a:pt x="235" y="56"/>
                  <a:pt x="229" y="43"/>
                  <a:pt x="219" y="33"/>
                </a:cubicBezTo>
                <a:cubicBezTo>
                  <a:pt x="217" y="31"/>
                  <a:pt x="217" y="31"/>
                  <a:pt x="217" y="31"/>
                </a:cubicBezTo>
                <a:cubicBezTo>
                  <a:pt x="207" y="21"/>
                  <a:pt x="194" y="16"/>
                  <a:pt x="180" y="16"/>
                </a:cubicBezTo>
                <a:cubicBezTo>
                  <a:pt x="167" y="16"/>
                  <a:pt x="154" y="21"/>
                  <a:pt x="144" y="31"/>
                </a:cubicBezTo>
                <a:cubicBezTo>
                  <a:pt x="142" y="33"/>
                  <a:pt x="136" y="40"/>
                  <a:pt x="125" y="40"/>
                </a:cubicBezTo>
                <a:cubicBezTo>
                  <a:pt x="115" y="40"/>
                  <a:pt x="109" y="33"/>
                  <a:pt x="107" y="31"/>
                </a:cubicBezTo>
                <a:cubicBezTo>
                  <a:pt x="97" y="21"/>
                  <a:pt x="84" y="16"/>
                  <a:pt x="70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2941870" y="2226141"/>
            <a:ext cx="46039" cy="33339"/>
          </a:xfrm>
          <a:custGeom>
            <a:avLst/>
            <a:gdLst>
              <a:gd name="T0" fmla="*/ 5 w 55"/>
              <a:gd name="T1" fmla="*/ 39 h 39"/>
              <a:gd name="T2" fmla="*/ 4 w 55"/>
              <a:gd name="T3" fmla="*/ 39 h 39"/>
              <a:gd name="T4" fmla="*/ 1 w 55"/>
              <a:gd name="T5" fmla="*/ 34 h 39"/>
              <a:gd name="T6" fmla="*/ 11 w 55"/>
              <a:gd name="T7" fmla="*/ 16 h 39"/>
              <a:gd name="T8" fmla="*/ 13 w 55"/>
              <a:gd name="T9" fmla="*/ 15 h 39"/>
              <a:gd name="T10" fmla="*/ 51 w 55"/>
              <a:gd name="T11" fmla="*/ 4 h 39"/>
              <a:gd name="T12" fmla="*/ 54 w 55"/>
              <a:gd name="T13" fmla="*/ 8 h 39"/>
              <a:gd name="T14" fmla="*/ 50 w 55"/>
              <a:gd name="T15" fmla="*/ 11 h 39"/>
              <a:gd name="T16" fmla="*/ 18 w 55"/>
              <a:gd name="T17" fmla="*/ 20 h 39"/>
              <a:gd name="T18" fmla="*/ 17 w 55"/>
              <a:gd name="T19" fmla="*/ 22 h 39"/>
              <a:gd name="T20" fmla="*/ 9 w 55"/>
              <a:gd name="T21" fmla="*/ 36 h 39"/>
              <a:gd name="T22" fmla="*/ 5 w 55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39">
                <a:moveTo>
                  <a:pt x="5" y="39"/>
                </a:move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6"/>
                  <a:pt x="1" y="34"/>
                </a:cubicBezTo>
                <a:cubicBezTo>
                  <a:pt x="3" y="27"/>
                  <a:pt x="6" y="21"/>
                  <a:pt x="11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23" y="5"/>
                  <a:pt x="37" y="0"/>
                  <a:pt x="51" y="4"/>
                </a:cubicBezTo>
                <a:cubicBezTo>
                  <a:pt x="53" y="4"/>
                  <a:pt x="55" y="6"/>
                  <a:pt x="54" y="8"/>
                </a:cubicBezTo>
                <a:cubicBezTo>
                  <a:pt x="54" y="11"/>
                  <a:pt x="52" y="12"/>
                  <a:pt x="50" y="11"/>
                </a:cubicBezTo>
                <a:cubicBezTo>
                  <a:pt x="38" y="9"/>
                  <a:pt x="26" y="12"/>
                  <a:pt x="18" y="20"/>
                </a:cubicBezTo>
                <a:cubicBezTo>
                  <a:pt x="17" y="22"/>
                  <a:pt x="17" y="22"/>
                  <a:pt x="17" y="22"/>
                </a:cubicBezTo>
                <a:cubicBezTo>
                  <a:pt x="13" y="26"/>
                  <a:pt x="10" y="31"/>
                  <a:pt x="9" y="36"/>
                </a:cubicBezTo>
                <a:cubicBezTo>
                  <a:pt x="8" y="38"/>
                  <a:pt x="6" y="39"/>
                  <a:pt x="5" y="3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2991083" y="2234080"/>
            <a:ext cx="12700" cy="11113"/>
          </a:xfrm>
          <a:custGeom>
            <a:avLst/>
            <a:gdLst>
              <a:gd name="T0" fmla="*/ 9 w 14"/>
              <a:gd name="T1" fmla="*/ 13 h 13"/>
              <a:gd name="T2" fmla="*/ 7 w 14"/>
              <a:gd name="T3" fmla="*/ 11 h 13"/>
              <a:gd name="T4" fmla="*/ 2 w 14"/>
              <a:gd name="T5" fmla="*/ 8 h 13"/>
              <a:gd name="T6" fmla="*/ 1 w 14"/>
              <a:gd name="T7" fmla="*/ 2 h 13"/>
              <a:gd name="T8" fmla="*/ 7 w 14"/>
              <a:gd name="T9" fmla="*/ 1 h 13"/>
              <a:gd name="T10" fmla="*/ 12 w 14"/>
              <a:gd name="T11" fmla="*/ 6 h 13"/>
              <a:gd name="T12" fmla="*/ 12 w 14"/>
              <a:gd name="T13" fmla="*/ 11 h 13"/>
              <a:gd name="T14" fmla="*/ 9 w 14"/>
              <a:gd name="T1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3">
                <a:moveTo>
                  <a:pt x="9" y="13"/>
                </a:moveTo>
                <a:cubicBezTo>
                  <a:pt x="8" y="13"/>
                  <a:pt x="7" y="12"/>
                  <a:pt x="7" y="11"/>
                </a:cubicBezTo>
                <a:cubicBezTo>
                  <a:pt x="5" y="10"/>
                  <a:pt x="4" y="9"/>
                  <a:pt x="2" y="8"/>
                </a:cubicBezTo>
                <a:cubicBezTo>
                  <a:pt x="0" y="6"/>
                  <a:pt x="0" y="4"/>
                  <a:pt x="1" y="2"/>
                </a:cubicBezTo>
                <a:cubicBezTo>
                  <a:pt x="3" y="0"/>
                  <a:pt x="5" y="0"/>
                  <a:pt x="7" y="1"/>
                </a:cubicBezTo>
                <a:cubicBezTo>
                  <a:pt x="9" y="3"/>
                  <a:pt x="11" y="4"/>
                  <a:pt x="12" y="6"/>
                </a:cubicBezTo>
                <a:cubicBezTo>
                  <a:pt x="14" y="7"/>
                  <a:pt x="14" y="10"/>
                  <a:pt x="12" y="11"/>
                </a:cubicBezTo>
                <a:cubicBezTo>
                  <a:pt x="11" y="12"/>
                  <a:pt x="10" y="13"/>
                  <a:pt x="9" y="1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8" name="Group 747"/>
          <p:cNvGrpSpPr/>
          <p:nvPr/>
        </p:nvGrpSpPr>
        <p:grpSpPr>
          <a:xfrm>
            <a:off x="8868147" y="4332101"/>
            <a:ext cx="2395539" cy="234951"/>
            <a:chOff x="4803776" y="6154738"/>
            <a:chExt cx="2395538" cy="2349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4803776" y="6162675"/>
              <a:ext cx="223838" cy="57150"/>
            </a:xfrm>
            <a:custGeom>
              <a:avLst/>
              <a:gdLst>
                <a:gd name="T0" fmla="*/ 230 w 264"/>
                <a:gd name="T1" fmla="*/ 68 h 68"/>
                <a:gd name="T2" fmla="*/ 34 w 264"/>
                <a:gd name="T3" fmla="*/ 68 h 68"/>
                <a:gd name="T4" fmla="*/ 0 w 264"/>
                <a:gd name="T5" fmla="*/ 34 h 68"/>
                <a:gd name="T6" fmla="*/ 34 w 264"/>
                <a:gd name="T7" fmla="*/ 0 h 68"/>
                <a:gd name="T8" fmla="*/ 230 w 264"/>
                <a:gd name="T9" fmla="*/ 0 h 68"/>
                <a:gd name="T10" fmla="*/ 264 w 264"/>
                <a:gd name="T11" fmla="*/ 34 h 68"/>
                <a:gd name="T12" fmla="*/ 230 w 264"/>
                <a:gd name="T13" fmla="*/ 68 h 68"/>
                <a:gd name="T14" fmla="*/ 34 w 264"/>
                <a:gd name="T15" fmla="*/ 16 h 68"/>
                <a:gd name="T16" fmla="*/ 16 w 264"/>
                <a:gd name="T17" fmla="*/ 34 h 68"/>
                <a:gd name="T18" fmla="*/ 34 w 264"/>
                <a:gd name="T19" fmla="*/ 52 h 68"/>
                <a:gd name="T20" fmla="*/ 230 w 264"/>
                <a:gd name="T21" fmla="*/ 52 h 68"/>
                <a:gd name="T22" fmla="*/ 248 w 264"/>
                <a:gd name="T23" fmla="*/ 34 h 68"/>
                <a:gd name="T24" fmla="*/ 230 w 264"/>
                <a:gd name="T25" fmla="*/ 16 h 68"/>
                <a:gd name="T26" fmla="*/ 34 w 264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68">
                  <a:moveTo>
                    <a:pt x="230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9" y="0"/>
                    <a:pt x="264" y="15"/>
                    <a:pt x="264" y="34"/>
                  </a:cubicBezTo>
                  <a:cubicBezTo>
                    <a:pt x="264" y="53"/>
                    <a:pt x="249" y="68"/>
                    <a:pt x="230" y="68"/>
                  </a:cubicBezTo>
                  <a:close/>
                  <a:moveTo>
                    <a:pt x="34" y="16"/>
                  </a:moveTo>
                  <a:cubicBezTo>
                    <a:pt x="25" y="16"/>
                    <a:pt x="16" y="24"/>
                    <a:pt x="16" y="34"/>
                  </a:cubicBezTo>
                  <a:cubicBezTo>
                    <a:pt x="16" y="44"/>
                    <a:pt x="25" y="52"/>
                    <a:pt x="34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40" y="52"/>
                    <a:pt x="248" y="44"/>
                    <a:pt x="248" y="34"/>
                  </a:cubicBezTo>
                  <a:cubicBezTo>
                    <a:pt x="248" y="24"/>
                    <a:pt x="240" y="16"/>
                    <a:pt x="230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4803776" y="6321425"/>
              <a:ext cx="196850" cy="58738"/>
            </a:xfrm>
            <a:custGeom>
              <a:avLst/>
              <a:gdLst>
                <a:gd name="T0" fmla="*/ 198 w 232"/>
                <a:gd name="T1" fmla="*/ 68 h 68"/>
                <a:gd name="T2" fmla="*/ 34 w 232"/>
                <a:gd name="T3" fmla="*/ 68 h 68"/>
                <a:gd name="T4" fmla="*/ 0 w 232"/>
                <a:gd name="T5" fmla="*/ 34 h 68"/>
                <a:gd name="T6" fmla="*/ 34 w 232"/>
                <a:gd name="T7" fmla="*/ 0 h 68"/>
                <a:gd name="T8" fmla="*/ 198 w 232"/>
                <a:gd name="T9" fmla="*/ 0 h 68"/>
                <a:gd name="T10" fmla="*/ 232 w 232"/>
                <a:gd name="T11" fmla="*/ 34 h 68"/>
                <a:gd name="T12" fmla="*/ 198 w 232"/>
                <a:gd name="T13" fmla="*/ 68 h 68"/>
                <a:gd name="T14" fmla="*/ 34 w 232"/>
                <a:gd name="T15" fmla="*/ 16 h 68"/>
                <a:gd name="T16" fmla="*/ 16 w 232"/>
                <a:gd name="T17" fmla="*/ 34 h 68"/>
                <a:gd name="T18" fmla="*/ 34 w 232"/>
                <a:gd name="T19" fmla="*/ 52 h 68"/>
                <a:gd name="T20" fmla="*/ 198 w 232"/>
                <a:gd name="T21" fmla="*/ 52 h 68"/>
                <a:gd name="T22" fmla="*/ 216 w 232"/>
                <a:gd name="T23" fmla="*/ 34 h 68"/>
                <a:gd name="T24" fmla="*/ 198 w 232"/>
                <a:gd name="T25" fmla="*/ 16 h 68"/>
                <a:gd name="T26" fmla="*/ 34 w 23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" h="68">
                  <a:moveTo>
                    <a:pt x="19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17" y="0"/>
                    <a:pt x="232" y="15"/>
                    <a:pt x="232" y="34"/>
                  </a:cubicBezTo>
                  <a:cubicBezTo>
                    <a:pt x="232" y="53"/>
                    <a:pt x="217" y="68"/>
                    <a:pt x="198" y="68"/>
                  </a:cubicBezTo>
                  <a:close/>
                  <a:moveTo>
                    <a:pt x="34" y="16"/>
                  </a:moveTo>
                  <a:cubicBezTo>
                    <a:pt x="25" y="16"/>
                    <a:pt x="16" y="24"/>
                    <a:pt x="16" y="34"/>
                  </a:cubicBezTo>
                  <a:cubicBezTo>
                    <a:pt x="16" y="44"/>
                    <a:pt x="25" y="52"/>
                    <a:pt x="34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8" y="52"/>
                    <a:pt x="216" y="44"/>
                    <a:pt x="216" y="34"/>
                  </a:cubicBezTo>
                  <a:cubicBezTo>
                    <a:pt x="216" y="24"/>
                    <a:pt x="208" y="16"/>
                    <a:pt x="19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803776" y="6243638"/>
              <a:ext cx="157163" cy="57150"/>
            </a:xfrm>
            <a:custGeom>
              <a:avLst/>
              <a:gdLst>
                <a:gd name="T0" fmla="*/ 150 w 184"/>
                <a:gd name="T1" fmla="*/ 68 h 68"/>
                <a:gd name="T2" fmla="*/ 34 w 184"/>
                <a:gd name="T3" fmla="*/ 68 h 68"/>
                <a:gd name="T4" fmla="*/ 0 w 184"/>
                <a:gd name="T5" fmla="*/ 34 h 68"/>
                <a:gd name="T6" fmla="*/ 34 w 184"/>
                <a:gd name="T7" fmla="*/ 0 h 68"/>
                <a:gd name="T8" fmla="*/ 150 w 184"/>
                <a:gd name="T9" fmla="*/ 0 h 68"/>
                <a:gd name="T10" fmla="*/ 184 w 184"/>
                <a:gd name="T11" fmla="*/ 34 h 68"/>
                <a:gd name="T12" fmla="*/ 150 w 184"/>
                <a:gd name="T13" fmla="*/ 68 h 68"/>
                <a:gd name="T14" fmla="*/ 34 w 184"/>
                <a:gd name="T15" fmla="*/ 16 h 68"/>
                <a:gd name="T16" fmla="*/ 16 w 184"/>
                <a:gd name="T17" fmla="*/ 34 h 68"/>
                <a:gd name="T18" fmla="*/ 34 w 184"/>
                <a:gd name="T19" fmla="*/ 52 h 68"/>
                <a:gd name="T20" fmla="*/ 150 w 184"/>
                <a:gd name="T21" fmla="*/ 52 h 68"/>
                <a:gd name="T22" fmla="*/ 168 w 184"/>
                <a:gd name="T23" fmla="*/ 34 h 68"/>
                <a:gd name="T24" fmla="*/ 150 w 184"/>
                <a:gd name="T25" fmla="*/ 16 h 68"/>
                <a:gd name="T26" fmla="*/ 34 w 184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68">
                  <a:moveTo>
                    <a:pt x="150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9" y="0"/>
                    <a:pt x="184" y="15"/>
                    <a:pt x="184" y="34"/>
                  </a:cubicBezTo>
                  <a:cubicBezTo>
                    <a:pt x="184" y="53"/>
                    <a:pt x="169" y="68"/>
                    <a:pt x="150" y="68"/>
                  </a:cubicBezTo>
                  <a:close/>
                  <a:moveTo>
                    <a:pt x="34" y="16"/>
                  </a:moveTo>
                  <a:cubicBezTo>
                    <a:pt x="25" y="16"/>
                    <a:pt x="16" y="24"/>
                    <a:pt x="16" y="34"/>
                  </a:cubicBezTo>
                  <a:cubicBezTo>
                    <a:pt x="16" y="44"/>
                    <a:pt x="25" y="52"/>
                    <a:pt x="34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60" y="52"/>
                    <a:pt x="168" y="44"/>
                    <a:pt x="168" y="34"/>
                  </a:cubicBezTo>
                  <a:cubicBezTo>
                    <a:pt x="168" y="24"/>
                    <a:pt x="160" y="16"/>
                    <a:pt x="150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5164138" y="6162675"/>
              <a:ext cx="223838" cy="57150"/>
            </a:xfrm>
            <a:custGeom>
              <a:avLst/>
              <a:gdLst>
                <a:gd name="T0" fmla="*/ 230 w 264"/>
                <a:gd name="T1" fmla="*/ 68 h 68"/>
                <a:gd name="T2" fmla="*/ 34 w 264"/>
                <a:gd name="T3" fmla="*/ 68 h 68"/>
                <a:gd name="T4" fmla="*/ 0 w 264"/>
                <a:gd name="T5" fmla="*/ 34 h 68"/>
                <a:gd name="T6" fmla="*/ 34 w 264"/>
                <a:gd name="T7" fmla="*/ 0 h 68"/>
                <a:gd name="T8" fmla="*/ 230 w 264"/>
                <a:gd name="T9" fmla="*/ 0 h 68"/>
                <a:gd name="T10" fmla="*/ 264 w 264"/>
                <a:gd name="T11" fmla="*/ 34 h 68"/>
                <a:gd name="T12" fmla="*/ 230 w 264"/>
                <a:gd name="T13" fmla="*/ 68 h 68"/>
                <a:gd name="T14" fmla="*/ 34 w 264"/>
                <a:gd name="T15" fmla="*/ 16 h 68"/>
                <a:gd name="T16" fmla="*/ 16 w 264"/>
                <a:gd name="T17" fmla="*/ 34 h 68"/>
                <a:gd name="T18" fmla="*/ 34 w 264"/>
                <a:gd name="T19" fmla="*/ 52 h 68"/>
                <a:gd name="T20" fmla="*/ 230 w 264"/>
                <a:gd name="T21" fmla="*/ 52 h 68"/>
                <a:gd name="T22" fmla="*/ 248 w 264"/>
                <a:gd name="T23" fmla="*/ 34 h 68"/>
                <a:gd name="T24" fmla="*/ 230 w 264"/>
                <a:gd name="T25" fmla="*/ 16 h 68"/>
                <a:gd name="T26" fmla="*/ 34 w 264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68">
                  <a:moveTo>
                    <a:pt x="230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9" y="0"/>
                    <a:pt x="264" y="15"/>
                    <a:pt x="264" y="34"/>
                  </a:cubicBezTo>
                  <a:cubicBezTo>
                    <a:pt x="264" y="53"/>
                    <a:pt x="249" y="68"/>
                    <a:pt x="230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40" y="52"/>
                    <a:pt x="248" y="44"/>
                    <a:pt x="248" y="34"/>
                  </a:cubicBezTo>
                  <a:cubicBezTo>
                    <a:pt x="248" y="24"/>
                    <a:pt x="240" y="16"/>
                    <a:pt x="230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5164138" y="6321425"/>
              <a:ext cx="223838" cy="58738"/>
            </a:xfrm>
            <a:custGeom>
              <a:avLst/>
              <a:gdLst>
                <a:gd name="T0" fmla="*/ 230 w 264"/>
                <a:gd name="T1" fmla="*/ 68 h 68"/>
                <a:gd name="T2" fmla="*/ 34 w 264"/>
                <a:gd name="T3" fmla="*/ 68 h 68"/>
                <a:gd name="T4" fmla="*/ 0 w 264"/>
                <a:gd name="T5" fmla="*/ 34 h 68"/>
                <a:gd name="T6" fmla="*/ 34 w 264"/>
                <a:gd name="T7" fmla="*/ 0 h 68"/>
                <a:gd name="T8" fmla="*/ 230 w 264"/>
                <a:gd name="T9" fmla="*/ 0 h 68"/>
                <a:gd name="T10" fmla="*/ 264 w 264"/>
                <a:gd name="T11" fmla="*/ 34 h 68"/>
                <a:gd name="T12" fmla="*/ 230 w 264"/>
                <a:gd name="T13" fmla="*/ 68 h 68"/>
                <a:gd name="T14" fmla="*/ 34 w 264"/>
                <a:gd name="T15" fmla="*/ 16 h 68"/>
                <a:gd name="T16" fmla="*/ 16 w 264"/>
                <a:gd name="T17" fmla="*/ 34 h 68"/>
                <a:gd name="T18" fmla="*/ 34 w 264"/>
                <a:gd name="T19" fmla="*/ 52 h 68"/>
                <a:gd name="T20" fmla="*/ 230 w 264"/>
                <a:gd name="T21" fmla="*/ 52 h 68"/>
                <a:gd name="T22" fmla="*/ 248 w 264"/>
                <a:gd name="T23" fmla="*/ 34 h 68"/>
                <a:gd name="T24" fmla="*/ 230 w 264"/>
                <a:gd name="T25" fmla="*/ 16 h 68"/>
                <a:gd name="T26" fmla="*/ 34 w 264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68">
                  <a:moveTo>
                    <a:pt x="230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9" y="0"/>
                    <a:pt x="264" y="15"/>
                    <a:pt x="264" y="34"/>
                  </a:cubicBezTo>
                  <a:cubicBezTo>
                    <a:pt x="264" y="53"/>
                    <a:pt x="249" y="68"/>
                    <a:pt x="230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40" y="52"/>
                    <a:pt x="248" y="44"/>
                    <a:pt x="248" y="34"/>
                  </a:cubicBezTo>
                  <a:cubicBezTo>
                    <a:pt x="248" y="24"/>
                    <a:pt x="240" y="16"/>
                    <a:pt x="230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5164138" y="6243638"/>
              <a:ext cx="223838" cy="57150"/>
            </a:xfrm>
            <a:custGeom>
              <a:avLst/>
              <a:gdLst>
                <a:gd name="T0" fmla="*/ 230 w 264"/>
                <a:gd name="T1" fmla="*/ 68 h 68"/>
                <a:gd name="T2" fmla="*/ 34 w 264"/>
                <a:gd name="T3" fmla="*/ 68 h 68"/>
                <a:gd name="T4" fmla="*/ 0 w 264"/>
                <a:gd name="T5" fmla="*/ 34 h 68"/>
                <a:gd name="T6" fmla="*/ 34 w 264"/>
                <a:gd name="T7" fmla="*/ 0 h 68"/>
                <a:gd name="T8" fmla="*/ 230 w 264"/>
                <a:gd name="T9" fmla="*/ 0 h 68"/>
                <a:gd name="T10" fmla="*/ 264 w 264"/>
                <a:gd name="T11" fmla="*/ 34 h 68"/>
                <a:gd name="T12" fmla="*/ 230 w 264"/>
                <a:gd name="T13" fmla="*/ 68 h 68"/>
                <a:gd name="T14" fmla="*/ 34 w 264"/>
                <a:gd name="T15" fmla="*/ 16 h 68"/>
                <a:gd name="T16" fmla="*/ 16 w 264"/>
                <a:gd name="T17" fmla="*/ 34 h 68"/>
                <a:gd name="T18" fmla="*/ 34 w 264"/>
                <a:gd name="T19" fmla="*/ 52 h 68"/>
                <a:gd name="T20" fmla="*/ 230 w 264"/>
                <a:gd name="T21" fmla="*/ 52 h 68"/>
                <a:gd name="T22" fmla="*/ 248 w 264"/>
                <a:gd name="T23" fmla="*/ 34 h 68"/>
                <a:gd name="T24" fmla="*/ 230 w 264"/>
                <a:gd name="T25" fmla="*/ 16 h 68"/>
                <a:gd name="T26" fmla="*/ 34 w 264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68">
                  <a:moveTo>
                    <a:pt x="230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9" y="0"/>
                    <a:pt x="264" y="15"/>
                    <a:pt x="264" y="34"/>
                  </a:cubicBezTo>
                  <a:cubicBezTo>
                    <a:pt x="264" y="53"/>
                    <a:pt x="249" y="68"/>
                    <a:pt x="230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40" y="52"/>
                    <a:pt x="248" y="44"/>
                    <a:pt x="248" y="34"/>
                  </a:cubicBezTo>
                  <a:cubicBezTo>
                    <a:pt x="248" y="24"/>
                    <a:pt x="240" y="16"/>
                    <a:pt x="230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5605463" y="6172200"/>
              <a:ext cx="57150" cy="58738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6 h 68"/>
                <a:gd name="T12" fmla="*/ 16 w 68"/>
                <a:gd name="T13" fmla="*/ 34 h 68"/>
                <a:gd name="T14" fmla="*/ 34 w 68"/>
                <a:gd name="T15" fmla="*/ 52 h 68"/>
                <a:gd name="T16" fmla="*/ 52 w 68"/>
                <a:gd name="T17" fmla="*/ 34 h 68"/>
                <a:gd name="T18" fmla="*/ 34 w 68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5" y="16"/>
                    <a:pt x="16" y="24"/>
                    <a:pt x="16" y="34"/>
                  </a:cubicBezTo>
                  <a:cubicBezTo>
                    <a:pt x="16" y="44"/>
                    <a:pt x="25" y="52"/>
                    <a:pt x="34" y="52"/>
                  </a:cubicBezTo>
                  <a:cubicBezTo>
                    <a:pt x="44" y="52"/>
                    <a:pt x="52" y="44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5605463" y="6243638"/>
              <a:ext cx="57150" cy="57150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6 h 68"/>
                <a:gd name="T12" fmla="*/ 16 w 68"/>
                <a:gd name="T13" fmla="*/ 34 h 68"/>
                <a:gd name="T14" fmla="*/ 34 w 68"/>
                <a:gd name="T15" fmla="*/ 52 h 68"/>
                <a:gd name="T16" fmla="*/ 52 w 68"/>
                <a:gd name="T17" fmla="*/ 34 h 68"/>
                <a:gd name="T18" fmla="*/ 34 w 68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5" y="16"/>
                    <a:pt x="16" y="24"/>
                    <a:pt x="16" y="34"/>
                  </a:cubicBezTo>
                  <a:cubicBezTo>
                    <a:pt x="16" y="44"/>
                    <a:pt x="25" y="52"/>
                    <a:pt x="34" y="52"/>
                  </a:cubicBezTo>
                  <a:cubicBezTo>
                    <a:pt x="44" y="52"/>
                    <a:pt x="52" y="44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605463" y="6315075"/>
              <a:ext cx="57150" cy="57150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6 h 68"/>
                <a:gd name="T12" fmla="*/ 16 w 68"/>
                <a:gd name="T13" fmla="*/ 34 h 68"/>
                <a:gd name="T14" fmla="*/ 34 w 68"/>
                <a:gd name="T15" fmla="*/ 52 h 68"/>
                <a:gd name="T16" fmla="*/ 52 w 68"/>
                <a:gd name="T17" fmla="*/ 34 h 68"/>
                <a:gd name="T18" fmla="*/ 34 w 68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5" y="16"/>
                    <a:pt x="16" y="24"/>
                    <a:pt x="16" y="34"/>
                  </a:cubicBezTo>
                  <a:cubicBezTo>
                    <a:pt x="16" y="44"/>
                    <a:pt x="25" y="52"/>
                    <a:pt x="34" y="52"/>
                  </a:cubicBezTo>
                  <a:cubicBezTo>
                    <a:pt x="44" y="52"/>
                    <a:pt x="52" y="44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642101" y="6157913"/>
              <a:ext cx="142875" cy="225425"/>
            </a:xfrm>
            <a:custGeom>
              <a:avLst/>
              <a:gdLst>
                <a:gd name="T0" fmla="*/ 132 w 169"/>
                <a:gd name="T1" fmla="*/ 266 h 266"/>
                <a:gd name="T2" fmla="*/ 108 w 169"/>
                <a:gd name="T3" fmla="*/ 256 h 266"/>
                <a:gd name="T4" fmla="*/ 10 w 169"/>
                <a:gd name="T5" fmla="*/ 158 h 266"/>
                <a:gd name="T6" fmla="*/ 0 w 169"/>
                <a:gd name="T7" fmla="*/ 133 h 266"/>
                <a:gd name="T8" fmla="*/ 10 w 169"/>
                <a:gd name="T9" fmla="*/ 108 h 266"/>
                <a:gd name="T10" fmla="*/ 108 w 169"/>
                <a:gd name="T11" fmla="*/ 10 h 266"/>
                <a:gd name="T12" fmla="*/ 132 w 169"/>
                <a:gd name="T13" fmla="*/ 0 h 266"/>
                <a:gd name="T14" fmla="*/ 156 w 169"/>
                <a:gd name="T15" fmla="*/ 10 h 266"/>
                <a:gd name="T16" fmla="*/ 156 w 169"/>
                <a:gd name="T17" fmla="*/ 58 h 266"/>
                <a:gd name="T18" fmla="*/ 81 w 169"/>
                <a:gd name="T19" fmla="*/ 133 h 266"/>
                <a:gd name="T20" fmla="*/ 156 w 169"/>
                <a:gd name="T21" fmla="*/ 208 h 266"/>
                <a:gd name="T22" fmla="*/ 156 w 169"/>
                <a:gd name="T23" fmla="*/ 256 h 266"/>
                <a:gd name="T24" fmla="*/ 132 w 169"/>
                <a:gd name="T25" fmla="*/ 266 h 266"/>
                <a:gd name="T26" fmla="*/ 132 w 169"/>
                <a:gd name="T27" fmla="*/ 16 h 266"/>
                <a:gd name="T28" fmla="*/ 119 w 169"/>
                <a:gd name="T29" fmla="*/ 21 h 266"/>
                <a:gd name="T30" fmla="*/ 23 w 169"/>
                <a:gd name="T31" fmla="*/ 119 h 266"/>
                <a:gd name="T32" fmla="*/ 20 w 169"/>
                <a:gd name="T33" fmla="*/ 133 h 266"/>
                <a:gd name="T34" fmla="*/ 20 w 169"/>
                <a:gd name="T35" fmla="*/ 133 h 266"/>
                <a:gd name="T36" fmla="*/ 23 w 169"/>
                <a:gd name="T37" fmla="*/ 147 h 266"/>
                <a:gd name="T38" fmla="*/ 120 w 169"/>
                <a:gd name="T39" fmla="*/ 245 h 266"/>
                <a:gd name="T40" fmla="*/ 133 w 169"/>
                <a:gd name="T41" fmla="*/ 250 h 266"/>
                <a:gd name="T42" fmla="*/ 145 w 169"/>
                <a:gd name="T43" fmla="*/ 245 h 266"/>
                <a:gd name="T44" fmla="*/ 145 w 169"/>
                <a:gd name="T45" fmla="*/ 219 h 266"/>
                <a:gd name="T46" fmla="*/ 64 w 169"/>
                <a:gd name="T47" fmla="*/ 139 h 266"/>
                <a:gd name="T48" fmla="*/ 64 w 169"/>
                <a:gd name="T49" fmla="*/ 127 h 266"/>
                <a:gd name="T50" fmla="*/ 145 w 169"/>
                <a:gd name="T51" fmla="*/ 47 h 266"/>
                <a:gd name="T52" fmla="*/ 145 w 169"/>
                <a:gd name="T53" fmla="*/ 21 h 266"/>
                <a:gd name="T54" fmla="*/ 132 w 169"/>
                <a:gd name="T55" fmla="*/ 1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266">
                  <a:moveTo>
                    <a:pt x="132" y="266"/>
                  </a:moveTo>
                  <a:cubicBezTo>
                    <a:pt x="123" y="266"/>
                    <a:pt x="115" y="262"/>
                    <a:pt x="108" y="256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4" y="151"/>
                    <a:pt x="0" y="142"/>
                    <a:pt x="0" y="133"/>
                  </a:cubicBezTo>
                  <a:cubicBezTo>
                    <a:pt x="0" y="124"/>
                    <a:pt x="4" y="115"/>
                    <a:pt x="10" y="108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5" y="4"/>
                    <a:pt x="123" y="0"/>
                    <a:pt x="132" y="0"/>
                  </a:cubicBezTo>
                  <a:cubicBezTo>
                    <a:pt x="141" y="0"/>
                    <a:pt x="150" y="4"/>
                    <a:pt x="156" y="10"/>
                  </a:cubicBezTo>
                  <a:cubicBezTo>
                    <a:pt x="169" y="23"/>
                    <a:pt x="169" y="45"/>
                    <a:pt x="156" y="5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69" y="221"/>
                    <a:pt x="169" y="243"/>
                    <a:pt x="156" y="256"/>
                  </a:cubicBezTo>
                  <a:cubicBezTo>
                    <a:pt x="150" y="262"/>
                    <a:pt x="141" y="266"/>
                    <a:pt x="132" y="266"/>
                  </a:cubicBezTo>
                  <a:close/>
                  <a:moveTo>
                    <a:pt x="132" y="16"/>
                  </a:moveTo>
                  <a:cubicBezTo>
                    <a:pt x="127" y="16"/>
                    <a:pt x="123" y="18"/>
                    <a:pt x="119" y="21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0" y="123"/>
                    <a:pt x="20" y="128"/>
                    <a:pt x="20" y="133"/>
                  </a:cubicBezTo>
                  <a:cubicBezTo>
                    <a:pt x="20" y="133"/>
                    <a:pt x="20" y="133"/>
                    <a:pt x="20" y="133"/>
                  </a:cubicBezTo>
                  <a:cubicBezTo>
                    <a:pt x="20" y="138"/>
                    <a:pt x="20" y="143"/>
                    <a:pt x="23" y="147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4" y="248"/>
                    <a:pt x="128" y="250"/>
                    <a:pt x="133" y="250"/>
                  </a:cubicBezTo>
                  <a:cubicBezTo>
                    <a:pt x="137" y="250"/>
                    <a:pt x="142" y="248"/>
                    <a:pt x="145" y="245"/>
                  </a:cubicBezTo>
                  <a:cubicBezTo>
                    <a:pt x="152" y="238"/>
                    <a:pt x="152" y="226"/>
                    <a:pt x="145" y="219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1" y="136"/>
                    <a:pt x="61" y="130"/>
                    <a:pt x="64" y="12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52" y="40"/>
                    <a:pt x="152" y="28"/>
                    <a:pt x="145" y="21"/>
                  </a:cubicBezTo>
                  <a:cubicBezTo>
                    <a:pt x="142" y="18"/>
                    <a:pt x="137" y="16"/>
                    <a:pt x="1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 noEditPoints="1"/>
            </p:cNvSpPr>
            <p:nvPr/>
          </p:nvSpPr>
          <p:spPr bwMode="auto">
            <a:xfrm>
              <a:off x="6946901" y="6154738"/>
              <a:ext cx="252413" cy="234950"/>
            </a:xfrm>
            <a:custGeom>
              <a:avLst/>
              <a:gdLst>
                <a:gd name="T0" fmla="*/ 99 w 297"/>
                <a:gd name="T1" fmla="*/ 276 h 276"/>
                <a:gd name="T2" fmla="*/ 71 w 297"/>
                <a:gd name="T3" fmla="*/ 264 h 276"/>
                <a:gd name="T4" fmla="*/ 11 w 297"/>
                <a:gd name="T5" fmla="*/ 209 h 276"/>
                <a:gd name="T6" fmla="*/ 0 w 297"/>
                <a:gd name="T7" fmla="*/ 181 h 276"/>
                <a:gd name="T8" fmla="*/ 11 w 297"/>
                <a:gd name="T9" fmla="*/ 154 h 276"/>
                <a:gd name="T10" fmla="*/ 39 w 297"/>
                <a:gd name="T11" fmla="*/ 142 h 276"/>
                <a:gd name="T12" fmla="*/ 66 w 297"/>
                <a:gd name="T13" fmla="*/ 154 h 276"/>
                <a:gd name="T14" fmla="*/ 99 w 297"/>
                <a:gd name="T15" fmla="*/ 182 h 276"/>
                <a:gd name="T16" fmla="*/ 226 w 297"/>
                <a:gd name="T17" fmla="*/ 12 h 276"/>
                <a:gd name="T18" fmla="*/ 227 w 297"/>
                <a:gd name="T19" fmla="*/ 11 h 276"/>
                <a:gd name="T20" fmla="*/ 254 w 297"/>
                <a:gd name="T21" fmla="*/ 0 h 276"/>
                <a:gd name="T22" fmla="*/ 282 w 297"/>
                <a:gd name="T23" fmla="*/ 11 h 276"/>
                <a:gd name="T24" fmla="*/ 282 w 297"/>
                <a:gd name="T25" fmla="*/ 66 h 276"/>
                <a:gd name="T26" fmla="*/ 129 w 297"/>
                <a:gd name="T27" fmla="*/ 263 h 276"/>
                <a:gd name="T28" fmla="*/ 129 w 297"/>
                <a:gd name="T29" fmla="*/ 264 h 276"/>
                <a:gd name="T30" fmla="*/ 100 w 297"/>
                <a:gd name="T31" fmla="*/ 276 h 276"/>
                <a:gd name="T32" fmla="*/ 99 w 297"/>
                <a:gd name="T33" fmla="*/ 276 h 276"/>
                <a:gd name="T34" fmla="*/ 39 w 297"/>
                <a:gd name="T35" fmla="*/ 158 h 276"/>
                <a:gd name="T36" fmla="*/ 22 w 297"/>
                <a:gd name="T37" fmla="*/ 165 h 276"/>
                <a:gd name="T38" fmla="*/ 16 w 297"/>
                <a:gd name="T39" fmla="*/ 181 h 276"/>
                <a:gd name="T40" fmla="*/ 22 w 297"/>
                <a:gd name="T41" fmla="*/ 198 h 276"/>
                <a:gd name="T42" fmla="*/ 82 w 297"/>
                <a:gd name="T43" fmla="*/ 253 h 276"/>
                <a:gd name="T44" fmla="*/ 99 w 297"/>
                <a:gd name="T45" fmla="*/ 260 h 276"/>
                <a:gd name="T46" fmla="*/ 99 w 297"/>
                <a:gd name="T47" fmla="*/ 261 h 276"/>
                <a:gd name="T48" fmla="*/ 100 w 297"/>
                <a:gd name="T49" fmla="*/ 261 h 276"/>
                <a:gd name="T50" fmla="*/ 101 w 297"/>
                <a:gd name="T51" fmla="*/ 260 h 276"/>
                <a:gd name="T52" fmla="*/ 117 w 297"/>
                <a:gd name="T53" fmla="*/ 254 h 276"/>
                <a:gd name="T54" fmla="*/ 270 w 297"/>
                <a:gd name="T55" fmla="*/ 56 h 276"/>
                <a:gd name="T56" fmla="*/ 271 w 297"/>
                <a:gd name="T57" fmla="*/ 56 h 276"/>
                <a:gd name="T58" fmla="*/ 271 w 297"/>
                <a:gd name="T59" fmla="*/ 23 h 276"/>
                <a:gd name="T60" fmla="*/ 254 w 297"/>
                <a:gd name="T61" fmla="*/ 16 h 276"/>
                <a:gd name="T62" fmla="*/ 238 w 297"/>
                <a:gd name="T63" fmla="*/ 22 h 276"/>
                <a:gd name="T64" fmla="*/ 106 w 297"/>
                <a:gd name="T65" fmla="*/ 198 h 276"/>
                <a:gd name="T66" fmla="*/ 101 w 297"/>
                <a:gd name="T67" fmla="*/ 202 h 276"/>
                <a:gd name="T68" fmla="*/ 95 w 297"/>
                <a:gd name="T69" fmla="*/ 200 h 276"/>
                <a:gd name="T70" fmla="*/ 55 w 297"/>
                <a:gd name="T71" fmla="*/ 165 h 276"/>
                <a:gd name="T72" fmla="*/ 55 w 297"/>
                <a:gd name="T73" fmla="*/ 165 h 276"/>
                <a:gd name="T74" fmla="*/ 39 w 297"/>
                <a:gd name="T75" fmla="*/ 15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7" h="276">
                  <a:moveTo>
                    <a:pt x="99" y="276"/>
                  </a:moveTo>
                  <a:cubicBezTo>
                    <a:pt x="88" y="276"/>
                    <a:pt x="78" y="272"/>
                    <a:pt x="71" y="264"/>
                  </a:cubicBezTo>
                  <a:cubicBezTo>
                    <a:pt x="11" y="209"/>
                    <a:pt x="11" y="209"/>
                    <a:pt x="11" y="209"/>
                  </a:cubicBezTo>
                  <a:cubicBezTo>
                    <a:pt x="4" y="202"/>
                    <a:pt x="0" y="192"/>
                    <a:pt x="0" y="181"/>
                  </a:cubicBezTo>
                  <a:cubicBezTo>
                    <a:pt x="0" y="171"/>
                    <a:pt x="4" y="161"/>
                    <a:pt x="11" y="154"/>
                  </a:cubicBezTo>
                  <a:cubicBezTo>
                    <a:pt x="18" y="146"/>
                    <a:pt x="28" y="142"/>
                    <a:pt x="39" y="142"/>
                  </a:cubicBezTo>
                  <a:cubicBezTo>
                    <a:pt x="49" y="142"/>
                    <a:pt x="59" y="146"/>
                    <a:pt x="66" y="154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226" y="12"/>
                    <a:pt x="226" y="12"/>
                    <a:pt x="226" y="12"/>
                  </a:cubicBezTo>
                  <a:cubicBezTo>
                    <a:pt x="226" y="12"/>
                    <a:pt x="226" y="12"/>
                    <a:pt x="227" y="11"/>
                  </a:cubicBezTo>
                  <a:cubicBezTo>
                    <a:pt x="234" y="4"/>
                    <a:pt x="244" y="0"/>
                    <a:pt x="254" y="0"/>
                  </a:cubicBezTo>
                  <a:cubicBezTo>
                    <a:pt x="265" y="0"/>
                    <a:pt x="275" y="4"/>
                    <a:pt x="282" y="11"/>
                  </a:cubicBezTo>
                  <a:cubicBezTo>
                    <a:pt x="297" y="27"/>
                    <a:pt x="297" y="51"/>
                    <a:pt x="282" y="66"/>
                  </a:cubicBezTo>
                  <a:cubicBezTo>
                    <a:pt x="129" y="263"/>
                    <a:pt x="129" y="263"/>
                    <a:pt x="129" y="263"/>
                  </a:cubicBezTo>
                  <a:cubicBezTo>
                    <a:pt x="129" y="264"/>
                    <a:pt x="129" y="264"/>
                    <a:pt x="129" y="264"/>
                  </a:cubicBezTo>
                  <a:cubicBezTo>
                    <a:pt x="121" y="272"/>
                    <a:pt x="111" y="276"/>
                    <a:pt x="100" y="276"/>
                  </a:cubicBezTo>
                  <a:cubicBezTo>
                    <a:pt x="99" y="276"/>
                    <a:pt x="99" y="276"/>
                    <a:pt x="99" y="276"/>
                  </a:cubicBezTo>
                  <a:close/>
                  <a:moveTo>
                    <a:pt x="39" y="158"/>
                  </a:moveTo>
                  <a:cubicBezTo>
                    <a:pt x="32" y="158"/>
                    <a:pt x="27" y="161"/>
                    <a:pt x="22" y="165"/>
                  </a:cubicBezTo>
                  <a:cubicBezTo>
                    <a:pt x="18" y="169"/>
                    <a:pt x="16" y="175"/>
                    <a:pt x="16" y="181"/>
                  </a:cubicBezTo>
                  <a:cubicBezTo>
                    <a:pt x="16" y="188"/>
                    <a:pt x="18" y="193"/>
                    <a:pt x="22" y="198"/>
                  </a:cubicBezTo>
                  <a:cubicBezTo>
                    <a:pt x="82" y="253"/>
                    <a:pt x="82" y="253"/>
                    <a:pt x="82" y="253"/>
                  </a:cubicBezTo>
                  <a:cubicBezTo>
                    <a:pt x="87" y="257"/>
                    <a:pt x="92" y="260"/>
                    <a:pt x="99" y="260"/>
                  </a:cubicBezTo>
                  <a:cubicBezTo>
                    <a:pt x="99" y="261"/>
                    <a:pt x="99" y="261"/>
                    <a:pt x="99" y="261"/>
                  </a:cubicBezTo>
                  <a:cubicBezTo>
                    <a:pt x="100" y="261"/>
                    <a:pt x="100" y="261"/>
                    <a:pt x="100" y="261"/>
                  </a:cubicBezTo>
                  <a:cubicBezTo>
                    <a:pt x="101" y="260"/>
                    <a:pt x="101" y="260"/>
                    <a:pt x="101" y="260"/>
                  </a:cubicBezTo>
                  <a:cubicBezTo>
                    <a:pt x="107" y="260"/>
                    <a:pt x="113" y="258"/>
                    <a:pt x="117" y="254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70" y="56"/>
                    <a:pt x="271" y="56"/>
                    <a:pt x="271" y="56"/>
                  </a:cubicBezTo>
                  <a:cubicBezTo>
                    <a:pt x="280" y="47"/>
                    <a:pt x="280" y="32"/>
                    <a:pt x="271" y="23"/>
                  </a:cubicBezTo>
                  <a:cubicBezTo>
                    <a:pt x="266" y="18"/>
                    <a:pt x="261" y="16"/>
                    <a:pt x="254" y="16"/>
                  </a:cubicBezTo>
                  <a:cubicBezTo>
                    <a:pt x="248" y="16"/>
                    <a:pt x="243" y="18"/>
                    <a:pt x="238" y="22"/>
                  </a:cubicBezTo>
                  <a:cubicBezTo>
                    <a:pt x="106" y="198"/>
                    <a:pt x="106" y="198"/>
                    <a:pt x="106" y="198"/>
                  </a:cubicBezTo>
                  <a:cubicBezTo>
                    <a:pt x="105" y="200"/>
                    <a:pt x="103" y="201"/>
                    <a:pt x="101" y="202"/>
                  </a:cubicBezTo>
                  <a:cubicBezTo>
                    <a:pt x="98" y="202"/>
                    <a:pt x="96" y="201"/>
                    <a:pt x="95" y="200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51" y="161"/>
                    <a:pt x="45" y="158"/>
                    <a:pt x="39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/>
            <p:cNvSpPr>
              <a:spLocks noEditPoints="1"/>
            </p:cNvSpPr>
            <p:nvPr/>
          </p:nvSpPr>
          <p:spPr bwMode="auto">
            <a:xfrm>
              <a:off x="6242051" y="6159500"/>
              <a:ext cx="223838" cy="223838"/>
            </a:xfrm>
            <a:custGeom>
              <a:avLst/>
              <a:gdLst>
                <a:gd name="T0" fmla="*/ 134 w 264"/>
                <a:gd name="T1" fmla="*/ 264 h 264"/>
                <a:gd name="T2" fmla="*/ 100 w 264"/>
                <a:gd name="T3" fmla="*/ 230 h 264"/>
                <a:gd name="T4" fmla="*/ 100 w 264"/>
                <a:gd name="T5" fmla="*/ 164 h 264"/>
                <a:gd name="T6" fmla="*/ 34 w 264"/>
                <a:gd name="T7" fmla="*/ 164 h 264"/>
                <a:gd name="T8" fmla="*/ 0 w 264"/>
                <a:gd name="T9" fmla="*/ 130 h 264"/>
                <a:gd name="T10" fmla="*/ 34 w 264"/>
                <a:gd name="T11" fmla="*/ 96 h 264"/>
                <a:gd name="T12" fmla="*/ 100 w 264"/>
                <a:gd name="T13" fmla="*/ 96 h 264"/>
                <a:gd name="T14" fmla="*/ 100 w 264"/>
                <a:gd name="T15" fmla="*/ 34 h 264"/>
                <a:gd name="T16" fmla="*/ 134 w 264"/>
                <a:gd name="T17" fmla="*/ 0 h 264"/>
                <a:gd name="T18" fmla="*/ 168 w 264"/>
                <a:gd name="T19" fmla="*/ 34 h 264"/>
                <a:gd name="T20" fmla="*/ 168 w 264"/>
                <a:gd name="T21" fmla="*/ 96 h 264"/>
                <a:gd name="T22" fmla="*/ 230 w 264"/>
                <a:gd name="T23" fmla="*/ 96 h 264"/>
                <a:gd name="T24" fmla="*/ 264 w 264"/>
                <a:gd name="T25" fmla="*/ 130 h 264"/>
                <a:gd name="T26" fmla="*/ 230 w 264"/>
                <a:gd name="T27" fmla="*/ 164 h 264"/>
                <a:gd name="T28" fmla="*/ 168 w 264"/>
                <a:gd name="T29" fmla="*/ 164 h 264"/>
                <a:gd name="T30" fmla="*/ 168 w 264"/>
                <a:gd name="T31" fmla="*/ 230 h 264"/>
                <a:gd name="T32" fmla="*/ 134 w 264"/>
                <a:gd name="T33" fmla="*/ 264 h 264"/>
                <a:gd name="T34" fmla="*/ 34 w 264"/>
                <a:gd name="T35" fmla="*/ 112 h 264"/>
                <a:gd name="T36" fmla="*/ 16 w 264"/>
                <a:gd name="T37" fmla="*/ 130 h 264"/>
                <a:gd name="T38" fmla="*/ 34 w 264"/>
                <a:gd name="T39" fmla="*/ 148 h 264"/>
                <a:gd name="T40" fmla="*/ 106 w 264"/>
                <a:gd name="T41" fmla="*/ 148 h 264"/>
                <a:gd name="T42" fmla="*/ 116 w 264"/>
                <a:gd name="T43" fmla="*/ 156 h 264"/>
                <a:gd name="T44" fmla="*/ 116 w 264"/>
                <a:gd name="T45" fmla="*/ 230 h 264"/>
                <a:gd name="T46" fmla="*/ 134 w 264"/>
                <a:gd name="T47" fmla="*/ 248 h 264"/>
                <a:gd name="T48" fmla="*/ 152 w 264"/>
                <a:gd name="T49" fmla="*/ 230 h 264"/>
                <a:gd name="T50" fmla="*/ 152 w 264"/>
                <a:gd name="T51" fmla="*/ 156 h 264"/>
                <a:gd name="T52" fmla="*/ 158 w 264"/>
                <a:gd name="T53" fmla="*/ 148 h 264"/>
                <a:gd name="T54" fmla="*/ 230 w 264"/>
                <a:gd name="T55" fmla="*/ 148 h 264"/>
                <a:gd name="T56" fmla="*/ 248 w 264"/>
                <a:gd name="T57" fmla="*/ 130 h 264"/>
                <a:gd name="T58" fmla="*/ 230 w 264"/>
                <a:gd name="T59" fmla="*/ 112 h 264"/>
                <a:gd name="T60" fmla="*/ 158 w 264"/>
                <a:gd name="T61" fmla="*/ 112 h 264"/>
                <a:gd name="T62" fmla="*/ 152 w 264"/>
                <a:gd name="T63" fmla="*/ 104 h 264"/>
                <a:gd name="T64" fmla="*/ 152 w 264"/>
                <a:gd name="T65" fmla="*/ 34 h 264"/>
                <a:gd name="T66" fmla="*/ 134 w 264"/>
                <a:gd name="T67" fmla="*/ 16 h 264"/>
                <a:gd name="T68" fmla="*/ 116 w 264"/>
                <a:gd name="T69" fmla="*/ 34 h 264"/>
                <a:gd name="T70" fmla="*/ 116 w 264"/>
                <a:gd name="T71" fmla="*/ 104 h 264"/>
                <a:gd name="T72" fmla="*/ 106 w 264"/>
                <a:gd name="T73" fmla="*/ 112 h 264"/>
                <a:gd name="T74" fmla="*/ 34 w 264"/>
                <a:gd name="T75" fmla="*/ 11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264">
                  <a:moveTo>
                    <a:pt x="134" y="264"/>
                  </a:moveTo>
                  <a:cubicBezTo>
                    <a:pt x="115" y="264"/>
                    <a:pt x="100" y="249"/>
                    <a:pt x="100" y="230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16" y="164"/>
                    <a:pt x="0" y="149"/>
                    <a:pt x="0" y="130"/>
                  </a:cubicBezTo>
                  <a:cubicBezTo>
                    <a:pt x="0" y="111"/>
                    <a:pt x="16" y="96"/>
                    <a:pt x="34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15"/>
                    <a:pt x="115" y="0"/>
                    <a:pt x="134" y="0"/>
                  </a:cubicBezTo>
                  <a:cubicBezTo>
                    <a:pt x="153" y="0"/>
                    <a:pt x="168" y="15"/>
                    <a:pt x="168" y="34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49" y="96"/>
                    <a:pt x="264" y="111"/>
                    <a:pt x="264" y="130"/>
                  </a:cubicBezTo>
                  <a:cubicBezTo>
                    <a:pt x="264" y="149"/>
                    <a:pt x="249" y="164"/>
                    <a:pt x="230" y="164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8" y="230"/>
                    <a:pt x="168" y="230"/>
                    <a:pt x="168" y="230"/>
                  </a:cubicBezTo>
                  <a:cubicBezTo>
                    <a:pt x="168" y="249"/>
                    <a:pt x="153" y="264"/>
                    <a:pt x="134" y="264"/>
                  </a:cubicBezTo>
                  <a:close/>
                  <a:moveTo>
                    <a:pt x="34" y="112"/>
                  </a:moveTo>
                  <a:cubicBezTo>
                    <a:pt x="25" y="112"/>
                    <a:pt x="16" y="120"/>
                    <a:pt x="16" y="130"/>
                  </a:cubicBezTo>
                  <a:cubicBezTo>
                    <a:pt x="16" y="140"/>
                    <a:pt x="25" y="148"/>
                    <a:pt x="34" y="148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11" y="148"/>
                    <a:pt x="116" y="152"/>
                    <a:pt x="116" y="156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6" y="240"/>
                    <a:pt x="124" y="248"/>
                    <a:pt x="134" y="248"/>
                  </a:cubicBezTo>
                  <a:cubicBezTo>
                    <a:pt x="144" y="248"/>
                    <a:pt x="152" y="240"/>
                    <a:pt x="152" y="230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2" y="152"/>
                    <a:pt x="154" y="148"/>
                    <a:pt x="158" y="148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40" y="148"/>
                    <a:pt x="248" y="140"/>
                    <a:pt x="248" y="130"/>
                  </a:cubicBezTo>
                  <a:cubicBezTo>
                    <a:pt x="248" y="120"/>
                    <a:pt x="240" y="112"/>
                    <a:pt x="230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4" y="112"/>
                    <a:pt x="152" y="108"/>
                    <a:pt x="152" y="104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24"/>
                    <a:pt x="144" y="16"/>
                    <a:pt x="134" y="16"/>
                  </a:cubicBezTo>
                  <a:cubicBezTo>
                    <a:pt x="124" y="16"/>
                    <a:pt x="116" y="24"/>
                    <a:pt x="116" y="3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16" y="108"/>
                    <a:pt x="111" y="112"/>
                    <a:pt x="106" y="112"/>
                  </a:cubicBezTo>
                  <a:lnTo>
                    <a:pt x="3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 noEditPoints="1"/>
            </p:cNvSpPr>
            <p:nvPr/>
          </p:nvSpPr>
          <p:spPr bwMode="auto">
            <a:xfrm>
              <a:off x="5905501" y="6184900"/>
              <a:ext cx="177800" cy="174625"/>
            </a:xfrm>
            <a:custGeom>
              <a:avLst/>
              <a:gdLst>
                <a:gd name="T0" fmla="*/ 175 w 209"/>
                <a:gd name="T1" fmla="*/ 206 h 206"/>
                <a:gd name="T2" fmla="*/ 151 w 209"/>
                <a:gd name="T3" fmla="*/ 196 h 206"/>
                <a:gd name="T4" fmla="*/ 105 w 209"/>
                <a:gd name="T5" fmla="*/ 149 h 206"/>
                <a:gd name="T6" fmla="*/ 58 w 209"/>
                <a:gd name="T7" fmla="*/ 196 h 206"/>
                <a:gd name="T8" fmla="*/ 34 w 209"/>
                <a:gd name="T9" fmla="*/ 206 h 206"/>
                <a:gd name="T10" fmla="*/ 10 w 209"/>
                <a:gd name="T11" fmla="*/ 196 h 206"/>
                <a:gd name="T12" fmla="*/ 0 w 209"/>
                <a:gd name="T13" fmla="*/ 172 h 206"/>
                <a:gd name="T14" fmla="*/ 10 w 209"/>
                <a:gd name="T15" fmla="*/ 148 h 206"/>
                <a:gd name="T16" fmla="*/ 56 w 209"/>
                <a:gd name="T17" fmla="*/ 101 h 206"/>
                <a:gd name="T18" fmla="*/ 13 w 209"/>
                <a:gd name="T19" fmla="*/ 58 h 206"/>
                <a:gd name="T20" fmla="*/ 3 w 209"/>
                <a:gd name="T21" fmla="*/ 34 h 206"/>
                <a:gd name="T22" fmla="*/ 13 w 209"/>
                <a:gd name="T23" fmla="*/ 9 h 206"/>
                <a:gd name="T24" fmla="*/ 37 w 209"/>
                <a:gd name="T25" fmla="*/ 0 h 206"/>
                <a:gd name="T26" fmla="*/ 61 w 209"/>
                <a:gd name="T27" fmla="*/ 9 h 206"/>
                <a:gd name="T28" fmla="*/ 105 w 209"/>
                <a:gd name="T29" fmla="*/ 53 h 206"/>
                <a:gd name="T30" fmla="*/ 148 w 209"/>
                <a:gd name="T31" fmla="*/ 9 h 206"/>
                <a:gd name="T32" fmla="*/ 172 w 209"/>
                <a:gd name="T33" fmla="*/ 0 h 206"/>
                <a:gd name="T34" fmla="*/ 196 w 209"/>
                <a:gd name="T35" fmla="*/ 9 h 206"/>
                <a:gd name="T36" fmla="*/ 206 w 209"/>
                <a:gd name="T37" fmla="*/ 34 h 206"/>
                <a:gd name="T38" fmla="*/ 196 w 209"/>
                <a:gd name="T39" fmla="*/ 58 h 206"/>
                <a:gd name="T40" fmla="*/ 153 w 209"/>
                <a:gd name="T41" fmla="*/ 101 h 206"/>
                <a:gd name="T42" fmla="*/ 199 w 209"/>
                <a:gd name="T43" fmla="*/ 148 h 206"/>
                <a:gd name="T44" fmla="*/ 209 w 209"/>
                <a:gd name="T45" fmla="*/ 172 h 206"/>
                <a:gd name="T46" fmla="*/ 199 w 209"/>
                <a:gd name="T47" fmla="*/ 196 h 206"/>
                <a:gd name="T48" fmla="*/ 175 w 209"/>
                <a:gd name="T49" fmla="*/ 206 h 206"/>
                <a:gd name="T50" fmla="*/ 105 w 209"/>
                <a:gd name="T51" fmla="*/ 130 h 206"/>
                <a:gd name="T52" fmla="*/ 110 w 209"/>
                <a:gd name="T53" fmla="*/ 133 h 206"/>
                <a:gd name="T54" fmla="*/ 162 w 209"/>
                <a:gd name="T55" fmla="*/ 185 h 206"/>
                <a:gd name="T56" fmla="*/ 175 w 209"/>
                <a:gd name="T57" fmla="*/ 190 h 206"/>
                <a:gd name="T58" fmla="*/ 188 w 209"/>
                <a:gd name="T59" fmla="*/ 185 h 206"/>
                <a:gd name="T60" fmla="*/ 193 w 209"/>
                <a:gd name="T61" fmla="*/ 172 h 206"/>
                <a:gd name="T62" fmla="*/ 188 w 209"/>
                <a:gd name="T63" fmla="*/ 159 h 206"/>
                <a:gd name="T64" fmla="*/ 136 w 209"/>
                <a:gd name="T65" fmla="*/ 107 h 206"/>
                <a:gd name="T66" fmla="*/ 136 w 209"/>
                <a:gd name="T67" fmla="*/ 96 h 206"/>
                <a:gd name="T68" fmla="*/ 185 w 209"/>
                <a:gd name="T69" fmla="*/ 46 h 206"/>
                <a:gd name="T70" fmla="*/ 190 w 209"/>
                <a:gd name="T71" fmla="*/ 34 h 206"/>
                <a:gd name="T72" fmla="*/ 185 w 209"/>
                <a:gd name="T73" fmla="*/ 21 h 206"/>
                <a:gd name="T74" fmla="*/ 172 w 209"/>
                <a:gd name="T75" fmla="*/ 16 h 206"/>
                <a:gd name="T76" fmla="*/ 160 w 209"/>
                <a:gd name="T77" fmla="*/ 21 h 206"/>
                <a:gd name="T78" fmla="*/ 110 w 209"/>
                <a:gd name="T79" fmla="*/ 70 h 206"/>
                <a:gd name="T80" fmla="*/ 99 w 209"/>
                <a:gd name="T81" fmla="*/ 70 h 206"/>
                <a:gd name="T82" fmla="*/ 49 w 209"/>
                <a:gd name="T83" fmla="*/ 21 h 206"/>
                <a:gd name="T84" fmla="*/ 37 w 209"/>
                <a:gd name="T85" fmla="*/ 16 h 206"/>
                <a:gd name="T86" fmla="*/ 24 w 209"/>
                <a:gd name="T87" fmla="*/ 21 h 206"/>
                <a:gd name="T88" fmla="*/ 19 w 209"/>
                <a:gd name="T89" fmla="*/ 34 h 206"/>
                <a:gd name="T90" fmla="*/ 24 w 209"/>
                <a:gd name="T91" fmla="*/ 46 h 206"/>
                <a:gd name="T92" fmla="*/ 73 w 209"/>
                <a:gd name="T93" fmla="*/ 96 h 206"/>
                <a:gd name="T94" fmla="*/ 73 w 209"/>
                <a:gd name="T95" fmla="*/ 107 h 206"/>
                <a:gd name="T96" fmla="*/ 21 w 209"/>
                <a:gd name="T97" fmla="*/ 159 h 206"/>
                <a:gd name="T98" fmla="*/ 16 w 209"/>
                <a:gd name="T99" fmla="*/ 172 h 206"/>
                <a:gd name="T100" fmla="*/ 21 w 209"/>
                <a:gd name="T101" fmla="*/ 185 h 206"/>
                <a:gd name="T102" fmla="*/ 34 w 209"/>
                <a:gd name="T103" fmla="*/ 190 h 206"/>
                <a:gd name="T104" fmla="*/ 47 w 209"/>
                <a:gd name="T105" fmla="*/ 185 h 206"/>
                <a:gd name="T106" fmla="*/ 99 w 209"/>
                <a:gd name="T107" fmla="*/ 133 h 206"/>
                <a:gd name="T108" fmla="*/ 105 w 209"/>
                <a:gd name="T109" fmla="*/ 13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9" h="206">
                  <a:moveTo>
                    <a:pt x="175" y="206"/>
                  </a:moveTo>
                  <a:cubicBezTo>
                    <a:pt x="166" y="206"/>
                    <a:pt x="158" y="203"/>
                    <a:pt x="151" y="196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58" y="196"/>
                    <a:pt x="58" y="196"/>
                    <a:pt x="58" y="196"/>
                  </a:cubicBezTo>
                  <a:cubicBezTo>
                    <a:pt x="51" y="203"/>
                    <a:pt x="43" y="206"/>
                    <a:pt x="34" y="206"/>
                  </a:cubicBezTo>
                  <a:cubicBezTo>
                    <a:pt x="25" y="206"/>
                    <a:pt x="16" y="203"/>
                    <a:pt x="10" y="196"/>
                  </a:cubicBezTo>
                  <a:cubicBezTo>
                    <a:pt x="3" y="190"/>
                    <a:pt x="0" y="181"/>
                    <a:pt x="0" y="172"/>
                  </a:cubicBezTo>
                  <a:cubicBezTo>
                    <a:pt x="0" y="163"/>
                    <a:pt x="3" y="154"/>
                    <a:pt x="10" y="148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6" y="51"/>
                    <a:pt x="3" y="43"/>
                    <a:pt x="3" y="34"/>
                  </a:cubicBezTo>
                  <a:cubicBezTo>
                    <a:pt x="3" y="24"/>
                    <a:pt x="6" y="16"/>
                    <a:pt x="13" y="9"/>
                  </a:cubicBezTo>
                  <a:cubicBezTo>
                    <a:pt x="19" y="3"/>
                    <a:pt x="28" y="0"/>
                    <a:pt x="37" y="0"/>
                  </a:cubicBezTo>
                  <a:cubicBezTo>
                    <a:pt x="46" y="0"/>
                    <a:pt x="54" y="3"/>
                    <a:pt x="61" y="9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55" y="3"/>
                    <a:pt x="163" y="0"/>
                    <a:pt x="172" y="0"/>
                  </a:cubicBezTo>
                  <a:cubicBezTo>
                    <a:pt x="181" y="0"/>
                    <a:pt x="190" y="3"/>
                    <a:pt x="196" y="9"/>
                  </a:cubicBezTo>
                  <a:cubicBezTo>
                    <a:pt x="203" y="16"/>
                    <a:pt x="206" y="24"/>
                    <a:pt x="206" y="34"/>
                  </a:cubicBezTo>
                  <a:cubicBezTo>
                    <a:pt x="206" y="43"/>
                    <a:pt x="203" y="51"/>
                    <a:pt x="196" y="58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06" y="154"/>
                    <a:pt x="209" y="163"/>
                    <a:pt x="209" y="172"/>
                  </a:cubicBezTo>
                  <a:cubicBezTo>
                    <a:pt x="209" y="181"/>
                    <a:pt x="206" y="190"/>
                    <a:pt x="199" y="196"/>
                  </a:cubicBezTo>
                  <a:cubicBezTo>
                    <a:pt x="193" y="203"/>
                    <a:pt x="184" y="206"/>
                    <a:pt x="175" y="206"/>
                  </a:cubicBezTo>
                  <a:close/>
                  <a:moveTo>
                    <a:pt x="105" y="130"/>
                  </a:moveTo>
                  <a:cubicBezTo>
                    <a:pt x="107" y="130"/>
                    <a:pt x="109" y="131"/>
                    <a:pt x="110" y="133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6" y="188"/>
                    <a:pt x="170" y="190"/>
                    <a:pt x="175" y="190"/>
                  </a:cubicBezTo>
                  <a:cubicBezTo>
                    <a:pt x="180" y="190"/>
                    <a:pt x="185" y="188"/>
                    <a:pt x="188" y="185"/>
                  </a:cubicBezTo>
                  <a:cubicBezTo>
                    <a:pt x="191" y="181"/>
                    <a:pt x="193" y="177"/>
                    <a:pt x="193" y="172"/>
                  </a:cubicBezTo>
                  <a:cubicBezTo>
                    <a:pt x="193" y="167"/>
                    <a:pt x="191" y="163"/>
                    <a:pt x="188" y="159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2" y="104"/>
                    <a:pt x="132" y="99"/>
                    <a:pt x="136" y="96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9" y="43"/>
                    <a:pt x="190" y="38"/>
                    <a:pt x="190" y="34"/>
                  </a:cubicBezTo>
                  <a:cubicBezTo>
                    <a:pt x="190" y="29"/>
                    <a:pt x="189" y="24"/>
                    <a:pt x="185" y="21"/>
                  </a:cubicBezTo>
                  <a:cubicBezTo>
                    <a:pt x="182" y="17"/>
                    <a:pt x="177" y="16"/>
                    <a:pt x="172" y="16"/>
                  </a:cubicBezTo>
                  <a:cubicBezTo>
                    <a:pt x="168" y="16"/>
                    <a:pt x="163" y="17"/>
                    <a:pt x="160" y="21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7" y="73"/>
                    <a:pt x="102" y="73"/>
                    <a:pt x="99" y="7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6" y="17"/>
                    <a:pt x="41" y="16"/>
                    <a:pt x="37" y="16"/>
                  </a:cubicBezTo>
                  <a:cubicBezTo>
                    <a:pt x="32" y="16"/>
                    <a:pt x="27" y="17"/>
                    <a:pt x="24" y="21"/>
                  </a:cubicBezTo>
                  <a:cubicBezTo>
                    <a:pt x="20" y="24"/>
                    <a:pt x="19" y="29"/>
                    <a:pt x="19" y="34"/>
                  </a:cubicBezTo>
                  <a:cubicBezTo>
                    <a:pt x="19" y="38"/>
                    <a:pt x="20" y="43"/>
                    <a:pt x="24" y="4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7" y="99"/>
                    <a:pt x="77" y="104"/>
                    <a:pt x="73" y="107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18" y="163"/>
                    <a:pt x="16" y="167"/>
                    <a:pt x="16" y="172"/>
                  </a:cubicBezTo>
                  <a:cubicBezTo>
                    <a:pt x="16" y="177"/>
                    <a:pt x="18" y="181"/>
                    <a:pt x="21" y="185"/>
                  </a:cubicBezTo>
                  <a:cubicBezTo>
                    <a:pt x="24" y="188"/>
                    <a:pt x="29" y="190"/>
                    <a:pt x="34" y="190"/>
                  </a:cubicBezTo>
                  <a:cubicBezTo>
                    <a:pt x="39" y="190"/>
                    <a:pt x="43" y="188"/>
                    <a:pt x="47" y="185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0" y="131"/>
                    <a:pt x="102" y="130"/>
                    <a:pt x="10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Freeform 61"/>
          <p:cNvSpPr>
            <a:spLocks noEditPoints="1"/>
          </p:cNvSpPr>
          <p:nvPr/>
        </p:nvSpPr>
        <p:spPr bwMode="auto">
          <a:xfrm>
            <a:off x="3264133" y="2189629"/>
            <a:ext cx="233363" cy="225425"/>
          </a:xfrm>
          <a:custGeom>
            <a:avLst/>
            <a:gdLst>
              <a:gd name="T0" fmla="*/ 204 w 275"/>
              <a:gd name="T1" fmla="*/ 263 h 265"/>
              <a:gd name="T2" fmla="*/ 192 w 275"/>
              <a:gd name="T3" fmla="*/ 260 h 265"/>
              <a:gd name="T4" fmla="*/ 138 w 275"/>
              <a:gd name="T5" fmla="*/ 231 h 265"/>
              <a:gd name="T6" fmla="*/ 83 w 275"/>
              <a:gd name="T7" fmla="*/ 260 h 265"/>
              <a:gd name="T8" fmla="*/ 56 w 275"/>
              <a:gd name="T9" fmla="*/ 259 h 265"/>
              <a:gd name="T10" fmla="*/ 45 w 275"/>
              <a:gd name="T11" fmla="*/ 233 h 265"/>
              <a:gd name="T12" fmla="*/ 55 w 275"/>
              <a:gd name="T13" fmla="*/ 170 h 265"/>
              <a:gd name="T14" fmla="*/ 9 w 275"/>
              <a:gd name="T15" fmla="*/ 124 h 265"/>
              <a:gd name="T16" fmla="*/ 3 w 275"/>
              <a:gd name="T17" fmla="*/ 97 h 265"/>
              <a:gd name="T18" fmla="*/ 24 w 275"/>
              <a:gd name="T19" fmla="*/ 80 h 265"/>
              <a:gd name="T20" fmla="*/ 87 w 275"/>
              <a:gd name="T21" fmla="*/ 71 h 265"/>
              <a:gd name="T22" fmla="*/ 114 w 275"/>
              <a:gd name="T23" fmla="*/ 15 h 265"/>
              <a:gd name="T24" fmla="*/ 138 w 275"/>
              <a:gd name="T25" fmla="*/ 0 h 265"/>
              <a:gd name="T26" fmla="*/ 161 w 275"/>
              <a:gd name="T27" fmla="*/ 15 h 265"/>
              <a:gd name="T28" fmla="*/ 188 w 275"/>
              <a:gd name="T29" fmla="*/ 71 h 265"/>
              <a:gd name="T30" fmla="*/ 251 w 275"/>
              <a:gd name="T31" fmla="*/ 80 h 265"/>
              <a:gd name="T32" fmla="*/ 272 w 275"/>
              <a:gd name="T33" fmla="*/ 97 h 265"/>
              <a:gd name="T34" fmla="*/ 266 w 275"/>
              <a:gd name="T35" fmla="*/ 124 h 265"/>
              <a:gd name="T36" fmla="*/ 220 w 275"/>
              <a:gd name="T37" fmla="*/ 170 h 265"/>
              <a:gd name="T38" fmla="*/ 230 w 275"/>
              <a:gd name="T39" fmla="*/ 233 h 265"/>
              <a:gd name="T40" fmla="*/ 220 w 275"/>
              <a:gd name="T41" fmla="*/ 259 h 265"/>
              <a:gd name="T42" fmla="*/ 204 w 275"/>
              <a:gd name="T43" fmla="*/ 263 h 265"/>
              <a:gd name="T44" fmla="*/ 138 w 275"/>
              <a:gd name="T45" fmla="*/ 214 h 265"/>
              <a:gd name="T46" fmla="*/ 141 w 275"/>
              <a:gd name="T47" fmla="*/ 215 h 265"/>
              <a:gd name="T48" fmla="*/ 199 w 275"/>
              <a:gd name="T49" fmla="*/ 246 h 265"/>
              <a:gd name="T50" fmla="*/ 210 w 275"/>
              <a:gd name="T51" fmla="*/ 245 h 265"/>
              <a:gd name="T52" fmla="*/ 215 w 275"/>
              <a:gd name="T53" fmla="*/ 236 h 265"/>
              <a:gd name="T54" fmla="*/ 203 w 275"/>
              <a:gd name="T55" fmla="*/ 168 h 265"/>
              <a:gd name="T56" fmla="*/ 206 w 275"/>
              <a:gd name="T57" fmla="*/ 161 h 265"/>
              <a:gd name="T58" fmla="*/ 254 w 275"/>
              <a:gd name="T59" fmla="*/ 113 h 265"/>
              <a:gd name="T60" fmla="*/ 257 w 275"/>
              <a:gd name="T61" fmla="*/ 103 h 265"/>
              <a:gd name="T62" fmla="*/ 248 w 275"/>
              <a:gd name="T63" fmla="*/ 96 h 265"/>
              <a:gd name="T64" fmla="*/ 182 w 275"/>
              <a:gd name="T65" fmla="*/ 86 h 265"/>
              <a:gd name="T66" fmla="*/ 176 w 275"/>
              <a:gd name="T67" fmla="*/ 82 h 265"/>
              <a:gd name="T68" fmla="*/ 147 w 275"/>
              <a:gd name="T69" fmla="*/ 22 h 265"/>
              <a:gd name="T70" fmla="*/ 138 w 275"/>
              <a:gd name="T71" fmla="*/ 16 h 265"/>
              <a:gd name="T72" fmla="*/ 128 w 275"/>
              <a:gd name="T73" fmla="*/ 22 h 265"/>
              <a:gd name="T74" fmla="*/ 99 w 275"/>
              <a:gd name="T75" fmla="*/ 82 h 265"/>
              <a:gd name="T76" fmla="*/ 93 w 275"/>
              <a:gd name="T77" fmla="*/ 86 h 265"/>
              <a:gd name="T78" fmla="*/ 27 w 275"/>
              <a:gd name="T79" fmla="*/ 96 h 265"/>
              <a:gd name="T80" fmla="*/ 18 w 275"/>
              <a:gd name="T81" fmla="*/ 103 h 265"/>
              <a:gd name="T82" fmla="*/ 21 w 275"/>
              <a:gd name="T83" fmla="*/ 113 h 265"/>
              <a:gd name="T84" fmla="*/ 69 w 275"/>
              <a:gd name="T85" fmla="*/ 161 h 265"/>
              <a:gd name="T86" fmla="*/ 72 w 275"/>
              <a:gd name="T87" fmla="*/ 168 h 265"/>
              <a:gd name="T88" fmla="*/ 60 w 275"/>
              <a:gd name="T89" fmla="*/ 236 h 265"/>
              <a:gd name="T90" fmla="*/ 65 w 275"/>
              <a:gd name="T91" fmla="*/ 245 h 265"/>
              <a:gd name="T92" fmla="*/ 76 w 275"/>
              <a:gd name="T93" fmla="*/ 246 h 265"/>
              <a:gd name="T94" fmla="*/ 134 w 275"/>
              <a:gd name="T95" fmla="*/ 215 h 265"/>
              <a:gd name="T96" fmla="*/ 138 w 275"/>
              <a:gd name="T97" fmla="*/ 21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75" h="265">
                <a:moveTo>
                  <a:pt x="204" y="263"/>
                </a:moveTo>
                <a:cubicBezTo>
                  <a:pt x="200" y="263"/>
                  <a:pt x="196" y="262"/>
                  <a:pt x="192" y="26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83" y="260"/>
                  <a:pt x="83" y="260"/>
                  <a:pt x="83" y="260"/>
                </a:cubicBezTo>
                <a:cubicBezTo>
                  <a:pt x="75" y="265"/>
                  <a:pt x="64" y="264"/>
                  <a:pt x="56" y="259"/>
                </a:cubicBezTo>
                <a:cubicBezTo>
                  <a:pt x="47" y="253"/>
                  <a:pt x="43" y="243"/>
                  <a:pt x="45" y="233"/>
                </a:cubicBezTo>
                <a:cubicBezTo>
                  <a:pt x="55" y="170"/>
                  <a:pt x="55" y="170"/>
                  <a:pt x="55" y="170"/>
                </a:cubicBezTo>
                <a:cubicBezTo>
                  <a:pt x="9" y="124"/>
                  <a:pt x="9" y="124"/>
                  <a:pt x="9" y="124"/>
                </a:cubicBezTo>
                <a:cubicBezTo>
                  <a:pt x="2" y="117"/>
                  <a:pt x="0" y="107"/>
                  <a:pt x="3" y="97"/>
                </a:cubicBezTo>
                <a:cubicBezTo>
                  <a:pt x="6" y="88"/>
                  <a:pt x="15" y="82"/>
                  <a:pt x="24" y="80"/>
                </a:cubicBezTo>
                <a:cubicBezTo>
                  <a:pt x="87" y="71"/>
                  <a:pt x="87" y="71"/>
                  <a:pt x="87" y="71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8" y="6"/>
                  <a:pt x="127" y="0"/>
                  <a:pt x="138" y="0"/>
                </a:cubicBezTo>
                <a:cubicBezTo>
                  <a:pt x="148" y="0"/>
                  <a:pt x="157" y="6"/>
                  <a:pt x="161" y="15"/>
                </a:cubicBezTo>
                <a:cubicBezTo>
                  <a:pt x="188" y="71"/>
                  <a:pt x="188" y="71"/>
                  <a:pt x="188" y="71"/>
                </a:cubicBezTo>
                <a:cubicBezTo>
                  <a:pt x="251" y="80"/>
                  <a:pt x="251" y="80"/>
                  <a:pt x="251" y="80"/>
                </a:cubicBezTo>
                <a:cubicBezTo>
                  <a:pt x="261" y="82"/>
                  <a:pt x="269" y="88"/>
                  <a:pt x="272" y="97"/>
                </a:cubicBezTo>
                <a:cubicBezTo>
                  <a:pt x="275" y="107"/>
                  <a:pt x="273" y="117"/>
                  <a:pt x="266" y="124"/>
                </a:cubicBezTo>
                <a:cubicBezTo>
                  <a:pt x="220" y="170"/>
                  <a:pt x="220" y="170"/>
                  <a:pt x="220" y="170"/>
                </a:cubicBezTo>
                <a:cubicBezTo>
                  <a:pt x="230" y="233"/>
                  <a:pt x="230" y="233"/>
                  <a:pt x="230" y="233"/>
                </a:cubicBezTo>
                <a:cubicBezTo>
                  <a:pt x="232" y="243"/>
                  <a:pt x="228" y="253"/>
                  <a:pt x="220" y="259"/>
                </a:cubicBezTo>
                <a:cubicBezTo>
                  <a:pt x="215" y="262"/>
                  <a:pt x="210" y="263"/>
                  <a:pt x="204" y="263"/>
                </a:cubicBezTo>
                <a:close/>
                <a:moveTo>
                  <a:pt x="138" y="214"/>
                </a:moveTo>
                <a:cubicBezTo>
                  <a:pt x="139" y="214"/>
                  <a:pt x="140" y="214"/>
                  <a:pt x="141" y="215"/>
                </a:cubicBezTo>
                <a:cubicBezTo>
                  <a:pt x="199" y="246"/>
                  <a:pt x="199" y="246"/>
                  <a:pt x="199" y="246"/>
                </a:cubicBezTo>
                <a:cubicBezTo>
                  <a:pt x="203" y="248"/>
                  <a:pt x="207" y="248"/>
                  <a:pt x="210" y="245"/>
                </a:cubicBezTo>
                <a:cubicBezTo>
                  <a:pt x="214" y="243"/>
                  <a:pt x="215" y="239"/>
                  <a:pt x="215" y="236"/>
                </a:cubicBezTo>
                <a:cubicBezTo>
                  <a:pt x="203" y="168"/>
                  <a:pt x="203" y="168"/>
                  <a:pt x="203" y="168"/>
                </a:cubicBezTo>
                <a:cubicBezTo>
                  <a:pt x="203" y="166"/>
                  <a:pt x="204" y="163"/>
                  <a:pt x="206" y="161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57" y="110"/>
                  <a:pt x="258" y="106"/>
                  <a:pt x="257" y="103"/>
                </a:cubicBezTo>
                <a:cubicBezTo>
                  <a:pt x="255" y="99"/>
                  <a:pt x="252" y="97"/>
                  <a:pt x="248" y="96"/>
                </a:cubicBezTo>
                <a:cubicBezTo>
                  <a:pt x="182" y="86"/>
                  <a:pt x="182" y="86"/>
                  <a:pt x="182" y="86"/>
                </a:cubicBezTo>
                <a:cubicBezTo>
                  <a:pt x="179" y="86"/>
                  <a:pt x="177" y="84"/>
                  <a:pt x="176" y="82"/>
                </a:cubicBezTo>
                <a:cubicBezTo>
                  <a:pt x="147" y="22"/>
                  <a:pt x="147" y="22"/>
                  <a:pt x="147" y="22"/>
                </a:cubicBezTo>
                <a:cubicBezTo>
                  <a:pt x="145" y="18"/>
                  <a:pt x="142" y="16"/>
                  <a:pt x="138" y="16"/>
                </a:cubicBezTo>
                <a:cubicBezTo>
                  <a:pt x="133" y="16"/>
                  <a:pt x="130" y="18"/>
                  <a:pt x="128" y="22"/>
                </a:cubicBezTo>
                <a:cubicBezTo>
                  <a:pt x="99" y="82"/>
                  <a:pt x="99" y="82"/>
                  <a:pt x="99" y="82"/>
                </a:cubicBezTo>
                <a:cubicBezTo>
                  <a:pt x="98" y="84"/>
                  <a:pt x="96" y="86"/>
                  <a:pt x="93" y="86"/>
                </a:cubicBezTo>
                <a:cubicBezTo>
                  <a:pt x="27" y="96"/>
                  <a:pt x="27" y="96"/>
                  <a:pt x="27" y="96"/>
                </a:cubicBezTo>
                <a:cubicBezTo>
                  <a:pt x="23" y="97"/>
                  <a:pt x="20" y="99"/>
                  <a:pt x="18" y="103"/>
                </a:cubicBezTo>
                <a:cubicBezTo>
                  <a:pt x="17" y="106"/>
                  <a:pt x="18" y="110"/>
                  <a:pt x="21" y="113"/>
                </a:cubicBezTo>
                <a:cubicBezTo>
                  <a:pt x="69" y="161"/>
                  <a:pt x="69" y="161"/>
                  <a:pt x="69" y="161"/>
                </a:cubicBezTo>
                <a:cubicBezTo>
                  <a:pt x="71" y="163"/>
                  <a:pt x="72" y="166"/>
                  <a:pt x="72" y="168"/>
                </a:cubicBezTo>
                <a:cubicBezTo>
                  <a:pt x="60" y="236"/>
                  <a:pt x="60" y="236"/>
                  <a:pt x="60" y="236"/>
                </a:cubicBezTo>
                <a:cubicBezTo>
                  <a:pt x="60" y="239"/>
                  <a:pt x="61" y="243"/>
                  <a:pt x="65" y="245"/>
                </a:cubicBezTo>
                <a:cubicBezTo>
                  <a:pt x="68" y="248"/>
                  <a:pt x="72" y="248"/>
                  <a:pt x="76" y="246"/>
                </a:cubicBezTo>
                <a:cubicBezTo>
                  <a:pt x="134" y="215"/>
                  <a:pt x="134" y="215"/>
                  <a:pt x="134" y="215"/>
                </a:cubicBezTo>
                <a:cubicBezTo>
                  <a:pt x="135" y="214"/>
                  <a:pt x="136" y="214"/>
                  <a:pt x="138" y="2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2"/>
          <p:cNvSpPr>
            <a:spLocks noEditPoints="1"/>
          </p:cNvSpPr>
          <p:nvPr/>
        </p:nvSpPr>
        <p:spPr bwMode="auto">
          <a:xfrm>
            <a:off x="3303821" y="2238842"/>
            <a:ext cx="73025" cy="49213"/>
          </a:xfrm>
          <a:custGeom>
            <a:avLst/>
            <a:gdLst>
              <a:gd name="T0" fmla="*/ 4 w 86"/>
              <a:gd name="T1" fmla="*/ 59 h 59"/>
              <a:gd name="T2" fmla="*/ 0 w 86"/>
              <a:gd name="T3" fmla="*/ 56 h 59"/>
              <a:gd name="T4" fmla="*/ 3 w 86"/>
              <a:gd name="T5" fmla="*/ 51 h 59"/>
              <a:gd name="T6" fmla="*/ 6 w 86"/>
              <a:gd name="T7" fmla="*/ 51 h 59"/>
              <a:gd name="T8" fmla="*/ 10 w 86"/>
              <a:gd name="T9" fmla="*/ 54 h 59"/>
              <a:gd name="T10" fmla="*/ 7 w 86"/>
              <a:gd name="T11" fmla="*/ 59 h 59"/>
              <a:gd name="T12" fmla="*/ 5 w 86"/>
              <a:gd name="T13" fmla="*/ 59 h 59"/>
              <a:gd name="T14" fmla="*/ 4 w 86"/>
              <a:gd name="T15" fmla="*/ 59 h 59"/>
              <a:gd name="T16" fmla="*/ 19 w 86"/>
              <a:gd name="T17" fmla="*/ 57 h 59"/>
              <a:gd name="T18" fmla="*/ 15 w 86"/>
              <a:gd name="T19" fmla="*/ 53 h 59"/>
              <a:gd name="T20" fmla="*/ 18 w 86"/>
              <a:gd name="T21" fmla="*/ 49 h 59"/>
              <a:gd name="T22" fmla="*/ 61 w 86"/>
              <a:gd name="T23" fmla="*/ 40 h 59"/>
              <a:gd name="T24" fmla="*/ 77 w 86"/>
              <a:gd name="T25" fmla="*/ 3 h 59"/>
              <a:gd name="T26" fmla="*/ 83 w 86"/>
              <a:gd name="T27" fmla="*/ 1 h 59"/>
              <a:gd name="T28" fmla="*/ 85 w 86"/>
              <a:gd name="T29" fmla="*/ 6 h 59"/>
              <a:gd name="T30" fmla="*/ 68 w 86"/>
              <a:gd name="T31" fmla="*/ 45 h 59"/>
              <a:gd name="T32" fmla="*/ 65 w 86"/>
              <a:gd name="T33" fmla="*/ 48 h 59"/>
              <a:gd name="T34" fmla="*/ 19 w 86"/>
              <a:gd name="T35" fmla="*/ 57 h 59"/>
              <a:gd name="T36" fmla="*/ 19 w 86"/>
              <a:gd name="T37" fmla="*/ 5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" h="59">
                <a:moveTo>
                  <a:pt x="4" y="59"/>
                </a:moveTo>
                <a:cubicBezTo>
                  <a:pt x="2" y="59"/>
                  <a:pt x="0" y="58"/>
                  <a:pt x="0" y="56"/>
                </a:cubicBezTo>
                <a:cubicBezTo>
                  <a:pt x="0" y="53"/>
                  <a:pt x="1" y="51"/>
                  <a:pt x="3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8" y="50"/>
                  <a:pt x="10" y="52"/>
                  <a:pt x="10" y="54"/>
                </a:cubicBezTo>
                <a:cubicBezTo>
                  <a:pt x="11" y="56"/>
                  <a:pt x="9" y="58"/>
                  <a:pt x="7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4" y="59"/>
                  <a:pt x="4" y="59"/>
                  <a:pt x="4" y="59"/>
                </a:cubicBezTo>
                <a:close/>
                <a:moveTo>
                  <a:pt x="19" y="57"/>
                </a:moveTo>
                <a:cubicBezTo>
                  <a:pt x="17" y="57"/>
                  <a:pt x="15" y="55"/>
                  <a:pt x="15" y="53"/>
                </a:cubicBezTo>
                <a:cubicBezTo>
                  <a:pt x="14" y="51"/>
                  <a:pt x="16" y="49"/>
                  <a:pt x="18" y="49"/>
                </a:cubicBezTo>
                <a:cubicBezTo>
                  <a:pt x="61" y="40"/>
                  <a:pt x="61" y="40"/>
                  <a:pt x="61" y="40"/>
                </a:cubicBezTo>
                <a:cubicBezTo>
                  <a:pt x="77" y="3"/>
                  <a:pt x="77" y="3"/>
                  <a:pt x="77" y="3"/>
                </a:cubicBezTo>
                <a:cubicBezTo>
                  <a:pt x="78" y="1"/>
                  <a:pt x="81" y="0"/>
                  <a:pt x="83" y="1"/>
                </a:cubicBezTo>
                <a:cubicBezTo>
                  <a:pt x="85" y="2"/>
                  <a:pt x="86" y="4"/>
                  <a:pt x="85" y="6"/>
                </a:cubicBezTo>
                <a:cubicBezTo>
                  <a:pt x="68" y="45"/>
                  <a:pt x="68" y="45"/>
                  <a:pt x="68" y="45"/>
                </a:cubicBezTo>
                <a:cubicBezTo>
                  <a:pt x="67" y="47"/>
                  <a:pt x="66" y="48"/>
                  <a:pt x="65" y="48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63"/>
          <p:cNvSpPr>
            <a:spLocks/>
          </p:cNvSpPr>
          <p:nvPr/>
        </p:nvSpPr>
        <p:spPr bwMode="auto">
          <a:xfrm>
            <a:off x="1135295" y="2256304"/>
            <a:ext cx="184151" cy="161925"/>
          </a:xfrm>
          <a:custGeom>
            <a:avLst/>
            <a:gdLst>
              <a:gd name="T0" fmla="*/ 174 w 216"/>
              <a:gd name="T1" fmla="*/ 192 h 192"/>
              <a:gd name="T2" fmla="*/ 38 w 216"/>
              <a:gd name="T3" fmla="*/ 192 h 192"/>
              <a:gd name="T4" fmla="*/ 0 w 216"/>
              <a:gd name="T5" fmla="*/ 151 h 192"/>
              <a:gd name="T6" fmla="*/ 0 w 216"/>
              <a:gd name="T7" fmla="*/ 8 h 192"/>
              <a:gd name="T8" fmla="*/ 8 w 216"/>
              <a:gd name="T9" fmla="*/ 0 h 192"/>
              <a:gd name="T10" fmla="*/ 16 w 216"/>
              <a:gd name="T11" fmla="*/ 8 h 192"/>
              <a:gd name="T12" fmla="*/ 16 w 216"/>
              <a:gd name="T13" fmla="*/ 151 h 192"/>
              <a:gd name="T14" fmla="*/ 38 w 216"/>
              <a:gd name="T15" fmla="*/ 176 h 192"/>
              <a:gd name="T16" fmla="*/ 174 w 216"/>
              <a:gd name="T17" fmla="*/ 176 h 192"/>
              <a:gd name="T18" fmla="*/ 200 w 216"/>
              <a:gd name="T19" fmla="*/ 151 h 192"/>
              <a:gd name="T20" fmla="*/ 200 w 216"/>
              <a:gd name="T21" fmla="*/ 8 h 192"/>
              <a:gd name="T22" fmla="*/ 208 w 216"/>
              <a:gd name="T23" fmla="*/ 0 h 192"/>
              <a:gd name="T24" fmla="*/ 216 w 216"/>
              <a:gd name="T25" fmla="*/ 8 h 192"/>
              <a:gd name="T26" fmla="*/ 216 w 216"/>
              <a:gd name="T27" fmla="*/ 151 h 192"/>
              <a:gd name="T28" fmla="*/ 174 w 216"/>
              <a:gd name="T2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" h="192">
                <a:moveTo>
                  <a:pt x="174" y="192"/>
                </a:moveTo>
                <a:cubicBezTo>
                  <a:pt x="38" y="192"/>
                  <a:pt x="38" y="192"/>
                  <a:pt x="38" y="192"/>
                </a:cubicBezTo>
                <a:cubicBezTo>
                  <a:pt x="8" y="192"/>
                  <a:pt x="0" y="182"/>
                  <a:pt x="0" y="151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51"/>
                  <a:pt x="16" y="151"/>
                  <a:pt x="16" y="151"/>
                </a:cubicBezTo>
                <a:cubicBezTo>
                  <a:pt x="16" y="173"/>
                  <a:pt x="17" y="176"/>
                  <a:pt x="38" y="176"/>
                </a:cubicBezTo>
                <a:cubicBezTo>
                  <a:pt x="174" y="176"/>
                  <a:pt x="174" y="176"/>
                  <a:pt x="174" y="176"/>
                </a:cubicBezTo>
                <a:cubicBezTo>
                  <a:pt x="196" y="176"/>
                  <a:pt x="200" y="173"/>
                  <a:pt x="200" y="151"/>
                </a:cubicBezTo>
                <a:cubicBezTo>
                  <a:pt x="200" y="8"/>
                  <a:pt x="200" y="8"/>
                  <a:pt x="200" y="8"/>
                </a:cubicBezTo>
                <a:cubicBezTo>
                  <a:pt x="200" y="4"/>
                  <a:pt x="204" y="0"/>
                  <a:pt x="208" y="0"/>
                </a:cubicBezTo>
                <a:cubicBezTo>
                  <a:pt x="212" y="0"/>
                  <a:pt x="216" y="4"/>
                  <a:pt x="216" y="8"/>
                </a:cubicBezTo>
                <a:cubicBezTo>
                  <a:pt x="216" y="151"/>
                  <a:pt x="216" y="151"/>
                  <a:pt x="216" y="151"/>
                </a:cubicBezTo>
                <a:cubicBezTo>
                  <a:pt x="216" y="182"/>
                  <a:pt x="205" y="192"/>
                  <a:pt x="174" y="19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4"/>
          <p:cNvSpPr>
            <a:spLocks/>
          </p:cNvSpPr>
          <p:nvPr/>
        </p:nvSpPr>
        <p:spPr bwMode="auto">
          <a:xfrm>
            <a:off x="1197208" y="2334092"/>
            <a:ext cx="60325" cy="80963"/>
          </a:xfrm>
          <a:custGeom>
            <a:avLst/>
            <a:gdLst>
              <a:gd name="T0" fmla="*/ 68 w 72"/>
              <a:gd name="T1" fmla="*/ 96 h 96"/>
              <a:gd name="T2" fmla="*/ 64 w 72"/>
              <a:gd name="T3" fmla="*/ 92 h 96"/>
              <a:gd name="T4" fmla="*/ 64 w 72"/>
              <a:gd name="T5" fmla="*/ 16 h 96"/>
              <a:gd name="T6" fmla="*/ 54 w 72"/>
              <a:gd name="T7" fmla="*/ 8 h 96"/>
              <a:gd name="T8" fmla="*/ 15 w 72"/>
              <a:gd name="T9" fmla="*/ 8 h 96"/>
              <a:gd name="T10" fmla="*/ 8 w 72"/>
              <a:gd name="T11" fmla="*/ 16 h 96"/>
              <a:gd name="T12" fmla="*/ 8 w 72"/>
              <a:gd name="T13" fmla="*/ 92 h 96"/>
              <a:gd name="T14" fmla="*/ 4 w 72"/>
              <a:gd name="T15" fmla="*/ 96 h 96"/>
              <a:gd name="T16" fmla="*/ 0 w 72"/>
              <a:gd name="T17" fmla="*/ 92 h 96"/>
              <a:gd name="T18" fmla="*/ 0 w 72"/>
              <a:gd name="T19" fmla="*/ 16 h 96"/>
              <a:gd name="T20" fmla="*/ 15 w 72"/>
              <a:gd name="T21" fmla="*/ 0 h 96"/>
              <a:gd name="T22" fmla="*/ 54 w 72"/>
              <a:gd name="T23" fmla="*/ 0 h 96"/>
              <a:gd name="T24" fmla="*/ 72 w 72"/>
              <a:gd name="T25" fmla="*/ 16 h 96"/>
              <a:gd name="T26" fmla="*/ 72 w 72"/>
              <a:gd name="T27" fmla="*/ 92 h 96"/>
              <a:gd name="T28" fmla="*/ 68 w 72"/>
              <a:gd name="T2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96">
                <a:moveTo>
                  <a:pt x="68" y="96"/>
                </a:moveTo>
                <a:cubicBezTo>
                  <a:pt x="66" y="96"/>
                  <a:pt x="64" y="94"/>
                  <a:pt x="64" y="92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8"/>
                  <a:pt x="62" y="8"/>
                  <a:pt x="54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6" y="8"/>
                  <a:pt x="8" y="8"/>
                  <a:pt x="8" y="1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4"/>
                  <a:pt x="6" y="96"/>
                  <a:pt x="4" y="96"/>
                </a:cubicBezTo>
                <a:cubicBezTo>
                  <a:pt x="2" y="96"/>
                  <a:pt x="0" y="94"/>
                  <a:pt x="0" y="9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"/>
                  <a:pt x="4" y="0"/>
                  <a:pt x="1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5" y="0"/>
                  <a:pt x="72" y="2"/>
                  <a:pt x="72" y="16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4"/>
                  <a:pt x="70" y="96"/>
                  <a:pt x="68" y="9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5"/>
          <p:cNvSpPr>
            <a:spLocks/>
          </p:cNvSpPr>
          <p:nvPr/>
        </p:nvSpPr>
        <p:spPr bwMode="auto">
          <a:xfrm>
            <a:off x="1105133" y="2183279"/>
            <a:ext cx="128588" cy="100013"/>
          </a:xfrm>
          <a:custGeom>
            <a:avLst/>
            <a:gdLst>
              <a:gd name="T0" fmla="*/ 9 w 151"/>
              <a:gd name="T1" fmla="*/ 117 h 117"/>
              <a:gd name="T2" fmla="*/ 3 w 151"/>
              <a:gd name="T3" fmla="*/ 114 h 117"/>
              <a:gd name="T4" fmla="*/ 5 w 151"/>
              <a:gd name="T5" fmla="*/ 102 h 117"/>
              <a:gd name="T6" fmla="*/ 137 w 151"/>
              <a:gd name="T7" fmla="*/ 3 h 117"/>
              <a:gd name="T8" fmla="*/ 148 w 151"/>
              <a:gd name="T9" fmla="*/ 5 h 117"/>
              <a:gd name="T10" fmla="*/ 146 w 151"/>
              <a:gd name="T11" fmla="*/ 16 h 117"/>
              <a:gd name="T12" fmla="*/ 14 w 151"/>
              <a:gd name="T13" fmla="*/ 115 h 117"/>
              <a:gd name="T14" fmla="*/ 9 w 151"/>
              <a:gd name="T1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117">
                <a:moveTo>
                  <a:pt x="9" y="117"/>
                </a:moveTo>
                <a:cubicBezTo>
                  <a:pt x="7" y="117"/>
                  <a:pt x="5" y="116"/>
                  <a:pt x="3" y="114"/>
                </a:cubicBezTo>
                <a:cubicBezTo>
                  <a:pt x="0" y="110"/>
                  <a:pt x="1" y="105"/>
                  <a:pt x="5" y="102"/>
                </a:cubicBezTo>
                <a:cubicBezTo>
                  <a:pt x="137" y="3"/>
                  <a:pt x="137" y="3"/>
                  <a:pt x="137" y="3"/>
                </a:cubicBezTo>
                <a:cubicBezTo>
                  <a:pt x="140" y="0"/>
                  <a:pt x="145" y="1"/>
                  <a:pt x="148" y="5"/>
                </a:cubicBezTo>
                <a:cubicBezTo>
                  <a:pt x="151" y="8"/>
                  <a:pt x="150" y="13"/>
                  <a:pt x="146" y="16"/>
                </a:cubicBezTo>
                <a:cubicBezTo>
                  <a:pt x="14" y="115"/>
                  <a:pt x="14" y="115"/>
                  <a:pt x="14" y="115"/>
                </a:cubicBezTo>
                <a:cubicBezTo>
                  <a:pt x="13" y="116"/>
                  <a:pt x="11" y="117"/>
                  <a:pt x="9" y="11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6"/>
          <p:cNvSpPr>
            <a:spLocks/>
          </p:cNvSpPr>
          <p:nvPr/>
        </p:nvSpPr>
        <p:spPr bwMode="auto">
          <a:xfrm>
            <a:off x="1217846" y="2183279"/>
            <a:ext cx="128588" cy="100013"/>
          </a:xfrm>
          <a:custGeom>
            <a:avLst/>
            <a:gdLst>
              <a:gd name="T0" fmla="*/ 141 w 151"/>
              <a:gd name="T1" fmla="*/ 117 h 117"/>
              <a:gd name="T2" fmla="*/ 137 w 151"/>
              <a:gd name="T3" fmla="*/ 115 h 117"/>
              <a:gd name="T4" fmla="*/ 5 w 151"/>
              <a:gd name="T5" fmla="*/ 16 h 117"/>
              <a:gd name="T6" fmla="*/ 3 w 151"/>
              <a:gd name="T7" fmla="*/ 5 h 117"/>
              <a:gd name="T8" fmla="*/ 14 w 151"/>
              <a:gd name="T9" fmla="*/ 3 h 117"/>
              <a:gd name="T10" fmla="*/ 146 w 151"/>
              <a:gd name="T11" fmla="*/ 102 h 117"/>
              <a:gd name="T12" fmla="*/ 148 w 151"/>
              <a:gd name="T13" fmla="*/ 114 h 117"/>
              <a:gd name="T14" fmla="*/ 141 w 151"/>
              <a:gd name="T1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117">
                <a:moveTo>
                  <a:pt x="141" y="117"/>
                </a:moveTo>
                <a:cubicBezTo>
                  <a:pt x="140" y="117"/>
                  <a:pt x="138" y="116"/>
                  <a:pt x="137" y="115"/>
                </a:cubicBezTo>
                <a:cubicBezTo>
                  <a:pt x="5" y="16"/>
                  <a:pt x="5" y="16"/>
                  <a:pt x="5" y="16"/>
                </a:cubicBezTo>
                <a:cubicBezTo>
                  <a:pt x="1" y="13"/>
                  <a:pt x="0" y="8"/>
                  <a:pt x="3" y="5"/>
                </a:cubicBezTo>
                <a:cubicBezTo>
                  <a:pt x="6" y="1"/>
                  <a:pt x="11" y="0"/>
                  <a:pt x="14" y="3"/>
                </a:cubicBezTo>
                <a:cubicBezTo>
                  <a:pt x="146" y="102"/>
                  <a:pt x="146" y="102"/>
                  <a:pt x="146" y="102"/>
                </a:cubicBezTo>
                <a:cubicBezTo>
                  <a:pt x="150" y="105"/>
                  <a:pt x="151" y="110"/>
                  <a:pt x="148" y="114"/>
                </a:cubicBezTo>
                <a:cubicBezTo>
                  <a:pt x="146" y="116"/>
                  <a:pt x="144" y="117"/>
                  <a:pt x="141" y="11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7"/>
          <p:cNvSpPr>
            <a:spLocks/>
          </p:cNvSpPr>
          <p:nvPr/>
        </p:nvSpPr>
        <p:spPr bwMode="auto">
          <a:xfrm>
            <a:off x="1162283" y="2234079"/>
            <a:ext cx="50800" cy="79375"/>
          </a:xfrm>
          <a:custGeom>
            <a:avLst/>
            <a:gdLst>
              <a:gd name="T0" fmla="*/ 4 w 60"/>
              <a:gd name="T1" fmla="*/ 94 h 94"/>
              <a:gd name="T2" fmla="*/ 0 w 60"/>
              <a:gd name="T3" fmla="*/ 90 h 94"/>
              <a:gd name="T4" fmla="*/ 0 w 60"/>
              <a:gd name="T5" fmla="*/ 45 h 94"/>
              <a:gd name="T6" fmla="*/ 1 w 60"/>
              <a:gd name="T7" fmla="*/ 41 h 94"/>
              <a:gd name="T8" fmla="*/ 53 w 60"/>
              <a:gd name="T9" fmla="*/ 1 h 94"/>
              <a:gd name="T10" fmla="*/ 58 w 60"/>
              <a:gd name="T11" fmla="*/ 2 h 94"/>
              <a:gd name="T12" fmla="*/ 58 w 60"/>
              <a:gd name="T13" fmla="*/ 7 h 94"/>
              <a:gd name="T14" fmla="*/ 8 w 60"/>
              <a:gd name="T15" fmla="*/ 46 h 94"/>
              <a:gd name="T16" fmla="*/ 8 w 60"/>
              <a:gd name="T17" fmla="*/ 90 h 94"/>
              <a:gd name="T18" fmla="*/ 4 w 60"/>
              <a:gd name="T1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94">
                <a:moveTo>
                  <a:pt x="4" y="94"/>
                </a:moveTo>
                <a:cubicBezTo>
                  <a:pt x="2" y="94"/>
                  <a:pt x="0" y="92"/>
                  <a:pt x="0" y="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0" y="42"/>
                  <a:pt x="1" y="41"/>
                </a:cubicBezTo>
                <a:cubicBezTo>
                  <a:pt x="53" y="1"/>
                  <a:pt x="53" y="1"/>
                  <a:pt x="53" y="1"/>
                </a:cubicBezTo>
                <a:cubicBezTo>
                  <a:pt x="55" y="0"/>
                  <a:pt x="57" y="0"/>
                  <a:pt x="58" y="2"/>
                </a:cubicBezTo>
                <a:cubicBezTo>
                  <a:pt x="60" y="4"/>
                  <a:pt x="60" y="6"/>
                  <a:pt x="58" y="7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6" y="94"/>
                  <a:pt x="4" y="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8"/>
          <p:cNvSpPr>
            <a:spLocks/>
          </p:cNvSpPr>
          <p:nvPr/>
        </p:nvSpPr>
        <p:spPr bwMode="auto">
          <a:xfrm>
            <a:off x="1162281" y="2319805"/>
            <a:ext cx="7939" cy="11113"/>
          </a:xfrm>
          <a:custGeom>
            <a:avLst/>
            <a:gdLst>
              <a:gd name="T0" fmla="*/ 4 w 8"/>
              <a:gd name="T1" fmla="*/ 12 h 12"/>
              <a:gd name="T2" fmla="*/ 0 w 8"/>
              <a:gd name="T3" fmla="*/ 8 h 12"/>
              <a:gd name="T4" fmla="*/ 0 w 8"/>
              <a:gd name="T5" fmla="*/ 4 h 12"/>
              <a:gd name="T6" fmla="*/ 4 w 8"/>
              <a:gd name="T7" fmla="*/ 0 h 12"/>
              <a:gd name="T8" fmla="*/ 8 w 8"/>
              <a:gd name="T9" fmla="*/ 4 h 12"/>
              <a:gd name="T10" fmla="*/ 8 w 8"/>
              <a:gd name="T11" fmla="*/ 8 h 12"/>
              <a:gd name="T12" fmla="*/ 4 w 8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2">
                <a:moveTo>
                  <a:pt x="4" y="12"/>
                </a:move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8"/>
                  <a:pt x="8" y="8"/>
                  <a:pt x="8" y="8"/>
                </a:cubicBezTo>
                <a:cubicBezTo>
                  <a:pt x="8" y="10"/>
                  <a:pt x="6" y="12"/>
                  <a:pt x="4" y="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9"/>
          <p:cNvSpPr>
            <a:spLocks/>
          </p:cNvSpPr>
          <p:nvPr/>
        </p:nvSpPr>
        <p:spPr bwMode="auto">
          <a:xfrm>
            <a:off x="2578334" y="2262654"/>
            <a:ext cx="169863" cy="149225"/>
          </a:xfrm>
          <a:custGeom>
            <a:avLst/>
            <a:gdLst>
              <a:gd name="T0" fmla="*/ 159 w 200"/>
              <a:gd name="T1" fmla="*/ 176 h 176"/>
              <a:gd name="T2" fmla="*/ 39 w 200"/>
              <a:gd name="T3" fmla="*/ 176 h 176"/>
              <a:gd name="T4" fmla="*/ 0 w 200"/>
              <a:gd name="T5" fmla="*/ 138 h 176"/>
              <a:gd name="T6" fmla="*/ 0 w 200"/>
              <a:gd name="T7" fmla="*/ 8 h 176"/>
              <a:gd name="T8" fmla="*/ 8 w 200"/>
              <a:gd name="T9" fmla="*/ 0 h 176"/>
              <a:gd name="T10" fmla="*/ 16 w 200"/>
              <a:gd name="T11" fmla="*/ 8 h 176"/>
              <a:gd name="T12" fmla="*/ 16 w 200"/>
              <a:gd name="T13" fmla="*/ 138 h 176"/>
              <a:gd name="T14" fmla="*/ 39 w 200"/>
              <a:gd name="T15" fmla="*/ 160 h 176"/>
              <a:gd name="T16" fmla="*/ 159 w 200"/>
              <a:gd name="T17" fmla="*/ 160 h 176"/>
              <a:gd name="T18" fmla="*/ 184 w 200"/>
              <a:gd name="T19" fmla="*/ 138 h 176"/>
              <a:gd name="T20" fmla="*/ 184 w 200"/>
              <a:gd name="T21" fmla="*/ 8 h 176"/>
              <a:gd name="T22" fmla="*/ 192 w 200"/>
              <a:gd name="T23" fmla="*/ 0 h 176"/>
              <a:gd name="T24" fmla="*/ 200 w 200"/>
              <a:gd name="T25" fmla="*/ 8 h 176"/>
              <a:gd name="T26" fmla="*/ 200 w 200"/>
              <a:gd name="T27" fmla="*/ 138 h 176"/>
              <a:gd name="T28" fmla="*/ 159 w 200"/>
              <a:gd name="T29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76">
                <a:moveTo>
                  <a:pt x="159" y="176"/>
                </a:moveTo>
                <a:cubicBezTo>
                  <a:pt x="39" y="176"/>
                  <a:pt x="39" y="176"/>
                  <a:pt x="39" y="176"/>
                </a:cubicBezTo>
                <a:cubicBezTo>
                  <a:pt x="10" y="176"/>
                  <a:pt x="0" y="171"/>
                  <a:pt x="0" y="13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8"/>
                  <a:pt x="16" y="138"/>
                  <a:pt x="16" y="138"/>
                </a:cubicBezTo>
                <a:cubicBezTo>
                  <a:pt x="16" y="159"/>
                  <a:pt x="15" y="160"/>
                  <a:pt x="39" y="160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81" y="160"/>
                  <a:pt x="184" y="159"/>
                  <a:pt x="184" y="138"/>
                </a:cubicBezTo>
                <a:cubicBezTo>
                  <a:pt x="184" y="8"/>
                  <a:pt x="184" y="8"/>
                  <a:pt x="184" y="8"/>
                </a:cubicBezTo>
                <a:cubicBezTo>
                  <a:pt x="184" y="4"/>
                  <a:pt x="188" y="0"/>
                  <a:pt x="192" y="0"/>
                </a:cubicBezTo>
                <a:cubicBezTo>
                  <a:pt x="196" y="0"/>
                  <a:pt x="200" y="4"/>
                  <a:pt x="200" y="8"/>
                </a:cubicBezTo>
                <a:cubicBezTo>
                  <a:pt x="200" y="138"/>
                  <a:pt x="200" y="138"/>
                  <a:pt x="200" y="138"/>
                </a:cubicBezTo>
                <a:cubicBezTo>
                  <a:pt x="200" y="168"/>
                  <a:pt x="190" y="176"/>
                  <a:pt x="159" y="17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0"/>
          <p:cNvSpPr>
            <a:spLocks/>
          </p:cNvSpPr>
          <p:nvPr/>
        </p:nvSpPr>
        <p:spPr bwMode="auto">
          <a:xfrm>
            <a:off x="2608495" y="2188041"/>
            <a:ext cx="107951" cy="44451"/>
          </a:xfrm>
          <a:custGeom>
            <a:avLst/>
            <a:gdLst>
              <a:gd name="T0" fmla="*/ 120 w 128"/>
              <a:gd name="T1" fmla="*/ 52 h 52"/>
              <a:gd name="T2" fmla="*/ 112 w 128"/>
              <a:gd name="T3" fmla="*/ 44 h 52"/>
              <a:gd name="T4" fmla="*/ 112 w 128"/>
              <a:gd name="T5" fmla="*/ 42 h 52"/>
              <a:gd name="T6" fmla="*/ 87 w 128"/>
              <a:gd name="T7" fmla="*/ 16 h 52"/>
              <a:gd name="T8" fmla="*/ 39 w 128"/>
              <a:gd name="T9" fmla="*/ 16 h 52"/>
              <a:gd name="T10" fmla="*/ 16 w 128"/>
              <a:gd name="T11" fmla="*/ 42 h 52"/>
              <a:gd name="T12" fmla="*/ 16 w 128"/>
              <a:gd name="T13" fmla="*/ 44 h 52"/>
              <a:gd name="T14" fmla="*/ 8 w 128"/>
              <a:gd name="T15" fmla="*/ 52 h 52"/>
              <a:gd name="T16" fmla="*/ 0 w 128"/>
              <a:gd name="T17" fmla="*/ 44 h 52"/>
              <a:gd name="T18" fmla="*/ 0 w 128"/>
              <a:gd name="T19" fmla="*/ 42 h 52"/>
              <a:gd name="T20" fmla="*/ 39 w 128"/>
              <a:gd name="T21" fmla="*/ 0 h 52"/>
              <a:gd name="T22" fmla="*/ 87 w 128"/>
              <a:gd name="T23" fmla="*/ 0 h 52"/>
              <a:gd name="T24" fmla="*/ 128 w 128"/>
              <a:gd name="T25" fmla="*/ 42 h 52"/>
              <a:gd name="T26" fmla="*/ 128 w 128"/>
              <a:gd name="T27" fmla="*/ 44 h 52"/>
              <a:gd name="T28" fmla="*/ 120 w 128"/>
              <a:gd name="T2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52">
                <a:moveTo>
                  <a:pt x="120" y="52"/>
                </a:moveTo>
                <a:cubicBezTo>
                  <a:pt x="116" y="52"/>
                  <a:pt x="112" y="48"/>
                  <a:pt x="112" y="44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12" y="18"/>
                  <a:pt x="108" y="16"/>
                  <a:pt x="87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17" y="16"/>
                  <a:pt x="16" y="19"/>
                  <a:pt x="16" y="42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8"/>
                  <a:pt x="12" y="52"/>
                  <a:pt x="8" y="52"/>
                </a:cubicBezTo>
                <a:cubicBezTo>
                  <a:pt x="4" y="52"/>
                  <a:pt x="0" y="48"/>
                  <a:pt x="0" y="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0"/>
                  <a:pt x="8" y="0"/>
                  <a:pt x="3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20" y="0"/>
                  <a:pt x="128" y="13"/>
                  <a:pt x="128" y="42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8" y="48"/>
                  <a:pt x="124" y="52"/>
                  <a:pt x="120" y="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71"/>
          <p:cNvSpPr>
            <a:spLocks/>
          </p:cNvSpPr>
          <p:nvPr/>
        </p:nvSpPr>
        <p:spPr bwMode="auto">
          <a:xfrm>
            <a:off x="2618020" y="2364253"/>
            <a:ext cx="7939" cy="14288"/>
          </a:xfrm>
          <a:custGeom>
            <a:avLst/>
            <a:gdLst>
              <a:gd name="T0" fmla="*/ 4 w 8"/>
              <a:gd name="T1" fmla="*/ 16 h 16"/>
              <a:gd name="T2" fmla="*/ 0 w 8"/>
              <a:gd name="T3" fmla="*/ 12 h 16"/>
              <a:gd name="T4" fmla="*/ 0 w 8"/>
              <a:gd name="T5" fmla="*/ 4 h 16"/>
              <a:gd name="T6" fmla="*/ 4 w 8"/>
              <a:gd name="T7" fmla="*/ 0 h 16"/>
              <a:gd name="T8" fmla="*/ 8 w 8"/>
              <a:gd name="T9" fmla="*/ 4 h 16"/>
              <a:gd name="T10" fmla="*/ 8 w 8"/>
              <a:gd name="T11" fmla="*/ 12 h 16"/>
              <a:gd name="T12" fmla="*/ 4 w 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6">
                <a:moveTo>
                  <a:pt x="4" y="16"/>
                </a:move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4"/>
                  <a:pt x="6" y="16"/>
                  <a:pt x="4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72"/>
          <p:cNvSpPr>
            <a:spLocks/>
          </p:cNvSpPr>
          <p:nvPr/>
        </p:nvSpPr>
        <p:spPr bwMode="auto">
          <a:xfrm>
            <a:off x="2618020" y="2289641"/>
            <a:ext cx="7939" cy="65088"/>
          </a:xfrm>
          <a:custGeom>
            <a:avLst/>
            <a:gdLst>
              <a:gd name="T0" fmla="*/ 4 w 8"/>
              <a:gd name="T1" fmla="*/ 76 h 76"/>
              <a:gd name="T2" fmla="*/ 0 w 8"/>
              <a:gd name="T3" fmla="*/ 72 h 76"/>
              <a:gd name="T4" fmla="*/ 0 w 8"/>
              <a:gd name="T5" fmla="*/ 4 h 76"/>
              <a:gd name="T6" fmla="*/ 4 w 8"/>
              <a:gd name="T7" fmla="*/ 0 h 76"/>
              <a:gd name="T8" fmla="*/ 8 w 8"/>
              <a:gd name="T9" fmla="*/ 4 h 76"/>
              <a:gd name="T10" fmla="*/ 8 w 8"/>
              <a:gd name="T11" fmla="*/ 72 h 76"/>
              <a:gd name="T12" fmla="*/ 4 w 8"/>
              <a:gd name="T13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76">
                <a:moveTo>
                  <a:pt x="4" y="76"/>
                </a:moveTo>
                <a:cubicBezTo>
                  <a:pt x="2" y="76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72"/>
                  <a:pt x="8" y="72"/>
                  <a:pt x="8" y="72"/>
                </a:cubicBezTo>
                <a:cubicBezTo>
                  <a:pt x="8" y="74"/>
                  <a:pt x="6" y="76"/>
                  <a:pt x="4" y="7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3"/>
          <p:cNvSpPr>
            <a:spLocks/>
          </p:cNvSpPr>
          <p:nvPr/>
        </p:nvSpPr>
        <p:spPr bwMode="auto">
          <a:xfrm>
            <a:off x="2659295" y="2289642"/>
            <a:ext cx="6351" cy="88900"/>
          </a:xfrm>
          <a:custGeom>
            <a:avLst/>
            <a:gdLst>
              <a:gd name="T0" fmla="*/ 4 w 8"/>
              <a:gd name="T1" fmla="*/ 104 h 104"/>
              <a:gd name="T2" fmla="*/ 0 w 8"/>
              <a:gd name="T3" fmla="*/ 100 h 104"/>
              <a:gd name="T4" fmla="*/ 0 w 8"/>
              <a:gd name="T5" fmla="*/ 4 h 104"/>
              <a:gd name="T6" fmla="*/ 4 w 8"/>
              <a:gd name="T7" fmla="*/ 0 h 104"/>
              <a:gd name="T8" fmla="*/ 8 w 8"/>
              <a:gd name="T9" fmla="*/ 4 h 104"/>
              <a:gd name="T10" fmla="*/ 8 w 8"/>
              <a:gd name="T11" fmla="*/ 100 h 104"/>
              <a:gd name="T12" fmla="*/ 4 w 8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04">
                <a:moveTo>
                  <a:pt x="4" y="104"/>
                </a:moveTo>
                <a:cubicBezTo>
                  <a:pt x="2" y="104"/>
                  <a:pt x="0" y="102"/>
                  <a:pt x="0" y="10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0"/>
                  <a:pt x="8" y="100"/>
                  <a:pt x="8" y="100"/>
                </a:cubicBezTo>
                <a:cubicBezTo>
                  <a:pt x="8" y="102"/>
                  <a:pt x="6" y="104"/>
                  <a:pt x="4" y="10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4"/>
          <p:cNvSpPr>
            <a:spLocks/>
          </p:cNvSpPr>
          <p:nvPr/>
        </p:nvSpPr>
        <p:spPr bwMode="auto">
          <a:xfrm>
            <a:off x="2700570" y="2289642"/>
            <a:ext cx="6351" cy="88900"/>
          </a:xfrm>
          <a:custGeom>
            <a:avLst/>
            <a:gdLst>
              <a:gd name="T0" fmla="*/ 4 w 8"/>
              <a:gd name="T1" fmla="*/ 104 h 104"/>
              <a:gd name="T2" fmla="*/ 0 w 8"/>
              <a:gd name="T3" fmla="*/ 100 h 104"/>
              <a:gd name="T4" fmla="*/ 0 w 8"/>
              <a:gd name="T5" fmla="*/ 4 h 104"/>
              <a:gd name="T6" fmla="*/ 4 w 8"/>
              <a:gd name="T7" fmla="*/ 0 h 104"/>
              <a:gd name="T8" fmla="*/ 8 w 8"/>
              <a:gd name="T9" fmla="*/ 4 h 104"/>
              <a:gd name="T10" fmla="*/ 8 w 8"/>
              <a:gd name="T11" fmla="*/ 100 h 104"/>
              <a:gd name="T12" fmla="*/ 4 w 8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04">
                <a:moveTo>
                  <a:pt x="4" y="104"/>
                </a:moveTo>
                <a:cubicBezTo>
                  <a:pt x="2" y="104"/>
                  <a:pt x="0" y="102"/>
                  <a:pt x="0" y="10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0"/>
                  <a:pt x="8" y="100"/>
                  <a:pt x="8" y="100"/>
                </a:cubicBezTo>
                <a:cubicBezTo>
                  <a:pt x="8" y="102"/>
                  <a:pt x="6" y="104"/>
                  <a:pt x="4" y="10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5"/>
          <p:cNvSpPr>
            <a:spLocks noEditPoints="1"/>
          </p:cNvSpPr>
          <p:nvPr/>
        </p:nvSpPr>
        <p:spPr bwMode="auto">
          <a:xfrm>
            <a:off x="2554522" y="2218203"/>
            <a:ext cx="220663" cy="58739"/>
          </a:xfrm>
          <a:custGeom>
            <a:avLst/>
            <a:gdLst>
              <a:gd name="T0" fmla="*/ 260 w 260"/>
              <a:gd name="T1" fmla="*/ 35 h 68"/>
              <a:gd name="T2" fmla="*/ 227 w 260"/>
              <a:gd name="T3" fmla="*/ 68 h 68"/>
              <a:gd name="T4" fmla="*/ 33 w 260"/>
              <a:gd name="T5" fmla="*/ 68 h 68"/>
              <a:gd name="T6" fmla="*/ 0 w 260"/>
              <a:gd name="T7" fmla="*/ 35 h 68"/>
              <a:gd name="T8" fmla="*/ 0 w 260"/>
              <a:gd name="T9" fmla="*/ 33 h 68"/>
              <a:gd name="T10" fmla="*/ 33 w 260"/>
              <a:gd name="T11" fmla="*/ 0 h 68"/>
              <a:gd name="T12" fmla="*/ 227 w 260"/>
              <a:gd name="T13" fmla="*/ 0 h 68"/>
              <a:gd name="T14" fmla="*/ 260 w 260"/>
              <a:gd name="T15" fmla="*/ 33 h 68"/>
              <a:gd name="T16" fmla="*/ 260 w 260"/>
              <a:gd name="T17" fmla="*/ 35 h 68"/>
              <a:gd name="T18" fmla="*/ 244 w 260"/>
              <a:gd name="T19" fmla="*/ 33 h 68"/>
              <a:gd name="T20" fmla="*/ 227 w 260"/>
              <a:gd name="T21" fmla="*/ 16 h 68"/>
              <a:gd name="T22" fmla="*/ 33 w 260"/>
              <a:gd name="T23" fmla="*/ 16 h 68"/>
              <a:gd name="T24" fmla="*/ 16 w 260"/>
              <a:gd name="T25" fmla="*/ 33 h 68"/>
              <a:gd name="T26" fmla="*/ 16 w 260"/>
              <a:gd name="T27" fmla="*/ 35 h 68"/>
              <a:gd name="T28" fmla="*/ 33 w 260"/>
              <a:gd name="T29" fmla="*/ 52 h 68"/>
              <a:gd name="T30" fmla="*/ 227 w 260"/>
              <a:gd name="T31" fmla="*/ 52 h 68"/>
              <a:gd name="T32" fmla="*/ 244 w 260"/>
              <a:gd name="T33" fmla="*/ 35 h 68"/>
              <a:gd name="T34" fmla="*/ 244 w 260"/>
              <a:gd name="T35" fmla="*/ 3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68">
                <a:moveTo>
                  <a:pt x="260" y="35"/>
                </a:moveTo>
                <a:cubicBezTo>
                  <a:pt x="260" y="53"/>
                  <a:pt x="245" y="68"/>
                  <a:pt x="227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15" y="68"/>
                  <a:pt x="0" y="53"/>
                  <a:pt x="0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45" y="0"/>
                  <a:pt x="260" y="15"/>
                  <a:pt x="260" y="33"/>
                </a:cubicBezTo>
                <a:lnTo>
                  <a:pt x="260" y="35"/>
                </a:lnTo>
                <a:close/>
                <a:moveTo>
                  <a:pt x="244" y="33"/>
                </a:moveTo>
                <a:cubicBezTo>
                  <a:pt x="244" y="24"/>
                  <a:pt x="236" y="16"/>
                  <a:pt x="22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24" y="16"/>
                  <a:pt x="16" y="24"/>
                  <a:pt x="16" y="33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44"/>
                  <a:pt x="24" y="52"/>
                  <a:pt x="33" y="52"/>
                </a:cubicBezTo>
                <a:cubicBezTo>
                  <a:pt x="227" y="52"/>
                  <a:pt x="227" y="52"/>
                  <a:pt x="227" y="52"/>
                </a:cubicBezTo>
                <a:cubicBezTo>
                  <a:pt x="236" y="52"/>
                  <a:pt x="244" y="44"/>
                  <a:pt x="244" y="35"/>
                </a:cubicBezTo>
                <a:lnTo>
                  <a:pt x="244" y="3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194157" y="2192803"/>
            <a:ext cx="219075" cy="215900"/>
            <a:chOff x="5884863" y="400050"/>
            <a:chExt cx="219075" cy="215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3" name="Freeform 95"/>
            <p:cNvSpPr>
              <a:spLocks noEditPoints="1"/>
            </p:cNvSpPr>
            <p:nvPr/>
          </p:nvSpPr>
          <p:spPr bwMode="auto">
            <a:xfrm>
              <a:off x="5884863" y="400050"/>
              <a:ext cx="219075" cy="215900"/>
            </a:xfrm>
            <a:custGeom>
              <a:avLst/>
              <a:gdLst>
                <a:gd name="T0" fmla="*/ 10 w 257"/>
                <a:gd name="T1" fmla="*/ 255 h 255"/>
                <a:gd name="T2" fmla="*/ 5 w 257"/>
                <a:gd name="T3" fmla="*/ 253 h 255"/>
                <a:gd name="T4" fmla="*/ 3 w 257"/>
                <a:gd name="T5" fmla="*/ 251 h 255"/>
                <a:gd name="T6" fmla="*/ 1 w 257"/>
                <a:gd name="T7" fmla="*/ 244 h 255"/>
                <a:gd name="T8" fmla="*/ 28 w 257"/>
                <a:gd name="T9" fmla="*/ 171 h 255"/>
                <a:gd name="T10" fmla="*/ 189 w 257"/>
                <a:gd name="T11" fmla="*/ 10 h 255"/>
                <a:gd name="T12" fmla="*/ 215 w 257"/>
                <a:gd name="T13" fmla="*/ 0 h 255"/>
                <a:gd name="T14" fmla="*/ 242 w 257"/>
                <a:gd name="T15" fmla="*/ 11 h 255"/>
                <a:gd name="T16" fmla="*/ 244 w 257"/>
                <a:gd name="T17" fmla="*/ 13 h 255"/>
                <a:gd name="T18" fmla="*/ 256 w 257"/>
                <a:gd name="T19" fmla="*/ 40 h 255"/>
                <a:gd name="T20" fmla="*/ 246 w 257"/>
                <a:gd name="T21" fmla="*/ 68 h 255"/>
                <a:gd name="T22" fmla="*/ 86 w 257"/>
                <a:gd name="T23" fmla="*/ 229 h 255"/>
                <a:gd name="T24" fmla="*/ 12 w 257"/>
                <a:gd name="T25" fmla="*/ 255 h 255"/>
                <a:gd name="T26" fmla="*/ 10 w 257"/>
                <a:gd name="T27" fmla="*/ 255 h 255"/>
                <a:gd name="T28" fmla="*/ 215 w 257"/>
                <a:gd name="T29" fmla="*/ 16 h 255"/>
                <a:gd name="T30" fmla="*/ 200 w 257"/>
                <a:gd name="T31" fmla="*/ 22 h 255"/>
                <a:gd name="T32" fmla="*/ 40 w 257"/>
                <a:gd name="T33" fmla="*/ 182 h 255"/>
                <a:gd name="T34" fmla="*/ 19 w 257"/>
                <a:gd name="T35" fmla="*/ 237 h 255"/>
                <a:gd name="T36" fmla="*/ 75 w 257"/>
                <a:gd name="T37" fmla="*/ 217 h 255"/>
                <a:gd name="T38" fmla="*/ 235 w 257"/>
                <a:gd name="T39" fmla="*/ 57 h 255"/>
                <a:gd name="T40" fmla="*/ 240 w 257"/>
                <a:gd name="T41" fmla="*/ 41 h 255"/>
                <a:gd name="T42" fmla="*/ 233 w 257"/>
                <a:gd name="T43" fmla="*/ 25 h 255"/>
                <a:gd name="T44" fmla="*/ 231 w 257"/>
                <a:gd name="T45" fmla="*/ 23 h 255"/>
                <a:gd name="T46" fmla="*/ 215 w 257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7" h="255">
                  <a:moveTo>
                    <a:pt x="10" y="255"/>
                  </a:moveTo>
                  <a:cubicBezTo>
                    <a:pt x="8" y="255"/>
                    <a:pt x="6" y="254"/>
                    <a:pt x="5" y="253"/>
                  </a:cubicBezTo>
                  <a:cubicBezTo>
                    <a:pt x="3" y="251"/>
                    <a:pt x="3" y="251"/>
                    <a:pt x="3" y="251"/>
                  </a:cubicBezTo>
                  <a:cubicBezTo>
                    <a:pt x="1" y="249"/>
                    <a:pt x="0" y="246"/>
                    <a:pt x="1" y="244"/>
                  </a:cubicBezTo>
                  <a:cubicBezTo>
                    <a:pt x="3" y="234"/>
                    <a:pt x="16" y="183"/>
                    <a:pt x="28" y="171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96" y="4"/>
                    <a:pt x="205" y="0"/>
                    <a:pt x="215" y="0"/>
                  </a:cubicBezTo>
                  <a:cubicBezTo>
                    <a:pt x="225" y="0"/>
                    <a:pt x="235" y="4"/>
                    <a:pt x="242" y="11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51" y="20"/>
                    <a:pt x="256" y="30"/>
                    <a:pt x="256" y="40"/>
                  </a:cubicBezTo>
                  <a:cubicBezTo>
                    <a:pt x="257" y="51"/>
                    <a:pt x="253" y="61"/>
                    <a:pt x="246" y="68"/>
                  </a:cubicBezTo>
                  <a:cubicBezTo>
                    <a:pt x="86" y="229"/>
                    <a:pt x="86" y="229"/>
                    <a:pt x="86" y="229"/>
                  </a:cubicBezTo>
                  <a:cubicBezTo>
                    <a:pt x="73" y="241"/>
                    <a:pt x="22" y="253"/>
                    <a:pt x="12" y="255"/>
                  </a:cubicBezTo>
                  <a:cubicBezTo>
                    <a:pt x="11" y="255"/>
                    <a:pt x="11" y="255"/>
                    <a:pt x="10" y="255"/>
                  </a:cubicBezTo>
                  <a:close/>
                  <a:moveTo>
                    <a:pt x="215" y="16"/>
                  </a:moveTo>
                  <a:cubicBezTo>
                    <a:pt x="209" y="16"/>
                    <a:pt x="204" y="18"/>
                    <a:pt x="200" y="22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4" y="188"/>
                    <a:pt x="25" y="215"/>
                    <a:pt x="19" y="237"/>
                  </a:cubicBezTo>
                  <a:cubicBezTo>
                    <a:pt x="41" y="231"/>
                    <a:pt x="69" y="223"/>
                    <a:pt x="75" y="217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9" y="53"/>
                    <a:pt x="241" y="47"/>
                    <a:pt x="240" y="41"/>
                  </a:cubicBezTo>
                  <a:cubicBezTo>
                    <a:pt x="240" y="35"/>
                    <a:pt x="237" y="29"/>
                    <a:pt x="233" y="25"/>
                  </a:cubicBezTo>
                  <a:cubicBezTo>
                    <a:pt x="231" y="23"/>
                    <a:pt x="231" y="23"/>
                    <a:pt x="231" y="23"/>
                  </a:cubicBezTo>
                  <a:cubicBezTo>
                    <a:pt x="227" y="18"/>
                    <a:pt x="221" y="16"/>
                    <a:pt x="21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6038851" y="417513"/>
              <a:ext cx="44450" cy="44450"/>
            </a:xfrm>
            <a:custGeom>
              <a:avLst/>
              <a:gdLst>
                <a:gd name="T0" fmla="*/ 47 w 52"/>
                <a:gd name="T1" fmla="*/ 51 h 51"/>
                <a:gd name="T2" fmla="*/ 44 w 52"/>
                <a:gd name="T3" fmla="*/ 50 h 51"/>
                <a:gd name="T4" fmla="*/ 1 w 52"/>
                <a:gd name="T5" fmla="*/ 7 h 51"/>
                <a:gd name="T6" fmla="*/ 1 w 52"/>
                <a:gd name="T7" fmla="*/ 1 h 51"/>
                <a:gd name="T8" fmla="*/ 7 w 52"/>
                <a:gd name="T9" fmla="*/ 1 h 51"/>
                <a:gd name="T10" fmla="*/ 50 w 52"/>
                <a:gd name="T11" fmla="*/ 44 h 51"/>
                <a:gd name="T12" fmla="*/ 50 w 52"/>
                <a:gd name="T13" fmla="*/ 50 h 51"/>
                <a:gd name="T14" fmla="*/ 47 w 52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47" y="51"/>
                  </a:moveTo>
                  <a:cubicBezTo>
                    <a:pt x="46" y="51"/>
                    <a:pt x="45" y="51"/>
                    <a:pt x="44" y="5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2" y="46"/>
                    <a:pt x="52" y="48"/>
                    <a:pt x="50" y="50"/>
                  </a:cubicBezTo>
                  <a:cubicBezTo>
                    <a:pt x="49" y="51"/>
                    <a:pt x="48" y="51"/>
                    <a:pt x="47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5915026" y="541338"/>
              <a:ext cx="44450" cy="44450"/>
            </a:xfrm>
            <a:custGeom>
              <a:avLst/>
              <a:gdLst>
                <a:gd name="T0" fmla="*/ 48 w 52"/>
                <a:gd name="T1" fmla="*/ 52 h 52"/>
                <a:gd name="T2" fmla="*/ 45 w 52"/>
                <a:gd name="T3" fmla="*/ 51 h 52"/>
                <a:gd name="T4" fmla="*/ 2 w 52"/>
                <a:gd name="T5" fmla="*/ 8 h 52"/>
                <a:gd name="T6" fmla="*/ 2 w 52"/>
                <a:gd name="T7" fmla="*/ 2 h 52"/>
                <a:gd name="T8" fmla="*/ 8 w 52"/>
                <a:gd name="T9" fmla="*/ 2 h 52"/>
                <a:gd name="T10" fmla="*/ 51 w 52"/>
                <a:gd name="T11" fmla="*/ 45 h 52"/>
                <a:gd name="T12" fmla="*/ 51 w 52"/>
                <a:gd name="T13" fmla="*/ 51 h 52"/>
                <a:gd name="T14" fmla="*/ 48 w 52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48" y="52"/>
                  </a:moveTo>
                  <a:cubicBezTo>
                    <a:pt x="47" y="52"/>
                    <a:pt x="46" y="51"/>
                    <a:pt x="45" y="5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7"/>
                    <a:pt x="52" y="49"/>
                    <a:pt x="51" y="51"/>
                  </a:cubicBezTo>
                  <a:cubicBezTo>
                    <a:pt x="50" y="51"/>
                    <a:pt x="49" y="52"/>
                    <a:pt x="4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900738" y="571500"/>
              <a:ext cx="31750" cy="30163"/>
            </a:xfrm>
            <a:custGeom>
              <a:avLst/>
              <a:gdLst>
                <a:gd name="T0" fmla="*/ 32 w 37"/>
                <a:gd name="T1" fmla="*/ 36 h 36"/>
                <a:gd name="T2" fmla="*/ 29 w 37"/>
                <a:gd name="T3" fmla="*/ 35 h 36"/>
                <a:gd name="T4" fmla="*/ 2 w 37"/>
                <a:gd name="T5" fmla="*/ 8 h 36"/>
                <a:gd name="T6" fmla="*/ 2 w 37"/>
                <a:gd name="T7" fmla="*/ 2 h 36"/>
                <a:gd name="T8" fmla="*/ 8 w 37"/>
                <a:gd name="T9" fmla="*/ 2 h 36"/>
                <a:gd name="T10" fmla="*/ 35 w 37"/>
                <a:gd name="T11" fmla="*/ 30 h 36"/>
                <a:gd name="T12" fmla="*/ 35 w 37"/>
                <a:gd name="T13" fmla="*/ 35 h 36"/>
                <a:gd name="T14" fmla="*/ 32 w 37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1"/>
                    <a:pt x="37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5929313" y="454025"/>
              <a:ext cx="107950" cy="107950"/>
            </a:xfrm>
            <a:custGeom>
              <a:avLst/>
              <a:gdLst>
                <a:gd name="T0" fmla="*/ 4 w 128"/>
                <a:gd name="T1" fmla="*/ 127 h 127"/>
                <a:gd name="T2" fmla="*/ 1 w 128"/>
                <a:gd name="T3" fmla="*/ 126 h 127"/>
                <a:gd name="T4" fmla="*/ 1 w 128"/>
                <a:gd name="T5" fmla="*/ 120 h 127"/>
                <a:gd name="T6" fmla="*/ 121 w 128"/>
                <a:gd name="T7" fmla="*/ 1 h 127"/>
                <a:gd name="T8" fmla="*/ 126 w 128"/>
                <a:gd name="T9" fmla="*/ 1 h 127"/>
                <a:gd name="T10" fmla="*/ 126 w 128"/>
                <a:gd name="T11" fmla="*/ 7 h 127"/>
                <a:gd name="T12" fmla="*/ 7 w 128"/>
                <a:gd name="T13" fmla="*/ 126 h 127"/>
                <a:gd name="T14" fmla="*/ 4 w 128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27">
                  <a:moveTo>
                    <a:pt x="4" y="127"/>
                  </a:moveTo>
                  <a:cubicBezTo>
                    <a:pt x="3" y="127"/>
                    <a:pt x="2" y="127"/>
                    <a:pt x="1" y="126"/>
                  </a:cubicBezTo>
                  <a:cubicBezTo>
                    <a:pt x="0" y="125"/>
                    <a:pt x="0" y="122"/>
                    <a:pt x="1" y="120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2" y="0"/>
                    <a:pt x="125" y="0"/>
                    <a:pt x="126" y="1"/>
                  </a:cubicBezTo>
                  <a:cubicBezTo>
                    <a:pt x="128" y="3"/>
                    <a:pt x="128" y="5"/>
                    <a:pt x="126" y="7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5" y="127"/>
                    <a:pt x="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6040438" y="431800"/>
              <a:ext cx="19050" cy="20638"/>
            </a:xfrm>
            <a:custGeom>
              <a:avLst/>
              <a:gdLst>
                <a:gd name="T0" fmla="*/ 4 w 23"/>
                <a:gd name="T1" fmla="*/ 24 h 24"/>
                <a:gd name="T2" fmla="*/ 1 w 23"/>
                <a:gd name="T3" fmla="*/ 22 h 24"/>
                <a:gd name="T4" fmla="*/ 1 w 23"/>
                <a:gd name="T5" fmla="*/ 17 h 24"/>
                <a:gd name="T6" fmla="*/ 16 w 23"/>
                <a:gd name="T7" fmla="*/ 2 h 24"/>
                <a:gd name="T8" fmla="*/ 22 w 23"/>
                <a:gd name="T9" fmla="*/ 2 h 24"/>
                <a:gd name="T10" fmla="*/ 22 w 23"/>
                <a:gd name="T11" fmla="*/ 8 h 24"/>
                <a:gd name="T12" fmla="*/ 7 w 23"/>
                <a:gd name="T13" fmla="*/ 22 h 24"/>
                <a:gd name="T14" fmla="*/ 4 w 23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4">
                  <a:moveTo>
                    <a:pt x="4" y="24"/>
                  </a:moveTo>
                  <a:cubicBezTo>
                    <a:pt x="3" y="24"/>
                    <a:pt x="2" y="23"/>
                    <a:pt x="1" y="22"/>
                  </a:cubicBezTo>
                  <a:cubicBezTo>
                    <a:pt x="0" y="21"/>
                    <a:pt x="0" y="18"/>
                    <a:pt x="1" y="1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0" y="0"/>
                    <a:pt x="22" y="2"/>
                  </a:cubicBezTo>
                  <a:cubicBezTo>
                    <a:pt x="23" y="3"/>
                    <a:pt x="23" y="6"/>
                    <a:pt x="22" y="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5940426" y="442913"/>
              <a:ext cx="130175" cy="131763"/>
            </a:xfrm>
            <a:custGeom>
              <a:avLst/>
              <a:gdLst>
                <a:gd name="T0" fmla="*/ 4 w 154"/>
                <a:gd name="T1" fmla="*/ 154 h 154"/>
                <a:gd name="T2" fmla="*/ 2 w 154"/>
                <a:gd name="T3" fmla="*/ 152 h 154"/>
                <a:gd name="T4" fmla="*/ 2 w 154"/>
                <a:gd name="T5" fmla="*/ 147 h 154"/>
                <a:gd name="T6" fmla="*/ 147 w 154"/>
                <a:gd name="T7" fmla="*/ 1 h 154"/>
                <a:gd name="T8" fmla="*/ 153 w 154"/>
                <a:gd name="T9" fmla="*/ 1 h 154"/>
                <a:gd name="T10" fmla="*/ 153 w 154"/>
                <a:gd name="T11" fmla="*/ 7 h 154"/>
                <a:gd name="T12" fmla="*/ 7 w 154"/>
                <a:gd name="T13" fmla="*/ 152 h 154"/>
                <a:gd name="T14" fmla="*/ 4 w 154"/>
                <a:gd name="T1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54">
                  <a:moveTo>
                    <a:pt x="4" y="154"/>
                  </a:moveTo>
                  <a:cubicBezTo>
                    <a:pt x="3" y="154"/>
                    <a:pt x="2" y="153"/>
                    <a:pt x="2" y="152"/>
                  </a:cubicBezTo>
                  <a:cubicBezTo>
                    <a:pt x="0" y="151"/>
                    <a:pt x="0" y="148"/>
                    <a:pt x="2" y="14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9" y="0"/>
                    <a:pt x="151" y="0"/>
                    <a:pt x="153" y="1"/>
                  </a:cubicBezTo>
                  <a:cubicBezTo>
                    <a:pt x="154" y="3"/>
                    <a:pt x="154" y="5"/>
                    <a:pt x="153" y="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3"/>
                    <a:pt x="6" y="154"/>
                    <a:pt x="4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299291" y="4330655"/>
            <a:ext cx="2381251" cy="227012"/>
            <a:chOff x="4805363" y="5735638"/>
            <a:chExt cx="2381251" cy="2270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6675438" y="5741988"/>
              <a:ext cx="149225" cy="57150"/>
            </a:xfrm>
            <a:custGeom>
              <a:avLst/>
              <a:gdLst>
                <a:gd name="T0" fmla="*/ 142 w 176"/>
                <a:gd name="T1" fmla="*/ 68 h 68"/>
                <a:gd name="T2" fmla="*/ 34 w 176"/>
                <a:gd name="T3" fmla="*/ 68 h 68"/>
                <a:gd name="T4" fmla="*/ 0 w 176"/>
                <a:gd name="T5" fmla="*/ 34 h 68"/>
                <a:gd name="T6" fmla="*/ 34 w 176"/>
                <a:gd name="T7" fmla="*/ 0 h 68"/>
                <a:gd name="T8" fmla="*/ 142 w 176"/>
                <a:gd name="T9" fmla="*/ 0 h 68"/>
                <a:gd name="T10" fmla="*/ 176 w 176"/>
                <a:gd name="T11" fmla="*/ 34 h 68"/>
                <a:gd name="T12" fmla="*/ 142 w 176"/>
                <a:gd name="T13" fmla="*/ 68 h 68"/>
                <a:gd name="T14" fmla="*/ 34 w 176"/>
                <a:gd name="T15" fmla="*/ 16 h 68"/>
                <a:gd name="T16" fmla="*/ 16 w 176"/>
                <a:gd name="T17" fmla="*/ 34 h 68"/>
                <a:gd name="T18" fmla="*/ 34 w 176"/>
                <a:gd name="T19" fmla="*/ 52 h 68"/>
                <a:gd name="T20" fmla="*/ 142 w 176"/>
                <a:gd name="T21" fmla="*/ 52 h 68"/>
                <a:gd name="T22" fmla="*/ 160 w 176"/>
                <a:gd name="T23" fmla="*/ 34 h 68"/>
                <a:gd name="T24" fmla="*/ 142 w 176"/>
                <a:gd name="T25" fmla="*/ 16 h 68"/>
                <a:gd name="T26" fmla="*/ 34 w 176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68">
                  <a:moveTo>
                    <a:pt x="142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1" y="0"/>
                    <a:pt x="176" y="15"/>
                    <a:pt x="176" y="34"/>
                  </a:cubicBezTo>
                  <a:cubicBezTo>
                    <a:pt x="176" y="53"/>
                    <a:pt x="161" y="68"/>
                    <a:pt x="142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52" y="52"/>
                    <a:pt x="160" y="44"/>
                    <a:pt x="160" y="34"/>
                  </a:cubicBezTo>
                  <a:cubicBezTo>
                    <a:pt x="160" y="24"/>
                    <a:pt x="152" y="16"/>
                    <a:pt x="142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 noEditPoints="1"/>
            </p:cNvSpPr>
            <p:nvPr/>
          </p:nvSpPr>
          <p:spPr bwMode="auto">
            <a:xfrm>
              <a:off x="6675438" y="5900738"/>
              <a:ext cx="149225" cy="58738"/>
            </a:xfrm>
            <a:custGeom>
              <a:avLst/>
              <a:gdLst>
                <a:gd name="T0" fmla="*/ 142 w 176"/>
                <a:gd name="T1" fmla="*/ 68 h 68"/>
                <a:gd name="T2" fmla="*/ 34 w 176"/>
                <a:gd name="T3" fmla="*/ 68 h 68"/>
                <a:gd name="T4" fmla="*/ 0 w 176"/>
                <a:gd name="T5" fmla="*/ 34 h 68"/>
                <a:gd name="T6" fmla="*/ 34 w 176"/>
                <a:gd name="T7" fmla="*/ 0 h 68"/>
                <a:gd name="T8" fmla="*/ 142 w 176"/>
                <a:gd name="T9" fmla="*/ 0 h 68"/>
                <a:gd name="T10" fmla="*/ 176 w 176"/>
                <a:gd name="T11" fmla="*/ 34 h 68"/>
                <a:gd name="T12" fmla="*/ 142 w 176"/>
                <a:gd name="T13" fmla="*/ 68 h 68"/>
                <a:gd name="T14" fmla="*/ 34 w 176"/>
                <a:gd name="T15" fmla="*/ 16 h 68"/>
                <a:gd name="T16" fmla="*/ 16 w 176"/>
                <a:gd name="T17" fmla="*/ 34 h 68"/>
                <a:gd name="T18" fmla="*/ 34 w 176"/>
                <a:gd name="T19" fmla="*/ 52 h 68"/>
                <a:gd name="T20" fmla="*/ 142 w 176"/>
                <a:gd name="T21" fmla="*/ 52 h 68"/>
                <a:gd name="T22" fmla="*/ 160 w 176"/>
                <a:gd name="T23" fmla="*/ 34 h 68"/>
                <a:gd name="T24" fmla="*/ 142 w 176"/>
                <a:gd name="T25" fmla="*/ 16 h 68"/>
                <a:gd name="T26" fmla="*/ 34 w 176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68">
                  <a:moveTo>
                    <a:pt x="142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1" y="0"/>
                    <a:pt x="176" y="15"/>
                    <a:pt x="176" y="34"/>
                  </a:cubicBezTo>
                  <a:cubicBezTo>
                    <a:pt x="176" y="53"/>
                    <a:pt x="161" y="68"/>
                    <a:pt x="142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52" y="52"/>
                    <a:pt x="160" y="44"/>
                    <a:pt x="160" y="34"/>
                  </a:cubicBezTo>
                  <a:cubicBezTo>
                    <a:pt x="160" y="24"/>
                    <a:pt x="152" y="16"/>
                    <a:pt x="142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6675438" y="5822950"/>
              <a:ext cx="149225" cy="57150"/>
            </a:xfrm>
            <a:custGeom>
              <a:avLst/>
              <a:gdLst>
                <a:gd name="T0" fmla="*/ 142 w 176"/>
                <a:gd name="T1" fmla="*/ 68 h 68"/>
                <a:gd name="T2" fmla="*/ 34 w 176"/>
                <a:gd name="T3" fmla="*/ 68 h 68"/>
                <a:gd name="T4" fmla="*/ 0 w 176"/>
                <a:gd name="T5" fmla="*/ 34 h 68"/>
                <a:gd name="T6" fmla="*/ 34 w 176"/>
                <a:gd name="T7" fmla="*/ 0 h 68"/>
                <a:gd name="T8" fmla="*/ 142 w 176"/>
                <a:gd name="T9" fmla="*/ 0 h 68"/>
                <a:gd name="T10" fmla="*/ 176 w 176"/>
                <a:gd name="T11" fmla="*/ 34 h 68"/>
                <a:gd name="T12" fmla="*/ 142 w 176"/>
                <a:gd name="T13" fmla="*/ 68 h 68"/>
                <a:gd name="T14" fmla="*/ 34 w 176"/>
                <a:gd name="T15" fmla="*/ 16 h 68"/>
                <a:gd name="T16" fmla="*/ 16 w 176"/>
                <a:gd name="T17" fmla="*/ 34 h 68"/>
                <a:gd name="T18" fmla="*/ 34 w 176"/>
                <a:gd name="T19" fmla="*/ 52 h 68"/>
                <a:gd name="T20" fmla="*/ 142 w 176"/>
                <a:gd name="T21" fmla="*/ 52 h 68"/>
                <a:gd name="T22" fmla="*/ 160 w 176"/>
                <a:gd name="T23" fmla="*/ 34 h 68"/>
                <a:gd name="T24" fmla="*/ 142 w 176"/>
                <a:gd name="T25" fmla="*/ 16 h 68"/>
                <a:gd name="T26" fmla="*/ 34 w 176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68">
                  <a:moveTo>
                    <a:pt x="142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1" y="0"/>
                    <a:pt x="176" y="15"/>
                    <a:pt x="176" y="34"/>
                  </a:cubicBezTo>
                  <a:cubicBezTo>
                    <a:pt x="176" y="53"/>
                    <a:pt x="161" y="68"/>
                    <a:pt x="142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52" y="52"/>
                    <a:pt x="160" y="44"/>
                    <a:pt x="160" y="34"/>
                  </a:cubicBezTo>
                  <a:cubicBezTo>
                    <a:pt x="160" y="24"/>
                    <a:pt x="152" y="16"/>
                    <a:pt x="142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6600826" y="5741988"/>
              <a:ext cx="60325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7" y="0"/>
                    <a:pt x="72" y="15"/>
                    <a:pt x="72" y="34"/>
                  </a:cubicBezTo>
                  <a:cubicBezTo>
                    <a:pt x="72" y="53"/>
                    <a:pt x="57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8" y="52"/>
                    <a:pt x="56" y="44"/>
                    <a:pt x="56" y="34"/>
                  </a:cubicBezTo>
                  <a:cubicBezTo>
                    <a:pt x="56" y="24"/>
                    <a:pt x="48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 noEditPoints="1"/>
            </p:cNvSpPr>
            <p:nvPr/>
          </p:nvSpPr>
          <p:spPr bwMode="auto">
            <a:xfrm>
              <a:off x="6600826" y="5900738"/>
              <a:ext cx="60325" cy="58738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7" y="0"/>
                    <a:pt x="72" y="15"/>
                    <a:pt x="72" y="34"/>
                  </a:cubicBezTo>
                  <a:cubicBezTo>
                    <a:pt x="72" y="53"/>
                    <a:pt x="57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8" y="52"/>
                    <a:pt x="56" y="44"/>
                    <a:pt x="56" y="34"/>
                  </a:cubicBezTo>
                  <a:cubicBezTo>
                    <a:pt x="56" y="24"/>
                    <a:pt x="48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6600826" y="5822950"/>
              <a:ext cx="60325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7" y="0"/>
                    <a:pt x="72" y="15"/>
                    <a:pt x="72" y="34"/>
                  </a:cubicBezTo>
                  <a:cubicBezTo>
                    <a:pt x="72" y="53"/>
                    <a:pt x="57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8" y="52"/>
                    <a:pt x="56" y="44"/>
                    <a:pt x="56" y="34"/>
                  </a:cubicBezTo>
                  <a:cubicBezTo>
                    <a:pt x="56" y="24"/>
                    <a:pt x="48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6958013" y="5741988"/>
              <a:ext cx="61913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/>
            <p:cNvSpPr>
              <a:spLocks noEditPoints="1"/>
            </p:cNvSpPr>
            <p:nvPr/>
          </p:nvSpPr>
          <p:spPr bwMode="auto">
            <a:xfrm>
              <a:off x="6958013" y="5900738"/>
              <a:ext cx="61913" cy="58738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/>
            <p:cNvSpPr>
              <a:spLocks noEditPoints="1"/>
            </p:cNvSpPr>
            <p:nvPr/>
          </p:nvSpPr>
          <p:spPr bwMode="auto">
            <a:xfrm>
              <a:off x="6958013" y="5822950"/>
              <a:ext cx="61913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5"/>
            <p:cNvSpPr>
              <a:spLocks noEditPoints="1"/>
            </p:cNvSpPr>
            <p:nvPr/>
          </p:nvSpPr>
          <p:spPr bwMode="auto">
            <a:xfrm>
              <a:off x="7040563" y="5741988"/>
              <a:ext cx="60325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 noEditPoints="1"/>
            </p:cNvSpPr>
            <p:nvPr/>
          </p:nvSpPr>
          <p:spPr bwMode="auto">
            <a:xfrm>
              <a:off x="7040563" y="5900738"/>
              <a:ext cx="60325" cy="58738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 noEditPoints="1"/>
            </p:cNvSpPr>
            <p:nvPr/>
          </p:nvSpPr>
          <p:spPr bwMode="auto">
            <a:xfrm>
              <a:off x="7040563" y="5822950"/>
              <a:ext cx="60325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 noEditPoints="1"/>
            </p:cNvSpPr>
            <p:nvPr/>
          </p:nvSpPr>
          <p:spPr bwMode="auto">
            <a:xfrm>
              <a:off x="7124701" y="5741988"/>
              <a:ext cx="61913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 noEditPoints="1"/>
            </p:cNvSpPr>
            <p:nvPr/>
          </p:nvSpPr>
          <p:spPr bwMode="auto">
            <a:xfrm>
              <a:off x="7124701" y="5900738"/>
              <a:ext cx="61913" cy="58738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 noEditPoints="1"/>
            </p:cNvSpPr>
            <p:nvPr/>
          </p:nvSpPr>
          <p:spPr bwMode="auto">
            <a:xfrm>
              <a:off x="7124701" y="5822950"/>
              <a:ext cx="61913" cy="57150"/>
            </a:xfrm>
            <a:custGeom>
              <a:avLst/>
              <a:gdLst>
                <a:gd name="T0" fmla="*/ 38 w 72"/>
                <a:gd name="T1" fmla="*/ 68 h 68"/>
                <a:gd name="T2" fmla="*/ 34 w 72"/>
                <a:gd name="T3" fmla="*/ 68 h 68"/>
                <a:gd name="T4" fmla="*/ 0 w 72"/>
                <a:gd name="T5" fmla="*/ 34 h 68"/>
                <a:gd name="T6" fmla="*/ 34 w 72"/>
                <a:gd name="T7" fmla="*/ 0 h 68"/>
                <a:gd name="T8" fmla="*/ 38 w 72"/>
                <a:gd name="T9" fmla="*/ 0 h 68"/>
                <a:gd name="T10" fmla="*/ 72 w 72"/>
                <a:gd name="T11" fmla="*/ 34 h 68"/>
                <a:gd name="T12" fmla="*/ 38 w 72"/>
                <a:gd name="T13" fmla="*/ 68 h 68"/>
                <a:gd name="T14" fmla="*/ 34 w 72"/>
                <a:gd name="T15" fmla="*/ 16 h 68"/>
                <a:gd name="T16" fmla="*/ 16 w 72"/>
                <a:gd name="T17" fmla="*/ 34 h 68"/>
                <a:gd name="T18" fmla="*/ 34 w 72"/>
                <a:gd name="T19" fmla="*/ 52 h 68"/>
                <a:gd name="T20" fmla="*/ 38 w 72"/>
                <a:gd name="T21" fmla="*/ 52 h 68"/>
                <a:gd name="T22" fmla="*/ 56 w 72"/>
                <a:gd name="T23" fmla="*/ 34 h 68"/>
                <a:gd name="T24" fmla="*/ 38 w 72"/>
                <a:gd name="T25" fmla="*/ 16 h 68"/>
                <a:gd name="T26" fmla="*/ 34 w 72"/>
                <a:gd name="T27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8">
                  <a:moveTo>
                    <a:pt x="3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0"/>
                    <a:pt x="72" y="15"/>
                    <a:pt x="72" y="34"/>
                  </a:cubicBezTo>
                  <a:cubicBezTo>
                    <a:pt x="72" y="53"/>
                    <a:pt x="56" y="68"/>
                    <a:pt x="38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7" y="52"/>
                    <a:pt x="56" y="44"/>
                    <a:pt x="56" y="34"/>
                  </a:cubicBezTo>
                  <a:cubicBezTo>
                    <a:pt x="56" y="24"/>
                    <a:pt x="47" y="16"/>
                    <a:pt x="38" y="16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2"/>
            <p:cNvSpPr>
              <a:spLocks noEditPoints="1"/>
            </p:cNvSpPr>
            <p:nvPr/>
          </p:nvSpPr>
          <p:spPr bwMode="auto">
            <a:xfrm>
              <a:off x="6245226" y="5738813"/>
              <a:ext cx="217488" cy="104775"/>
            </a:xfrm>
            <a:custGeom>
              <a:avLst/>
              <a:gdLst>
                <a:gd name="T0" fmla="*/ 256 w 256"/>
                <a:gd name="T1" fmla="*/ 96 h 124"/>
                <a:gd name="T2" fmla="*/ 228 w 256"/>
                <a:gd name="T3" fmla="*/ 124 h 124"/>
                <a:gd name="T4" fmla="*/ 28 w 256"/>
                <a:gd name="T5" fmla="*/ 124 h 124"/>
                <a:gd name="T6" fmla="*/ 0 w 256"/>
                <a:gd name="T7" fmla="*/ 96 h 124"/>
                <a:gd name="T8" fmla="*/ 0 w 256"/>
                <a:gd name="T9" fmla="*/ 28 h 124"/>
                <a:gd name="T10" fmla="*/ 28 w 256"/>
                <a:gd name="T11" fmla="*/ 0 h 124"/>
                <a:gd name="T12" fmla="*/ 228 w 256"/>
                <a:gd name="T13" fmla="*/ 0 h 124"/>
                <a:gd name="T14" fmla="*/ 256 w 256"/>
                <a:gd name="T15" fmla="*/ 28 h 124"/>
                <a:gd name="T16" fmla="*/ 256 w 256"/>
                <a:gd name="T17" fmla="*/ 96 h 124"/>
                <a:gd name="T18" fmla="*/ 240 w 256"/>
                <a:gd name="T19" fmla="*/ 28 h 124"/>
                <a:gd name="T20" fmla="*/ 228 w 256"/>
                <a:gd name="T21" fmla="*/ 16 h 124"/>
                <a:gd name="T22" fmla="*/ 28 w 256"/>
                <a:gd name="T23" fmla="*/ 16 h 124"/>
                <a:gd name="T24" fmla="*/ 16 w 256"/>
                <a:gd name="T25" fmla="*/ 28 h 124"/>
                <a:gd name="T26" fmla="*/ 16 w 256"/>
                <a:gd name="T27" fmla="*/ 96 h 124"/>
                <a:gd name="T28" fmla="*/ 28 w 256"/>
                <a:gd name="T29" fmla="*/ 108 h 124"/>
                <a:gd name="T30" fmla="*/ 228 w 256"/>
                <a:gd name="T31" fmla="*/ 108 h 124"/>
                <a:gd name="T32" fmla="*/ 240 w 256"/>
                <a:gd name="T33" fmla="*/ 96 h 124"/>
                <a:gd name="T34" fmla="*/ 240 w 256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24">
                  <a:moveTo>
                    <a:pt x="256" y="96"/>
                  </a:moveTo>
                  <a:cubicBezTo>
                    <a:pt x="256" y="112"/>
                    <a:pt x="244" y="124"/>
                    <a:pt x="22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4" y="0"/>
                    <a:pt x="256" y="12"/>
                    <a:pt x="256" y="28"/>
                  </a:cubicBezTo>
                  <a:lnTo>
                    <a:pt x="256" y="96"/>
                  </a:lnTo>
                  <a:close/>
                  <a:moveTo>
                    <a:pt x="240" y="28"/>
                  </a:moveTo>
                  <a:cubicBezTo>
                    <a:pt x="240" y="21"/>
                    <a:pt x="235" y="16"/>
                    <a:pt x="2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5" y="108"/>
                    <a:pt x="240" y="103"/>
                    <a:pt x="240" y="96"/>
                  </a:cubicBezTo>
                  <a:lnTo>
                    <a:pt x="24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3"/>
            <p:cNvSpPr>
              <a:spLocks noEditPoints="1"/>
            </p:cNvSpPr>
            <p:nvPr/>
          </p:nvSpPr>
          <p:spPr bwMode="auto">
            <a:xfrm>
              <a:off x="6245226" y="5853113"/>
              <a:ext cx="217488" cy="106363"/>
            </a:xfrm>
            <a:custGeom>
              <a:avLst/>
              <a:gdLst>
                <a:gd name="T0" fmla="*/ 256 w 256"/>
                <a:gd name="T1" fmla="*/ 96 h 124"/>
                <a:gd name="T2" fmla="*/ 228 w 256"/>
                <a:gd name="T3" fmla="*/ 124 h 124"/>
                <a:gd name="T4" fmla="*/ 28 w 256"/>
                <a:gd name="T5" fmla="*/ 124 h 124"/>
                <a:gd name="T6" fmla="*/ 0 w 256"/>
                <a:gd name="T7" fmla="*/ 96 h 124"/>
                <a:gd name="T8" fmla="*/ 0 w 256"/>
                <a:gd name="T9" fmla="*/ 28 h 124"/>
                <a:gd name="T10" fmla="*/ 28 w 256"/>
                <a:gd name="T11" fmla="*/ 0 h 124"/>
                <a:gd name="T12" fmla="*/ 228 w 256"/>
                <a:gd name="T13" fmla="*/ 0 h 124"/>
                <a:gd name="T14" fmla="*/ 256 w 256"/>
                <a:gd name="T15" fmla="*/ 28 h 124"/>
                <a:gd name="T16" fmla="*/ 256 w 256"/>
                <a:gd name="T17" fmla="*/ 96 h 124"/>
                <a:gd name="T18" fmla="*/ 240 w 256"/>
                <a:gd name="T19" fmla="*/ 28 h 124"/>
                <a:gd name="T20" fmla="*/ 228 w 256"/>
                <a:gd name="T21" fmla="*/ 16 h 124"/>
                <a:gd name="T22" fmla="*/ 28 w 256"/>
                <a:gd name="T23" fmla="*/ 16 h 124"/>
                <a:gd name="T24" fmla="*/ 16 w 256"/>
                <a:gd name="T25" fmla="*/ 28 h 124"/>
                <a:gd name="T26" fmla="*/ 16 w 256"/>
                <a:gd name="T27" fmla="*/ 96 h 124"/>
                <a:gd name="T28" fmla="*/ 28 w 256"/>
                <a:gd name="T29" fmla="*/ 108 h 124"/>
                <a:gd name="T30" fmla="*/ 228 w 256"/>
                <a:gd name="T31" fmla="*/ 108 h 124"/>
                <a:gd name="T32" fmla="*/ 240 w 256"/>
                <a:gd name="T33" fmla="*/ 96 h 124"/>
                <a:gd name="T34" fmla="*/ 240 w 256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24">
                  <a:moveTo>
                    <a:pt x="256" y="96"/>
                  </a:moveTo>
                  <a:cubicBezTo>
                    <a:pt x="256" y="112"/>
                    <a:pt x="244" y="124"/>
                    <a:pt x="22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4" y="0"/>
                    <a:pt x="256" y="12"/>
                    <a:pt x="256" y="28"/>
                  </a:cubicBezTo>
                  <a:lnTo>
                    <a:pt x="256" y="96"/>
                  </a:lnTo>
                  <a:close/>
                  <a:moveTo>
                    <a:pt x="240" y="28"/>
                  </a:moveTo>
                  <a:cubicBezTo>
                    <a:pt x="240" y="21"/>
                    <a:pt x="235" y="16"/>
                    <a:pt x="2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5" y="108"/>
                    <a:pt x="240" y="103"/>
                    <a:pt x="240" y="96"/>
                  </a:cubicBezTo>
                  <a:lnTo>
                    <a:pt x="24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6269038" y="5765800"/>
              <a:ext cx="39688" cy="26988"/>
            </a:xfrm>
            <a:custGeom>
              <a:avLst/>
              <a:gdLst>
                <a:gd name="T0" fmla="*/ 4 w 48"/>
                <a:gd name="T1" fmla="*/ 32 h 32"/>
                <a:gd name="T2" fmla="*/ 0 w 48"/>
                <a:gd name="T3" fmla="*/ 28 h 32"/>
                <a:gd name="T4" fmla="*/ 0 w 48"/>
                <a:gd name="T5" fmla="*/ 21 h 32"/>
                <a:gd name="T6" fmla="*/ 20 w 48"/>
                <a:gd name="T7" fmla="*/ 0 h 32"/>
                <a:gd name="T8" fmla="*/ 44 w 48"/>
                <a:gd name="T9" fmla="*/ 0 h 32"/>
                <a:gd name="T10" fmla="*/ 48 w 48"/>
                <a:gd name="T11" fmla="*/ 4 h 32"/>
                <a:gd name="T12" fmla="*/ 44 w 48"/>
                <a:gd name="T13" fmla="*/ 8 h 32"/>
                <a:gd name="T14" fmla="*/ 20 w 48"/>
                <a:gd name="T15" fmla="*/ 8 h 32"/>
                <a:gd name="T16" fmla="*/ 8 w 48"/>
                <a:gd name="T17" fmla="*/ 21 h 32"/>
                <a:gd name="T18" fmla="*/ 8 w 48"/>
                <a:gd name="T19" fmla="*/ 28 h 32"/>
                <a:gd name="T20" fmla="*/ 4 w 48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2"/>
                    <a:pt x="48" y="4"/>
                  </a:cubicBezTo>
                  <a:cubicBezTo>
                    <a:pt x="48" y="6"/>
                    <a:pt x="47" y="8"/>
                    <a:pt x="44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5"/>
                    <a:pt x="8" y="2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6269038" y="5797550"/>
              <a:ext cx="6350" cy="6350"/>
            </a:xfrm>
            <a:custGeom>
              <a:avLst/>
              <a:gdLst>
                <a:gd name="T0" fmla="*/ 4 w 8"/>
                <a:gd name="T1" fmla="*/ 9 h 9"/>
                <a:gd name="T2" fmla="*/ 2 w 8"/>
                <a:gd name="T3" fmla="*/ 8 h 9"/>
                <a:gd name="T4" fmla="*/ 0 w 8"/>
                <a:gd name="T5" fmla="*/ 5 h 9"/>
                <a:gd name="T6" fmla="*/ 2 w 8"/>
                <a:gd name="T7" fmla="*/ 2 h 9"/>
                <a:gd name="T8" fmla="*/ 7 w 8"/>
                <a:gd name="T9" fmla="*/ 2 h 9"/>
                <a:gd name="T10" fmla="*/ 8 w 8"/>
                <a:gd name="T11" fmla="*/ 5 h 9"/>
                <a:gd name="T12" fmla="*/ 7 w 8"/>
                <a:gd name="T13" fmla="*/ 8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3" y="9"/>
                    <a:pt x="2" y="8"/>
                    <a:pt x="2" y="8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8" y="3"/>
                    <a:pt x="8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7" y="8"/>
                    <a:pt x="6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/>
            <p:cNvSpPr>
              <a:spLocks noEditPoints="1"/>
            </p:cNvSpPr>
            <p:nvPr/>
          </p:nvSpPr>
          <p:spPr bwMode="auto">
            <a:xfrm>
              <a:off x="5884863" y="5738813"/>
              <a:ext cx="217488" cy="104775"/>
            </a:xfrm>
            <a:custGeom>
              <a:avLst/>
              <a:gdLst>
                <a:gd name="T0" fmla="*/ 256 w 256"/>
                <a:gd name="T1" fmla="*/ 96 h 124"/>
                <a:gd name="T2" fmla="*/ 228 w 256"/>
                <a:gd name="T3" fmla="*/ 124 h 124"/>
                <a:gd name="T4" fmla="*/ 28 w 256"/>
                <a:gd name="T5" fmla="*/ 124 h 124"/>
                <a:gd name="T6" fmla="*/ 0 w 256"/>
                <a:gd name="T7" fmla="*/ 96 h 124"/>
                <a:gd name="T8" fmla="*/ 0 w 256"/>
                <a:gd name="T9" fmla="*/ 28 h 124"/>
                <a:gd name="T10" fmla="*/ 28 w 256"/>
                <a:gd name="T11" fmla="*/ 0 h 124"/>
                <a:gd name="T12" fmla="*/ 228 w 256"/>
                <a:gd name="T13" fmla="*/ 0 h 124"/>
                <a:gd name="T14" fmla="*/ 256 w 256"/>
                <a:gd name="T15" fmla="*/ 28 h 124"/>
                <a:gd name="T16" fmla="*/ 256 w 256"/>
                <a:gd name="T17" fmla="*/ 96 h 124"/>
                <a:gd name="T18" fmla="*/ 240 w 256"/>
                <a:gd name="T19" fmla="*/ 28 h 124"/>
                <a:gd name="T20" fmla="*/ 228 w 256"/>
                <a:gd name="T21" fmla="*/ 16 h 124"/>
                <a:gd name="T22" fmla="*/ 28 w 256"/>
                <a:gd name="T23" fmla="*/ 16 h 124"/>
                <a:gd name="T24" fmla="*/ 16 w 256"/>
                <a:gd name="T25" fmla="*/ 28 h 124"/>
                <a:gd name="T26" fmla="*/ 16 w 256"/>
                <a:gd name="T27" fmla="*/ 96 h 124"/>
                <a:gd name="T28" fmla="*/ 28 w 256"/>
                <a:gd name="T29" fmla="*/ 108 h 124"/>
                <a:gd name="T30" fmla="*/ 228 w 256"/>
                <a:gd name="T31" fmla="*/ 108 h 124"/>
                <a:gd name="T32" fmla="*/ 240 w 256"/>
                <a:gd name="T33" fmla="*/ 96 h 124"/>
                <a:gd name="T34" fmla="*/ 240 w 256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24">
                  <a:moveTo>
                    <a:pt x="256" y="96"/>
                  </a:moveTo>
                  <a:cubicBezTo>
                    <a:pt x="256" y="112"/>
                    <a:pt x="244" y="124"/>
                    <a:pt x="22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4" y="0"/>
                    <a:pt x="256" y="12"/>
                    <a:pt x="256" y="28"/>
                  </a:cubicBezTo>
                  <a:lnTo>
                    <a:pt x="256" y="96"/>
                  </a:lnTo>
                  <a:close/>
                  <a:moveTo>
                    <a:pt x="240" y="28"/>
                  </a:moveTo>
                  <a:cubicBezTo>
                    <a:pt x="240" y="21"/>
                    <a:pt x="235" y="16"/>
                    <a:pt x="2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5" y="108"/>
                    <a:pt x="240" y="103"/>
                    <a:pt x="240" y="96"/>
                  </a:cubicBezTo>
                  <a:lnTo>
                    <a:pt x="24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5908676" y="5765800"/>
              <a:ext cx="39688" cy="26988"/>
            </a:xfrm>
            <a:custGeom>
              <a:avLst/>
              <a:gdLst>
                <a:gd name="T0" fmla="*/ 4 w 46"/>
                <a:gd name="T1" fmla="*/ 32 h 32"/>
                <a:gd name="T2" fmla="*/ 0 w 46"/>
                <a:gd name="T3" fmla="*/ 28 h 32"/>
                <a:gd name="T4" fmla="*/ 0 w 46"/>
                <a:gd name="T5" fmla="*/ 21 h 32"/>
                <a:gd name="T6" fmla="*/ 16 w 46"/>
                <a:gd name="T7" fmla="*/ 0 h 32"/>
                <a:gd name="T8" fmla="*/ 42 w 46"/>
                <a:gd name="T9" fmla="*/ 0 h 32"/>
                <a:gd name="T10" fmla="*/ 46 w 46"/>
                <a:gd name="T11" fmla="*/ 4 h 32"/>
                <a:gd name="T12" fmla="*/ 42 w 46"/>
                <a:gd name="T13" fmla="*/ 8 h 32"/>
                <a:gd name="T14" fmla="*/ 16 w 46"/>
                <a:gd name="T15" fmla="*/ 8 h 32"/>
                <a:gd name="T16" fmla="*/ 8 w 46"/>
                <a:gd name="T17" fmla="*/ 21 h 32"/>
                <a:gd name="T18" fmla="*/ 8 w 46"/>
                <a:gd name="T19" fmla="*/ 28 h 32"/>
                <a:gd name="T20" fmla="*/ 4 w 46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5" y="0"/>
                    <a:pt x="1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6" y="2"/>
                    <a:pt x="46" y="4"/>
                  </a:cubicBezTo>
                  <a:cubicBezTo>
                    <a:pt x="46" y="6"/>
                    <a:pt x="45" y="8"/>
                    <a:pt x="4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0" y="8"/>
                    <a:pt x="8" y="15"/>
                    <a:pt x="8" y="2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5907088" y="5797550"/>
              <a:ext cx="6350" cy="6350"/>
            </a:xfrm>
            <a:custGeom>
              <a:avLst/>
              <a:gdLst>
                <a:gd name="T0" fmla="*/ 4 w 8"/>
                <a:gd name="T1" fmla="*/ 9 h 9"/>
                <a:gd name="T2" fmla="*/ 1 w 8"/>
                <a:gd name="T3" fmla="*/ 8 h 9"/>
                <a:gd name="T4" fmla="*/ 0 w 8"/>
                <a:gd name="T5" fmla="*/ 5 h 9"/>
                <a:gd name="T6" fmla="*/ 1 w 8"/>
                <a:gd name="T7" fmla="*/ 2 h 9"/>
                <a:gd name="T8" fmla="*/ 7 w 8"/>
                <a:gd name="T9" fmla="*/ 2 h 9"/>
                <a:gd name="T10" fmla="*/ 8 w 8"/>
                <a:gd name="T11" fmla="*/ 5 h 9"/>
                <a:gd name="T12" fmla="*/ 7 w 8"/>
                <a:gd name="T13" fmla="*/ 8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3" y="9"/>
                    <a:pt x="2" y="8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8" y="6"/>
                    <a:pt x="7" y="7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9"/>
            <p:cNvSpPr>
              <a:spLocks noEditPoints="1"/>
            </p:cNvSpPr>
            <p:nvPr/>
          </p:nvSpPr>
          <p:spPr bwMode="auto">
            <a:xfrm>
              <a:off x="5884863" y="5853113"/>
              <a:ext cx="146050" cy="106363"/>
            </a:xfrm>
            <a:custGeom>
              <a:avLst/>
              <a:gdLst>
                <a:gd name="T0" fmla="*/ 172 w 172"/>
                <a:gd name="T1" fmla="*/ 96 h 124"/>
                <a:gd name="T2" fmla="*/ 144 w 172"/>
                <a:gd name="T3" fmla="*/ 124 h 124"/>
                <a:gd name="T4" fmla="*/ 28 w 172"/>
                <a:gd name="T5" fmla="*/ 124 h 124"/>
                <a:gd name="T6" fmla="*/ 0 w 172"/>
                <a:gd name="T7" fmla="*/ 96 h 124"/>
                <a:gd name="T8" fmla="*/ 0 w 172"/>
                <a:gd name="T9" fmla="*/ 28 h 124"/>
                <a:gd name="T10" fmla="*/ 28 w 172"/>
                <a:gd name="T11" fmla="*/ 0 h 124"/>
                <a:gd name="T12" fmla="*/ 144 w 172"/>
                <a:gd name="T13" fmla="*/ 0 h 124"/>
                <a:gd name="T14" fmla="*/ 172 w 172"/>
                <a:gd name="T15" fmla="*/ 28 h 124"/>
                <a:gd name="T16" fmla="*/ 172 w 172"/>
                <a:gd name="T17" fmla="*/ 96 h 124"/>
                <a:gd name="T18" fmla="*/ 156 w 172"/>
                <a:gd name="T19" fmla="*/ 28 h 124"/>
                <a:gd name="T20" fmla="*/ 144 w 172"/>
                <a:gd name="T21" fmla="*/ 16 h 124"/>
                <a:gd name="T22" fmla="*/ 28 w 172"/>
                <a:gd name="T23" fmla="*/ 16 h 124"/>
                <a:gd name="T24" fmla="*/ 16 w 172"/>
                <a:gd name="T25" fmla="*/ 28 h 124"/>
                <a:gd name="T26" fmla="*/ 16 w 172"/>
                <a:gd name="T27" fmla="*/ 96 h 124"/>
                <a:gd name="T28" fmla="*/ 28 w 172"/>
                <a:gd name="T29" fmla="*/ 108 h 124"/>
                <a:gd name="T30" fmla="*/ 144 w 172"/>
                <a:gd name="T31" fmla="*/ 108 h 124"/>
                <a:gd name="T32" fmla="*/ 156 w 172"/>
                <a:gd name="T33" fmla="*/ 96 h 124"/>
                <a:gd name="T34" fmla="*/ 156 w 172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124">
                  <a:moveTo>
                    <a:pt x="172" y="96"/>
                  </a:moveTo>
                  <a:cubicBezTo>
                    <a:pt x="172" y="112"/>
                    <a:pt x="160" y="124"/>
                    <a:pt x="144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0" y="0"/>
                    <a:pt x="172" y="12"/>
                    <a:pt x="172" y="28"/>
                  </a:cubicBezTo>
                  <a:lnTo>
                    <a:pt x="172" y="96"/>
                  </a:lnTo>
                  <a:close/>
                  <a:moveTo>
                    <a:pt x="156" y="28"/>
                  </a:moveTo>
                  <a:cubicBezTo>
                    <a:pt x="156" y="21"/>
                    <a:pt x="151" y="16"/>
                    <a:pt x="14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51" y="108"/>
                    <a:pt x="156" y="103"/>
                    <a:pt x="156" y="96"/>
                  </a:cubicBezTo>
                  <a:lnTo>
                    <a:pt x="15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 noEditPoints="1"/>
            </p:cNvSpPr>
            <p:nvPr/>
          </p:nvSpPr>
          <p:spPr bwMode="auto">
            <a:xfrm>
              <a:off x="6042026" y="5853113"/>
              <a:ext cx="63500" cy="106363"/>
            </a:xfrm>
            <a:custGeom>
              <a:avLst/>
              <a:gdLst>
                <a:gd name="T0" fmla="*/ 76 w 76"/>
                <a:gd name="T1" fmla="*/ 96 h 124"/>
                <a:gd name="T2" fmla="*/ 48 w 76"/>
                <a:gd name="T3" fmla="*/ 124 h 124"/>
                <a:gd name="T4" fmla="*/ 28 w 76"/>
                <a:gd name="T5" fmla="*/ 124 h 124"/>
                <a:gd name="T6" fmla="*/ 0 w 76"/>
                <a:gd name="T7" fmla="*/ 96 h 124"/>
                <a:gd name="T8" fmla="*/ 0 w 76"/>
                <a:gd name="T9" fmla="*/ 28 h 124"/>
                <a:gd name="T10" fmla="*/ 28 w 76"/>
                <a:gd name="T11" fmla="*/ 0 h 124"/>
                <a:gd name="T12" fmla="*/ 48 w 76"/>
                <a:gd name="T13" fmla="*/ 0 h 124"/>
                <a:gd name="T14" fmla="*/ 76 w 76"/>
                <a:gd name="T15" fmla="*/ 28 h 124"/>
                <a:gd name="T16" fmla="*/ 76 w 76"/>
                <a:gd name="T17" fmla="*/ 96 h 124"/>
                <a:gd name="T18" fmla="*/ 60 w 76"/>
                <a:gd name="T19" fmla="*/ 28 h 124"/>
                <a:gd name="T20" fmla="*/ 48 w 76"/>
                <a:gd name="T21" fmla="*/ 16 h 124"/>
                <a:gd name="T22" fmla="*/ 28 w 76"/>
                <a:gd name="T23" fmla="*/ 16 h 124"/>
                <a:gd name="T24" fmla="*/ 16 w 76"/>
                <a:gd name="T25" fmla="*/ 28 h 124"/>
                <a:gd name="T26" fmla="*/ 16 w 76"/>
                <a:gd name="T27" fmla="*/ 96 h 124"/>
                <a:gd name="T28" fmla="*/ 28 w 76"/>
                <a:gd name="T29" fmla="*/ 108 h 124"/>
                <a:gd name="T30" fmla="*/ 48 w 76"/>
                <a:gd name="T31" fmla="*/ 108 h 124"/>
                <a:gd name="T32" fmla="*/ 60 w 76"/>
                <a:gd name="T33" fmla="*/ 96 h 124"/>
                <a:gd name="T34" fmla="*/ 60 w 76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124">
                  <a:moveTo>
                    <a:pt x="76" y="96"/>
                  </a:moveTo>
                  <a:cubicBezTo>
                    <a:pt x="76" y="112"/>
                    <a:pt x="64" y="124"/>
                    <a:pt x="4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4" y="0"/>
                    <a:pt x="76" y="12"/>
                    <a:pt x="76" y="28"/>
                  </a:cubicBezTo>
                  <a:lnTo>
                    <a:pt x="76" y="96"/>
                  </a:lnTo>
                  <a:close/>
                  <a:moveTo>
                    <a:pt x="60" y="28"/>
                  </a:moveTo>
                  <a:cubicBezTo>
                    <a:pt x="60" y="21"/>
                    <a:pt x="55" y="16"/>
                    <a:pt x="4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5" y="108"/>
                    <a:pt x="60" y="103"/>
                    <a:pt x="60" y="96"/>
                  </a:cubicBezTo>
                  <a:lnTo>
                    <a:pt x="6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 noEditPoints="1"/>
            </p:cNvSpPr>
            <p:nvPr/>
          </p:nvSpPr>
          <p:spPr bwMode="auto">
            <a:xfrm>
              <a:off x="5526088" y="5738813"/>
              <a:ext cx="104775" cy="104775"/>
            </a:xfrm>
            <a:custGeom>
              <a:avLst/>
              <a:gdLst>
                <a:gd name="T0" fmla="*/ 124 w 124"/>
                <a:gd name="T1" fmla="*/ 96 h 124"/>
                <a:gd name="T2" fmla="*/ 96 w 124"/>
                <a:gd name="T3" fmla="*/ 124 h 124"/>
                <a:gd name="T4" fmla="*/ 28 w 124"/>
                <a:gd name="T5" fmla="*/ 124 h 124"/>
                <a:gd name="T6" fmla="*/ 0 w 124"/>
                <a:gd name="T7" fmla="*/ 96 h 124"/>
                <a:gd name="T8" fmla="*/ 0 w 124"/>
                <a:gd name="T9" fmla="*/ 28 h 124"/>
                <a:gd name="T10" fmla="*/ 28 w 124"/>
                <a:gd name="T11" fmla="*/ 0 h 124"/>
                <a:gd name="T12" fmla="*/ 96 w 124"/>
                <a:gd name="T13" fmla="*/ 0 h 124"/>
                <a:gd name="T14" fmla="*/ 124 w 124"/>
                <a:gd name="T15" fmla="*/ 28 h 124"/>
                <a:gd name="T16" fmla="*/ 124 w 124"/>
                <a:gd name="T17" fmla="*/ 96 h 124"/>
                <a:gd name="T18" fmla="*/ 108 w 124"/>
                <a:gd name="T19" fmla="*/ 28 h 124"/>
                <a:gd name="T20" fmla="*/ 96 w 124"/>
                <a:gd name="T21" fmla="*/ 16 h 124"/>
                <a:gd name="T22" fmla="*/ 28 w 124"/>
                <a:gd name="T23" fmla="*/ 16 h 124"/>
                <a:gd name="T24" fmla="*/ 16 w 124"/>
                <a:gd name="T25" fmla="*/ 28 h 124"/>
                <a:gd name="T26" fmla="*/ 16 w 124"/>
                <a:gd name="T27" fmla="*/ 96 h 124"/>
                <a:gd name="T28" fmla="*/ 28 w 124"/>
                <a:gd name="T29" fmla="*/ 108 h 124"/>
                <a:gd name="T30" fmla="*/ 96 w 124"/>
                <a:gd name="T31" fmla="*/ 108 h 124"/>
                <a:gd name="T32" fmla="*/ 108 w 124"/>
                <a:gd name="T33" fmla="*/ 96 h 124"/>
                <a:gd name="T34" fmla="*/ 108 w 124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24">
                  <a:moveTo>
                    <a:pt x="124" y="96"/>
                  </a:moveTo>
                  <a:cubicBezTo>
                    <a:pt x="124" y="112"/>
                    <a:pt x="112" y="124"/>
                    <a:pt x="9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2" y="0"/>
                    <a:pt x="124" y="12"/>
                    <a:pt x="124" y="28"/>
                  </a:cubicBezTo>
                  <a:lnTo>
                    <a:pt x="124" y="96"/>
                  </a:lnTo>
                  <a:close/>
                  <a:moveTo>
                    <a:pt x="108" y="28"/>
                  </a:moveTo>
                  <a:cubicBezTo>
                    <a:pt x="108" y="21"/>
                    <a:pt x="103" y="16"/>
                    <a:pt x="9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3" y="108"/>
                    <a:pt x="108" y="103"/>
                    <a:pt x="108" y="96"/>
                  </a:cubicBezTo>
                  <a:lnTo>
                    <a:pt x="10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5549901" y="5765800"/>
              <a:ext cx="38100" cy="26988"/>
            </a:xfrm>
            <a:custGeom>
              <a:avLst/>
              <a:gdLst>
                <a:gd name="T0" fmla="*/ 4 w 46"/>
                <a:gd name="T1" fmla="*/ 32 h 32"/>
                <a:gd name="T2" fmla="*/ 0 w 46"/>
                <a:gd name="T3" fmla="*/ 28 h 32"/>
                <a:gd name="T4" fmla="*/ 0 w 46"/>
                <a:gd name="T5" fmla="*/ 21 h 32"/>
                <a:gd name="T6" fmla="*/ 18 w 46"/>
                <a:gd name="T7" fmla="*/ 0 h 32"/>
                <a:gd name="T8" fmla="*/ 42 w 46"/>
                <a:gd name="T9" fmla="*/ 0 h 32"/>
                <a:gd name="T10" fmla="*/ 46 w 46"/>
                <a:gd name="T11" fmla="*/ 4 h 32"/>
                <a:gd name="T12" fmla="*/ 42 w 46"/>
                <a:gd name="T13" fmla="*/ 8 h 32"/>
                <a:gd name="T14" fmla="*/ 18 w 46"/>
                <a:gd name="T15" fmla="*/ 8 h 32"/>
                <a:gd name="T16" fmla="*/ 8 w 46"/>
                <a:gd name="T17" fmla="*/ 21 h 32"/>
                <a:gd name="T18" fmla="*/ 8 w 46"/>
                <a:gd name="T19" fmla="*/ 28 h 32"/>
                <a:gd name="T20" fmla="*/ 4 w 46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7" y="0"/>
                    <a:pt x="1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6" y="2"/>
                    <a:pt x="46" y="4"/>
                  </a:cubicBezTo>
                  <a:cubicBezTo>
                    <a:pt x="46" y="6"/>
                    <a:pt x="45" y="8"/>
                    <a:pt x="4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1" y="8"/>
                    <a:pt x="8" y="15"/>
                    <a:pt x="8" y="2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5546726" y="5797550"/>
              <a:ext cx="7938" cy="6350"/>
            </a:xfrm>
            <a:custGeom>
              <a:avLst/>
              <a:gdLst>
                <a:gd name="T0" fmla="*/ 4 w 8"/>
                <a:gd name="T1" fmla="*/ 9 h 9"/>
                <a:gd name="T2" fmla="*/ 2 w 8"/>
                <a:gd name="T3" fmla="*/ 8 h 9"/>
                <a:gd name="T4" fmla="*/ 0 w 8"/>
                <a:gd name="T5" fmla="*/ 5 h 9"/>
                <a:gd name="T6" fmla="*/ 2 w 8"/>
                <a:gd name="T7" fmla="*/ 2 h 9"/>
                <a:gd name="T8" fmla="*/ 7 w 8"/>
                <a:gd name="T9" fmla="*/ 2 h 9"/>
                <a:gd name="T10" fmla="*/ 8 w 8"/>
                <a:gd name="T11" fmla="*/ 5 h 9"/>
                <a:gd name="T12" fmla="*/ 7 w 8"/>
                <a:gd name="T13" fmla="*/ 8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3" y="9"/>
                    <a:pt x="2" y="8"/>
                    <a:pt x="2" y="8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8" y="3"/>
                    <a:pt x="8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7" y="8"/>
                    <a:pt x="6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4"/>
            <p:cNvSpPr>
              <a:spLocks noEditPoints="1"/>
            </p:cNvSpPr>
            <p:nvPr/>
          </p:nvSpPr>
          <p:spPr bwMode="auto">
            <a:xfrm>
              <a:off x="5640388" y="5738813"/>
              <a:ext cx="106363" cy="104775"/>
            </a:xfrm>
            <a:custGeom>
              <a:avLst/>
              <a:gdLst>
                <a:gd name="T0" fmla="*/ 124 w 124"/>
                <a:gd name="T1" fmla="*/ 96 h 124"/>
                <a:gd name="T2" fmla="*/ 96 w 124"/>
                <a:gd name="T3" fmla="*/ 124 h 124"/>
                <a:gd name="T4" fmla="*/ 28 w 124"/>
                <a:gd name="T5" fmla="*/ 124 h 124"/>
                <a:gd name="T6" fmla="*/ 0 w 124"/>
                <a:gd name="T7" fmla="*/ 96 h 124"/>
                <a:gd name="T8" fmla="*/ 0 w 124"/>
                <a:gd name="T9" fmla="*/ 28 h 124"/>
                <a:gd name="T10" fmla="*/ 28 w 124"/>
                <a:gd name="T11" fmla="*/ 0 h 124"/>
                <a:gd name="T12" fmla="*/ 96 w 124"/>
                <a:gd name="T13" fmla="*/ 0 h 124"/>
                <a:gd name="T14" fmla="*/ 124 w 124"/>
                <a:gd name="T15" fmla="*/ 28 h 124"/>
                <a:gd name="T16" fmla="*/ 124 w 124"/>
                <a:gd name="T17" fmla="*/ 96 h 124"/>
                <a:gd name="T18" fmla="*/ 108 w 124"/>
                <a:gd name="T19" fmla="*/ 28 h 124"/>
                <a:gd name="T20" fmla="*/ 96 w 124"/>
                <a:gd name="T21" fmla="*/ 16 h 124"/>
                <a:gd name="T22" fmla="*/ 28 w 124"/>
                <a:gd name="T23" fmla="*/ 16 h 124"/>
                <a:gd name="T24" fmla="*/ 16 w 124"/>
                <a:gd name="T25" fmla="*/ 28 h 124"/>
                <a:gd name="T26" fmla="*/ 16 w 124"/>
                <a:gd name="T27" fmla="*/ 96 h 124"/>
                <a:gd name="T28" fmla="*/ 28 w 124"/>
                <a:gd name="T29" fmla="*/ 108 h 124"/>
                <a:gd name="T30" fmla="*/ 96 w 124"/>
                <a:gd name="T31" fmla="*/ 108 h 124"/>
                <a:gd name="T32" fmla="*/ 108 w 124"/>
                <a:gd name="T33" fmla="*/ 96 h 124"/>
                <a:gd name="T34" fmla="*/ 108 w 124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24">
                  <a:moveTo>
                    <a:pt x="124" y="96"/>
                  </a:moveTo>
                  <a:cubicBezTo>
                    <a:pt x="124" y="112"/>
                    <a:pt x="112" y="124"/>
                    <a:pt x="9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2" y="0"/>
                    <a:pt x="124" y="12"/>
                    <a:pt x="124" y="28"/>
                  </a:cubicBezTo>
                  <a:lnTo>
                    <a:pt x="124" y="96"/>
                  </a:lnTo>
                  <a:close/>
                  <a:moveTo>
                    <a:pt x="108" y="28"/>
                  </a:moveTo>
                  <a:cubicBezTo>
                    <a:pt x="108" y="21"/>
                    <a:pt x="103" y="16"/>
                    <a:pt x="9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3" y="108"/>
                    <a:pt x="108" y="103"/>
                    <a:pt x="108" y="96"/>
                  </a:cubicBezTo>
                  <a:lnTo>
                    <a:pt x="10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5"/>
            <p:cNvSpPr>
              <a:spLocks noEditPoints="1"/>
            </p:cNvSpPr>
            <p:nvPr/>
          </p:nvSpPr>
          <p:spPr bwMode="auto">
            <a:xfrm>
              <a:off x="5526088" y="5853113"/>
              <a:ext cx="104775" cy="106363"/>
            </a:xfrm>
            <a:custGeom>
              <a:avLst/>
              <a:gdLst>
                <a:gd name="T0" fmla="*/ 124 w 124"/>
                <a:gd name="T1" fmla="*/ 96 h 124"/>
                <a:gd name="T2" fmla="*/ 96 w 124"/>
                <a:gd name="T3" fmla="*/ 124 h 124"/>
                <a:gd name="T4" fmla="*/ 28 w 124"/>
                <a:gd name="T5" fmla="*/ 124 h 124"/>
                <a:gd name="T6" fmla="*/ 0 w 124"/>
                <a:gd name="T7" fmla="*/ 96 h 124"/>
                <a:gd name="T8" fmla="*/ 0 w 124"/>
                <a:gd name="T9" fmla="*/ 28 h 124"/>
                <a:gd name="T10" fmla="*/ 28 w 124"/>
                <a:gd name="T11" fmla="*/ 0 h 124"/>
                <a:gd name="T12" fmla="*/ 96 w 124"/>
                <a:gd name="T13" fmla="*/ 0 h 124"/>
                <a:gd name="T14" fmla="*/ 124 w 124"/>
                <a:gd name="T15" fmla="*/ 28 h 124"/>
                <a:gd name="T16" fmla="*/ 124 w 124"/>
                <a:gd name="T17" fmla="*/ 96 h 124"/>
                <a:gd name="T18" fmla="*/ 108 w 124"/>
                <a:gd name="T19" fmla="*/ 28 h 124"/>
                <a:gd name="T20" fmla="*/ 96 w 124"/>
                <a:gd name="T21" fmla="*/ 16 h 124"/>
                <a:gd name="T22" fmla="*/ 28 w 124"/>
                <a:gd name="T23" fmla="*/ 16 h 124"/>
                <a:gd name="T24" fmla="*/ 16 w 124"/>
                <a:gd name="T25" fmla="*/ 28 h 124"/>
                <a:gd name="T26" fmla="*/ 16 w 124"/>
                <a:gd name="T27" fmla="*/ 96 h 124"/>
                <a:gd name="T28" fmla="*/ 28 w 124"/>
                <a:gd name="T29" fmla="*/ 108 h 124"/>
                <a:gd name="T30" fmla="*/ 96 w 124"/>
                <a:gd name="T31" fmla="*/ 108 h 124"/>
                <a:gd name="T32" fmla="*/ 108 w 124"/>
                <a:gd name="T33" fmla="*/ 96 h 124"/>
                <a:gd name="T34" fmla="*/ 108 w 124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24">
                  <a:moveTo>
                    <a:pt x="124" y="96"/>
                  </a:moveTo>
                  <a:cubicBezTo>
                    <a:pt x="124" y="112"/>
                    <a:pt x="112" y="124"/>
                    <a:pt x="9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2" y="0"/>
                    <a:pt x="124" y="12"/>
                    <a:pt x="124" y="28"/>
                  </a:cubicBezTo>
                  <a:lnTo>
                    <a:pt x="124" y="96"/>
                  </a:lnTo>
                  <a:close/>
                  <a:moveTo>
                    <a:pt x="108" y="28"/>
                  </a:moveTo>
                  <a:cubicBezTo>
                    <a:pt x="108" y="21"/>
                    <a:pt x="103" y="16"/>
                    <a:pt x="9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3" y="108"/>
                    <a:pt x="108" y="103"/>
                    <a:pt x="108" y="96"/>
                  </a:cubicBezTo>
                  <a:lnTo>
                    <a:pt x="10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6"/>
            <p:cNvSpPr>
              <a:spLocks noEditPoints="1"/>
            </p:cNvSpPr>
            <p:nvPr/>
          </p:nvSpPr>
          <p:spPr bwMode="auto">
            <a:xfrm>
              <a:off x="5640388" y="5853113"/>
              <a:ext cx="106363" cy="106363"/>
            </a:xfrm>
            <a:custGeom>
              <a:avLst/>
              <a:gdLst>
                <a:gd name="T0" fmla="*/ 124 w 124"/>
                <a:gd name="T1" fmla="*/ 96 h 124"/>
                <a:gd name="T2" fmla="*/ 96 w 124"/>
                <a:gd name="T3" fmla="*/ 124 h 124"/>
                <a:gd name="T4" fmla="*/ 28 w 124"/>
                <a:gd name="T5" fmla="*/ 124 h 124"/>
                <a:gd name="T6" fmla="*/ 0 w 124"/>
                <a:gd name="T7" fmla="*/ 96 h 124"/>
                <a:gd name="T8" fmla="*/ 0 w 124"/>
                <a:gd name="T9" fmla="*/ 28 h 124"/>
                <a:gd name="T10" fmla="*/ 28 w 124"/>
                <a:gd name="T11" fmla="*/ 0 h 124"/>
                <a:gd name="T12" fmla="*/ 96 w 124"/>
                <a:gd name="T13" fmla="*/ 0 h 124"/>
                <a:gd name="T14" fmla="*/ 124 w 124"/>
                <a:gd name="T15" fmla="*/ 28 h 124"/>
                <a:gd name="T16" fmla="*/ 124 w 124"/>
                <a:gd name="T17" fmla="*/ 96 h 124"/>
                <a:gd name="T18" fmla="*/ 108 w 124"/>
                <a:gd name="T19" fmla="*/ 28 h 124"/>
                <a:gd name="T20" fmla="*/ 96 w 124"/>
                <a:gd name="T21" fmla="*/ 16 h 124"/>
                <a:gd name="T22" fmla="*/ 28 w 124"/>
                <a:gd name="T23" fmla="*/ 16 h 124"/>
                <a:gd name="T24" fmla="*/ 16 w 124"/>
                <a:gd name="T25" fmla="*/ 28 h 124"/>
                <a:gd name="T26" fmla="*/ 16 w 124"/>
                <a:gd name="T27" fmla="*/ 96 h 124"/>
                <a:gd name="T28" fmla="*/ 28 w 124"/>
                <a:gd name="T29" fmla="*/ 108 h 124"/>
                <a:gd name="T30" fmla="*/ 96 w 124"/>
                <a:gd name="T31" fmla="*/ 108 h 124"/>
                <a:gd name="T32" fmla="*/ 108 w 124"/>
                <a:gd name="T33" fmla="*/ 96 h 124"/>
                <a:gd name="T34" fmla="*/ 108 w 124"/>
                <a:gd name="T35" fmla="*/ 2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24">
                  <a:moveTo>
                    <a:pt x="124" y="96"/>
                  </a:moveTo>
                  <a:cubicBezTo>
                    <a:pt x="124" y="112"/>
                    <a:pt x="112" y="124"/>
                    <a:pt x="9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12" y="124"/>
                    <a:pt x="0" y="112"/>
                    <a:pt x="0" y="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2" y="0"/>
                    <a:pt x="124" y="12"/>
                    <a:pt x="124" y="28"/>
                  </a:cubicBezTo>
                  <a:lnTo>
                    <a:pt x="124" y="96"/>
                  </a:lnTo>
                  <a:close/>
                  <a:moveTo>
                    <a:pt x="108" y="28"/>
                  </a:moveTo>
                  <a:cubicBezTo>
                    <a:pt x="108" y="21"/>
                    <a:pt x="103" y="16"/>
                    <a:pt x="9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3"/>
                    <a:pt x="21" y="108"/>
                    <a:pt x="28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3" y="108"/>
                    <a:pt x="108" y="103"/>
                    <a:pt x="108" y="96"/>
                  </a:cubicBezTo>
                  <a:lnTo>
                    <a:pt x="10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7"/>
            <p:cNvSpPr>
              <a:spLocks noEditPoints="1"/>
            </p:cNvSpPr>
            <p:nvPr/>
          </p:nvSpPr>
          <p:spPr bwMode="auto">
            <a:xfrm>
              <a:off x="5165726" y="5792788"/>
              <a:ext cx="220663" cy="166688"/>
            </a:xfrm>
            <a:custGeom>
              <a:avLst/>
              <a:gdLst>
                <a:gd name="T0" fmla="*/ 260 w 260"/>
                <a:gd name="T1" fmla="*/ 168 h 196"/>
                <a:gd name="T2" fmla="*/ 232 w 260"/>
                <a:gd name="T3" fmla="*/ 196 h 196"/>
                <a:gd name="T4" fmla="*/ 28 w 260"/>
                <a:gd name="T5" fmla="*/ 196 h 196"/>
                <a:gd name="T6" fmla="*/ 0 w 260"/>
                <a:gd name="T7" fmla="*/ 168 h 196"/>
                <a:gd name="T8" fmla="*/ 0 w 260"/>
                <a:gd name="T9" fmla="*/ 28 h 196"/>
                <a:gd name="T10" fmla="*/ 28 w 260"/>
                <a:gd name="T11" fmla="*/ 0 h 196"/>
                <a:gd name="T12" fmla="*/ 232 w 260"/>
                <a:gd name="T13" fmla="*/ 0 h 196"/>
                <a:gd name="T14" fmla="*/ 260 w 260"/>
                <a:gd name="T15" fmla="*/ 28 h 196"/>
                <a:gd name="T16" fmla="*/ 260 w 260"/>
                <a:gd name="T17" fmla="*/ 168 h 196"/>
                <a:gd name="T18" fmla="*/ 244 w 260"/>
                <a:gd name="T19" fmla="*/ 28 h 196"/>
                <a:gd name="T20" fmla="*/ 232 w 260"/>
                <a:gd name="T21" fmla="*/ 16 h 196"/>
                <a:gd name="T22" fmla="*/ 28 w 260"/>
                <a:gd name="T23" fmla="*/ 16 h 196"/>
                <a:gd name="T24" fmla="*/ 16 w 260"/>
                <a:gd name="T25" fmla="*/ 28 h 196"/>
                <a:gd name="T26" fmla="*/ 16 w 260"/>
                <a:gd name="T27" fmla="*/ 168 h 196"/>
                <a:gd name="T28" fmla="*/ 28 w 260"/>
                <a:gd name="T29" fmla="*/ 180 h 196"/>
                <a:gd name="T30" fmla="*/ 232 w 260"/>
                <a:gd name="T31" fmla="*/ 180 h 196"/>
                <a:gd name="T32" fmla="*/ 244 w 260"/>
                <a:gd name="T33" fmla="*/ 168 h 196"/>
                <a:gd name="T34" fmla="*/ 244 w 260"/>
                <a:gd name="T35" fmla="*/ 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96">
                  <a:moveTo>
                    <a:pt x="260" y="168"/>
                  </a:moveTo>
                  <a:cubicBezTo>
                    <a:pt x="260" y="184"/>
                    <a:pt x="248" y="196"/>
                    <a:pt x="232" y="196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12" y="196"/>
                    <a:pt x="0" y="184"/>
                    <a:pt x="0" y="16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168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5"/>
                    <a:pt x="21" y="180"/>
                    <a:pt x="28" y="180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39" y="180"/>
                    <a:pt x="244" y="175"/>
                    <a:pt x="244" y="168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5192713" y="5819775"/>
              <a:ext cx="80963" cy="33338"/>
            </a:xfrm>
            <a:custGeom>
              <a:avLst/>
              <a:gdLst>
                <a:gd name="T0" fmla="*/ 4 w 96"/>
                <a:gd name="T1" fmla="*/ 40 h 40"/>
                <a:gd name="T2" fmla="*/ 0 w 96"/>
                <a:gd name="T3" fmla="*/ 36 h 40"/>
                <a:gd name="T4" fmla="*/ 0 w 96"/>
                <a:gd name="T5" fmla="*/ 21 h 40"/>
                <a:gd name="T6" fmla="*/ 20 w 96"/>
                <a:gd name="T7" fmla="*/ 0 h 40"/>
                <a:gd name="T8" fmla="*/ 92 w 96"/>
                <a:gd name="T9" fmla="*/ 0 h 40"/>
                <a:gd name="T10" fmla="*/ 96 w 96"/>
                <a:gd name="T11" fmla="*/ 4 h 40"/>
                <a:gd name="T12" fmla="*/ 92 w 96"/>
                <a:gd name="T13" fmla="*/ 8 h 40"/>
                <a:gd name="T14" fmla="*/ 20 w 96"/>
                <a:gd name="T15" fmla="*/ 8 h 40"/>
                <a:gd name="T16" fmla="*/ 8 w 96"/>
                <a:gd name="T17" fmla="*/ 21 h 40"/>
                <a:gd name="T18" fmla="*/ 8 w 96"/>
                <a:gd name="T19" fmla="*/ 36 h 40"/>
                <a:gd name="T20" fmla="*/ 4 w 96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6"/>
                    <a:pt x="94" y="8"/>
                    <a:pt x="9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8"/>
                    <a:pt x="8" y="14"/>
                    <a:pt x="8" y="2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5192713" y="5857875"/>
              <a:ext cx="6350" cy="12700"/>
            </a:xfrm>
            <a:custGeom>
              <a:avLst/>
              <a:gdLst>
                <a:gd name="T0" fmla="*/ 4 w 8"/>
                <a:gd name="T1" fmla="*/ 16 h 16"/>
                <a:gd name="T2" fmla="*/ 0 w 8"/>
                <a:gd name="T3" fmla="*/ 12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8 w 8"/>
                <a:gd name="T11" fmla="*/ 12 h 16"/>
                <a:gd name="T12" fmla="*/ 4 w 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5186363" y="5765800"/>
              <a:ext cx="179388" cy="12700"/>
            </a:xfrm>
            <a:custGeom>
              <a:avLst/>
              <a:gdLst>
                <a:gd name="T0" fmla="*/ 204 w 212"/>
                <a:gd name="T1" fmla="*/ 16 h 16"/>
                <a:gd name="T2" fmla="*/ 8 w 212"/>
                <a:gd name="T3" fmla="*/ 16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04 w 21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6">
                  <a:moveTo>
                    <a:pt x="20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5207001" y="5738813"/>
              <a:ext cx="138113" cy="12700"/>
            </a:xfrm>
            <a:custGeom>
              <a:avLst/>
              <a:gdLst>
                <a:gd name="T0" fmla="*/ 156 w 164"/>
                <a:gd name="T1" fmla="*/ 16 h 16"/>
                <a:gd name="T2" fmla="*/ 8 w 164"/>
                <a:gd name="T3" fmla="*/ 16 h 16"/>
                <a:gd name="T4" fmla="*/ 0 w 164"/>
                <a:gd name="T5" fmla="*/ 8 h 16"/>
                <a:gd name="T6" fmla="*/ 8 w 164"/>
                <a:gd name="T7" fmla="*/ 0 h 16"/>
                <a:gd name="T8" fmla="*/ 156 w 164"/>
                <a:gd name="T9" fmla="*/ 0 h 16"/>
                <a:gd name="T10" fmla="*/ 164 w 164"/>
                <a:gd name="T11" fmla="*/ 8 h 16"/>
                <a:gd name="T12" fmla="*/ 156 w 16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">
                  <a:moveTo>
                    <a:pt x="15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12"/>
                    <a:pt x="160" y="16"/>
                    <a:pt x="1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2"/>
            <p:cNvSpPr>
              <a:spLocks noEditPoints="1"/>
            </p:cNvSpPr>
            <p:nvPr/>
          </p:nvSpPr>
          <p:spPr bwMode="auto">
            <a:xfrm>
              <a:off x="4840288" y="5765800"/>
              <a:ext cx="188913" cy="196850"/>
            </a:xfrm>
            <a:custGeom>
              <a:avLst/>
              <a:gdLst>
                <a:gd name="T0" fmla="*/ 224 w 224"/>
                <a:gd name="T1" fmla="*/ 204 h 232"/>
                <a:gd name="T2" fmla="*/ 196 w 224"/>
                <a:gd name="T3" fmla="*/ 232 h 232"/>
                <a:gd name="T4" fmla="*/ 28 w 224"/>
                <a:gd name="T5" fmla="*/ 232 h 232"/>
                <a:gd name="T6" fmla="*/ 0 w 224"/>
                <a:gd name="T7" fmla="*/ 204 h 232"/>
                <a:gd name="T8" fmla="*/ 0 w 224"/>
                <a:gd name="T9" fmla="*/ 28 h 232"/>
                <a:gd name="T10" fmla="*/ 28 w 224"/>
                <a:gd name="T11" fmla="*/ 0 h 232"/>
                <a:gd name="T12" fmla="*/ 196 w 224"/>
                <a:gd name="T13" fmla="*/ 0 h 232"/>
                <a:gd name="T14" fmla="*/ 224 w 224"/>
                <a:gd name="T15" fmla="*/ 28 h 232"/>
                <a:gd name="T16" fmla="*/ 224 w 224"/>
                <a:gd name="T17" fmla="*/ 204 h 232"/>
                <a:gd name="T18" fmla="*/ 208 w 224"/>
                <a:gd name="T19" fmla="*/ 28 h 232"/>
                <a:gd name="T20" fmla="*/ 196 w 224"/>
                <a:gd name="T21" fmla="*/ 16 h 232"/>
                <a:gd name="T22" fmla="*/ 28 w 224"/>
                <a:gd name="T23" fmla="*/ 16 h 232"/>
                <a:gd name="T24" fmla="*/ 16 w 224"/>
                <a:gd name="T25" fmla="*/ 28 h 232"/>
                <a:gd name="T26" fmla="*/ 16 w 224"/>
                <a:gd name="T27" fmla="*/ 204 h 232"/>
                <a:gd name="T28" fmla="*/ 28 w 224"/>
                <a:gd name="T29" fmla="*/ 216 h 232"/>
                <a:gd name="T30" fmla="*/ 196 w 224"/>
                <a:gd name="T31" fmla="*/ 216 h 232"/>
                <a:gd name="T32" fmla="*/ 208 w 224"/>
                <a:gd name="T33" fmla="*/ 204 h 232"/>
                <a:gd name="T34" fmla="*/ 208 w 224"/>
                <a:gd name="T3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232">
                  <a:moveTo>
                    <a:pt x="224" y="204"/>
                  </a:moveTo>
                  <a:cubicBezTo>
                    <a:pt x="224" y="220"/>
                    <a:pt x="212" y="232"/>
                    <a:pt x="196" y="232"/>
                  </a:cubicBezTo>
                  <a:cubicBezTo>
                    <a:pt x="28" y="232"/>
                    <a:pt x="28" y="232"/>
                    <a:pt x="28" y="232"/>
                  </a:cubicBezTo>
                  <a:cubicBezTo>
                    <a:pt x="12" y="232"/>
                    <a:pt x="0" y="220"/>
                    <a:pt x="0" y="20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12" y="0"/>
                    <a:pt x="224" y="12"/>
                    <a:pt x="224" y="28"/>
                  </a:cubicBezTo>
                  <a:lnTo>
                    <a:pt x="224" y="204"/>
                  </a:lnTo>
                  <a:close/>
                  <a:moveTo>
                    <a:pt x="208" y="28"/>
                  </a:moveTo>
                  <a:cubicBezTo>
                    <a:pt x="208" y="21"/>
                    <a:pt x="203" y="16"/>
                    <a:pt x="19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11"/>
                    <a:pt x="21" y="216"/>
                    <a:pt x="28" y="216"/>
                  </a:cubicBezTo>
                  <a:cubicBezTo>
                    <a:pt x="196" y="216"/>
                    <a:pt x="196" y="216"/>
                    <a:pt x="196" y="216"/>
                  </a:cubicBezTo>
                  <a:cubicBezTo>
                    <a:pt x="203" y="216"/>
                    <a:pt x="208" y="211"/>
                    <a:pt x="208" y="204"/>
                  </a:cubicBezTo>
                  <a:lnTo>
                    <a:pt x="20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4805363" y="5735638"/>
              <a:ext cx="141288" cy="131763"/>
            </a:xfrm>
            <a:custGeom>
              <a:avLst/>
              <a:gdLst>
                <a:gd name="T0" fmla="*/ 8 w 166"/>
                <a:gd name="T1" fmla="*/ 156 h 156"/>
                <a:gd name="T2" fmla="*/ 0 w 166"/>
                <a:gd name="T3" fmla="*/ 148 h 156"/>
                <a:gd name="T4" fmla="*/ 0 w 166"/>
                <a:gd name="T5" fmla="*/ 28 h 156"/>
                <a:gd name="T6" fmla="*/ 26 w 166"/>
                <a:gd name="T7" fmla="*/ 0 h 156"/>
                <a:gd name="T8" fmla="*/ 158 w 166"/>
                <a:gd name="T9" fmla="*/ 0 h 156"/>
                <a:gd name="T10" fmla="*/ 166 w 166"/>
                <a:gd name="T11" fmla="*/ 8 h 156"/>
                <a:gd name="T12" fmla="*/ 158 w 166"/>
                <a:gd name="T13" fmla="*/ 16 h 156"/>
                <a:gd name="T14" fmla="*/ 26 w 166"/>
                <a:gd name="T15" fmla="*/ 16 h 156"/>
                <a:gd name="T16" fmla="*/ 16 w 166"/>
                <a:gd name="T17" fmla="*/ 28 h 156"/>
                <a:gd name="T18" fmla="*/ 16 w 166"/>
                <a:gd name="T19" fmla="*/ 148 h 156"/>
                <a:gd name="T20" fmla="*/ 8 w 166"/>
                <a:gd name="T2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56">
                  <a:moveTo>
                    <a:pt x="8" y="156"/>
                  </a:moveTo>
                  <a:cubicBezTo>
                    <a:pt x="4" y="156"/>
                    <a:pt x="0" y="152"/>
                    <a:pt x="0" y="14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3" y="0"/>
                    <a:pt x="166" y="4"/>
                    <a:pt x="166" y="8"/>
                  </a:cubicBezTo>
                  <a:cubicBezTo>
                    <a:pt x="166" y="12"/>
                    <a:pt x="163" y="16"/>
                    <a:pt x="158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6"/>
                    <a:pt x="16" y="21"/>
                    <a:pt x="16" y="2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6" y="152"/>
                    <a:pt x="12" y="156"/>
                    <a:pt x="8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4932363" y="5900738"/>
              <a:ext cx="66675" cy="34925"/>
            </a:xfrm>
            <a:custGeom>
              <a:avLst/>
              <a:gdLst>
                <a:gd name="T0" fmla="*/ 61 w 78"/>
                <a:gd name="T1" fmla="*/ 40 h 40"/>
                <a:gd name="T2" fmla="*/ 4 w 78"/>
                <a:gd name="T3" fmla="*/ 40 h 40"/>
                <a:gd name="T4" fmla="*/ 0 w 78"/>
                <a:gd name="T5" fmla="*/ 36 h 40"/>
                <a:gd name="T6" fmla="*/ 4 w 78"/>
                <a:gd name="T7" fmla="*/ 32 h 40"/>
                <a:gd name="T8" fmla="*/ 61 w 78"/>
                <a:gd name="T9" fmla="*/ 32 h 40"/>
                <a:gd name="T10" fmla="*/ 70 w 78"/>
                <a:gd name="T11" fmla="*/ 21 h 40"/>
                <a:gd name="T12" fmla="*/ 70 w 78"/>
                <a:gd name="T13" fmla="*/ 4 h 40"/>
                <a:gd name="T14" fmla="*/ 74 w 78"/>
                <a:gd name="T15" fmla="*/ 0 h 40"/>
                <a:gd name="T16" fmla="*/ 78 w 78"/>
                <a:gd name="T17" fmla="*/ 4 h 40"/>
                <a:gd name="T18" fmla="*/ 78 w 78"/>
                <a:gd name="T19" fmla="*/ 21 h 40"/>
                <a:gd name="T20" fmla="*/ 61 w 7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40">
                  <a:moveTo>
                    <a:pt x="61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4" y="32"/>
                    <a:pt x="70" y="32"/>
                    <a:pt x="70" y="21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2" y="0"/>
                    <a:pt x="74" y="0"/>
                  </a:cubicBezTo>
                  <a:cubicBezTo>
                    <a:pt x="76" y="0"/>
                    <a:pt x="78" y="2"/>
                    <a:pt x="78" y="4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38"/>
                    <a:pt x="66" y="40"/>
                    <a:pt x="6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4992688" y="5888038"/>
              <a:ext cx="6350" cy="9525"/>
            </a:xfrm>
            <a:custGeom>
              <a:avLst/>
              <a:gdLst>
                <a:gd name="T0" fmla="*/ 4 w 8"/>
                <a:gd name="T1" fmla="*/ 12 h 12"/>
                <a:gd name="T2" fmla="*/ 0 w 8"/>
                <a:gd name="T3" fmla="*/ 8 h 12"/>
                <a:gd name="T4" fmla="*/ 0 w 8"/>
                <a:gd name="T5" fmla="*/ 4 h 12"/>
                <a:gd name="T6" fmla="*/ 4 w 8"/>
                <a:gd name="T7" fmla="*/ 0 h 12"/>
                <a:gd name="T8" fmla="*/ 8 w 8"/>
                <a:gd name="T9" fmla="*/ 4 h 12"/>
                <a:gd name="T10" fmla="*/ 8 w 8"/>
                <a:gd name="T11" fmla="*/ 8 h 12"/>
                <a:gd name="T12" fmla="*/ 4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3707793" y="2192803"/>
            <a:ext cx="2374900" cy="223839"/>
            <a:chOff x="4806951" y="765175"/>
            <a:chExt cx="2374900" cy="2238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5289551" y="769938"/>
              <a:ext cx="85725" cy="85725"/>
            </a:xfrm>
            <a:custGeom>
              <a:avLst/>
              <a:gdLst>
                <a:gd name="T0" fmla="*/ 51 w 101"/>
                <a:gd name="T1" fmla="*/ 101 h 101"/>
                <a:gd name="T2" fmla="*/ 0 w 101"/>
                <a:gd name="T3" fmla="*/ 50 h 101"/>
                <a:gd name="T4" fmla="*/ 51 w 101"/>
                <a:gd name="T5" fmla="*/ 0 h 101"/>
                <a:gd name="T6" fmla="*/ 101 w 101"/>
                <a:gd name="T7" fmla="*/ 50 h 101"/>
                <a:gd name="T8" fmla="*/ 51 w 101"/>
                <a:gd name="T9" fmla="*/ 101 h 101"/>
                <a:gd name="T10" fmla="*/ 51 w 101"/>
                <a:gd name="T11" fmla="*/ 16 h 101"/>
                <a:gd name="T12" fmla="*/ 16 w 101"/>
                <a:gd name="T13" fmla="*/ 50 h 101"/>
                <a:gd name="T14" fmla="*/ 51 w 101"/>
                <a:gd name="T15" fmla="*/ 85 h 101"/>
                <a:gd name="T16" fmla="*/ 85 w 101"/>
                <a:gd name="T17" fmla="*/ 50 h 101"/>
                <a:gd name="T18" fmla="*/ 51 w 101"/>
                <a:gd name="T19" fmla="*/ 1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8" y="0"/>
                    <a:pt x="101" y="23"/>
                    <a:pt x="101" y="50"/>
                  </a:cubicBezTo>
                  <a:cubicBezTo>
                    <a:pt x="101" y="78"/>
                    <a:pt x="78" y="101"/>
                    <a:pt x="51" y="101"/>
                  </a:cubicBezTo>
                  <a:close/>
                  <a:moveTo>
                    <a:pt x="51" y="16"/>
                  </a:moveTo>
                  <a:cubicBezTo>
                    <a:pt x="32" y="16"/>
                    <a:pt x="16" y="32"/>
                    <a:pt x="16" y="50"/>
                  </a:cubicBezTo>
                  <a:cubicBezTo>
                    <a:pt x="16" y="69"/>
                    <a:pt x="32" y="85"/>
                    <a:pt x="51" y="85"/>
                  </a:cubicBezTo>
                  <a:cubicBezTo>
                    <a:pt x="69" y="85"/>
                    <a:pt x="85" y="69"/>
                    <a:pt x="85" y="50"/>
                  </a:cubicBezTo>
                  <a:cubicBezTo>
                    <a:pt x="85" y="32"/>
                    <a:pt x="69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5311776" y="790575"/>
              <a:ext cx="23813" cy="15875"/>
            </a:xfrm>
            <a:custGeom>
              <a:avLst/>
              <a:gdLst>
                <a:gd name="T0" fmla="*/ 5 w 28"/>
                <a:gd name="T1" fmla="*/ 18 h 18"/>
                <a:gd name="T2" fmla="*/ 3 w 28"/>
                <a:gd name="T3" fmla="*/ 17 h 18"/>
                <a:gd name="T4" fmla="*/ 2 w 28"/>
                <a:gd name="T5" fmla="*/ 12 h 18"/>
                <a:gd name="T6" fmla="*/ 24 w 28"/>
                <a:gd name="T7" fmla="*/ 0 h 18"/>
                <a:gd name="T8" fmla="*/ 28 w 28"/>
                <a:gd name="T9" fmla="*/ 4 h 18"/>
                <a:gd name="T10" fmla="*/ 24 w 28"/>
                <a:gd name="T11" fmla="*/ 8 h 18"/>
                <a:gd name="T12" fmla="*/ 8 w 28"/>
                <a:gd name="T13" fmla="*/ 16 h 18"/>
                <a:gd name="T14" fmla="*/ 5 w 2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8">
                  <a:moveTo>
                    <a:pt x="5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6"/>
                    <a:pt x="0" y="14"/>
                    <a:pt x="2" y="12"/>
                  </a:cubicBezTo>
                  <a:cubicBezTo>
                    <a:pt x="7" y="4"/>
                    <a:pt x="15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17" y="8"/>
                    <a:pt x="12" y="11"/>
                    <a:pt x="8" y="16"/>
                  </a:cubicBezTo>
                  <a:cubicBezTo>
                    <a:pt x="8" y="17"/>
                    <a:pt x="6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5168901" y="822325"/>
              <a:ext cx="95250" cy="96838"/>
            </a:xfrm>
            <a:custGeom>
              <a:avLst/>
              <a:gdLst>
                <a:gd name="T0" fmla="*/ 57 w 113"/>
                <a:gd name="T1" fmla="*/ 113 h 113"/>
                <a:gd name="T2" fmla="*/ 0 w 113"/>
                <a:gd name="T3" fmla="*/ 56 h 113"/>
                <a:gd name="T4" fmla="*/ 57 w 113"/>
                <a:gd name="T5" fmla="*/ 0 h 113"/>
                <a:gd name="T6" fmla="*/ 113 w 113"/>
                <a:gd name="T7" fmla="*/ 56 h 113"/>
                <a:gd name="T8" fmla="*/ 57 w 113"/>
                <a:gd name="T9" fmla="*/ 113 h 113"/>
                <a:gd name="T10" fmla="*/ 57 w 113"/>
                <a:gd name="T11" fmla="*/ 16 h 113"/>
                <a:gd name="T12" fmla="*/ 16 w 113"/>
                <a:gd name="T13" fmla="*/ 56 h 113"/>
                <a:gd name="T14" fmla="*/ 57 w 113"/>
                <a:gd name="T15" fmla="*/ 97 h 113"/>
                <a:gd name="T16" fmla="*/ 97 w 113"/>
                <a:gd name="T17" fmla="*/ 56 h 113"/>
                <a:gd name="T18" fmla="*/ 57 w 113"/>
                <a:gd name="T1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57" y="113"/>
                  </a:moveTo>
                  <a:cubicBezTo>
                    <a:pt x="26" y="113"/>
                    <a:pt x="0" y="87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6"/>
                  </a:cubicBezTo>
                  <a:cubicBezTo>
                    <a:pt x="113" y="87"/>
                    <a:pt x="88" y="113"/>
                    <a:pt x="57" y="113"/>
                  </a:cubicBezTo>
                  <a:close/>
                  <a:moveTo>
                    <a:pt x="57" y="16"/>
                  </a:moveTo>
                  <a:cubicBezTo>
                    <a:pt x="34" y="16"/>
                    <a:pt x="16" y="34"/>
                    <a:pt x="16" y="56"/>
                  </a:cubicBezTo>
                  <a:cubicBezTo>
                    <a:pt x="16" y="79"/>
                    <a:pt x="34" y="97"/>
                    <a:pt x="57" y="97"/>
                  </a:cubicBezTo>
                  <a:cubicBezTo>
                    <a:pt x="79" y="97"/>
                    <a:pt x="97" y="79"/>
                    <a:pt x="97" y="56"/>
                  </a:cubicBezTo>
                  <a:cubicBezTo>
                    <a:pt x="97" y="34"/>
                    <a:pt x="79" y="16"/>
                    <a:pt x="5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192713" y="863600"/>
              <a:ext cx="6350" cy="9525"/>
            </a:xfrm>
            <a:custGeom>
              <a:avLst/>
              <a:gdLst>
                <a:gd name="T0" fmla="*/ 4 w 9"/>
                <a:gd name="T1" fmla="*/ 11 h 11"/>
                <a:gd name="T2" fmla="*/ 0 w 9"/>
                <a:gd name="T3" fmla="*/ 7 h 11"/>
                <a:gd name="T4" fmla="*/ 0 w 9"/>
                <a:gd name="T5" fmla="*/ 6 h 11"/>
                <a:gd name="T6" fmla="*/ 0 w 9"/>
                <a:gd name="T7" fmla="*/ 3 h 11"/>
                <a:gd name="T8" fmla="*/ 5 w 9"/>
                <a:gd name="T9" fmla="*/ 0 h 11"/>
                <a:gd name="T10" fmla="*/ 8 w 9"/>
                <a:gd name="T11" fmla="*/ 5 h 11"/>
                <a:gd name="T12" fmla="*/ 8 w 9"/>
                <a:gd name="T13" fmla="*/ 6 h 11"/>
                <a:gd name="T14" fmla="*/ 8 w 9"/>
                <a:gd name="T15" fmla="*/ 7 h 11"/>
                <a:gd name="T16" fmla="*/ 4 w 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2" y="11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9" y="3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10"/>
                    <a:pt x="6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5195888" y="846138"/>
              <a:ext cx="25400" cy="15875"/>
            </a:xfrm>
            <a:custGeom>
              <a:avLst/>
              <a:gdLst>
                <a:gd name="T0" fmla="*/ 4 w 30"/>
                <a:gd name="T1" fmla="*/ 19 h 19"/>
                <a:gd name="T2" fmla="*/ 2 w 30"/>
                <a:gd name="T3" fmla="*/ 19 h 19"/>
                <a:gd name="T4" fmla="*/ 1 w 30"/>
                <a:gd name="T5" fmla="*/ 13 h 19"/>
                <a:gd name="T6" fmla="*/ 26 w 30"/>
                <a:gd name="T7" fmla="*/ 0 h 19"/>
                <a:gd name="T8" fmla="*/ 30 w 30"/>
                <a:gd name="T9" fmla="*/ 4 h 19"/>
                <a:gd name="T10" fmla="*/ 26 w 30"/>
                <a:gd name="T11" fmla="*/ 8 h 19"/>
                <a:gd name="T12" fmla="*/ 8 w 30"/>
                <a:gd name="T13" fmla="*/ 17 h 19"/>
                <a:gd name="T14" fmla="*/ 4 w 3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9">
                  <a:moveTo>
                    <a:pt x="4" y="19"/>
                  </a:moveTo>
                  <a:cubicBezTo>
                    <a:pt x="4" y="19"/>
                    <a:pt x="3" y="19"/>
                    <a:pt x="2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7" y="5"/>
                    <a:pt x="16" y="0"/>
                    <a:pt x="26" y="0"/>
                  </a:cubicBezTo>
                  <a:cubicBezTo>
                    <a:pt x="28" y="0"/>
                    <a:pt x="30" y="2"/>
                    <a:pt x="30" y="4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18" y="8"/>
                    <a:pt x="12" y="11"/>
                    <a:pt x="8" y="17"/>
                  </a:cubicBezTo>
                  <a:cubicBezTo>
                    <a:pt x="7" y="19"/>
                    <a:pt x="6" y="19"/>
                    <a:pt x="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5275263" y="879475"/>
              <a:ext cx="106363" cy="104775"/>
            </a:xfrm>
            <a:custGeom>
              <a:avLst/>
              <a:gdLst>
                <a:gd name="T0" fmla="*/ 63 w 125"/>
                <a:gd name="T1" fmla="*/ 125 h 125"/>
                <a:gd name="T2" fmla="*/ 0 w 125"/>
                <a:gd name="T3" fmla="*/ 62 h 125"/>
                <a:gd name="T4" fmla="*/ 63 w 125"/>
                <a:gd name="T5" fmla="*/ 0 h 125"/>
                <a:gd name="T6" fmla="*/ 125 w 125"/>
                <a:gd name="T7" fmla="*/ 62 h 125"/>
                <a:gd name="T8" fmla="*/ 63 w 125"/>
                <a:gd name="T9" fmla="*/ 125 h 125"/>
                <a:gd name="T10" fmla="*/ 63 w 125"/>
                <a:gd name="T11" fmla="*/ 16 h 125"/>
                <a:gd name="T12" fmla="*/ 16 w 125"/>
                <a:gd name="T13" fmla="*/ 62 h 125"/>
                <a:gd name="T14" fmla="*/ 63 w 125"/>
                <a:gd name="T15" fmla="*/ 109 h 125"/>
                <a:gd name="T16" fmla="*/ 109 w 125"/>
                <a:gd name="T17" fmla="*/ 62 h 125"/>
                <a:gd name="T18" fmla="*/ 63 w 125"/>
                <a:gd name="T19" fmla="*/ 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lose/>
                  <a:moveTo>
                    <a:pt x="63" y="16"/>
                  </a:moveTo>
                  <a:cubicBezTo>
                    <a:pt x="37" y="16"/>
                    <a:pt x="16" y="37"/>
                    <a:pt x="16" y="62"/>
                  </a:cubicBezTo>
                  <a:cubicBezTo>
                    <a:pt x="16" y="88"/>
                    <a:pt x="37" y="109"/>
                    <a:pt x="63" y="109"/>
                  </a:cubicBezTo>
                  <a:cubicBezTo>
                    <a:pt x="88" y="109"/>
                    <a:pt x="109" y="88"/>
                    <a:pt x="109" y="62"/>
                  </a:cubicBezTo>
                  <a:cubicBezTo>
                    <a:pt x="109" y="37"/>
                    <a:pt x="88" y="16"/>
                    <a:pt x="6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5300663" y="900113"/>
              <a:ext cx="28575" cy="17463"/>
            </a:xfrm>
            <a:custGeom>
              <a:avLst/>
              <a:gdLst>
                <a:gd name="T0" fmla="*/ 5 w 33"/>
                <a:gd name="T1" fmla="*/ 21 h 21"/>
                <a:gd name="T2" fmla="*/ 2 w 33"/>
                <a:gd name="T3" fmla="*/ 21 h 21"/>
                <a:gd name="T4" fmla="*/ 1 w 33"/>
                <a:gd name="T5" fmla="*/ 15 h 21"/>
                <a:gd name="T6" fmla="*/ 29 w 33"/>
                <a:gd name="T7" fmla="*/ 0 h 21"/>
                <a:gd name="T8" fmla="*/ 33 w 33"/>
                <a:gd name="T9" fmla="*/ 4 h 21"/>
                <a:gd name="T10" fmla="*/ 29 w 33"/>
                <a:gd name="T11" fmla="*/ 8 h 21"/>
                <a:gd name="T12" fmla="*/ 8 w 33"/>
                <a:gd name="T13" fmla="*/ 20 h 21"/>
                <a:gd name="T14" fmla="*/ 5 w 33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1">
                  <a:moveTo>
                    <a:pt x="5" y="21"/>
                  </a:moveTo>
                  <a:cubicBezTo>
                    <a:pt x="4" y="21"/>
                    <a:pt x="3" y="21"/>
                    <a:pt x="2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7" y="6"/>
                    <a:pt x="18" y="0"/>
                    <a:pt x="29" y="0"/>
                  </a:cubicBezTo>
                  <a:cubicBezTo>
                    <a:pt x="31" y="0"/>
                    <a:pt x="33" y="2"/>
                    <a:pt x="33" y="4"/>
                  </a:cubicBezTo>
                  <a:cubicBezTo>
                    <a:pt x="33" y="7"/>
                    <a:pt x="31" y="8"/>
                    <a:pt x="29" y="8"/>
                  </a:cubicBezTo>
                  <a:cubicBezTo>
                    <a:pt x="20" y="8"/>
                    <a:pt x="13" y="13"/>
                    <a:pt x="8" y="20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5246688" y="823913"/>
              <a:ext cx="60325" cy="36513"/>
            </a:xfrm>
            <a:custGeom>
              <a:avLst/>
              <a:gdLst>
                <a:gd name="T0" fmla="*/ 3 w 38"/>
                <a:gd name="T1" fmla="*/ 23 h 23"/>
                <a:gd name="T2" fmla="*/ 0 w 38"/>
                <a:gd name="T3" fmla="*/ 15 h 23"/>
                <a:gd name="T4" fmla="*/ 35 w 38"/>
                <a:gd name="T5" fmla="*/ 0 h 23"/>
                <a:gd name="T6" fmla="*/ 38 w 38"/>
                <a:gd name="T7" fmla="*/ 8 h 23"/>
                <a:gd name="T8" fmla="*/ 3 w 38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" y="23"/>
                  </a:moveTo>
                  <a:lnTo>
                    <a:pt x="0" y="15"/>
                  </a:lnTo>
                  <a:lnTo>
                    <a:pt x="35" y="0"/>
                  </a:lnTo>
                  <a:lnTo>
                    <a:pt x="38" y="8"/>
                  </a:lnTo>
                  <a:lnTo>
                    <a:pt x="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5245101" y="890588"/>
              <a:ext cx="42863" cy="30163"/>
            </a:xfrm>
            <a:custGeom>
              <a:avLst/>
              <a:gdLst>
                <a:gd name="T0" fmla="*/ 24 w 27"/>
                <a:gd name="T1" fmla="*/ 19 h 19"/>
                <a:gd name="T2" fmla="*/ 0 w 27"/>
                <a:gd name="T3" fmla="*/ 8 h 19"/>
                <a:gd name="T4" fmla="*/ 4 w 27"/>
                <a:gd name="T5" fmla="*/ 0 h 19"/>
                <a:gd name="T6" fmla="*/ 27 w 27"/>
                <a:gd name="T7" fmla="*/ 11 h 19"/>
                <a:gd name="T8" fmla="*/ 24 w 2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9">
                  <a:moveTo>
                    <a:pt x="24" y="19"/>
                  </a:moveTo>
                  <a:lnTo>
                    <a:pt x="0" y="8"/>
                  </a:lnTo>
                  <a:lnTo>
                    <a:pt x="4" y="0"/>
                  </a:lnTo>
                  <a:lnTo>
                    <a:pt x="27" y="11"/>
                  </a:lnTo>
                  <a:lnTo>
                    <a:pt x="2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5961063" y="809625"/>
              <a:ext cx="68263" cy="61913"/>
            </a:xfrm>
            <a:custGeom>
              <a:avLst/>
              <a:gdLst>
                <a:gd name="T0" fmla="*/ 40 w 80"/>
                <a:gd name="T1" fmla="*/ 74 h 74"/>
                <a:gd name="T2" fmla="*/ 14 w 80"/>
                <a:gd name="T3" fmla="*/ 63 h 74"/>
                <a:gd name="T4" fmla="*/ 14 w 80"/>
                <a:gd name="T5" fmla="*/ 11 h 74"/>
                <a:gd name="T6" fmla="*/ 40 w 80"/>
                <a:gd name="T7" fmla="*/ 0 h 74"/>
                <a:gd name="T8" fmla="*/ 40 w 80"/>
                <a:gd name="T9" fmla="*/ 0 h 74"/>
                <a:gd name="T10" fmla="*/ 66 w 80"/>
                <a:gd name="T11" fmla="*/ 11 h 74"/>
                <a:gd name="T12" fmla="*/ 66 w 80"/>
                <a:gd name="T13" fmla="*/ 63 h 74"/>
                <a:gd name="T14" fmla="*/ 40 w 80"/>
                <a:gd name="T15" fmla="*/ 74 h 74"/>
                <a:gd name="T16" fmla="*/ 40 w 80"/>
                <a:gd name="T17" fmla="*/ 16 h 74"/>
                <a:gd name="T18" fmla="*/ 25 w 80"/>
                <a:gd name="T19" fmla="*/ 22 h 74"/>
                <a:gd name="T20" fmla="*/ 25 w 80"/>
                <a:gd name="T21" fmla="*/ 52 h 74"/>
                <a:gd name="T22" fmla="*/ 40 w 80"/>
                <a:gd name="T23" fmla="*/ 58 h 74"/>
                <a:gd name="T24" fmla="*/ 55 w 80"/>
                <a:gd name="T25" fmla="*/ 52 h 74"/>
                <a:gd name="T26" fmla="*/ 55 w 80"/>
                <a:gd name="T27" fmla="*/ 22 h 74"/>
                <a:gd name="T28" fmla="*/ 40 w 80"/>
                <a:gd name="T29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74">
                  <a:moveTo>
                    <a:pt x="40" y="74"/>
                  </a:moveTo>
                  <a:cubicBezTo>
                    <a:pt x="30" y="74"/>
                    <a:pt x="21" y="70"/>
                    <a:pt x="14" y="63"/>
                  </a:cubicBezTo>
                  <a:cubicBezTo>
                    <a:pt x="0" y="49"/>
                    <a:pt x="0" y="25"/>
                    <a:pt x="14" y="11"/>
                  </a:cubicBezTo>
                  <a:cubicBezTo>
                    <a:pt x="21" y="4"/>
                    <a:pt x="3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0" y="0"/>
                    <a:pt x="59" y="4"/>
                    <a:pt x="66" y="11"/>
                  </a:cubicBezTo>
                  <a:cubicBezTo>
                    <a:pt x="80" y="25"/>
                    <a:pt x="80" y="49"/>
                    <a:pt x="66" y="63"/>
                  </a:cubicBezTo>
                  <a:cubicBezTo>
                    <a:pt x="59" y="70"/>
                    <a:pt x="50" y="74"/>
                    <a:pt x="40" y="74"/>
                  </a:cubicBezTo>
                  <a:close/>
                  <a:moveTo>
                    <a:pt x="40" y="16"/>
                  </a:moveTo>
                  <a:cubicBezTo>
                    <a:pt x="34" y="16"/>
                    <a:pt x="29" y="19"/>
                    <a:pt x="25" y="22"/>
                  </a:cubicBezTo>
                  <a:cubicBezTo>
                    <a:pt x="17" y="31"/>
                    <a:pt x="17" y="44"/>
                    <a:pt x="25" y="52"/>
                  </a:cubicBezTo>
                  <a:cubicBezTo>
                    <a:pt x="29" y="56"/>
                    <a:pt x="34" y="58"/>
                    <a:pt x="40" y="58"/>
                  </a:cubicBezTo>
                  <a:cubicBezTo>
                    <a:pt x="46" y="58"/>
                    <a:pt x="51" y="56"/>
                    <a:pt x="55" y="52"/>
                  </a:cubicBezTo>
                  <a:cubicBezTo>
                    <a:pt x="63" y="44"/>
                    <a:pt x="63" y="31"/>
                    <a:pt x="55" y="22"/>
                  </a:cubicBezTo>
                  <a:cubicBezTo>
                    <a:pt x="51" y="19"/>
                    <a:pt x="46" y="16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6034088" y="822325"/>
              <a:ext cx="9525" cy="11113"/>
            </a:xfrm>
            <a:custGeom>
              <a:avLst/>
              <a:gdLst>
                <a:gd name="T0" fmla="*/ 6 w 10"/>
                <a:gd name="T1" fmla="*/ 14 h 14"/>
                <a:gd name="T2" fmla="*/ 2 w 10"/>
                <a:gd name="T3" fmla="*/ 11 h 14"/>
                <a:gd name="T4" fmla="*/ 1 w 10"/>
                <a:gd name="T5" fmla="*/ 8 h 14"/>
                <a:gd name="T6" fmla="*/ 1 w 10"/>
                <a:gd name="T7" fmla="*/ 6 h 14"/>
                <a:gd name="T8" fmla="*/ 3 w 10"/>
                <a:gd name="T9" fmla="*/ 1 h 14"/>
                <a:gd name="T10" fmla="*/ 8 w 10"/>
                <a:gd name="T11" fmla="*/ 3 h 14"/>
                <a:gd name="T12" fmla="*/ 9 w 10"/>
                <a:gd name="T13" fmla="*/ 6 h 14"/>
                <a:gd name="T14" fmla="*/ 10 w 10"/>
                <a:gd name="T15" fmla="*/ 9 h 14"/>
                <a:gd name="T16" fmla="*/ 7 w 10"/>
                <a:gd name="T17" fmla="*/ 14 h 14"/>
                <a:gd name="T18" fmla="*/ 6 w 10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4">
                  <a:moveTo>
                    <a:pt x="6" y="14"/>
                  </a:moveTo>
                  <a:cubicBezTo>
                    <a:pt x="4" y="14"/>
                    <a:pt x="2" y="13"/>
                    <a:pt x="2" y="11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1"/>
                    <a:pt x="9" y="13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5995988" y="790575"/>
              <a:ext cx="41275" cy="28575"/>
            </a:xfrm>
            <a:custGeom>
              <a:avLst/>
              <a:gdLst>
                <a:gd name="T0" fmla="*/ 45 w 49"/>
                <a:gd name="T1" fmla="*/ 34 h 34"/>
                <a:gd name="T2" fmla="*/ 41 w 49"/>
                <a:gd name="T3" fmla="*/ 32 h 34"/>
                <a:gd name="T4" fmla="*/ 4 w 49"/>
                <a:gd name="T5" fmla="*/ 8 h 34"/>
                <a:gd name="T6" fmla="*/ 1 w 49"/>
                <a:gd name="T7" fmla="*/ 3 h 34"/>
                <a:gd name="T8" fmla="*/ 5 w 49"/>
                <a:gd name="T9" fmla="*/ 0 h 34"/>
                <a:gd name="T10" fmla="*/ 48 w 49"/>
                <a:gd name="T11" fmla="*/ 28 h 34"/>
                <a:gd name="T12" fmla="*/ 47 w 49"/>
                <a:gd name="T13" fmla="*/ 33 h 34"/>
                <a:gd name="T14" fmla="*/ 45 w 49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4">
                  <a:moveTo>
                    <a:pt x="45" y="34"/>
                  </a:moveTo>
                  <a:cubicBezTo>
                    <a:pt x="43" y="34"/>
                    <a:pt x="42" y="33"/>
                    <a:pt x="41" y="32"/>
                  </a:cubicBezTo>
                  <a:cubicBezTo>
                    <a:pt x="33" y="19"/>
                    <a:pt x="19" y="10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23" y="2"/>
                    <a:pt x="38" y="12"/>
                    <a:pt x="48" y="28"/>
                  </a:cubicBezTo>
                  <a:cubicBezTo>
                    <a:pt x="49" y="29"/>
                    <a:pt x="49" y="32"/>
                    <a:pt x="47" y="33"/>
                  </a:cubicBezTo>
                  <a:cubicBezTo>
                    <a:pt x="46" y="33"/>
                    <a:pt x="45" y="34"/>
                    <a:pt x="4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9"/>
            <p:cNvSpPr>
              <a:spLocks noEditPoints="1"/>
            </p:cNvSpPr>
            <p:nvPr/>
          </p:nvSpPr>
          <p:spPr bwMode="auto">
            <a:xfrm>
              <a:off x="5921376" y="766763"/>
              <a:ext cx="146050" cy="222250"/>
            </a:xfrm>
            <a:custGeom>
              <a:avLst/>
              <a:gdLst>
                <a:gd name="T0" fmla="*/ 86 w 171"/>
                <a:gd name="T1" fmla="*/ 262 h 262"/>
                <a:gd name="T2" fmla="*/ 56 w 171"/>
                <a:gd name="T3" fmla="*/ 238 h 262"/>
                <a:gd name="T4" fmla="*/ 0 w 171"/>
                <a:gd name="T5" fmla="*/ 86 h 262"/>
                <a:gd name="T6" fmla="*/ 86 w 171"/>
                <a:gd name="T7" fmla="*/ 0 h 262"/>
                <a:gd name="T8" fmla="*/ 171 w 171"/>
                <a:gd name="T9" fmla="*/ 86 h 262"/>
                <a:gd name="T10" fmla="*/ 116 w 171"/>
                <a:gd name="T11" fmla="*/ 238 h 262"/>
                <a:gd name="T12" fmla="*/ 86 w 171"/>
                <a:gd name="T13" fmla="*/ 262 h 262"/>
                <a:gd name="T14" fmla="*/ 86 w 171"/>
                <a:gd name="T15" fmla="*/ 16 h 262"/>
                <a:gd name="T16" fmla="*/ 16 w 171"/>
                <a:gd name="T17" fmla="*/ 86 h 262"/>
                <a:gd name="T18" fmla="*/ 70 w 171"/>
                <a:gd name="T19" fmla="*/ 231 h 262"/>
                <a:gd name="T20" fmla="*/ 86 w 171"/>
                <a:gd name="T21" fmla="*/ 246 h 262"/>
                <a:gd name="T22" fmla="*/ 101 w 171"/>
                <a:gd name="T23" fmla="*/ 231 h 262"/>
                <a:gd name="T24" fmla="*/ 155 w 171"/>
                <a:gd name="T25" fmla="*/ 86 h 262"/>
                <a:gd name="T26" fmla="*/ 86 w 171"/>
                <a:gd name="T27" fmla="*/ 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262">
                  <a:moveTo>
                    <a:pt x="86" y="262"/>
                  </a:moveTo>
                  <a:cubicBezTo>
                    <a:pt x="79" y="262"/>
                    <a:pt x="66" y="259"/>
                    <a:pt x="56" y="238"/>
                  </a:cubicBezTo>
                  <a:cubicBezTo>
                    <a:pt x="44" y="215"/>
                    <a:pt x="0" y="116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6"/>
                  </a:cubicBezTo>
                  <a:cubicBezTo>
                    <a:pt x="171" y="116"/>
                    <a:pt x="127" y="216"/>
                    <a:pt x="116" y="238"/>
                  </a:cubicBezTo>
                  <a:cubicBezTo>
                    <a:pt x="108" y="253"/>
                    <a:pt x="97" y="262"/>
                    <a:pt x="86" y="262"/>
                  </a:cubicBezTo>
                  <a:close/>
                  <a:moveTo>
                    <a:pt x="86" y="16"/>
                  </a:moveTo>
                  <a:cubicBezTo>
                    <a:pt x="47" y="16"/>
                    <a:pt x="16" y="47"/>
                    <a:pt x="16" y="86"/>
                  </a:cubicBezTo>
                  <a:cubicBezTo>
                    <a:pt x="16" y="110"/>
                    <a:pt x="54" y="200"/>
                    <a:pt x="70" y="231"/>
                  </a:cubicBezTo>
                  <a:cubicBezTo>
                    <a:pt x="75" y="240"/>
                    <a:pt x="81" y="246"/>
                    <a:pt x="86" y="246"/>
                  </a:cubicBezTo>
                  <a:cubicBezTo>
                    <a:pt x="91" y="246"/>
                    <a:pt x="97" y="240"/>
                    <a:pt x="101" y="231"/>
                  </a:cubicBezTo>
                  <a:cubicBezTo>
                    <a:pt x="115" y="203"/>
                    <a:pt x="155" y="110"/>
                    <a:pt x="155" y="86"/>
                  </a:cubicBezTo>
                  <a:cubicBezTo>
                    <a:pt x="155" y="47"/>
                    <a:pt x="124" y="16"/>
                    <a:pt x="8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6"/>
            <p:cNvSpPr>
              <a:spLocks noEditPoints="1"/>
            </p:cNvSpPr>
            <p:nvPr/>
          </p:nvSpPr>
          <p:spPr bwMode="auto">
            <a:xfrm>
              <a:off x="5553076" y="793750"/>
              <a:ext cx="165100" cy="166688"/>
            </a:xfrm>
            <a:custGeom>
              <a:avLst/>
              <a:gdLst>
                <a:gd name="T0" fmla="*/ 98 w 196"/>
                <a:gd name="T1" fmla="*/ 196 h 196"/>
                <a:gd name="T2" fmla="*/ 0 w 196"/>
                <a:gd name="T3" fmla="*/ 98 h 196"/>
                <a:gd name="T4" fmla="*/ 98 w 196"/>
                <a:gd name="T5" fmla="*/ 0 h 196"/>
                <a:gd name="T6" fmla="*/ 196 w 196"/>
                <a:gd name="T7" fmla="*/ 98 h 196"/>
                <a:gd name="T8" fmla="*/ 98 w 196"/>
                <a:gd name="T9" fmla="*/ 196 h 196"/>
                <a:gd name="T10" fmla="*/ 98 w 196"/>
                <a:gd name="T11" fmla="*/ 16 h 196"/>
                <a:gd name="T12" fmla="*/ 16 w 196"/>
                <a:gd name="T13" fmla="*/ 98 h 196"/>
                <a:gd name="T14" fmla="*/ 98 w 196"/>
                <a:gd name="T15" fmla="*/ 180 h 196"/>
                <a:gd name="T16" fmla="*/ 180 w 196"/>
                <a:gd name="T17" fmla="*/ 98 h 196"/>
                <a:gd name="T18" fmla="*/ 98 w 196"/>
                <a:gd name="T19" fmla="*/ 1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44" y="196"/>
                    <a:pt x="0" y="152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cubicBezTo>
                    <a:pt x="196" y="152"/>
                    <a:pt x="152" y="196"/>
                    <a:pt x="98" y="196"/>
                  </a:cubicBezTo>
                  <a:close/>
                  <a:moveTo>
                    <a:pt x="98" y="16"/>
                  </a:moveTo>
                  <a:cubicBezTo>
                    <a:pt x="53" y="16"/>
                    <a:pt x="16" y="53"/>
                    <a:pt x="16" y="98"/>
                  </a:cubicBezTo>
                  <a:cubicBezTo>
                    <a:pt x="16" y="143"/>
                    <a:pt x="53" y="180"/>
                    <a:pt x="98" y="180"/>
                  </a:cubicBezTo>
                  <a:cubicBezTo>
                    <a:pt x="143" y="180"/>
                    <a:pt x="180" y="143"/>
                    <a:pt x="180" y="98"/>
                  </a:cubicBezTo>
                  <a:cubicBezTo>
                    <a:pt x="180" y="53"/>
                    <a:pt x="143" y="16"/>
                    <a:pt x="9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5591176" y="820738"/>
              <a:ext cx="30163" cy="20638"/>
            </a:xfrm>
            <a:custGeom>
              <a:avLst/>
              <a:gdLst>
                <a:gd name="T0" fmla="*/ 5 w 36"/>
                <a:gd name="T1" fmla="*/ 23 h 23"/>
                <a:gd name="T2" fmla="*/ 2 w 36"/>
                <a:gd name="T3" fmla="*/ 22 h 23"/>
                <a:gd name="T4" fmla="*/ 2 w 36"/>
                <a:gd name="T5" fmla="*/ 16 h 23"/>
                <a:gd name="T6" fmla="*/ 30 w 36"/>
                <a:gd name="T7" fmla="*/ 1 h 23"/>
                <a:gd name="T8" fmla="*/ 35 w 36"/>
                <a:gd name="T9" fmla="*/ 4 h 23"/>
                <a:gd name="T10" fmla="*/ 32 w 36"/>
                <a:gd name="T11" fmla="*/ 9 h 23"/>
                <a:gd name="T12" fmla="*/ 7 w 36"/>
                <a:gd name="T13" fmla="*/ 22 h 23"/>
                <a:gd name="T14" fmla="*/ 5 w 36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3">
                  <a:moveTo>
                    <a:pt x="5" y="23"/>
                  </a:moveTo>
                  <a:cubicBezTo>
                    <a:pt x="4" y="23"/>
                    <a:pt x="3" y="23"/>
                    <a:pt x="2" y="22"/>
                  </a:cubicBezTo>
                  <a:cubicBezTo>
                    <a:pt x="0" y="20"/>
                    <a:pt x="0" y="18"/>
                    <a:pt x="2" y="16"/>
                  </a:cubicBezTo>
                  <a:cubicBezTo>
                    <a:pt x="10" y="9"/>
                    <a:pt x="20" y="4"/>
                    <a:pt x="30" y="1"/>
                  </a:cubicBezTo>
                  <a:cubicBezTo>
                    <a:pt x="32" y="0"/>
                    <a:pt x="34" y="2"/>
                    <a:pt x="35" y="4"/>
                  </a:cubicBezTo>
                  <a:cubicBezTo>
                    <a:pt x="36" y="6"/>
                    <a:pt x="34" y="8"/>
                    <a:pt x="32" y="9"/>
                  </a:cubicBezTo>
                  <a:cubicBezTo>
                    <a:pt x="23" y="11"/>
                    <a:pt x="14" y="16"/>
                    <a:pt x="7" y="22"/>
                  </a:cubicBezTo>
                  <a:cubicBezTo>
                    <a:pt x="7" y="23"/>
                    <a:pt x="6" y="23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5578476" y="847725"/>
              <a:ext cx="11113" cy="14288"/>
            </a:xfrm>
            <a:custGeom>
              <a:avLst/>
              <a:gdLst>
                <a:gd name="T0" fmla="*/ 4 w 13"/>
                <a:gd name="T1" fmla="*/ 18 h 18"/>
                <a:gd name="T2" fmla="*/ 3 w 13"/>
                <a:gd name="T3" fmla="*/ 17 h 18"/>
                <a:gd name="T4" fmla="*/ 0 w 13"/>
                <a:gd name="T5" fmla="*/ 12 h 18"/>
                <a:gd name="T6" fmla="*/ 5 w 13"/>
                <a:gd name="T7" fmla="*/ 3 h 18"/>
                <a:gd name="T8" fmla="*/ 10 w 13"/>
                <a:gd name="T9" fmla="*/ 1 h 18"/>
                <a:gd name="T10" fmla="*/ 12 w 13"/>
                <a:gd name="T11" fmla="*/ 7 h 18"/>
                <a:gd name="T12" fmla="*/ 8 w 13"/>
                <a:gd name="T13" fmla="*/ 15 h 18"/>
                <a:gd name="T14" fmla="*/ 4 w 13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8">
                  <a:moveTo>
                    <a:pt x="4" y="18"/>
                  </a:moveTo>
                  <a:cubicBezTo>
                    <a:pt x="4" y="18"/>
                    <a:pt x="3" y="18"/>
                    <a:pt x="3" y="17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1" y="9"/>
                    <a:pt x="3" y="6"/>
                    <a:pt x="5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2" y="2"/>
                    <a:pt x="13" y="5"/>
                    <a:pt x="12" y="7"/>
                  </a:cubicBezTo>
                  <a:cubicBezTo>
                    <a:pt x="10" y="9"/>
                    <a:pt x="9" y="12"/>
                    <a:pt x="8" y="15"/>
                  </a:cubicBezTo>
                  <a:cubicBezTo>
                    <a:pt x="7" y="17"/>
                    <a:pt x="6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5630863" y="768350"/>
              <a:ext cx="12700" cy="61913"/>
            </a:xfrm>
            <a:custGeom>
              <a:avLst/>
              <a:gdLst>
                <a:gd name="T0" fmla="*/ 8 w 16"/>
                <a:gd name="T1" fmla="*/ 72 h 72"/>
                <a:gd name="T2" fmla="*/ 0 w 16"/>
                <a:gd name="T3" fmla="*/ 64 h 72"/>
                <a:gd name="T4" fmla="*/ 0 w 16"/>
                <a:gd name="T5" fmla="*/ 8 h 72"/>
                <a:gd name="T6" fmla="*/ 8 w 16"/>
                <a:gd name="T7" fmla="*/ 0 h 72"/>
                <a:gd name="T8" fmla="*/ 16 w 16"/>
                <a:gd name="T9" fmla="*/ 8 h 72"/>
                <a:gd name="T10" fmla="*/ 16 w 16"/>
                <a:gd name="T11" fmla="*/ 64 h 72"/>
                <a:gd name="T12" fmla="*/ 8 w 16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2">
                  <a:moveTo>
                    <a:pt x="8" y="72"/>
                  </a:move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8"/>
                    <a:pt x="12" y="72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5630863" y="928688"/>
              <a:ext cx="12700" cy="60325"/>
            </a:xfrm>
            <a:custGeom>
              <a:avLst/>
              <a:gdLst>
                <a:gd name="T0" fmla="*/ 8 w 16"/>
                <a:gd name="T1" fmla="*/ 72 h 72"/>
                <a:gd name="T2" fmla="*/ 0 w 16"/>
                <a:gd name="T3" fmla="*/ 64 h 72"/>
                <a:gd name="T4" fmla="*/ 0 w 16"/>
                <a:gd name="T5" fmla="*/ 8 h 72"/>
                <a:gd name="T6" fmla="*/ 8 w 16"/>
                <a:gd name="T7" fmla="*/ 0 h 72"/>
                <a:gd name="T8" fmla="*/ 16 w 16"/>
                <a:gd name="T9" fmla="*/ 8 h 72"/>
                <a:gd name="T10" fmla="*/ 16 w 16"/>
                <a:gd name="T11" fmla="*/ 64 h 72"/>
                <a:gd name="T12" fmla="*/ 8 w 16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2">
                  <a:moveTo>
                    <a:pt x="8" y="72"/>
                  </a:move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8"/>
                    <a:pt x="12" y="72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1"/>
            <p:cNvSpPr>
              <a:spLocks/>
            </p:cNvSpPr>
            <p:nvPr/>
          </p:nvSpPr>
          <p:spPr bwMode="auto">
            <a:xfrm>
              <a:off x="5683251" y="873125"/>
              <a:ext cx="60325" cy="14288"/>
            </a:xfrm>
            <a:custGeom>
              <a:avLst/>
              <a:gdLst>
                <a:gd name="T0" fmla="*/ 64 w 72"/>
                <a:gd name="T1" fmla="*/ 16 h 16"/>
                <a:gd name="T2" fmla="*/ 8 w 72"/>
                <a:gd name="T3" fmla="*/ 16 h 16"/>
                <a:gd name="T4" fmla="*/ 0 w 72"/>
                <a:gd name="T5" fmla="*/ 8 h 16"/>
                <a:gd name="T6" fmla="*/ 8 w 72"/>
                <a:gd name="T7" fmla="*/ 0 h 16"/>
                <a:gd name="T8" fmla="*/ 64 w 72"/>
                <a:gd name="T9" fmla="*/ 0 h 16"/>
                <a:gd name="T10" fmla="*/ 72 w 72"/>
                <a:gd name="T11" fmla="*/ 8 h 16"/>
                <a:gd name="T12" fmla="*/ 64 w 7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6">
                  <a:moveTo>
                    <a:pt x="6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12"/>
                    <a:pt x="69" y="16"/>
                    <a:pt x="6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2"/>
            <p:cNvSpPr>
              <a:spLocks/>
            </p:cNvSpPr>
            <p:nvPr/>
          </p:nvSpPr>
          <p:spPr bwMode="auto">
            <a:xfrm>
              <a:off x="5522913" y="873125"/>
              <a:ext cx="61913" cy="14288"/>
            </a:xfrm>
            <a:custGeom>
              <a:avLst/>
              <a:gdLst>
                <a:gd name="T0" fmla="*/ 64 w 72"/>
                <a:gd name="T1" fmla="*/ 16 h 16"/>
                <a:gd name="T2" fmla="*/ 8 w 72"/>
                <a:gd name="T3" fmla="*/ 16 h 16"/>
                <a:gd name="T4" fmla="*/ 0 w 72"/>
                <a:gd name="T5" fmla="*/ 8 h 16"/>
                <a:gd name="T6" fmla="*/ 8 w 72"/>
                <a:gd name="T7" fmla="*/ 0 h 16"/>
                <a:gd name="T8" fmla="*/ 64 w 72"/>
                <a:gd name="T9" fmla="*/ 0 h 16"/>
                <a:gd name="T10" fmla="*/ 72 w 72"/>
                <a:gd name="T11" fmla="*/ 8 h 16"/>
                <a:gd name="T12" fmla="*/ 64 w 7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6">
                  <a:moveTo>
                    <a:pt x="6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2" y="4"/>
                    <a:pt x="72" y="8"/>
                  </a:cubicBezTo>
                  <a:cubicBezTo>
                    <a:pt x="72" y="12"/>
                    <a:pt x="69" y="16"/>
                    <a:pt x="6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3"/>
            <p:cNvSpPr>
              <a:spLocks noEditPoints="1"/>
            </p:cNvSpPr>
            <p:nvPr/>
          </p:nvSpPr>
          <p:spPr bwMode="auto">
            <a:xfrm>
              <a:off x="4806951" y="769938"/>
              <a:ext cx="166688" cy="165100"/>
            </a:xfrm>
            <a:custGeom>
              <a:avLst/>
              <a:gdLst>
                <a:gd name="T0" fmla="*/ 98 w 196"/>
                <a:gd name="T1" fmla="*/ 196 h 196"/>
                <a:gd name="T2" fmla="*/ 0 w 196"/>
                <a:gd name="T3" fmla="*/ 98 h 196"/>
                <a:gd name="T4" fmla="*/ 98 w 196"/>
                <a:gd name="T5" fmla="*/ 0 h 196"/>
                <a:gd name="T6" fmla="*/ 196 w 196"/>
                <a:gd name="T7" fmla="*/ 98 h 196"/>
                <a:gd name="T8" fmla="*/ 98 w 196"/>
                <a:gd name="T9" fmla="*/ 196 h 196"/>
                <a:gd name="T10" fmla="*/ 98 w 196"/>
                <a:gd name="T11" fmla="*/ 16 h 196"/>
                <a:gd name="T12" fmla="*/ 16 w 196"/>
                <a:gd name="T13" fmla="*/ 98 h 196"/>
                <a:gd name="T14" fmla="*/ 98 w 196"/>
                <a:gd name="T15" fmla="*/ 180 h 196"/>
                <a:gd name="T16" fmla="*/ 180 w 196"/>
                <a:gd name="T17" fmla="*/ 98 h 196"/>
                <a:gd name="T18" fmla="*/ 98 w 196"/>
                <a:gd name="T19" fmla="*/ 1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196"/>
                  </a:moveTo>
                  <a:cubicBezTo>
                    <a:pt x="44" y="196"/>
                    <a:pt x="0" y="152"/>
                    <a:pt x="0" y="98"/>
                  </a:cubicBezTo>
                  <a:cubicBezTo>
                    <a:pt x="0" y="43"/>
                    <a:pt x="44" y="0"/>
                    <a:pt x="98" y="0"/>
                  </a:cubicBezTo>
                  <a:cubicBezTo>
                    <a:pt x="152" y="0"/>
                    <a:pt x="196" y="43"/>
                    <a:pt x="196" y="98"/>
                  </a:cubicBezTo>
                  <a:cubicBezTo>
                    <a:pt x="196" y="152"/>
                    <a:pt x="152" y="196"/>
                    <a:pt x="98" y="196"/>
                  </a:cubicBezTo>
                  <a:close/>
                  <a:moveTo>
                    <a:pt x="98" y="16"/>
                  </a:moveTo>
                  <a:cubicBezTo>
                    <a:pt x="53" y="16"/>
                    <a:pt x="16" y="52"/>
                    <a:pt x="16" y="98"/>
                  </a:cubicBezTo>
                  <a:cubicBezTo>
                    <a:pt x="16" y="143"/>
                    <a:pt x="53" y="180"/>
                    <a:pt x="98" y="180"/>
                  </a:cubicBezTo>
                  <a:cubicBezTo>
                    <a:pt x="143" y="180"/>
                    <a:pt x="180" y="143"/>
                    <a:pt x="180" y="98"/>
                  </a:cubicBezTo>
                  <a:cubicBezTo>
                    <a:pt x="180" y="52"/>
                    <a:pt x="143" y="16"/>
                    <a:pt x="9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4837113" y="792163"/>
              <a:ext cx="55563" cy="33338"/>
            </a:xfrm>
            <a:custGeom>
              <a:avLst/>
              <a:gdLst>
                <a:gd name="T0" fmla="*/ 4 w 66"/>
                <a:gd name="T1" fmla="*/ 41 h 41"/>
                <a:gd name="T2" fmla="*/ 2 w 66"/>
                <a:gd name="T3" fmla="*/ 41 h 41"/>
                <a:gd name="T4" fmla="*/ 1 w 66"/>
                <a:gd name="T5" fmla="*/ 35 h 41"/>
                <a:gd name="T6" fmla="*/ 62 w 66"/>
                <a:gd name="T7" fmla="*/ 0 h 41"/>
                <a:gd name="T8" fmla="*/ 66 w 66"/>
                <a:gd name="T9" fmla="*/ 4 h 41"/>
                <a:gd name="T10" fmla="*/ 62 w 66"/>
                <a:gd name="T11" fmla="*/ 8 h 41"/>
                <a:gd name="T12" fmla="*/ 8 w 66"/>
                <a:gd name="T13" fmla="*/ 39 h 41"/>
                <a:gd name="T14" fmla="*/ 4 w 66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1">
                  <a:moveTo>
                    <a:pt x="4" y="41"/>
                  </a:moveTo>
                  <a:cubicBezTo>
                    <a:pt x="3" y="41"/>
                    <a:pt x="3" y="41"/>
                    <a:pt x="2" y="41"/>
                  </a:cubicBezTo>
                  <a:cubicBezTo>
                    <a:pt x="0" y="39"/>
                    <a:pt x="0" y="37"/>
                    <a:pt x="1" y="35"/>
                  </a:cubicBezTo>
                  <a:cubicBezTo>
                    <a:pt x="13" y="14"/>
                    <a:pt x="37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6"/>
                    <a:pt x="64" y="8"/>
                    <a:pt x="62" y="8"/>
                  </a:cubicBezTo>
                  <a:cubicBezTo>
                    <a:pt x="40" y="8"/>
                    <a:pt x="19" y="20"/>
                    <a:pt x="8" y="39"/>
                  </a:cubicBezTo>
                  <a:cubicBezTo>
                    <a:pt x="7" y="40"/>
                    <a:pt x="5" y="41"/>
                    <a:pt x="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4829176" y="835025"/>
              <a:ext cx="9525" cy="19050"/>
            </a:xfrm>
            <a:custGeom>
              <a:avLst/>
              <a:gdLst>
                <a:gd name="T0" fmla="*/ 4 w 10"/>
                <a:gd name="T1" fmla="*/ 21 h 21"/>
                <a:gd name="T2" fmla="*/ 0 w 10"/>
                <a:gd name="T3" fmla="*/ 17 h 21"/>
                <a:gd name="T4" fmla="*/ 2 w 10"/>
                <a:gd name="T5" fmla="*/ 3 h 21"/>
                <a:gd name="T6" fmla="*/ 6 w 10"/>
                <a:gd name="T7" fmla="*/ 0 h 21"/>
                <a:gd name="T8" fmla="*/ 9 w 10"/>
                <a:gd name="T9" fmla="*/ 5 h 21"/>
                <a:gd name="T10" fmla="*/ 8 w 10"/>
                <a:gd name="T11" fmla="*/ 17 h 21"/>
                <a:gd name="T12" fmla="*/ 4 w 1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1">
                  <a:moveTo>
                    <a:pt x="4" y="21"/>
                  </a:moveTo>
                  <a:cubicBezTo>
                    <a:pt x="1" y="21"/>
                    <a:pt x="0" y="19"/>
                    <a:pt x="0" y="17"/>
                  </a:cubicBezTo>
                  <a:cubicBezTo>
                    <a:pt x="0" y="11"/>
                    <a:pt x="0" y="8"/>
                    <a:pt x="2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10" y="3"/>
                    <a:pt x="9" y="5"/>
                  </a:cubicBezTo>
                  <a:cubicBezTo>
                    <a:pt x="8" y="10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6"/>
            <p:cNvSpPr>
              <a:spLocks noEditPoints="1"/>
            </p:cNvSpPr>
            <p:nvPr/>
          </p:nvSpPr>
          <p:spPr bwMode="auto">
            <a:xfrm>
              <a:off x="4930776" y="892175"/>
              <a:ext cx="95250" cy="93663"/>
            </a:xfrm>
            <a:custGeom>
              <a:avLst/>
              <a:gdLst>
                <a:gd name="T0" fmla="*/ 88 w 112"/>
                <a:gd name="T1" fmla="*/ 111 h 111"/>
                <a:gd name="T2" fmla="*/ 71 w 112"/>
                <a:gd name="T3" fmla="*/ 104 h 111"/>
                <a:gd name="T4" fmla="*/ 6 w 112"/>
                <a:gd name="T5" fmla="*/ 39 h 111"/>
                <a:gd name="T6" fmla="*/ 2 w 112"/>
                <a:gd name="T7" fmla="*/ 22 h 111"/>
                <a:gd name="T8" fmla="*/ 10 w 112"/>
                <a:gd name="T9" fmla="*/ 9 h 111"/>
                <a:gd name="T10" fmla="*/ 28 w 112"/>
                <a:gd name="T11" fmla="*/ 0 h 111"/>
                <a:gd name="T12" fmla="*/ 40 w 112"/>
                <a:gd name="T13" fmla="*/ 5 h 111"/>
                <a:gd name="T14" fmla="*/ 105 w 112"/>
                <a:gd name="T15" fmla="*/ 70 h 111"/>
                <a:gd name="T16" fmla="*/ 112 w 112"/>
                <a:gd name="T17" fmla="*/ 87 h 111"/>
                <a:gd name="T18" fmla="*/ 105 w 112"/>
                <a:gd name="T19" fmla="*/ 104 h 111"/>
                <a:gd name="T20" fmla="*/ 88 w 112"/>
                <a:gd name="T21" fmla="*/ 111 h 111"/>
                <a:gd name="T22" fmla="*/ 17 w 112"/>
                <a:gd name="T23" fmla="*/ 27 h 111"/>
                <a:gd name="T24" fmla="*/ 18 w 112"/>
                <a:gd name="T25" fmla="*/ 28 h 111"/>
                <a:gd name="T26" fmla="*/ 82 w 112"/>
                <a:gd name="T27" fmla="*/ 92 h 111"/>
                <a:gd name="T28" fmla="*/ 94 w 112"/>
                <a:gd name="T29" fmla="*/ 92 h 111"/>
                <a:gd name="T30" fmla="*/ 96 w 112"/>
                <a:gd name="T31" fmla="*/ 87 h 111"/>
                <a:gd name="T32" fmla="*/ 94 w 112"/>
                <a:gd name="T33" fmla="*/ 81 h 111"/>
                <a:gd name="T34" fmla="*/ 29 w 112"/>
                <a:gd name="T35" fmla="*/ 17 h 111"/>
                <a:gd name="T36" fmla="*/ 28 w 112"/>
                <a:gd name="T37" fmla="*/ 16 h 111"/>
                <a:gd name="T38" fmla="*/ 22 w 112"/>
                <a:gd name="T39" fmla="*/ 21 h 111"/>
                <a:gd name="T40" fmla="*/ 17 w 112"/>
                <a:gd name="T41" fmla="*/ 27 h 111"/>
                <a:gd name="T42" fmla="*/ 17 w 112"/>
                <a:gd name="T4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111">
                  <a:moveTo>
                    <a:pt x="88" y="111"/>
                  </a:moveTo>
                  <a:cubicBezTo>
                    <a:pt x="82" y="111"/>
                    <a:pt x="76" y="108"/>
                    <a:pt x="71" y="104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" y="34"/>
                    <a:pt x="0" y="28"/>
                    <a:pt x="2" y="22"/>
                  </a:cubicBezTo>
                  <a:cubicBezTo>
                    <a:pt x="3" y="17"/>
                    <a:pt x="7" y="12"/>
                    <a:pt x="10" y="9"/>
                  </a:cubicBezTo>
                  <a:cubicBezTo>
                    <a:pt x="15" y="5"/>
                    <a:pt x="21" y="0"/>
                    <a:pt x="28" y="0"/>
                  </a:cubicBezTo>
                  <a:cubicBezTo>
                    <a:pt x="31" y="0"/>
                    <a:pt x="36" y="1"/>
                    <a:pt x="40" y="5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9" y="74"/>
                    <a:pt x="112" y="80"/>
                    <a:pt x="112" y="87"/>
                  </a:cubicBezTo>
                  <a:cubicBezTo>
                    <a:pt x="112" y="93"/>
                    <a:pt x="109" y="99"/>
                    <a:pt x="105" y="104"/>
                  </a:cubicBezTo>
                  <a:cubicBezTo>
                    <a:pt x="100" y="108"/>
                    <a:pt x="94" y="111"/>
                    <a:pt x="88" y="111"/>
                  </a:cubicBezTo>
                  <a:close/>
                  <a:moveTo>
                    <a:pt x="17" y="27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5" y="95"/>
                    <a:pt x="91" y="95"/>
                    <a:pt x="94" y="92"/>
                  </a:cubicBezTo>
                  <a:cubicBezTo>
                    <a:pt x="95" y="91"/>
                    <a:pt x="96" y="89"/>
                    <a:pt x="96" y="87"/>
                  </a:cubicBezTo>
                  <a:cubicBezTo>
                    <a:pt x="96" y="85"/>
                    <a:pt x="95" y="83"/>
                    <a:pt x="94" y="8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6" y="16"/>
                    <a:pt x="22" y="21"/>
                  </a:cubicBezTo>
                  <a:cubicBezTo>
                    <a:pt x="17" y="25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6"/>
            <p:cNvSpPr>
              <a:spLocks noEditPoints="1"/>
            </p:cNvSpPr>
            <p:nvPr/>
          </p:nvSpPr>
          <p:spPr bwMode="auto">
            <a:xfrm>
              <a:off x="6964363" y="768350"/>
              <a:ext cx="217488" cy="101600"/>
            </a:xfrm>
            <a:custGeom>
              <a:avLst/>
              <a:gdLst>
                <a:gd name="T0" fmla="*/ 256 w 256"/>
                <a:gd name="T1" fmla="*/ 61 h 120"/>
                <a:gd name="T2" fmla="*/ 197 w 256"/>
                <a:gd name="T3" fmla="*/ 120 h 120"/>
                <a:gd name="T4" fmla="*/ 59 w 256"/>
                <a:gd name="T5" fmla="*/ 120 h 120"/>
                <a:gd name="T6" fmla="*/ 0 w 256"/>
                <a:gd name="T7" fmla="*/ 61 h 120"/>
                <a:gd name="T8" fmla="*/ 0 w 256"/>
                <a:gd name="T9" fmla="*/ 59 h 120"/>
                <a:gd name="T10" fmla="*/ 59 w 256"/>
                <a:gd name="T11" fmla="*/ 0 h 120"/>
                <a:gd name="T12" fmla="*/ 197 w 256"/>
                <a:gd name="T13" fmla="*/ 0 h 120"/>
                <a:gd name="T14" fmla="*/ 256 w 256"/>
                <a:gd name="T15" fmla="*/ 59 h 120"/>
                <a:gd name="T16" fmla="*/ 256 w 256"/>
                <a:gd name="T17" fmla="*/ 61 h 120"/>
                <a:gd name="T18" fmla="*/ 240 w 256"/>
                <a:gd name="T19" fmla="*/ 59 h 120"/>
                <a:gd name="T20" fmla="*/ 197 w 256"/>
                <a:gd name="T21" fmla="*/ 16 h 120"/>
                <a:gd name="T22" fmla="*/ 59 w 256"/>
                <a:gd name="T23" fmla="*/ 16 h 120"/>
                <a:gd name="T24" fmla="*/ 16 w 256"/>
                <a:gd name="T25" fmla="*/ 59 h 120"/>
                <a:gd name="T26" fmla="*/ 16 w 256"/>
                <a:gd name="T27" fmla="*/ 61 h 120"/>
                <a:gd name="T28" fmla="*/ 59 w 256"/>
                <a:gd name="T29" fmla="*/ 104 h 120"/>
                <a:gd name="T30" fmla="*/ 197 w 256"/>
                <a:gd name="T31" fmla="*/ 104 h 120"/>
                <a:gd name="T32" fmla="*/ 240 w 256"/>
                <a:gd name="T33" fmla="*/ 61 h 120"/>
                <a:gd name="T34" fmla="*/ 240 w 256"/>
                <a:gd name="T35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20">
                  <a:moveTo>
                    <a:pt x="256" y="61"/>
                  </a:moveTo>
                  <a:cubicBezTo>
                    <a:pt x="256" y="94"/>
                    <a:pt x="230" y="120"/>
                    <a:pt x="197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26" y="120"/>
                    <a:pt x="0" y="94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30" y="0"/>
                    <a:pt x="256" y="26"/>
                    <a:pt x="256" y="59"/>
                  </a:cubicBezTo>
                  <a:lnTo>
                    <a:pt x="256" y="61"/>
                  </a:lnTo>
                  <a:close/>
                  <a:moveTo>
                    <a:pt x="240" y="59"/>
                  </a:moveTo>
                  <a:cubicBezTo>
                    <a:pt x="240" y="35"/>
                    <a:pt x="221" y="16"/>
                    <a:pt x="197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35" y="16"/>
                    <a:pt x="16" y="35"/>
                    <a:pt x="16" y="59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85"/>
                    <a:pt x="35" y="104"/>
                    <a:pt x="59" y="104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21" y="104"/>
                    <a:pt x="240" y="85"/>
                    <a:pt x="240" y="61"/>
                  </a:cubicBezTo>
                  <a:lnTo>
                    <a:pt x="24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7"/>
            <p:cNvSpPr>
              <a:spLocks/>
            </p:cNvSpPr>
            <p:nvPr/>
          </p:nvSpPr>
          <p:spPr bwMode="auto">
            <a:xfrm>
              <a:off x="7105651" y="792163"/>
              <a:ext cx="52388" cy="38100"/>
            </a:xfrm>
            <a:custGeom>
              <a:avLst/>
              <a:gdLst>
                <a:gd name="T0" fmla="*/ 57 w 61"/>
                <a:gd name="T1" fmla="*/ 44 h 44"/>
                <a:gd name="T2" fmla="*/ 53 w 61"/>
                <a:gd name="T3" fmla="*/ 40 h 44"/>
                <a:gd name="T4" fmla="*/ 53 w 61"/>
                <a:gd name="T5" fmla="*/ 38 h 44"/>
                <a:gd name="T6" fmla="*/ 21 w 61"/>
                <a:gd name="T7" fmla="*/ 8 h 44"/>
                <a:gd name="T8" fmla="*/ 4 w 61"/>
                <a:gd name="T9" fmla="*/ 8 h 44"/>
                <a:gd name="T10" fmla="*/ 0 w 61"/>
                <a:gd name="T11" fmla="*/ 4 h 44"/>
                <a:gd name="T12" fmla="*/ 4 w 61"/>
                <a:gd name="T13" fmla="*/ 0 h 44"/>
                <a:gd name="T14" fmla="*/ 21 w 61"/>
                <a:gd name="T15" fmla="*/ 0 h 44"/>
                <a:gd name="T16" fmla="*/ 61 w 61"/>
                <a:gd name="T17" fmla="*/ 38 h 44"/>
                <a:gd name="T18" fmla="*/ 61 w 61"/>
                <a:gd name="T19" fmla="*/ 40 h 44"/>
                <a:gd name="T20" fmla="*/ 57 w 61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4">
                  <a:moveTo>
                    <a:pt x="57" y="44"/>
                  </a:moveTo>
                  <a:cubicBezTo>
                    <a:pt x="55" y="44"/>
                    <a:pt x="53" y="42"/>
                    <a:pt x="53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21"/>
                    <a:pt x="38" y="8"/>
                    <a:pt x="2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2" y="0"/>
                    <a:pt x="61" y="17"/>
                    <a:pt x="61" y="38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2"/>
                    <a:pt x="59" y="44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8"/>
            <p:cNvSpPr>
              <a:spLocks/>
            </p:cNvSpPr>
            <p:nvPr/>
          </p:nvSpPr>
          <p:spPr bwMode="auto">
            <a:xfrm>
              <a:off x="7085013" y="792163"/>
              <a:ext cx="14288" cy="6350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9"/>
            <p:cNvSpPr>
              <a:spLocks noEditPoints="1"/>
            </p:cNvSpPr>
            <p:nvPr/>
          </p:nvSpPr>
          <p:spPr bwMode="auto">
            <a:xfrm>
              <a:off x="6988176" y="788988"/>
              <a:ext cx="58738" cy="58738"/>
            </a:xfrm>
            <a:custGeom>
              <a:avLst/>
              <a:gdLst>
                <a:gd name="T0" fmla="*/ 35 w 69"/>
                <a:gd name="T1" fmla="*/ 69 h 69"/>
                <a:gd name="T2" fmla="*/ 0 w 69"/>
                <a:gd name="T3" fmla="*/ 35 h 69"/>
                <a:gd name="T4" fmla="*/ 35 w 69"/>
                <a:gd name="T5" fmla="*/ 0 h 69"/>
                <a:gd name="T6" fmla="*/ 69 w 69"/>
                <a:gd name="T7" fmla="*/ 35 h 69"/>
                <a:gd name="T8" fmla="*/ 35 w 69"/>
                <a:gd name="T9" fmla="*/ 69 h 69"/>
                <a:gd name="T10" fmla="*/ 35 w 69"/>
                <a:gd name="T11" fmla="*/ 16 h 69"/>
                <a:gd name="T12" fmla="*/ 16 w 69"/>
                <a:gd name="T13" fmla="*/ 35 h 69"/>
                <a:gd name="T14" fmla="*/ 35 w 69"/>
                <a:gd name="T15" fmla="*/ 53 h 69"/>
                <a:gd name="T16" fmla="*/ 53 w 69"/>
                <a:gd name="T17" fmla="*/ 35 h 69"/>
                <a:gd name="T18" fmla="*/ 35 w 69"/>
                <a:gd name="T19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15" y="69"/>
                    <a:pt x="0" y="54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54" y="0"/>
                    <a:pt x="69" y="15"/>
                    <a:pt x="69" y="35"/>
                  </a:cubicBezTo>
                  <a:cubicBezTo>
                    <a:pt x="69" y="54"/>
                    <a:pt x="54" y="69"/>
                    <a:pt x="35" y="69"/>
                  </a:cubicBezTo>
                  <a:close/>
                  <a:moveTo>
                    <a:pt x="35" y="16"/>
                  </a:moveTo>
                  <a:cubicBezTo>
                    <a:pt x="24" y="16"/>
                    <a:pt x="16" y="24"/>
                    <a:pt x="16" y="35"/>
                  </a:cubicBezTo>
                  <a:cubicBezTo>
                    <a:pt x="16" y="45"/>
                    <a:pt x="24" y="53"/>
                    <a:pt x="35" y="53"/>
                  </a:cubicBezTo>
                  <a:cubicBezTo>
                    <a:pt x="45" y="53"/>
                    <a:pt x="53" y="45"/>
                    <a:pt x="53" y="35"/>
                  </a:cubicBezTo>
                  <a:cubicBezTo>
                    <a:pt x="53" y="24"/>
                    <a:pt x="45" y="16"/>
                    <a:pt x="3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00"/>
            <p:cNvSpPr>
              <a:spLocks noEditPoints="1"/>
            </p:cNvSpPr>
            <p:nvPr/>
          </p:nvSpPr>
          <p:spPr bwMode="auto">
            <a:xfrm>
              <a:off x="6964363" y="887413"/>
              <a:ext cx="217488" cy="101600"/>
            </a:xfrm>
            <a:custGeom>
              <a:avLst/>
              <a:gdLst>
                <a:gd name="T0" fmla="*/ 256 w 256"/>
                <a:gd name="T1" fmla="*/ 61 h 120"/>
                <a:gd name="T2" fmla="*/ 197 w 256"/>
                <a:gd name="T3" fmla="*/ 120 h 120"/>
                <a:gd name="T4" fmla="*/ 59 w 256"/>
                <a:gd name="T5" fmla="*/ 120 h 120"/>
                <a:gd name="T6" fmla="*/ 0 w 256"/>
                <a:gd name="T7" fmla="*/ 61 h 120"/>
                <a:gd name="T8" fmla="*/ 0 w 256"/>
                <a:gd name="T9" fmla="*/ 59 h 120"/>
                <a:gd name="T10" fmla="*/ 59 w 256"/>
                <a:gd name="T11" fmla="*/ 0 h 120"/>
                <a:gd name="T12" fmla="*/ 197 w 256"/>
                <a:gd name="T13" fmla="*/ 0 h 120"/>
                <a:gd name="T14" fmla="*/ 256 w 256"/>
                <a:gd name="T15" fmla="*/ 59 h 120"/>
                <a:gd name="T16" fmla="*/ 256 w 256"/>
                <a:gd name="T17" fmla="*/ 61 h 120"/>
                <a:gd name="T18" fmla="*/ 240 w 256"/>
                <a:gd name="T19" fmla="*/ 59 h 120"/>
                <a:gd name="T20" fmla="*/ 197 w 256"/>
                <a:gd name="T21" fmla="*/ 16 h 120"/>
                <a:gd name="T22" fmla="*/ 59 w 256"/>
                <a:gd name="T23" fmla="*/ 16 h 120"/>
                <a:gd name="T24" fmla="*/ 16 w 256"/>
                <a:gd name="T25" fmla="*/ 59 h 120"/>
                <a:gd name="T26" fmla="*/ 16 w 256"/>
                <a:gd name="T27" fmla="*/ 61 h 120"/>
                <a:gd name="T28" fmla="*/ 59 w 256"/>
                <a:gd name="T29" fmla="*/ 104 h 120"/>
                <a:gd name="T30" fmla="*/ 197 w 256"/>
                <a:gd name="T31" fmla="*/ 104 h 120"/>
                <a:gd name="T32" fmla="*/ 240 w 256"/>
                <a:gd name="T33" fmla="*/ 61 h 120"/>
                <a:gd name="T34" fmla="*/ 240 w 256"/>
                <a:gd name="T35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20">
                  <a:moveTo>
                    <a:pt x="256" y="61"/>
                  </a:moveTo>
                  <a:cubicBezTo>
                    <a:pt x="256" y="94"/>
                    <a:pt x="230" y="120"/>
                    <a:pt x="197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26" y="120"/>
                    <a:pt x="0" y="94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30" y="0"/>
                    <a:pt x="256" y="26"/>
                    <a:pt x="256" y="59"/>
                  </a:cubicBezTo>
                  <a:lnTo>
                    <a:pt x="256" y="61"/>
                  </a:lnTo>
                  <a:close/>
                  <a:moveTo>
                    <a:pt x="240" y="59"/>
                  </a:moveTo>
                  <a:cubicBezTo>
                    <a:pt x="240" y="35"/>
                    <a:pt x="221" y="16"/>
                    <a:pt x="197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35" y="16"/>
                    <a:pt x="16" y="35"/>
                    <a:pt x="16" y="59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85"/>
                    <a:pt x="35" y="104"/>
                    <a:pt x="59" y="104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21" y="104"/>
                    <a:pt x="240" y="85"/>
                    <a:pt x="240" y="61"/>
                  </a:cubicBezTo>
                  <a:lnTo>
                    <a:pt x="24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1"/>
            <p:cNvSpPr>
              <a:spLocks/>
            </p:cNvSpPr>
            <p:nvPr/>
          </p:nvSpPr>
          <p:spPr bwMode="auto">
            <a:xfrm>
              <a:off x="6986588" y="936625"/>
              <a:ext cx="7938" cy="11113"/>
            </a:xfrm>
            <a:custGeom>
              <a:avLst/>
              <a:gdLst>
                <a:gd name="T0" fmla="*/ 5 w 9"/>
                <a:gd name="T1" fmla="*/ 13 h 13"/>
                <a:gd name="T2" fmla="*/ 1 w 9"/>
                <a:gd name="T3" fmla="*/ 9 h 13"/>
                <a:gd name="T4" fmla="*/ 1 w 9"/>
                <a:gd name="T5" fmla="*/ 8 h 13"/>
                <a:gd name="T6" fmla="*/ 1 w 9"/>
                <a:gd name="T7" fmla="*/ 4 h 13"/>
                <a:gd name="T8" fmla="*/ 5 w 9"/>
                <a:gd name="T9" fmla="*/ 0 h 13"/>
                <a:gd name="T10" fmla="*/ 9 w 9"/>
                <a:gd name="T11" fmla="*/ 5 h 13"/>
                <a:gd name="T12" fmla="*/ 9 w 9"/>
                <a:gd name="T13" fmla="*/ 8 h 13"/>
                <a:gd name="T14" fmla="*/ 9 w 9"/>
                <a:gd name="T15" fmla="*/ 9 h 13"/>
                <a:gd name="T16" fmla="*/ 5 w 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3">
                  <a:moveTo>
                    <a:pt x="5" y="13"/>
                  </a:moveTo>
                  <a:cubicBezTo>
                    <a:pt x="3" y="13"/>
                    <a:pt x="1" y="11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0" y="5"/>
                    <a:pt x="1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6"/>
                    <a:pt x="9" y="7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1"/>
                    <a:pt x="7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2"/>
            <p:cNvSpPr>
              <a:spLocks/>
            </p:cNvSpPr>
            <p:nvPr/>
          </p:nvSpPr>
          <p:spPr bwMode="auto">
            <a:xfrm>
              <a:off x="6991351" y="909638"/>
              <a:ext cx="31750" cy="22225"/>
            </a:xfrm>
            <a:custGeom>
              <a:avLst/>
              <a:gdLst>
                <a:gd name="T0" fmla="*/ 5 w 39"/>
                <a:gd name="T1" fmla="*/ 25 h 25"/>
                <a:gd name="T2" fmla="*/ 3 w 39"/>
                <a:gd name="T3" fmla="*/ 25 h 25"/>
                <a:gd name="T4" fmla="*/ 1 w 39"/>
                <a:gd name="T5" fmla="*/ 19 h 25"/>
                <a:gd name="T6" fmla="*/ 35 w 39"/>
                <a:gd name="T7" fmla="*/ 0 h 25"/>
                <a:gd name="T8" fmla="*/ 39 w 39"/>
                <a:gd name="T9" fmla="*/ 4 h 25"/>
                <a:gd name="T10" fmla="*/ 35 w 39"/>
                <a:gd name="T11" fmla="*/ 8 h 25"/>
                <a:gd name="T12" fmla="*/ 8 w 39"/>
                <a:gd name="T13" fmla="*/ 23 h 25"/>
                <a:gd name="T14" fmla="*/ 5 w 3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5" y="25"/>
                  </a:moveTo>
                  <a:cubicBezTo>
                    <a:pt x="4" y="25"/>
                    <a:pt x="3" y="25"/>
                    <a:pt x="3" y="25"/>
                  </a:cubicBezTo>
                  <a:cubicBezTo>
                    <a:pt x="1" y="24"/>
                    <a:pt x="0" y="21"/>
                    <a:pt x="1" y="19"/>
                  </a:cubicBezTo>
                  <a:cubicBezTo>
                    <a:pt x="8" y="7"/>
                    <a:pt x="21" y="0"/>
                    <a:pt x="35" y="0"/>
                  </a:cubicBezTo>
                  <a:cubicBezTo>
                    <a:pt x="37" y="0"/>
                    <a:pt x="39" y="1"/>
                    <a:pt x="39" y="4"/>
                  </a:cubicBezTo>
                  <a:cubicBezTo>
                    <a:pt x="39" y="6"/>
                    <a:pt x="37" y="8"/>
                    <a:pt x="35" y="8"/>
                  </a:cubicBezTo>
                  <a:cubicBezTo>
                    <a:pt x="24" y="8"/>
                    <a:pt x="14" y="14"/>
                    <a:pt x="8" y="23"/>
                  </a:cubicBezTo>
                  <a:cubicBezTo>
                    <a:pt x="7" y="25"/>
                    <a:pt x="6" y="25"/>
                    <a:pt x="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3"/>
            <p:cNvSpPr>
              <a:spLocks noEditPoints="1"/>
            </p:cNvSpPr>
            <p:nvPr/>
          </p:nvSpPr>
          <p:spPr bwMode="auto">
            <a:xfrm>
              <a:off x="7096126" y="908050"/>
              <a:ext cx="60325" cy="58738"/>
            </a:xfrm>
            <a:custGeom>
              <a:avLst/>
              <a:gdLst>
                <a:gd name="T0" fmla="*/ 35 w 70"/>
                <a:gd name="T1" fmla="*/ 69 h 69"/>
                <a:gd name="T2" fmla="*/ 0 w 70"/>
                <a:gd name="T3" fmla="*/ 35 h 69"/>
                <a:gd name="T4" fmla="*/ 35 w 70"/>
                <a:gd name="T5" fmla="*/ 0 h 69"/>
                <a:gd name="T6" fmla="*/ 70 w 70"/>
                <a:gd name="T7" fmla="*/ 35 h 69"/>
                <a:gd name="T8" fmla="*/ 35 w 70"/>
                <a:gd name="T9" fmla="*/ 69 h 69"/>
                <a:gd name="T10" fmla="*/ 35 w 70"/>
                <a:gd name="T11" fmla="*/ 16 h 69"/>
                <a:gd name="T12" fmla="*/ 16 w 70"/>
                <a:gd name="T13" fmla="*/ 35 h 69"/>
                <a:gd name="T14" fmla="*/ 35 w 70"/>
                <a:gd name="T15" fmla="*/ 53 h 69"/>
                <a:gd name="T16" fmla="*/ 54 w 70"/>
                <a:gd name="T17" fmla="*/ 35 h 69"/>
                <a:gd name="T18" fmla="*/ 35 w 70"/>
                <a:gd name="T19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35" y="69"/>
                  </a:moveTo>
                  <a:cubicBezTo>
                    <a:pt x="16" y="69"/>
                    <a:pt x="0" y="54"/>
                    <a:pt x="0" y="35"/>
                  </a:cubicBezTo>
                  <a:cubicBezTo>
                    <a:pt x="0" y="15"/>
                    <a:pt x="16" y="0"/>
                    <a:pt x="35" y="0"/>
                  </a:cubicBezTo>
                  <a:cubicBezTo>
                    <a:pt x="54" y="0"/>
                    <a:pt x="70" y="15"/>
                    <a:pt x="70" y="35"/>
                  </a:cubicBezTo>
                  <a:cubicBezTo>
                    <a:pt x="70" y="54"/>
                    <a:pt x="54" y="69"/>
                    <a:pt x="35" y="69"/>
                  </a:cubicBezTo>
                  <a:close/>
                  <a:moveTo>
                    <a:pt x="35" y="16"/>
                  </a:moveTo>
                  <a:cubicBezTo>
                    <a:pt x="25" y="16"/>
                    <a:pt x="16" y="24"/>
                    <a:pt x="16" y="35"/>
                  </a:cubicBezTo>
                  <a:cubicBezTo>
                    <a:pt x="16" y="45"/>
                    <a:pt x="25" y="53"/>
                    <a:pt x="35" y="53"/>
                  </a:cubicBezTo>
                  <a:cubicBezTo>
                    <a:pt x="45" y="53"/>
                    <a:pt x="54" y="45"/>
                    <a:pt x="54" y="35"/>
                  </a:cubicBezTo>
                  <a:cubicBezTo>
                    <a:pt x="54" y="24"/>
                    <a:pt x="45" y="16"/>
                    <a:pt x="3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4"/>
            <p:cNvSpPr>
              <a:spLocks noEditPoints="1"/>
            </p:cNvSpPr>
            <p:nvPr/>
          </p:nvSpPr>
          <p:spPr bwMode="auto">
            <a:xfrm>
              <a:off x="6604001" y="792163"/>
              <a:ext cx="217488" cy="196850"/>
            </a:xfrm>
            <a:custGeom>
              <a:avLst/>
              <a:gdLst>
                <a:gd name="T0" fmla="*/ 256 w 256"/>
                <a:gd name="T1" fmla="*/ 204 h 232"/>
                <a:gd name="T2" fmla="*/ 228 w 256"/>
                <a:gd name="T3" fmla="*/ 232 h 232"/>
                <a:gd name="T4" fmla="*/ 28 w 256"/>
                <a:gd name="T5" fmla="*/ 232 h 232"/>
                <a:gd name="T6" fmla="*/ 0 w 256"/>
                <a:gd name="T7" fmla="*/ 204 h 232"/>
                <a:gd name="T8" fmla="*/ 0 w 256"/>
                <a:gd name="T9" fmla="*/ 28 h 232"/>
                <a:gd name="T10" fmla="*/ 28 w 256"/>
                <a:gd name="T11" fmla="*/ 0 h 232"/>
                <a:gd name="T12" fmla="*/ 228 w 256"/>
                <a:gd name="T13" fmla="*/ 0 h 232"/>
                <a:gd name="T14" fmla="*/ 256 w 256"/>
                <a:gd name="T15" fmla="*/ 28 h 232"/>
                <a:gd name="T16" fmla="*/ 256 w 256"/>
                <a:gd name="T17" fmla="*/ 204 h 232"/>
                <a:gd name="T18" fmla="*/ 240 w 256"/>
                <a:gd name="T19" fmla="*/ 28 h 232"/>
                <a:gd name="T20" fmla="*/ 228 w 256"/>
                <a:gd name="T21" fmla="*/ 16 h 232"/>
                <a:gd name="T22" fmla="*/ 28 w 256"/>
                <a:gd name="T23" fmla="*/ 16 h 232"/>
                <a:gd name="T24" fmla="*/ 16 w 256"/>
                <a:gd name="T25" fmla="*/ 28 h 232"/>
                <a:gd name="T26" fmla="*/ 16 w 256"/>
                <a:gd name="T27" fmla="*/ 204 h 232"/>
                <a:gd name="T28" fmla="*/ 28 w 256"/>
                <a:gd name="T29" fmla="*/ 216 h 232"/>
                <a:gd name="T30" fmla="*/ 228 w 256"/>
                <a:gd name="T31" fmla="*/ 216 h 232"/>
                <a:gd name="T32" fmla="*/ 240 w 256"/>
                <a:gd name="T33" fmla="*/ 204 h 232"/>
                <a:gd name="T34" fmla="*/ 240 w 256"/>
                <a:gd name="T3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32">
                  <a:moveTo>
                    <a:pt x="256" y="204"/>
                  </a:moveTo>
                  <a:cubicBezTo>
                    <a:pt x="256" y="220"/>
                    <a:pt x="244" y="232"/>
                    <a:pt x="228" y="232"/>
                  </a:cubicBezTo>
                  <a:cubicBezTo>
                    <a:pt x="28" y="232"/>
                    <a:pt x="28" y="232"/>
                    <a:pt x="28" y="232"/>
                  </a:cubicBezTo>
                  <a:cubicBezTo>
                    <a:pt x="12" y="232"/>
                    <a:pt x="0" y="220"/>
                    <a:pt x="0" y="20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4" y="0"/>
                    <a:pt x="256" y="12"/>
                    <a:pt x="256" y="28"/>
                  </a:cubicBezTo>
                  <a:lnTo>
                    <a:pt x="256" y="204"/>
                  </a:lnTo>
                  <a:close/>
                  <a:moveTo>
                    <a:pt x="240" y="28"/>
                  </a:moveTo>
                  <a:cubicBezTo>
                    <a:pt x="240" y="21"/>
                    <a:pt x="235" y="16"/>
                    <a:pt x="2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11"/>
                    <a:pt x="21" y="216"/>
                    <a:pt x="28" y="216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35" y="216"/>
                    <a:pt x="240" y="211"/>
                    <a:pt x="240" y="204"/>
                  </a:cubicBezTo>
                  <a:lnTo>
                    <a:pt x="24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6"/>
            <p:cNvSpPr>
              <a:spLocks/>
            </p:cNvSpPr>
            <p:nvPr/>
          </p:nvSpPr>
          <p:spPr bwMode="auto">
            <a:xfrm>
              <a:off x="6759576" y="947738"/>
              <a:ext cx="38100" cy="17463"/>
            </a:xfrm>
            <a:custGeom>
              <a:avLst/>
              <a:gdLst>
                <a:gd name="T0" fmla="*/ 29 w 45"/>
                <a:gd name="T1" fmla="*/ 21 h 21"/>
                <a:gd name="T2" fmla="*/ 4 w 45"/>
                <a:gd name="T3" fmla="*/ 21 h 21"/>
                <a:gd name="T4" fmla="*/ 0 w 45"/>
                <a:gd name="T5" fmla="*/ 17 h 21"/>
                <a:gd name="T6" fmla="*/ 4 w 45"/>
                <a:gd name="T7" fmla="*/ 13 h 21"/>
                <a:gd name="T8" fmla="*/ 29 w 45"/>
                <a:gd name="T9" fmla="*/ 13 h 21"/>
                <a:gd name="T10" fmla="*/ 36 w 45"/>
                <a:gd name="T11" fmla="*/ 4 h 21"/>
                <a:gd name="T12" fmla="*/ 41 w 45"/>
                <a:gd name="T13" fmla="*/ 0 h 21"/>
                <a:gd name="T14" fmla="*/ 45 w 45"/>
                <a:gd name="T15" fmla="*/ 4 h 21"/>
                <a:gd name="T16" fmla="*/ 45 w 45"/>
                <a:gd name="T17" fmla="*/ 5 h 21"/>
                <a:gd name="T18" fmla="*/ 45 w 45"/>
                <a:gd name="T19" fmla="*/ 6 h 21"/>
                <a:gd name="T20" fmla="*/ 29 w 45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1">
                  <a:moveTo>
                    <a:pt x="29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3" y="13"/>
                    <a:pt x="36" y="12"/>
                    <a:pt x="36" y="4"/>
                  </a:cubicBezTo>
                  <a:cubicBezTo>
                    <a:pt x="36" y="1"/>
                    <a:pt x="38" y="0"/>
                    <a:pt x="41" y="0"/>
                  </a:cubicBezTo>
                  <a:cubicBezTo>
                    <a:pt x="43" y="0"/>
                    <a:pt x="45" y="1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6"/>
                  </a:cubicBezTo>
                  <a:cubicBezTo>
                    <a:pt x="44" y="16"/>
                    <a:pt x="39" y="21"/>
                    <a:pt x="2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7"/>
            <p:cNvSpPr>
              <a:spLocks/>
            </p:cNvSpPr>
            <p:nvPr/>
          </p:nvSpPr>
          <p:spPr bwMode="auto">
            <a:xfrm>
              <a:off x="6791326" y="931863"/>
              <a:ext cx="6350" cy="7938"/>
            </a:xfrm>
            <a:custGeom>
              <a:avLst/>
              <a:gdLst>
                <a:gd name="T0" fmla="*/ 4 w 8"/>
                <a:gd name="T1" fmla="*/ 9 h 9"/>
                <a:gd name="T2" fmla="*/ 1 w 8"/>
                <a:gd name="T3" fmla="*/ 7 h 9"/>
                <a:gd name="T4" fmla="*/ 0 w 8"/>
                <a:gd name="T5" fmla="*/ 5 h 9"/>
                <a:gd name="T6" fmla="*/ 1 w 8"/>
                <a:gd name="T7" fmla="*/ 2 h 9"/>
                <a:gd name="T8" fmla="*/ 6 w 8"/>
                <a:gd name="T9" fmla="*/ 2 h 9"/>
                <a:gd name="T10" fmla="*/ 8 w 8"/>
                <a:gd name="T11" fmla="*/ 5 h 9"/>
                <a:gd name="T12" fmla="*/ 6 w 8"/>
                <a:gd name="T13" fmla="*/ 7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2" y="9"/>
                    <a:pt x="1" y="8"/>
                    <a:pt x="1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0"/>
                    <a:pt x="5" y="0"/>
                    <a:pt x="6" y="2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8" y="6"/>
                    <a:pt x="7" y="7"/>
                    <a:pt x="6" y="7"/>
                  </a:cubicBezTo>
                  <a:cubicBezTo>
                    <a:pt x="6" y="8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8"/>
            <p:cNvSpPr>
              <a:spLocks/>
            </p:cNvSpPr>
            <p:nvPr/>
          </p:nvSpPr>
          <p:spPr bwMode="auto">
            <a:xfrm>
              <a:off x="6648451" y="881063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9"/>
            <p:cNvSpPr>
              <a:spLocks/>
            </p:cNvSpPr>
            <p:nvPr/>
          </p:nvSpPr>
          <p:spPr bwMode="auto">
            <a:xfrm>
              <a:off x="6672263" y="881063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10"/>
            <p:cNvSpPr>
              <a:spLocks/>
            </p:cNvSpPr>
            <p:nvPr/>
          </p:nvSpPr>
          <p:spPr bwMode="auto">
            <a:xfrm>
              <a:off x="6696076" y="881063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1"/>
            <p:cNvSpPr>
              <a:spLocks/>
            </p:cNvSpPr>
            <p:nvPr/>
          </p:nvSpPr>
          <p:spPr bwMode="auto">
            <a:xfrm>
              <a:off x="6715126" y="881063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2"/>
            <p:cNvSpPr>
              <a:spLocks/>
            </p:cNvSpPr>
            <p:nvPr/>
          </p:nvSpPr>
          <p:spPr bwMode="auto">
            <a:xfrm>
              <a:off x="6738938" y="881063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13"/>
            <p:cNvSpPr>
              <a:spLocks/>
            </p:cNvSpPr>
            <p:nvPr/>
          </p:nvSpPr>
          <p:spPr bwMode="auto">
            <a:xfrm>
              <a:off x="6762751" y="881063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4"/>
            <p:cNvSpPr>
              <a:spLocks/>
            </p:cNvSpPr>
            <p:nvPr/>
          </p:nvSpPr>
          <p:spPr bwMode="auto">
            <a:xfrm>
              <a:off x="6648451" y="900113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5"/>
            <p:cNvSpPr>
              <a:spLocks/>
            </p:cNvSpPr>
            <p:nvPr/>
          </p:nvSpPr>
          <p:spPr bwMode="auto">
            <a:xfrm>
              <a:off x="6672263" y="900113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6"/>
            <p:cNvSpPr>
              <a:spLocks/>
            </p:cNvSpPr>
            <p:nvPr/>
          </p:nvSpPr>
          <p:spPr bwMode="auto">
            <a:xfrm>
              <a:off x="6696076" y="900113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7"/>
            <p:cNvSpPr>
              <a:spLocks/>
            </p:cNvSpPr>
            <p:nvPr/>
          </p:nvSpPr>
          <p:spPr bwMode="auto">
            <a:xfrm>
              <a:off x="6715126" y="900113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8"/>
            <p:cNvSpPr>
              <a:spLocks/>
            </p:cNvSpPr>
            <p:nvPr/>
          </p:nvSpPr>
          <p:spPr bwMode="auto">
            <a:xfrm>
              <a:off x="6738938" y="900113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9"/>
            <p:cNvSpPr>
              <a:spLocks/>
            </p:cNvSpPr>
            <p:nvPr/>
          </p:nvSpPr>
          <p:spPr bwMode="auto">
            <a:xfrm>
              <a:off x="6762751" y="900113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20"/>
            <p:cNvSpPr>
              <a:spLocks/>
            </p:cNvSpPr>
            <p:nvPr/>
          </p:nvSpPr>
          <p:spPr bwMode="auto">
            <a:xfrm>
              <a:off x="6648451" y="94138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21"/>
            <p:cNvSpPr>
              <a:spLocks/>
            </p:cNvSpPr>
            <p:nvPr/>
          </p:nvSpPr>
          <p:spPr bwMode="auto">
            <a:xfrm>
              <a:off x="6672263" y="94138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22"/>
            <p:cNvSpPr>
              <a:spLocks/>
            </p:cNvSpPr>
            <p:nvPr/>
          </p:nvSpPr>
          <p:spPr bwMode="auto">
            <a:xfrm>
              <a:off x="6696076" y="94138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23"/>
            <p:cNvSpPr>
              <a:spLocks/>
            </p:cNvSpPr>
            <p:nvPr/>
          </p:nvSpPr>
          <p:spPr bwMode="auto">
            <a:xfrm>
              <a:off x="6715126" y="94138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4"/>
            <p:cNvSpPr>
              <a:spLocks/>
            </p:cNvSpPr>
            <p:nvPr/>
          </p:nvSpPr>
          <p:spPr bwMode="auto">
            <a:xfrm>
              <a:off x="6648451" y="920750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25"/>
            <p:cNvSpPr>
              <a:spLocks/>
            </p:cNvSpPr>
            <p:nvPr/>
          </p:nvSpPr>
          <p:spPr bwMode="auto">
            <a:xfrm>
              <a:off x="6672263" y="920750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26"/>
            <p:cNvSpPr>
              <a:spLocks/>
            </p:cNvSpPr>
            <p:nvPr/>
          </p:nvSpPr>
          <p:spPr bwMode="auto">
            <a:xfrm>
              <a:off x="6696076" y="920750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7"/>
            <p:cNvSpPr>
              <a:spLocks/>
            </p:cNvSpPr>
            <p:nvPr/>
          </p:nvSpPr>
          <p:spPr bwMode="auto">
            <a:xfrm>
              <a:off x="6715126" y="920750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28"/>
            <p:cNvSpPr>
              <a:spLocks/>
            </p:cNvSpPr>
            <p:nvPr/>
          </p:nvSpPr>
          <p:spPr bwMode="auto">
            <a:xfrm>
              <a:off x="6738938" y="920750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9"/>
            <p:cNvSpPr>
              <a:spLocks/>
            </p:cNvSpPr>
            <p:nvPr/>
          </p:nvSpPr>
          <p:spPr bwMode="auto">
            <a:xfrm>
              <a:off x="6762751" y="920750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30"/>
            <p:cNvSpPr>
              <a:spLocks/>
            </p:cNvSpPr>
            <p:nvPr/>
          </p:nvSpPr>
          <p:spPr bwMode="auto">
            <a:xfrm>
              <a:off x="6645276" y="765175"/>
              <a:ext cx="14288" cy="65088"/>
            </a:xfrm>
            <a:custGeom>
              <a:avLst/>
              <a:gdLst>
                <a:gd name="T0" fmla="*/ 8 w 16"/>
                <a:gd name="T1" fmla="*/ 76 h 76"/>
                <a:gd name="T2" fmla="*/ 0 w 16"/>
                <a:gd name="T3" fmla="*/ 68 h 76"/>
                <a:gd name="T4" fmla="*/ 0 w 16"/>
                <a:gd name="T5" fmla="*/ 8 h 76"/>
                <a:gd name="T6" fmla="*/ 8 w 16"/>
                <a:gd name="T7" fmla="*/ 0 h 76"/>
                <a:gd name="T8" fmla="*/ 16 w 16"/>
                <a:gd name="T9" fmla="*/ 8 h 76"/>
                <a:gd name="T10" fmla="*/ 16 w 16"/>
                <a:gd name="T11" fmla="*/ 68 h 76"/>
                <a:gd name="T12" fmla="*/ 8 w 16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6">
                  <a:moveTo>
                    <a:pt x="8" y="76"/>
                  </a:moveTo>
                  <a:cubicBezTo>
                    <a:pt x="4" y="76"/>
                    <a:pt x="0" y="72"/>
                    <a:pt x="0" y="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2"/>
                    <a:pt x="12" y="76"/>
                    <a:pt x="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31"/>
            <p:cNvSpPr>
              <a:spLocks/>
            </p:cNvSpPr>
            <p:nvPr/>
          </p:nvSpPr>
          <p:spPr bwMode="auto">
            <a:xfrm>
              <a:off x="6764338" y="765175"/>
              <a:ext cx="12700" cy="65088"/>
            </a:xfrm>
            <a:custGeom>
              <a:avLst/>
              <a:gdLst>
                <a:gd name="T0" fmla="*/ 8 w 16"/>
                <a:gd name="T1" fmla="*/ 76 h 76"/>
                <a:gd name="T2" fmla="*/ 0 w 16"/>
                <a:gd name="T3" fmla="*/ 68 h 76"/>
                <a:gd name="T4" fmla="*/ 0 w 16"/>
                <a:gd name="T5" fmla="*/ 8 h 76"/>
                <a:gd name="T6" fmla="*/ 8 w 16"/>
                <a:gd name="T7" fmla="*/ 0 h 76"/>
                <a:gd name="T8" fmla="*/ 16 w 16"/>
                <a:gd name="T9" fmla="*/ 8 h 76"/>
                <a:gd name="T10" fmla="*/ 16 w 16"/>
                <a:gd name="T11" fmla="*/ 68 h 76"/>
                <a:gd name="T12" fmla="*/ 8 w 16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6">
                  <a:moveTo>
                    <a:pt x="8" y="76"/>
                  </a:moveTo>
                  <a:cubicBezTo>
                    <a:pt x="4" y="76"/>
                    <a:pt x="0" y="72"/>
                    <a:pt x="0" y="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2"/>
                    <a:pt x="12" y="76"/>
                    <a:pt x="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32"/>
            <p:cNvSpPr>
              <a:spLocks/>
            </p:cNvSpPr>
            <p:nvPr/>
          </p:nvSpPr>
          <p:spPr bwMode="auto">
            <a:xfrm>
              <a:off x="6607176" y="849313"/>
              <a:ext cx="211138" cy="7938"/>
            </a:xfrm>
            <a:custGeom>
              <a:avLst/>
              <a:gdLst>
                <a:gd name="T0" fmla="*/ 244 w 248"/>
                <a:gd name="T1" fmla="*/ 8 h 8"/>
                <a:gd name="T2" fmla="*/ 4 w 248"/>
                <a:gd name="T3" fmla="*/ 8 h 8"/>
                <a:gd name="T4" fmla="*/ 0 w 248"/>
                <a:gd name="T5" fmla="*/ 4 h 8"/>
                <a:gd name="T6" fmla="*/ 4 w 248"/>
                <a:gd name="T7" fmla="*/ 0 h 8"/>
                <a:gd name="T8" fmla="*/ 244 w 248"/>
                <a:gd name="T9" fmla="*/ 0 h 8"/>
                <a:gd name="T10" fmla="*/ 248 w 248"/>
                <a:gd name="T11" fmla="*/ 4 h 8"/>
                <a:gd name="T12" fmla="*/ 244 w 2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8">
                  <a:moveTo>
                    <a:pt x="2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6" y="0"/>
                    <a:pt x="248" y="2"/>
                    <a:pt x="248" y="4"/>
                  </a:cubicBezTo>
                  <a:cubicBezTo>
                    <a:pt x="248" y="6"/>
                    <a:pt x="246" y="8"/>
                    <a:pt x="2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41"/>
            <p:cNvSpPr>
              <a:spLocks noEditPoints="1"/>
            </p:cNvSpPr>
            <p:nvPr/>
          </p:nvSpPr>
          <p:spPr bwMode="auto">
            <a:xfrm>
              <a:off x="6281738" y="819150"/>
              <a:ext cx="184150" cy="168275"/>
            </a:xfrm>
            <a:custGeom>
              <a:avLst/>
              <a:gdLst>
                <a:gd name="T0" fmla="*/ 53 w 216"/>
                <a:gd name="T1" fmla="*/ 198 h 198"/>
                <a:gd name="T2" fmla="*/ 50 w 216"/>
                <a:gd name="T3" fmla="*/ 197 h 198"/>
                <a:gd name="T4" fmla="*/ 45 w 216"/>
                <a:gd name="T5" fmla="*/ 190 h 198"/>
                <a:gd name="T6" fmla="*/ 46 w 216"/>
                <a:gd name="T7" fmla="*/ 160 h 198"/>
                <a:gd name="T8" fmla="*/ 26 w 216"/>
                <a:gd name="T9" fmla="*/ 160 h 198"/>
                <a:gd name="T10" fmla="*/ 0 w 216"/>
                <a:gd name="T11" fmla="*/ 132 h 198"/>
                <a:gd name="T12" fmla="*/ 0 w 216"/>
                <a:gd name="T13" fmla="*/ 27 h 198"/>
                <a:gd name="T14" fmla="*/ 26 w 216"/>
                <a:gd name="T15" fmla="*/ 0 h 198"/>
                <a:gd name="T16" fmla="*/ 187 w 216"/>
                <a:gd name="T17" fmla="*/ 0 h 198"/>
                <a:gd name="T18" fmla="*/ 216 w 216"/>
                <a:gd name="T19" fmla="*/ 27 h 198"/>
                <a:gd name="T20" fmla="*/ 216 w 216"/>
                <a:gd name="T21" fmla="*/ 132 h 198"/>
                <a:gd name="T22" fmla="*/ 187 w 216"/>
                <a:gd name="T23" fmla="*/ 160 h 198"/>
                <a:gd name="T24" fmla="*/ 109 w 216"/>
                <a:gd name="T25" fmla="*/ 160 h 198"/>
                <a:gd name="T26" fmla="*/ 58 w 216"/>
                <a:gd name="T27" fmla="*/ 197 h 198"/>
                <a:gd name="T28" fmla="*/ 53 w 216"/>
                <a:gd name="T29" fmla="*/ 198 h 198"/>
                <a:gd name="T30" fmla="*/ 26 w 216"/>
                <a:gd name="T31" fmla="*/ 16 h 198"/>
                <a:gd name="T32" fmla="*/ 16 w 216"/>
                <a:gd name="T33" fmla="*/ 27 h 198"/>
                <a:gd name="T34" fmla="*/ 16 w 216"/>
                <a:gd name="T35" fmla="*/ 132 h 198"/>
                <a:gd name="T36" fmla="*/ 26 w 216"/>
                <a:gd name="T37" fmla="*/ 144 h 198"/>
                <a:gd name="T38" fmla="*/ 54 w 216"/>
                <a:gd name="T39" fmla="*/ 144 h 198"/>
                <a:gd name="T40" fmla="*/ 60 w 216"/>
                <a:gd name="T41" fmla="*/ 146 h 198"/>
                <a:gd name="T42" fmla="*/ 62 w 216"/>
                <a:gd name="T43" fmla="*/ 152 h 198"/>
                <a:gd name="T44" fmla="*/ 62 w 216"/>
                <a:gd name="T45" fmla="*/ 174 h 198"/>
                <a:gd name="T46" fmla="*/ 102 w 216"/>
                <a:gd name="T47" fmla="*/ 146 h 198"/>
                <a:gd name="T48" fmla="*/ 106 w 216"/>
                <a:gd name="T49" fmla="*/ 144 h 198"/>
                <a:gd name="T50" fmla="*/ 187 w 216"/>
                <a:gd name="T51" fmla="*/ 144 h 198"/>
                <a:gd name="T52" fmla="*/ 200 w 216"/>
                <a:gd name="T53" fmla="*/ 132 h 198"/>
                <a:gd name="T54" fmla="*/ 200 w 216"/>
                <a:gd name="T55" fmla="*/ 27 h 198"/>
                <a:gd name="T56" fmla="*/ 187 w 216"/>
                <a:gd name="T57" fmla="*/ 16 h 198"/>
                <a:gd name="T58" fmla="*/ 26 w 216"/>
                <a:gd name="T59" fmla="*/ 1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198">
                  <a:moveTo>
                    <a:pt x="53" y="198"/>
                  </a:moveTo>
                  <a:cubicBezTo>
                    <a:pt x="52" y="198"/>
                    <a:pt x="51" y="198"/>
                    <a:pt x="50" y="197"/>
                  </a:cubicBezTo>
                  <a:cubicBezTo>
                    <a:pt x="47" y="196"/>
                    <a:pt x="45" y="193"/>
                    <a:pt x="45" y="19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26" y="160"/>
                    <a:pt x="26" y="160"/>
                    <a:pt x="26" y="160"/>
                  </a:cubicBezTo>
                  <a:cubicBezTo>
                    <a:pt x="11" y="160"/>
                    <a:pt x="0" y="147"/>
                    <a:pt x="0" y="1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02" y="0"/>
                    <a:pt x="216" y="12"/>
                    <a:pt x="216" y="27"/>
                  </a:cubicBezTo>
                  <a:cubicBezTo>
                    <a:pt x="216" y="132"/>
                    <a:pt x="216" y="132"/>
                    <a:pt x="216" y="132"/>
                  </a:cubicBezTo>
                  <a:cubicBezTo>
                    <a:pt x="216" y="147"/>
                    <a:pt x="202" y="160"/>
                    <a:pt x="187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57" y="197"/>
                    <a:pt x="55" y="198"/>
                    <a:pt x="53" y="198"/>
                  </a:cubicBezTo>
                  <a:close/>
                  <a:moveTo>
                    <a:pt x="26" y="16"/>
                  </a:moveTo>
                  <a:cubicBezTo>
                    <a:pt x="20" y="16"/>
                    <a:pt x="16" y="21"/>
                    <a:pt x="16" y="27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6" y="138"/>
                    <a:pt x="20" y="144"/>
                    <a:pt x="26" y="144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7" y="144"/>
                    <a:pt x="59" y="145"/>
                    <a:pt x="60" y="146"/>
                  </a:cubicBezTo>
                  <a:cubicBezTo>
                    <a:pt x="62" y="148"/>
                    <a:pt x="63" y="150"/>
                    <a:pt x="62" y="152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3" y="145"/>
                    <a:pt x="105" y="144"/>
                    <a:pt x="106" y="144"/>
                  </a:cubicBezTo>
                  <a:cubicBezTo>
                    <a:pt x="187" y="144"/>
                    <a:pt x="187" y="144"/>
                    <a:pt x="187" y="144"/>
                  </a:cubicBezTo>
                  <a:cubicBezTo>
                    <a:pt x="193" y="144"/>
                    <a:pt x="200" y="138"/>
                    <a:pt x="200" y="132"/>
                  </a:cubicBezTo>
                  <a:cubicBezTo>
                    <a:pt x="200" y="27"/>
                    <a:pt x="200" y="27"/>
                    <a:pt x="200" y="27"/>
                  </a:cubicBezTo>
                  <a:cubicBezTo>
                    <a:pt x="200" y="21"/>
                    <a:pt x="193" y="16"/>
                    <a:pt x="187" y="16"/>
                  </a:cubicBez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42"/>
            <p:cNvSpPr>
              <a:spLocks/>
            </p:cNvSpPr>
            <p:nvPr/>
          </p:nvSpPr>
          <p:spPr bwMode="auto">
            <a:xfrm>
              <a:off x="6245226" y="768350"/>
              <a:ext cx="182563" cy="130175"/>
            </a:xfrm>
            <a:custGeom>
              <a:avLst/>
              <a:gdLst>
                <a:gd name="T0" fmla="*/ 13 w 216"/>
                <a:gd name="T1" fmla="*/ 154 h 154"/>
                <a:gd name="T2" fmla="*/ 8 w 216"/>
                <a:gd name="T3" fmla="*/ 152 h 154"/>
                <a:gd name="T4" fmla="*/ 0 w 216"/>
                <a:gd name="T5" fmla="*/ 132 h 154"/>
                <a:gd name="T6" fmla="*/ 0 w 216"/>
                <a:gd name="T7" fmla="*/ 27 h 154"/>
                <a:gd name="T8" fmla="*/ 26 w 216"/>
                <a:gd name="T9" fmla="*/ 0 h 154"/>
                <a:gd name="T10" fmla="*/ 187 w 216"/>
                <a:gd name="T11" fmla="*/ 0 h 154"/>
                <a:gd name="T12" fmla="*/ 216 w 216"/>
                <a:gd name="T13" fmla="*/ 27 h 154"/>
                <a:gd name="T14" fmla="*/ 216 w 216"/>
                <a:gd name="T15" fmla="*/ 32 h 154"/>
                <a:gd name="T16" fmla="*/ 208 w 216"/>
                <a:gd name="T17" fmla="*/ 40 h 154"/>
                <a:gd name="T18" fmla="*/ 200 w 216"/>
                <a:gd name="T19" fmla="*/ 32 h 154"/>
                <a:gd name="T20" fmla="*/ 200 w 216"/>
                <a:gd name="T21" fmla="*/ 27 h 154"/>
                <a:gd name="T22" fmla="*/ 187 w 216"/>
                <a:gd name="T23" fmla="*/ 16 h 154"/>
                <a:gd name="T24" fmla="*/ 26 w 216"/>
                <a:gd name="T25" fmla="*/ 16 h 154"/>
                <a:gd name="T26" fmla="*/ 16 w 216"/>
                <a:gd name="T27" fmla="*/ 27 h 154"/>
                <a:gd name="T28" fmla="*/ 16 w 216"/>
                <a:gd name="T29" fmla="*/ 132 h 154"/>
                <a:gd name="T30" fmla="*/ 19 w 216"/>
                <a:gd name="T31" fmla="*/ 140 h 154"/>
                <a:gd name="T32" fmla="*/ 19 w 216"/>
                <a:gd name="T33" fmla="*/ 151 h 154"/>
                <a:gd name="T34" fmla="*/ 13 w 216"/>
                <a:gd name="T3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154">
                  <a:moveTo>
                    <a:pt x="13" y="154"/>
                  </a:moveTo>
                  <a:cubicBezTo>
                    <a:pt x="11" y="154"/>
                    <a:pt x="10" y="153"/>
                    <a:pt x="8" y="152"/>
                  </a:cubicBezTo>
                  <a:cubicBezTo>
                    <a:pt x="2" y="146"/>
                    <a:pt x="0" y="140"/>
                    <a:pt x="0" y="1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02" y="0"/>
                    <a:pt x="216" y="12"/>
                    <a:pt x="216" y="27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6"/>
                    <a:pt x="212" y="40"/>
                    <a:pt x="208" y="40"/>
                  </a:cubicBezTo>
                  <a:cubicBezTo>
                    <a:pt x="204" y="40"/>
                    <a:pt x="200" y="36"/>
                    <a:pt x="200" y="32"/>
                  </a:cubicBezTo>
                  <a:cubicBezTo>
                    <a:pt x="200" y="27"/>
                    <a:pt x="200" y="27"/>
                    <a:pt x="200" y="27"/>
                  </a:cubicBezTo>
                  <a:cubicBezTo>
                    <a:pt x="200" y="21"/>
                    <a:pt x="193" y="16"/>
                    <a:pt x="18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6"/>
                    <a:pt x="16" y="21"/>
                    <a:pt x="16" y="27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6" y="135"/>
                    <a:pt x="16" y="137"/>
                    <a:pt x="19" y="140"/>
                  </a:cubicBezTo>
                  <a:cubicBezTo>
                    <a:pt x="22" y="143"/>
                    <a:pt x="22" y="148"/>
                    <a:pt x="19" y="151"/>
                  </a:cubicBezTo>
                  <a:cubicBezTo>
                    <a:pt x="18" y="153"/>
                    <a:pt x="15" y="154"/>
                    <a:pt x="1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43"/>
            <p:cNvSpPr>
              <a:spLocks/>
            </p:cNvSpPr>
            <p:nvPr/>
          </p:nvSpPr>
          <p:spPr bwMode="auto">
            <a:xfrm>
              <a:off x="6318251" y="857250"/>
              <a:ext cx="33338" cy="635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0" y="2"/>
                    <a:pt x="40" y="4"/>
                  </a:cubicBezTo>
                  <a:cubicBezTo>
                    <a:pt x="40" y="6"/>
                    <a:pt x="39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44"/>
            <p:cNvSpPr>
              <a:spLocks/>
            </p:cNvSpPr>
            <p:nvPr/>
          </p:nvSpPr>
          <p:spPr bwMode="auto">
            <a:xfrm>
              <a:off x="6357938" y="857250"/>
              <a:ext cx="41275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2"/>
                    <a:pt x="48" y="4"/>
                  </a:cubicBezTo>
                  <a:cubicBezTo>
                    <a:pt x="48" y="6"/>
                    <a:pt x="47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45"/>
            <p:cNvSpPr>
              <a:spLocks/>
            </p:cNvSpPr>
            <p:nvPr/>
          </p:nvSpPr>
          <p:spPr bwMode="auto">
            <a:xfrm>
              <a:off x="6405563" y="857250"/>
              <a:ext cx="20638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6"/>
            <p:cNvSpPr>
              <a:spLocks/>
            </p:cNvSpPr>
            <p:nvPr/>
          </p:nvSpPr>
          <p:spPr bwMode="auto">
            <a:xfrm>
              <a:off x="6318251" y="873125"/>
              <a:ext cx="20638" cy="7938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7"/>
            <p:cNvSpPr>
              <a:spLocks/>
            </p:cNvSpPr>
            <p:nvPr/>
          </p:nvSpPr>
          <p:spPr bwMode="auto">
            <a:xfrm>
              <a:off x="6345238" y="873125"/>
              <a:ext cx="33338" cy="7938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0" y="2"/>
                    <a:pt x="40" y="4"/>
                  </a:cubicBezTo>
                  <a:cubicBezTo>
                    <a:pt x="40" y="6"/>
                    <a:pt x="39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8"/>
            <p:cNvSpPr>
              <a:spLocks/>
            </p:cNvSpPr>
            <p:nvPr/>
          </p:nvSpPr>
          <p:spPr bwMode="auto">
            <a:xfrm>
              <a:off x="6386513" y="873125"/>
              <a:ext cx="39688" cy="7938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2"/>
                    <a:pt x="48" y="4"/>
                  </a:cubicBezTo>
                  <a:cubicBezTo>
                    <a:pt x="48" y="6"/>
                    <a:pt x="47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49"/>
            <p:cNvSpPr>
              <a:spLocks/>
            </p:cNvSpPr>
            <p:nvPr/>
          </p:nvSpPr>
          <p:spPr bwMode="auto">
            <a:xfrm>
              <a:off x="6318251" y="893763"/>
              <a:ext cx="39688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2"/>
                    <a:pt x="48" y="4"/>
                  </a:cubicBezTo>
                  <a:cubicBezTo>
                    <a:pt x="48" y="6"/>
                    <a:pt x="47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50"/>
            <p:cNvSpPr>
              <a:spLocks/>
            </p:cNvSpPr>
            <p:nvPr/>
          </p:nvSpPr>
          <p:spPr bwMode="auto">
            <a:xfrm>
              <a:off x="6365876" y="893763"/>
              <a:ext cx="39688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2"/>
                    <a:pt x="48" y="4"/>
                  </a:cubicBezTo>
                  <a:cubicBezTo>
                    <a:pt x="48" y="6"/>
                    <a:pt x="47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51"/>
            <p:cNvSpPr>
              <a:spLocks/>
            </p:cNvSpPr>
            <p:nvPr/>
          </p:nvSpPr>
          <p:spPr bwMode="auto">
            <a:xfrm>
              <a:off x="6413501" y="893763"/>
              <a:ext cx="12700" cy="6350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6" y="2"/>
                    <a:pt x="16" y="4"/>
                  </a:cubicBezTo>
                  <a:cubicBezTo>
                    <a:pt x="16" y="6"/>
                    <a:pt x="15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52"/>
            <p:cNvSpPr>
              <a:spLocks/>
            </p:cNvSpPr>
            <p:nvPr/>
          </p:nvSpPr>
          <p:spPr bwMode="auto">
            <a:xfrm>
              <a:off x="6318251" y="911225"/>
              <a:ext cx="20638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53"/>
            <p:cNvSpPr>
              <a:spLocks/>
            </p:cNvSpPr>
            <p:nvPr/>
          </p:nvSpPr>
          <p:spPr bwMode="auto">
            <a:xfrm>
              <a:off x="6345238" y="911225"/>
              <a:ext cx="30163" cy="635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6" y="2"/>
                    <a:pt x="36" y="4"/>
                  </a:cubicBezTo>
                  <a:cubicBezTo>
                    <a:pt x="36" y="6"/>
                    <a:pt x="35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3" name="Group 732"/>
          <p:cNvGrpSpPr/>
          <p:nvPr/>
        </p:nvGrpSpPr>
        <p:grpSpPr>
          <a:xfrm>
            <a:off x="6296699" y="2198537"/>
            <a:ext cx="2381251" cy="225425"/>
            <a:chOff x="4805363" y="1100138"/>
            <a:chExt cx="2381250" cy="2254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Freeform 81"/>
            <p:cNvSpPr>
              <a:spLocks noEditPoints="1"/>
            </p:cNvSpPr>
            <p:nvPr/>
          </p:nvSpPr>
          <p:spPr bwMode="auto">
            <a:xfrm>
              <a:off x="6961188" y="1138238"/>
              <a:ext cx="184150" cy="187325"/>
            </a:xfrm>
            <a:custGeom>
              <a:avLst/>
              <a:gdLst>
                <a:gd name="T0" fmla="*/ 76 w 217"/>
                <a:gd name="T1" fmla="*/ 221 h 221"/>
                <a:gd name="T2" fmla="*/ 49 w 217"/>
                <a:gd name="T3" fmla="*/ 205 h 221"/>
                <a:gd name="T4" fmla="*/ 18 w 217"/>
                <a:gd name="T5" fmla="*/ 173 h 221"/>
                <a:gd name="T6" fmla="*/ 1 w 217"/>
                <a:gd name="T7" fmla="*/ 146 h 221"/>
                <a:gd name="T8" fmla="*/ 16 w 217"/>
                <a:gd name="T9" fmla="*/ 117 h 221"/>
                <a:gd name="T10" fmla="*/ 126 w 217"/>
                <a:gd name="T11" fmla="*/ 3 h 221"/>
                <a:gd name="T12" fmla="*/ 131 w 217"/>
                <a:gd name="T13" fmla="*/ 0 h 221"/>
                <a:gd name="T14" fmla="*/ 137 w 217"/>
                <a:gd name="T15" fmla="*/ 3 h 221"/>
                <a:gd name="T16" fmla="*/ 213 w 217"/>
                <a:gd name="T17" fmla="*/ 79 h 221"/>
                <a:gd name="T18" fmla="*/ 214 w 217"/>
                <a:gd name="T19" fmla="*/ 90 h 221"/>
                <a:gd name="T20" fmla="*/ 104 w 217"/>
                <a:gd name="T21" fmla="*/ 204 h 221"/>
                <a:gd name="T22" fmla="*/ 76 w 217"/>
                <a:gd name="T23" fmla="*/ 221 h 221"/>
                <a:gd name="T24" fmla="*/ 131 w 217"/>
                <a:gd name="T25" fmla="*/ 20 h 221"/>
                <a:gd name="T26" fmla="*/ 27 w 217"/>
                <a:gd name="T27" fmla="*/ 128 h 221"/>
                <a:gd name="T28" fmla="*/ 17 w 217"/>
                <a:gd name="T29" fmla="*/ 144 h 221"/>
                <a:gd name="T30" fmla="*/ 30 w 217"/>
                <a:gd name="T31" fmla="*/ 162 h 221"/>
                <a:gd name="T32" fmla="*/ 61 w 217"/>
                <a:gd name="T33" fmla="*/ 193 h 221"/>
                <a:gd name="T34" fmla="*/ 76 w 217"/>
                <a:gd name="T35" fmla="*/ 205 h 221"/>
                <a:gd name="T36" fmla="*/ 92 w 217"/>
                <a:gd name="T37" fmla="*/ 193 h 221"/>
                <a:gd name="T38" fmla="*/ 197 w 217"/>
                <a:gd name="T39" fmla="*/ 85 h 221"/>
                <a:gd name="T40" fmla="*/ 131 w 217"/>
                <a:gd name="T41" fmla="*/ 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21">
                  <a:moveTo>
                    <a:pt x="76" y="221"/>
                  </a:moveTo>
                  <a:cubicBezTo>
                    <a:pt x="67" y="221"/>
                    <a:pt x="60" y="215"/>
                    <a:pt x="49" y="205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8" y="163"/>
                    <a:pt x="1" y="155"/>
                    <a:pt x="1" y="146"/>
                  </a:cubicBezTo>
                  <a:cubicBezTo>
                    <a:pt x="0" y="134"/>
                    <a:pt x="7" y="125"/>
                    <a:pt x="16" y="117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7" y="1"/>
                    <a:pt x="129" y="0"/>
                    <a:pt x="131" y="0"/>
                  </a:cubicBezTo>
                  <a:cubicBezTo>
                    <a:pt x="134" y="0"/>
                    <a:pt x="136" y="1"/>
                    <a:pt x="137" y="3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7" y="82"/>
                    <a:pt x="217" y="87"/>
                    <a:pt x="214" y="90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94" y="213"/>
                    <a:pt x="86" y="221"/>
                    <a:pt x="76" y="221"/>
                  </a:cubicBezTo>
                  <a:close/>
                  <a:moveTo>
                    <a:pt x="131" y="2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0" y="136"/>
                    <a:pt x="16" y="141"/>
                    <a:pt x="17" y="144"/>
                  </a:cubicBezTo>
                  <a:cubicBezTo>
                    <a:pt x="17" y="149"/>
                    <a:pt x="23" y="156"/>
                    <a:pt x="30" y="162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6" y="199"/>
                    <a:pt x="73" y="205"/>
                    <a:pt x="76" y="205"/>
                  </a:cubicBezTo>
                  <a:cubicBezTo>
                    <a:pt x="80" y="205"/>
                    <a:pt x="86" y="199"/>
                    <a:pt x="92" y="193"/>
                  </a:cubicBezTo>
                  <a:cubicBezTo>
                    <a:pt x="197" y="85"/>
                    <a:pt x="197" y="85"/>
                    <a:pt x="197" y="85"/>
                  </a:cubicBezTo>
                  <a:lnTo>
                    <a:pt x="13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7075488" y="1101725"/>
              <a:ext cx="111125" cy="103188"/>
            </a:xfrm>
            <a:custGeom>
              <a:avLst/>
              <a:gdLst>
                <a:gd name="T0" fmla="*/ 66 w 131"/>
                <a:gd name="T1" fmla="*/ 123 h 123"/>
                <a:gd name="T2" fmla="*/ 61 w 131"/>
                <a:gd name="T3" fmla="*/ 120 h 123"/>
                <a:gd name="T4" fmla="*/ 61 w 131"/>
                <a:gd name="T5" fmla="*/ 109 h 123"/>
                <a:gd name="T6" fmla="*/ 97 w 131"/>
                <a:gd name="T7" fmla="*/ 73 h 123"/>
                <a:gd name="T8" fmla="*/ 108 w 131"/>
                <a:gd name="T9" fmla="*/ 58 h 123"/>
                <a:gd name="T10" fmla="*/ 98 w 131"/>
                <a:gd name="T11" fmla="*/ 45 h 123"/>
                <a:gd name="T12" fmla="*/ 79 w 131"/>
                <a:gd name="T13" fmla="*/ 26 h 123"/>
                <a:gd name="T14" fmla="*/ 65 w 131"/>
                <a:gd name="T15" fmla="*/ 16 h 123"/>
                <a:gd name="T16" fmla="*/ 65 w 131"/>
                <a:gd name="T17" fmla="*/ 16 h 123"/>
                <a:gd name="T18" fmla="*/ 51 w 131"/>
                <a:gd name="T19" fmla="*/ 27 h 123"/>
                <a:gd name="T20" fmla="*/ 14 w 131"/>
                <a:gd name="T21" fmla="*/ 63 h 123"/>
                <a:gd name="T22" fmla="*/ 3 w 131"/>
                <a:gd name="T23" fmla="*/ 63 h 123"/>
                <a:gd name="T24" fmla="*/ 3 w 131"/>
                <a:gd name="T25" fmla="*/ 51 h 123"/>
                <a:gd name="T26" fmla="*/ 39 w 131"/>
                <a:gd name="T27" fmla="*/ 15 h 123"/>
                <a:gd name="T28" fmla="*/ 65 w 131"/>
                <a:gd name="T29" fmla="*/ 0 h 123"/>
                <a:gd name="T30" fmla="*/ 65 w 131"/>
                <a:gd name="T31" fmla="*/ 0 h 123"/>
                <a:gd name="T32" fmla="*/ 90 w 131"/>
                <a:gd name="T33" fmla="*/ 15 h 123"/>
                <a:gd name="T34" fmla="*/ 110 w 131"/>
                <a:gd name="T35" fmla="*/ 34 h 123"/>
                <a:gd name="T36" fmla="*/ 108 w 131"/>
                <a:gd name="T37" fmla="*/ 84 h 123"/>
                <a:gd name="T38" fmla="*/ 72 w 131"/>
                <a:gd name="T39" fmla="*/ 120 h 123"/>
                <a:gd name="T40" fmla="*/ 66 w 131"/>
                <a:gd name="T4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123">
                  <a:moveTo>
                    <a:pt x="66" y="123"/>
                  </a:moveTo>
                  <a:cubicBezTo>
                    <a:pt x="64" y="123"/>
                    <a:pt x="62" y="122"/>
                    <a:pt x="61" y="120"/>
                  </a:cubicBezTo>
                  <a:cubicBezTo>
                    <a:pt x="58" y="117"/>
                    <a:pt x="58" y="112"/>
                    <a:pt x="61" y="10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101" y="68"/>
                    <a:pt x="108" y="61"/>
                    <a:pt x="108" y="58"/>
                  </a:cubicBezTo>
                  <a:cubicBezTo>
                    <a:pt x="109" y="55"/>
                    <a:pt x="101" y="48"/>
                    <a:pt x="98" y="45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4" y="21"/>
                    <a:pt x="68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2" y="16"/>
                    <a:pt x="54" y="23"/>
                    <a:pt x="51" y="27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1" y="66"/>
                    <a:pt x="6" y="66"/>
                    <a:pt x="3" y="63"/>
                  </a:cubicBezTo>
                  <a:cubicBezTo>
                    <a:pt x="0" y="60"/>
                    <a:pt x="0" y="55"/>
                    <a:pt x="3" y="5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8" y="7"/>
                    <a:pt x="56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4" y="0"/>
                    <a:pt x="81" y="5"/>
                    <a:pt x="90" y="15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31" y="55"/>
                    <a:pt x="128" y="64"/>
                    <a:pt x="108" y="84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0" y="122"/>
                    <a:pt x="68" y="123"/>
                    <a:pt x="66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7104063" y="1150938"/>
              <a:ext cx="6350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2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7113588" y="1123950"/>
              <a:ext cx="23813" cy="23813"/>
            </a:xfrm>
            <a:custGeom>
              <a:avLst/>
              <a:gdLst>
                <a:gd name="T0" fmla="*/ 4 w 28"/>
                <a:gd name="T1" fmla="*/ 28 h 28"/>
                <a:gd name="T2" fmla="*/ 1 w 28"/>
                <a:gd name="T3" fmla="*/ 27 h 28"/>
                <a:gd name="T4" fmla="*/ 1 w 28"/>
                <a:gd name="T5" fmla="*/ 22 h 28"/>
                <a:gd name="T6" fmla="*/ 21 w 28"/>
                <a:gd name="T7" fmla="*/ 2 h 28"/>
                <a:gd name="T8" fmla="*/ 27 w 28"/>
                <a:gd name="T9" fmla="*/ 2 h 28"/>
                <a:gd name="T10" fmla="*/ 27 w 28"/>
                <a:gd name="T11" fmla="*/ 7 h 28"/>
                <a:gd name="T12" fmla="*/ 7 w 28"/>
                <a:gd name="T13" fmla="*/ 27 h 28"/>
                <a:gd name="T14" fmla="*/ 4 w 2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8">
                  <a:moveTo>
                    <a:pt x="4" y="28"/>
                  </a:moveTo>
                  <a:cubicBezTo>
                    <a:pt x="3" y="28"/>
                    <a:pt x="2" y="28"/>
                    <a:pt x="1" y="27"/>
                  </a:cubicBezTo>
                  <a:cubicBezTo>
                    <a:pt x="0" y="26"/>
                    <a:pt x="0" y="23"/>
                    <a:pt x="1" y="2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0"/>
                    <a:pt x="25" y="0"/>
                    <a:pt x="27" y="2"/>
                  </a:cubicBezTo>
                  <a:cubicBezTo>
                    <a:pt x="28" y="3"/>
                    <a:pt x="28" y="6"/>
                    <a:pt x="27" y="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5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7113588" y="1133475"/>
              <a:ext cx="33338" cy="33338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2 h 40"/>
                <a:gd name="T8" fmla="*/ 38 w 40"/>
                <a:gd name="T9" fmla="*/ 2 h 40"/>
                <a:gd name="T10" fmla="*/ 38 w 40"/>
                <a:gd name="T11" fmla="*/ 8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7" y="0"/>
                    <a:pt x="38" y="2"/>
                  </a:cubicBezTo>
                  <a:cubicBezTo>
                    <a:pt x="40" y="4"/>
                    <a:pt x="40" y="6"/>
                    <a:pt x="38" y="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7121526" y="1143000"/>
              <a:ext cx="34925" cy="33338"/>
            </a:xfrm>
            <a:custGeom>
              <a:avLst/>
              <a:gdLst>
                <a:gd name="T0" fmla="*/ 5 w 40"/>
                <a:gd name="T1" fmla="*/ 39 h 39"/>
                <a:gd name="T2" fmla="*/ 2 w 40"/>
                <a:gd name="T3" fmla="*/ 38 h 39"/>
                <a:gd name="T4" fmla="*/ 2 w 40"/>
                <a:gd name="T5" fmla="*/ 32 h 39"/>
                <a:gd name="T6" fmla="*/ 33 w 40"/>
                <a:gd name="T7" fmla="*/ 1 h 39"/>
                <a:gd name="T8" fmla="*/ 39 w 40"/>
                <a:gd name="T9" fmla="*/ 1 h 39"/>
                <a:gd name="T10" fmla="*/ 39 w 40"/>
                <a:gd name="T11" fmla="*/ 7 h 39"/>
                <a:gd name="T12" fmla="*/ 7 w 40"/>
                <a:gd name="T13" fmla="*/ 38 h 39"/>
                <a:gd name="T14" fmla="*/ 5 w 4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9">
                  <a:moveTo>
                    <a:pt x="5" y="39"/>
                  </a:moveTo>
                  <a:cubicBezTo>
                    <a:pt x="4" y="39"/>
                    <a:pt x="3" y="39"/>
                    <a:pt x="2" y="38"/>
                  </a:cubicBezTo>
                  <a:cubicBezTo>
                    <a:pt x="0" y="37"/>
                    <a:pt x="0" y="34"/>
                    <a:pt x="2" y="3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6" y="39"/>
                    <a:pt x="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5"/>
            <p:cNvSpPr>
              <a:spLocks noEditPoints="1"/>
            </p:cNvSpPr>
            <p:nvPr/>
          </p:nvSpPr>
          <p:spPr bwMode="auto">
            <a:xfrm>
              <a:off x="4805363" y="1104900"/>
              <a:ext cx="220663" cy="215900"/>
            </a:xfrm>
            <a:custGeom>
              <a:avLst/>
              <a:gdLst>
                <a:gd name="T0" fmla="*/ 260 w 260"/>
                <a:gd name="T1" fmla="*/ 228 h 256"/>
                <a:gd name="T2" fmla="*/ 232 w 260"/>
                <a:gd name="T3" fmla="*/ 256 h 256"/>
                <a:gd name="T4" fmla="*/ 28 w 260"/>
                <a:gd name="T5" fmla="*/ 256 h 256"/>
                <a:gd name="T6" fmla="*/ 0 w 260"/>
                <a:gd name="T7" fmla="*/ 228 h 256"/>
                <a:gd name="T8" fmla="*/ 0 w 260"/>
                <a:gd name="T9" fmla="*/ 28 h 256"/>
                <a:gd name="T10" fmla="*/ 28 w 260"/>
                <a:gd name="T11" fmla="*/ 0 h 256"/>
                <a:gd name="T12" fmla="*/ 232 w 260"/>
                <a:gd name="T13" fmla="*/ 0 h 256"/>
                <a:gd name="T14" fmla="*/ 260 w 260"/>
                <a:gd name="T15" fmla="*/ 28 h 256"/>
                <a:gd name="T16" fmla="*/ 260 w 260"/>
                <a:gd name="T17" fmla="*/ 228 h 256"/>
                <a:gd name="T18" fmla="*/ 244 w 260"/>
                <a:gd name="T19" fmla="*/ 28 h 256"/>
                <a:gd name="T20" fmla="*/ 232 w 260"/>
                <a:gd name="T21" fmla="*/ 16 h 256"/>
                <a:gd name="T22" fmla="*/ 28 w 260"/>
                <a:gd name="T23" fmla="*/ 16 h 256"/>
                <a:gd name="T24" fmla="*/ 16 w 260"/>
                <a:gd name="T25" fmla="*/ 28 h 256"/>
                <a:gd name="T26" fmla="*/ 16 w 260"/>
                <a:gd name="T27" fmla="*/ 228 h 256"/>
                <a:gd name="T28" fmla="*/ 28 w 260"/>
                <a:gd name="T29" fmla="*/ 240 h 256"/>
                <a:gd name="T30" fmla="*/ 232 w 260"/>
                <a:gd name="T31" fmla="*/ 240 h 256"/>
                <a:gd name="T32" fmla="*/ 244 w 260"/>
                <a:gd name="T33" fmla="*/ 228 h 256"/>
                <a:gd name="T34" fmla="*/ 244 w 260"/>
                <a:gd name="T35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256">
                  <a:moveTo>
                    <a:pt x="260" y="228"/>
                  </a:moveTo>
                  <a:cubicBezTo>
                    <a:pt x="260" y="244"/>
                    <a:pt x="248" y="256"/>
                    <a:pt x="232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12" y="256"/>
                    <a:pt x="0" y="244"/>
                    <a:pt x="0" y="2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228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35"/>
                    <a:pt x="21" y="240"/>
                    <a:pt x="28" y="240"/>
                  </a:cubicBezTo>
                  <a:cubicBezTo>
                    <a:pt x="232" y="240"/>
                    <a:pt x="232" y="240"/>
                    <a:pt x="232" y="240"/>
                  </a:cubicBezTo>
                  <a:cubicBezTo>
                    <a:pt x="239" y="240"/>
                    <a:pt x="244" y="235"/>
                    <a:pt x="244" y="228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6"/>
            <p:cNvSpPr>
              <a:spLocks/>
            </p:cNvSpPr>
            <p:nvPr/>
          </p:nvSpPr>
          <p:spPr bwMode="auto">
            <a:xfrm>
              <a:off x="4806951" y="1147763"/>
              <a:ext cx="214313" cy="7938"/>
            </a:xfrm>
            <a:custGeom>
              <a:avLst/>
              <a:gdLst>
                <a:gd name="T0" fmla="*/ 248 w 252"/>
                <a:gd name="T1" fmla="*/ 8 h 8"/>
                <a:gd name="T2" fmla="*/ 4 w 252"/>
                <a:gd name="T3" fmla="*/ 8 h 8"/>
                <a:gd name="T4" fmla="*/ 0 w 252"/>
                <a:gd name="T5" fmla="*/ 4 h 8"/>
                <a:gd name="T6" fmla="*/ 4 w 252"/>
                <a:gd name="T7" fmla="*/ 0 h 8"/>
                <a:gd name="T8" fmla="*/ 248 w 252"/>
                <a:gd name="T9" fmla="*/ 0 h 8"/>
                <a:gd name="T10" fmla="*/ 252 w 252"/>
                <a:gd name="T11" fmla="*/ 4 h 8"/>
                <a:gd name="T12" fmla="*/ 248 w 2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8">
                  <a:moveTo>
                    <a:pt x="2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1" y="0"/>
                    <a:pt x="252" y="2"/>
                    <a:pt x="252" y="4"/>
                  </a:cubicBezTo>
                  <a:cubicBezTo>
                    <a:pt x="252" y="6"/>
                    <a:pt x="251" y="8"/>
                    <a:pt x="2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7"/>
            <p:cNvSpPr>
              <a:spLocks/>
            </p:cNvSpPr>
            <p:nvPr/>
          </p:nvSpPr>
          <p:spPr bwMode="auto">
            <a:xfrm>
              <a:off x="4827588" y="113188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4851401" y="113188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4875213" y="113188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4845051" y="1206500"/>
              <a:ext cx="38100" cy="69850"/>
            </a:xfrm>
            <a:custGeom>
              <a:avLst/>
              <a:gdLst>
                <a:gd name="T0" fmla="*/ 41 w 46"/>
                <a:gd name="T1" fmla="*/ 82 h 82"/>
                <a:gd name="T2" fmla="*/ 38 w 46"/>
                <a:gd name="T3" fmla="*/ 80 h 82"/>
                <a:gd name="T4" fmla="*/ 1 w 46"/>
                <a:gd name="T5" fmla="*/ 35 h 82"/>
                <a:gd name="T6" fmla="*/ 1 w 46"/>
                <a:gd name="T7" fmla="*/ 30 h 82"/>
                <a:gd name="T8" fmla="*/ 24 w 46"/>
                <a:gd name="T9" fmla="*/ 2 h 82"/>
                <a:gd name="T10" fmla="*/ 30 w 46"/>
                <a:gd name="T11" fmla="*/ 2 h 82"/>
                <a:gd name="T12" fmla="*/ 30 w 46"/>
                <a:gd name="T13" fmla="*/ 7 h 82"/>
                <a:gd name="T14" fmla="*/ 10 w 46"/>
                <a:gd name="T15" fmla="*/ 33 h 82"/>
                <a:gd name="T16" fmla="*/ 44 w 46"/>
                <a:gd name="T17" fmla="*/ 75 h 82"/>
                <a:gd name="T18" fmla="*/ 44 w 46"/>
                <a:gd name="T19" fmla="*/ 81 h 82"/>
                <a:gd name="T20" fmla="*/ 41 w 46"/>
                <a:gd name="T2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82">
                  <a:moveTo>
                    <a:pt x="41" y="82"/>
                  </a:moveTo>
                  <a:cubicBezTo>
                    <a:pt x="40" y="82"/>
                    <a:pt x="39" y="81"/>
                    <a:pt x="38" y="8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4"/>
                    <a:pt x="0" y="32"/>
                    <a:pt x="1" y="3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1"/>
                    <a:pt x="28" y="0"/>
                    <a:pt x="30" y="2"/>
                  </a:cubicBezTo>
                  <a:cubicBezTo>
                    <a:pt x="31" y="3"/>
                    <a:pt x="32" y="6"/>
                    <a:pt x="30" y="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6" y="77"/>
                    <a:pt x="45" y="80"/>
                    <a:pt x="44" y="81"/>
                  </a:cubicBezTo>
                  <a:cubicBezTo>
                    <a:pt x="43" y="82"/>
                    <a:pt x="42" y="82"/>
                    <a:pt x="4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1"/>
            <p:cNvSpPr>
              <a:spLocks/>
            </p:cNvSpPr>
            <p:nvPr/>
          </p:nvSpPr>
          <p:spPr bwMode="auto">
            <a:xfrm>
              <a:off x="4873626" y="1192213"/>
              <a:ext cx="9525" cy="11113"/>
            </a:xfrm>
            <a:custGeom>
              <a:avLst/>
              <a:gdLst>
                <a:gd name="T0" fmla="*/ 4 w 13"/>
                <a:gd name="T1" fmla="*/ 13 h 13"/>
                <a:gd name="T2" fmla="*/ 2 w 13"/>
                <a:gd name="T3" fmla="*/ 12 h 13"/>
                <a:gd name="T4" fmla="*/ 1 w 13"/>
                <a:gd name="T5" fmla="*/ 6 h 13"/>
                <a:gd name="T6" fmla="*/ 5 w 13"/>
                <a:gd name="T7" fmla="*/ 2 h 13"/>
                <a:gd name="T8" fmla="*/ 11 w 13"/>
                <a:gd name="T9" fmla="*/ 1 h 13"/>
                <a:gd name="T10" fmla="*/ 11 w 13"/>
                <a:gd name="T11" fmla="*/ 7 h 13"/>
                <a:gd name="T12" fmla="*/ 8 w 13"/>
                <a:gd name="T13" fmla="*/ 11 h 13"/>
                <a:gd name="T14" fmla="*/ 4 w 1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cubicBezTo>
                    <a:pt x="4" y="13"/>
                    <a:pt x="3" y="13"/>
                    <a:pt x="2" y="12"/>
                  </a:cubicBezTo>
                  <a:cubicBezTo>
                    <a:pt x="0" y="11"/>
                    <a:pt x="0" y="8"/>
                    <a:pt x="1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9" y="0"/>
                    <a:pt x="11" y="1"/>
                  </a:cubicBezTo>
                  <a:cubicBezTo>
                    <a:pt x="12" y="3"/>
                    <a:pt x="13" y="5"/>
                    <a:pt x="1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2"/>
            <p:cNvSpPr>
              <a:spLocks/>
            </p:cNvSpPr>
            <p:nvPr/>
          </p:nvSpPr>
          <p:spPr bwMode="auto">
            <a:xfrm>
              <a:off x="4949826" y="1192213"/>
              <a:ext cx="38100" cy="84138"/>
            </a:xfrm>
            <a:custGeom>
              <a:avLst/>
              <a:gdLst>
                <a:gd name="T0" fmla="*/ 5 w 46"/>
                <a:gd name="T1" fmla="*/ 99 h 99"/>
                <a:gd name="T2" fmla="*/ 2 w 46"/>
                <a:gd name="T3" fmla="*/ 98 h 99"/>
                <a:gd name="T4" fmla="*/ 2 w 46"/>
                <a:gd name="T5" fmla="*/ 92 h 99"/>
                <a:gd name="T6" fmla="*/ 36 w 46"/>
                <a:gd name="T7" fmla="*/ 50 h 99"/>
                <a:gd name="T8" fmla="*/ 2 w 46"/>
                <a:gd name="T9" fmla="*/ 7 h 99"/>
                <a:gd name="T10" fmla="*/ 2 w 46"/>
                <a:gd name="T11" fmla="*/ 1 h 99"/>
                <a:gd name="T12" fmla="*/ 8 w 46"/>
                <a:gd name="T13" fmla="*/ 2 h 99"/>
                <a:gd name="T14" fmla="*/ 45 w 46"/>
                <a:gd name="T15" fmla="*/ 47 h 99"/>
                <a:gd name="T16" fmla="*/ 45 w 46"/>
                <a:gd name="T17" fmla="*/ 52 h 99"/>
                <a:gd name="T18" fmla="*/ 8 w 46"/>
                <a:gd name="T19" fmla="*/ 97 h 99"/>
                <a:gd name="T20" fmla="*/ 5 w 46"/>
                <a:gd name="T2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99">
                  <a:moveTo>
                    <a:pt x="5" y="99"/>
                  </a:moveTo>
                  <a:cubicBezTo>
                    <a:pt x="4" y="99"/>
                    <a:pt x="3" y="99"/>
                    <a:pt x="2" y="98"/>
                  </a:cubicBezTo>
                  <a:cubicBezTo>
                    <a:pt x="1" y="97"/>
                    <a:pt x="0" y="94"/>
                    <a:pt x="2" y="9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9"/>
                    <a:pt x="46" y="51"/>
                    <a:pt x="45" y="52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8"/>
                    <a:pt x="6" y="99"/>
                    <a:pt x="5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4899026" y="1212850"/>
              <a:ext cx="38100" cy="44450"/>
            </a:xfrm>
            <a:custGeom>
              <a:avLst/>
              <a:gdLst>
                <a:gd name="T0" fmla="*/ 5 w 46"/>
                <a:gd name="T1" fmla="*/ 54 h 54"/>
                <a:gd name="T2" fmla="*/ 2 w 46"/>
                <a:gd name="T3" fmla="*/ 53 h 54"/>
                <a:gd name="T4" fmla="*/ 2 w 46"/>
                <a:gd name="T5" fmla="*/ 47 h 54"/>
                <a:gd name="T6" fmla="*/ 38 w 46"/>
                <a:gd name="T7" fmla="*/ 2 h 54"/>
                <a:gd name="T8" fmla="*/ 44 w 46"/>
                <a:gd name="T9" fmla="*/ 1 h 54"/>
                <a:gd name="T10" fmla="*/ 45 w 46"/>
                <a:gd name="T11" fmla="*/ 7 h 54"/>
                <a:gd name="T12" fmla="*/ 8 w 46"/>
                <a:gd name="T13" fmla="*/ 52 h 54"/>
                <a:gd name="T14" fmla="*/ 5 w 4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4">
                  <a:moveTo>
                    <a:pt x="5" y="54"/>
                  </a:moveTo>
                  <a:cubicBezTo>
                    <a:pt x="4" y="54"/>
                    <a:pt x="3" y="53"/>
                    <a:pt x="2" y="53"/>
                  </a:cubicBezTo>
                  <a:cubicBezTo>
                    <a:pt x="1" y="51"/>
                    <a:pt x="0" y="49"/>
                    <a:pt x="2" y="47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0"/>
                    <a:pt x="42" y="0"/>
                    <a:pt x="44" y="1"/>
                  </a:cubicBezTo>
                  <a:cubicBezTo>
                    <a:pt x="46" y="3"/>
                    <a:pt x="46" y="5"/>
                    <a:pt x="45" y="7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53"/>
                    <a:pt x="6" y="54"/>
                    <a:pt x="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4"/>
            <p:cNvSpPr>
              <a:spLocks noEditPoints="1"/>
            </p:cNvSpPr>
            <p:nvPr/>
          </p:nvSpPr>
          <p:spPr bwMode="auto">
            <a:xfrm>
              <a:off x="5199063" y="1104900"/>
              <a:ext cx="153988" cy="215900"/>
            </a:xfrm>
            <a:custGeom>
              <a:avLst/>
              <a:gdLst>
                <a:gd name="T0" fmla="*/ 180 w 180"/>
                <a:gd name="T1" fmla="*/ 228 h 256"/>
                <a:gd name="T2" fmla="*/ 152 w 180"/>
                <a:gd name="T3" fmla="*/ 256 h 256"/>
                <a:gd name="T4" fmla="*/ 28 w 180"/>
                <a:gd name="T5" fmla="*/ 256 h 256"/>
                <a:gd name="T6" fmla="*/ 0 w 180"/>
                <a:gd name="T7" fmla="*/ 228 h 256"/>
                <a:gd name="T8" fmla="*/ 0 w 180"/>
                <a:gd name="T9" fmla="*/ 28 h 256"/>
                <a:gd name="T10" fmla="*/ 28 w 180"/>
                <a:gd name="T11" fmla="*/ 0 h 256"/>
                <a:gd name="T12" fmla="*/ 152 w 180"/>
                <a:gd name="T13" fmla="*/ 0 h 256"/>
                <a:gd name="T14" fmla="*/ 180 w 180"/>
                <a:gd name="T15" fmla="*/ 28 h 256"/>
                <a:gd name="T16" fmla="*/ 180 w 180"/>
                <a:gd name="T17" fmla="*/ 228 h 256"/>
                <a:gd name="T18" fmla="*/ 164 w 180"/>
                <a:gd name="T19" fmla="*/ 28 h 256"/>
                <a:gd name="T20" fmla="*/ 152 w 180"/>
                <a:gd name="T21" fmla="*/ 16 h 256"/>
                <a:gd name="T22" fmla="*/ 28 w 180"/>
                <a:gd name="T23" fmla="*/ 16 h 256"/>
                <a:gd name="T24" fmla="*/ 16 w 180"/>
                <a:gd name="T25" fmla="*/ 28 h 256"/>
                <a:gd name="T26" fmla="*/ 16 w 180"/>
                <a:gd name="T27" fmla="*/ 228 h 256"/>
                <a:gd name="T28" fmla="*/ 28 w 180"/>
                <a:gd name="T29" fmla="*/ 240 h 256"/>
                <a:gd name="T30" fmla="*/ 152 w 180"/>
                <a:gd name="T31" fmla="*/ 240 h 256"/>
                <a:gd name="T32" fmla="*/ 164 w 180"/>
                <a:gd name="T33" fmla="*/ 228 h 256"/>
                <a:gd name="T34" fmla="*/ 164 w 180"/>
                <a:gd name="T35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256">
                  <a:moveTo>
                    <a:pt x="180" y="228"/>
                  </a:moveTo>
                  <a:cubicBezTo>
                    <a:pt x="180" y="244"/>
                    <a:pt x="168" y="256"/>
                    <a:pt x="152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12" y="256"/>
                    <a:pt x="0" y="244"/>
                    <a:pt x="0" y="2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8" y="0"/>
                    <a:pt x="180" y="12"/>
                    <a:pt x="180" y="28"/>
                  </a:cubicBezTo>
                  <a:lnTo>
                    <a:pt x="180" y="228"/>
                  </a:lnTo>
                  <a:close/>
                  <a:moveTo>
                    <a:pt x="164" y="28"/>
                  </a:moveTo>
                  <a:cubicBezTo>
                    <a:pt x="164" y="21"/>
                    <a:pt x="159" y="16"/>
                    <a:pt x="15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35"/>
                    <a:pt x="21" y="240"/>
                    <a:pt x="28" y="240"/>
                  </a:cubicBezTo>
                  <a:cubicBezTo>
                    <a:pt x="152" y="240"/>
                    <a:pt x="152" y="240"/>
                    <a:pt x="152" y="240"/>
                  </a:cubicBezTo>
                  <a:cubicBezTo>
                    <a:pt x="159" y="240"/>
                    <a:pt x="164" y="235"/>
                    <a:pt x="164" y="228"/>
                  </a:cubicBez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5"/>
            <p:cNvSpPr>
              <a:spLocks/>
            </p:cNvSpPr>
            <p:nvPr/>
          </p:nvSpPr>
          <p:spPr bwMode="auto">
            <a:xfrm>
              <a:off x="5202238" y="1270000"/>
              <a:ext cx="146050" cy="7938"/>
            </a:xfrm>
            <a:custGeom>
              <a:avLst/>
              <a:gdLst>
                <a:gd name="T0" fmla="*/ 168 w 172"/>
                <a:gd name="T1" fmla="*/ 8 h 8"/>
                <a:gd name="T2" fmla="*/ 4 w 172"/>
                <a:gd name="T3" fmla="*/ 8 h 8"/>
                <a:gd name="T4" fmla="*/ 0 w 172"/>
                <a:gd name="T5" fmla="*/ 4 h 8"/>
                <a:gd name="T6" fmla="*/ 4 w 172"/>
                <a:gd name="T7" fmla="*/ 0 h 8"/>
                <a:gd name="T8" fmla="*/ 168 w 172"/>
                <a:gd name="T9" fmla="*/ 0 h 8"/>
                <a:gd name="T10" fmla="*/ 172 w 172"/>
                <a:gd name="T11" fmla="*/ 4 h 8"/>
                <a:gd name="T12" fmla="*/ 168 w 1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8">
                  <a:moveTo>
                    <a:pt x="1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0" y="0"/>
                    <a:pt x="172" y="2"/>
                    <a:pt x="172" y="4"/>
                  </a:cubicBezTo>
                  <a:cubicBezTo>
                    <a:pt x="172" y="6"/>
                    <a:pt x="170" y="8"/>
                    <a:pt x="1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6"/>
            <p:cNvSpPr>
              <a:spLocks/>
            </p:cNvSpPr>
            <p:nvPr/>
          </p:nvSpPr>
          <p:spPr bwMode="auto">
            <a:xfrm>
              <a:off x="5202238" y="1135063"/>
              <a:ext cx="146050" cy="6350"/>
            </a:xfrm>
            <a:custGeom>
              <a:avLst/>
              <a:gdLst>
                <a:gd name="T0" fmla="*/ 168 w 172"/>
                <a:gd name="T1" fmla="*/ 8 h 8"/>
                <a:gd name="T2" fmla="*/ 4 w 172"/>
                <a:gd name="T3" fmla="*/ 8 h 8"/>
                <a:gd name="T4" fmla="*/ 0 w 172"/>
                <a:gd name="T5" fmla="*/ 4 h 8"/>
                <a:gd name="T6" fmla="*/ 4 w 172"/>
                <a:gd name="T7" fmla="*/ 0 h 8"/>
                <a:gd name="T8" fmla="*/ 168 w 172"/>
                <a:gd name="T9" fmla="*/ 0 h 8"/>
                <a:gd name="T10" fmla="*/ 172 w 172"/>
                <a:gd name="T11" fmla="*/ 4 h 8"/>
                <a:gd name="T12" fmla="*/ 168 w 1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8">
                  <a:moveTo>
                    <a:pt x="1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0" y="0"/>
                    <a:pt x="172" y="2"/>
                    <a:pt x="172" y="4"/>
                  </a:cubicBezTo>
                  <a:cubicBezTo>
                    <a:pt x="172" y="6"/>
                    <a:pt x="170" y="8"/>
                    <a:pt x="1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5270501" y="1284288"/>
              <a:ext cx="14288" cy="12700"/>
            </a:xfrm>
            <a:custGeom>
              <a:avLst/>
              <a:gdLst>
                <a:gd name="T0" fmla="*/ 16 w 16"/>
                <a:gd name="T1" fmla="*/ 9 h 16"/>
                <a:gd name="T2" fmla="*/ 9 w 16"/>
                <a:gd name="T3" fmla="*/ 16 h 16"/>
                <a:gd name="T4" fmla="*/ 7 w 16"/>
                <a:gd name="T5" fmla="*/ 16 h 16"/>
                <a:gd name="T6" fmla="*/ 0 w 16"/>
                <a:gd name="T7" fmla="*/ 9 h 16"/>
                <a:gd name="T8" fmla="*/ 0 w 16"/>
                <a:gd name="T9" fmla="*/ 7 h 16"/>
                <a:gd name="T10" fmla="*/ 7 w 16"/>
                <a:gd name="T11" fmla="*/ 0 h 16"/>
                <a:gd name="T12" fmla="*/ 9 w 16"/>
                <a:gd name="T13" fmla="*/ 0 h 16"/>
                <a:gd name="T14" fmla="*/ 16 w 16"/>
                <a:gd name="T15" fmla="*/ 7 h 16"/>
                <a:gd name="T16" fmla="*/ 16 w 16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6" y="13"/>
                    <a:pt x="13" y="16"/>
                    <a:pt x="9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3"/>
                    <a:pt x="16" y="7"/>
                  </a:cubicBezTo>
                  <a:lnTo>
                    <a:pt x="1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8"/>
            <p:cNvSpPr>
              <a:spLocks/>
            </p:cNvSpPr>
            <p:nvPr/>
          </p:nvSpPr>
          <p:spPr bwMode="auto">
            <a:xfrm>
              <a:off x="5287963" y="1192213"/>
              <a:ext cx="7938" cy="9525"/>
            </a:xfrm>
            <a:custGeom>
              <a:avLst/>
              <a:gdLst>
                <a:gd name="T0" fmla="*/ 4 w 10"/>
                <a:gd name="T1" fmla="*/ 12 h 12"/>
                <a:gd name="T2" fmla="*/ 3 w 10"/>
                <a:gd name="T3" fmla="*/ 12 h 12"/>
                <a:gd name="T4" fmla="*/ 0 w 10"/>
                <a:gd name="T5" fmla="*/ 7 h 12"/>
                <a:gd name="T6" fmla="*/ 1 w 10"/>
                <a:gd name="T7" fmla="*/ 4 h 12"/>
                <a:gd name="T8" fmla="*/ 6 w 10"/>
                <a:gd name="T9" fmla="*/ 1 h 12"/>
                <a:gd name="T10" fmla="*/ 9 w 10"/>
                <a:gd name="T11" fmla="*/ 6 h 12"/>
                <a:gd name="T12" fmla="*/ 8 w 10"/>
                <a:gd name="T13" fmla="*/ 9 h 12"/>
                <a:gd name="T14" fmla="*/ 4 w 1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4" y="12"/>
                  </a:moveTo>
                  <a:cubicBezTo>
                    <a:pt x="4" y="12"/>
                    <a:pt x="3" y="12"/>
                    <a:pt x="3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9" y="2"/>
                    <a:pt x="10" y="4"/>
                    <a:pt x="9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9"/>
            <p:cNvSpPr>
              <a:spLocks/>
            </p:cNvSpPr>
            <p:nvPr/>
          </p:nvSpPr>
          <p:spPr bwMode="auto">
            <a:xfrm>
              <a:off x="5273676" y="1204913"/>
              <a:ext cx="19050" cy="34925"/>
            </a:xfrm>
            <a:custGeom>
              <a:avLst/>
              <a:gdLst>
                <a:gd name="T0" fmla="*/ 5 w 21"/>
                <a:gd name="T1" fmla="*/ 41 h 41"/>
                <a:gd name="T2" fmla="*/ 4 w 21"/>
                <a:gd name="T3" fmla="*/ 40 h 41"/>
                <a:gd name="T4" fmla="*/ 1 w 21"/>
                <a:gd name="T5" fmla="*/ 35 h 41"/>
                <a:gd name="T6" fmla="*/ 12 w 21"/>
                <a:gd name="T7" fmla="*/ 3 h 41"/>
                <a:gd name="T8" fmla="*/ 18 w 21"/>
                <a:gd name="T9" fmla="*/ 0 h 41"/>
                <a:gd name="T10" fmla="*/ 20 w 21"/>
                <a:gd name="T11" fmla="*/ 6 h 41"/>
                <a:gd name="T12" fmla="*/ 9 w 21"/>
                <a:gd name="T13" fmla="*/ 38 h 41"/>
                <a:gd name="T14" fmla="*/ 5 w 2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41">
                  <a:moveTo>
                    <a:pt x="5" y="41"/>
                  </a:moveTo>
                  <a:cubicBezTo>
                    <a:pt x="4" y="41"/>
                    <a:pt x="4" y="40"/>
                    <a:pt x="4" y="40"/>
                  </a:cubicBezTo>
                  <a:cubicBezTo>
                    <a:pt x="1" y="40"/>
                    <a:pt x="0" y="37"/>
                    <a:pt x="1" y="3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1"/>
                    <a:pt x="21" y="3"/>
                    <a:pt x="20" y="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9"/>
                    <a:pt x="6" y="41"/>
                    <a:pt x="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0"/>
            <p:cNvSpPr>
              <a:spLocks/>
            </p:cNvSpPr>
            <p:nvPr/>
          </p:nvSpPr>
          <p:spPr bwMode="auto">
            <a:xfrm>
              <a:off x="5260976" y="1166813"/>
              <a:ext cx="22225" cy="46038"/>
            </a:xfrm>
            <a:custGeom>
              <a:avLst/>
              <a:gdLst>
                <a:gd name="T0" fmla="*/ 5 w 26"/>
                <a:gd name="T1" fmla="*/ 55 h 55"/>
                <a:gd name="T2" fmla="*/ 3 w 26"/>
                <a:gd name="T3" fmla="*/ 55 h 55"/>
                <a:gd name="T4" fmla="*/ 1 w 26"/>
                <a:gd name="T5" fmla="*/ 50 h 55"/>
                <a:gd name="T6" fmla="*/ 17 w 26"/>
                <a:gd name="T7" fmla="*/ 3 h 55"/>
                <a:gd name="T8" fmla="*/ 23 w 26"/>
                <a:gd name="T9" fmla="*/ 0 h 55"/>
                <a:gd name="T10" fmla="*/ 25 w 26"/>
                <a:gd name="T11" fmla="*/ 5 h 55"/>
                <a:gd name="T12" fmla="*/ 8 w 26"/>
                <a:gd name="T13" fmla="*/ 53 h 55"/>
                <a:gd name="T14" fmla="*/ 5 w 26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5">
                  <a:moveTo>
                    <a:pt x="5" y="55"/>
                  </a:moveTo>
                  <a:cubicBezTo>
                    <a:pt x="4" y="55"/>
                    <a:pt x="4" y="55"/>
                    <a:pt x="3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0" y="0"/>
                    <a:pt x="23" y="0"/>
                  </a:cubicBezTo>
                  <a:cubicBezTo>
                    <a:pt x="25" y="1"/>
                    <a:pt x="26" y="3"/>
                    <a:pt x="25" y="5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4"/>
                    <a:pt x="6" y="55"/>
                    <a:pt x="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1"/>
            <p:cNvSpPr>
              <a:spLocks/>
            </p:cNvSpPr>
            <p:nvPr/>
          </p:nvSpPr>
          <p:spPr bwMode="auto">
            <a:xfrm>
              <a:off x="5254626" y="1219200"/>
              <a:ext cx="9525" cy="12700"/>
            </a:xfrm>
            <a:custGeom>
              <a:avLst/>
              <a:gdLst>
                <a:gd name="T0" fmla="*/ 5 w 12"/>
                <a:gd name="T1" fmla="*/ 16 h 16"/>
                <a:gd name="T2" fmla="*/ 4 w 12"/>
                <a:gd name="T3" fmla="*/ 15 h 16"/>
                <a:gd name="T4" fmla="*/ 1 w 12"/>
                <a:gd name="T5" fmla="*/ 10 h 16"/>
                <a:gd name="T6" fmla="*/ 3 w 12"/>
                <a:gd name="T7" fmla="*/ 3 h 16"/>
                <a:gd name="T8" fmla="*/ 9 w 12"/>
                <a:gd name="T9" fmla="*/ 1 h 16"/>
                <a:gd name="T10" fmla="*/ 11 w 12"/>
                <a:gd name="T11" fmla="*/ 6 h 16"/>
                <a:gd name="T12" fmla="*/ 9 w 12"/>
                <a:gd name="T13" fmla="*/ 13 h 16"/>
                <a:gd name="T14" fmla="*/ 5 w 12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6">
                  <a:moveTo>
                    <a:pt x="5" y="16"/>
                  </a:moveTo>
                  <a:cubicBezTo>
                    <a:pt x="4" y="16"/>
                    <a:pt x="4" y="15"/>
                    <a:pt x="4" y="15"/>
                  </a:cubicBezTo>
                  <a:cubicBezTo>
                    <a:pt x="1" y="15"/>
                    <a:pt x="0" y="12"/>
                    <a:pt x="1" y="1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1" y="2"/>
                    <a:pt x="12" y="4"/>
                    <a:pt x="1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6" y="16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2"/>
            <p:cNvSpPr>
              <a:spLocks/>
            </p:cNvSpPr>
            <p:nvPr/>
          </p:nvSpPr>
          <p:spPr bwMode="auto">
            <a:xfrm>
              <a:off x="5583238" y="1304925"/>
              <a:ext cx="104775" cy="12700"/>
            </a:xfrm>
            <a:custGeom>
              <a:avLst/>
              <a:gdLst>
                <a:gd name="T0" fmla="*/ 116 w 124"/>
                <a:gd name="T1" fmla="*/ 16 h 16"/>
                <a:gd name="T2" fmla="*/ 8 w 124"/>
                <a:gd name="T3" fmla="*/ 16 h 16"/>
                <a:gd name="T4" fmla="*/ 0 w 124"/>
                <a:gd name="T5" fmla="*/ 8 h 16"/>
                <a:gd name="T6" fmla="*/ 8 w 124"/>
                <a:gd name="T7" fmla="*/ 0 h 16"/>
                <a:gd name="T8" fmla="*/ 116 w 124"/>
                <a:gd name="T9" fmla="*/ 0 h 16"/>
                <a:gd name="T10" fmla="*/ 124 w 124"/>
                <a:gd name="T11" fmla="*/ 8 h 16"/>
                <a:gd name="T12" fmla="*/ 116 w 1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6">
                  <a:moveTo>
                    <a:pt x="1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1" y="0"/>
                    <a:pt x="124" y="4"/>
                    <a:pt x="124" y="8"/>
                  </a:cubicBezTo>
                  <a:cubicBezTo>
                    <a:pt x="124" y="12"/>
                    <a:pt x="121" y="16"/>
                    <a:pt x="11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3"/>
            <p:cNvSpPr>
              <a:spLocks noEditPoints="1"/>
            </p:cNvSpPr>
            <p:nvPr/>
          </p:nvSpPr>
          <p:spPr bwMode="auto">
            <a:xfrm>
              <a:off x="5521326" y="1104900"/>
              <a:ext cx="225425" cy="173038"/>
            </a:xfrm>
            <a:custGeom>
              <a:avLst/>
              <a:gdLst>
                <a:gd name="T0" fmla="*/ 264 w 264"/>
                <a:gd name="T1" fmla="*/ 176 h 204"/>
                <a:gd name="T2" fmla="*/ 236 w 264"/>
                <a:gd name="T3" fmla="*/ 204 h 204"/>
                <a:gd name="T4" fmla="*/ 28 w 264"/>
                <a:gd name="T5" fmla="*/ 204 h 204"/>
                <a:gd name="T6" fmla="*/ 0 w 264"/>
                <a:gd name="T7" fmla="*/ 176 h 204"/>
                <a:gd name="T8" fmla="*/ 0 w 264"/>
                <a:gd name="T9" fmla="*/ 28 h 204"/>
                <a:gd name="T10" fmla="*/ 28 w 264"/>
                <a:gd name="T11" fmla="*/ 0 h 204"/>
                <a:gd name="T12" fmla="*/ 236 w 264"/>
                <a:gd name="T13" fmla="*/ 0 h 204"/>
                <a:gd name="T14" fmla="*/ 264 w 264"/>
                <a:gd name="T15" fmla="*/ 28 h 204"/>
                <a:gd name="T16" fmla="*/ 264 w 264"/>
                <a:gd name="T17" fmla="*/ 176 h 204"/>
                <a:gd name="T18" fmla="*/ 248 w 264"/>
                <a:gd name="T19" fmla="*/ 28 h 204"/>
                <a:gd name="T20" fmla="*/ 236 w 264"/>
                <a:gd name="T21" fmla="*/ 16 h 204"/>
                <a:gd name="T22" fmla="*/ 28 w 264"/>
                <a:gd name="T23" fmla="*/ 16 h 204"/>
                <a:gd name="T24" fmla="*/ 16 w 264"/>
                <a:gd name="T25" fmla="*/ 28 h 204"/>
                <a:gd name="T26" fmla="*/ 16 w 264"/>
                <a:gd name="T27" fmla="*/ 176 h 204"/>
                <a:gd name="T28" fmla="*/ 28 w 264"/>
                <a:gd name="T29" fmla="*/ 188 h 204"/>
                <a:gd name="T30" fmla="*/ 236 w 264"/>
                <a:gd name="T31" fmla="*/ 188 h 204"/>
                <a:gd name="T32" fmla="*/ 248 w 264"/>
                <a:gd name="T33" fmla="*/ 176 h 204"/>
                <a:gd name="T34" fmla="*/ 248 w 264"/>
                <a:gd name="T35" fmla="*/ 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204">
                  <a:moveTo>
                    <a:pt x="264" y="176"/>
                  </a:moveTo>
                  <a:cubicBezTo>
                    <a:pt x="264" y="192"/>
                    <a:pt x="252" y="204"/>
                    <a:pt x="236" y="204"/>
                  </a:cubicBezTo>
                  <a:cubicBezTo>
                    <a:pt x="28" y="204"/>
                    <a:pt x="28" y="204"/>
                    <a:pt x="28" y="204"/>
                  </a:cubicBezTo>
                  <a:cubicBezTo>
                    <a:pt x="12" y="204"/>
                    <a:pt x="0" y="192"/>
                    <a:pt x="0" y="1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52" y="0"/>
                    <a:pt x="264" y="12"/>
                    <a:pt x="264" y="28"/>
                  </a:cubicBezTo>
                  <a:lnTo>
                    <a:pt x="264" y="176"/>
                  </a:lnTo>
                  <a:close/>
                  <a:moveTo>
                    <a:pt x="248" y="28"/>
                  </a:moveTo>
                  <a:cubicBezTo>
                    <a:pt x="248" y="21"/>
                    <a:pt x="243" y="16"/>
                    <a:pt x="23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6" y="183"/>
                    <a:pt x="21" y="188"/>
                    <a:pt x="28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43" y="188"/>
                    <a:pt x="248" y="183"/>
                    <a:pt x="248" y="176"/>
                  </a:cubicBezTo>
                  <a:lnTo>
                    <a:pt x="24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5526088" y="1233488"/>
              <a:ext cx="215900" cy="6350"/>
            </a:xfrm>
            <a:custGeom>
              <a:avLst/>
              <a:gdLst>
                <a:gd name="T0" fmla="*/ 252 w 256"/>
                <a:gd name="T1" fmla="*/ 8 h 8"/>
                <a:gd name="T2" fmla="*/ 4 w 256"/>
                <a:gd name="T3" fmla="*/ 8 h 8"/>
                <a:gd name="T4" fmla="*/ 0 w 256"/>
                <a:gd name="T5" fmla="*/ 4 h 8"/>
                <a:gd name="T6" fmla="*/ 4 w 256"/>
                <a:gd name="T7" fmla="*/ 0 h 8"/>
                <a:gd name="T8" fmla="*/ 252 w 256"/>
                <a:gd name="T9" fmla="*/ 0 h 8"/>
                <a:gd name="T10" fmla="*/ 256 w 256"/>
                <a:gd name="T11" fmla="*/ 4 h 8"/>
                <a:gd name="T12" fmla="*/ 252 w 2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8">
                  <a:moveTo>
                    <a:pt x="2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5" y="0"/>
                    <a:pt x="256" y="2"/>
                    <a:pt x="256" y="4"/>
                  </a:cubicBezTo>
                  <a:cubicBezTo>
                    <a:pt x="256" y="6"/>
                    <a:pt x="255" y="8"/>
                    <a:pt x="2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5526088" y="1135063"/>
              <a:ext cx="215900" cy="6350"/>
            </a:xfrm>
            <a:custGeom>
              <a:avLst/>
              <a:gdLst>
                <a:gd name="T0" fmla="*/ 252 w 256"/>
                <a:gd name="T1" fmla="*/ 8 h 8"/>
                <a:gd name="T2" fmla="*/ 4 w 256"/>
                <a:gd name="T3" fmla="*/ 8 h 8"/>
                <a:gd name="T4" fmla="*/ 0 w 256"/>
                <a:gd name="T5" fmla="*/ 4 h 8"/>
                <a:gd name="T6" fmla="*/ 4 w 256"/>
                <a:gd name="T7" fmla="*/ 0 h 8"/>
                <a:gd name="T8" fmla="*/ 252 w 256"/>
                <a:gd name="T9" fmla="*/ 0 h 8"/>
                <a:gd name="T10" fmla="*/ 256 w 256"/>
                <a:gd name="T11" fmla="*/ 4 h 8"/>
                <a:gd name="T12" fmla="*/ 252 w 2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8">
                  <a:moveTo>
                    <a:pt x="2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5" y="0"/>
                    <a:pt x="256" y="2"/>
                    <a:pt x="256" y="4"/>
                  </a:cubicBezTo>
                  <a:cubicBezTo>
                    <a:pt x="256" y="6"/>
                    <a:pt x="255" y="8"/>
                    <a:pt x="2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5618163" y="1181100"/>
              <a:ext cx="9525" cy="9525"/>
            </a:xfrm>
            <a:custGeom>
              <a:avLst/>
              <a:gdLst>
                <a:gd name="T0" fmla="*/ 5 w 11"/>
                <a:gd name="T1" fmla="*/ 11 h 11"/>
                <a:gd name="T2" fmla="*/ 4 w 11"/>
                <a:gd name="T3" fmla="*/ 11 h 11"/>
                <a:gd name="T4" fmla="*/ 1 w 11"/>
                <a:gd name="T5" fmla="*/ 6 h 11"/>
                <a:gd name="T6" fmla="*/ 2 w 11"/>
                <a:gd name="T7" fmla="*/ 3 h 11"/>
                <a:gd name="T8" fmla="*/ 8 w 11"/>
                <a:gd name="T9" fmla="*/ 1 h 11"/>
                <a:gd name="T10" fmla="*/ 10 w 11"/>
                <a:gd name="T11" fmla="*/ 6 h 11"/>
                <a:gd name="T12" fmla="*/ 9 w 11"/>
                <a:gd name="T13" fmla="*/ 9 h 11"/>
                <a:gd name="T14" fmla="*/ 5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0" y="8"/>
                    <a:pt x="1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10" y="2"/>
                    <a:pt x="11" y="4"/>
                    <a:pt x="10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7"/>
            <p:cNvSpPr>
              <a:spLocks/>
            </p:cNvSpPr>
            <p:nvPr/>
          </p:nvSpPr>
          <p:spPr bwMode="auto">
            <a:xfrm>
              <a:off x="5605463" y="1192213"/>
              <a:ext cx="17463" cy="33338"/>
            </a:xfrm>
            <a:custGeom>
              <a:avLst/>
              <a:gdLst>
                <a:gd name="T0" fmla="*/ 5 w 21"/>
                <a:gd name="T1" fmla="*/ 38 h 38"/>
                <a:gd name="T2" fmla="*/ 3 w 21"/>
                <a:gd name="T3" fmla="*/ 37 h 38"/>
                <a:gd name="T4" fmla="*/ 1 w 21"/>
                <a:gd name="T5" fmla="*/ 32 h 38"/>
                <a:gd name="T6" fmla="*/ 12 w 21"/>
                <a:gd name="T7" fmla="*/ 3 h 38"/>
                <a:gd name="T8" fmla="*/ 18 w 21"/>
                <a:gd name="T9" fmla="*/ 1 h 38"/>
                <a:gd name="T10" fmla="*/ 20 w 21"/>
                <a:gd name="T11" fmla="*/ 6 h 38"/>
                <a:gd name="T12" fmla="*/ 8 w 21"/>
                <a:gd name="T13" fmla="*/ 35 h 38"/>
                <a:gd name="T14" fmla="*/ 5 w 21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8">
                  <a:moveTo>
                    <a:pt x="5" y="38"/>
                  </a:moveTo>
                  <a:cubicBezTo>
                    <a:pt x="4" y="38"/>
                    <a:pt x="4" y="37"/>
                    <a:pt x="3" y="37"/>
                  </a:cubicBezTo>
                  <a:cubicBezTo>
                    <a:pt x="1" y="36"/>
                    <a:pt x="0" y="34"/>
                    <a:pt x="1" y="3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1"/>
                    <a:pt x="16" y="0"/>
                    <a:pt x="18" y="1"/>
                  </a:cubicBezTo>
                  <a:cubicBezTo>
                    <a:pt x="20" y="1"/>
                    <a:pt x="21" y="4"/>
                    <a:pt x="20" y="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8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8"/>
            <p:cNvSpPr>
              <a:spLocks/>
            </p:cNvSpPr>
            <p:nvPr/>
          </p:nvSpPr>
          <p:spPr bwMode="auto">
            <a:xfrm>
              <a:off x="5591176" y="1157288"/>
              <a:ext cx="22225" cy="44450"/>
            </a:xfrm>
            <a:custGeom>
              <a:avLst/>
              <a:gdLst>
                <a:gd name="T0" fmla="*/ 5 w 26"/>
                <a:gd name="T1" fmla="*/ 51 h 51"/>
                <a:gd name="T2" fmla="*/ 3 w 26"/>
                <a:gd name="T3" fmla="*/ 51 h 51"/>
                <a:gd name="T4" fmla="*/ 1 w 26"/>
                <a:gd name="T5" fmla="*/ 46 h 51"/>
                <a:gd name="T6" fmla="*/ 17 w 26"/>
                <a:gd name="T7" fmla="*/ 3 h 51"/>
                <a:gd name="T8" fmla="*/ 23 w 26"/>
                <a:gd name="T9" fmla="*/ 1 h 51"/>
                <a:gd name="T10" fmla="*/ 25 w 26"/>
                <a:gd name="T11" fmla="*/ 6 h 51"/>
                <a:gd name="T12" fmla="*/ 8 w 26"/>
                <a:gd name="T13" fmla="*/ 49 h 51"/>
                <a:gd name="T14" fmla="*/ 5 w 26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">
                  <a:moveTo>
                    <a:pt x="5" y="51"/>
                  </a:moveTo>
                  <a:cubicBezTo>
                    <a:pt x="4" y="51"/>
                    <a:pt x="4" y="51"/>
                    <a:pt x="3" y="51"/>
                  </a:cubicBezTo>
                  <a:cubicBezTo>
                    <a:pt x="1" y="50"/>
                    <a:pt x="0" y="48"/>
                    <a:pt x="1" y="4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3" y="1"/>
                  </a:cubicBezTo>
                  <a:cubicBezTo>
                    <a:pt x="25" y="2"/>
                    <a:pt x="26" y="4"/>
                    <a:pt x="25" y="6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0"/>
                    <a:pt x="6" y="51"/>
                    <a:pt x="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9"/>
            <p:cNvSpPr>
              <a:spLocks/>
            </p:cNvSpPr>
            <p:nvPr/>
          </p:nvSpPr>
          <p:spPr bwMode="auto">
            <a:xfrm>
              <a:off x="5584826" y="1206500"/>
              <a:ext cx="9525" cy="11113"/>
            </a:xfrm>
            <a:custGeom>
              <a:avLst/>
              <a:gdLst>
                <a:gd name="T0" fmla="*/ 5 w 12"/>
                <a:gd name="T1" fmla="*/ 14 h 14"/>
                <a:gd name="T2" fmla="*/ 3 w 12"/>
                <a:gd name="T3" fmla="*/ 14 h 14"/>
                <a:gd name="T4" fmla="*/ 1 w 12"/>
                <a:gd name="T5" fmla="*/ 9 h 14"/>
                <a:gd name="T6" fmla="*/ 3 w 12"/>
                <a:gd name="T7" fmla="*/ 3 h 14"/>
                <a:gd name="T8" fmla="*/ 9 w 12"/>
                <a:gd name="T9" fmla="*/ 0 h 14"/>
                <a:gd name="T10" fmla="*/ 11 w 12"/>
                <a:gd name="T11" fmla="*/ 5 h 14"/>
                <a:gd name="T12" fmla="*/ 8 w 12"/>
                <a:gd name="T13" fmla="*/ 12 h 14"/>
                <a:gd name="T14" fmla="*/ 5 w 12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4">
                  <a:moveTo>
                    <a:pt x="5" y="14"/>
                  </a:moveTo>
                  <a:cubicBezTo>
                    <a:pt x="4" y="14"/>
                    <a:pt x="4" y="14"/>
                    <a:pt x="3" y="14"/>
                  </a:cubicBezTo>
                  <a:cubicBezTo>
                    <a:pt x="1" y="13"/>
                    <a:pt x="0" y="11"/>
                    <a:pt x="1" y="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11" y="1"/>
                    <a:pt x="12" y="3"/>
                    <a:pt x="11" y="5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6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9"/>
            <p:cNvSpPr>
              <a:spLocks noEditPoints="1"/>
            </p:cNvSpPr>
            <p:nvPr/>
          </p:nvSpPr>
          <p:spPr bwMode="auto">
            <a:xfrm>
              <a:off x="5876926" y="1138238"/>
              <a:ext cx="200025" cy="187325"/>
            </a:xfrm>
            <a:custGeom>
              <a:avLst/>
              <a:gdLst>
                <a:gd name="T0" fmla="*/ 91 w 235"/>
                <a:gd name="T1" fmla="*/ 220 h 220"/>
                <a:gd name="T2" fmla="*/ 34 w 235"/>
                <a:gd name="T3" fmla="*/ 196 h 220"/>
                <a:gd name="T4" fmla="*/ 32 w 235"/>
                <a:gd name="T5" fmla="*/ 194 h 220"/>
                <a:gd name="T6" fmla="*/ 32 w 235"/>
                <a:gd name="T7" fmla="*/ 80 h 220"/>
                <a:gd name="T8" fmla="*/ 88 w 235"/>
                <a:gd name="T9" fmla="*/ 24 h 220"/>
                <a:gd name="T10" fmla="*/ 145 w 235"/>
                <a:gd name="T11" fmla="*/ 0 h 220"/>
                <a:gd name="T12" fmla="*/ 201 w 235"/>
                <a:gd name="T13" fmla="*/ 24 h 220"/>
                <a:gd name="T14" fmla="*/ 204 w 235"/>
                <a:gd name="T15" fmla="*/ 27 h 220"/>
                <a:gd name="T16" fmla="*/ 204 w 235"/>
                <a:gd name="T17" fmla="*/ 140 h 220"/>
                <a:gd name="T18" fmla="*/ 148 w 235"/>
                <a:gd name="T19" fmla="*/ 196 h 220"/>
                <a:gd name="T20" fmla="*/ 91 w 235"/>
                <a:gd name="T21" fmla="*/ 220 h 220"/>
                <a:gd name="T22" fmla="*/ 145 w 235"/>
                <a:gd name="T23" fmla="*/ 16 h 220"/>
                <a:gd name="T24" fmla="*/ 99 w 235"/>
                <a:gd name="T25" fmla="*/ 35 h 220"/>
                <a:gd name="T26" fmla="*/ 43 w 235"/>
                <a:gd name="T27" fmla="*/ 92 h 220"/>
                <a:gd name="T28" fmla="*/ 43 w 235"/>
                <a:gd name="T29" fmla="*/ 182 h 220"/>
                <a:gd name="T30" fmla="*/ 46 w 235"/>
                <a:gd name="T31" fmla="*/ 185 h 220"/>
                <a:gd name="T32" fmla="*/ 91 w 235"/>
                <a:gd name="T33" fmla="*/ 204 h 220"/>
                <a:gd name="T34" fmla="*/ 136 w 235"/>
                <a:gd name="T35" fmla="*/ 185 h 220"/>
                <a:gd name="T36" fmla="*/ 193 w 235"/>
                <a:gd name="T37" fmla="*/ 129 h 220"/>
                <a:gd name="T38" fmla="*/ 193 w 235"/>
                <a:gd name="T39" fmla="*/ 38 h 220"/>
                <a:gd name="T40" fmla="*/ 190 w 235"/>
                <a:gd name="T41" fmla="*/ 35 h 220"/>
                <a:gd name="T42" fmla="*/ 145 w 235"/>
                <a:gd name="T43" fmla="*/ 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0">
                  <a:moveTo>
                    <a:pt x="91" y="220"/>
                  </a:moveTo>
                  <a:cubicBezTo>
                    <a:pt x="69" y="220"/>
                    <a:pt x="49" y="211"/>
                    <a:pt x="34" y="196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0" y="162"/>
                    <a:pt x="0" y="112"/>
                    <a:pt x="32" y="80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103" y="9"/>
                    <a:pt x="123" y="0"/>
                    <a:pt x="145" y="0"/>
                  </a:cubicBezTo>
                  <a:cubicBezTo>
                    <a:pt x="166" y="0"/>
                    <a:pt x="186" y="9"/>
                    <a:pt x="201" y="24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35" y="58"/>
                    <a:pt x="235" y="109"/>
                    <a:pt x="204" y="140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32" y="211"/>
                    <a:pt x="112" y="220"/>
                    <a:pt x="91" y="220"/>
                  </a:cubicBezTo>
                  <a:close/>
                  <a:moveTo>
                    <a:pt x="145" y="16"/>
                  </a:moveTo>
                  <a:cubicBezTo>
                    <a:pt x="128" y="16"/>
                    <a:pt x="111" y="23"/>
                    <a:pt x="99" y="35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18" y="117"/>
                    <a:pt x="18" y="157"/>
                    <a:pt x="43" y="182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58" y="197"/>
                    <a:pt x="74" y="204"/>
                    <a:pt x="91" y="204"/>
                  </a:cubicBezTo>
                  <a:cubicBezTo>
                    <a:pt x="108" y="204"/>
                    <a:pt x="124" y="197"/>
                    <a:pt x="136" y="185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218" y="104"/>
                    <a:pt x="218" y="63"/>
                    <a:pt x="193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78" y="23"/>
                    <a:pt x="162" y="16"/>
                    <a:pt x="14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30"/>
            <p:cNvSpPr>
              <a:spLocks/>
            </p:cNvSpPr>
            <p:nvPr/>
          </p:nvSpPr>
          <p:spPr bwMode="auto">
            <a:xfrm>
              <a:off x="5900738" y="1206500"/>
              <a:ext cx="39688" cy="69850"/>
            </a:xfrm>
            <a:custGeom>
              <a:avLst/>
              <a:gdLst>
                <a:gd name="T0" fmla="*/ 18 w 47"/>
                <a:gd name="T1" fmla="*/ 83 h 83"/>
                <a:gd name="T2" fmla="*/ 15 w 47"/>
                <a:gd name="T3" fmla="*/ 82 h 83"/>
                <a:gd name="T4" fmla="*/ 27 w 47"/>
                <a:gd name="T5" fmla="*/ 14 h 83"/>
                <a:gd name="T6" fmla="*/ 40 w 47"/>
                <a:gd name="T7" fmla="*/ 2 h 83"/>
                <a:gd name="T8" fmla="*/ 45 w 47"/>
                <a:gd name="T9" fmla="*/ 2 h 83"/>
                <a:gd name="T10" fmla="*/ 45 w 47"/>
                <a:gd name="T11" fmla="*/ 7 h 83"/>
                <a:gd name="T12" fmla="*/ 33 w 47"/>
                <a:gd name="T13" fmla="*/ 20 h 83"/>
                <a:gd name="T14" fmla="*/ 21 w 47"/>
                <a:gd name="T15" fmla="*/ 77 h 83"/>
                <a:gd name="T16" fmla="*/ 20 w 47"/>
                <a:gd name="T17" fmla="*/ 83 h 83"/>
                <a:gd name="T18" fmla="*/ 18 w 47"/>
                <a:gd name="T1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83">
                  <a:moveTo>
                    <a:pt x="18" y="83"/>
                  </a:moveTo>
                  <a:cubicBezTo>
                    <a:pt x="17" y="83"/>
                    <a:pt x="16" y="83"/>
                    <a:pt x="15" y="82"/>
                  </a:cubicBezTo>
                  <a:cubicBezTo>
                    <a:pt x="0" y="60"/>
                    <a:pt x="4" y="37"/>
                    <a:pt x="27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0"/>
                    <a:pt x="44" y="0"/>
                    <a:pt x="45" y="2"/>
                  </a:cubicBezTo>
                  <a:cubicBezTo>
                    <a:pt x="47" y="3"/>
                    <a:pt x="47" y="6"/>
                    <a:pt x="45" y="7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12" y="39"/>
                    <a:pt x="9" y="59"/>
                    <a:pt x="21" y="77"/>
                  </a:cubicBezTo>
                  <a:cubicBezTo>
                    <a:pt x="23" y="79"/>
                    <a:pt x="22" y="81"/>
                    <a:pt x="20" y="83"/>
                  </a:cubicBezTo>
                  <a:cubicBezTo>
                    <a:pt x="20" y="83"/>
                    <a:pt x="19" y="83"/>
                    <a:pt x="18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31"/>
            <p:cNvSpPr>
              <a:spLocks/>
            </p:cNvSpPr>
            <p:nvPr/>
          </p:nvSpPr>
          <p:spPr bwMode="auto">
            <a:xfrm>
              <a:off x="5918201" y="1277938"/>
              <a:ext cx="9525" cy="9525"/>
            </a:xfrm>
            <a:custGeom>
              <a:avLst/>
              <a:gdLst>
                <a:gd name="T0" fmla="*/ 7 w 11"/>
                <a:gd name="T1" fmla="*/ 10 h 10"/>
                <a:gd name="T2" fmla="*/ 4 w 11"/>
                <a:gd name="T3" fmla="*/ 9 h 10"/>
                <a:gd name="T4" fmla="*/ 2 w 11"/>
                <a:gd name="T5" fmla="*/ 7 h 10"/>
                <a:gd name="T6" fmla="*/ 2 w 11"/>
                <a:gd name="T7" fmla="*/ 1 h 10"/>
                <a:gd name="T8" fmla="*/ 8 w 11"/>
                <a:gd name="T9" fmla="*/ 1 h 10"/>
                <a:gd name="T10" fmla="*/ 9 w 11"/>
                <a:gd name="T11" fmla="*/ 3 h 10"/>
                <a:gd name="T12" fmla="*/ 9 w 11"/>
                <a:gd name="T13" fmla="*/ 9 h 10"/>
                <a:gd name="T14" fmla="*/ 7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10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1" y="7"/>
                    <a:pt x="9" y="9"/>
                  </a:cubicBezTo>
                  <a:cubicBezTo>
                    <a:pt x="9" y="10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32"/>
            <p:cNvSpPr>
              <a:spLocks/>
            </p:cNvSpPr>
            <p:nvPr/>
          </p:nvSpPr>
          <p:spPr bwMode="auto">
            <a:xfrm>
              <a:off x="5945188" y="1166813"/>
              <a:ext cx="96838" cy="96838"/>
            </a:xfrm>
            <a:custGeom>
              <a:avLst/>
              <a:gdLst>
                <a:gd name="T0" fmla="*/ 109 w 114"/>
                <a:gd name="T1" fmla="*/ 113 h 113"/>
                <a:gd name="T2" fmla="*/ 107 w 114"/>
                <a:gd name="T3" fmla="*/ 113 h 113"/>
                <a:gd name="T4" fmla="*/ 1 w 114"/>
                <a:gd name="T5" fmla="*/ 6 h 113"/>
                <a:gd name="T6" fmla="*/ 3 w 114"/>
                <a:gd name="T7" fmla="*/ 1 h 113"/>
                <a:gd name="T8" fmla="*/ 8 w 114"/>
                <a:gd name="T9" fmla="*/ 3 h 113"/>
                <a:gd name="T10" fmla="*/ 111 w 114"/>
                <a:gd name="T11" fmla="*/ 106 h 113"/>
                <a:gd name="T12" fmla="*/ 113 w 114"/>
                <a:gd name="T13" fmla="*/ 111 h 113"/>
                <a:gd name="T14" fmla="*/ 109 w 114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13">
                  <a:moveTo>
                    <a:pt x="109" y="113"/>
                  </a:moveTo>
                  <a:cubicBezTo>
                    <a:pt x="109" y="113"/>
                    <a:pt x="108" y="113"/>
                    <a:pt x="107" y="113"/>
                  </a:cubicBezTo>
                  <a:cubicBezTo>
                    <a:pt x="29" y="73"/>
                    <a:pt x="2" y="9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4"/>
                    <a:pt x="36" y="67"/>
                    <a:pt x="111" y="106"/>
                  </a:cubicBezTo>
                  <a:cubicBezTo>
                    <a:pt x="113" y="107"/>
                    <a:pt x="114" y="109"/>
                    <a:pt x="113" y="111"/>
                  </a:cubicBezTo>
                  <a:cubicBezTo>
                    <a:pt x="112" y="113"/>
                    <a:pt x="111" y="113"/>
                    <a:pt x="109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33"/>
            <p:cNvSpPr>
              <a:spLocks/>
            </p:cNvSpPr>
            <p:nvPr/>
          </p:nvSpPr>
          <p:spPr bwMode="auto">
            <a:xfrm>
              <a:off x="5995988" y="1190625"/>
              <a:ext cx="19050" cy="19050"/>
            </a:xfrm>
            <a:custGeom>
              <a:avLst/>
              <a:gdLst>
                <a:gd name="T0" fmla="*/ 5 w 23"/>
                <a:gd name="T1" fmla="*/ 22 h 22"/>
                <a:gd name="T2" fmla="*/ 2 w 23"/>
                <a:gd name="T3" fmla="*/ 21 h 22"/>
                <a:gd name="T4" fmla="*/ 2 w 23"/>
                <a:gd name="T5" fmla="*/ 16 h 22"/>
                <a:gd name="T6" fmla="*/ 16 w 23"/>
                <a:gd name="T7" fmla="*/ 1 h 22"/>
                <a:gd name="T8" fmla="*/ 22 w 23"/>
                <a:gd name="T9" fmla="*/ 1 h 22"/>
                <a:gd name="T10" fmla="*/ 22 w 23"/>
                <a:gd name="T11" fmla="*/ 7 h 22"/>
                <a:gd name="T12" fmla="*/ 7 w 23"/>
                <a:gd name="T13" fmla="*/ 21 h 22"/>
                <a:gd name="T14" fmla="*/ 5 w 2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4" y="22"/>
                    <a:pt x="3" y="22"/>
                    <a:pt x="2" y="21"/>
                  </a:cubicBezTo>
                  <a:cubicBezTo>
                    <a:pt x="0" y="20"/>
                    <a:pt x="0" y="17"/>
                    <a:pt x="2" y="1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0" y="0"/>
                    <a:pt x="22" y="1"/>
                  </a:cubicBezTo>
                  <a:cubicBezTo>
                    <a:pt x="23" y="3"/>
                    <a:pt x="23" y="6"/>
                    <a:pt x="22" y="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34"/>
            <p:cNvSpPr>
              <a:spLocks/>
            </p:cNvSpPr>
            <p:nvPr/>
          </p:nvSpPr>
          <p:spPr bwMode="auto">
            <a:xfrm>
              <a:off x="6038851" y="1100138"/>
              <a:ext cx="66675" cy="74613"/>
            </a:xfrm>
            <a:custGeom>
              <a:avLst/>
              <a:gdLst>
                <a:gd name="T0" fmla="*/ 10 w 77"/>
                <a:gd name="T1" fmla="*/ 88 h 88"/>
                <a:gd name="T2" fmla="*/ 2 w 77"/>
                <a:gd name="T3" fmla="*/ 80 h 88"/>
                <a:gd name="T4" fmla="*/ 35 w 77"/>
                <a:gd name="T5" fmla="*/ 37 h 88"/>
                <a:gd name="T6" fmla="*/ 60 w 77"/>
                <a:gd name="T7" fmla="*/ 7 h 88"/>
                <a:gd name="T8" fmla="*/ 70 w 77"/>
                <a:gd name="T9" fmla="*/ 1 h 88"/>
                <a:gd name="T10" fmla="*/ 76 w 77"/>
                <a:gd name="T11" fmla="*/ 11 h 88"/>
                <a:gd name="T12" fmla="*/ 42 w 77"/>
                <a:gd name="T13" fmla="*/ 51 h 88"/>
                <a:gd name="T14" fmla="*/ 18 w 77"/>
                <a:gd name="T15" fmla="*/ 79 h 88"/>
                <a:gd name="T16" fmla="*/ 10 w 77"/>
                <a:gd name="T17" fmla="*/ 88 h 88"/>
                <a:gd name="T18" fmla="*/ 10 w 77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8">
                  <a:moveTo>
                    <a:pt x="10" y="88"/>
                  </a:moveTo>
                  <a:cubicBezTo>
                    <a:pt x="6" y="88"/>
                    <a:pt x="2" y="85"/>
                    <a:pt x="2" y="80"/>
                  </a:cubicBezTo>
                  <a:cubicBezTo>
                    <a:pt x="2" y="79"/>
                    <a:pt x="0" y="54"/>
                    <a:pt x="35" y="37"/>
                  </a:cubicBezTo>
                  <a:cubicBezTo>
                    <a:pt x="54" y="28"/>
                    <a:pt x="60" y="7"/>
                    <a:pt x="60" y="7"/>
                  </a:cubicBezTo>
                  <a:cubicBezTo>
                    <a:pt x="61" y="2"/>
                    <a:pt x="66" y="0"/>
                    <a:pt x="70" y="1"/>
                  </a:cubicBezTo>
                  <a:cubicBezTo>
                    <a:pt x="74" y="2"/>
                    <a:pt x="77" y="7"/>
                    <a:pt x="76" y="11"/>
                  </a:cubicBezTo>
                  <a:cubicBezTo>
                    <a:pt x="75" y="12"/>
                    <a:pt x="67" y="39"/>
                    <a:pt x="42" y="51"/>
                  </a:cubicBezTo>
                  <a:cubicBezTo>
                    <a:pt x="17" y="64"/>
                    <a:pt x="18" y="79"/>
                    <a:pt x="18" y="79"/>
                  </a:cubicBezTo>
                  <a:cubicBezTo>
                    <a:pt x="18" y="84"/>
                    <a:pt x="15" y="87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63"/>
            <p:cNvSpPr>
              <a:spLocks noEditPoints="1"/>
            </p:cNvSpPr>
            <p:nvPr/>
          </p:nvSpPr>
          <p:spPr bwMode="auto">
            <a:xfrm>
              <a:off x="6234113" y="1168400"/>
              <a:ext cx="238125" cy="155575"/>
            </a:xfrm>
            <a:custGeom>
              <a:avLst/>
              <a:gdLst>
                <a:gd name="T0" fmla="*/ 228 w 280"/>
                <a:gd name="T1" fmla="*/ 182 h 182"/>
                <a:gd name="T2" fmla="*/ 159 w 280"/>
                <a:gd name="T3" fmla="*/ 128 h 182"/>
                <a:gd name="T4" fmla="*/ 122 w 280"/>
                <a:gd name="T5" fmla="*/ 128 h 182"/>
                <a:gd name="T6" fmla="*/ 52 w 280"/>
                <a:gd name="T7" fmla="*/ 181 h 182"/>
                <a:gd name="T8" fmla="*/ 0 w 280"/>
                <a:gd name="T9" fmla="*/ 69 h 182"/>
                <a:gd name="T10" fmla="*/ 68 w 280"/>
                <a:gd name="T11" fmla="*/ 0 h 182"/>
                <a:gd name="T12" fmla="*/ 212 w 280"/>
                <a:gd name="T13" fmla="*/ 0 h 182"/>
                <a:gd name="T14" fmla="*/ 280 w 280"/>
                <a:gd name="T15" fmla="*/ 69 h 182"/>
                <a:gd name="T16" fmla="*/ 228 w 280"/>
                <a:gd name="T17" fmla="*/ 182 h 182"/>
                <a:gd name="T18" fmla="*/ 117 w 280"/>
                <a:gd name="T19" fmla="*/ 112 h 182"/>
                <a:gd name="T20" fmla="*/ 164 w 280"/>
                <a:gd name="T21" fmla="*/ 112 h 182"/>
                <a:gd name="T22" fmla="*/ 172 w 280"/>
                <a:gd name="T23" fmla="*/ 117 h 182"/>
                <a:gd name="T24" fmla="*/ 228 w 280"/>
                <a:gd name="T25" fmla="*/ 166 h 182"/>
                <a:gd name="T26" fmla="*/ 264 w 280"/>
                <a:gd name="T27" fmla="*/ 69 h 182"/>
                <a:gd name="T28" fmla="*/ 212 w 280"/>
                <a:gd name="T29" fmla="*/ 16 h 182"/>
                <a:gd name="T30" fmla="*/ 68 w 280"/>
                <a:gd name="T31" fmla="*/ 16 h 182"/>
                <a:gd name="T32" fmla="*/ 16 w 280"/>
                <a:gd name="T33" fmla="*/ 69 h 182"/>
                <a:gd name="T34" fmla="*/ 52 w 280"/>
                <a:gd name="T35" fmla="*/ 165 h 182"/>
                <a:gd name="T36" fmla="*/ 109 w 280"/>
                <a:gd name="T37" fmla="*/ 117 h 182"/>
                <a:gd name="T38" fmla="*/ 117 w 280"/>
                <a:gd name="T39" fmla="*/ 11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182">
                  <a:moveTo>
                    <a:pt x="228" y="182"/>
                  </a:moveTo>
                  <a:cubicBezTo>
                    <a:pt x="205" y="182"/>
                    <a:pt x="172" y="156"/>
                    <a:pt x="159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09" y="156"/>
                    <a:pt x="76" y="181"/>
                    <a:pt x="52" y="181"/>
                  </a:cubicBezTo>
                  <a:cubicBezTo>
                    <a:pt x="10" y="181"/>
                    <a:pt x="0" y="98"/>
                    <a:pt x="0" y="69"/>
                  </a:cubicBezTo>
                  <a:cubicBezTo>
                    <a:pt x="0" y="31"/>
                    <a:pt x="31" y="0"/>
                    <a:pt x="68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50" y="0"/>
                    <a:pt x="280" y="31"/>
                    <a:pt x="280" y="69"/>
                  </a:cubicBezTo>
                  <a:cubicBezTo>
                    <a:pt x="280" y="98"/>
                    <a:pt x="271" y="182"/>
                    <a:pt x="228" y="182"/>
                  </a:cubicBezTo>
                  <a:close/>
                  <a:moveTo>
                    <a:pt x="117" y="112"/>
                  </a:moveTo>
                  <a:cubicBezTo>
                    <a:pt x="164" y="112"/>
                    <a:pt x="164" y="112"/>
                    <a:pt x="164" y="112"/>
                  </a:cubicBezTo>
                  <a:cubicBezTo>
                    <a:pt x="167" y="112"/>
                    <a:pt x="170" y="114"/>
                    <a:pt x="172" y="117"/>
                  </a:cubicBezTo>
                  <a:cubicBezTo>
                    <a:pt x="181" y="142"/>
                    <a:pt x="212" y="166"/>
                    <a:pt x="228" y="166"/>
                  </a:cubicBezTo>
                  <a:cubicBezTo>
                    <a:pt x="252" y="166"/>
                    <a:pt x="264" y="104"/>
                    <a:pt x="264" y="69"/>
                  </a:cubicBezTo>
                  <a:cubicBezTo>
                    <a:pt x="264" y="40"/>
                    <a:pt x="241" y="16"/>
                    <a:pt x="212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0" y="16"/>
                    <a:pt x="16" y="40"/>
                    <a:pt x="16" y="69"/>
                  </a:cubicBezTo>
                  <a:cubicBezTo>
                    <a:pt x="16" y="109"/>
                    <a:pt x="29" y="165"/>
                    <a:pt x="52" y="165"/>
                  </a:cubicBezTo>
                  <a:cubicBezTo>
                    <a:pt x="69" y="165"/>
                    <a:pt x="100" y="142"/>
                    <a:pt x="109" y="117"/>
                  </a:cubicBezTo>
                  <a:cubicBezTo>
                    <a:pt x="111" y="114"/>
                    <a:pt x="114" y="112"/>
                    <a:pt x="117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64"/>
            <p:cNvSpPr>
              <a:spLocks/>
            </p:cNvSpPr>
            <p:nvPr/>
          </p:nvSpPr>
          <p:spPr bwMode="auto">
            <a:xfrm>
              <a:off x="6342063" y="1250950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65"/>
            <p:cNvSpPr>
              <a:spLocks/>
            </p:cNvSpPr>
            <p:nvPr/>
          </p:nvSpPr>
          <p:spPr bwMode="auto">
            <a:xfrm>
              <a:off x="6276976" y="1250950"/>
              <a:ext cx="61913" cy="49213"/>
            </a:xfrm>
            <a:custGeom>
              <a:avLst/>
              <a:gdLst>
                <a:gd name="T0" fmla="*/ 4 w 73"/>
                <a:gd name="T1" fmla="*/ 59 h 59"/>
                <a:gd name="T2" fmla="*/ 0 w 73"/>
                <a:gd name="T3" fmla="*/ 55 h 59"/>
                <a:gd name="T4" fmla="*/ 4 w 73"/>
                <a:gd name="T5" fmla="*/ 51 h 59"/>
                <a:gd name="T6" fmla="*/ 51 w 73"/>
                <a:gd name="T7" fmla="*/ 3 h 59"/>
                <a:gd name="T8" fmla="*/ 55 w 73"/>
                <a:gd name="T9" fmla="*/ 0 h 59"/>
                <a:gd name="T10" fmla="*/ 69 w 73"/>
                <a:gd name="T11" fmla="*/ 0 h 59"/>
                <a:gd name="T12" fmla="*/ 73 w 73"/>
                <a:gd name="T13" fmla="*/ 4 h 59"/>
                <a:gd name="T14" fmla="*/ 69 w 73"/>
                <a:gd name="T15" fmla="*/ 8 h 59"/>
                <a:gd name="T16" fmla="*/ 57 w 73"/>
                <a:gd name="T17" fmla="*/ 8 h 59"/>
                <a:gd name="T18" fmla="*/ 4 w 73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9">
                  <a:moveTo>
                    <a:pt x="4" y="59"/>
                  </a:moveTo>
                  <a:cubicBezTo>
                    <a:pt x="2" y="59"/>
                    <a:pt x="0" y="57"/>
                    <a:pt x="0" y="55"/>
                  </a:cubicBezTo>
                  <a:cubicBezTo>
                    <a:pt x="0" y="52"/>
                    <a:pt x="2" y="51"/>
                    <a:pt x="4" y="51"/>
                  </a:cubicBezTo>
                  <a:cubicBezTo>
                    <a:pt x="15" y="51"/>
                    <a:pt x="44" y="22"/>
                    <a:pt x="51" y="3"/>
                  </a:cubicBezTo>
                  <a:cubicBezTo>
                    <a:pt x="52" y="1"/>
                    <a:pt x="53" y="0"/>
                    <a:pt x="55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0"/>
                    <a:pt x="73" y="2"/>
                    <a:pt x="73" y="4"/>
                  </a:cubicBezTo>
                  <a:cubicBezTo>
                    <a:pt x="73" y="6"/>
                    <a:pt x="72" y="8"/>
                    <a:pt x="69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48" y="28"/>
                    <a:pt x="20" y="59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6"/>
            <p:cNvSpPr>
              <a:spLocks/>
            </p:cNvSpPr>
            <p:nvPr/>
          </p:nvSpPr>
          <p:spPr bwMode="auto">
            <a:xfrm>
              <a:off x="6332538" y="1101725"/>
              <a:ext cx="41275" cy="79375"/>
            </a:xfrm>
            <a:custGeom>
              <a:avLst/>
              <a:gdLst>
                <a:gd name="T0" fmla="*/ 25 w 48"/>
                <a:gd name="T1" fmla="*/ 95 h 95"/>
                <a:gd name="T2" fmla="*/ 19 w 48"/>
                <a:gd name="T3" fmla="*/ 92 h 95"/>
                <a:gd name="T4" fmla="*/ 20 w 48"/>
                <a:gd name="T5" fmla="*/ 81 h 95"/>
                <a:gd name="T6" fmla="*/ 32 w 48"/>
                <a:gd name="T7" fmla="*/ 62 h 95"/>
                <a:gd name="T8" fmla="*/ 28 w 48"/>
                <a:gd name="T9" fmla="*/ 54 h 95"/>
                <a:gd name="T10" fmla="*/ 18 w 48"/>
                <a:gd name="T11" fmla="*/ 5 h 95"/>
                <a:gd name="T12" fmla="*/ 29 w 48"/>
                <a:gd name="T13" fmla="*/ 3 h 95"/>
                <a:gd name="T14" fmla="*/ 31 w 48"/>
                <a:gd name="T15" fmla="*/ 14 h 95"/>
                <a:gd name="T16" fmla="*/ 38 w 48"/>
                <a:gd name="T17" fmla="*/ 42 h 95"/>
                <a:gd name="T18" fmla="*/ 48 w 48"/>
                <a:gd name="T19" fmla="*/ 62 h 95"/>
                <a:gd name="T20" fmla="*/ 30 w 48"/>
                <a:gd name="T21" fmla="*/ 93 h 95"/>
                <a:gd name="T22" fmla="*/ 25 w 48"/>
                <a:gd name="T2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95">
                  <a:moveTo>
                    <a:pt x="25" y="95"/>
                  </a:moveTo>
                  <a:cubicBezTo>
                    <a:pt x="23" y="95"/>
                    <a:pt x="21" y="94"/>
                    <a:pt x="19" y="92"/>
                  </a:cubicBezTo>
                  <a:cubicBezTo>
                    <a:pt x="16" y="89"/>
                    <a:pt x="17" y="84"/>
                    <a:pt x="20" y="81"/>
                  </a:cubicBezTo>
                  <a:cubicBezTo>
                    <a:pt x="27" y="75"/>
                    <a:pt x="31" y="68"/>
                    <a:pt x="32" y="62"/>
                  </a:cubicBezTo>
                  <a:cubicBezTo>
                    <a:pt x="32" y="59"/>
                    <a:pt x="30" y="56"/>
                    <a:pt x="28" y="54"/>
                  </a:cubicBezTo>
                  <a:cubicBezTo>
                    <a:pt x="19" y="46"/>
                    <a:pt x="0" y="29"/>
                    <a:pt x="18" y="5"/>
                  </a:cubicBezTo>
                  <a:cubicBezTo>
                    <a:pt x="20" y="1"/>
                    <a:pt x="25" y="0"/>
                    <a:pt x="29" y="3"/>
                  </a:cubicBezTo>
                  <a:cubicBezTo>
                    <a:pt x="32" y="6"/>
                    <a:pt x="33" y="11"/>
                    <a:pt x="31" y="14"/>
                  </a:cubicBezTo>
                  <a:cubicBezTo>
                    <a:pt x="23" y="24"/>
                    <a:pt x="25" y="30"/>
                    <a:pt x="38" y="42"/>
                  </a:cubicBezTo>
                  <a:cubicBezTo>
                    <a:pt x="45" y="47"/>
                    <a:pt x="48" y="54"/>
                    <a:pt x="48" y="62"/>
                  </a:cubicBezTo>
                  <a:cubicBezTo>
                    <a:pt x="47" y="73"/>
                    <a:pt x="41" y="85"/>
                    <a:pt x="30" y="93"/>
                  </a:cubicBezTo>
                  <a:cubicBezTo>
                    <a:pt x="29" y="94"/>
                    <a:pt x="27" y="95"/>
                    <a:pt x="2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67"/>
            <p:cNvSpPr>
              <a:spLocks/>
            </p:cNvSpPr>
            <p:nvPr/>
          </p:nvSpPr>
          <p:spPr bwMode="auto">
            <a:xfrm>
              <a:off x="6289676" y="1203325"/>
              <a:ext cx="6350" cy="53975"/>
            </a:xfrm>
            <a:custGeom>
              <a:avLst/>
              <a:gdLst>
                <a:gd name="T0" fmla="*/ 4 w 8"/>
                <a:gd name="T1" fmla="*/ 64 h 64"/>
                <a:gd name="T2" fmla="*/ 0 w 8"/>
                <a:gd name="T3" fmla="*/ 60 h 64"/>
                <a:gd name="T4" fmla="*/ 0 w 8"/>
                <a:gd name="T5" fmla="*/ 4 h 64"/>
                <a:gd name="T6" fmla="*/ 4 w 8"/>
                <a:gd name="T7" fmla="*/ 0 h 64"/>
                <a:gd name="T8" fmla="*/ 8 w 8"/>
                <a:gd name="T9" fmla="*/ 4 h 64"/>
                <a:gd name="T10" fmla="*/ 8 w 8"/>
                <a:gd name="T11" fmla="*/ 60 h 64"/>
                <a:gd name="T12" fmla="*/ 4 w 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68"/>
            <p:cNvSpPr>
              <a:spLocks/>
            </p:cNvSpPr>
            <p:nvPr/>
          </p:nvSpPr>
          <p:spPr bwMode="auto">
            <a:xfrm>
              <a:off x="6264276" y="1227138"/>
              <a:ext cx="53975" cy="6350"/>
            </a:xfrm>
            <a:custGeom>
              <a:avLst/>
              <a:gdLst>
                <a:gd name="T0" fmla="*/ 60 w 64"/>
                <a:gd name="T1" fmla="*/ 8 h 8"/>
                <a:gd name="T2" fmla="*/ 4 w 64"/>
                <a:gd name="T3" fmla="*/ 8 h 8"/>
                <a:gd name="T4" fmla="*/ 0 w 64"/>
                <a:gd name="T5" fmla="*/ 4 h 8"/>
                <a:gd name="T6" fmla="*/ 4 w 64"/>
                <a:gd name="T7" fmla="*/ 0 h 8"/>
                <a:gd name="T8" fmla="*/ 60 w 64"/>
                <a:gd name="T9" fmla="*/ 0 h 8"/>
                <a:gd name="T10" fmla="*/ 64 w 64"/>
                <a:gd name="T11" fmla="*/ 4 h 8"/>
                <a:gd name="T12" fmla="*/ 60 w 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4" y="2"/>
                    <a:pt x="64" y="4"/>
                  </a:cubicBezTo>
                  <a:cubicBezTo>
                    <a:pt x="64" y="6"/>
                    <a:pt x="63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369"/>
            <p:cNvSpPr>
              <a:spLocks noEditPoints="1"/>
            </p:cNvSpPr>
            <p:nvPr/>
          </p:nvSpPr>
          <p:spPr bwMode="auto">
            <a:xfrm>
              <a:off x="6405563" y="1206500"/>
              <a:ext cx="23813" cy="23813"/>
            </a:xfrm>
            <a:custGeom>
              <a:avLst/>
              <a:gdLst>
                <a:gd name="T0" fmla="*/ 13 w 27"/>
                <a:gd name="T1" fmla="*/ 29 h 29"/>
                <a:gd name="T2" fmla="*/ 4 w 27"/>
                <a:gd name="T3" fmla="*/ 25 h 29"/>
                <a:gd name="T4" fmla="*/ 0 w 27"/>
                <a:gd name="T5" fmla="*/ 15 h 29"/>
                <a:gd name="T6" fmla="*/ 4 w 27"/>
                <a:gd name="T7" fmla="*/ 5 h 29"/>
                <a:gd name="T8" fmla="*/ 23 w 27"/>
                <a:gd name="T9" fmla="*/ 5 h 29"/>
                <a:gd name="T10" fmla="*/ 27 w 27"/>
                <a:gd name="T11" fmla="*/ 15 h 29"/>
                <a:gd name="T12" fmla="*/ 23 w 27"/>
                <a:gd name="T13" fmla="*/ 25 h 29"/>
                <a:gd name="T14" fmla="*/ 13 w 27"/>
                <a:gd name="T15" fmla="*/ 29 h 29"/>
                <a:gd name="T16" fmla="*/ 13 w 27"/>
                <a:gd name="T17" fmla="*/ 9 h 29"/>
                <a:gd name="T18" fmla="*/ 9 w 27"/>
                <a:gd name="T19" fmla="*/ 11 h 29"/>
                <a:gd name="T20" fmla="*/ 8 w 27"/>
                <a:gd name="T21" fmla="*/ 15 h 29"/>
                <a:gd name="T22" fmla="*/ 9 w 27"/>
                <a:gd name="T23" fmla="*/ 19 h 29"/>
                <a:gd name="T24" fmla="*/ 17 w 27"/>
                <a:gd name="T25" fmla="*/ 19 h 29"/>
                <a:gd name="T26" fmla="*/ 19 w 27"/>
                <a:gd name="T27" fmla="*/ 15 h 29"/>
                <a:gd name="T28" fmla="*/ 17 w 27"/>
                <a:gd name="T29" fmla="*/ 11 h 29"/>
                <a:gd name="T30" fmla="*/ 13 w 27"/>
                <a:gd name="T3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9">
                  <a:moveTo>
                    <a:pt x="13" y="29"/>
                  </a:moveTo>
                  <a:cubicBezTo>
                    <a:pt x="10" y="29"/>
                    <a:pt x="6" y="27"/>
                    <a:pt x="4" y="25"/>
                  </a:cubicBezTo>
                  <a:cubicBezTo>
                    <a:pt x="1" y="22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9" y="0"/>
                    <a:pt x="18" y="0"/>
                    <a:pt x="23" y="5"/>
                  </a:cubicBezTo>
                  <a:cubicBezTo>
                    <a:pt x="26" y="8"/>
                    <a:pt x="27" y="11"/>
                    <a:pt x="27" y="15"/>
                  </a:cubicBezTo>
                  <a:cubicBezTo>
                    <a:pt x="27" y="19"/>
                    <a:pt x="26" y="22"/>
                    <a:pt x="23" y="25"/>
                  </a:cubicBezTo>
                  <a:cubicBezTo>
                    <a:pt x="20" y="27"/>
                    <a:pt x="17" y="29"/>
                    <a:pt x="13" y="29"/>
                  </a:cubicBezTo>
                  <a:close/>
                  <a:moveTo>
                    <a:pt x="13" y="9"/>
                  </a:moveTo>
                  <a:cubicBezTo>
                    <a:pt x="12" y="9"/>
                    <a:pt x="10" y="10"/>
                    <a:pt x="9" y="11"/>
                  </a:cubicBezTo>
                  <a:cubicBezTo>
                    <a:pt x="8" y="12"/>
                    <a:pt x="8" y="13"/>
                    <a:pt x="8" y="15"/>
                  </a:cubicBezTo>
                  <a:cubicBezTo>
                    <a:pt x="8" y="16"/>
                    <a:pt x="8" y="18"/>
                    <a:pt x="9" y="19"/>
                  </a:cubicBezTo>
                  <a:cubicBezTo>
                    <a:pt x="11" y="21"/>
                    <a:pt x="15" y="21"/>
                    <a:pt x="17" y="19"/>
                  </a:cubicBezTo>
                  <a:cubicBezTo>
                    <a:pt x="18" y="18"/>
                    <a:pt x="19" y="16"/>
                    <a:pt x="19" y="15"/>
                  </a:cubicBezTo>
                  <a:cubicBezTo>
                    <a:pt x="19" y="13"/>
                    <a:pt x="18" y="12"/>
                    <a:pt x="17" y="11"/>
                  </a:cubicBezTo>
                  <a:cubicBezTo>
                    <a:pt x="16" y="10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70"/>
            <p:cNvSpPr>
              <a:spLocks noEditPoints="1"/>
            </p:cNvSpPr>
            <p:nvPr/>
          </p:nvSpPr>
          <p:spPr bwMode="auto">
            <a:xfrm>
              <a:off x="6424613" y="1225550"/>
              <a:ext cx="23813" cy="23813"/>
            </a:xfrm>
            <a:custGeom>
              <a:avLst/>
              <a:gdLst>
                <a:gd name="T0" fmla="*/ 14 w 29"/>
                <a:gd name="T1" fmla="*/ 29 h 29"/>
                <a:gd name="T2" fmla="*/ 4 w 29"/>
                <a:gd name="T3" fmla="*/ 25 h 29"/>
                <a:gd name="T4" fmla="*/ 0 w 29"/>
                <a:gd name="T5" fmla="*/ 15 h 29"/>
                <a:gd name="T6" fmla="*/ 4 w 29"/>
                <a:gd name="T7" fmla="*/ 5 h 29"/>
                <a:gd name="T8" fmla="*/ 24 w 29"/>
                <a:gd name="T9" fmla="*/ 5 h 29"/>
                <a:gd name="T10" fmla="*/ 24 w 29"/>
                <a:gd name="T11" fmla="*/ 25 h 29"/>
                <a:gd name="T12" fmla="*/ 14 w 29"/>
                <a:gd name="T13" fmla="*/ 29 h 29"/>
                <a:gd name="T14" fmla="*/ 14 w 29"/>
                <a:gd name="T15" fmla="*/ 9 h 29"/>
                <a:gd name="T16" fmla="*/ 10 w 29"/>
                <a:gd name="T17" fmla="*/ 11 h 29"/>
                <a:gd name="T18" fmla="*/ 8 w 29"/>
                <a:gd name="T19" fmla="*/ 15 h 29"/>
                <a:gd name="T20" fmla="*/ 10 w 29"/>
                <a:gd name="T21" fmla="*/ 19 h 29"/>
                <a:gd name="T22" fmla="*/ 18 w 29"/>
                <a:gd name="T23" fmla="*/ 19 h 29"/>
                <a:gd name="T24" fmla="*/ 18 w 29"/>
                <a:gd name="T25" fmla="*/ 11 h 29"/>
                <a:gd name="T26" fmla="*/ 14 w 29"/>
                <a:gd name="T2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1" y="29"/>
                    <a:pt x="7" y="27"/>
                    <a:pt x="4" y="25"/>
                  </a:cubicBezTo>
                  <a:cubicBezTo>
                    <a:pt x="2" y="22"/>
                    <a:pt x="0" y="19"/>
                    <a:pt x="0" y="15"/>
                  </a:cubicBezTo>
                  <a:cubicBezTo>
                    <a:pt x="0" y="11"/>
                    <a:pt x="2" y="8"/>
                    <a:pt x="4" y="5"/>
                  </a:cubicBezTo>
                  <a:cubicBezTo>
                    <a:pt x="10" y="0"/>
                    <a:pt x="19" y="0"/>
                    <a:pt x="24" y="5"/>
                  </a:cubicBezTo>
                  <a:cubicBezTo>
                    <a:pt x="29" y="11"/>
                    <a:pt x="29" y="19"/>
                    <a:pt x="24" y="25"/>
                  </a:cubicBezTo>
                  <a:cubicBezTo>
                    <a:pt x="21" y="27"/>
                    <a:pt x="18" y="29"/>
                    <a:pt x="14" y="29"/>
                  </a:cubicBezTo>
                  <a:close/>
                  <a:moveTo>
                    <a:pt x="14" y="9"/>
                  </a:moveTo>
                  <a:cubicBezTo>
                    <a:pt x="13" y="9"/>
                    <a:pt x="11" y="10"/>
                    <a:pt x="10" y="11"/>
                  </a:cubicBezTo>
                  <a:cubicBezTo>
                    <a:pt x="9" y="12"/>
                    <a:pt x="8" y="13"/>
                    <a:pt x="8" y="15"/>
                  </a:cubicBezTo>
                  <a:cubicBezTo>
                    <a:pt x="8" y="16"/>
                    <a:pt x="9" y="18"/>
                    <a:pt x="10" y="19"/>
                  </a:cubicBezTo>
                  <a:cubicBezTo>
                    <a:pt x="12" y="21"/>
                    <a:pt x="16" y="21"/>
                    <a:pt x="18" y="19"/>
                  </a:cubicBezTo>
                  <a:cubicBezTo>
                    <a:pt x="20" y="17"/>
                    <a:pt x="20" y="13"/>
                    <a:pt x="18" y="11"/>
                  </a:cubicBezTo>
                  <a:cubicBezTo>
                    <a:pt x="17" y="10"/>
                    <a:pt x="16" y="9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71"/>
            <p:cNvSpPr>
              <a:spLocks noEditPoints="1"/>
            </p:cNvSpPr>
            <p:nvPr/>
          </p:nvSpPr>
          <p:spPr bwMode="auto">
            <a:xfrm>
              <a:off x="6388101" y="1225550"/>
              <a:ext cx="22225" cy="23813"/>
            </a:xfrm>
            <a:custGeom>
              <a:avLst/>
              <a:gdLst>
                <a:gd name="T0" fmla="*/ 13 w 27"/>
                <a:gd name="T1" fmla="*/ 29 h 29"/>
                <a:gd name="T2" fmla="*/ 4 w 27"/>
                <a:gd name="T3" fmla="*/ 25 h 29"/>
                <a:gd name="T4" fmla="*/ 0 w 27"/>
                <a:gd name="T5" fmla="*/ 15 h 29"/>
                <a:gd name="T6" fmla="*/ 4 w 27"/>
                <a:gd name="T7" fmla="*/ 5 h 29"/>
                <a:gd name="T8" fmla="*/ 23 w 27"/>
                <a:gd name="T9" fmla="*/ 5 h 29"/>
                <a:gd name="T10" fmla="*/ 27 w 27"/>
                <a:gd name="T11" fmla="*/ 15 h 29"/>
                <a:gd name="T12" fmla="*/ 23 w 27"/>
                <a:gd name="T13" fmla="*/ 25 h 29"/>
                <a:gd name="T14" fmla="*/ 13 w 27"/>
                <a:gd name="T15" fmla="*/ 29 h 29"/>
                <a:gd name="T16" fmla="*/ 13 w 27"/>
                <a:gd name="T17" fmla="*/ 9 h 29"/>
                <a:gd name="T18" fmla="*/ 9 w 27"/>
                <a:gd name="T19" fmla="*/ 11 h 29"/>
                <a:gd name="T20" fmla="*/ 8 w 27"/>
                <a:gd name="T21" fmla="*/ 15 h 29"/>
                <a:gd name="T22" fmla="*/ 9 w 27"/>
                <a:gd name="T23" fmla="*/ 19 h 29"/>
                <a:gd name="T24" fmla="*/ 17 w 27"/>
                <a:gd name="T25" fmla="*/ 19 h 29"/>
                <a:gd name="T26" fmla="*/ 19 w 27"/>
                <a:gd name="T27" fmla="*/ 15 h 29"/>
                <a:gd name="T28" fmla="*/ 17 w 27"/>
                <a:gd name="T29" fmla="*/ 11 h 29"/>
                <a:gd name="T30" fmla="*/ 13 w 27"/>
                <a:gd name="T3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9">
                  <a:moveTo>
                    <a:pt x="13" y="29"/>
                  </a:moveTo>
                  <a:cubicBezTo>
                    <a:pt x="10" y="29"/>
                    <a:pt x="6" y="27"/>
                    <a:pt x="4" y="25"/>
                  </a:cubicBezTo>
                  <a:cubicBezTo>
                    <a:pt x="1" y="22"/>
                    <a:pt x="0" y="19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9" y="0"/>
                    <a:pt x="18" y="0"/>
                    <a:pt x="23" y="5"/>
                  </a:cubicBezTo>
                  <a:cubicBezTo>
                    <a:pt x="26" y="8"/>
                    <a:pt x="27" y="11"/>
                    <a:pt x="27" y="15"/>
                  </a:cubicBezTo>
                  <a:cubicBezTo>
                    <a:pt x="27" y="19"/>
                    <a:pt x="26" y="22"/>
                    <a:pt x="23" y="25"/>
                  </a:cubicBezTo>
                  <a:cubicBezTo>
                    <a:pt x="20" y="27"/>
                    <a:pt x="17" y="29"/>
                    <a:pt x="13" y="29"/>
                  </a:cubicBezTo>
                  <a:close/>
                  <a:moveTo>
                    <a:pt x="13" y="9"/>
                  </a:moveTo>
                  <a:cubicBezTo>
                    <a:pt x="12" y="9"/>
                    <a:pt x="10" y="10"/>
                    <a:pt x="9" y="11"/>
                  </a:cubicBezTo>
                  <a:cubicBezTo>
                    <a:pt x="8" y="12"/>
                    <a:pt x="8" y="13"/>
                    <a:pt x="8" y="15"/>
                  </a:cubicBezTo>
                  <a:cubicBezTo>
                    <a:pt x="8" y="16"/>
                    <a:pt x="8" y="18"/>
                    <a:pt x="9" y="19"/>
                  </a:cubicBezTo>
                  <a:cubicBezTo>
                    <a:pt x="11" y="21"/>
                    <a:pt x="15" y="21"/>
                    <a:pt x="17" y="19"/>
                  </a:cubicBezTo>
                  <a:cubicBezTo>
                    <a:pt x="18" y="18"/>
                    <a:pt x="19" y="16"/>
                    <a:pt x="19" y="15"/>
                  </a:cubicBezTo>
                  <a:cubicBezTo>
                    <a:pt x="19" y="13"/>
                    <a:pt x="18" y="12"/>
                    <a:pt x="17" y="11"/>
                  </a:cubicBezTo>
                  <a:cubicBezTo>
                    <a:pt x="16" y="10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72"/>
            <p:cNvSpPr>
              <a:spLocks noEditPoints="1"/>
            </p:cNvSpPr>
            <p:nvPr/>
          </p:nvSpPr>
          <p:spPr bwMode="auto">
            <a:xfrm>
              <a:off x="6405563" y="1243013"/>
              <a:ext cx="23813" cy="25400"/>
            </a:xfrm>
            <a:custGeom>
              <a:avLst/>
              <a:gdLst>
                <a:gd name="T0" fmla="*/ 13 w 27"/>
                <a:gd name="T1" fmla="*/ 29 h 29"/>
                <a:gd name="T2" fmla="*/ 4 w 27"/>
                <a:gd name="T3" fmla="*/ 24 h 29"/>
                <a:gd name="T4" fmla="*/ 0 w 27"/>
                <a:gd name="T5" fmla="*/ 15 h 29"/>
                <a:gd name="T6" fmla="*/ 4 w 27"/>
                <a:gd name="T7" fmla="*/ 5 h 29"/>
                <a:gd name="T8" fmla="*/ 23 w 27"/>
                <a:gd name="T9" fmla="*/ 5 h 29"/>
                <a:gd name="T10" fmla="*/ 27 w 27"/>
                <a:gd name="T11" fmla="*/ 15 h 29"/>
                <a:gd name="T12" fmla="*/ 23 w 27"/>
                <a:gd name="T13" fmla="*/ 24 h 29"/>
                <a:gd name="T14" fmla="*/ 13 w 27"/>
                <a:gd name="T15" fmla="*/ 29 h 29"/>
                <a:gd name="T16" fmla="*/ 13 w 27"/>
                <a:gd name="T17" fmla="*/ 9 h 29"/>
                <a:gd name="T18" fmla="*/ 9 w 27"/>
                <a:gd name="T19" fmla="*/ 11 h 29"/>
                <a:gd name="T20" fmla="*/ 8 w 27"/>
                <a:gd name="T21" fmla="*/ 15 h 29"/>
                <a:gd name="T22" fmla="*/ 9 w 27"/>
                <a:gd name="T23" fmla="*/ 19 h 29"/>
                <a:gd name="T24" fmla="*/ 17 w 27"/>
                <a:gd name="T25" fmla="*/ 19 h 29"/>
                <a:gd name="T26" fmla="*/ 19 w 27"/>
                <a:gd name="T27" fmla="*/ 15 h 29"/>
                <a:gd name="T28" fmla="*/ 17 w 27"/>
                <a:gd name="T29" fmla="*/ 11 h 29"/>
                <a:gd name="T30" fmla="*/ 13 w 27"/>
                <a:gd name="T3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9">
                  <a:moveTo>
                    <a:pt x="13" y="29"/>
                  </a:moveTo>
                  <a:cubicBezTo>
                    <a:pt x="10" y="29"/>
                    <a:pt x="6" y="27"/>
                    <a:pt x="4" y="24"/>
                  </a:cubicBezTo>
                  <a:cubicBezTo>
                    <a:pt x="1" y="22"/>
                    <a:pt x="0" y="18"/>
                    <a:pt x="0" y="15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9" y="0"/>
                    <a:pt x="18" y="0"/>
                    <a:pt x="23" y="5"/>
                  </a:cubicBezTo>
                  <a:cubicBezTo>
                    <a:pt x="26" y="8"/>
                    <a:pt x="27" y="11"/>
                    <a:pt x="27" y="15"/>
                  </a:cubicBezTo>
                  <a:cubicBezTo>
                    <a:pt x="27" y="18"/>
                    <a:pt x="26" y="22"/>
                    <a:pt x="23" y="24"/>
                  </a:cubicBezTo>
                  <a:cubicBezTo>
                    <a:pt x="20" y="27"/>
                    <a:pt x="17" y="29"/>
                    <a:pt x="13" y="29"/>
                  </a:cubicBezTo>
                  <a:close/>
                  <a:moveTo>
                    <a:pt x="13" y="9"/>
                  </a:moveTo>
                  <a:cubicBezTo>
                    <a:pt x="12" y="9"/>
                    <a:pt x="10" y="10"/>
                    <a:pt x="9" y="11"/>
                  </a:cubicBezTo>
                  <a:cubicBezTo>
                    <a:pt x="8" y="12"/>
                    <a:pt x="8" y="13"/>
                    <a:pt x="8" y="15"/>
                  </a:cubicBezTo>
                  <a:cubicBezTo>
                    <a:pt x="8" y="16"/>
                    <a:pt x="8" y="18"/>
                    <a:pt x="9" y="19"/>
                  </a:cubicBezTo>
                  <a:cubicBezTo>
                    <a:pt x="11" y="21"/>
                    <a:pt x="15" y="21"/>
                    <a:pt x="17" y="19"/>
                  </a:cubicBezTo>
                  <a:cubicBezTo>
                    <a:pt x="18" y="18"/>
                    <a:pt x="19" y="16"/>
                    <a:pt x="19" y="15"/>
                  </a:cubicBezTo>
                  <a:cubicBezTo>
                    <a:pt x="19" y="13"/>
                    <a:pt x="18" y="12"/>
                    <a:pt x="17" y="11"/>
                  </a:cubicBezTo>
                  <a:cubicBezTo>
                    <a:pt x="16" y="10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73"/>
            <p:cNvSpPr>
              <a:spLocks noEditPoints="1"/>
            </p:cNvSpPr>
            <p:nvPr/>
          </p:nvSpPr>
          <p:spPr bwMode="auto">
            <a:xfrm>
              <a:off x="6604001" y="1182688"/>
              <a:ext cx="217488" cy="138113"/>
            </a:xfrm>
            <a:custGeom>
              <a:avLst/>
              <a:gdLst>
                <a:gd name="T0" fmla="*/ 256 w 256"/>
                <a:gd name="T1" fmla="*/ 136 h 164"/>
                <a:gd name="T2" fmla="*/ 228 w 256"/>
                <a:gd name="T3" fmla="*/ 164 h 164"/>
                <a:gd name="T4" fmla="*/ 28 w 256"/>
                <a:gd name="T5" fmla="*/ 164 h 164"/>
                <a:gd name="T6" fmla="*/ 0 w 256"/>
                <a:gd name="T7" fmla="*/ 136 h 164"/>
                <a:gd name="T8" fmla="*/ 0 w 256"/>
                <a:gd name="T9" fmla="*/ 28 h 164"/>
                <a:gd name="T10" fmla="*/ 28 w 256"/>
                <a:gd name="T11" fmla="*/ 0 h 164"/>
                <a:gd name="T12" fmla="*/ 228 w 256"/>
                <a:gd name="T13" fmla="*/ 0 h 164"/>
                <a:gd name="T14" fmla="*/ 256 w 256"/>
                <a:gd name="T15" fmla="*/ 28 h 164"/>
                <a:gd name="T16" fmla="*/ 256 w 256"/>
                <a:gd name="T17" fmla="*/ 136 h 164"/>
                <a:gd name="T18" fmla="*/ 240 w 256"/>
                <a:gd name="T19" fmla="*/ 28 h 164"/>
                <a:gd name="T20" fmla="*/ 228 w 256"/>
                <a:gd name="T21" fmla="*/ 16 h 164"/>
                <a:gd name="T22" fmla="*/ 28 w 256"/>
                <a:gd name="T23" fmla="*/ 16 h 164"/>
                <a:gd name="T24" fmla="*/ 16 w 256"/>
                <a:gd name="T25" fmla="*/ 28 h 164"/>
                <a:gd name="T26" fmla="*/ 16 w 256"/>
                <a:gd name="T27" fmla="*/ 136 h 164"/>
                <a:gd name="T28" fmla="*/ 28 w 256"/>
                <a:gd name="T29" fmla="*/ 148 h 164"/>
                <a:gd name="T30" fmla="*/ 228 w 256"/>
                <a:gd name="T31" fmla="*/ 148 h 164"/>
                <a:gd name="T32" fmla="*/ 240 w 256"/>
                <a:gd name="T33" fmla="*/ 136 h 164"/>
                <a:gd name="T34" fmla="*/ 240 w 256"/>
                <a:gd name="T35" fmla="*/ 2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64">
                  <a:moveTo>
                    <a:pt x="256" y="136"/>
                  </a:moveTo>
                  <a:cubicBezTo>
                    <a:pt x="256" y="152"/>
                    <a:pt x="244" y="164"/>
                    <a:pt x="2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12" y="164"/>
                    <a:pt x="0" y="152"/>
                    <a:pt x="0" y="1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4" y="0"/>
                    <a:pt x="256" y="12"/>
                    <a:pt x="256" y="28"/>
                  </a:cubicBezTo>
                  <a:lnTo>
                    <a:pt x="256" y="136"/>
                  </a:lnTo>
                  <a:close/>
                  <a:moveTo>
                    <a:pt x="240" y="28"/>
                  </a:moveTo>
                  <a:cubicBezTo>
                    <a:pt x="240" y="21"/>
                    <a:pt x="235" y="16"/>
                    <a:pt x="2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3"/>
                    <a:pt x="21" y="148"/>
                    <a:pt x="28" y="148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35" y="148"/>
                    <a:pt x="240" y="143"/>
                    <a:pt x="240" y="136"/>
                  </a:cubicBezTo>
                  <a:lnTo>
                    <a:pt x="24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74"/>
            <p:cNvSpPr>
              <a:spLocks/>
            </p:cNvSpPr>
            <p:nvPr/>
          </p:nvSpPr>
          <p:spPr bwMode="auto">
            <a:xfrm>
              <a:off x="6648451" y="1219200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375"/>
            <p:cNvSpPr>
              <a:spLocks/>
            </p:cNvSpPr>
            <p:nvPr/>
          </p:nvSpPr>
          <p:spPr bwMode="auto">
            <a:xfrm>
              <a:off x="6672263" y="1219200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376"/>
            <p:cNvSpPr>
              <a:spLocks/>
            </p:cNvSpPr>
            <p:nvPr/>
          </p:nvSpPr>
          <p:spPr bwMode="auto">
            <a:xfrm>
              <a:off x="6696076" y="1219200"/>
              <a:ext cx="9525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77"/>
            <p:cNvSpPr>
              <a:spLocks/>
            </p:cNvSpPr>
            <p:nvPr/>
          </p:nvSpPr>
          <p:spPr bwMode="auto">
            <a:xfrm>
              <a:off x="6715126" y="1219200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378"/>
            <p:cNvSpPr>
              <a:spLocks/>
            </p:cNvSpPr>
            <p:nvPr/>
          </p:nvSpPr>
          <p:spPr bwMode="auto">
            <a:xfrm>
              <a:off x="6738938" y="1219200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379"/>
            <p:cNvSpPr>
              <a:spLocks/>
            </p:cNvSpPr>
            <p:nvPr/>
          </p:nvSpPr>
          <p:spPr bwMode="auto">
            <a:xfrm>
              <a:off x="6762751" y="1219200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380"/>
            <p:cNvSpPr>
              <a:spLocks/>
            </p:cNvSpPr>
            <p:nvPr/>
          </p:nvSpPr>
          <p:spPr bwMode="auto">
            <a:xfrm>
              <a:off x="6648451" y="123983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381"/>
            <p:cNvSpPr>
              <a:spLocks/>
            </p:cNvSpPr>
            <p:nvPr/>
          </p:nvSpPr>
          <p:spPr bwMode="auto">
            <a:xfrm>
              <a:off x="6672263" y="123983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382"/>
            <p:cNvSpPr>
              <a:spLocks/>
            </p:cNvSpPr>
            <p:nvPr/>
          </p:nvSpPr>
          <p:spPr bwMode="auto">
            <a:xfrm>
              <a:off x="6696076" y="123983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383"/>
            <p:cNvSpPr>
              <a:spLocks/>
            </p:cNvSpPr>
            <p:nvPr/>
          </p:nvSpPr>
          <p:spPr bwMode="auto">
            <a:xfrm>
              <a:off x="6715126" y="123983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384"/>
            <p:cNvSpPr>
              <a:spLocks/>
            </p:cNvSpPr>
            <p:nvPr/>
          </p:nvSpPr>
          <p:spPr bwMode="auto">
            <a:xfrm>
              <a:off x="6738938" y="123983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385"/>
            <p:cNvSpPr>
              <a:spLocks/>
            </p:cNvSpPr>
            <p:nvPr/>
          </p:nvSpPr>
          <p:spPr bwMode="auto">
            <a:xfrm>
              <a:off x="6762751" y="123983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386"/>
            <p:cNvSpPr>
              <a:spLocks/>
            </p:cNvSpPr>
            <p:nvPr/>
          </p:nvSpPr>
          <p:spPr bwMode="auto">
            <a:xfrm>
              <a:off x="6648451" y="1281113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87"/>
            <p:cNvSpPr>
              <a:spLocks/>
            </p:cNvSpPr>
            <p:nvPr/>
          </p:nvSpPr>
          <p:spPr bwMode="auto">
            <a:xfrm>
              <a:off x="6672263" y="1281113"/>
              <a:ext cx="80963" cy="6350"/>
            </a:xfrm>
            <a:custGeom>
              <a:avLst/>
              <a:gdLst>
                <a:gd name="T0" fmla="*/ 92 w 96"/>
                <a:gd name="T1" fmla="*/ 8 h 8"/>
                <a:gd name="T2" fmla="*/ 4 w 96"/>
                <a:gd name="T3" fmla="*/ 8 h 8"/>
                <a:gd name="T4" fmla="*/ 0 w 96"/>
                <a:gd name="T5" fmla="*/ 4 h 8"/>
                <a:gd name="T6" fmla="*/ 4 w 96"/>
                <a:gd name="T7" fmla="*/ 0 h 8"/>
                <a:gd name="T8" fmla="*/ 92 w 96"/>
                <a:gd name="T9" fmla="*/ 0 h 8"/>
                <a:gd name="T10" fmla="*/ 96 w 96"/>
                <a:gd name="T11" fmla="*/ 4 h 8"/>
                <a:gd name="T12" fmla="*/ 92 w 9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">
                  <a:moveTo>
                    <a:pt x="9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6"/>
                    <a:pt x="94" y="8"/>
                    <a:pt x="9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88"/>
            <p:cNvSpPr>
              <a:spLocks/>
            </p:cNvSpPr>
            <p:nvPr/>
          </p:nvSpPr>
          <p:spPr bwMode="auto">
            <a:xfrm>
              <a:off x="6762751" y="1281113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89"/>
            <p:cNvSpPr>
              <a:spLocks/>
            </p:cNvSpPr>
            <p:nvPr/>
          </p:nvSpPr>
          <p:spPr bwMode="auto">
            <a:xfrm>
              <a:off x="6648451" y="1260475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90"/>
            <p:cNvSpPr>
              <a:spLocks/>
            </p:cNvSpPr>
            <p:nvPr/>
          </p:nvSpPr>
          <p:spPr bwMode="auto">
            <a:xfrm>
              <a:off x="6672263" y="1260475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91"/>
            <p:cNvSpPr>
              <a:spLocks/>
            </p:cNvSpPr>
            <p:nvPr/>
          </p:nvSpPr>
          <p:spPr bwMode="auto">
            <a:xfrm>
              <a:off x="6696076" y="1260475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92"/>
            <p:cNvSpPr>
              <a:spLocks/>
            </p:cNvSpPr>
            <p:nvPr/>
          </p:nvSpPr>
          <p:spPr bwMode="auto">
            <a:xfrm>
              <a:off x="6715126" y="1260475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93"/>
            <p:cNvSpPr>
              <a:spLocks/>
            </p:cNvSpPr>
            <p:nvPr/>
          </p:nvSpPr>
          <p:spPr bwMode="auto">
            <a:xfrm>
              <a:off x="6738938" y="1260475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394"/>
            <p:cNvSpPr>
              <a:spLocks/>
            </p:cNvSpPr>
            <p:nvPr/>
          </p:nvSpPr>
          <p:spPr bwMode="auto">
            <a:xfrm>
              <a:off x="6762751" y="1260475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95"/>
            <p:cNvSpPr>
              <a:spLocks/>
            </p:cNvSpPr>
            <p:nvPr/>
          </p:nvSpPr>
          <p:spPr bwMode="auto">
            <a:xfrm>
              <a:off x="6688138" y="1103313"/>
              <a:ext cx="46038" cy="88900"/>
            </a:xfrm>
            <a:custGeom>
              <a:avLst/>
              <a:gdLst>
                <a:gd name="T0" fmla="*/ 28 w 54"/>
                <a:gd name="T1" fmla="*/ 105 h 105"/>
                <a:gd name="T2" fmla="*/ 22 w 54"/>
                <a:gd name="T3" fmla="*/ 101 h 105"/>
                <a:gd name="T4" fmla="*/ 24 w 54"/>
                <a:gd name="T5" fmla="*/ 90 h 105"/>
                <a:gd name="T6" fmla="*/ 37 w 54"/>
                <a:gd name="T7" fmla="*/ 68 h 105"/>
                <a:gd name="T8" fmla="*/ 32 w 54"/>
                <a:gd name="T9" fmla="*/ 58 h 105"/>
                <a:gd name="T10" fmla="*/ 21 w 54"/>
                <a:gd name="T11" fmla="*/ 4 h 105"/>
                <a:gd name="T12" fmla="*/ 32 w 54"/>
                <a:gd name="T13" fmla="*/ 2 h 105"/>
                <a:gd name="T14" fmla="*/ 33 w 54"/>
                <a:gd name="T15" fmla="*/ 14 h 105"/>
                <a:gd name="T16" fmla="*/ 43 w 54"/>
                <a:gd name="T17" fmla="*/ 46 h 105"/>
                <a:gd name="T18" fmla="*/ 53 w 54"/>
                <a:gd name="T19" fmla="*/ 69 h 105"/>
                <a:gd name="T20" fmla="*/ 33 w 54"/>
                <a:gd name="T21" fmla="*/ 103 h 105"/>
                <a:gd name="T22" fmla="*/ 28 w 54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05">
                  <a:moveTo>
                    <a:pt x="28" y="105"/>
                  </a:moveTo>
                  <a:cubicBezTo>
                    <a:pt x="26" y="105"/>
                    <a:pt x="24" y="104"/>
                    <a:pt x="22" y="101"/>
                  </a:cubicBezTo>
                  <a:cubicBezTo>
                    <a:pt x="19" y="98"/>
                    <a:pt x="20" y="93"/>
                    <a:pt x="24" y="90"/>
                  </a:cubicBezTo>
                  <a:cubicBezTo>
                    <a:pt x="32" y="84"/>
                    <a:pt x="37" y="75"/>
                    <a:pt x="37" y="68"/>
                  </a:cubicBezTo>
                  <a:cubicBezTo>
                    <a:pt x="37" y="64"/>
                    <a:pt x="36" y="61"/>
                    <a:pt x="32" y="58"/>
                  </a:cubicBezTo>
                  <a:cubicBezTo>
                    <a:pt x="21" y="49"/>
                    <a:pt x="0" y="31"/>
                    <a:pt x="21" y="4"/>
                  </a:cubicBezTo>
                  <a:cubicBezTo>
                    <a:pt x="23" y="0"/>
                    <a:pt x="28" y="0"/>
                    <a:pt x="32" y="2"/>
                  </a:cubicBezTo>
                  <a:cubicBezTo>
                    <a:pt x="35" y="5"/>
                    <a:pt x="36" y="10"/>
                    <a:pt x="33" y="14"/>
                  </a:cubicBezTo>
                  <a:cubicBezTo>
                    <a:pt x="24" y="25"/>
                    <a:pt x="26" y="32"/>
                    <a:pt x="43" y="46"/>
                  </a:cubicBezTo>
                  <a:cubicBezTo>
                    <a:pt x="50" y="52"/>
                    <a:pt x="54" y="60"/>
                    <a:pt x="53" y="69"/>
                  </a:cubicBezTo>
                  <a:cubicBezTo>
                    <a:pt x="53" y="80"/>
                    <a:pt x="46" y="93"/>
                    <a:pt x="33" y="103"/>
                  </a:cubicBezTo>
                  <a:cubicBezTo>
                    <a:pt x="32" y="104"/>
                    <a:pt x="30" y="105"/>
                    <a:pt x="28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7" name="Group 736"/>
          <p:cNvGrpSpPr/>
          <p:nvPr/>
        </p:nvGrpSpPr>
        <p:grpSpPr>
          <a:xfrm>
            <a:off x="3707793" y="2929498"/>
            <a:ext cx="2343151" cy="227013"/>
            <a:chOff x="4843463" y="2182813"/>
            <a:chExt cx="2343150" cy="2270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6305551" y="2339975"/>
              <a:ext cx="7938" cy="11113"/>
            </a:xfrm>
            <a:custGeom>
              <a:avLst/>
              <a:gdLst>
                <a:gd name="T0" fmla="*/ 5 w 10"/>
                <a:gd name="T1" fmla="*/ 14 h 14"/>
                <a:gd name="T2" fmla="*/ 2 w 10"/>
                <a:gd name="T3" fmla="*/ 12 h 14"/>
                <a:gd name="T4" fmla="*/ 1 w 10"/>
                <a:gd name="T5" fmla="*/ 8 h 14"/>
                <a:gd name="T6" fmla="*/ 0 w 10"/>
                <a:gd name="T7" fmla="*/ 6 h 14"/>
                <a:gd name="T8" fmla="*/ 3 w 10"/>
                <a:gd name="T9" fmla="*/ 1 h 14"/>
                <a:gd name="T10" fmla="*/ 8 w 10"/>
                <a:gd name="T11" fmla="*/ 4 h 14"/>
                <a:gd name="T12" fmla="*/ 9 w 10"/>
                <a:gd name="T13" fmla="*/ 7 h 14"/>
                <a:gd name="T14" fmla="*/ 9 w 10"/>
                <a:gd name="T15" fmla="*/ 9 h 14"/>
                <a:gd name="T16" fmla="*/ 7 w 10"/>
                <a:gd name="T17" fmla="*/ 14 h 14"/>
                <a:gd name="T18" fmla="*/ 5 w 10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4">
                  <a:moveTo>
                    <a:pt x="5" y="14"/>
                  </a:moveTo>
                  <a:cubicBezTo>
                    <a:pt x="4" y="14"/>
                    <a:pt x="2" y="13"/>
                    <a:pt x="2" y="12"/>
                  </a:cubicBezTo>
                  <a:cubicBezTo>
                    <a:pt x="1" y="11"/>
                    <a:pt x="1" y="10"/>
                    <a:pt x="1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cubicBezTo>
                    <a:pt x="8" y="5"/>
                    <a:pt x="8" y="6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10" y="11"/>
                    <a:pt x="9" y="13"/>
                    <a:pt x="7" y="14"/>
                  </a:cubicBezTo>
                  <a:cubicBezTo>
                    <a:pt x="7" y="14"/>
                    <a:pt x="6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6310313" y="2354263"/>
              <a:ext cx="42863" cy="28575"/>
            </a:xfrm>
            <a:custGeom>
              <a:avLst/>
              <a:gdLst>
                <a:gd name="T0" fmla="*/ 44 w 49"/>
                <a:gd name="T1" fmla="*/ 35 h 35"/>
                <a:gd name="T2" fmla="*/ 44 w 49"/>
                <a:gd name="T3" fmla="*/ 35 h 35"/>
                <a:gd name="T4" fmla="*/ 1 w 49"/>
                <a:gd name="T5" fmla="*/ 7 h 35"/>
                <a:gd name="T6" fmla="*/ 2 w 49"/>
                <a:gd name="T7" fmla="*/ 2 h 35"/>
                <a:gd name="T8" fmla="*/ 8 w 49"/>
                <a:gd name="T9" fmla="*/ 3 h 35"/>
                <a:gd name="T10" fmla="*/ 45 w 49"/>
                <a:gd name="T11" fmla="*/ 27 h 35"/>
                <a:gd name="T12" fmla="*/ 48 w 49"/>
                <a:gd name="T13" fmla="*/ 31 h 35"/>
                <a:gd name="T14" fmla="*/ 44 w 49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44" y="35"/>
                  </a:moveTo>
                  <a:cubicBezTo>
                    <a:pt x="44" y="35"/>
                    <a:pt x="44" y="35"/>
                    <a:pt x="44" y="35"/>
                  </a:cubicBezTo>
                  <a:cubicBezTo>
                    <a:pt x="26" y="32"/>
                    <a:pt x="11" y="22"/>
                    <a:pt x="1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16" y="16"/>
                    <a:pt x="30" y="25"/>
                    <a:pt x="45" y="27"/>
                  </a:cubicBezTo>
                  <a:cubicBezTo>
                    <a:pt x="47" y="27"/>
                    <a:pt x="49" y="29"/>
                    <a:pt x="48" y="31"/>
                  </a:cubicBezTo>
                  <a:cubicBezTo>
                    <a:pt x="48" y="33"/>
                    <a:pt x="46" y="35"/>
                    <a:pt x="4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 noEditPoints="1"/>
            </p:cNvSpPr>
            <p:nvPr/>
          </p:nvSpPr>
          <p:spPr bwMode="auto">
            <a:xfrm>
              <a:off x="6281738" y="2184400"/>
              <a:ext cx="144463" cy="222250"/>
            </a:xfrm>
            <a:custGeom>
              <a:avLst/>
              <a:gdLst>
                <a:gd name="T0" fmla="*/ 85 w 171"/>
                <a:gd name="T1" fmla="*/ 262 h 262"/>
                <a:gd name="T2" fmla="*/ 0 w 171"/>
                <a:gd name="T3" fmla="*/ 176 h 262"/>
                <a:gd name="T4" fmla="*/ 55 w 171"/>
                <a:gd name="T5" fmla="*/ 23 h 262"/>
                <a:gd name="T6" fmla="*/ 85 w 171"/>
                <a:gd name="T7" fmla="*/ 0 h 262"/>
                <a:gd name="T8" fmla="*/ 115 w 171"/>
                <a:gd name="T9" fmla="*/ 23 h 262"/>
                <a:gd name="T10" fmla="*/ 171 w 171"/>
                <a:gd name="T11" fmla="*/ 176 h 262"/>
                <a:gd name="T12" fmla="*/ 85 w 171"/>
                <a:gd name="T13" fmla="*/ 262 h 262"/>
                <a:gd name="T14" fmla="*/ 85 w 171"/>
                <a:gd name="T15" fmla="*/ 16 h 262"/>
                <a:gd name="T16" fmla="*/ 70 w 171"/>
                <a:gd name="T17" fmla="*/ 31 h 262"/>
                <a:gd name="T18" fmla="*/ 16 w 171"/>
                <a:gd name="T19" fmla="*/ 176 h 262"/>
                <a:gd name="T20" fmla="*/ 85 w 171"/>
                <a:gd name="T21" fmla="*/ 246 h 262"/>
                <a:gd name="T22" fmla="*/ 155 w 171"/>
                <a:gd name="T23" fmla="*/ 176 h 262"/>
                <a:gd name="T24" fmla="*/ 101 w 171"/>
                <a:gd name="T25" fmla="*/ 31 h 262"/>
                <a:gd name="T26" fmla="*/ 85 w 171"/>
                <a:gd name="T27" fmla="*/ 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262">
                  <a:moveTo>
                    <a:pt x="85" y="262"/>
                  </a:moveTo>
                  <a:cubicBezTo>
                    <a:pt x="38" y="262"/>
                    <a:pt x="0" y="223"/>
                    <a:pt x="0" y="176"/>
                  </a:cubicBezTo>
                  <a:cubicBezTo>
                    <a:pt x="0" y="145"/>
                    <a:pt x="44" y="46"/>
                    <a:pt x="55" y="23"/>
                  </a:cubicBezTo>
                  <a:cubicBezTo>
                    <a:pt x="63" y="8"/>
                    <a:pt x="74" y="0"/>
                    <a:pt x="85" y="0"/>
                  </a:cubicBezTo>
                  <a:cubicBezTo>
                    <a:pt x="92" y="0"/>
                    <a:pt x="105" y="3"/>
                    <a:pt x="115" y="23"/>
                  </a:cubicBezTo>
                  <a:cubicBezTo>
                    <a:pt x="127" y="47"/>
                    <a:pt x="171" y="145"/>
                    <a:pt x="171" y="176"/>
                  </a:cubicBezTo>
                  <a:cubicBezTo>
                    <a:pt x="171" y="223"/>
                    <a:pt x="133" y="262"/>
                    <a:pt x="85" y="262"/>
                  </a:cubicBezTo>
                  <a:close/>
                  <a:moveTo>
                    <a:pt x="85" y="16"/>
                  </a:moveTo>
                  <a:cubicBezTo>
                    <a:pt x="80" y="16"/>
                    <a:pt x="74" y="21"/>
                    <a:pt x="70" y="31"/>
                  </a:cubicBezTo>
                  <a:cubicBezTo>
                    <a:pt x="56" y="58"/>
                    <a:pt x="16" y="151"/>
                    <a:pt x="16" y="176"/>
                  </a:cubicBezTo>
                  <a:cubicBezTo>
                    <a:pt x="16" y="215"/>
                    <a:pt x="47" y="246"/>
                    <a:pt x="85" y="246"/>
                  </a:cubicBezTo>
                  <a:cubicBezTo>
                    <a:pt x="124" y="246"/>
                    <a:pt x="155" y="215"/>
                    <a:pt x="155" y="176"/>
                  </a:cubicBezTo>
                  <a:cubicBezTo>
                    <a:pt x="155" y="152"/>
                    <a:pt x="116" y="62"/>
                    <a:pt x="101" y="31"/>
                  </a:cubicBezTo>
                  <a:cubicBezTo>
                    <a:pt x="96" y="21"/>
                    <a:pt x="90" y="16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3"/>
            <p:cNvSpPr>
              <a:spLocks noEditPoints="1"/>
            </p:cNvSpPr>
            <p:nvPr/>
          </p:nvSpPr>
          <p:spPr bwMode="auto">
            <a:xfrm>
              <a:off x="5908676" y="2182813"/>
              <a:ext cx="171450" cy="227013"/>
            </a:xfrm>
            <a:custGeom>
              <a:avLst/>
              <a:gdLst>
                <a:gd name="T0" fmla="*/ 13 w 202"/>
                <a:gd name="T1" fmla="*/ 268 h 268"/>
                <a:gd name="T2" fmla="*/ 13 w 202"/>
                <a:gd name="T3" fmla="*/ 268 h 268"/>
                <a:gd name="T4" fmla="*/ 5 w 202"/>
                <a:gd name="T5" fmla="*/ 264 h 268"/>
                <a:gd name="T6" fmla="*/ 5 w 202"/>
                <a:gd name="T7" fmla="*/ 251 h 268"/>
                <a:gd name="T8" fmla="*/ 31 w 202"/>
                <a:gd name="T9" fmla="*/ 155 h 268"/>
                <a:gd name="T10" fmla="*/ 31 w 202"/>
                <a:gd name="T11" fmla="*/ 154 h 268"/>
                <a:gd name="T12" fmla="*/ 31 w 202"/>
                <a:gd name="T13" fmla="*/ 154 h 268"/>
                <a:gd name="T14" fmla="*/ 31 w 202"/>
                <a:gd name="T15" fmla="*/ 154 h 268"/>
                <a:gd name="T16" fmla="*/ 16 w 202"/>
                <a:gd name="T17" fmla="*/ 154 h 268"/>
                <a:gd name="T18" fmla="*/ 2 w 202"/>
                <a:gd name="T19" fmla="*/ 147 h 268"/>
                <a:gd name="T20" fmla="*/ 3 w 202"/>
                <a:gd name="T21" fmla="*/ 131 h 268"/>
                <a:gd name="T22" fmla="*/ 67 w 202"/>
                <a:gd name="T23" fmla="*/ 15 h 268"/>
                <a:gd name="T24" fmla="*/ 92 w 202"/>
                <a:gd name="T25" fmla="*/ 0 h 268"/>
                <a:gd name="T26" fmla="*/ 186 w 202"/>
                <a:gd name="T27" fmla="*/ 0 h 268"/>
                <a:gd name="T28" fmla="*/ 199 w 202"/>
                <a:gd name="T29" fmla="*/ 8 h 268"/>
                <a:gd name="T30" fmla="*/ 197 w 202"/>
                <a:gd name="T31" fmla="*/ 23 h 268"/>
                <a:gd name="T32" fmla="*/ 130 w 202"/>
                <a:gd name="T33" fmla="*/ 108 h 268"/>
                <a:gd name="T34" fmla="*/ 159 w 202"/>
                <a:gd name="T35" fmla="*/ 108 h 268"/>
                <a:gd name="T36" fmla="*/ 172 w 202"/>
                <a:gd name="T37" fmla="*/ 115 h 268"/>
                <a:gd name="T38" fmla="*/ 166 w 202"/>
                <a:gd name="T39" fmla="*/ 129 h 268"/>
                <a:gd name="T40" fmla="*/ 23 w 202"/>
                <a:gd name="T41" fmla="*/ 263 h 268"/>
                <a:gd name="T42" fmla="*/ 23 w 202"/>
                <a:gd name="T43" fmla="*/ 263 h 268"/>
                <a:gd name="T44" fmla="*/ 13 w 202"/>
                <a:gd name="T45" fmla="*/ 268 h 268"/>
                <a:gd name="T46" fmla="*/ 46 w 202"/>
                <a:gd name="T47" fmla="*/ 159 h 268"/>
                <a:gd name="T48" fmla="*/ 25 w 202"/>
                <a:gd name="T49" fmla="*/ 239 h 268"/>
                <a:gd name="T50" fmla="*/ 149 w 202"/>
                <a:gd name="T51" fmla="*/ 124 h 268"/>
                <a:gd name="T52" fmla="*/ 125 w 202"/>
                <a:gd name="T53" fmla="*/ 124 h 268"/>
                <a:gd name="T54" fmla="*/ 112 w 202"/>
                <a:gd name="T55" fmla="*/ 117 h 268"/>
                <a:gd name="T56" fmla="*/ 115 w 202"/>
                <a:gd name="T57" fmla="*/ 102 h 268"/>
                <a:gd name="T58" fmla="*/ 181 w 202"/>
                <a:gd name="T59" fmla="*/ 16 h 268"/>
                <a:gd name="T60" fmla="*/ 92 w 202"/>
                <a:gd name="T61" fmla="*/ 16 h 268"/>
                <a:gd name="T62" fmla="*/ 81 w 202"/>
                <a:gd name="T63" fmla="*/ 23 h 268"/>
                <a:gd name="T64" fmla="*/ 18 w 202"/>
                <a:gd name="T65" fmla="*/ 138 h 268"/>
                <a:gd name="T66" fmla="*/ 31 w 202"/>
                <a:gd name="T67" fmla="*/ 138 h 268"/>
                <a:gd name="T68" fmla="*/ 45 w 202"/>
                <a:gd name="T69" fmla="*/ 144 h 268"/>
                <a:gd name="T70" fmla="*/ 46 w 202"/>
                <a:gd name="T71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68">
                  <a:moveTo>
                    <a:pt x="13" y="268"/>
                  </a:moveTo>
                  <a:cubicBezTo>
                    <a:pt x="13" y="268"/>
                    <a:pt x="13" y="268"/>
                    <a:pt x="13" y="268"/>
                  </a:cubicBezTo>
                  <a:cubicBezTo>
                    <a:pt x="10" y="268"/>
                    <a:pt x="7" y="266"/>
                    <a:pt x="5" y="264"/>
                  </a:cubicBezTo>
                  <a:cubicBezTo>
                    <a:pt x="2" y="259"/>
                    <a:pt x="4" y="253"/>
                    <a:pt x="5" y="251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1" y="155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0" y="154"/>
                    <a:pt x="5" y="151"/>
                    <a:pt x="2" y="147"/>
                  </a:cubicBezTo>
                  <a:cubicBezTo>
                    <a:pt x="0" y="142"/>
                    <a:pt x="0" y="137"/>
                    <a:pt x="3" y="131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72" y="7"/>
                    <a:pt x="83" y="0"/>
                    <a:pt x="92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2" y="0"/>
                    <a:pt x="197" y="3"/>
                    <a:pt x="199" y="8"/>
                  </a:cubicBezTo>
                  <a:cubicBezTo>
                    <a:pt x="202" y="12"/>
                    <a:pt x="201" y="18"/>
                    <a:pt x="197" y="23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8" y="108"/>
                    <a:pt x="171" y="113"/>
                    <a:pt x="172" y="115"/>
                  </a:cubicBezTo>
                  <a:cubicBezTo>
                    <a:pt x="172" y="118"/>
                    <a:pt x="174" y="123"/>
                    <a:pt x="166" y="129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19" y="266"/>
                    <a:pt x="16" y="268"/>
                    <a:pt x="13" y="268"/>
                  </a:cubicBezTo>
                  <a:close/>
                  <a:moveTo>
                    <a:pt x="46" y="159"/>
                  </a:moveTo>
                  <a:cubicBezTo>
                    <a:pt x="25" y="239"/>
                    <a:pt x="25" y="239"/>
                    <a:pt x="25" y="239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19" y="124"/>
                    <a:pt x="114" y="121"/>
                    <a:pt x="112" y="117"/>
                  </a:cubicBezTo>
                  <a:cubicBezTo>
                    <a:pt x="110" y="112"/>
                    <a:pt x="111" y="107"/>
                    <a:pt x="115" y="102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88" y="16"/>
                    <a:pt x="83" y="19"/>
                    <a:pt x="81" y="23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7" y="138"/>
                    <a:pt x="42" y="140"/>
                    <a:pt x="45" y="144"/>
                  </a:cubicBezTo>
                  <a:cubicBezTo>
                    <a:pt x="48" y="149"/>
                    <a:pt x="48" y="154"/>
                    <a:pt x="46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5957888" y="2206625"/>
              <a:ext cx="52388" cy="58738"/>
            </a:xfrm>
            <a:custGeom>
              <a:avLst/>
              <a:gdLst>
                <a:gd name="T0" fmla="*/ 4 w 62"/>
                <a:gd name="T1" fmla="*/ 68 h 68"/>
                <a:gd name="T2" fmla="*/ 3 w 62"/>
                <a:gd name="T3" fmla="*/ 67 h 68"/>
                <a:gd name="T4" fmla="*/ 1 w 62"/>
                <a:gd name="T5" fmla="*/ 62 h 68"/>
                <a:gd name="T6" fmla="*/ 5 w 62"/>
                <a:gd name="T7" fmla="*/ 56 h 68"/>
                <a:gd name="T8" fmla="*/ 10 w 62"/>
                <a:gd name="T9" fmla="*/ 54 h 68"/>
                <a:gd name="T10" fmla="*/ 12 w 62"/>
                <a:gd name="T11" fmla="*/ 59 h 68"/>
                <a:gd name="T12" fmla="*/ 8 w 62"/>
                <a:gd name="T13" fmla="*/ 66 h 68"/>
                <a:gd name="T14" fmla="*/ 4 w 62"/>
                <a:gd name="T15" fmla="*/ 68 h 68"/>
                <a:gd name="T16" fmla="*/ 16 w 62"/>
                <a:gd name="T17" fmla="*/ 48 h 68"/>
                <a:gd name="T18" fmla="*/ 14 w 62"/>
                <a:gd name="T19" fmla="*/ 47 h 68"/>
                <a:gd name="T20" fmla="*/ 12 w 62"/>
                <a:gd name="T21" fmla="*/ 42 h 68"/>
                <a:gd name="T22" fmla="*/ 29 w 62"/>
                <a:gd name="T23" fmla="*/ 11 h 68"/>
                <a:gd name="T24" fmla="*/ 48 w 62"/>
                <a:gd name="T25" fmla="*/ 0 h 68"/>
                <a:gd name="T26" fmla="*/ 58 w 62"/>
                <a:gd name="T27" fmla="*/ 0 h 68"/>
                <a:gd name="T28" fmla="*/ 62 w 62"/>
                <a:gd name="T29" fmla="*/ 4 h 68"/>
                <a:gd name="T30" fmla="*/ 58 w 62"/>
                <a:gd name="T31" fmla="*/ 8 h 68"/>
                <a:gd name="T32" fmla="*/ 48 w 62"/>
                <a:gd name="T33" fmla="*/ 8 h 68"/>
                <a:gd name="T34" fmla="*/ 36 w 62"/>
                <a:gd name="T35" fmla="*/ 15 h 68"/>
                <a:gd name="T36" fmla="*/ 19 w 62"/>
                <a:gd name="T37" fmla="*/ 46 h 68"/>
                <a:gd name="T38" fmla="*/ 16 w 62"/>
                <a:gd name="T3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68">
                  <a:moveTo>
                    <a:pt x="4" y="68"/>
                  </a:moveTo>
                  <a:cubicBezTo>
                    <a:pt x="4" y="68"/>
                    <a:pt x="3" y="68"/>
                    <a:pt x="3" y="67"/>
                  </a:cubicBezTo>
                  <a:cubicBezTo>
                    <a:pt x="1" y="66"/>
                    <a:pt x="0" y="64"/>
                    <a:pt x="1" y="6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4"/>
                    <a:pt x="8" y="53"/>
                    <a:pt x="10" y="54"/>
                  </a:cubicBezTo>
                  <a:cubicBezTo>
                    <a:pt x="12" y="55"/>
                    <a:pt x="13" y="58"/>
                    <a:pt x="12" y="5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7"/>
                    <a:pt x="6" y="68"/>
                    <a:pt x="4" y="68"/>
                  </a:cubicBezTo>
                  <a:close/>
                  <a:moveTo>
                    <a:pt x="16" y="48"/>
                  </a:moveTo>
                  <a:cubicBezTo>
                    <a:pt x="15" y="48"/>
                    <a:pt x="14" y="47"/>
                    <a:pt x="14" y="47"/>
                  </a:cubicBezTo>
                  <a:cubicBezTo>
                    <a:pt x="12" y="46"/>
                    <a:pt x="11" y="44"/>
                    <a:pt x="12" y="4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3" y="5"/>
                    <a:pt x="41" y="0"/>
                    <a:pt x="4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2"/>
                    <a:pt x="62" y="4"/>
                  </a:cubicBezTo>
                  <a:cubicBezTo>
                    <a:pt x="62" y="6"/>
                    <a:pt x="61" y="8"/>
                    <a:pt x="5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4" y="8"/>
                    <a:pt x="38" y="11"/>
                    <a:pt x="36" y="1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7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70"/>
            <p:cNvSpPr>
              <a:spLocks noEditPoints="1"/>
            </p:cNvSpPr>
            <p:nvPr/>
          </p:nvSpPr>
          <p:spPr bwMode="auto">
            <a:xfrm>
              <a:off x="5518151" y="2205038"/>
              <a:ext cx="231775" cy="185738"/>
            </a:xfrm>
            <a:custGeom>
              <a:avLst/>
              <a:gdLst>
                <a:gd name="T0" fmla="*/ 164 w 272"/>
                <a:gd name="T1" fmla="*/ 219 h 219"/>
                <a:gd name="T2" fmla="*/ 64 w 272"/>
                <a:gd name="T3" fmla="*/ 219 h 219"/>
                <a:gd name="T4" fmla="*/ 0 w 272"/>
                <a:gd name="T5" fmla="*/ 154 h 219"/>
                <a:gd name="T6" fmla="*/ 31 w 272"/>
                <a:gd name="T7" fmla="*/ 99 h 219"/>
                <a:gd name="T8" fmla="*/ 65 w 272"/>
                <a:gd name="T9" fmla="*/ 64 h 219"/>
                <a:gd name="T10" fmla="*/ 164 w 272"/>
                <a:gd name="T11" fmla="*/ 0 h 219"/>
                <a:gd name="T12" fmla="*/ 272 w 272"/>
                <a:gd name="T13" fmla="*/ 109 h 219"/>
                <a:gd name="T14" fmla="*/ 168 w 272"/>
                <a:gd name="T15" fmla="*/ 218 h 219"/>
                <a:gd name="T16" fmla="*/ 164 w 272"/>
                <a:gd name="T17" fmla="*/ 219 h 219"/>
                <a:gd name="T18" fmla="*/ 69 w 272"/>
                <a:gd name="T19" fmla="*/ 79 h 219"/>
                <a:gd name="T20" fmla="*/ 46 w 272"/>
                <a:gd name="T21" fmla="*/ 103 h 219"/>
                <a:gd name="T22" fmla="*/ 47 w 272"/>
                <a:gd name="T23" fmla="*/ 103 h 219"/>
                <a:gd name="T24" fmla="*/ 42 w 272"/>
                <a:gd name="T25" fmla="*/ 111 h 219"/>
                <a:gd name="T26" fmla="*/ 16 w 272"/>
                <a:gd name="T27" fmla="*/ 154 h 219"/>
                <a:gd name="T28" fmla="*/ 64 w 272"/>
                <a:gd name="T29" fmla="*/ 203 h 219"/>
                <a:gd name="T30" fmla="*/ 162 w 272"/>
                <a:gd name="T31" fmla="*/ 203 h 219"/>
                <a:gd name="T32" fmla="*/ 165 w 272"/>
                <a:gd name="T33" fmla="*/ 202 h 219"/>
                <a:gd name="T34" fmla="*/ 256 w 272"/>
                <a:gd name="T35" fmla="*/ 109 h 219"/>
                <a:gd name="T36" fmla="*/ 164 w 272"/>
                <a:gd name="T37" fmla="*/ 16 h 219"/>
                <a:gd name="T38" fmla="*/ 78 w 272"/>
                <a:gd name="T39" fmla="*/ 74 h 219"/>
                <a:gd name="T40" fmla="*/ 70 w 272"/>
                <a:gd name="T41" fmla="*/ 79 h 219"/>
                <a:gd name="T42" fmla="*/ 69 w 272"/>
                <a:gd name="T43" fmla="*/ 7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2" h="219">
                  <a:moveTo>
                    <a:pt x="164" y="219"/>
                  </a:moveTo>
                  <a:cubicBezTo>
                    <a:pt x="64" y="219"/>
                    <a:pt x="64" y="219"/>
                    <a:pt x="64" y="219"/>
                  </a:cubicBezTo>
                  <a:cubicBezTo>
                    <a:pt x="29" y="219"/>
                    <a:pt x="0" y="190"/>
                    <a:pt x="0" y="154"/>
                  </a:cubicBezTo>
                  <a:cubicBezTo>
                    <a:pt x="0" y="132"/>
                    <a:pt x="12" y="111"/>
                    <a:pt x="31" y="99"/>
                  </a:cubicBezTo>
                  <a:cubicBezTo>
                    <a:pt x="32" y="81"/>
                    <a:pt x="47" y="66"/>
                    <a:pt x="65" y="64"/>
                  </a:cubicBezTo>
                  <a:cubicBezTo>
                    <a:pt x="83" y="25"/>
                    <a:pt x="121" y="0"/>
                    <a:pt x="164" y="0"/>
                  </a:cubicBezTo>
                  <a:cubicBezTo>
                    <a:pt x="224" y="0"/>
                    <a:pt x="272" y="49"/>
                    <a:pt x="272" y="109"/>
                  </a:cubicBezTo>
                  <a:cubicBezTo>
                    <a:pt x="272" y="167"/>
                    <a:pt x="226" y="216"/>
                    <a:pt x="168" y="218"/>
                  </a:cubicBezTo>
                  <a:cubicBezTo>
                    <a:pt x="167" y="219"/>
                    <a:pt x="165" y="219"/>
                    <a:pt x="164" y="219"/>
                  </a:cubicBezTo>
                  <a:close/>
                  <a:moveTo>
                    <a:pt x="69" y="79"/>
                  </a:moveTo>
                  <a:cubicBezTo>
                    <a:pt x="57" y="79"/>
                    <a:pt x="46" y="90"/>
                    <a:pt x="46" y="103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7" y="107"/>
                    <a:pt x="45" y="109"/>
                    <a:pt x="42" y="111"/>
                  </a:cubicBezTo>
                  <a:cubicBezTo>
                    <a:pt x="27" y="119"/>
                    <a:pt x="16" y="136"/>
                    <a:pt x="16" y="154"/>
                  </a:cubicBezTo>
                  <a:cubicBezTo>
                    <a:pt x="16" y="181"/>
                    <a:pt x="38" y="203"/>
                    <a:pt x="64" y="203"/>
                  </a:cubicBezTo>
                  <a:cubicBezTo>
                    <a:pt x="162" y="203"/>
                    <a:pt x="162" y="203"/>
                    <a:pt x="162" y="203"/>
                  </a:cubicBezTo>
                  <a:cubicBezTo>
                    <a:pt x="163" y="202"/>
                    <a:pt x="164" y="202"/>
                    <a:pt x="165" y="202"/>
                  </a:cubicBezTo>
                  <a:cubicBezTo>
                    <a:pt x="215" y="201"/>
                    <a:pt x="256" y="160"/>
                    <a:pt x="256" y="109"/>
                  </a:cubicBezTo>
                  <a:cubicBezTo>
                    <a:pt x="256" y="58"/>
                    <a:pt x="215" y="16"/>
                    <a:pt x="164" y="16"/>
                  </a:cubicBezTo>
                  <a:cubicBezTo>
                    <a:pt x="126" y="16"/>
                    <a:pt x="92" y="39"/>
                    <a:pt x="78" y="74"/>
                  </a:cubicBezTo>
                  <a:cubicBezTo>
                    <a:pt x="77" y="77"/>
                    <a:pt x="73" y="79"/>
                    <a:pt x="70" y="79"/>
                  </a:cubicBezTo>
                  <a:cubicBezTo>
                    <a:pt x="70" y="79"/>
                    <a:pt x="70" y="79"/>
                    <a:pt x="69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1"/>
            <p:cNvSpPr>
              <a:spLocks/>
            </p:cNvSpPr>
            <p:nvPr/>
          </p:nvSpPr>
          <p:spPr bwMode="auto">
            <a:xfrm>
              <a:off x="5715001" y="2281238"/>
              <a:ext cx="7938" cy="14288"/>
            </a:xfrm>
            <a:custGeom>
              <a:avLst/>
              <a:gdLst>
                <a:gd name="T0" fmla="*/ 5 w 9"/>
                <a:gd name="T1" fmla="*/ 16 h 16"/>
                <a:gd name="T2" fmla="*/ 1 w 9"/>
                <a:gd name="T3" fmla="*/ 11 h 16"/>
                <a:gd name="T4" fmla="*/ 0 w 9"/>
                <a:gd name="T5" fmla="*/ 5 h 16"/>
                <a:gd name="T6" fmla="*/ 4 w 9"/>
                <a:gd name="T7" fmla="*/ 0 h 16"/>
                <a:gd name="T8" fmla="*/ 8 w 9"/>
                <a:gd name="T9" fmla="*/ 4 h 16"/>
                <a:gd name="T10" fmla="*/ 9 w 9"/>
                <a:gd name="T11" fmla="*/ 11 h 16"/>
                <a:gd name="T12" fmla="*/ 5 w 9"/>
                <a:gd name="T13" fmla="*/ 16 h 16"/>
                <a:gd name="T14" fmla="*/ 5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5" y="16"/>
                  </a:moveTo>
                  <a:cubicBezTo>
                    <a:pt x="3" y="16"/>
                    <a:pt x="1" y="14"/>
                    <a:pt x="1" y="11"/>
                  </a:cubicBezTo>
                  <a:cubicBezTo>
                    <a:pt x="1" y="9"/>
                    <a:pt x="1" y="7"/>
                    <a:pt x="0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9" y="6"/>
                    <a:pt x="9" y="9"/>
                    <a:pt x="9" y="11"/>
                  </a:cubicBezTo>
                  <a:cubicBezTo>
                    <a:pt x="9" y="14"/>
                    <a:pt x="7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2"/>
            <p:cNvSpPr>
              <a:spLocks/>
            </p:cNvSpPr>
            <p:nvPr/>
          </p:nvSpPr>
          <p:spPr bwMode="auto">
            <a:xfrm>
              <a:off x="5662613" y="2233613"/>
              <a:ext cx="53975" cy="34925"/>
            </a:xfrm>
            <a:custGeom>
              <a:avLst/>
              <a:gdLst>
                <a:gd name="T0" fmla="*/ 59 w 64"/>
                <a:gd name="T1" fmla="*/ 41 h 41"/>
                <a:gd name="T2" fmla="*/ 56 w 64"/>
                <a:gd name="T3" fmla="*/ 39 h 41"/>
                <a:gd name="T4" fmla="*/ 4 w 64"/>
                <a:gd name="T5" fmla="*/ 8 h 41"/>
                <a:gd name="T6" fmla="*/ 0 w 64"/>
                <a:gd name="T7" fmla="*/ 4 h 41"/>
                <a:gd name="T8" fmla="*/ 4 w 64"/>
                <a:gd name="T9" fmla="*/ 0 h 41"/>
                <a:gd name="T10" fmla="*/ 63 w 64"/>
                <a:gd name="T11" fmla="*/ 35 h 41"/>
                <a:gd name="T12" fmla="*/ 61 w 64"/>
                <a:gd name="T13" fmla="*/ 40 h 41"/>
                <a:gd name="T14" fmla="*/ 59 w 6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1">
                  <a:moveTo>
                    <a:pt x="59" y="41"/>
                  </a:moveTo>
                  <a:cubicBezTo>
                    <a:pt x="58" y="41"/>
                    <a:pt x="56" y="40"/>
                    <a:pt x="56" y="39"/>
                  </a:cubicBezTo>
                  <a:cubicBezTo>
                    <a:pt x="45" y="20"/>
                    <a:pt x="25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51" y="13"/>
                    <a:pt x="63" y="35"/>
                  </a:cubicBezTo>
                  <a:cubicBezTo>
                    <a:pt x="64" y="37"/>
                    <a:pt x="63" y="39"/>
                    <a:pt x="61" y="40"/>
                  </a:cubicBezTo>
                  <a:cubicBezTo>
                    <a:pt x="60" y="41"/>
                    <a:pt x="60" y="41"/>
                    <a:pt x="5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3"/>
            <p:cNvSpPr>
              <a:spLocks noEditPoints="1"/>
            </p:cNvSpPr>
            <p:nvPr/>
          </p:nvSpPr>
          <p:spPr bwMode="auto">
            <a:xfrm>
              <a:off x="4843463" y="2182813"/>
              <a:ext cx="146050" cy="209550"/>
            </a:xfrm>
            <a:custGeom>
              <a:avLst/>
              <a:gdLst>
                <a:gd name="T0" fmla="*/ 85 w 171"/>
                <a:gd name="T1" fmla="*/ 246 h 246"/>
                <a:gd name="T2" fmla="*/ 0 w 171"/>
                <a:gd name="T3" fmla="*/ 160 h 246"/>
                <a:gd name="T4" fmla="*/ 51 w 171"/>
                <a:gd name="T5" fmla="*/ 32 h 246"/>
                <a:gd name="T6" fmla="*/ 55 w 171"/>
                <a:gd name="T7" fmla="*/ 24 h 246"/>
                <a:gd name="T8" fmla="*/ 85 w 171"/>
                <a:gd name="T9" fmla="*/ 0 h 246"/>
                <a:gd name="T10" fmla="*/ 115 w 171"/>
                <a:gd name="T11" fmla="*/ 24 h 246"/>
                <a:gd name="T12" fmla="*/ 120 w 171"/>
                <a:gd name="T13" fmla="*/ 33 h 246"/>
                <a:gd name="T14" fmla="*/ 171 w 171"/>
                <a:gd name="T15" fmla="*/ 160 h 246"/>
                <a:gd name="T16" fmla="*/ 85 w 171"/>
                <a:gd name="T17" fmla="*/ 246 h 246"/>
                <a:gd name="T18" fmla="*/ 85 w 171"/>
                <a:gd name="T19" fmla="*/ 16 h 246"/>
                <a:gd name="T20" fmla="*/ 70 w 171"/>
                <a:gd name="T21" fmla="*/ 31 h 246"/>
                <a:gd name="T22" fmla="*/ 65 w 171"/>
                <a:gd name="T23" fmla="*/ 40 h 246"/>
                <a:gd name="T24" fmla="*/ 16 w 171"/>
                <a:gd name="T25" fmla="*/ 160 h 246"/>
                <a:gd name="T26" fmla="*/ 85 w 171"/>
                <a:gd name="T27" fmla="*/ 230 h 246"/>
                <a:gd name="T28" fmla="*/ 155 w 171"/>
                <a:gd name="T29" fmla="*/ 160 h 246"/>
                <a:gd name="T30" fmla="*/ 106 w 171"/>
                <a:gd name="T31" fmla="*/ 41 h 246"/>
                <a:gd name="T32" fmla="*/ 101 w 171"/>
                <a:gd name="T33" fmla="*/ 31 h 246"/>
                <a:gd name="T34" fmla="*/ 85 w 171"/>
                <a:gd name="T35" fmla="*/ 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46">
                  <a:moveTo>
                    <a:pt x="85" y="246"/>
                  </a:moveTo>
                  <a:cubicBezTo>
                    <a:pt x="38" y="246"/>
                    <a:pt x="0" y="208"/>
                    <a:pt x="0" y="160"/>
                  </a:cubicBezTo>
                  <a:cubicBezTo>
                    <a:pt x="0" y="137"/>
                    <a:pt x="24" y="85"/>
                    <a:pt x="51" y="32"/>
                  </a:cubicBezTo>
                  <a:cubicBezTo>
                    <a:pt x="53" y="29"/>
                    <a:pt x="54" y="26"/>
                    <a:pt x="55" y="24"/>
                  </a:cubicBezTo>
                  <a:cubicBezTo>
                    <a:pt x="63" y="9"/>
                    <a:pt x="74" y="0"/>
                    <a:pt x="85" y="0"/>
                  </a:cubicBezTo>
                  <a:cubicBezTo>
                    <a:pt x="92" y="0"/>
                    <a:pt x="105" y="3"/>
                    <a:pt x="115" y="24"/>
                  </a:cubicBezTo>
                  <a:cubicBezTo>
                    <a:pt x="116" y="26"/>
                    <a:pt x="118" y="30"/>
                    <a:pt x="120" y="33"/>
                  </a:cubicBezTo>
                  <a:cubicBezTo>
                    <a:pt x="147" y="85"/>
                    <a:pt x="171" y="137"/>
                    <a:pt x="171" y="160"/>
                  </a:cubicBezTo>
                  <a:cubicBezTo>
                    <a:pt x="171" y="208"/>
                    <a:pt x="133" y="246"/>
                    <a:pt x="85" y="246"/>
                  </a:cubicBezTo>
                  <a:close/>
                  <a:moveTo>
                    <a:pt x="85" y="16"/>
                  </a:moveTo>
                  <a:cubicBezTo>
                    <a:pt x="80" y="16"/>
                    <a:pt x="74" y="22"/>
                    <a:pt x="70" y="31"/>
                  </a:cubicBezTo>
                  <a:cubicBezTo>
                    <a:pt x="68" y="33"/>
                    <a:pt x="67" y="36"/>
                    <a:pt x="65" y="40"/>
                  </a:cubicBezTo>
                  <a:cubicBezTo>
                    <a:pt x="52" y="66"/>
                    <a:pt x="16" y="137"/>
                    <a:pt x="16" y="160"/>
                  </a:cubicBezTo>
                  <a:cubicBezTo>
                    <a:pt x="16" y="199"/>
                    <a:pt x="47" y="230"/>
                    <a:pt x="85" y="230"/>
                  </a:cubicBezTo>
                  <a:cubicBezTo>
                    <a:pt x="124" y="230"/>
                    <a:pt x="155" y="199"/>
                    <a:pt x="155" y="160"/>
                  </a:cubicBezTo>
                  <a:cubicBezTo>
                    <a:pt x="155" y="137"/>
                    <a:pt x="120" y="70"/>
                    <a:pt x="106" y="41"/>
                  </a:cubicBezTo>
                  <a:cubicBezTo>
                    <a:pt x="104" y="37"/>
                    <a:pt x="102" y="34"/>
                    <a:pt x="101" y="31"/>
                  </a:cubicBezTo>
                  <a:cubicBezTo>
                    <a:pt x="96" y="22"/>
                    <a:pt x="90" y="16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4"/>
            <p:cNvSpPr>
              <a:spLocks/>
            </p:cNvSpPr>
            <p:nvPr/>
          </p:nvSpPr>
          <p:spPr bwMode="auto">
            <a:xfrm>
              <a:off x="4911726" y="2379663"/>
              <a:ext cx="12700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4914901" y="2247900"/>
              <a:ext cx="6350" cy="9525"/>
            </a:xfrm>
            <a:custGeom>
              <a:avLst/>
              <a:gdLst>
                <a:gd name="T0" fmla="*/ 4 w 8"/>
                <a:gd name="T1" fmla="*/ 12 h 12"/>
                <a:gd name="T2" fmla="*/ 0 w 8"/>
                <a:gd name="T3" fmla="*/ 8 h 12"/>
                <a:gd name="T4" fmla="*/ 0 w 8"/>
                <a:gd name="T5" fmla="*/ 4 h 12"/>
                <a:gd name="T6" fmla="*/ 4 w 8"/>
                <a:gd name="T7" fmla="*/ 0 h 12"/>
                <a:gd name="T8" fmla="*/ 8 w 8"/>
                <a:gd name="T9" fmla="*/ 4 h 12"/>
                <a:gd name="T10" fmla="*/ 8 w 8"/>
                <a:gd name="T11" fmla="*/ 8 h 12"/>
                <a:gd name="T12" fmla="*/ 4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>
              <a:off x="4914901" y="2260600"/>
              <a:ext cx="6350" cy="125413"/>
            </a:xfrm>
            <a:custGeom>
              <a:avLst/>
              <a:gdLst>
                <a:gd name="T0" fmla="*/ 4 w 8"/>
                <a:gd name="T1" fmla="*/ 148 h 148"/>
                <a:gd name="T2" fmla="*/ 0 w 8"/>
                <a:gd name="T3" fmla="*/ 144 h 148"/>
                <a:gd name="T4" fmla="*/ 0 w 8"/>
                <a:gd name="T5" fmla="*/ 4 h 148"/>
                <a:gd name="T6" fmla="*/ 4 w 8"/>
                <a:gd name="T7" fmla="*/ 0 h 148"/>
                <a:gd name="T8" fmla="*/ 8 w 8"/>
                <a:gd name="T9" fmla="*/ 4 h 148"/>
                <a:gd name="T10" fmla="*/ 8 w 8"/>
                <a:gd name="T11" fmla="*/ 144 h 148"/>
                <a:gd name="T12" fmla="*/ 4 w 8"/>
                <a:gd name="T13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8">
                  <a:moveTo>
                    <a:pt x="4" y="148"/>
                  </a:moveTo>
                  <a:cubicBezTo>
                    <a:pt x="2" y="148"/>
                    <a:pt x="0" y="146"/>
                    <a:pt x="0" y="1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6"/>
                    <a:pt x="6" y="148"/>
                    <a:pt x="4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>
              <a:off x="4913313" y="2327275"/>
              <a:ext cx="34925" cy="33338"/>
            </a:xfrm>
            <a:custGeom>
              <a:avLst/>
              <a:gdLst>
                <a:gd name="T0" fmla="*/ 5 w 41"/>
                <a:gd name="T1" fmla="*/ 40 h 40"/>
                <a:gd name="T2" fmla="*/ 2 w 41"/>
                <a:gd name="T3" fmla="*/ 39 h 40"/>
                <a:gd name="T4" fmla="*/ 2 w 41"/>
                <a:gd name="T5" fmla="*/ 33 h 40"/>
                <a:gd name="T6" fmla="*/ 34 w 41"/>
                <a:gd name="T7" fmla="*/ 2 h 40"/>
                <a:gd name="T8" fmla="*/ 39 w 41"/>
                <a:gd name="T9" fmla="*/ 2 h 40"/>
                <a:gd name="T10" fmla="*/ 39 w 41"/>
                <a:gd name="T11" fmla="*/ 7 h 40"/>
                <a:gd name="T12" fmla="*/ 7 w 41"/>
                <a:gd name="T13" fmla="*/ 39 h 40"/>
                <a:gd name="T14" fmla="*/ 5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5" y="40"/>
                  </a:moveTo>
                  <a:cubicBezTo>
                    <a:pt x="4" y="40"/>
                    <a:pt x="3" y="40"/>
                    <a:pt x="2" y="39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8" y="0"/>
                    <a:pt x="39" y="2"/>
                  </a:cubicBezTo>
                  <a:cubicBezTo>
                    <a:pt x="41" y="3"/>
                    <a:pt x="41" y="6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0"/>
                    <a:pt x="6" y="40"/>
                    <a:pt x="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>
              <a:off x="4883151" y="2295525"/>
              <a:ext cx="7938" cy="7938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9"/>
            <p:cNvSpPr>
              <a:spLocks/>
            </p:cNvSpPr>
            <p:nvPr/>
          </p:nvSpPr>
          <p:spPr bwMode="auto">
            <a:xfrm>
              <a:off x="4891088" y="2303463"/>
              <a:ext cx="28575" cy="28575"/>
            </a:xfrm>
            <a:custGeom>
              <a:avLst/>
              <a:gdLst>
                <a:gd name="T0" fmla="*/ 30 w 35"/>
                <a:gd name="T1" fmla="*/ 34 h 34"/>
                <a:gd name="T2" fmla="*/ 28 w 35"/>
                <a:gd name="T3" fmla="*/ 33 h 34"/>
                <a:gd name="T4" fmla="*/ 1 w 35"/>
                <a:gd name="T5" fmla="*/ 7 h 34"/>
                <a:gd name="T6" fmla="*/ 1 w 35"/>
                <a:gd name="T7" fmla="*/ 1 h 34"/>
                <a:gd name="T8" fmla="*/ 7 w 35"/>
                <a:gd name="T9" fmla="*/ 1 h 34"/>
                <a:gd name="T10" fmla="*/ 33 w 35"/>
                <a:gd name="T11" fmla="*/ 27 h 34"/>
                <a:gd name="T12" fmla="*/ 33 w 35"/>
                <a:gd name="T13" fmla="*/ 33 h 34"/>
                <a:gd name="T14" fmla="*/ 30 w 3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4">
                  <a:moveTo>
                    <a:pt x="30" y="34"/>
                  </a:moveTo>
                  <a:cubicBezTo>
                    <a:pt x="29" y="34"/>
                    <a:pt x="28" y="34"/>
                    <a:pt x="28" y="3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9"/>
                    <a:pt x="35" y="32"/>
                    <a:pt x="33" y="33"/>
                  </a:cubicBezTo>
                  <a:cubicBezTo>
                    <a:pt x="33" y="34"/>
                    <a:pt x="32" y="34"/>
                    <a:pt x="3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>
              <a:off x="4913313" y="2257425"/>
              <a:ext cx="28575" cy="28575"/>
            </a:xfrm>
            <a:custGeom>
              <a:avLst/>
              <a:gdLst>
                <a:gd name="T0" fmla="*/ 5 w 34"/>
                <a:gd name="T1" fmla="*/ 33 h 33"/>
                <a:gd name="T2" fmla="*/ 2 w 34"/>
                <a:gd name="T3" fmla="*/ 32 h 33"/>
                <a:gd name="T4" fmla="*/ 2 w 34"/>
                <a:gd name="T5" fmla="*/ 26 h 33"/>
                <a:gd name="T6" fmla="*/ 27 w 34"/>
                <a:gd name="T7" fmla="*/ 1 h 33"/>
                <a:gd name="T8" fmla="*/ 32 w 34"/>
                <a:gd name="T9" fmla="*/ 1 h 33"/>
                <a:gd name="T10" fmla="*/ 32 w 34"/>
                <a:gd name="T11" fmla="*/ 7 h 33"/>
                <a:gd name="T12" fmla="*/ 7 w 34"/>
                <a:gd name="T13" fmla="*/ 32 h 33"/>
                <a:gd name="T14" fmla="*/ 5 w 34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5" y="33"/>
                  </a:moveTo>
                  <a:cubicBezTo>
                    <a:pt x="4" y="33"/>
                    <a:pt x="3" y="33"/>
                    <a:pt x="2" y="32"/>
                  </a:cubicBezTo>
                  <a:cubicBezTo>
                    <a:pt x="0" y="31"/>
                    <a:pt x="0" y="28"/>
                    <a:pt x="2" y="26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31" y="0"/>
                    <a:pt x="32" y="1"/>
                  </a:cubicBezTo>
                  <a:cubicBezTo>
                    <a:pt x="34" y="3"/>
                    <a:pt x="34" y="6"/>
                    <a:pt x="32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6" y="33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1"/>
            <p:cNvSpPr>
              <a:spLocks noEditPoints="1"/>
            </p:cNvSpPr>
            <p:nvPr/>
          </p:nvSpPr>
          <p:spPr bwMode="auto">
            <a:xfrm>
              <a:off x="7002463" y="2224088"/>
              <a:ext cx="142875" cy="144463"/>
            </a:xfrm>
            <a:custGeom>
              <a:avLst/>
              <a:gdLst>
                <a:gd name="T0" fmla="*/ 85 w 169"/>
                <a:gd name="T1" fmla="*/ 169 h 169"/>
                <a:gd name="T2" fmla="*/ 0 w 169"/>
                <a:gd name="T3" fmla="*/ 84 h 169"/>
                <a:gd name="T4" fmla="*/ 85 w 169"/>
                <a:gd name="T5" fmla="*/ 0 h 169"/>
                <a:gd name="T6" fmla="*/ 169 w 169"/>
                <a:gd name="T7" fmla="*/ 84 h 169"/>
                <a:gd name="T8" fmla="*/ 85 w 169"/>
                <a:gd name="T9" fmla="*/ 169 h 169"/>
                <a:gd name="T10" fmla="*/ 85 w 169"/>
                <a:gd name="T11" fmla="*/ 16 h 169"/>
                <a:gd name="T12" fmla="*/ 16 w 169"/>
                <a:gd name="T13" fmla="*/ 84 h 169"/>
                <a:gd name="T14" fmla="*/ 85 w 169"/>
                <a:gd name="T15" fmla="*/ 153 h 169"/>
                <a:gd name="T16" fmla="*/ 153 w 169"/>
                <a:gd name="T17" fmla="*/ 84 h 169"/>
                <a:gd name="T18" fmla="*/ 85 w 169"/>
                <a:gd name="T19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38" y="169"/>
                    <a:pt x="0" y="131"/>
                    <a:pt x="0" y="84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131"/>
                    <a:pt x="131" y="169"/>
                    <a:pt x="85" y="169"/>
                  </a:cubicBezTo>
                  <a:close/>
                  <a:moveTo>
                    <a:pt x="85" y="16"/>
                  </a:moveTo>
                  <a:cubicBezTo>
                    <a:pt x="47" y="16"/>
                    <a:pt x="16" y="46"/>
                    <a:pt x="16" y="84"/>
                  </a:cubicBezTo>
                  <a:cubicBezTo>
                    <a:pt x="16" y="122"/>
                    <a:pt x="47" y="153"/>
                    <a:pt x="85" y="153"/>
                  </a:cubicBezTo>
                  <a:cubicBezTo>
                    <a:pt x="123" y="153"/>
                    <a:pt x="153" y="122"/>
                    <a:pt x="153" y="84"/>
                  </a:cubicBezTo>
                  <a:cubicBezTo>
                    <a:pt x="153" y="46"/>
                    <a:pt x="123" y="16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2"/>
            <p:cNvSpPr>
              <a:spLocks/>
            </p:cNvSpPr>
            <p:nvPr/>
          </p:nvSpPr>
          <p:spPr bwMode="auto">
            <a:xfrm>
              <a:off x="7032626" y="2249488"/>
              <a:ext cx="38100" cy="25400"/>
            </a:xfrm>
            <a:custGeom>
              <a:avLst/>
              <a:gdLst>
                <a:gd name="T0" fmla="*/ 5 w 45"/>
                <a:gd name="T1" fmla="*/ 29 h 29"/>
                <a:gd name="T2" fmla="*/ 3 w 45"/>
                <a:gd name="T3" fmla="*/ 28 h 29"/>
                <a:gd name="T4" fmla="*/ 1 w 45"/>
                <a:gd name="T5" fmla="*/ 23 h 29"/>
                <a:gd name="T6" fmla="*/ 41 w 45"/>
                <a:gd name="T7" fmla="*/ 0 h 29"/>
                <a:gd name="T8" fmla="*/ 45 w 45"/>
                <a:gd name="T9" fmla="*/ 4 h 29"/>
                <a:gd name="T10" fmla="*/ 41 w 45"/>
                <a:gd name="T11" fmla="*/ 8 h 29"/>
                <a:gd name="T12" fmla="*/ 8 w 45"/>
                <a:gd name="T13" fmla="*/ 27 h 29"/>
                <a:gd name="T14" fmla="*/ 5 w 45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29">
                  <a:moveTo>
                    <a:pt x="5" y="29"/>
                  </a:moveTo>
                  <a:cubicBezTo>
                    <a:pt x="4" y="29"/>
                    <a:pt x="4" y="29"/>
                    <a:pt x="3" y="28"/>
                  </a:cubicBezTo>
                  <a:cubicBezTo>
                    <a:pt x="1" y="27"/>
                    <a:pt x="0" y="25"/>
                    <a:pt x="1" y="23"/>
                  </a:cubicBezTo>
                  <a:cubicBezTo>
                    <a:pt x="10" y="9"/>
                    <a:pt x="25" y="0"/>
                    <a:pt x="41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6"/>
                    <a:pt x="43" y="8"/>
                    <a:pt x="41" y="8"/>
                  </a:cubicBezTo>
                  <a:cubicBezTo>
                    <a:pt x="28" y="8"/>
                    <a:pt x="15" y="15"/>
                    <a:pt x="8" y="27"/>
                  </a:cubicBezTo>
                  <a:cubicBezTo>
                    <a:pt x="8" y="28"/>
                    <a:pt x="6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3"/>
            <p:cNvSpPr>
              <a:spLocks/>
            </p:cNvSpPr>
            <p:nvPr/>
          </p:nvSpPr>
          <p:spPr bwMode="auto">
            <a:xfrm>
              <a:off x="7027863" y="2278063"/>
              <a:ext cx="7938" cy="14288"/>
            </a:xfrm>
            <a:custGeom>
              <a:avLst/>
              <a:gdLst>
                <a:gd name="T0" fmla="*/ 4 w 10"/>
                <a:gd name="T1" fmla="*/ 17 h 17"/>
                <a:gd name="T2" fmla="*/ 0 w 10"/>
                <a:gd name="T3" fmla="*/ 13 h 17"/>
                <a:gd name="T4" fmla="*/ 1 w 10"/>
                <a:gd name="T5" fmla="*/ 4 h 17"/>
                <a:gd name="T6" fmla="*/ 6 w 10"/>
                <a:gd name="T7" fmla="*/ 1 h 17"/>
                <a:gd name="T8" fmla="*/ 9 w 10"/>
                <a:gd name="T9" fmla="*/ 6 h 17"/>
                <a:gd name="T10" fmla="*/ 8 w 10"/>
                <a:gd name="T11" fmla="*/ 13 h 17"/>
                <a:gd name="T12" fmla="*/ 4 w 10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7">
                  <a:moveTo>
                    <a:pt x="4" y="17"/>
                  </a:moveTo>
                  <a:cubicBezTo>
                    <a:pt x="2" y="17"/>
                    <a:pt x="0" y="15"/>
                    <a:pt x="0" y="13"/>
                  </a:cubicBezTo>
                  <a:cubicBezTo>
                    <a:pt x="0" y="9"/>
                    <a:pt x="0" y="7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8" y="1"/>
                    <a:pt x="10" y="4"/>
                    <a:pt x="9" y="6"/>
                  </a:cubicBezTo>
                  <a:cubicBezTo>
                    <a:pt x="8" y="9"/>
                    <a:pt x="8" y="10"/>
                    <a:pt x="8" y="13"/>
                  </a:cubicBezTo>
                  <a:cubicBezTo>
                    <a:pt x="8" y="15"/>
                    <a:pt x="6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4"/>
            <p:cNvSpPr>
              <a:spLocks/>
            </p:cNvSpPr>
            <p:nvPr/>
          </p:nvSpPr>
          <p:spPr bwMode="auto">
            <a:xfrm>
              <a:off x="7069138" y="2376488"/>
              <a:ext cx="14288" cy="33338"/>
            </a:xfrm>
            <a:custGeom>
              <a:avLst/>
              <a:gdLst>
                <a:gd name="T0" fmla="*/ 8 w 16"/>
                <a:gd name="T1" fmla="*/ 40 h 40"/>
                <a:gd name="T2" fmla="*/ 0 w 16"/>
                <a:gd name="T3" fmla="*/ 32 h 40"/>
                <a:gd name="T4" fmla="*/ 0 w 16"/>
                <a:gd name="T5" fmla="*/ 8 h 40"/>
                <a:gd name="T6" fmla="*/ 8 w 16"/>
                <a:gd name="T7" fmla="*/ 0 h 40"/>
                <a:gd name="T8" fmla="*/ 16 w 16"/>
                <a:gd name="T9" fmla="*/ 8 h 40"/>
                <a:gd name="T10" fmla="*/ 16 w 16"/>
                <a:gd name="T11" fmla="*/ 32 h 40"/>
                <a:gd name="T12" fmla="*/ 8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8" y="40"/>
                  </a:move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6"/>
                    <a:pt x="12" y="40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5"/>
            <p:cNvSpPr>
              <a:spLocks/>
            </p:cNvSpPr>
            <p:nvPr/>
          </p:nvSpPr>
          <p:spPr bwMode="auto">
            <a:xfrm>
              <a:off x="7069138" y="2182813"/>
              <a:ext cx="14288" cy="34925"/>
            </a:xfrm>
            <a:custGeom>
              <a:avLst/>
              <a:gdLst>
                <a:gd name="T0" fmla="*/ 8 w 16"/>
                <a:gd name="T1" fmla="*/ 40 h 40"/>
                <a:gd name="T2" fmla="*/ 0 w 16"/>
                <a:gd name="T3" fmla="*/ 32 h 40"/>
                <a:gd name="T4" fmla="*/ 0 w 16"/>
                <a:gd name="T5" fmla="*/ 8 h 40"/>
                <a:gd name="T6" fmla="*/ 8 w 16"/>
                <a:gd name="T7" fmla="*/ 0 h 40"/>
                <a:gd name="T8" fmla="*/ 16 w 16"/>
                <a:gd name="T9" fmla="*/ 8 h 40"/>
                <a:gd name="T10" fmla="*/ 16 w 16"/>
                <a:gd name="T11" fmla="*/ 32 h 40"/>
                <a:gd name="T12" fmla="*/ 8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8" y="40"/>
                  </a:move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6"/>
                    <a:pt x="12" y="40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6"/>
            <p:cNvSpPr>
              <a:spLocks/>
            </p:cNvSpPr>
            <p:nvPr/>
          </p:nvSpPr>
          <p:spPr bwMode="auto">
            <a:xfrm>
              <a:off x="6991351" y="2349500"/>
              <a:ext cx="28575" cy="28575"/>
            </a:xfrm>
            <a:custGeom>
              <a:avLst/>
              <a:gdLst>
                <a:gd name="T0" fmla="*/ 8 w 34"/>
                <a:gd name="T1" fmla="*/ 33 h 33"/>
                <a:gd name="T2" fmla="*/ 3 w 34"/>
                <a:gd name="T3" fmla="*/ 31 h 33"/>
                <a:gd name="T4" fmla="*/ 3 w 34"/>
                <a:gd name="T5" fmla="*/ 20 h 33"/>
                <a:gd name="T6" fmla="*/ 20 w 34"/>
                <a:gd name="T7" fmla="*/ 3 h 33"/>
                <a:gd name="T8" fmla="*/ 31 w 34"/>
                <a:gd name="T9" fmla="*/ 3 h 33"/>
                <a:gd name="T10" fmla="*/ 31 w 34"/>
                <a:gd name="T11" fmla="*/ 14 h 33"/>
                <a:gd name="T12" fmla="*/ 14 w 34"/>
                <a:gd name="T13" fmla="*/ 31 h 33"/>
                <a:gd name="T14" fmla="*/ 8 w 34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8" y="33"/>
                  </a:moveTo>
                  <a:cubicBezTo>
                    <a:pt x="6" y="33"/>
                    <a:pt x="4" y="33"/>
                    <a:pt x="3" y="31"/>
                  </a:cubicBezTo>
                  <a:cubicBezTo>
                    <a:pt x="0" y="28"/>
                    <a:pt x="0" y="23"/>
                    <a:pt x="3" y="2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0"/>
                    <a:pt x="28" y="0"/>
                    <a:pt x="31" y="3"/>
                  </a:cubicBezTo>
                  <a:cubicBezTo>
                    <a:pt x="34" y="6"/>
                    <a:pt x="34" y="11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3"/>
                    <a:pt x="10" y="33"/>
                    <a:pt x="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7"/>
            <p:cNvSpPr>
              <a:spLocks/>
            </p:cNvSpPr>
            <p:nvPr/>
          </p:nvSpPr>
          <p:spPr bwMode="auto">
            <a:xfrm>
              <a:off x="7127876" y="2212975"/>
              <a:ext cx="28575" cy="28575"/>
            </a:xfrm>
            <a:custGeom>
              <a:avLst/>
              <a:gdLst>
                <a:gd name="T0" fmla="*/ 9 w 34"/>
                <a:gd name="T1" fmla="*/ 34 h 34"/>
                <a:gd name="T2" fmla="*/ 3 w 34"/>
                <a:gd name="T3" fmla="*/ 32 h 34"/>
                <a:gd name="T4" fmla="*/ 3 w 34"/>
                <a:gd name="T5" fmla="*/ 20 h 34"/>
                <a:gd name="T6" fmla="*/ 20 w 34"/>
                <a:gd name="T7" fmla="*/ 3 h 34"/>
                <a:gd name="T8" fmla="*/ 31 w 34"/>
                <a:gd name="T9" fmla="*/ 3 h 34"/>
                <a:gd name="T10" fmla="*/ 31 w 34"/>
                <a:gd name="T11" fmla="*/ 15 h 34"/>
                <a:gd name="T12" fmla="*/ 14 w 34"/>
                <a:gd name="T13" fmla="*/ 32 h 34"/>
                <a:gd name="T14" fmla="*/ 9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9" y="34"/>
                  </a:moveTo>
                  <a:cubicBezTo>
                    <a:pt x="7" y="34"/>
                    <a:pt x="5" y="33"/>
                    <a:pt x="3" y="32"/>
                  </a:cubicBezTo>
                  <a:cubicBezTo>
                    <a:pt x="0" y="29"/>
                    <a:pt x="0" y="24"/>
                    <a:pt x="3" y="2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0"/>
                    <a:pt x="28" y="0"/>
                    <a:pt x="31" y="3"/>
                  </a:cubicBezTo>
                  <a:cubicBezTo>
                    <a:pt x="34" y="7"/>
                    <a:pt x="34" y="12"/>
                    <a:pt x="31" y="15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3"/>
                    <a:pt x="11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8"/>
            <p:cNvSpPr>
              <a:spLocks/>
            </p:cNvSpPr>
            <p:nvPr/>
          </p:nvSpPr>
          <p:spPr bwMode="auto">
            <a:xfrm>
              <a:off x="6991351" y="2212975"/>
              <a:ext cx="28575" cy="28575"/>
            </a:xfrm>
            <a:custGeom>
              <a:avLst/>
              <a:gdLst>
                <a:gd name="T0" fmla="*/ 25 w 34"/>
                <a:gd name="T1" fmla="*/ 34 h 34"/>
                <a:gd name="T2" fmla="*/ 20 w 34"/>
                <a:gd name="T3" fmla="*/ 32 h 34"/>
                <a:gd name="T4" fmla="*/ 3 w 34"/>
                <a:gd name="T5" fmla="*/ 15 h 34"/>
                <a:gd name="T6" fmla="*/ 3 w 34"/>
                <a:gd name="T7" fmla="*/ 3 h 34"/>
                <a:gd name="T8" fmla="*/ 14 w 34"/>
                <a:gd name="T9" fmla="*/ 3 h 34"/>
                <a:gd name="T10" fmla="*/ 31 w 34"/>
                <a:gd name="T11" fmla="*/ 20 h 34"/>
                <a:gd name="T12" fmla="*/ 31 w 34"/>
                <a:gd name="T13" fmla="*/ 32 h 34"/>
                <a:gd name="T14" fmla="*/ 25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25" y="34"/>
                  </a:moveTo>
                  <a:cubicBezTo>
                    <a:pt x="23" y="34"/>
                    <a:pt x="21" y="33"/>
                    <a:pt x="20" y="3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4" y="24"/>
                    <a:pt x="34" y="29"/>
                    <a:pt x="31" y="32"/>
                  </a:cubicBezTo>
                  <a:cubicBezTo>
                    <a:pt x="29" y="33"/>
                    <a:pt x="27" y="34"/>
                    <a:pt x="2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9"/>
            <p:cNvSpPr>
              <a:spLocks/>
            </p:cNvSpPr>
            <p:nvPr/>
          </p:nvSpPr>
          <p:spPr bwMode="auto">
            <a:xfrm>
              <a:off x="7127876" y="2349500"/>
              <a:ext cx="28575" cy="28575"/>
            </a:xfrm>
            <a:custGeom>
              <a:avLst/>
              <a:gdLst>
                <a:gd name="T0" fmla="*/ 26 w 34"/>
                <a:gd name="T1" fmla="*/ 33 h 33"/>
                <a:gd name="T2" fmla="*/ 20 w 34"/>
                <a:gd name="T3" fmla="*/ 31 h 33"/>
                <a:gd name="T4" fmla="*/ 3 w 34"/>
                <a:gd name="T5" fmla="*/ 14 h 33"/>
                <a:gd name="T6" fmla="*/ 3 w 34"/>
                <a:gd name="T7" fmla="*/ 3 h 33"/>
                <a:gd name="T8" fmla="*/ 14 w 34"/>
                <a:gd name="T9" fmla="*/ 3 h 33"/>
                <a:gd name="T10" fmla="*/ 31 w 34"/>
                <a:gd name="T11" fmla="*/ 20 h 33"/>
                <a:gd name="T12" fmla="*/ 31 w 34"/>
                <a:gd name="T13" fmla="*/ 31 h 33"/>
                <a:gd name="T14" fmla="*/ 26 w 34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26" y="33"/>
                  </a:moveTo>
                  <a:cubicBezTo>
                    <a:pt x="24" y="33"/>
                    <a:pt x="22" y="33"/>
                    <a:pt x="20" y="3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30" y="33"/>
                    <a:pt x="28" y="33"/>
                    <a:pt x="2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0"/>
            <p:cNvSpPr>
              <a:spLocks/>
            </p:cNvSpPr>
            <p:nvPr/>
          </p:nvSpPr>
          <p:spPr bwMode="auto">
            <a:xfrm>
              <a:off x="6958013" y="2292350"/>
              <a:ext cx="34925" cy="12700"/>
            </a:xfrm>
            <a:custGeom>
              <a:avLst/>
              <a:gdLst>
                <a:gd name="T0" fmla="*/ 32 w 40"/>
                <a:gd name="T1" fmla="*/ 16 h 16"/>
                <a:gd name="T2" fmla="*/ 8 w 40"/>
                <a:gd name="T3" fmla="*/ 16 h 16"/>
                <a:gd name="T4" fmla="*/ 0 w 40"/>
                <a:gd name="T5" fmla="*/ 8 h 16"/>
                <a:gd name="T6" fmla="*/ 8 w 40"/>
                <a:gd name="T7" fmla="*/ 0 h 16"/>
                <a:gd name="T8" fmla="*/ 32 w 40"/>
                <a:gd name="T9" fmla="*/ 0 h 16"/>
                <a:gd name="T10" fmla="*/ 40 w 40"/>
                <a:gd name="T11" fmla="*/ 8 h 16"/>
                <a:gd name="T12" fmla="*/ 32 w 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6">
                  <a:moveTo>
                    <a:pt x="3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6" y="0"/>
                    <a:pt x="40" y="4"/>
                    <a:pt x="40" y="8"/>
                  </a:cubicBezTo>
                  <a:cubicBezTo>
                    <a:pt x="40" y="12"/>
                    <a:pt x="36" y="16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1"/>
            <p:cNvSpPr>
              <a:spLocks/>
            </p:cNvSpPr>
            <p:nvPr/>
          </p:nvSpPr>
          <p:spPr bwMode="auto">
            <a:xfrm>
              <a:off x="7151688" y="2292350"/>
              <a:ext cx="34925" cy="12700"/>
            </a:xfrm>
            <a:custGeom>
              <a:avLst/>
              <a:gdLst>
                <a:gd name="T0" fmla="*/ 32 w 40"/>
                <a:gd name="T1" fmla="*/ 16 h 16"/>
                <a:gd name="T2" fmla="*/ 8 w 40"/>
                <a:gd name="T3" fmla="*/ 16 h 16"/>
                <a:gd name="T4" fmla="*/ 0 w 40"/>
                <a:gd name="T5" fmla="*/ 8 h 16"/>
                <a:gd name="T6" fmla="*/ 8 w 40"/>
                <a:gd name="T7" fmla="*/ 0 h 16"/>
                <a:gd name="T8" fmla="*/ 32 w 40"/>
                <a:gd name="T9" fmla="*/ 0 h 16"/>
                <a:gd name="T10" fmla="*/ 40 w 40"/>
                <a:gd name="T11" fmla="*/ 8 h 16"/>
                <a:gd name="T12" fmla="*/ 32 w 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6">
                  <a:moveTo>
                    <a:pt x="3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6" y="0"/>
                    <a:pt x="40" y="4"/>
                    <a:pt x="40" y="8"/>
                  </a:cubicBezTo>
                  <a:cubicBezTo>
                    <a:pt x="40" y="12"/>
                    <a:pt x="36" y="16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43"/>
            <p:cNvSpPr>
              <a:spLocks noEditPoints="1"/>
            </p:cNvSpPr>
            <p:nvPr/>
          </p:nvSpPr>
          <p:spPr bwMode="auto">
            <a:xfrm>
              <a:off x="6611938" y="2185988"/>
              <a:ext cx="201613" cy="222250"/>
            </a:xfrm>
            <a:custGeom>
              <a:avLst/>
              <a:gdLst>
                <a:gd name="T0" fmla="*/ 131 w 237"/>
                <a:gd name="T1" fmla="*/ 261 h 261"/>
                <a:gd name="T2" fmla="*/ 0 w 237"/>
                <a:gd name="T3" fmla="*/ 131 h 261"/>
                <a:gd name="T4" fmla="*/ 129 w 237"/>
                <a:gd name="T5" fmla="*/ 0 h 261"/>
                <a:gd name="T6" fmla="*/ 129 w 237"/>
                <a:gd name="T7" fmla="*/ 0 h 261"/>
                <a:gd name="T8" fmla="*/ 137 w 237"/>
                <a:gd name="T9" fmla="*/ 4 h 261"/>
                <a:gd name="T10" fmla="*/ 136 w 237"/>
                <a:gd name="T11" fmla="*/ 12 h 261"/>
                <a:gd name="T12" fmla="*/ 112 w 237"/>
                <a:gd name="T13" fmla="*/ 82 h 261"/>
                <a:gd name="T14" fmla="*/ 227 w 237"/>
                <a:gd name="T15" fmla="*/ 197 h 261"/>
                <a:gd name="T16" fmla="*/ 228 w 237"/>
                <a:gd name="T17" fmla="*/ 197 h 261"/>
                <a:gd name="T18" fmla="*/ 236 w 237"/>
                <a:gd name="T19" fmla="*/ 202 h 261"/>
                <a:gd name="T20" fmla="*/ 235 w 237"/>
                <a:gd name="T21" fmla="*/ 210 h 261"/>
                <a:gd name="T22" fmla="*/ 131 w 237"/>
                <a:gd name="T23" fmla="*/ 261 h 261"/>
                <a:gd name="T24" fmla="*/ 113 w 237"/>
                <a:gd name="T25" fmla="*/ 16 h 261"/>
                <a:gd name="T26" fmla="*/ 16 w 237"/>
                <a:gd name="T27" fmla="*/ 130 h 261"/>
                <a:gd name="T28" fmla="*/ 131 w 237"/>
                <a:gd name="T29" fmla="*/ 245 h 261"/>
                <a:gd name="T30" fmla="*/ 212 w 237"/>
                <a:gd name="T31" fmla="*/ 212 h 261"/>
                <a:gd name="T32" fmla="*/ 96 w 237"/>
                <a:gd name="T33" fmla="*/ 82 h 261"/>
                <a:gd name="T34" fmla="*/ 113 w 237"/>
                <a:gd name="T35" fmla="*/ 1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61">
                  <a:moveTo>
                    <a:pt x="131" y="261"/>
                  </a:moveTo>
                  <a:cubicBezTo>
                    <a:pt x="59" y="261"/>
                    <a:pt x="0" y="203"/>
                    <a:pt x="0" y="131"/>
                  </a:cubicBezTo>
                  <a:cubicBezTo>
                    <a:pt x="0" y="59"/>
                    <a:pt x="58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2" y="0"/>
                    <a:pt x="135" y="1"/>
                    <a:pt x="137" y="4"/>
                  </a:cubicBezTo>
                  <a:cubicBezTo>
                    <a:pt x="138" y="7"/>
                    <a:pt x="138" y="10"/>
                    <a:pt x="136" y="12"/>
                  </a:cubicBezTo>
                  <a:cubicBezTo>
                    <a:pt x="120" y="32"/>
                    <a:pt x="112" y="56"/>
                    <a:pt x="112" y="82"/>
                  </a:cubicBezTo>
                  <a:cubicBezTo>
                    <a:pt x="112" y="146"/>
                    <a:pt x="163" y="197"/>
                    <a:pt x="227" y="197"/>
                  </a:cubicBezTo>
                  <a:cubicBezTo>
                    <a:pt x="228" y="197"/>
                    <a:pt x="228" y="197"/>
                    <a:pt x="228" y="197"/>
                  </a:cubicBezTo>
                  <a:cubicBezTo>
                    <a:pt x="231" y="197"/>
                    <a:pt x="234" y="199"/>
                    <a:pt x="236" y="202"/>
                  </a:cubicBezTo>
                  <a:cubicBezTo>
                    <a:pt x="237" y="204"/>
                    <a:pt x="237" y="208"/>
                    <a:pt x="235" y="210"/>
                  </a:cubicBezTo>
                  <a:cubicBezTo>
                    <a:pt x="210" y="243"/>
                    <a:pt x="172" y="261"/>
                    <a:pt x="131" y="261"/>
                  </a:cubicBezTo>
                  <a:close/>
                  <a:moveTo>
                    <a:pt x="113" y="16"/>
                  </a:moveTo>
                  <a:cubicBezTo>
                    <a:pt x="58" y="25"/>
                    <a:pt x="16" y="73"/>
                    <a:pt x="16" y="130"/>
                  </a:cubicBezTo>
                  <a:cubicBezTo>
                    <a:pt x="16" y="194"/>
                    <a:pt x="67" y="245"/>
                    <a:pt x="131" y="245"/>
                  </a:cubicBezTo>
                  <a:cubicBezTo>
                    <a:pt x="162" y="245"/>
                    <a:pt x="190" y="233"/>
                    <a:pt x="212" y="212"/>
                  </a:cubicBezTo>
                  <a:cubicBezTo>
                    <a:pt x="146" y="205"/>
                    <a:pt x="96" y="149"/>
                    <a:pt x="96" y="82"/>
                  </a:cubicBezTo>
                  <a:cubicBezTo>
                    <a:pt x="96" y="59"/>
                    <a:pt x="102" y="36"/>
                    <a:pt x="1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444"/>
            <p:cNvSpPr>
              <a:spLocks/>
            </p:cNvSpPr>
            <p:nvPr/>
          </p:nvSpPr>
          <p:spPr bwMode="auto">
            <a:xfrm>
              <a:off x="6637338" y="2305051"/>
              <a:ext cx="95250" cy="79375"/>
            </a:xfrm>
            <a:custGeom>
              <a:avLst/>
              <a:gdLst>
                <a:gd name="T0" fmla="*/ 107 w 111"/>
                <a:gd name="T1" fmla="*/ 94 h 94"/>
                <a:gd name="T2" fmla="*/ 1 w 111"/>
                <a:gd name="T3" fmla="*/ 5 h 94"/>
                <a:gd name="T4" fmla="*/ 4 w 111"/>
                <a:gd name="T5" fmla="*/ 0 h 94"/>
                <a:gd name="T6" fmla="*/ 9 w 111"/>
                <a:gd name="T7" fmla="*/ 3 h 94"/>
                <a:gd name="T8" fmla="*/ 107 w 111"/>
                <a:gd name="T9" fmla="*/ 86 h 94"/>
                <a:gd name="T10" fmla="*/ 111 w 111"/>
                <a:gd name="T11" fmla="*/ 90 h 94"/>
                <a:gd name="T12" fmla="*/ 107 w 111"/>
                <a:gd name="T1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94">
                  <a:moveTo>
                    <a:pt x="107" y="94"/>
                  </a:moveTo>
                  <a:cubicBezTo>
                    <a:pt x="54" y="94"/>
                    <a:pt x="10" y="56"/>
                    <a:pt x="1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cubicBezTo>
                    <a:pt x="17" y="51"/>
                    <a:pt x="58" y="86"/>
                    <a:pt x="107" y="86"/>
                  </a:cubicBezTo>
                  <a:cubicBezTo>
                    <a:pt x="109" y="86"/>
                    <a:pt x="111" y="88"/>
                    <a:pt x="111" y="90"/>
                  </a:cubicBezTo>
                  <a:cubicBezTo>
                    <a:pt x="111" y="92"/>
                    <a:pt x="109" y="94"/>
                    <a:pt x="10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445"/>
            <p:cNvSpPr>
              <a:spLocks/>
            </p:cNvSpPr>
            <p:nvPr/>
          </p:nvSpPr>
          <p:spPr bwMode="auto">
            <a:xfrm>
              <a:off x="6637338" y="2290763"/>
              <a:ext cx="6350" cy="11113"/>
            </a:xfrm>
            <a:custGeom>
              <a:avLst/>
              <a:gdLst>
                <a:gd name="T0" fmla="*/ 4 w 8"/>
                <a:gd name="T1" fmla="*/ 14 h 14"/>
                <a:gd name="T2" fmla="*/ 0 w 8"/>
                <a:gd name="T3" fmla="*/ 10 h 14"/>
                <a:gd name="T4" fmla="*/ 0 w 8"/>
                <a:gd name="T5" fmla="*/ 4 h 14"/>
                <a:gd name="T6" fmla="*/ 4 w 8"/>
                <a:gd name="T7" fmla="*/ 0 h 14"/>
                <a:gd name="T8" fmla="*/ 8 w 8"/>
                <a:gd name="T9" fmla="*/ 4 h 14"/>
                <a:gd name="T10" fmla="*/ 8 w 8"/>
                <a:gd name="T11" fmla="*/ 10 h 14"/>
                <a:gd name="T12" fmla="*/ 4 w 8"/>
                <a:gd name="T13" fmla="*/ 14 h 14"/>
                <a:gd name="T14" fmla="*/ 4 w 8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4" y="14"/>
                  </a:moveTo>
                  <a:cubicBezTo>
                    <a:pt x="2" y="14"/>
                    <a:pt x="0" y="12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8" y="12"/>
                    <a:pt x="7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446"/>
            <p:cNvSpPr>
              <a:spLocks/>
            </p:cNvSpPr>
            <p:nvPr/>
          </p:nvSpPr>
          <p:spPr bwMode="auto">
            <a:xfrm>
              <a:off x="6732588" y="2243138"/>
              <a:ext cx="12700" cy="12700"/>
            </a:xfrm>
            <a:custGeom>
              <a:avLst/>
              <a:gdLst>
                <a:gd name="T0" fmla="*/ 15 w 16"/>
                <a:gd name="T1" fmla="*/ 5 h 16"/>
                <a:gd name="T2" fmla="*/ 10 w 16"/>
                <a:gd name="T3" fmla="*/ 15 h 16"/>
                <a:gd name="T4" fmla="*/ 1 w 16"/>
                <a:gd name="T5" fmla="*/ 10 h 16"/>
                <a:gd name="T6" fmla="*/ 6 w 16"/>
                <a:gd name="T7" fmla="*/ 1 h 16"/>
                <a:gd name="T8" fmla="*/ 15 w 16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5"/>
                  </a:moveTo>
                  <a:cubicBezTo>
                    <a:pt x="16" y="9"/>
                    <a:pt x="14" y="13"/>
                    <a:pt x="10" y="15"/>
                  </a:cubicBezTo>
                  <a:cubicBezTo>
                    <a:pt x="7" y="16"/>
                    <a:pt x="3" y="14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ubicBezTo>
                    <a:pt x="10" y="0"/>
                    <a:pt x="14" y="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447"/>
            <p:cNvSpPr>
              <a:spLocks/>
            </p:cNvSpPr>
            <p:nvPr/>
          </p:nvSpPr>
          <p:spPr bwMode="auto">
            <a:xfrm>
              <a:off x="6772276" y="2212976"/>
              <a:ext cx="12700" cy="14288"/>
            </a:xfrm>
            <a:custGeom>
              <a:avLst/>
              <a:gdLst>
                <a:gd name="T0" fmla="*/ 14 w 16"/>
                <a:gd name="T1" fmla="*/ 5 h 16"/>
                <a:gd name="T2" fmla="*/ 10 w 16"/>
                <a:gd name="T3" fmla="*/ 14 h 16"/>
                <a:gd name="T4" fmla="*/ 1 w 16"/>
                <a:gd name="T5" fmla="*/ 10 h 16"/>
                <a:gd name="T6" fmla="*/ 5 w 16"/>
                <a:gd name="T7" fmla="*/ 1 h 16"/>
                <a:gd name="T8" fmla="*/ 14 w 16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4" y="5"/>
                  </a:moveTo>
                  <a:cubicBezTo>
                    <a:pt x="16" y="9"/>
                    <a:pt x="14" y="13"/>
                    <a:pt x="10" y="14"/>
                  </a:cubicBezTo>
                  <a:cubicBezTo>
                    <a:pt x="6" y="16"/>
                    <a:pt x="2" y="14"/>
                    <a:pt x="1" y="10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9" y="0"/>
                    <a:pt x="13" y="2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48"/>
            <p:cNvSpPr>
              <a:spLocks/>
            </p:cNvSpPr>
            <p:nvPr/>
          </p:nvSpPr>
          <p:spPr bwMode="auto">
            <a:xfrm>
              <a:off x="6757988" y="2266951"/>
              <a:ext cx="14288" cy="14288"/>
            </a:xfrm>
            <a:custGeom>
              <a:avLst/>
              <a:gdLst>
                <a:gd name="T0" fmla="*/ 15 w 16"/>
                <a:gd name="T1" fmla="*/ 6 h 16"/>
                <a:gd name="T2" fmla="*/ 10 w 16"/>
                <a:gd name="T3" fmla="*/ 15 h 16"/>
                <a:gd name="T4" fmla="*/ 1 w 16"/>
                <a:gd name="T5" fmla="*/ 11 h 16"/>
                <a:gd name="T6" fmla="*/ 6 w 16"/>
                <a:gd name="T7" fmla="*/ 2 h 16"/>
                <a:gd name="T8" fmla="*/ 15 w 16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6"/>
                  </a:moveTo>
                  <a:cubicBezTo>
                    <a:pt x="16" y="10"/>
                    <a:pt x="14" y="14"/>
                    <a:pt x="10" y="15"/>
                  </a:cubicBezTo>
                  <a:cubicBezTo>
                    <a:pt x="7" y="16"/>
                    <a:pt x="3" y="14"/>
                    <a:pt x="1" y="11"/>
                  </a:cubicBezTo>
                  <a:cubicBezTo>
                    <a:pt x="0" y="7"/>
                    <a:pt x="2" y="3"/>
                    <a:pt x="6" y="2"/>
                  </a:cubicBezTo>
                  <a:cubicBezTo>
                    <a:pt x="9" y="0"/>
                    <a:pt x="14" y="2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54"/>
            <p:cNvSpPr>
              <a:spLocks noEditPoints="1"/>
            </p:cNvSpPr>
            <p:nvPr/>
          </p:nvSpPr>
          <p:spPr bwMode="auto">
            <a:xfrm>
              <a:off x="5219701" y="2184401"/>
              <a:ext cx="112713" cy="223838"/>
            </a:xfrm>
            <a:custGeom>
              <a:avLst/>
              <a:gdLst>
                <a:gd name="T0" fmla="*/ 67 w 134"/>
                <a:gd name="T1" fmla="*/ 264 h 264"/>
                <a:gd name="T2" fmla="*/ 0 w 134"/>
                <a:gd name="T3" fmla="*/ 196 h 264"/>
                <a:gd name="T4" fmla="*/ 29 w 134"/>
                <a:gd name="T5" fmla="*/ 141 h 264"/>
                <a:gd name="T6" fmla="*/ 29 w 134"/>
                <a:gd name="T7" fmla="*/ 38 h 264"/>
                <a:gd name="T8" fmla="*/ 67 w 134"/>
                <a:gd name="T9" fmla="*/ 0 h 264"/>
                <a:gd name="T10" fmla="*/ 105 w 134"/>
                <a:gd name="T11" fmla="*/ 38 h 264"/>
                <a:gd name="T12" fmla="*/ 105 w 134"/>
                <a:gd name="T13" fmla="*/ 141 h 264"/>
                <a:gd name="T14" fmla="*/ 134 w 134"/>
                <a:gd name="T15" fmla="*/ 196 h 264"/>
                <a:gd name="T16" fmla="*/ 67 w 134"/>
                <a:gd name="T17" fmla="*/ 264 h 264"/>
                <a:gd name="T18" fmla="*/ 67 w 134"/>
                <a:gd name="T19" fmla="*/ 16 h 264"/>
                <a:gd name="T20" fmla="*/ 45 w 134"/>
                <a:gd name="T21" fmla="*/ 38 h 264"/>
                <a:gd name="T22" fmla="*/ 45 w 134"/>
                <a:gd name="T23" fmla="*/ 145 h 264"/>
                <a:gd name="T24" fmla="*/ 41 w 134"/>
                <a:gd name="T25" fmla="*/ 152 h 264"/>
                <a:gd name="T26" fmla="*/ 16 w 134"/>
                <a:gd name="T27" fmla="*/ 196 h 264"/>
                <a:gd name="T28" fmla="*/ 67 w 134"/>
                <a:gd name="T29" fmla="*/ 248 h 264"/>
                <a:gd name="T30" fmla="*/ 118 w 134"/>
                <a:gd name="T31" fmla="*/ 196 h 264"/>
                <a:gd name="T32" fmla="*/ 93 w 134"/>
                <a:gd name="T33" fmla="*/ 153 h 264"/>
                <a:gd name="T34" fmla="*/ 89 w 134"/>
                <a:gd name="T35" fmla="*/ 146 h 264"/>
                <a:gd name="T36" fmla="*/ 89 w 134"/>
                <a:gd name="T37" fmla="*/ 38 h 264"/>
                <a:gd name="T38" fmla="*/ 67 w 134"/>
                <a:gd name="T39" fmla="*/ 1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264">
                  <a:moveTo>
                    <a:pt x="67" y="264"/>
                  </a:moveTo>
                  <a:cubicBezTo>
                    <a:pt x="30" y="264"/>
                    <a:pt x="0" y="233"/>
                    <a:pt x="0" y="196"/>
                  </a:cubicBezTo>
                  <a:cubicBezTo>
                    <a:pt x="0" y="171"/>
                    <a:pt x="17" y="151"/>
                    <a:pt x="29" y="1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17"/>
                    <a:pt x="46" y="0"/>
                    <a:pt x="67" y="0"/>
                  </a:cubicBezTo>
                  <a:cubicBezTo>
                    <a:pt x="88" y="0"/>
                    <a:pt x="105" y="17"/>
                    <a:pt x="105" y="38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25" y="153"/>
                    <a:pt x="134" y="172"/>
                    <a:pt x="134" y="196"/>
                  </a:cubicBezTo>
                  <a:cubicBezTo>
                    <a:pt x="134" y="233"/>
                    <a:pt x="104" y="264"/>
                    <a:pt x="67" y="264"/>
                  </a:cubicBezTo>
                  <a:close/>
                  <a:moveTo>
                    <a:pt x="67" y="16"/>
                  </a:moveTo>
                  <a:cubicBezTo>
                    <a:pt x="55" y="16"/>
                    <a:pt x="45" y="26"/>
                    <a:pt x="45" y="38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8"/>
                    <a:pt x="44" y="150"/>
                    <a:pt x="41" y="152"/>
                  </a:cubicBezTo>
                  <a:cubicBezTo>
                    <a:pt x="29" y="159"/>
                    <a:pt x="16" y="175"/>
                    <a:pt x="16" y="196"/>
                  </a:cubicBezTo>
                  <a:cubicBezTo>
                    <a:pt x="16" y="225"/>
                    <a:pt x="39" y="248"/>
                    <a:pt x="67" y="248"/>
                  </a:cubicBezTo>
                  <a:cubicBezTo>
                    <a:pt x="95" y="248"/>
                    <a:pt x="118" y="225"/>
                    <a:pt x="118" y="196"/>
                  </a:cubicBezTo>
                  <a:cubicBezTo>
                    <a:pt x="118" y="182"/>
                    <a:pt x="114" y="163"/>
                    <a:pt x="93" y="153"/>
                  </a:cubicBezTo>
                  <a:cubicBezTo>
                    <a:pt x="91" y="151"/>
                    <a:pt x="89" y="149"/>
                    <a:pt x="89" y="14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26"/>
                    <a:pt x="79" y="16"/>
                    <a:pt x="6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55"/>
            <p:cNvSpPr>
              <a:spLocks/>
            </p:cNvSpPr>
            <p:nvPr/>
          </p:nvSpPr>
          <p:spPr bwMode="auto">
            <a:xfrm>
              <a:off x="5273676" y="2359026"/>
              <a:ext cx="38100" cy="30163"/>
            </a:xfrm>
            <a:custGeom>
              <a:avLst/>
              <a:gdLst>
                <a:gd name="T0" fmla="*/ 4 w 46"/>
                <a:gd name="T1" fmla="*/ 35 h 35"/>
                <a:gd name="T2" fmla="*/ 0 w 46"/>
                <a:gd name="T3" fmla="*/ 31 h 35"/>
                <a:gd name="T4" fmla="*/ 4 w 46"/>
                <a:gd name="T5" fmla="*/ 27 h 35"/>
                <a:gd name="T6" fmla="*/ 38 w 46"/>
                <a:gd name="T7" fmla="*/ 4 h 35"/>
                <a:gd name="T8" fmla="*/ 43 w 46"/>
                <a:gd name="T9" fmla="*/ 1 h 35"/>
                <a:gd name="T10" fmla="*/ 45 w 46"/>
                <a:gd name="T11" fmla="*/ 6 h 35"/>
                <a:gd name="T12" fmla="*/ 4 w 4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4" y="35"/>
                  </a:moveTo>
                  <a:cubicBezTo>
                    <a:pt x="1" y="35"/>
                    <a:pt x="0" y="33"/>
                    <a:pt x="0" y="31"/>
                  </a:cubicBezTo>
                  <a:cubicBezTo>
                    <a:pt x="0" y="29"/>
                    <a:pt x="1" y="27"/>
                    <a:pt x="4" y="27"/>
                  </a:cubicBezTo>
                  <a:cubicBezTo>
                    <a:pt x="19" y="27"/>
                    <a:pt x="32" y="18"/>
                    <a:pt x="38" y="4"/>
                  </a:cubicBezTo>
                  <a:cubicBezTo>
                    <a:pt x="39" y="1"/>
                    <a:pt x="41" y="0"/>
                    <a:pt x="43" y="1"/>
                  </a:cubicBezTo>
                  <a:cubicBezTo>
                    <a:pt x="45" y="2"/>
                    <a:pt x="46" y="4"/>
                    <a:pt x="45" y="6"/>
                  </a:cubicBezTo>
                  <a:cubicBezTo>
                    <a:pt x="39" y="24"/>
                    <a:pt x="22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456"/>
            <p:cNvSpPr>
              <a:spLocks/>
            </p:cNvSpPr>
            <p:nvPr/>
          </p:nvSpPr>
          <p:spPr bwMode="auto">
            <a:xfrm>
              <a:off x="5307013" y="2347913"/>
              <a:ext cx="6350" cy="9525"/>
            </a:xfrm>
            <a:custGeom>
              <a:avLst/>
              <a:gdLst>
                <a:gd name="T0" fmla="*/ 4 w 8"/>
                <a:gd name="T1" fmla="*/ 12 h 12"/>
                <a:gd name="T2" fmla="*/ 4 w 8"/>
                <a:gd name="T3" fmla="*/ 12 h 12"/>
                <a:gd name="T4" fmla="*/ 0 w 8"/>
                <a:gd name="T5" fmla="*/ 7 h 12"/>
                <a:gd name="T6" fmla="*/ 0 w 8"/>
                <a:gd name="T7" fmla="*/ 4 h 12"/>
                <a:gd name="T8" fmla="*/ 4 w 8"/>
                <a:gd name="T9" fmla="*/ 0 h 12"/>
                <a:gd name="T10" fmla="*/ 8 w 8"/>
                <a:gd name="T11" fmla="*/ 4 h 12"/>
                <a:gd name="T12" fmla="*/ 8 w 8"/>
                <a:gd name="T13" fmla="*/ 8 h 12"/>
                <a:gd name="T14" fmla="*/ 4 w 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8" y="7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57"/>
            <p:cNvSpPr>
              <a:spLocks/>
            </p:cNvSpPr>
            <p:nvPr/>
          </p:nvSpPr>
          <p:spPr bwMode="auto">
            <a:xfrm>
              <a:off x="5249863" y="2287588"/>
              <a:ext cx="23813" cy="7938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58"/>
            <p:cNvSpPr>
              <a:spLocks/>
            </p:cNvSpPr>
            <p:nvPr/>
          </p:nvSpPr>
          <p:spPr bwMode="auto">
            <a:xfrm>
              <a:off x="5249863" y="2274888"/>
              <a:ext cx="23813" cy="6350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459"/>
            <p:cNvSpPr>
              <a:spLocks/>
            </p:cNvSpPr>
            <p:nvPr/>
          </p:nvSpPr>
          <p:spPr bwMode="auto">
            <a:xfrm>
              <a:off x="5249863" y="2241551"/>
              <a:ext cx="23813" cy="6350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60"/>
            <p:cNvSpPr>
              <a:spLocks/>
            </p:cNvSpPr>
            <p:nvPr/>
          </p:nvSpPr>
          <p:spPr bwMode="auto">
            <a:xfrm>
              <a:off x="5249863" y="2227263"/>
              <a:ext cx="23813" cy="6350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61"/>
            <p:cNvSpPr>
              <a:spLocks/>
            </p:cNvSpPr>
            <p:nvPr/>
          </p:nvSpPr>
          <p:spPr bwMode="auto">
            <a:xfrm>
              <a:off x="5249863" y="2257426"/>
              <a:ext cx="34925" cy="7938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6" name="Group 745"/>
          <p:cNvGrpSpPr/>
          <p:nvPr/>
        </p:nvGrpSpPr>
        <p:grpSpPr>
          <a:xfrm>
            <a:off x="3703030" y="4292414"/>
            <a:ext cx="2359025" cy="223839"/>
            <a:chOff x="4822826" y="5353051"/>
            <a:chExt cx="2359025" cy="2238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4" name="Freeform 428"/>
            <p:cNvSpPr>
              <a:spLocks noEditPoints="1"/>
            </p:cNvSpPr>
            <p:nvPr/>
          </p:nvSpPr>
          <p:spPr bwMode="auto">
            <a:xfrm>
              <a:off x="4822826" y="5353051"/>
              <a:ext cx="187325" cy="223838"/>
            </a:xfrm>
            <a:custGeom>
              <a:avLst/>
              <a:gdLst>
                <a:gd name="T0" fmla="*/ 27 w 221"/>
                <a:gd name="T1" fmla="*/ 263 h 263"/>
                <a:gd name="T2" fmla="*/ 0 w 221"/>
                <a:gd name="T3" fmla="*/ 230 h 263"/>
                <a:gd name="T4" fmla="*/ 0 w 221"/>
                <a:gd name="T5" fmla="*/ 33 h 263"/>
                <a:gd name="T6" fmla="*/ 27 w 221"/>
                <a:gd name="T7" fmla="*/ 0 h 263"/>
                <a:gd name="T8" fmla="*/ 47 w 221"/>
                <a:gd name="T9" fmla="*/ 6 h 263"/>
                <a:gd name="T10" fmla="*/ 203 w 221"/>
                <a:gd name="T11" fmla="*/ 105 h 263"/>
                <a:gd name="T12" fmla="*/ 221 w 221"/>
                <a:gd name="T13" fmla="*/ 132 h 263"/>
                <a:gd name="T14" fmla="*/ 202 w 221"/>
                <a:gd name="T15" fmla="*/ 159 h 263"/>
                <a:gd name="T16" fmla="*/ 47 w 221"/>
                <a:gd name="T17" fmla="*/ 257 h 263"/>
                <a:gd name="T18" fmla="*/ 27 w 221"/>
                <a:gd name="T19" fmla="*/ 263 h 263"/>
                <a:gd name="T20" fmla="*/ 27 w 221"/>
                <a:gd name="T21" fmla="*/ 16 h 263"/>
                <a:gd name="T22" fmla="*/ 16 w 221"/>
                <a:gd name="T23" fmla="*/ 33 h 263"/>
                <a:gd name="T24" fmla="*/ 16 w 221"/>
                <a:gd name="T25" fmla="*/ 230 h 263"/>
                <a:gd name="T26" fmla="*/ 27 w 221"/>
                <a:gd name="T27" fmla="*/ 247 h 263"/>
                <a:gd name="T28" fmla="*/ 39 w 221"/>
                <a:gd name="T29" fmla="*/ 244 h 263"/>
                <a:gd name="T30" fmla="*/ 194 w 221"/>
                <a:gd name="T31" fmla="*/ 145 h 263"/>
                <a:gd name="T32" fmla="*/ 205 w 221"/>
                <a:gd name="T33" fmla="*/ 132 h 263"/>
                <a:gd name="T34" fmla="*/ 194 w 221"/>
                <a:gd name="T35" fmla="*/ 119 h 263"/>
                <a:gd name="T36" fmla="*/ 39 w 221"/>
                <a:gd name="T37" fmla="*/ 19 h 263"/>
                <a:gd name="T38" fmla="*/ 27 w 221"/>
                <a:gd name="T39" fmla="*/ 1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1" h="263">
                  <a:moveTo>
                    <a:pt x="27" y="263"/>
                  </a:moveTo>
                  <a:cubicBezTo>
                    <a:pt x="11" y="263"/>
                    <a:pt x="0" y="250"/>
                    <a:pt x="0" y="2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3"/>
                    <a:pt x="11" y="0"/>
                    <a:pt x="27" y="0"/>
                  </a:cubicBezTo>
                  <a:cubicBezTo>
                    <a:pt x="34" y="0"/>
                    <a:pt x="40" y="2"/>
                    <a:pt x="47" y="6"/>
                  </a:cubicBezTo>
                  <a:cubicBezTo>
                    <a:pt x="203" y="105"/>
                    <a:pt x="203" y="105"/>
                    <a:pt x="203" y="105"/>
                  </a:cubicBezTo>
                  <a:cubicBezTo>
                    <a:pt x="214" y="111"/>
                    <a:pt x="221" y="121"/>
                    <a:pt x="221" y="132"/>
                  </a:cubicBezTo>
                  <a:cubicBezTo>
                    <a:pt x="221" y="142"/>
                    <a:pt x="214" y="152"/>
                    <a:pt x="202" y="159"/>
                  </a:cubicBezTo>
                  <a:cubicBezTo>
                    <a:pt x="47" y="257"/>
                    <a:pt x="47" y="257"/>
                    <a:pt x="47" y="257"/>
                  </a:cubicBezTo>
                  <a:cubicBezTo>
                    <a:pt x="40" y="261"/>
                    <a:pt x="34" y="263"/>
                    <a:pt x="27" y="263"/>
                  </a:cubicBezTo>
                  <a:close/>
                  <a:moveTo>
                    <a:pt x="27" y="16"/>
                  </a:moveTo>
                  <a:cubicBezTo>
                    <a:pt x="17" y="16"/>
                    <a:pt x="16" y="28"/>
                    <a:pt x="16" y="33"/>
                  </a:cubicBezTo>
                  <a:cubicBezTo>
                    <a:pt x="16" y="230"/>
                    <a:pt x="16" y="230"/>
                    <a:pt x="16" y="230"/>
                  </a:cubicBezTo>
                  <a:cubicBezTo>
                    <a:pt x="16" y="235"/>
                    <a:pt x="17" y="247"/>
                    <a:pt x="27" y="247"/>
                  </a:cubicBezTo>
                  <a:cubicBezTo>
                    <a:pt x="31" y="247"/>
                    <a:pt x="35" y="246"/>
                    <a:pt x="39" y="244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201" y="141"/>
                    <a:pt x="205" y="136"/>
                    <a:pt x="205" y="132"/>
                  </a:cubicBezTo>
                  <a:cubicBezTo>
                    <a:pt x="205" y="127"/>
                    <a:pt x="201" y="122"/>
                    <a:pt x="194" y="1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5" y="17"/>
                    <a:pt x="31" y="16"/>
                    <a:pt x="2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29"/>
            <p:cNvSpPr>
              <a:spLocks/>
            </p:cNvSpPr>
            <p:nvPr/>
          </p:nvSpPr>
          <p:spPr bwMode="auto">
            <a:xfrm>
              <a:off x="4910138" y="5500688"/>
              <a:ext cx="9525" cy="7938"/>
            </a:xfrm>
            <a:custGeom>
              <a:avLst/>
              <a:gdLst>
                <a:gd name="T0" fmla="*/ 5 w 12"/>
                <a:gd name="T1" fmla="*/ 10 h 10"/>
                <a:gd name="T2" fmla="*/ 2 w 12"/>
                <a:gd name="T3" fmla="*/ 9 h 10"/>
                <a:gd name="T4" fmla="*/ 3 w 12"/>
                <a:gd name="T5" fmla="*/ 3 h 10"/>
                <a:gd name="T6" fmla="*/ 5 w 12"/>
                <a:gd name="T7" fmla="*/ 2 h 10"/>
                <a:gd name="T8" fmla="*/ 11 w 12"/>
                <a:gd name="T9" fmla="*/ 3 h 10"/>
                <a:gd name="T10" fmla="*/ 9 w 12"/>
                <a:gd name="T11" fmla="*/ 8 h 10"/>
                <a:gd name="T12" fmla="*/ 7 w 12"/>
                <a:gd name="T13" fmla="*/ 10 h 10"/>
                <a:gd name="T14" fmla="*/ 5 w 1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5" y="10"/>
                  </a:moveTo>
                  <a:cubicBezTo>
                    <a:pt x="4" y="10"/>
                    <a:pt x="2" y="10"/>
                    <a:pt x="2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0"/>
                    <a:pt x="9" y="1"/>
                    <a:pt x="11" y="3"/>
                  </a:cubicBezTo>
                  <a:cubicBezTo>
                    <a:pt x="12" y="5"/>
                    <a:pt x="11" y="7"/>
                    <a:pt x="9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30"/>
            <p:cNvSpPr>
              <a:spLocks/>
            </p:cNvSpPr>
            <p:nvPr/>
          </p:nvSpPr>
          <p:spPr bwMode="auto">
            <a:xfrm>
              <a:off x="4860926" y="5508626"/>
              <a:ext cx="44450" cy="31750"/>
            </a:xfrm>
            <a:custGeom>
              <a:avLst/>
              <a:gdLst>
                <a:gd name="T0" fmla="*/ 4 w 54"/>
                <a:gd name="T1" fmla="*/ 37 h 37"/>
                <a:gd name="T2" fmla="*/ 1 w 54"/>
                <a:gd name="T3" fmla="*/ 35 h 37"/>
                <a:gd name="T4" fmla="*/ 2 w 54"/>
                <a:gd name="T5" fmla="*/ 30 h 37"/>
                <a:gd name="T6" fmla="*/ 47 w 54"/>
                <a:gd name="T7" fmla="*/ 2 h 37"/>
                <a:gd name="T8" fmla="*/ 53 w 54"/>
                <a:gd name="T9" fmla="*/ 3 h 37"/>
                <a:gd name="T10" fmla="*/ 51 w 54"/>
                <a:gd name="T11" fmla="*/ 8 h 37"/>
                <a:gd name="T12" fmla="*/ 7 w 54"/>
                <a:gd name="T13" fmla="*/ 37 h 37"/>
                <a:gd name="T14" fmla="*/ 4 w 54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7">
                  <a:moveTo>
                    <a:pt x="4" y="37"/>
                  </a:moveTo>
                  <a:cubicBezTo>
                    <a:pt x="3" y="37"/>
                    <a:pt x="2" y="37"/>
                    <a:pt x="1" y="35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1"/>
                    <a:pt x="53" y="3"/>
                  </a:cubicBezTo>
                  <a:cubicBezTo>
                    <a:pt x="54" y="5"/>
                    <a:pt x="53" y="7"/>
                    <a:pt x="51" y="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81"/>
            <p:cNvSpPr>
              <a:spLocks noEditPoints="1"/>
            </p:cNvSpPr>
            <p:nvPr/>
          </p:nvSpPr>
          <p:spPr bwMode="auto">
            <a:xfrm>
              <a:off x="5207001" y="5354638"/>
              <a:ext cx="60325" cy="220663"/>
            </a:xfrm>
            <a:custGeom>
              <a:avLst/>
              <a:gdLst>
                <a:gd name="T0" fmla="*/ 72 w 72"/>
                <a:gd name="T1" fmla="*/ 224 h 260"/>
                <a:gd name="T2" fmla="*/ 36 w 72"/>
                <a:gd name="T3" fmla="*/ 260 h 260"/>
                <a:gd name="T4" fmla="*/ 36 w 72"/>
                <a:gd name="T5" fmla="*/ 260 h 260"/>
                <a:gd name="T6" fmla="*/ 0 w 72"/>
                <a:gd name="T7" fmla="*/ 224 h 260"/>
                <a:gd name="T8" fmla="*/ 0 w 72"/>
                <a:gd name="T9" fmla="*/ 36 h 260"/>
                <a:gd name="T10" fmla="*/ 36 w 72"/>
                <a:gd name="T11" fmla="*/ 0 h 260"/>
                <a:gd name="T12" fmla="*/ 36 w 72"/>
                <a:gd name="T13" fmla="*/ 0 h 260"/>
                <a:gd name="T14" fmla="*/ 72 w 72"/>
                <a:gd name="T15" fmla="*/ 36 h 260"/>
                <a:gd name="T16" fmla="*/ 72 w 72"/>
                <a:gd name="T17" fmla="*/ 224 h 260"/>
                <a:gd name="T18" fmla="*/ 56 w 72"/>
                <a:gd name="T19" fmla="*/ 36 h 260"/>
                <a:gd name="T20" fmla="*/ 36 w 72"/>
                <a:gd name="T21" fmla="*/ 16 h 260"/>
                <a:gd name="T22" fmla="*/ 36 w 72"/>
                <a:gd name="T23" fmla="*/ 16 h 260"/>
                <a:gd name="T24" fmla="*/ 16 w 72"/>
                <a:gd name="T25" fmla="*/ 36 h 260"/>
                <a:gd name="T26" fmla="*/ 16 w 72"/>
                <a:gd name="T27" fmla="*/ 224 h 260"/>
                <a:gd name="T28" fmla="*/ 36 w 72"/>
                <a:gd name="T29" fmla="*/ 244 h 260"/>
                <a:gd name="T30" fmla="*/ 36 w 72"/>
                <a:gd name="T31" fmla="*/ 244 h 260"/>
                <a:gd name="T32" fmla="*/ 56 w 72"/>
                <a:gd name="T33" fmla="*/ 224 h 260"/>
                <a:gd name="T34" fmla="*/ 56 w 72"/>
                <a:gd name="T35" fmla="*/ 3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60">
                  <a:moveTo>
                    <a:pt x="72" y="224"/>
                  </a:moveTo>
                  <a:cubicBezTo>
                    <a:pt x="72" y="244"/>
                    <a:pt x="56" y="260"/>
                    <a:pt x="36" y="260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6" y="260"/>
                    <a:pt x="0" y="244"/>
                    <a:pt x="0" y="2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lnTo>
                    <a:pt x="72" y="224"/>
                  </a:lnTo>
                  <a:close/>
                  <a:moveTo>
                    <a:pt x="56" y="36"/>
                  </a:moveTo>
                  <a:cubicBezTo>
                    <a:pt x="56" y="25"/>
                    <a:pt x="47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5" y="16"/>
                    <a:pt x="16" y="25"/>
                    <a:pt x="16" y="36"/>
                  </a:cubicBezTo>
                  <a:cubicBezTo>
                    <a:pt x="16" y="224"/>
                    <a:pt x="16" y="224"/>
                    <a:pt x="16" y="224"/>
                  </a:cubicBezTo>
                  <a:cubicBezTo>
                    <a:pt x="16" y="235"/>
                    <a:pt x="25" y="244"/>
                    <a:pt x="36" y="244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47" y="244"/>
                    <a:pt x="56" y="235"/>
                    <a:pt x="56" y="224"/>
                  </a:cubicBezTo>
                  <a:lnTo>
                    <a:pt x="5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82"/>
            <p:cNvSpPr>
              <a:spLocks/>
            </p:cNvSpPr>
            <p:nvPr/>
          </p:nvSpPr>
          <p:spPr bwMode="auto">
            <a:xfrm>
              <a:off x="5226051" y="5392738"/>
              <a:ext cx="7938" cy="20638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83"/>
            <p:cNvSpPr>
              <a:spLocks/>
            </p:cNvSpPr>
            <p:nvPr/>
          </p:nvSpPr>
          <p:spPr bwMode="auto">
            <a:xfrm>
              <a:off x="5226051" y="5414963"/>
              <a:ext cx="7938" cy="7938"/>
            </a:xfrm>
            <a:custGeom>
              <a:avLst/>
              <a:gdLst>
                <a:gd name="T0" fmla="*/ 4 w 8"/>
                <a:gd name="T1" fmla="*/ 10 h 10"/>
                <a:gd name="T2" fmla="*/ 0 w 8"/>
                <a:gd name="T3" fmla="*/ 6 h 10"/>
                <a:gd name="T4" fmla="*/ 0 w 8"/>
                <a:gd name="T5" fmla="*/ 4 h 10"/>
                <a:gd name="T6" fmla="*/ 4 w 8"/>
                <a:gd name="T7" fmla="*/ 0 h 10"/>
                <a:gd name="T8" fmla="*/ 8 w 8"/>
                <a:gd name="T9" fmla="*/ 4 h 10"/>
                <a:gd name="T10" fmla="*/ 8 w 8"/>
                <a:gd name="T11" fmla="*/ 6 h 10"/>
                <a:gd name="T12" fmla="*/ 4 w 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84"/>
            <p:cNvSpPr>
              <a:spLocks noEditPoints="1"/>
            </p:cNvSpPr>
            <p:nvPr/>
          </p:nvSpPr>
          <p:spPr bwMode="auto">
            <a:xfrm>
              <a:off x="5287963" y="5354638"/>
              <a:ext cx="60325" cy="220663"/>
            </a:xfrm>
            <a:custGeom>
              <a:avLst/>
              <a:gdLst>
                <a:gd name="T0" fmla="*/ 72 w 72"/>
                <a:gd name="T1" fmla="*/ 224 h 260"/>
                <a:gd name="T2" fmla="*/ 36 w 72"/>
                <a:gd name="T3" fmla="*/ 260 h 260"/>
                <a:gd name="T4" fmla="*/ 36 w 72"/>
                <a:gd name="T5" fmla="*/ 260 h 260"/>
                <a:gd name="T6" fmla="*/ 0 w 72"/>
                <a:gd name="T7" fmla="*/ 224 h 260"/>
                <a:gd name="T8" fmla="*/ 0 w 72"/>
                <a:gd name="T9" fmla="*/ 36 h 260"/>
                <a:gd name="T10" fmla="*/ 36 w 72"/>
                <a:gd name="T11" fmla="*/ 0 h 260"/>
                <a:gd name="T12" fmla="*/ 36 w 72"/>
                <a:gd name="T13" fmla="*/ 0 h 260"/>
                <a:gd name="T14" fmla="*/ 72 w 72"/>
                <a:gd name="T15" fmla="*/ 36 h 260"/>
                <a:gd name="T16" fmla="*/ 72 w 72"/>
                <a:gd name="T17" fmla="*/ 224 h 260"/>
                <a:gd name="T18" fmla="*/ 56 w 72"/>
                <a:gd name="T19" fmla="*/ 36 h 260"/>
                <a:gd name="T20" fmla="*/ 36 w 72"/>
                <a:gd name="T21" fmla="*/ 16 h 260"/>
                <a:gd name="T22" fmla="*/ 36 w 72"/>
                <a:gd name="T23" fmla="*/ 16 h 260"/>
                <a:gd name="T24" fmla="*/ 16 w 72"/>
                <a:gd name="T25" fmla="*/ 36 h 260"/>
                <a:gd name="T26" fmla="*/ 16 w 72"/>
                <a:gd name="T27" fmla="*/ 224 h 260"/>
                <a:gd name="T28" fmla="*/ 36 w 72"/>
                <a:gd name="T29" fmla="*/ 244 h 260"/>
                <a:gd name="T30" fmla="*/ 36 w 72"/>
                <a:gd name="T31" fmla="*/ 244 h 260"/>
                <a:gd name="T32" fmla="*/ 56 w 72"/>
                <a:gd name="T33" fmla="*/ 224 h 260"/>
                <a:gd name="T34" fmla="*/ 56 w 72"/>
                <a:gd name="T35" fmla="*/ 3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60">
                  <a:moveTo>
                    <a:pt x="72" y="224"/>
                  </a:moveTo>
                  <a:cubicBezTo>
                    <a:pt x="72" y="244"/>
                    <a:pt x="56" y="260"/>
                    <a:pt x="36" y="260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6" y="260"/>
                    <a:pt x="0" y="244"/>
                    <a:pt x="0" y="2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lnTo>
                    <a:pt x="72" y="224"/>
                  </a:lnTo>
                  <a:close/>
                  <a:moveTo>
                    <a:pt x="56" y="36"/>
                  </a:moveTo>
                  <a:cubicBezTo>
                    <a:pt x="56" y="25"/>
                    <a:pt x="47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5" y="16"/>
                    <a:pt x="16" y="25"/>
                    <a:pt x="16" y="36"/>
                  </a:cubicBezTo>
                  <a:cubicBezTo>
                    <a:pt x="16" y="224"/>
                    <a:pt x="16" y="224"/>
                    <a:pt x="16" y="224"/>
                  </a:cubicBezTo>
                  <a:cubicBezTo>
                    <a:pt x="16" y="235"/>
                    <a:pt x="25" y="244"/>
                    <a:pt x="36" y="244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47" y="244"/>
                    <a:pt x="56" y="235"/>
                    <a:pt x="56" y="224"/>
                  </a:cubicBezTo>
                  <a:lnTo>
                    <a:pt x="5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85"/>
            <p:cNvSpPr>
              <a:spLocks noEditPoints="1"/>
            </p:cNvSpPr>
            <p:nvPr/>
          </p:nvSpPr>
          <p:spPr bwMode="auto">
            <a:xfrm>
              <a:off x="5884863" y="5356226"/>
              <a:ext cx="219075" cy="220663"/>
            </a:xfrm>
            <a:custGeom>
              <a:avLst/>
              <a:gdLst>
                <a:gd name="T0" fmla="*/ 130 w 259"/>
                <a:gd name="T1" fmla="*/ 260 h 260"/>
                <a:gd name="T2" fmla="*/ 0 w 259"/>
                <a:gd name="T3" fmla="*/ 130 h 260"/>
                <a:gd name="T4" fmla="*/ 130 w 259"/>
                <a:gd name="T5" fmla="*/ 0 h 260"/>
                <a:gd name="T6" fmla="*/ 259 w 259"/>
                <a:gd name="T7" fmla="*/ 130 h 260"/>
                <a:gd name="T8" fmla="*/ 130 w 259"/>
                <a:gd name="T9" fmla="*/ 260 h 260"/>
                <a:gd name="T10" fmla="*/ 130 w 259"/>
                <a:gd name="T11" fmla="*/ 16 h 260"/>
                <a:gd name="T12" fmla="*/ 16 w 259"/>
                <a:gd name="T13" fmla="*/ 130 h 260"/>
                <a:gd name="T14" fmla="*/ 130 w 259"/>
                <a:gd name="T15" fmla="*/ 244 h 260"/>
                <a:gd name="T16" fmla="*/ 243 w 259"/>
                <a:gd name="T17" fmla="*/ 130 h 260"/>
                <a:gd name="T18" fmla="*/ 130 w 259"/>
                <a:gd name="T19" fmla="*/ 1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60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201" y="0"/>
                    <a:pt x="259" y="59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  <a:close/>
                  <a:moveTo>
                    <a:pt x="130" y="16"/>
                  </a:moveTo>
                  <a:cubicBezTo>
                    <a:pt x="67" y="16"/>
                    <a:pt x="16" y="67"/>
                    <a:pt x="16" y="130"/>
                  </a:cubicBezTo>
                  <a:cubicBezTo>
                    <a:pt x="16" y="193"/>
                    <a:pt x="67" y="244"/>
                    <a:pt x="130" y="244"/>
                  </a:cubicBezTo>
                  <a:cubicBezTo>
                    <a:pt x="192" y="244"/>
                    <a:pt x="243" y="193"/>
                    <a:pt x="243" y="130"/>
                  </a:cubicBezTo>
                  <a:cubicBezTo>
                    <a:pt x="243" y="67"/>
                    <a:pt x="192" y="16"/>
                    <a:pt x="1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86"/>
            <p:cNvSpPr>
              <a:spLocks/>
            </p:cNvSpPr>
            <p:nvPr/>
          </p:nvSpPr>
          <p:spPr bwMode="auto">
            <a:xfrm>
              <a:off x="6011863" y="5383213"/>
              <a:ext cx="68263" cy="85725"/>
            </a:xfrm>
            <a:custGeom>
              <a:avLst/>
              <a:gdLst>
                <a:gd name="T0" fmla="*/ 75 w 79"/>
                <a:gd name="T1" fmla="*/ 101 h 101"/>
                <a:gd name="T2" fmla="*/ 71 w 79"/>
                <a:gd name="T3" fmla="*/ 97 h 101"/>
                <a:gd name="T4" fmla="*/ 3 w 79"/>
                <a:gd name="T5" fmla="*/ 8 h 101"/>
                <a:gd name="T6" fmla="*/ 0 w 79"/>
                <a:gd name="T7" fmla="*/ 3 h 101"/>
                <a:gd name="T8" fmla="*/ 5 w 79"/>
                <a:gd name="T9" fmla="*/ 0 h 101"/>
                <a:gd name="T10" fmla="*/ 79 w 79"/>
                <a:gd name="T11" fmla="*/ 97 h 101"/>
                <a:gd name="T12" fmla="*/ 75 w 7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5" y="101"/>
                  </a:moveTo>
                  <a:cubicBezTo>
                    <a:pt x="73" y="101"/>
                    <a:pt x="71" y="99"/>
                    <a:pt x="71" y="97"/>
                  </a:cubicBezTo>
                  <a:cubicBezTo>
                    <a:pt x="71" y="56"/>
                    <a:pt x="43" y="19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49" y="12"/>
                    <a:pt x="79" y="52"/>
                    <a:pt x="79" y="97"/>
                  </a:cubicBezTo>
                  <a:cubicBezTo>
                    <a:pt x="79" y="99"/>
                    <a:pt x="77" y="101"/>
                    <a:pt x="7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87"/>
            <p:cNvSpPr>
              <a:spLocks/>
            </p:cNvSpPr>
            <p:nvPr/>
          </p:nvSpPr>
          <p:spPr bwMode="auto">
            <a:xfrm>
              <a:off x="5991226" y="5381626"/>
              <a:ext cx="11113" cy="6350"/>
            </a:xfrm>
            <a:custGeom>
              <a:avLst/>
              <a:gdLst>
                <a:gd name="T0" fmla="*/ 9 w 13"/>
                <a:gd name="T1" fmla="*/ 8 h 8"/>
                <a:gd name="T2" fmla="*/ 9 w 13"/>
                <a:gd name="T3" fmla="*/ 8 h 8"/>
                <a:gd name="T4" fmla="*/ 4 w 13"/>
                <a:gd name="T5" fmla="*/ 8 h 8"/>
                <a:gd name="T6" fmla="*/ 0 w 13"/>
                <a:gd name="T7" fmla="*/ 4 h 8"/>
                <a:gd name="T8" fmla="*/ 4 w 13"/>
                <a:gd name="T9" fmla="*/ 0 h 8"/>
                <a:gd name="T10" fmla="*/ 9 w 13"/>
                <a:gd name="T11" fmla="*/ 0 h 8"/>
                <a:gd name="T12" fmla="*/ 13 w 13"/>
                <a:gd name="T13" fmla="*/ 4 h 8"/>
                <a:gd name="T14" fmla="*/ 9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6"/>
                    <a:pt x="11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88"/>
            <p:cNvSpPr>
              <a:spLocks noEditPoints="1"/>
            </p:cNvSpPr>
            <p:nvPr/>
          </p:nvSpPr>
          <p:spPr bwMode="auto">
            <a:xfrm>
              <a:off x="6003926" y="5435601"/>
              <a:ext cx="53975" cy="61913"/>
            </a:xfrm>
            <a:custGeom>
              <a:avLst/>
              <a:gdLst>
                <a:gd name="T0" fmla="*/ 9 w 63"/>
                <a:gd name="T1" fmla="*/ 73 h 73"/>
                <a:gd name="T2" fmla="*/ 0 w 63"/>
                <a:gd name="T3" fmla="*/ 62 h 73"/>
                <a:gd name="T4" fmla="*/ 0 w 63"/>
                <a:gd name="T5" fmla="*/ 10 h 73"/>
                <a:gd name="T6" fmla="*/ 10 w 63"/>
                <a:gd name="T7" fmla="*/ 0 h 73"/>
                <a:gd name="T8" fmla="*/ 15 w 63"/>
                <a:gd name="T9" fmla="*/ 2 h 73"/>
                <a:gd name="T10" fmla="*/ 57 w 63"/>
                <a:gd name="T11" fmla="*/ 28 h 73"/>
                <a:gd name="T12" fmla="*/ 63 w 63"/>
                <a:gd name="T13" fmla="*/ 37 h 73"/>
                <a:gd name="T14" fmla="*/ 57 w 63"/>
                <a:gd name="T15" fmla="*/ 45 h 73"/>
                <a:gd name="T16" fmla="*/ 15 w 63"/>
                <a:gd name="T17" fmla="*/ 71 h 73"/>
                <a:gd name="T18" fmla="*/ 9 w 63"/>
                <a:gd name="T19" fmla="*/ 73 h 73"/>
                <a:gd name="T20" fmla="*/ 10 w 63"/>
                <a:gd name="T21" fmla="*/ 8 h 73"/>
                <a:gd name="T22" fmla="*/ 8 w 63"/>
                <a:gd name="T23" fmla="*/ 10 h 73"/>
                <a:gd name="T24" fmla="*/ 8 w 63"/>
                <a:gd name="T25" fmla="*/ 62 h 73"/>
                <a:gd name="T26" fmla="*/ 9 w 63"/>
                <a:gd name="T27" fmla="*/ 65 h 73"/>
                <a:gd name="T28" fmla="*/ 11 w 63"/>
                <a:gd name="T29" fmla="*/ 64 h 73"/>
                <a:gd name="T30" fmla="*/ 54 w 63"/>
                <a:gd name="T31" fmla="*/ 38 h 73"/>
                <a:gd name="T32" fmla="*/ 55 w 63"/>
                <a:gd name="T33" fmla="*/ 37 h 73"/>
                <a:gd name="T34" fmla="*/ 53 w 63"/>
                <a:gd name="T35" fmla="*/ 34 h 73"/>
                <a:gd name="T36" fmla="*/ 11 w 63"/>
                <a:gd name="T37" fmla="*/ 8 h 73"/>
                <a:gd name="T38" fmla="*/ 10 w 63"/>
                <a:gd name="T39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73">
                  <a:moveTo>
                    <a:pt x="9" y="73"/>
                  </a:moveTo>
                  <a:cubicBezTo>
                    <a:pt x="3" y="73"/>
                    <a:pt x="0" y="68"/>
                    <a:pt x="0" y="6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3" y="0"/>
                    <a:pt x="10" y="0"/>
                  </a:cubicBezTo>
                  <a:cubicBezTo>
                    <a:pt x="12" y="0"/>
                    <a:pt x="13" y="0"/>
                    <a:pt x="15" y="2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1" y="30"/>
                    <a:pt x="63" y="33"/>
                    <a:pt x="63" y="37"/>
                  </a:cubicBezTo>
                  <a:cubicBezTo>
                    <a:pt x="63" y="40"/>
                    <a:pt x="61" y="43"/>
                    <a:pt x="57" y="45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3" y="72"/>
                    <a:pt x="12" y="73"/>
                    <a:pt x="9" y="73"/>
                  </a:cubicBezTo>
                  <a:close/>
                  <a:moveTo>
                    <a:pt x="10" y="8"/>
                  </a:moveTo>
                  <a:cubicBezTo>
                    <a:pt x="9" y="8"/>
                    <a:pt x="8" y="8"/>
                    <a:pt x="8" y="1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5"/>
                    <a:pt x="9" y="65"/>
                    <a:pt x="9" y="65"/>
                  </a:cubicBezTo>
                  <a:cubicBezTo>
                    <a:pt x="10" y="65"/>
                    <a:pt x="10" y="65"/>
                    <a:pt x="11" y="64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4" y="35"/>
                    <a:pt x="53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89"/>
            <p:cNvSpPr>
              <a:spLocks noEditPoints="1"/>
            </p:cNvSpPr>
            <p:nvPr/>
          </p:nvSpPr>
          <p:spPr bwMode="auto">
            <a:xfrm>
              <a:off x="5953126" y="5435601"/>
              <a:ext cx="52388" cy="61913"/>
            </a:xfrm>
            <a:custGeom>
              <a:avLst/>
              <a:gdLst>
                <a:gd name="T0" fmla="*/ 8 w 61"/>
                <a:gd name="T1" fmla="*/ 73 h 73"/>
                <a:gd name="T2" fmla="*/ 0 w 61"/>
                <a:gd name="T3" fmla="*/ 62 h 73"/>
                <a:gd name="T4" fmla="*/ 0 w 61"/>
                <a:gd name="T5" fmla="*/ 10 h 73"/>
                <a:gd name="T6" fmla="*/ 9 w 61"/>
                <a:gd name="T7" fmla="*/ 0 h 73"/>
                <a:gd name="T8" fmla="*/ 14 w 61"/>
                <a:gd name="T9" fmla="*/ 2 h 73"/>
                <a:gd name="T10" fmla="*/ 55 w 61"/>
                <a:gd name="T11" fmla="*/ 28 h 73"/>
                <a:gd name="T12" fmla="*/ 61 w 61"/>
                <a:gd name="T13" fmla="*/ 36 h 73"/>
                <a:gd name="T14" fmla="*/ 55 w 61"/>
                <a:gd name="T15" fmla="*/ 45 h 73"/>
                <a:gd name="T16" fmla="*/ 14 w 61"/>
                <a:gd name="T17" fmla="*/ 71 h 73"/>
                <a:gd name="T18" fmla="*/ 8 w 61"/>
                <a:gd name="T19" fmla="*/ 73 h 73"/>
                <a:gd name="T20" fmla="*/ 9 w 61"/>
                <a:gd name="T21" fmla="*/ 8 h 73"/>
                <a:gd name="T22" fmla="*/ 8 w 61"/>
                <a:gd name="T23" fmla="*/ 10 h 73"/>
                <a:gd name="T24" fmla="*/ 8 w 61"/>
                <a:gd name="T25" fmla="*/ 62 h 73"/>
                <a:gd name="T26" fmla="*/ 8 w 61"/>
                <a:gd name="T27" fmla="*/ 65 h 73"/>
                <a:gd name="T28" fmla="*/ 10 w 61"/>
                <a:gd name="T29" fmla="*/ 64 h 73"/>
                <a:gd name="T30" fmla="*/ 51 w 61"/>
                <a:gd name="T31" fmla="*/ 38 h 73"/>
                <a:gd name="T32" fmla="*/ 53 w 61"/>
                <a:gd name="T33" fmla="*/ 36 h 73"/>
                <a:gd name="T34" fmla="*/ 51 w 61"/>
                <a:gd name="T35" fmla="*/ 34 h 73"/>
                <a:gd name="T36" fmla="*/ 10 w 61"/>
                <a:gd name="T37" fmla="*/ 8 h 73"/>
                <a:gd name="T38" fmla="*/ 9 w 61"/>
                <a:gd name="T39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3">
                  <a:moveTo>
                    <a:pt x="8" y="73"/>
                  </a:moveTo>
                  <a:cubicBezTo>
                    <a:pt x="3" y="73"/>
                    <a:pt x="0" y="68"/>
                    <a:pt x="0" y="6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11" y="0"/>
                    <a:pt x="12" y="0"/>
                    <a:pt x="14" y="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9" y="30"/>
                    <a:pt x="61" y="33"/>
                    <a:pt x="61" y="36"/>
                  </a:cubicBezTo>
                  <a:cubicBezTo>
                    <a:pt x="61" y="40"/>
                    <a:pt x="59" y="43"/>
                    <a:pt x="55" y="45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2" y="72"/>
                    <a:pt x="10" y="73"/>
                    <a:pt x="8" y="73"/>
                  </a:cubicBezTo>
                  <a:close/>
                  <a:moveTo>
                    <a:pt x="9" y="8"/>
                  </a:moveTo>
                  <a:cubicBezTo>
                    <a:pt x="7" y="8"/>
                    <a:pt x="8" y="9"/>
                    <a:pt x="8" y="1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65"/>
                    <a:pt x="9" y="65"/>
                    <a:pt x="10" y="64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3" y="37"/>
                    <a:pt x="53" y="37"/>
                    <a:pt x="53" y="36"/>
                  </a:cubicBezTo>
                  <a:cubicBezTo>
                    <a:pt x="53" y="36"/>
                    <a:pt x="52" y="35"/>
                    <a:pt x="51" y="3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90"/>
            <p:cNvSpPr>
              <a:spLocks noEditPoints="1"/>
            </p:cNvSpPr>
            <p:nvPr/>
          </p:nvSpPr>
          <p:spPr bwMode="auto">
            <a:xfrm>
              <a:off x="6643688" y="5457826"/>
              <a:ext cx="44450" cy="46038"/>
            </a:xfrm>
            <a:custGeom>
              <a:avLst/>
              <a:gdLst>
                <a:gd name="T0" fmla="*/ 37 w 52"/>
                <a:gd name="T1" fmla="*/ 54 h 54"/>
                <a:gd name="T2" fmla="*/ 31 w 52"/>
                <a:gd name="T3" fmla="*/ 52 h 54"/>
                <a:gd name="T4" fmla="*/ 4 w 52"/>
                <a:gd name="T5" fmla="*/ 30 h 54"/>
                <a:gd name="T6" fmla="*/ 0 w 52"/>
                <a:gd name="T7" fmla="*/ 20 h 54"/>
                <a:gd name="T8" fmla="*/ 6 w 52"/>
                <a:gd name="T9" fmla="*/ 14 h 54"/>
                <a:gd name="T10" fmla="*/ 40 w 52"/>
                <a:gd name="T11" fmla="*/ 2 h 54"/>
                <a:gd name="T12" fmla="*/ 49 w 52"/>
                <a:gd name="T13" fmla="*/ 4 h 54"/>
                <a:gd name="T14" fmla="*/ 52 w 52"/>
                <a:gd name="T15" fmla="*/ 13 h 54"/>
                <a:gd name="T16" fmla="*/ 45 w 52"/>
                <a:gd name="T17" fmla="*/ 47 h 54"/>
                <a:gd name="T18" fmla="*/ 37 w 52"/>
                <a:gd name="T19" fmla="*/ 54 h 54"/>
                <a:gd name="T20" fmla="*/ 43 w 52"/>
                <a:gd name="T21" fmla="*/ 9 h 54"/>
                <a:gd name="T22" fmla="*/ 9 w 52"/>
                <a:gd name="T23" fmla="*/ 22 h 54"/>
                <a:gd name="T24" fmla="*/ 8 w 52"/>
                <a:gd name="T25" fmla="*/ 22 h 54"/>
                <a:gd name="T26" fmla="*/ 9 w 52"/>
                <a:gd name="T27" fmla="*/ 24 h 54"/>
                <a:gd name="T28" fmla="*/ 36 w 52"/>
                <a:gd name="T29" fmla="*/ 46 h 54"/>
                <a:gd name="T30" fmla="*/ 37 w 52"/>
                <a:gd name="T31" fmla="*/ 46 h 54"/>
                <a:gd name="T32" fmla="*/ 37 w 52"/>
                <a:gd name="T33" fmla="*/ 45 h 54"/>
                <a:gd name="T34" fmla="*/ 44 w 52"/>
                <a:gd name="T35" fmla="*/ 11 h 54"/>
                <a:gd name="T36" fmla="*/ 43 w 52"/>
                <a:gd name="T37" fmla="*/ 9 h 54"/>
                <a:gd name="T38" fmla="*/ 43 w 52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4">
                  <a:moveTo>
                    <a:pt x="37" y="54"/>
                  </a:moveTo>
                  <a:cubicBezTo>
                    <a:pt x="35" y="54"/>
                    <a:pt x="33" y="53"/>
                    <a:pt x="31" y="5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1" y="17"/>
                    <a:pt x="3" y="15"/>
                    <a:pt x="6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3" y="0"/>
                    <a:pt x="47" y="2"/>
                    <a:pt x="49" y="4"/>
                  </a:cubicBezTo>
                  <a:cubicBezTo>
                    <a:pt x="51" y="7"/>
                    <a:pt x="52" y="10"/>
                    <a:pt x="52" y="13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1"/>
                    <a:pt x="41" y="54"/>
                    <a:pt x="37" y="54"/>
                  </a:cubicBezTo>
                  <a:close/>
                  <a:moveTo>
                    <a:pt x="43" y="9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4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45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0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91"/>
            <p:cNvSpPr>
              <a:spLocks noEditPoints="1"/>
            </p:cNvSpPr>
            <p:nvPr/>
          </p:nvSpPr>
          <p:spPr bwMode="auto">
            <a:xfrm>
              <a:off x="6602413" y="5356226"/>
              <a:ext cx="220663" cy="220663"/>
            </a:xfrm>
            <a:custGeom>
              <a:avLst/>
              <a:gdLst>
                <a:gd name="T0" fmla="*/ 130 w 260"/>
                <a:gd name="T1" fmla="*/ 260 h 260"/>
                <a:gd name="T2" fmla="*/ 0 w 260"/>
                <a:gd name="T3" fmla="*/ 130 h 260"/>
                <a:gd name="T4" fmla="*/ 130 w 260"/>
                <a:gd name="T5" fmla="*/ 0 h 260"/>
                <a:gd name="T6" fmla="*/ 260 w 260"/>
                <a:gd name="T7" fmla="*/ 130 h 260"/>
                <a:gd name="T8" fmla="*/ 130 w 260"/>
                <a:gd name="T9" fmla="*/ 260 h 260"/>
                <a:gd name="T10" fmla="*/ 130 w 260"/>
                <a:gd name="T11" fmla="*/ 16 h 260"/>
                <a:gd name="T12" fmla="*/ 16 w 260"/>
                <a:gd name="T13" fmla="*/ 130 h 260"/>
                <a:gd name="T14" fmla="*/ 130 w 260"/>
                <a:gd name="T15" fmla="*/ 244 h 260"/>
                <a:gd name="T16" fmla="*/ 244 w 260"/>
                <a:gd name="T17" fmla="*/ 130 h 260"/>
                <a:gd name="T18" fmla="*/ 130 w 260"/>
                <a:gd name="T19" fmla="*/ 1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0">
                  <a:moveTo>
                    <a:pt x="130" y="260"/>
                  </a:moveTo>
                  <a:cubicBezTo>
                    <a:pt x="59" y="260"/>
                    <a:pt x="0" y="202"/>
                    <a:pt x="0" y="130"/>
                  </a:cubicBezTo>
                  <a:cubicBezTo>
                    <a:pt x="0" y="59"/>
                    <a:pt x="59" y="0"/>
                    <a:pt x="130" y="0"/>
                  </a:cubicBezTo>
                  <a:cubicBezTo>
                    <a:pt x="202" y="0"/>
                    <a:pt x="260" y="59"/>
                    <a:pt x="260" y="130"/>
                  </a:cubicBezTo>
                  <a:cubicBezTo>
                    <a:pt x="260" y="202"/>
                    <a:pt x="202" y="260"/>
                    <a:pt x="130" y="260"/>
                  </a:cubicBezTo>
                  <a:close/>
                  <a:moveTo>
                    <a:pt x="130" y="16"/>
                  </a:moveTo>
                  <a:cubicBezTo>
                    <a:pt x="67" y="16"/>
                    <a:pt x="16" y="67"/>
                    <a:pt x="16" y="130"/>
                  </a:cubicBezTo>
                  <a:cubicBezTo>
                    <a:pt x="16" y="193"/>
                    <a:pt x="67" y="244"/>
                    <a:pt x="130" y="244"/>
                  </a:cubicBezTo>
                  <a:cubicBezTo>
                    <a:pt x="193" y="244"/>
                    <a:pt x="244" y="193"/>
                    <a:pt x="244" y="130"/>
                  </a:cubicBezTo>
                  <a:cubicBezTo>
                    <a:pt x="244" y="67"/>
                    <a:pt x="193" y="16"/>
                    <a:pt x="1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92"/>
            <p:cNvSpPr>
              <a:spLocks/>
            </p:cNvSpPr>
            <p:nvPr/>
          </p:nvSpPr>
          <p:spPr bwMode="auto">
            <a:xfrm>
              <a:off x="6659563" y="5413376"/>
              <a:ext cx="106363" cy="106363"/>
            </a:xfrm>
            <a:custGeom>
              <a:avLst/>
              <a:gdLst>
                <a:gd name="T0" fmla="*/ 63 w 126"/>
                <a:gd name="T1" fmla="*/ 126 h 126"/>
                <a:gd name="T2" fmla="*/ 59 w 126"/>
                <a:gd name="T3" fmla="*/ 122 h 126"/>
                <a:gd name="T4" fmla="*/ 63 w 126"/>
                <a:gd name="T5" fmla="*/ 118 h 126"/>
                <a:gd name="T6" fmla="*/ 118 w 126"/>
                <a:gd name="T7" fmla="*/ 63 h 126"/>
                <a:gd name="T8" fmla="*/ 63 w 126"/>
                <a:gd name="T9" fmla="*/ 8 h 126"/>
                <a:gd name="T10" fmla="*/ 8 w 126"/>
                <a:gd name="T11" fmla="*/ 63 h 126"/>
                <a:gd name="T12" fmla="*/ 4 w 126"/>
                <a:gd name="T13" fmla="*/ 67 h 126"/>
                <a:gd name="T14" fmla="*/ 0 w 126"/>
                <a:gd name="T15" fmla="*/ 63 h 126"/>
                <a:gd name="T16" fmla="*/ 63 w 126"/>
                <a:gd name="T17" fmla="*/ 0 h 126"/>
                <a:gd name="T18" fmla="*/ 126 w 126"/>
                <a:gd name="T19" fmla="*/ 63 h 126"/>
                <a:gd name="T20" fmla="*/ 63 w 126"/>
                <a:gd name="T21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26">
                  <a:moveTo>
                    <a:pt x="63" y="126"/>
                  </a:moveTo>
                  <a:cubicBezTo>
                    <a:pt x="61" y="126"/>
                    <a:pt x="59" y="124"/>
                    <a:pt x="59" y="122"/>
                  </a:cubicBezTo>
                  <a:cubicBezTo>
                    <a:pt x="59" y="120"/>
                    <a:pt x="61" y="118"/>
                    <a:pt x="63" y="118"/>
                  </a:cubicBezTo>
                  <a:cubicBezTo>
                    <a:pt x="93" y="118"/>
                    <a:pt x="118" y="94"/>
                    <a:pt x="118" y="63"/>
                  </a:cubicBezTo>
                  <a:cubicBezTo>
                    <a:pt x="118" y="33"/>
                    <a:pt x="93" y="8"/>
                    <a:pt x="63" y="8"/>
                  </a:cubicBezTo>
                  <a:cubicBezTo>
                    <a:pt x="33" y="8"/>
                    <a:pt x="8" y="33"/>
                    <a:pt x="8" y="63"/>
                  </a:cubicBezTo>
                  <a:cubicBezTo>
                    <a:pt x="8" y="65"/>
                    <a:pt x="6" y="67"/>
                    <a:pt x="4" y="67"/>
                  </a:cubicBezTo>
                  <a:cubicBezTo>
                    <a:pt x="2" y="67"/>
                    <a:pt x="0" y="65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6" y="29"/>
                    <a:pt x="126" y="63"/>
                  </a:cubicBezTo>
                  <a:cubicBezTo>
                    <a:pt x="126" y="98"/>
                    <a:pt x="98" y="126"/>
                    <a:pt x="63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93"/>
            <p:cNvSpPr>
              <a:spLocks/>
            </p:cNvSpPr>
            <p:nvPr/>
          </p:nvSpPr>
          <p:spPr bwMode="auto">
            <a:xfrm>
              <a:off x="6731001" y="5383213"/>
              <a:ext cx="66675" cy="85725"/>
            </a:xfrm>
            <a:custGeom>
              <a:avLst/>
              <a:gdLst>
                <a:gd name="T0" fmla="*/ 76 w 80"/>
                <a:gd name="T1" fmla="*/ 101 h 101"/>
                <a:gd name="T2" fmla="*/ 72 w 80"/>
                <a:gd name="T3" fmla="*/ 97 h 101"/>
                <a:gd name="T4" fmla="*/ 4 w 80"/>
                <a:gd name="T5" fmla="*/ 8 h 101"/>
                <a:gd name="T6" fmla="*/ 1 w 80"/>
                <a:gd name="T7" fmla="*/ 3 h 101"/>
                <a:gd name="T8" fmla="*/ 6 w 80"/>
                <a:gd name="T9" fmla="*/ 0 h 101"/>
                <a:gd name="T10" fmla="*/ 80 w 80"/>
                <a:gd name="T11" fmla="*/ 97 h 101"/>
                <a:gd name="T12" fmla="*/ 76 w 80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1">
                  <a:moveTo>
                    <a:pt x="76" y="101"/>
                  </a:moveTo>
                  <a:cubicBezTo>
                    <a:pt x="74" y="101"/>
                    <a:pt x="72" y="99"/>
                    <a:pt x="72" y="97"/>
                  </a:cubicBezTo>
                  <a:cubicBezTo>
                    <a:pt x="72" y="56"/>
                    <a:pt x="44" y="1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49" y="12"/>
                    <a:pt x="80" y="52"/>
                    <a:pt x="80" y="97"/>
                  </a:cubicBezTo>
                  <a:cubicBezTo>
                    <a:pt x="80" y="99"/>
                    <a:pt x="78" y="101"/>
                    <a:pt x="7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94"/>
            <p:cNvSpPr>
              <a:spLocks/>
            </p:cNvSpPr>
            <p:nvPr/>
          </p:nvSpPr>
          <p:spPr bwMode="auto">
            <a:xfrm>
              <a:off x="6708776" y="5381626"/>
              <a:ext cx="12700" cy="6350"/>
            </a:xfrm>
            <a:custGeom>
              <a:avLst/>
              <a:gdLst>
                <a:gd name="T0" fmla="*/ 10 w 14"/>
                <a:gd name="T1" fmla="*/ 8 h 8"/>
                <a:gd name="T2" fmla="*/ 9 w 14"/>
                <a:gd name="T3" fmla="*/ 8 h 8"/>
                <a:gd name="T4" fmla="*/ 4 w 14"/>
                <a:gd name="T5" fmla="*/ 8 h 8"/>
                <a:gd name="T6" fmla="*/ 0 w 14"/>
                <a:gd name="T7" fmla="*/ 4 h 8"/>
                <a:gd name="T8" fmla="*/ 4 w 14"/>
                <a:gd name="T9" fmla="*/ 0 h 8"/>
                <a:gd name="T10" fmla="*/ 10 w 14"/>
                <a:gd name="T11" fmla="*/ 0 h 8"/>
                <a:gd name="T12" fmla="*/ 14 w 14"/>
                <a:gd name="T13" fmla="*/ 4 h 8"/>
                <a:gd name="T14" fmla="*/ 10 w 14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0" y="8"/>
                  </a:moveTo>
                  <a:cubicBezTo>
                    <a:pt x="10" y="8"/>
                    <a:pt x="9" y="8"/>
                    <a:pt x="9" y="8"/>
                  </a:cubicBezTo>
                  <a:cubicBezTo>
                    <a:pt x="8" y="8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ubicBezTo>
                    <a:pt x="13" y="6"/>
                    <a:pt x="12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5"/>
            <p:cNvSpPr>
              <a:spLocks noEditPoints="1"/>
            </p:cNvSpPr>
            <p:nvPr/>
          </p:nvSpPr>
          <p:spPr bwMode="auto">
            <a:xfrm>
              <a:off x="5524501" y="5356226"/>
              <a:ext cx="219075" cy="220663"/>
            </a:xfrm>
            <a:custGeom>
              <a:avLst/>
              <a:gdLst>
                <a:gd name="T0" fmla="*/ 129 w 259"/>
                <a:gd name="T1" fmla="*/ 260 h 260"/>
                <a:gd name="T2" fmla="*/ 0 w 259"/>
                <a:gd name="T3" fmla="*/ 130 h 260"/>
                <a:gd name="T4" fmla="*/ 129 w 259"/>
                <a:gd name="T5" fmla="*/ 0 h 260"/>
                <a:gd name="T6" fmla="*/ 259 w 259"/>
                <a:gd name="T7" fmla="*/ 130 h 260"/>
                <a:gd name="T8" fmla="*/ 129 w 259"/>
                <a:gd name="T9" fmla="*/ 260 h 260"/>
                <a:gd name="T10" fmla="*/ 129 w 259"/>
                <a:gd name="T11" fmla="*/ 16 h 260"/>
                <a:gd name="T12" fmla="*/ 16 w 259"/>
                <a:gd name="T13" fmla="*/ 130 h 260"/>
                <a:gd name="T14" fmla="*/ 129 w 259"/>
                <a:gd name="T15" fmla="*/ 244 h 260"/>
                <a:gd name="T16" fmla="*/ 243 w 259"/>
                <a:gd name="T17" fmla="*/ 130 h 260"/>
                <a:gd name="T18" fmla="*/ 129 w 259"/>
                <a:gd name="T19" fmla="*/ 1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60">
                  <a:moveTo>
                    <a:pt x="129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9"/>
                    <a:pt x="58" y="0"/>
                    <a:pt x="129" y="0"/>
                  </a:cubicBezTo>
                  <a:cubicBezTo>
                    <a:pt x="201" y="0"/>
                    <a:pt x="259" y="59"/>
                    <a:pt x="259" y="130"/>
                  </a:cubicBezTo>
                  <a:cubicBezTo>
                    <a:pt x="259" y="202"/>
                    <a:pt x="201" y="260"/>
                    <a:pt x="129" y="260"/>
                  </a:cubicBezTo>
                  <a:close/>
                  <a:moveTo>
                    <a:pt x="129" y="16"/>
                  </a:moveTo>
                  <a:cubicBezTo>
                    <a:pt x="67" y="16"/>
                    <a:pt x="16" y="67"/>
                    <a:pt x="16" y="130"/>
                  </a:cubicBezTo>
                  <a:cubicBezTo>
                    <a:pt x="16" y="193"/>
                    <a:pt x="67" y="244"/>
                    <a:pt x="129" y="244"/>
                  </a:cubicBezTo>
                  <a:cubicBezTo>
                    <a:pt x="192" y="244"/>
                    <a:pt x="243" y="193"/>
                    <a:pt x="243" y="130"/>
                  </a:cubicBezTo>
                  <a:cubicBezTo>
                    <a:pt x="243" y="67"/>
                    <a:pt x="192" y="16"/>
                    <a:pt x="1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96"/>
            <p:cNvSpPr>
              <a:spLocks/>
            </p:cNvSpPr>
            <p:nvPr/>
          </p:nvSpPr>
          <p:spPr bwMode="auto">
            <a:xfrm>
              <a:off x="5653088" y="5383213"/>
              <a:ext cx="66675" cy="85725"/>
            </a:xfrm>
            <a:custGeom>
              <a:avLst/>
              <a:gdLst>
                <a:gd name="T0" fmla="*/ 75 w 79"/>
                <a:gd name="T1" fmla="*/ 101 h 101"/>
                <a:gd name="T2" fmla="*/ 71 w 79"/>
                <a:gd name="T3" fmla="*/ 97 h 101"/>
                <a:gd name="T4" fmla="*/ 3 w 79"/>
                <a:gd name="T5" fmla="*/ 8 h 101"/>
                <a:gd name="T6" fmla="*/ 0 w 79"/>
                <a:gd name="T7" fmla="*/ 3 h 101"/>
                <a:gd name="T8" fmla="*/ 5 w 79"/>
                <a:gd name="T9" fmla="*/ 0 h 101"/>
                <a:gd name="T10" fmla="*/ 79 w 79"/>
                <a:gd name="T11" fmla="*/ 97 h 101"/>
                <a:gd name="T12" fmla="*/ 75 w 7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5" y="101"/>
                  </a:moveTo>
                  <a:cubicBezTo>
                    <a:pt x="73" y="101"/>
                    <a:pt x="71" y="99"/>
                    <a:pt x="71" y="97"/>
                  </a:cubicBezTo>
                  <a:cubicBezTo>
                    <a:pt x="71" y="56"/>
                    <a:pt x="43" y="19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49" y="12"/>
                    <a:pt x="79" y="52"/>
                    <a:pt x="79" y="97"/>
                  </a:cubicBezTo>
                  <a:cubicBezTo>
                    <a:pt x="79" y="99"/>
                    <a:pt x="77" y="101"/>
                    <a:pt x="7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97"/>
            <p:cNvSpPr>
              <a:spLocks/>
            </p:cNvSpPr>
            <p:nvPr/>
          </p:nvSpPr>
          <p:spPr bwMode="auto">
            <a:xfrm>
              <a:off x="5630863" y="5381626"/>
              <a:ext cx="11113" cy="6350"/>
            </a:xfrm>
            <a:custGeom>
              <a:avLst/>
              <a:gdLst>
                <a:gd name="T0" fmla="*/ 10 w 14"/>
                <a:gd name="T1" fmla="*/ 8 h 8"/>
                <a:gd name="T2" fmla="*/ 10 w 14"/>
                <a:gd name="T3" fmla="*/ 8 h 8"/>
                <a:gd name="T4" fmla="*/ 4 w 14"/>
                <a:gd name="T5" fmla="*/ 8 h 8"/>
                <a:gd name="T6" fmla="*/ 0 w 14"/>
                <a:gd name="T7" fmla="*/ 4 h 8"/>
                <a:gd name="T8" fmla="*/ 4 w 14"/>
                <a:gd name="T9" fmla="*/ 0 h 8"/>
                <a:gd name="T10" fmla="*/ 10 w 14"/>
                <a:gd name="T11" fmla="*/ 0 h 8"/>
                <a:gd name="T12" fmla="*/ 14 w 14"/>
                <a:gd name="T13" fmla="*/ 4 h 8"/>
                <a:gd name="T14" fmla="*/ 10 w 14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8" y="8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ubicBezTo>
                    <a:pt x="14" y="6"/>
                    <a:pt x="12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98"/>
            <p:cNvSpPr>
              <a:spLocks noEditPoints="1"/>
            </p:cNvSpPr>
            <p:nvPr/>
          </p:nvSpPr>
          <p:spPr bwMode="auto">
            <a:xfrm>
              <a:off x="5570538" y="5435601"/>
              <a:ext cx="57150" cy="61913"/>
            </a:xfrm>
            <a:custGeom>
              <a:avLst/>
              <a:gdLst>
                <a:gd name="T0" fmla="*/ 54 w 67"/>
                <a:gd name="T1" fmla="*/ 73 h 73"/>
                <a:gd name="T2" fmla="*/ 54 w 67"/>
                <a:gd name="T3" fmla="*/ 73 h 73"/>
                <a:gd name="T4" fmla="*/ 48 w 67"/>
                <a:gd name="T5" fmla="*/ 71 h 73"/>
                <a:gd name="T6" fmla="*/ 5 w 67"/>
                <a:gd name="T7" fmla="*/ 45 h 73"/>
                <a:gd name="T8" fmla="*/ 0 w 67"/>
                <a:gd name="T9" fmla="*/ 36 h 73"/>
                <a:gd name="T10" fmla="*/ 6 w 67"/>
                <a:gd name="T11" fmla="*/ 28 h 73"/>
                <a:gd name="T12" fmla="*/ 47 w 67"/>
                <a:gd name="T13" fmla="*/ 2 h 73"/>
                <a:gd name="T14" fmla="*/ 55 w 67"/>
                <a:gd name="T15" fmla="*/ 0 h 73"/>
                <a:gd name="T16" fmla="*/ 67 w 67"/>
                <a:gd name="T17" fmla="*/ 10 h 73"/>
                <a:gd name="T18" fmla="*/ 67 w 67"/>
                <a:gd name="T19" fmla="*/ 62 h 73"/>
                <a:gd name="T20" fmla="*/ 63 w 67"/>
                <a:gd name="T21" fmla="*/ 70 h 73"/>
                <a:gd name="T22" fmla="*/ 54 w 67"/>
                <a:gd name="T23" fmla="*/ 73 h 73"/>
                <a:gd name="T24" fmla="*/ 55 w 67"/>
                <a:gd name="T25" fmla="*/ 8 h 73"/>
                <a:gd name="T26" fmla="*/ 52 w 67"/>
                <a:gd name="T27" fmla="*/ 8 h 73"/>
                <a:gd name="T28" fmla="*/ 10 w 67"/>
                <a:gd name="T29" fmla="*/ 34 h 73"/>
                <a:gd name="T30" fmla="*/ 8 w 67"/>
                <a:gd name="T31" fmla="*/ 36 h 73"/>
                <a:gd name="T32" fmla="*/ 10 w 67"/>
                <a:gd name="T33" fmla="*/ 38 h 73"/>
                <a:gd name="T34" fmla="*/ 52 w 67"/>
                <a:gd name="T35" fmla="*/ 64 h 73"/>
                <a:gd name="T36" fmla="*/ 54 w 67"/>
                <a:gd name="T37" fmla="*/ 65 h 73"/>
                <a:gd name="T38" fmla="*/ 54 w 67"/>
                <a:gd name="T39" fmla="*/ 65 h 73"/>
                <a:gd name="T40" fmla="*/ 57 w 67"/>
                <a:gd name="T41" fmla="*/ 64 h 73"/>
                <a:gd name="T42" fmla="*/ 59 w 67"/>
                <a:gd name="T43" fmla="*/ 62 h 73"/>
                <a:gd name="T44" fmla="*/ 59 w 67"/>
                <a:gd name="T45" fmla="*/ 10 h 73"/>
                <a:gd name="T46" fmla="*/ 55 w 67"/>
                <a:gd name="T47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73">
                  <a:moveTo>
                    <a:pt x="54" y="73"/>
                  </a:moveTo>
                  <a:cubicBezTo>
                    <a:pt x="54" y="73"/>
                    <a:pt x="54" y="73"/>
                    <a:pt x="54" y="73"/>
                  </a:cubicBezTo>
                  <a:cubicBezTo>
                    <a:pt x="52" y="73"/>
                    <a:pt x="50" y="72"/>
                    <a:pt x="48" y="7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43"/>
                    <a:pt x="0" y="40"/>
                    <a:pt x="0" y="36"/>
                  </a:cubicBezTo>
                  <a:cubicBezTo>
                    <a:pt x="0" y="33"/>
                    <a:pt x="2" y="30"/>
                    <a:pt x="6" y="28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50" y="0"/>
                    <a:pt x="53" y="0"/>
                    <a:pt x="55" y="0"/>
                  </a:cubicBezTo>
                  <a:cubicBezTo>
                    <a:pt x="61" y="0"/>
                    <a:pt x="67" y="4"/>
                    <a:pt x="67" y="10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8"/>
                    <a:pt x="63" y="70"/>
                  </a:cubicBezTo>
                  <a:cubicBezTo>
                    <a:pt x="61" y="72"/>
                    <a:pt x="57" y="73"/>
                    <a:pt x="54" y="73"/>
                  </a:cubicBezTo>
                  <a:close/>
                  <a:moveTo>
                    <a:pt x="55" y="8"/>
                  </a:moveTo>
                  <a:cubicBezTo>
                    <a:pt x="55" y="8"/>
                    <a:pt x="53" y="8"/>
                    <a:pt x="52" y="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8" y="36"/>
                    <a:pt x="8" y="36"/>
                  </a:cubicBezTo>
                  <a:cubicBezTo>
                    <a:pt x="8" y="37"/>
                    <a:pt x="8" y="37"/>
                    <a:pt x="10" y="3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3" y="65"/>
                    <a:pt x="53" y="65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5" y="65"/>
                    <a:pt x="57" y="65"/>
                    <a:pt x="57" y="64"/>
                  </a:cubicBezTo>
                  <a:cubicBezTo>
                    <a:pt x="58" y="64"/>
                    <a:pt x="59" y="63"/>
                    <a:pt x="59" y="62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8"/>
                    <a:pt x="56" y="8"/>
                    <a:pt x="5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99"/>
            <p:cNvSpPr>
              <a:spLocks noEditPoints="1"/>
            </p:cNvSpPr>
            <p:nvPr/>
          </p:nvSpPr>
          <p:spPr bwMode="auto">
            <a:xfrm>
              <a:off x="5622926" y="5432426"/>
              <a:ext cx="55563" cy="65088"/>
            </a:xfrm>
            <a:custGeom>
              <a:avLst/>
              <a:gdLst>
                <a:gd name="T0" fmla="*/ 53 w 65"/>
                <a:gd name="T1" fmla="*/ 76 h 76"/>
                <a:gd name="T2" fmla="*/ 53 w 65"/>
                <a:gd name="T3" fmla="*/ 76 h 76"/>
                <a:gd name="T4" fmla="*/ 47 w 65"/>
                <a:gd name="T5" fmla="*/ 74 h 76"/>
                <a:gd name="T6" fmla="*/ 6 w 65"/>
                <a:gd name="T7" fmla="*/ 48 h 76"/>
                <a:gd name="T8" fmla="*/ 0 w 65"/>
                <a:gd name="T9" fmla="*/ 39 h 76"/>
                <a:gd name="T10" fmla="*/ 6 w 65"/>
                <a:gd name="T11" fmla="*/ 31 h 76"/>
                <a:gd name="T12" fmla="*/ 48 w 65"/>
                <a:gd name="T13" fmla="*/ 5 h 76"/>
                <a:gd name="T14" fmla="*/ 65 w 65"/>
                <a:gd name="T15" fmla="*/ 13 h 76"/>
                <a:gd name="T16" fmla="*/ 65 w 65"/>
                <a:gd name="T17" fmla="*/ 65 h 76"/>
                <a:gd name="T18" fmla="*/ 61 w 65"/>
                <a:gd name="T19" fmla="*/ 73 h 76"/>
                <a:gd name="T20" fmla="*/ 53 w 65"/>
                <a:gd name="T21" fmla="*/ 76 h 76"/>
                <a:gd name="T22" fmla="*/ 54 w 65"/>
                <a:gd name="T23" fmla="*/ 11 h 76"/>
                <a:gd name="T24" fmla="*/ 52 w 65"/>
                <a:gd name="T25" fmla="*/ 11 h 76"/>
                <a:gd name="T26" fmla="*/ 10 w 65"/>
                <a:gd name="T27" fmla="*/ 37 h 76"/>
                <a:gd name="T28" fmla="*/ 8 w 65"/>
                <a:gd name="T29" fmla="*/ 39 h 76"/>
                <a:gd name="T30" fmla="*/ 10 w 65"/>
                <a:gd name="T31" fmla="*/ 41 h 76"/>
                <a:gd name="T32" fmla="*/ 51 w 65"/>
                <a:gd name="T33" fmla="*/ 67 h 76"/>
                <a:gd name="T34" fmla="*/ 53 w 65"/>
                <a:gd name="T35" fmla="*/ 68 h 76"/>
                <a:gd name="T36" fmla="*/ 53 w 65"/>
                <a:gd name="T37" fmla="*/ 68 h 76"/>
                <a:gd name="T38" fmla="*/ 55 w 65"/>
                <a:gd name="T39" fmla="*/ 67 h 76"/>
                <a:gd name="T40" fmla="*/ 57 w 65"/>
                <a:gd name="T41" fmla="*/ 65 h 76"/>
                <a:gd name="T42" fmla="*/ 57 w 65"/>
                <a:gd name="T43" fmla="*/ 13 h 76"/>
                <a:gd name="T44" fmla="*/ 54 w 65"/>
                <a:gd name="T45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76">
                  <a:moveTo>
                    <a:pt x="53" y="76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1" y="76"/>
                    <a:pt x="49" y="75"/>
                    <a:pt x="47" y="74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2" y="46"/>
                    <a:pt x="0" y="43"/>
                    <a:pt x="0" y="39"/>
                  </a:cubicBezTo>
                  <a:cubicBezTo>
                    <a:pt x="0" y="36"/>
                    <a:pt x="2" y="33"/>
                    <a:pt x="6" y="3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6" y="0"/>
                    <a:pt x="65" y="5"/>
                    <a:pt x="65" y="13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8"/>
                    <a:pt x="63" y="71"/>
                    <a:pt x="61" y="73"/>
                  </a:cubicBezTo>
                  <a:cubicBezTo>
                    <a:pt x="60" y="75"/>
                    <a:pt x="56" y="76"/>
                    <a:pt x="53" y="76"/>
                  </a:cubicBezTo>
                  <a:close/>
                  <a:moveTo>
                    <a:pt x="54" y="11"/>
                  </a:moveTo>
                  <a:cubicBezTo>
                    <a:pt x="54" y="11"/>
                    <a:pt x="53" y="11"/>
                    <a:pt x="52" y="11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8"/>
                    <a:pt x="8" y="39"/>
                    <a:pt x="8" y="39"/>
                  </a:cubicBezTo>
                  <a:cubicBezTo>
                    <a:pt x="8" y="40"/>
                    <a:pt x="9" y="40"/>
                    <a:pt x="10" y="4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2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5" y="68"/>
                    <a:pt x="55" y="67"/>
                  </a:cubicBezTo>
                  <a:cubicBezTo>
                    <a:pt x="55" y="67"/>
                    <a:pt x="57" y="66"/>
                    <a:pt x="57" y="65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2"/>
                    <a:pt x="55" y="11"/>
                    <a:pt x="5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15"/>
            <p:cNvSpPr>
              <a:spLocks noEditPoints="1"/>
            </p:cNvSpPr>
            <p:nvPr/>
          </p:nvSpPr>
          <p:spPr bwMode="auto">
            <a:xfrm>
              <a:off x="7091363" y="5421313"/>
              <a:ext cx="41275" cy="47625"/>
            </a:xfrm>
            <a:custGeom>
              <a:avLst/>
              <a:gdLst>
                <a:gd name="T0" fmla="*/ 9 w 49"/>
                <a:gd name="T1" fmla="*/ 55 h 55"/>
                <a:gd name="T2" fmla="*/ 0 w 49"/>
                <a:gd name="T3" fmla="*/ 46 h 55"/>
                <a:gd name="T4" fmla="*/ 0 w 49"/>
                <a:gd name="T5" fmla="*/ 10 h 55"/>
                <a:gd name="T6" fmla="*/ 2 w 49"/>
                <a:gd name="T7" fmla="*/ 4 h 55"/>
                <a:gd name="T8" fmla="*/ 14 w 49"/>
                <a:gd name="T9" fmla="*/ 3 h 55"/>
                <a:gd name="T10" fmla="*/ 44 w 49"/>
                <a:gd name="T11" fmla="*/ 20 h 55"/>
                <a:gd name="T12" fmla="*/ 49 w 49"/>
                <a:gd name="T13" fmla="*/ 28 h 55"/>
                <a:gd name="T14" fmla="*/ 45 w 49"/>
                <a:gd name="T15" fmla="*/ 35 h 55"/>
                <a:gd name="T16" fmla="*/ 15 w 49"/>
                <a:gd name="T17" fmla="*/ 53 h 55"/>
                <a:gd name="T18" fmla="*/ 9 w 49"/>
                <a:gd name="T19" fmla="*/ 55 h 55"/>
                <a:gd name="T20" fmla="*/ 9 w 49"/>
                <a:gd name="T21" fmla="*/ 9 h 55"/>
                <a:gd name="T22" fmla="*/ 8 w 49"/>
                <a:gd name="T23" fmla="*/ 10 h 55"/>
                <a:gd name="T24" fmla="*/ 8 w 49"/>
                <a:gd name="T25" fmla="*/ 46 h 55"/>
                <a:gd name="T26" fmla="*/ 11 w 49"/>
                <a:gd name="T27" fmla="*/ 46 h 55"/>
                <a:gd name="T28" fmla="*/ 41 w 49"/>
                <a:gd name="T29" fmla="*/ 28 h 55"/>
                <a:gd name="T30" fmla="*/ 41 w 49"/>
                <a:gd name="T31" fmla="*/ 28 h 55"/>
                <a:gd name="T32" fmla="*/ 40 w 49"/>
                <a:gd name="T33" fmla="*/ 27 h 55"/>
                <a:gd name="T34" fmla="*/ 10 w 49"/>
                <a:gd name="T35" fmla="*/ 10 h 55"/>
                <a:gd name="T36" fmla="*/ 9 w 49"/>
                <a:gd name="T37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55">
                  <a:moveTo>
                    <a:pt x="9" y="55"/>
                  </a:moveTo>
                  <a:cubicBezTo>
                    <a:pt x="4" y="55"/>
                    <a:pt x="1" y="51"/>
                    <a:pt x="0" y="4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6"/>
                    <a:pt x="2" y="4"/>
                  </a:cubicBezTo>
                  <a:cubicBezTo>
                    <a:pt x="5" y="1"/>
                    <a:pt x="10" y="0"/>
                    <a:pt x="14" y="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7" y="22"/>
                    <a:pt x="49" y="25"/>
                    <a:pt x="49" y="28"/>
                  </a:cubicBezTo>
                  <a:cubicBezTo>
                    <a:pt x="49" y="31"/>
                    <a:pt x="47" y="33"/>
                    <a:pt x="45" y="3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3" y="54"/>
                    <a:pt x="11" y="55"/>
                    <a:pt x="9" y="55"/>
                  </a:cubicBezTo>
                  <a:close/>
                  <a:moveTo>
                    <a:pt x="9" y="9"/>
                  </a:moveTo>
                  <a:cubicBezTo>
                    <a:pt x="9" y="9"/>
                    <a:pt x="8" y="9"/>
                    <a:pt x="8" y="10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7"/>
                    <a:pt x="9" y="47"/>
                    <a:pt x="11" y="4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0" y="28"/>
                    <a:pt x="40" y="2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16"/>
            <p:cNvSpPr>
              <a:spLocks noEditPoints="1"/>
            </p:cNvSpPr>
            <p:nvPr/>
          </p:nvSpPr>
          <p:spPr bwMode="auto">
            <a:xfrm>
              <a:off x="6961188" y="5356226"/>
              <a:ext cx="220663" cy="220663"/>
            </a:xfrm>
            <a:custGeom>
              <a:avLst/>
              <a:gdLst>
                <a:gd name="T0" fmla="*/ 130 w 259"/>
                <a:gd name="T1" fmla="*/ 260 h 260"/>
                <a:gd name="T2" fmla="*/ 0 w 259"/>
                <a:gd name="T3" fmla="*/ 130 h 260"/>
                <a:gd name="T4" fmla="*/ 130 w 259"/>
                <a:gd name="T5" fmla="*/ 0 h 260"/>
                <a:gd name="T6" fmla="*/ 259 w 259"/>
                <a:gd name="T7" fmla="*/ 130 h 260"/>
                <a:gd name="T8" fmla="*/ 130 w 259"/>
                <a:gd name="T9" fmla="*/ 260 h 260"/>
                <a:gd name="T10" fmla="*/ 130 w 259"/>
                <a:gd name="T11" fmla="*/ 16 h 260"/>
                <a:gd name="T12" fmla="*/ 16 w 259"/>
                <a:gd name="T13" fmla="*/ 130 h 260"/>
                <a:gd name="T14" fmla="*/ 130 w 259"/>
                <a:gd name="T15" fmla="*/ 244 h 260"/>
                <a:gd name="T16" fmla="*/ 243 w 259"/>
                <a:gd name="T17" fmla="*/ 130 h 260"/>
                <a:gd name="T18" fmla="*/ 130 w 259"/>
                <a:gd name="T19" fmla="*/ 1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60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201" y="0"/>
                    <a:pt x="259" y="59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  <a:close/>
                  <a:moveTo>
                    <a:pt x="130" y="16"/>
                  </a:moveTo>
                  <a:cubicBezTo>
                    <a:pt x="67" y="16"/>
                    <a:pt x="16" y="67"/>
                    <a:pt x="16" y="130"/>
                  </a:cubicBezTo>
                  <a:cubicBezTo>
                    <a:pt x="16" y="193"/>
                    <a:pt x="67" y="244"/>
                    <a:pt x="130" y="244"/>
                  </a:cubicBezTo>
                  <a:cubicBezTo>
                    <a:pt x="192" y="244"/>
                    <a:pt x="243" y="193"/>
                    <a:pt x="243" y="130"/>
                  </a:cubicBezTo>
                  <a:cubicBezTo>
                    <a:pt x="243" y="67"/>
                    <a:pt x="192" y="16"/>
                    <a:pt x="1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17"/>
            <p:cNvSpPr>
              <a:spLocks/>
            </p:cNvSpPr>
            <p:nvPr/>
          </p:nvSpPr>
          <p:spPr bwMode="auto">
            <a:xfrm>
              <a:off x="7089776" y="5383213"/>
              <a:ext cx="66675" cy="85725"/>
            </a:xfrm>
            <a:custGeom>
              <a:avLst/>
              <a:gdLst>
                <a:gd name="T0" fmla="*/ 75 w 79"/>
                <a:gd name="T1" fmla="*/ 101 h 101"/>
                <a:gd name="T2" fmla="*/ 71 w 79"/>
                <a:gd name="T3" fmla="*/ 97 h 101"/>
                <a:gd name="T4" fmla="*/ 3 w 79"/>
                <a:gd name="T5" fmla="*/ 8 h 101"/>
                <a:gd name="T6" fmla="*/ 0 w 79"/>
                <a:gd name="T7" fmla="*/ 3 h 101"/>
                <a:gd name="T8" fmla="*/ 5 w 79"/>
                <a:gd name="T9" fmla="*/ 0 h 101"/>
                <a:gd name="T10" fmla="*/ 79 w 79"/>
                <a:gd name="T11" fmla="*/ 97 h 101"/>
                <a:gd name="T12" fmla="*/ 75 w 7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75" y="101"/>
                  </a:moveTo>
                  <a:cubicBezTo>
                    <a:pt x="73" y="101"/>
                    <a:pt x="71" y="99"/>
                    <a:pt x="71" y="97"/>
                  </a:cubicBezTo>
                  <a:cubicBezTo>
                    <a:pt x="71" y="56"/>
                    <a:pt x="43" y="19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49" y="12"/>
                    <a:pt x="79" y="52"/>
                    <a:pt x="79" y="97"/>
                  </a:cubicBezTo>
                  <a:cubicBezTo>
                    <a:pt x="79" y="99"/>
                    <a:pt x="77" y="101"/>
                    <a:pt x="7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18"/>
            <p:cNvSpPr>
              <a:spLocks/>
            </p:cNvSpPr>
            <p:nvPr/>
          </p:nvSpPr>
          <p:spPr bwMode="auto">
            <a:xfrm>
              <a:off x="7069138" y="5381626"/>
              <a:ext cx="11113" cy="6350"/>
            </a:xfrm>
            <a:custGeom>
              <a:avLst/>
              <a:gdLst>
                <a:gd name="T0" fmla="*/ 9 w 13"/>
                <a:gd name="T1" fmla="*/ 8 h 8"/>
                <a:gd name="T2" fmla="*/ 9 w 13"/>
                <a:gd name="T3" fmla="*/ 8 h 8"/>
                <a:gd name="T4" fmla="*/ 4 w 13"/>
                <a:gd name="T5" fmla="*/ 8 h 8"/>
                <a:gd name="T6" fmla="*/ 0 w 13"/>
                <a:gd name="T7" fmla="*/ 4 h 8"/>
                <a:gd name="T8" fmla="*/ 4 w 13"/>
                <a:gd name="T9" fmla="*/ 0 h 8"/>
                <a:gd name="T10" fmla="*/ 9 w 13"/>
                <a:gd name="T11" fmla="*/ 0 h 8"/>
                <a:gd name="T12" fmla="*/ 13 w 13"/>
                <a:gd name="T13" fmla="*/ 4 h 8"/>
                <a:gd name="T14" fmla="*/ 9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1" y="0"/>
                    <a:pt x="13" y="2"/>
                    <a:pt x="13" y="4"/>
                  </a:cubicBezTo>
                  <a:cubicBezTo>
                    <a:pt x="13" y="6"/>
                    <a:pt x="11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19"/>
            <p:cNvSpPr>
              <a:spLocks/>
            </p:cNvSpPr>
            <p:nvPr/>
          </p:nvSpPr>
          <p:spPr bwMode="auto">
            <a:xfrm>
              <a:off x="7004051" y="5438776"/>
              <a:ext cx="93663" cy="71438"/>
            </a:xfrm>
            <a:custGeom>
              <a:avLst/>
              <a:gdLst>
                <a:gd name="T0" fmla="*/ 15 w 111"/>
                <a:gd name="T1" fmla="*/ 81 h 83"/>
                <a:gd name="T2" fmla="*/ 3 w 111"/>
                <a:gd name="T3" fmla="*/ 79 h 83"/>
                <a:gd name="T4" fmla="*/ 1 w 111"/>
                <a:gd name="T5" fmla="*/ 74 h 83"/>
                <a:gd name="T6" fmla="*/ 6 w 111"/>
                <a:gd name="T7" fmla="*/ 71 h 83"/>
                <a:gd name="T8" fmla="*/ 59 w 111"/>
                <a:gd name="T9" fmla="*/ 39 h 83"/>
                <a:gd name="T10" fmla="*/ 108 w 111"/>
                <a:gd name="T11" fmla="*/ 4 h 83"/>
                <a:gd name="T12" fmla="*/ 111 w 111"/>
                <a:gd name="T13" fmla="*/ 9 h 83"/>
                <a:gd name="T14" fmla="*/ 106 w 111"/>
                <a:gd name="T15" fmla="*/ 12 h 83"/>
                <a:gd name="T16" fmla="*/ 66 w 111"/>
                <a:gd name="T17" fmla="*/ 42 h 83"/>
                <a:gd name="T18" fmla="*/ 15 w 111"/>
                <a:gd name="T19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3">
                  <a:moveTo>
                    <a:pt x="15" y="81"/>
                  </a:moveTo>
                  <a:cubicBezTo>
                    <a:pt x="8" y="81"/>
                    <a:pt x="3" y="79"/>
                    <a:pt x="3" y="79"/>
                  </a:cubicBezTo>
                  <a:cubicBezTo>
                    <a:pt x="1" y="78"/>
                    <a:pt x="0" y="76"/>
                    <a:pt x="1" y="74"/>
                  </a:cubicBezTo>
                  <a:cubicBezTo>
                    <a:pt x="1" y="72"/>
                    <a:pt x="4" y="71"/>
                    <a:pt x="6" y="71"/>
                  </a:cubicBezTo>
                  <a:cubicBezTo>
                    <a:pt x="7" y="72"/>
                    <a:pt x="38" y="83"/>
                    <a:pt x="59" y="39"/>
                  </a:cubicBezTo>
                  <a:cubicBezTo>
                    <a:pt x="78" y="0"/>
                    <a:pt x="106" y="4"/>
                    <a:pt x="108" y="4"/>
                  </a:cubicBezTo>
                  <a:cubicBezTo>
                    <a:pt x="110" y="4"/>
                    <a:pt x="111" y="6"/>
                    <a:pt x="111" y="9"/>
                  </a:cubicBezTo>
                  <a:cubicBezTo>
                    <a:pt x="111" y="11"/>
                    <a:pt x="109" y="12"/>
                    <a:pt x="106" y="12"/>
                  </a:cubicBezTo>
                  <a:cubicBezTo>
                    <a:pt x="105" y="12"/>
                    <a:pt x="83" y="9"/>
                    <a:pt x="66" y="42"/>
                  </a:cubicBezTo>
                  <a:cubicBezTo>
                    <a:pt x="51" y="75"/>
                    <a:pt x="29" y="81"/>
                    <a:pt x="15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20"/>
            <p:cNvSpPr>
              <a:spLocks noEditPoints="1"/>
            </p:cNvSpPr>
            <p:nvPr/>
          </p:nvSpPr>
          <p:spPr bwMode="auto">
            <a:xfrm>
              <a:off x="7091363" y="5475288"/>
              <a:ext cx="41275" cy="44450"/>
            </a:xfrm>
            <a:custGeom>
              <a:avLst/>
              <a:gdLst>
                <a:gd name="T0" fmla="*/ 9 w 49"/>
                <a:gd name="T1" fmla="*/ 53 h 53"/>
                <a:gd name="T2" fmla="*/ 9 w 49"/>
                <a:gd name="T3" fmla="*/ 53 h 53"/>
                <a:gd name="T4" fmla="*/ 2 w 49"/>
                <a:gd name="T5" fmla="*/ 51 h 53"/>
                <a:gd name="T6" fmla="*/ 0 w 49"/>
                <a:gd name="T7" fmla="*/ 45 h 53"/>
                <a:gd name="T8" fmla="*/ 0 w 49"/>
                <a:gd name="T9" fmla="*/ 8 h 53"/>
                <a:gd name="T10" fmla="*/ 9 w 49"/>
                <a:gd name="T11" fmla="*/ 0 h 53"/>
                <a:gd name="T12" fmla="*/ 15 w 49"/>
                <a:gd name="T13" fmla="*/ 1 h 53"/>
                <a:gd name="T14" fmla="*/ 45 w 49"/>
                <a:gd name="T15" fmla="*/ 20 h 53"/>
                <a:gd name="T16" fmla="*/ 49 w 49"/>
                <a:gd name="T17" fmla="*/ 27 h 53"/>
                <a:gd name="T18" fmla="*/ 44 w 49"/>
                <a:gd name="T19" fmla="*/ 34 h 53"/>
                <a:gd name="T20" fmla="*/ 14 w 49"/>
                <a:gd name="T21" fmla="*/ 52 h 53"/>
                <a:gd name="T22" fmla="*/ 9 w 49"/>
                <a:gd name="T23" fmla="*/ 53 h 53"/>
                <a:gd name="T24" fmla="*/ 9 w 49"/>
                <a:gd name="T25" fmla="*/ 8 h 53"/>
                <a:gd name="T26" fmla="*/ 8 w 49"/>
                <a:gd name="T27" fmla="*/ 8 h 53"/>
                <a:gd name="T28" fmla="*/ 8 w 49"/>
                <a:gd name="T29" fmla="*/ 45 h 53"/>
                <a:gd name="T30" fmla="*/ 10 w 49"/>
                <a:gd name="T31" fmla="*/ 45 h 53"/>
                <a:gd name="T32" fmla="*/ 40 w 49"/>
                <a:gd name="T33" fmla="*/ 27 h 53"/>
                <a:gd name="T34" fmla="*/ 41 w 49"/>
                <a:gd name="T35" fmla="*/ 27 h 53"/>
                <a:gd name="T36" fmla="*/ 41 w 49"/>
                <a:gd name="T37" fmla="*/ 27 h 53"/>
                <a:gd name="T38" fmla="*/ 11 w 49"/>
                <a:gd name="T39" fmla="*/ 8 h 53"/>
                <a:gd name="T40" fmla="*/ 9 w 49"/>
                <a:gd name="T41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53">
                  <a:moveTo>
                    <a:pt x="9" y="53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7" y="53"/>
                    <a:pt x="4" y="52"/>
                    <a:pt x="2" y="51"/>
                  </a:cubicBezTo>
                  <a:cubicBezTo>
                    <a:pt x="1" y="49"/>
                    <a:pt x="0" y="47"/>
                    <a:pt x="0" y="4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4"/>
                    <a:pt x="4" y="0"/>
                    <a:pt x="9" y="0"/>
                  </a:cubicBezTo>
                  <a:cubicBezTo>
                    <a:pt x="11" y="0"/>
                    <a:pt x="13" y="0"/>
                    <a:pt x="15" y="1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7" y="22"/>
                    <a:pt x="49" y="24"/>
                    <a:pt x="49" y="27"/>
                  </a:cubicBezTo>
                  <a:cubicBezTo>
                    <a:pt x="49" y="30"/>
                    <a:pt x="47" y="33"/>
                    <a:pt x="44" y="3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1" y="53"/>
                    <a:pt x="9" y="53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9" y="46"/>
                    <a:pt x="10" y="4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21"/>
            <p:cNvSpPr>
              <a:spLocks/>
            </p:cNvSpPr>
            <p:nvPr/>
          </p:nvSpPr>
          <p:spPr bwMode="auto">
            <a:xfrm>
              <a:off x="7004051" y="5430838"/>
              <a:ext cx="93663" cy="69850"/>
            </a:xfrm>
            <a:custGeom>
              <a:avLst/>
              <a:gdLst>
                <a:gd name="T0" fmla="*/ 102 w 111"/>
                <a:gd name="T1" fmla="*/ 83 h 83"/>
                <a:gd name="T2" fmla="*/ 59 w 111"/>
                <a:gd name="T3" fmla="*/ 47 h 83"/>
                <a:gd name="T4" fmla="*/ 35 w 111"/>
                <a:gd name="T5" fmla="*/ 15 h 83"/>
                <a:gd name="T6" fmla="*/ 6 w 111"/>
                <a:gd name="T7" fmla="*/ 15 h 83"/>
                <a:gd name="T8" fmla="*/ 1 w 111"/>
                <a:gd name="T9" fmla="*/ 13 h 83"/>
                <a:gd name="T10" fmla="*/ 3 w 111"/>
                <a:gd name="T11" fmla="*/ 8 h 83"/>
                <a:gd name="T12" fmla="*/ 38 w 111"/>
                <a:gd name="T13" fmla="*/ 8 h 83"/>
                <a:gd name="T14" fmla="*/ 67 w 111"/>
                <a:gd name="T15" fmla="*/ 45 h 83"/>
                <a:gd name="T16" fmla="*/ 106 w 111"/>
                <a:gd name="T17" fmla="*/ 75 h 83"/>
                <a:gd name="T18" fmla="*/ 111 w 111"/>
                <a:gd name="T19" fmla="*/ 78 h 83"/>
                <a:gd name="T20" fmla="*/ 108 w 111"/>
                <a:gd name="T21" fmla="*/ 83 h 83"/>
                <a:gd name="T22" fmla="*/ 102 w 111"/>
                <a:gd name="T2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83">
                  <a:moveTo>
                    <a:pt x="102" y="83"/>
                  </a:moveTo>
                  <a:cubicBezTo>
                    <a:pt x="92" y="83"/>
                    <a:pt x="69" y="79"/>
                    <a:pt x="59" y="47"/>
                  </a:cubicBezTo>
                  <a:cubicBezTo>
                    <a:pt x="54" y="31"/>
                    <a:pt x="45" y="20"/>
                    <a:pt x="35" y="15"/>
                  </a:cubicBezTo>
                  <a:cubicBezTo>
                    <a:pt x="20" y="9"/>
                    <a:pt x="6" y="15"/>
                    <a:pt x="6" y="15"/>
                  </a:cubicBezTo>
                  <a:cubicBezTo>
                    <a:pt x="4" y="16"/>
                    <a:pt x="2" y="15"/>
                    <a:pt x="1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3" y="8"/>
                    <a:pt x="20" y="0"/>
                    <a:pt x="38" y="8"/>
                  </a:cubicBezTo>
                  <a:cubicBezTo>
                    <a:pt x="51" y="13"/>
                    <a:pt x="61" y="26"/>
                    <a:pt x="67" y="45"/>
                  </a:cubicBezTo>
                  <a:cubicBezTo>
                    <a:pt x="78" y="80"/>
                    <a:pt x="105" y="75"/>
                    <a:pt x="106" y="75"/>
                  </a:cubicBezTo>
                  <a:cubicBezTo>
                    <a:pt x="108" y="74"/>
                    <a:pt x="111" y="76"/>
                    <a:pt x="111" y="78"/>
                  </a:cubicBezTo>
                  <a:cubicBezTo>
                    <a:pt x="111" y="80"/>
                    <a:pt x="110" y="82"/>
                    <a:pt x="108" y="83"/>
                  </a:cubicBezTo>
                  <a:cubicBezTo>
                    <a:pt x="108" y="83"/>
                    <a:pt x="106" y="83"/>
                    <a:pt x="10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22"/>
            <p:cNvSpPr>
              <a:spLocks/>
            </p:cNvSpPr>
            <p:nvPr/>
          </p:nvSpPr>
          <p:spPr bwMode="auto">
            <a:xfrm>
              <a:off x="6272213" y="5353051"/>
              <a:ext cx="12700" cy="58738"/>
            </a:xfrm>
            <a:custGeom>
              <a:avLst/>
              <a:gdLst>
                <a:gd name="T0" fmla="*/ 8 w 16"/>
                <a:gd name="T1" fmla="*/ 68 h 68"/>
                <a:gd name="T2" fmla="*/ 0 w 16"/>
                <a:gd name="T3" fmla="*/ 60 h 68"/>
                <a:gd name="T4" fmla="*/ 0 w 16"/>
                <a:gd name="T5" fmla="*/ 8 h 68"/>
                <a:gd name="T6" fmla="*/ 8 w 16"/>
                <a:gd name="T7" fmla="*/ 0 h 68"/>
                <a:gd name="T8" fmla="*/ 16 w 16"/>
                <a:gd name="T9" fmla="*/ 8 h 68"/>
                <a:gd name="T10" fmla="*/ 16 w 16"/>
                <a:gd name="T11" fmla="*/ 60 h 68"/>
                <a:gd name="T12" fmla="*/ 8 w 1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8">
                  <a:moveTo>
                    <a:pt x="8" y="68"/>
                  </a:moveTo>
                  <a:cubicBezTo>
                    <a:pt x="4" y="68"/>
                    <a:pt x="0" y="65"/>
                    <a:pt x="0" y="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5"/>
                    <a:pt x="12" y="68"/>
                    <a:pt x="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23"/>
            <p:cNvSpPr>
              <a:spLocks/>
            </p:cNvSpPr>
            <p:nvPr/>
          </p:nvSpPr>
          <p:spPr bwMode="auto">
            <a:xfrm>
              <a:off x="6272213" y="5457826"/>
              <a:ext cx="12700" cy="119063"/>
            </a:xfrm>
            <a:custGeom>
              <a:avLst/>
              <a:gdLst>
                <a:gd name="T0" fmla="*/ 8 w 16"/>
                <a:gd name="T1" fmla="*/ 140 h 140"/>
                <a:gd name="T2" fmla="*/ 0 w 16"/>
                <a:gd name="T3" fmla="*/ 132 h 140"/>
                <a:gd name="T4" fmla="*/ 0 w 16"/>
                <a:gd name="T5" fmla="*/ 8 h 140"/>
                <a:gd name="T6" fmla="*/ 8 w 16"/>
                <a:gd name="T7" fmla="*/ 0 h 140"/>
                <a:gd name="T8" fmla="*/ 16 w 16"/>
                <a:gd name="T9" fmla="*/ 8 h 140"/>
                <a:gd name="T10" fmla="*/ 16 w 16"/>
                <a:gd name="T11" fmla="*/ 132 h 140"/>
                <a:gd name="T12" fmla="*/ 8 w 16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0">
                  <a:moveTo>
                    <a:pt x="8" y="140"/>
                  </a:moveTo>
                  <a:cubicBezTo>
                    <a:pt x="4" y="140"/>
                    <a:pt x="0" y="137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6" y="137"/>
                    <a:pt x="12" y="140"/>
                    <a:pt x="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24"/>
            <p:cNvSpPr>
              <a:spLocks noEditPoints="1"/>
            </p:cNvSpPr>
            <p:nvPr/>
          </p:nvSpPr>
          <p:spPr bwMode="auto">
            <a:xfrm>
              <a:off x="6242051" y="5402263"/>
              <a:ext cx="71438" cy="69850"/>
            </a:xfrm>
            <a:custGeom>
              <a:avLst/>
              <a:gdLst>
                <a:gd name="T0" fmla="*/ 41 w 83"/>
                <a:gd name="T1" fmla="*/ 82 h 82"/>
                <a:gd name="T2" fmla="*/ 0 w 83"/>
                <a:gd name="T3" fmla="*/ 41 h 82"/>
                <a:gd name="T4" fmla="*/ 41 w 83"/>
                <a:gd name="T5" fmla="*/ 0 h 82"/>
                <a:gd name="T6" fmla="*/ 83 w 83"/>
                <a:gd name="T7" fmla="*/ 41 h 82"/>
                <a:gd name="T8" fmla="*/ 41 w 83"/>
                <a:gd name="T9" fmla="*/ 82 h 82"/>
                <a:gd name="T10" fmla="*/ 41 w 83"/>
                <a:gd name="T11" fmla="*/ 16 h 82"/>
                <a:gd name="T12" fmla="*/ 16 w 83"/>
                <a:gd name="T13" fmla="*/ 41 h 82"/>
                <a:gd name="T14" fmla="*/ 41 w 83"/>
                <a:gd name="T15" fmla="*/ 66 h 82"/>
                <a:gd name="T16" fmla="*/ 67 w 83"/>
                <a:gd name="T17" fmla="*/ 41 h 82"/>
                <a:gd name="T18" fmla="*/ 41 w 83"/>
                <a:gd name="T19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2"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3" y="18"/>
                    <a:pt x="83" y="41"/>
                  </a:cubicBezTo>
                  <a:cubicBezTo>
                    <a:pt x="83" y="64"/>
                    <a:pt x="64" y="82"/>
                    <a:pt x="41" y="82"/>
                  </a:cubicBezTo>
                  <a:close/>
                  <a:moveTo>
                    <a:pt x="41" y="16"/>
                  </a:moveTo>
                  <a:cubicBezTo>
                    <a:pt x="28" y="16"/>
                    <a:pt x="16" y="27"/>
                    <a:pt x="16" y="41"/>
                  </a:cubicBezTo>
                  <a:cubicBezTo>
                    <a:pt x="16" y="55"/>
                    <a:pt x="28" y="66"/>
                    <a:pt x="41" y="66"/>
                  </a:cubicBezTo>
                  <a:cubicBezTo>
                    <a:pt x="55" y="66"/>
                    <a:pt x="67" y="55"/>
                    <a:pt x="67" y="41"/>
                  </a:cubicBezTo>
                  <a:cubicBezTo>
                    <a:pt x="67" y="27"/>
                    <a:pt x="55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5"/>
            <p:cNvSpPr>
              <a:spLocks/>
            </p:cNvSpPr>
            <p:nvPr/>
          </p:nvSpPr>
          <p:spPr bwMode="auto">
            <a:xfrm>
              <a:off x="6278563" y="5421313"/>
              <a:ext cx="9525" cy="7938"/>
            </a:xfrm>
            <a:custGeom>
              <a:avLst/>
              <a:gdLst>
                <a:gd name="T0" fmla="*/ 6 w 10"/>
                <a:gd name="T1" fmla="*/ 9 h 9"/>
                <a:gd name="T2" fmla="*/ 5 w 10"/>
                <a:gd name="T3" fmla="*/ 8 h 9"/>
                <a:gd name="T4" fmla="*/ 4 w 10"/>
                <a:gd name="T5" fmla="*/ 8 h 9"/>
                <a:gd name="T6" fmla="*/ 1 w 10"/>
                <a:gd name="T7" fmla="*/ 4 h 9"/>
                <a:gd name="T8" fmla="*/ 6 w 10"/>
                <a:gd name="T9" fmla="*/ 0 h 9"/>
                <a:gd name="T10" fmla="*/ 7 w 10"/>
                <a:gd name="T11" fmla="*/ 1 h 9"/>
                <a:gd name="T12" fmla="*/ 10 w 10"/>
                <a:gd name="T13" fmla="*/ 5 h 9"/>
                <a:gd name="T14" fmla="*/ 6 w 10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6" y="9"/>
                    <a:pt x="5" y="9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10" y="3"/>
                    <a:pt x="10" y="5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26"/>
            <p:cNvSpPr>
              <a:spLocks/>
            </p:cNvSpPr>
            <p:nvPr/>
          </p:nvSpPr>
          <p:spPr bwMode="auto">
            <a:xfrm>
              <a:off x="6262688" y="5424488"/>
              <a:ext cx="14288" cy="19050"/>
            </a:xfrm>
            <a:custGeom>
              <a:avLst/>
              <a:gdLst>
                <a:gd name="T0" fmla="*/ 4 w 17"/>
                <a:gd name="T1" fmla="*/ 24 h 24"/>
                <a:gd name="T2" fmla="*/ 0 w 17"/>
                <a:gd name="T3" fmla="*/ 20 h 24"/>
                <a:gd name="T4" fmla="*/ 11 w 17"/>
                <a:gd name="T5" fmla="*/ 1 h 24"/>
                <a:gd name="T6" fmla="*/ 16 w 17"/>
                <a:gd name="T7" fmla="*/ 3 h 24"/>
                <a:gd name="T8" fmla="*/ 15 w 17"/>
                <a:gd name="T9" fmla="*/ 8 h 24"/>
                <a:gd name="T10" fmla="*/ 8 w 17"/>
                <a:gd name="T11" fmla="*/ 20 h 24"/>
                <a:gd name="T12" fmla="*/ 4 w 17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12"/>
                    <a:pt x="4" y="5"/>
                    <a:pt x="11" y="1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7" y="7"/>
                    <a:pt x="15" y="8"/>
                  </a:cubicBezTo>
                  <a:cubicBezTo>
                    <a:pt x="10" y="10"/>
                    <a:pt x="8" y="15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27"/>
            <p:cNvSpPr>
              <a:spLocks/>
            </p:cNvSpPr>
            <p:nvPr/>
          </p:nvSpPr>
          <p:spPr bwMode="auto">
            <a:xfrm>
              <a:off x="6346826" y="5353051"/>
              <a:ext cx="12700" cy="119063"/>
            </a:xfrm>
            <a:custGeom>
              <a:avLst/>
              <a:gdLst>
                <a:gd name="T0" fmla="*/ 8 w 16"/>
                <a:gd name="T1" fmla="*/ 140 h 140"/>
                <a:gd name="T2" fmla="*/ 0 w 16"/>
                <a:gd name="T3" fmla="*/ 132 h 140"/>
                <a:gd name="T4" fmla="*/ 0 w 16"/>
                <a:gd name="T5" fmla="*/ 8 h 140"/>
                <a:gd name="T6" fmla="*/ 8 w 16"/>
                <a:gd name="T7" fmla="*/ 0 h 140"/>
                <a:gd name="T8" fmla="*/ 16 w 16"/>
                <a:gd name="T9" fmla="*/ 8 h 140"/>
                <a:gd name="T10" fmla="*/ 16 w 16"/>
                <a:gd name="T11" fmla="*/ 132 h 140"/>
                <a:gd name="T12" fmla="*/ 8 w 16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0">
                  <a:moveTo>
                    <a:pt x="8" y="140"/>
                  </a:moveTo>
                  <a:cubicBezTo>
                    <a:pt x="4" y="140"/>
                    <a:pt x="0" y="137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6" y="137"/>
                    <a:pt x="12" y="140"/>
                    <a:pt x="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28"/>
            <p:cNvSpPr>
              <a:spLocks/>
            </p:cNvSpPr>
            <p:nvPr/>
          </p:nvSpPr>
          <p:spPr bwMode="auto">
            <a:xfrm>
              <a:off x="6346826" y="5519738"/>
              <a:ext cx="12700" cy="57150"/>
            </a:xfrm>
            <a:custGeom>
              <a:avLst/>
              <a:gdLst>
                <a:gd name="T0" fmla="*/ 8 w 16"/>
                <a:gd name="T1" fmla="*/ 68 h 68"/>
                <a:gd name="T2" fmla="*/ 0 w 16"/>
                <a:gd name="T3" fmla="*/ 60 h 68"/>
                <a:gd name="T4" fmla="*/ 0 w 16"/>
                <a:gd name="T5" fmla="*/ 8 h 68"/>
                <a:gd name="T6" fmla="*/ 8 w 16"/>
                <a:gd name="T7" fmla="*/ 0 h 68"/>
                <a:gd name="T8" fmla="*/ 16 w 16"/>
                <a:gd name="T9" fmla="*/ 8 h 68"/>
                <a:gd name="T10" fmla="*/ 16 w 16"/>
                <a:gd name="T11" fmla="*/ 60 h 68"/>
                <a:gd name="T12" fmla="*/ 8 w 1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8">
                  <a:moveTo>
                    <a:pt x="8" y="68"/>
                  </a:moveTo>
                  <a:cubicBezTo>
                    <a:pt x="4" y="68"/>
                    <a:pt x="0" y="65"/>
                    <a:pt x="0" y="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5"/>
                    <a:pt x="12" y="68"/>
                    <a:pt x="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29"/>
            <p:cNvSpPr>
              <a:spLocks noEditPoints="1"/>
            </p:cNvSpPr>
            <p:nvPr/>
          </p:nvSpPr>
          <p:spPr bwMode="auto">
            <a:xfrm>
              <a:off x="6316663" y="5464176"/>
              <a:ext cx="71438" cy="68263"/>
            </a:xfrm>
            <a:custGeom>
              <a:avLst/>
              <a:gdLst>
                <a:gd name="T0" fmla="*/ 41 w 83"/>
                <a:gd name="T1" fmla="*/ 82 h 82"/>
                <a:gd name="T2" fmla="*/ 0 w 83"/>
                <a:gd name="T3" fmla="*/ 41 h 82"/>
                <a:gd name="T4" fmla="*/ 41 w 83"/>
                <a:gd name="T5" fmla="*/ 0 h 82"/>
                <a:gd name="T6" fmla="*/ 83 w 83"/>
                <a:gd name="T7" fmla="*/ 41 h 82"/>
                <a:gd name="T8" fmla="*/ 41 w 83"/>
                <a:gd name="T9" fmla="*/ 82 h 82"/>
                <a:gd name="T10" fmla="*/ 41 w 83"/>
                <a:gd name="T11" fmla="*/ 16 h 82"/>
                <a:gd name="T12" fmla="*/ 16 w 83"/>
                <a:gd name="T13" fmla="*/ 41 h 82"/>
                <a:gd name="T14" fmla="*/ 41 w 83"/>
                <a:gd name="T15" fmla="*/ 66 h 82"/>
                <a:gd name="T16" fmla="*/ 67 w 83"/>
                <a:gd name="T17" fmla="*/ 41 h 82"/>
                <a:gd name="T18" fmla="*/ 41 w 83"/>
                <a:gd name="T19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2"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3" y="18"/>
                    <a:pt x="83" y="41"/>
                  </a:cubicBezTo>
                  <a:cubicBezTo>
                    <a:pt x="83" y="64"/>
                    <a:pt x="64" y="82"/>
                    <a:pt x="41" y="82"/>
                  </a:cubicBezTo>
                  <a:close/>
                  <a:moveTo>
                    <a:pt x="41" y="16"/>
                  </a:moveTo>
                  <a:cubicBezTo>
                    <a:pt x="28" y="16"/>
                    <a:pt x="16" y="27"/>
                    <a:pt x="16" y="41"/>
                  </a:cubicBezTo>
                  <a:cubicBezTo>
                    <a:pt x="16" y="55"/>
                    <a:pt x="28" y="66"/>
                    <a:pt x="41" y="66"/>
                  </a:cubicBezTo>
                  <a:cubicBezTo>
                    <a:pt x="55" y="66"/>
                    <a:pt x="67" y="55"/>
                    <a:pt x="67" y="41"/>
                  </a:cubicBezTo>
                  <a:cubicBezTo>
                    <a:pt x="67" y="27"/>
                    <a:pt x="55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30"/>
            <p:cNvSpPr>
              <a:spLocks/>
            </p:cNvSpPr>
            <p:nvPr/>
          </p:nvSpPr>
          <p:spPr bwMode="auto">
            <a:xfrm>
              <a:off x="6353176" y="5483226"/>
              <a:ext cx="9525" cy="7938"/>
            </a:xfrm>
            <a:custGeom>
              <a:avLst/>
              <a:gdLst>
                <a:gd name="T0" fmla="*/ 6 w 10"/>
                <a:gd name="T1" fmla="*/ 9 h 9"/>
                <a:gd name="T2" fmla="*/ 5 w 10"/>
                <a:gd name="T3" fmla="*/ 8 h 9"/>
                <a:gd name="T4" fmla="*/ 4 w 10"/>
                <a:gd name="T5" fmla="*/ 8 h 9"/>
                <a:gd name="T6" fmla="*/ 1 w 10"/>
                <a:gd name="T7" fmla="*/ 4 h 9"/>
                <a:gd name="T8" fmla="*/ 6 w 10"/>
                <a:gd name="T9" fmla="*/ 0 h 9"/>
                <a:gd name="T10" fmla="*/ 7 w 10"/>
                <a:gd name="T11" fmla="*/ 1 h 9"/>
                <a:gd name="T12" fmla="*/ 10 w 10"/>
                <a:gd name="T13" fmla="*/ 5 h 9"/>
                <a:gd name="T14" fmla="*/ 6 w 10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6" y="9"/>
                    <a:pt x="5" y="9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10" y="3"/>
                    <a:pt x="10" y="5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31"/>
            <p:cNvSpPr>
              <a:spLocks/>
            </p:cNvSpPr>
            <p:nvPr/>
          </p:nvSpPr>
          <p:spPr bwMode="auto">
            <a:xfrm>
              <a:off x="6337301" y="5484813"/>
              <a:ext cx="14288" cy="20638"/>
            </a:xfrm>
            <a:custGeom>
              <a:avLst/>
              <a:gdLst>
                <a:gd name="T0" fmla="*/ 4 w 17"/>
                <a:gd name="T1" fmla="*/ 24 h 24"/>
                <a:gd name="T2" fmla="*/ 0 w 17"/>
                <a:gd name="T3" fmla="*/ 20 h 24"/>
                <a:gd name="T4" fmla="*/ 11 w 17"/>
                <a:gd name="T5" fmla="*/ 1 h 24"/>
                <a:gd name="T6" fmla="*/ 16 w 17"/>
                <a:gd name="T7" fmla="*/ 3 h 24"/>
                <a:gd name="T8" fmla="*/ 15 w 17"/>
                <a:gd name="T9" fmla="*/ 8 h 24"/>
                <a:gd name="T10" fmla="*/ 8 w 17"/>
                <a:gd name="T11" fmla="*/ 20 h 24"/>
                <a:gd name="T12" fmla="*/ 4 w 17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12"/>
                    <a:pt x="4" y="5"/>
                    <a:pt x="11" y="1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7" y="7"/>
                    <a:pt x="15" y="8"/>
                  </a:cubicBezTo>
                  <a:cubicBezTo>
                    <a:pt x="10" y="10"/>
                    <a:pt x="8" y="15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32"/>
            <p:cNvSpPr>
              <a:spLocks/>
            </p:cNvSpPr>
            <p:nvPr/>
          </p:nvSpPr>
          <p:spPr bwMode="auto">
            <a:xfrm>
              <a:off x="6424613" y="5353051"/>
              <a:ext cx="14288" cy="34925"/>
            </a:xfrm>
            <a:custGeom>
              <a:avLst/>
              <a:gdLst>
                <a:gd name="T0" fmla="*/ 8 w 16"/>
                <a:gd name="T1" fmla="*/ 40 h 40"/>
                <a:gd name="T2" fmla="*/ 0 w 16"/>
                <a:gd name="T3" fmla="*/ 32 h 40"/>
                <a:gd name="T4" fmla="*/ 0 w 16"/>
                <a:gd name="T5" fmla="*/ 8 h 40"/>
                <a:gd name="T6" fmla="*/ 8 w 16"/>
                <a:gd name="T7" fmla="*/ 0 h 40"/>
                <a:gd name="T8" fmla="*/ 16 w 16"/>
                <a:gd name="T9" fmla="*/ 8 h 40"/>
                <a:gd name="T10" fmla="*/ 16 w 16"/>
                <a:gd name="T11" fmla="*/ 32 h 40"/>
                <a:gd name="T12" fmla="*/ 8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8" y="40"/>
                  </a:moveTo>
                  <a:cubicBezTo>
                    <a:pt x="4" y="40"/>
                    <a:pt x="0" y="37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7"/>
                    <a:pt x="12" y="40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33"/>
            <p:cNvSpPr>
              <a:spLocks/>
            </p:cNvSpPr>
            <p:nvPr/>
          </p:nvSpPr>
          <p:spPr bwMode="auto">
            <a:xfrm>
              <a:off x="6424613" y="5434013"/>
              <a:ext cx="14288" cy="142875"/>
            </a:xfrm>
            <a:custGeom>
              <a:avLst/>
              <a:gdLst>
                <a:gd name="T0" fmla="*/ 8 w 16"/>
                <a:gd name="T1" fmla="*/ 168 h 168"/>
                <a:gd name="T2" fmla="*/ 0 w 16"/>
                <a:gd name="T3" fmla="*/ 160 h 168"/>
                <a:gd name="T4" fmla="*/ 0 w 16"/>
                <a:gd name="T5" fmla="*/ 8 h 168"/>
                <a:gd name="T6" fmla="*/ 8 w 16"/>
                <a:gd name="T7" fmla="*/ 0 h 168"/>
                <a:gd name="T8" fmla="*/ 16 w 16"/>
                <a:gd name="T9" fmla="*/ 8 h 168"/>
                <a:gd name="T10" fmla="*/ 16 w 16"/>
                <a:gd name="T11" fmla="*/ 160 h 168"/>
                <a:gd name="T12" fmla="*/ 8 w 16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8">
                  <a:moveTo>
                    <a:pt x="8" y="168"/>
                  </a:moveTo>
                  <a:cubicBezTo>
                    <a:pt x="4" y="168"/>
                    <a:pt x="0" y="165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6" y="165"/>
                    <a:pt x="12" y="168"/>
                    <a:pt x="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34"/>
            <p:cNvSpPr>
              <a:spLocks noEditPoints="1"/>
            </p:cNvSpPr>
            <p:nvPr/>
          </p:nvSpPr>
          <p:spPr bwMode="auto">
            <a:xfrm>
              <a:off x="6394451" y="5378451"/>
              <a:ext cx="71438" cy="69850"/>
            </a:xfrm>
            <a:custGeom>
              <a:avLst/>
              <a:gdLst>
                <a:gd name="T0" fmla="*/ 41 w 83"/>
                <a:gd name="T1" fmla="*/ 82 h 82"/>
                <a:gd name="T2" fmla="*/ 0 w 83"/>
                <a:gd name="T3" fmla="*/ 41 h 82"/>
                <a:gd name="T4" fmla="*/ 41 w 83"/>
                <a:gd name="T5" fmla="*/ 0 h 82"/>
                <a:gd name="T6" fmla="*/ 83 w 83"/>
                <a:gd name="T7" fmla="*/ 41 h 82"/>
                <a:gd name="T8" fmla="*/ 41 w 83"/>
                <a:gd name="T9" fmla="*/ 82 h 82"/>
                <a:gd name="T10" fmla="*/ 41 w 83"/>
                <a:gd name="T11" fmla="*/ 16 h 82"/>
                <a:gd name="T12" fmla="*/ 16 w 83"/>
                <a:gd name="T13" fmla="*/ 41 h 82"/>
                <a:gd name="T14" fmla="*/ 41 w 83"/>
                <a:gd name="T15" fmla="*/ 66 h 82"/>
                <a:gd name="T16" fmla="*/ 67 w 83"/>
                <a:gd name="T17" fmla="*/ 41 h 82"/>
                <a:gd name="T18" fmla="*/ 41 w 83"/>
                <a:gd name="T19" fmla="*/ 1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2"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3" y="18"/>
                    <a:pt x="83" y="41"/>
                  </a:cubicBezTo>
                  <a:cubicBezTo>
                    <a:pt x="83" y="64"/>
                    <a:pt x="64" y="82"/>
                    <a:pt x="41" y="82"/>
                  </a:cubicBezTo>
                  <a:close/>
                  <a:moveTo>
                    <a:pt x="41" y="16"/>
                  </a:moveTo>
                  <a:cubicBezTo>
                    <a:pt x="28" y="16"/>
                    <a:pt x="16" y="27"/>
                    <a:pt x="16" y="41"/>
                  </a:cubicBezTo>
                  <a:cubicBezTo>
                    <a:pt x="16" y="55"/>
                    <a:pt x="28" y="66"/>
                    <a:pt x="41" y="66"/>
                  </a:cubicBezTo>
                  <a:cubicBezTo>
                    <a:pt x="55" y="66"/>
                    <a:pt x="67" y="55"/>
                    <a:pt x="67" y="41"/>
                  </a:cubicBezTo>
                  <a:cubicBezTo>
                    <a:pt x="67" y="27"/>
                    <a:pt x="55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35"/>
            <p:cNvSpPr>
              <a:spLocks/>
            </p:cNvSpPr>
            <p:nvPr/>
          </p:nvSpPr>
          <p:spPr bwMode="auto">
            <a:xfrm>
              <a:off x="6430963" y="5399088"/>
              <a:ext cx="9525" cy="6350"/>
            </a:xfrm>
            <a:custGeom>
              <a:avLst/>
              <a:gdLst>
                <a:gd name="T0" fmla="*/ 6 w 10"/>
                <a:gd name="T1" fmla="*/ 9 h 9"/>
                <a:gd name="T2" fmla="*/ 5 w 10"/>
                <a:gd name="T3" fmla="*/ 8 h 9"/>
                <a:gd name="T4" fmla="*/ 4 w 10"/>
                <a:gd name="T5" fmla="*/ 8 h 9"/>
                <a:gd name="T6" fmla="*/ 1 w 10"/>
                <a:gd name="T7" fmla="*/ 4 h 9"/>
                <a:gd name="T8" fmla="*/ 6 w 10"/>
                <a:gd name="T9" fmla="*/ 0 h 9"/>
                <a:gd name="T10" fmla="*/ 7 w 10"/>
                <a:gd name="T11" fmla="*/ 1 h 9"/>
                <a:gd name="T12" fmla="*/ 10 w 10"/>
                <a:gd name="T13" fmla="*/ 5 h 9"/>
                <a:gd name="T14" fmla="*/ 6 w 10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6" y="9"/>
                    <a:pt x="5" y="9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10" y="3"/>
                    <a:pt x="10" y="5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36"/>
            <p:cNvSpPr>
              <a:spLocks/>
            </p:cNvSpPr>
            <p:nvPr/>
          </p:nvSpPr>
          <p:spPr bwMode="auto">
            <a:xfrm>
              <a:off x="6415088" y="5400676"/>
              <a:ext cx="14288" cy="19050"/>
            </a:xfrm>
            <a:custGeom>
              <a:avLst/>
              <a:gdLst>
                <a:gd name="T0" fmla="*/ 4 w 17"/>
                <a:gd name="T1" fmla="*/ 24 h 24"/>
                <a:gd name="T2" fmla="*/ 0 w 17"/>
                <a:gd name="T3" fmla="*/ 20 h 24"/>
                <a:gd name="T4" fmla="*/ 11 w 17"/>
                <a:gd name="T5" fmla="*/ 1 h 24"/>
                <a:gd name="T6" fmla="*/ 16 w 17"/>
                <a:gd name="T7" fmla="*/ 3 h 24"/>
                <a:gd name="T8" fmla="*/ 15 w 17"/>
                <a:gd name="T9" fmla="*/ 8 h 24"/>
                <a:gd name="T10" fmla="*/ 8 w 17"/>
                <a:gd name="T11" fmla="*/ 20 h 24"/>
                <a:gd name="T12" fmla="*/ 4 w 17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12"/>
                    <a:pt x="4" y="5"/>
                    <a:pt x="11" y="1"/>
                  </a:cubicBezTo>
                  <a:cubicBezTo>
                    <a:pt x="13" y="0"/>
                    <a:pt x="15" y="1"/>
                    <a:pt x="16" y="3"/>
                  </a:cubicBezTo>
                  <a:cubicBezTo>
                    <a:pt x="17" y="4"/>
                    <a:pt x="17" y="7"/>
                    <a:pt x="15" y="8"/>
                  </a:cubicBezTo>
                  <a:cubicBezTo>
                    <a:pt x="10" y="10"/>
                    <a:pt x="8" y="15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5" name="Group 744"/>
          <p:cNvGrpSpPr/>
          <p:nvPr/>
        </p:nvGrpSpPr>
        <p:grpSpPr>
          <a:xfrm>
            <a:off x="1117600" y="4220975"/>
            <a:ext cx="2386013" cy="230188"/>
            <a:chOff x="4806951" y="4983163"/>
            <a:chExt cx="2386013" cy="230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6950076" y="5010150"/>
              <a:ext cx="212725" cy="203200"/>
            </a:xfrm>
            <a:custGeom>
              <a:avLst/>
              <a:gdLst>
                <a:gd name="T0" fmla="*/ 104 w 250"/>
                <a:gd name="T1" fmla="*/ 238 h 238"/>
                <a:gd name="T2" fmla="*/ 104 w 250"/>
                <a:gd name="T3" fmla="*/ 238 h 238"/>
                <a:gd name="T4" fmla="*/ 76 w 250"/>
                <a:gd name="T5" fmla="*/ 221 h 238"/>
                <a:gd name="T6" fmla="*/ 25 w 250"/>
                <a:gd name="T7" fmla="*/ 170 h 238"/>
                <a:gd name="T8" fmla="*/ 24 w 250"/>
                <a:gd name="T9" fmla="*/ 114 h 238"/>
                <a:gd name="T10" fmla="*/ 139 w 250"/>
                <a:gd name="T11" fmla="*/ 3 h 238"/>
                <a:gd name="T12" fmla="*/ 151 w 250"/>
                <a:gd name="T13" fmla="*/ 3 h 238"/>
                <a:gd name="T14" fmla="*/ 150 w 250"/>
                <a:gd name="T15" fmla="*/ 14 h 238"/>
                <a:gd name="T16" fmla="*/ 35 w 250"/>
                <a:gd name="T17" fmla="*/ 126 h 238"/>
                <a:gd name="T18" fmla="*/ 37 w 250"/>
                <a:gd name="T19" fmla="*/ 159 h 238"/>
                <a:gd name="T20" fmla="*/ 88 w 250"/>
                <a:gd name="T21" fmla="*/ 210 h 238"/>
                <a:gd name="T22" fmla="*/ 104 w 250"/>
                <a:gd name="T23" fmla="*/ 222 h 238"/>
                <a:gd name="T24" fmla="*/ 120 w 250"/>
                <a:gd name="T25" fmla="*/ 211 h 238"/>
                <a:gd name="T26" fmla="*/ 236 w 250"/>
                <a:gd name="T27" fmla="*/ 99 h 238"/>
                <a:gd name="T28" fmla="*/ 247 w 250"/>
                <a:gd name="T29" fmla="*/ 99 h 238"/>
                <a:gd name="T30" fmla="*/ 247 w 250"/>
                <a:gd name="T31" fmla="*/ 110 h 238"/>
                <a:gd name="T32" fmla="*/ 131 w 250"/>
                <a:gd name="T33" fmla="*/ 222 h 238"/>
                <a:gd name="T34" fmla="*/ 104 w 250"/>
                <a:gd name="T3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0" h="238">
                  <a:moveTo>
                    <a:pt x="104" y="238"/>
                  </a:moveTo>
                  <a:cubicBezTo>
                    <a:pt x="104" y="238"/>
                    <a:pt x="104" y="238"/>
                    <a:pt x="104" y="238"/>
                  </a:cubicBezTo>
                  <a:cubicBezTo>
                    <a:pt x="94" y="238"/>
                    <a:pt x="87" y="232"/>
                    <a:pt x="76" y="221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5" y="150"/>
                    <a:pt x="0" y="138"/>
                    <a:pt x="24" y="11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43" y="0"/>
                    <a:pt x="148" y="0"/>
                    <a:pt x="151" y="3"/>
                  </a:cubicBezTo>
                  <a:cubicBezTo>
                    <a:pt x="154" y="6"/>
                    <a:pt x="154" y="11"/>
                    <a:pt x="150" y="14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20" y="141"/>
                    <a:pt x="20" y="143"/>
                    <a:pt x="37" y="159"/>
                  </a:cubicBezTo>
                  <a:cubicBezTo>
                    <a:pt x="88" y="210"/>
                    <a:pt x="88" y="210"/>
                    <a:pt x="88" y="210"/>
                  </a:cubicBezTo>
                  <a:cubicBezTo>
                    <a:pt x="93" y="216"/>
                    <a:pt x="100" y="222"/>
                    <a:pt x="104" y="222"/>
                  </a:cubicBezTo>
                  <a:cubicBezTo>
                    <a:pt x="108" y="222"/>
                    <a:pt x="114" y="216"/>
                    <a:pt x="120" y="211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9" y="96"/>
                    <a:pt x="244" y="96"/>
                    <a:pt x="247" y="99"/>
                  </a:cubicBezTo>
                  <a:cubicBezTo>
                    <a:pt x="250" y="102"/>
                    <a:pt x="250" y="107"/>
                    <a:pt x="247" y="110"/>
                  </a:cubicBezTo>
                  <a:cubicBezTo>
                    <a:pt x="131" y="222"/>
                    <a:pt x="131" y="222"/>
                    <a:pt x="131" y="222"/>
                  </a:cubicBezTo>
                  <a:cubicBezTo>
                    <a:pt x="121" y="232"/>
                    <a:pt x="113" y="238"/>
                    <a:pt x="10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6978651" y="4984750"/>
              <a:ext cx="204788" cy="206375"/>
            </a:xfrm>
            <a:custGeom>
              <a:avLst/>
              <a:gdLst>
                <a:gd name="T0" fmla="*/ 105 w 242"/>
                <a:gd name="T1" fmla="*/ 243 h 243"/>
                <a:gd name="T2" fmla="*/ 99 w 242"/>
                <a:gd name="T3" fmla="*/ 240 h 243"/>
                <a:gd name="T4" fmla="*/ 99 w 242"/>
                <a:gd name="T5" fmla="*/ 229 h 243"/>
                <a:gd name="T6" fmla="*/ 215 w 242"/>
                <a:gd name="T7" fmla="*/ 118 h 243"/>
                <a:gd name="T8" fmla="*/ 213 w 242"/>
                <a:gd name="T9" fmla="*/ 84 h 243"/>
                <a:gd name="T10" fmla="*/ 162 w 242"/>
                <a:gd name="T11" fmla="*/ 33 h 243"/>
                <a:gd name="T12" fmla="*/ 130 w 242"/>
                <a:gd name="T13" fmla="*/ 33 h 243"/>
                <a:gd name="T14" fmla="*/ 14 w 242"/>
                <a:gd name="T15" fmla="*/ 144 h 243"/>
                <a:gd name="T16" fmla="*/ 3 w 242"/>
                <a:gd name="T17" fmla="*/ 144 h 243"/>
                <a:gd name="T18" fmla="*/ 3 w 242"/>
                <a:gd name="T19" fmla="*/ 133 h 243"/>
                <a:gd name="T20" fmla="*/ 119 w 242"/>
                <a:gd name="T21" fmla="*/ 21 h 243"/>
                <a:gd name="T22" fmla="*/ 174 w 242"/>
                <a:gd name="T23" fmla="*/ 22 h 243"/>
                <a:gd name="T24" fmla="*/ 224 w 242"/>
                <a:gd name="T25" fmla="*/ 73 h 243"/>
                <a:gd name="T26" fmla="*/ 242 w 242"/>
                <a:gd name="T27" fmla="*/ 100 h 243"/>
                <a:gd name="T28" fmla="*/ 226 w 242"/>
                <a:gd name="T29" fmla="*/ 129 h 243"/>
                <a:gd name="T30" fmla="*/ 110 w 242"/>
                <a:gd name="T31" fmla="*/ 241 h 243"/>
                <a:gd name="T32" fmla="*/ 105 w 242"/>
                <a:gd name="T3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243">
                  <a:moveTo>
                    <a:pt x="105" y="243"/>
                  </a:moveTo>
                  <a:cubicBezTo>
                    <a:pt x="103" y="243"/>
                    <a:pt x="101" y="242"/>
                    <a:pt x="99" y="240"/>
                  </a:cubicBezTo>
                  <a:cubicBezTo>
                    <a:pt x="96" y="237"/>
                    <a:pt x="96" y="232"/>
                    <a:pt x="99" y="229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30" y="103"/>
                    <a:pt x="230" y="101"/>
                    <a:pt x="213" y="84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46" y="17"/>
                    <a:pt x="145" y="17"/>
                    <a:pt x="130" y="33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1" y="147"/>
                    <a:pt x="6" y="147"/>
                    <a:pt x="3" y="144"/>
                  </a:cubicBezTo>
                  <a:cubicBezTo>
                    <a:pt x="0" y="141"/>
                    <a:pt x="0" y="136"/>
                    <a:pt x="3" y="13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40" y="0"/>
                    <a:pt x="152" y="0"/>
                    <a:pt x="174" y="22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5" y="83"/>
                    <a:pt x="241" y="91"/>
                    <a:pt x="242" y="100"/>
                  </a:cubicBezTo>
                  <a:cubicBezTo>
                    <a:pt x="242" y="110"/>
                    <a:pt x="236" y="119"/>
                    <a:pt x="226" y="129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109" y="242"/>
                    <a:pt x="107" y="243"/>
                    <a:pt x="10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7118351" y="4983163"/>
              <a:ext cx="74613" cy="69850"/>
            </a:xfrm>
            <a:custGeom>
              <a:avLst/>
              <a:gdLst>
                <a:gd name="T0" fmla="*/ 54 w 87"/>
                <a:gd name="T1" fmla="*/ 82 h 82"/>
                <a:gd name="T2" fmla="*/ 49 w 87"/>
                <a:gd name="T3" fmla="*/ 80 h 82"/>
                <a:gd name="T4" fmla="*/ 49 w 87"/>
                <a:gd name="T5" fmla="*/ 69 h 82"/>
                <a:gd name="T6" fmla="*/ 51 w 87"/>
                <a:gd name="T7" fmla="*/ 67 h 82"/>
                <a:gd name="T8" fmla="*/ 52 w 87"/>
                <a:gd name="T9" fmla="*/ 33 h 82"/>
                <a:gd name="T10" fmla="*/ 17 w 87"/>
                <a:gd name="T11" fmla="*/ 33 h 82"/>
                <a:gd name="T12" fmla="*/ 15 w 87"/>
                <a:gd name="T13" fmla="*/ 35 h 82"/>
                <a:gd name="T14" fmla="*/ 3 w 87"/>
                <a:gd name="T15" fmla="*/ 35 h 82"/>
                <a:gd name="T16" fmla="*/ 3 w 87"/>
                <a:gd name="T17" fmla="*/ 23 h 82"/>
                <a:gd name="T18" fmla="*/ 5 w 87"/>
                <a:gd name="T19" fmla="*/ 22 h 82"/>
                <a:gd name="T20" fmla="*/ 63 w 87"/>
                <a:gd name="T21" fmla="*/ 21 h 82"/>
                <a:gd name="T22" fmla="*/ 62 w 87"/>
                <a:gd name="T23" fmla="*/ 78 h 82"/>
                <a:gd name="T24" fmla="*/ 60 w 87"/>
                <a:gd name="T25" fmla="*/ 80 h 82"/>
                <a:gd name="T26" fmla="*/ 54 w 87"/>
                <a:gd name="T2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82">
                  <a:moveTo>
                    <a:pt x="54" y="82"/>
                  </a:moveTo>
                  <a:cubicBezTo>
                    <a:pt x="52" y="82"/>
                    <a:pt x="50" y="82"/>
                    <a:pt x="49" y="80"/>
                  </a:cubicBezTo>
                  <a:cubicBezTo>
                    <a:pt x="46" y="77"/>
                    <a:pt x="46" y="72"/>
                    <a:pt x="49" y="6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67" y="51"/>
                    <a:pt x="67" y="47"/>
                    <a:pt x="52" y="33"/>
                  </a:cubicBezTo>
                  <a:cubicBezTo>
                    <a:pt x="37" y="17"/>
                    <a:pt x="32" y="17"/>
                    <a:pt x="17" y="33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38"/>
                    <a:pt x="7" y="38"/>
                    <a:pt x="3" y="35"/>
                  </a:cubicBezTo>
                  <a:cubicBezTo>
                    <a:pt x="0" y="32"/>
                    <a:pt x="0" y="27"/>
                    <a:pt x="3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7" y="0"/>
                    <a:pt x="42" y="0"/>
                    <a:pt x="63" y="21"/>
                  </a:cubicBezTo>
                  <a:cubicBezTo>
                    <a:pt x="87" y="45"/>
                    <a:pt x="82" y="58"/>
                    <a:pt x="62" y="7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8" y="82"/>
                    <a:pt x="56" y="82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7010401" y="5099050"/>
              <a:ext cx="9525" cy="9525"/>
            </a:xfrm>
            <a:custGeom>
              <a:avLst/>
              <a:gdLst>
                <a:gd name="T0" fmla="*/ 4 w 12"/>
                <a:gd name="T1" fmla="*/ 11 h 11"/>
                <a:gd name="T2" fmla="*/ 2 w 12"/>
                <a:gd name="T3" fmla="*/ 10 h 11"/>
                <a:gd name="T4" fmla="*/ 2 w 12"/>
                <a:gd name="T5" fmla="*/ 4 h 11"/>
                <a:gd name="T6" fmla="*/ 4 w 12"/>
                <a:gd name="T7" fmla="*/ 1 h 11"/>
                <a:gd name="T8" fmla="*/ 10 w 12"/>
                <a:gd name="T9" fmla="*/ 1 h 11"/>
                <a:gd name="T10" fmla="*/ 10 w 12"/>
                <a:gd name="T11" fmla="*/ 7 h 11"/>
                <a:gd name="T12" fmla="*/ 7 w 12"/>
                <a:gd name="T13" fmla="*/ 10 h 11"/>
                <a:gd name="T14" fmla="*/ 4 w 1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cubicBezTo>
                    <a:pt x="3" y="11"/>
                    <a:pt x="2" y="11"/>
                    <a:pt x="2" y="10"/>
                  </a:cubicBezTo>
                  <a:cubicBezTo>
                    <a:pt x="0" y="8"/>
                    <a:pt x="0" y="6"/>
                    <a:pt x="2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0" y="1"/>
                  </a:cubicBezTo>
                  <a:cubicBezTo>
                    <a:pt x="12" y="3"/>
                    <a:pt x="12" y="6"/>
                    <a:pt x="10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6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7024688" y="5067300"/>
              <a:ext cx="30163" cy="26988"/>
            </a:xfrm>
            <a:custGeom>
              <a:avLst/>
              <a:gdLst>
                <a:gd name="T0" fmla="*/ 4 w 36"/>
                <a:gd name="T1" fmla="*/ 33 h 33"/>
                <a:gd name="T2" fmla="*/ 2 w 36"/>
                <a:gd name="T3" fmla="*/ 32 h 33"/>
                <a:gd name="T4" fmla="*/ 2 w 36"/>
                <a:gd name="T5" fmla="*/ 26 h 33"/>
                <a:gd name="T6" fmla="*/ 28 w 36"/>
                <a:gd name="T7" fmla="*/ 1 h 33"/>
                <a:gd name="T8" fmla="*/ 34 w 36"/>
                <a:gd name="T9" fmla="*/ 1 h 33"/>
                <a:gd name="T10" fmla="*/ 34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3"/>
                    <a:pt x="2" y="32"/>
                  </a:cubicBezTo>
                  <a:cubicBezTo>
                    <a:pt x="0" y="30"/>
                    <a:pt x="0" y="28"/>
                    <a:pt x="2" y="2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0"/>
                    <a:pt x="33" y="0"/>
                    <a:pt x="34" y="1"/>
                  </a:cubicBezTo>
                  <a:cubicBezTo>
                    <a:pt x="36" y="3"/>
                    <a:pt x="36" y="5"/>
                    <a:pt x="34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7102476" y="5043488"/>
              <a:ext cx="28575" cy="26988"/>
            </a:xfrm>
            <a:custGeom>
              <a:avLst/>
              <a:gdLst>
                <a:gd name="T0" fmla="*/ 5 w 34"/>
                <a:gd name="T1" fmla="*/ 32 h 32"/>
                <a:gd name="T2" fmla="*/ 2 w 34"/>
                <a:gd name="T3" fmla="*/ 30 h 32"/>
                <a:gd name="T4" fmla="*/ 2 w 34"/>
                <a:gd name="T5" fmla="*/ 25 h 32"/>
                <a:gd name="T6" fmla="*/ 27 w 34"/>
                <a:gd name="T7" fmla="*/ 1 h 32"/>
                <a:gd name="T8" fmla="*/ 32 w 34"/>
                <a:gd name="T9" fmla="*/ 1 h 32"/>
                <a:gd name="T10" fmla="*/ 32 w 34"/>
                <a:gd name="T11" fmla="*/ 7 h 32"/>
                <a:gd name="T12" fmla="*/ 7 w 34"/>
                <a:gd name="T13" fmla="*/ 30 h 32"/>
                <a:gd name="T14" fmla="*/ 5 w 34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31" y="0"/>
                    <a:pt x="32" y="1"/>
                  </a:cubicBezTo>
                  <a:cubicBezTo>
                    <a:pt x="34" y="3"/>
                    <a:pt x="34" y="5"/>
                    <a:pt x="32" y="7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7104063" y="5041900"/>
              <a:ext cx="26988" cy="28575"/>
            </a:xfrm>
            <a:custGeom>
              <a:avLst/>
              <a:gdLst>
                <a:gd name="T0" fmla="*/ 28 w 32"/>
                <a:gd name="T1" fmla="*/ 33 h 33"/>
                <a:gd name="T2" fmla="*/ 25 w 32"/>
                <a:gd name="T3" fmla="*/ 32 h 33"/>
                <a:gd name="T4" fmla="*/ 1 w 32"/>
                <a:gd name="T5" fmla="*/ 7 h 33"/>
                <a:gd name="T6" fmla="*/ 1 w 32"/>
                <a:gd name="T7" fmla="*/ 2 h 33"/>
                <a:gd name="T8" fmla="*/ 7 w 32"/>
                <a:gd name="T9" fmla="*/ 2 h 33"/>
                <a:gd name="T10" fmla="*/ 31 w 32"/>
                <a:gd name="T11" fmla="*/ 27 h 33"/>
                <a:gd name="T12" fmla="*/ 30 w 32"/>
                <a:gd name="T13" fmla="*/ 32 h 33"/>
                <a:gd name="T14" fmla="*/ 28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28" y="33"/>
                  </a:moveTo>
                  <a:cubicBezTo>
                    <a:pt x="27" y="33"/>
                    <a:pt x="26" y="33"/>
                    <a:pt x="25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8"/>
                    <a:pt x="32" y="31"/>
                    <a:pt x="30" y="32"/>
                  </a:cubicBezTo>
                  <a:cubicBezTo>
                    <a:pt x="30" y="33"/>
                    <a:pt x="29" y="33"/>
                    <a:pt x="2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7004051" y="5141913"/>
              <a:ext cx="26988" cy="26988"/>
            </a:xfrm>
            <a:custGeom>
              <a:avLst/>
              <a:gdLst>
                <a:gd name="T0" fmla="*/ 28 w 32"/>
                <a:gd name="T1" fmla="*/ 33 h 33"/>
                <a:gd name="T2" fmla="*/ 25 w 32"/>
                <a:gd name="T3" fmla="*/ 32 h 33"/>
                <a:gd name="T4" fmla="*/ 2 w 32"/>
                <a:gd name="T5" fmla="*/ 7 h 33"/>
                <a:gd name="T6" fmla="*/ 2 w 32"/>
                <a:gd name="T7" fmla="*/ 1 h 33"/>
                <a:gd name="T8" fmla="*/ 7 w 32"/>
                <a:gd name="T9" fmla="*/ 1 h 33"/>
                <a:gd name="T10" fmla="*/ 31 w 32"/>
                <a:gd name="T11" fmla="*/ 26 h 33"/>
                <a:gd name="T12" fmla="*/ 31 w 32"/>
                <a:gd name="T13" fmla="*/ 32 h 33"/>
                <a:gd name="T14" fmla="*/ 28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28" y="33"/>
                  </a:moveTo>
                  <a:cubicBezTo>
                    <a:pt x="27" y="33"/>
                    <a:pt x="26" y="33"/>
                    <a:pt x="25" y="3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8"/>
                    <a:pt x="32" y="30"/>
                    <a:pt x="31" y="32"/>
                  </a:cubicBezTo>
                  <a:cubicBezTo>
                    <a:pt x="30" y="33"/>
                    <a:pt x="29" y="33"/>
                    <a:pt x="2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7"/>
            <p:cNvSpPr>
              <a:spLocks noEditPoints="1"/>
            </p:cNvSpPr>
            <p:nvPr/>
          </p:nvSpPr>
          <p:spPr bwMode="auto">
            <a:xfrm>
              <a:off x="6305551" y="5111750"/>
              <a:ext cx="96838" cy="96838"/>
            </a:xfrm>
            <a:custGeom>
              <a:avLst/>
              <a:gdLst>
                <a:gd name="T0" fmla="*/ 57 w 114"/>
                <a:gd name="T1" fmla="*/ 114 h 114"/>
                <a:gd name="T2" fmla="*/ 0 w 114"/>
                <a:gd name="T3" fmla="*/ 57 h 114"/>
                <a:gd name="T4" fmla="*/ 57 w 114"/>
                <a:gd name="T5" fmla="*/ 0 h 114"/>
                <a:gd name="T6" fmla="*/ 114 w 114"/>
                <a:gd name="T7" fmla="*/ 57 h 114"/>
                <a:gd name="T8" fmla="*/ 57 w 114"/>
                <a:gd name="T9" fmla="*/ 114 h 114"/>
                <a:gd name="T10" fmla="*/ 57 w 114"/>
                <a:gd name="T11" fmla="*/ 16 h 114"/>
                <a:gd name="T12" fmla="*/ 16 w 114"/>
                <a:gd name="T13" fmla="*/ 57 h 114"/>
                <a:gd name="T14" fmla="*/ 57 w 114"/>
                <a:gd name="T15" fmla="*/ 98 h 114"/>
                <a:gd name="T16" fmla="*/ 98 w 114"/>
                <a:gd name="T17" fmla="*/ 57 h 114"/>
                <a:gd name="T18" fmla="*/ 57 w 114"/>
                <a:gd name="T19" fmla="*/ 1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88" y="0"/>
                    <a:pt x="114" y="25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  <a:moveTo>
                    <a:pt x="57" y="16"/>
                  </a:moveTo>
                  <a:cubicBezTo>
                    <a:pt x="34" y="16"/>
                    <a:pt x="16" y="34"/>
                    <a:pt x="16" y="57"/>
                  </a:cubicBezTo>
                  <a:cubicBezTo>
                    <a:pt x="16" y="79"/>
                    <a:pt x="34" y="98"/>
                    <a:pt x="57" y="98"/>
                  </a:cubicBezTo>
                  <a:cubicBezTo>
                    <a:pt x="79" y="98"/>
                    <a:pt x="98" y="79"/>
                    <a:pt x="98" y="57"/>
                  </a:cubicBezTo>
                  <a:cubicBezTo>
                    <a:pt x="98" y="34"/>
                    <a:pt x="79" y="16"/>
                    <a:pt x="5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6329363" y="5133975"/>
              <a:ext cx="26988" cy="19050"/>
            </a:xfrm>
            <a:custGeom>
              <a:avLst/>
              <a:gdLst>
                <a:gd name="T0" fmla="*/ 5 w 32"/>
                <a:gd name="T1" fmla="*/ 21 h 21"/>
                <a:gd name="T2" fmla="*/ 3 w 32"/>
                <a:gd name="T3" fmla="*/ 21 h 21"/>
                <a:gd name="T4" fmla="*/ 1 w 32"/>
                <a:gd name="T5" fmla="*/ 15 h 21"/>
                <a:gd name="T6" fmla="*/ 28 w 32"/>
                <a:gd name="T7" fmla="*/ 0 h 21"/>
                <a:gd name="T8" fmla="*/ 32 w 32"/>
                <a:gd name="T9" fmla="*/ 4 h 21"/>
                <a:gd name="T10" fmla="*/ 28 w 32"/>
                <a:gd name="T11" fmla="*/ 8 h 21"/>
                <a:gd name="T12" fmla="*/ 8 w 32"/>
                <a:gd name="T13" fmla="*/ 19 h 21"/>
                <a:gd name="T14" fmla="*/ 5 w 3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1">
                  <a:moveTo>
                    <a:pt x="5" y="21"/>
                  </a:moveTo>
                  <a:cubicBezTo>
                    <a:pt x="4" y="21"/>
                    <a:pt x="3" y="21"/>
                    <a:pt x="3" y="21"/>
                  </a:cubicBezTo>
                  <a:cubicBezTo>
                    <a:pt x="1" y="20"/>
                    <a:pt x="0" y="17"/>
                    <a:pt x="1" y="15"/>
                  </a:cubicBezTo>
                  <a:cubicBezTo>
                    <a:pt x="7" y="6"/>
                    <a:pt x="17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ubicBezTo>
                    <a:pt x="20" y="8"/>
                    <a:pt x="12" y="12"/>
                    <a:pt x="8" y="19"/>
                  </a:cubicBezTo>
                  <a:cubicBezTo>
                    <a:pt x="7" y="21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9"/>
            <p:cNvSpPr>
              <a:spLocks/>
            </p:cNvSpPr>
            <p:nvPr/>
          </p:nvSpPr>
          <p:spPr bwMode="auto">
            <a:xfrm>
              <a:off x="6327776" y="5157788"/>
              <a:ext cx="6350" cy="12700"/>
            </a:xfrm>
            <a:custGeom>
              <a:avLst/>
              <a:gdLst>
                <a:gd name="T0" fmla="*/ 5 w 9"/>
                <a:gd name="T1" fmla="*/ 15 h 15"/>
                <a:gd name="T2" fmla="*/ 1 w 9"/>
                <a:gd name="T3" fmla="*/ 12 h 15"/>
                <a:gd name="T4" fmla="*/ 0 w 9"/>
                <a:gd name="T5" fmla="*/ 4 h 15"/>
                <a:gd name="T6" fmla="*/ 4 w 9"/>
                <a:gd name="T7" fmla="*/ 0 h 15"/>
                <a:gd name="T8" fmla="*/ 8 w 9"/>
                <a:gd name="T9" fmla="*/ 4 h 15"/>
                <a:gd name="T10" fmla="*/ 9 w 9"/>
                <a:gd name="T11" fmla="*/ 10 h 15"/>
                <a:gd name="T12" fmla="*/ 6 w 9"/>
                <a:gd name="T13" fmla="*/ 14 h 15"/>
                <a:gd name="T14" fmla="*/ 5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cubicBezTo>
                    <a:pt x="3" y="15"/>
                    <a:pt x="2" y="13"/>
                    <a:pt x="1" y="12"/>
                  </a:cubicBezTo>
                  <a:cubicBezTo>
                    <a:pt x="0" y="9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8" y="8"/>
                    <a:pt x="9" y="10"/>
                  </a:cubicBezTo>
                  <a:cubicBezTo>
                    <a:pt x="9" y="12"/>
                    <a:pt x="8" y="14"/>
                    <a:pt x="6" y="14"/>
                  </a:cubicBezTo>
                  <a:cubicBezTo>
                    <a:pt x="6" y="15"/>
                    <a:pt x="5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6303963" y="5075238"/>
              <a:ext cx="98425" cy="26988"/>
            </a:xfrm>
            <a:custGeom>
              <a:avLst/>
              <a:gdLst>
                <a:gd name="T0" fmla="*/ 107 w 116"/>
                <a:gd name="T1" fmla="*/ 30 h 31"/>
                <a:gd name="T2" fmla="*/ 103 w 116"/>
                <a:gd name="T3" fmla="*/ 29 h 31"/>
                <a:gd name="T4" fmla="*/ 58 w 116"/>
                <a:gd name="T5" fmla="*/ 16 h 31"/>
                <a:gd name="T6" fmla="*/ 13 w 116"/>
                <a:gd name="T7" fmla="*/ 29 h 31"/>
                <a:gd name="T8" fmla="*/ 2 w 116"/>
                <a:gd name="T9" fmla="*/ 26 h 31"/>
                <a:gd name="T10" fmla="*/ 5 w 116"/>
                <a:gd name="T11" fmla="*/ 15 h 31"/>
                <a:gd name="T12" fmla="*/ 58 w 116"/>
                <a:gd name="T13" fmla="*/ 0 h 31"/>
                <a:gd name="T14" fmla="*/ 111 w 116"/>
                <a:gd name="T15" fmla="*/ 15 h 31"/>
                <a:gd name="T16" fmla="*/ 114 w 116"/>
                <a:gd name="T17" fmla="*/ 26 h 31"/>
                <a:gd name="T18" fmla="*/ 107 w 116"/>
                <a:gd name="T1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31">
                  <a:moveTo>
                    <a:pt x="107" y="30"/>
                  </a:moveTo>
                  <a:cubicBezTo>
                    <a:pt x="105" y="30"/>
                    <a:pt x="104" y="30"/>
                    <a:pt x="103" y="29"/>
                  </a:cubicBezTo>
                  <a:cubicBezTo>
                    <a:pt x="89" y="21"/>
                    <a:pt x="74" y="16"/>
                    <a:pt x="58" y="16"/>
                  </a:cubicBezTo>
                  <a:cubicBezTo>
                    <a:pt x="42" y="16"/>
                    <a:pt x="27" y="20"/>
                    <a:pt x="13" y="29"/>
                  </a:cubicBezTo>
                  <a:cubicBezTo>
                    <a:pt x="10" y="31"/>
                    <a:pt x="5" y="30"/>
                    <a:pt x="2" y="26"/>
                  </a:cubicBezTo>
                  <a:cubicBezTo>
                    <a:pt x="0" y="22"/>
                    <a:pt x="1" y="17"/>
                    <a:pt x="5" y="15"/>
                  </a:cubicBezTo>
                  <a:cubicBezTo>
                    <a:pt x="21" y="5"/>
                    <a:pt x="39" y="0"/>
                    <a:pt x="58" y="0"/>
                  </a:cubicBezTo>
                  <a:cubicBezTo>
                    <a:pt x="77" y="0"/>
                    <a:pt x="95" y="5"/>
                    <a:pt x="111" y="15"/>
                  </a:cubicBezTo>
                  <a:cubicBezTo>
                    <a:pt x="115" y="18"/>
                    <a:pt x="116" y="23"/>
                    <a:pt x="114" y="26"/>
                  </a:cubicBezTo>
                  <a:cubicBezTo>
                    <a:pt x="112" y="29"/>
                    <a:pt x="109" y="30"/>
                    <a:pt x="10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1"/>
            <p:cNvSpPr>
              <a:spLocks/>
            </p:cNvSpPr>
            <p:nvPr/>
          </p:nvSpPr>
          <p:spPr bwMode="auto">
            <a:xfrm>
              <a:off x="6283326" y="5033963"/>
              <a:ext cx="142875" cy="31750"/>
            </a:xfrm>
            <a:custGeom>
              <a:avLst/>
              <a:gdLst>
                <a:gd name="T0" fmla="*/ 157 w 167"/>
                <a:gd name="T1" fmla="*/ 38 h 38"/>
                <a:gd name="T2" fmla="*/ 153 w 167"/>
                <a:gd name="T3" fmla="*/ 37 h 38"/>
                <a:gd name="T4" fmla="*/ 82 w 167"/>
                <a:gd name="T5" fmla="*/ 16 h 38"/>
                <a:gd name="T6" fmla="*/ 13 w 167"/>
                <a:gd name="T7" fmla="*/ 35 h 38"/>
                <a:gd name="T8" fmla="*/ 2 w 167"/>
                <a:gd name="T9" fmla="*/ 32 h 38"/>
                <a:gd name="T10" fmla="*/ 5 w 167"/>
                <a:gd name="T11" fmla="*/ 21 h 38"/>
                <a:gd name="T12" fmla="*/ 82 w 167"/>
                <a:gd name="T13" fmla="*/ 0 h 38"/>
                <a:gd name="T14" fmla="*/ 162 w 167"/>
                <a:gd name="T15" fmla="*/ 23 h 38"/>
                <a:gd name="T16" fmla="*/ 164 w 167"/>
                <a:gd name="T17" fmla="*/ 34 h 38"/>
                <a:gd name="T18" fmla="*/ 157 w 167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38">
                  <a:moveTo>
                    <a:pt x="157" y="38"/>
                  </a:moveTo>
                  <a:cubicBezTo>
                    <a:pt x="156" y="38"/>
                    <a:pt x="154" y="37"/>
                    <a:pt x="153" y="37"/>
                  </a:cubicBezTo>
                  <a:cubicBezTo>
                    <a:pt x="132" y="23"/>
                    <a:pt x="107" y="16"/>
                    <a:pt x="82" y="16"/>
                  </a:cubicBezTo>
                  <a:cubicBezTo>
                    <a:pt x="57" y="16"/>
                    <a:pt x="34" y="23"/>
                    <a:pt x="13" y="35"/>
                  </a:cubicBezTo>
                  <a:cubicBezTo>
                    <a:pt x="9" y="37"/>
                    <a:pt x="4" y="36"/>
                    <a:pt x="2" y="32"/>
                  </a:cubicBezTo>
                  <a:cubicBezTo>
                    <a:pt x="0" y="29"/>
                    <a:pt x="1" y="24"/>
                    <a:pt x="5" y="21"/>
                  </a:cubicBezTo>
                  <a:cubicBezTo>
                    <a:pt x="28" y="7"/>
                    <a:pt x="54" y="0"/>
                    <a:pt x="82" y="0"/>
                  </a:cubicBezTo>
                  <a:cubicBezTo>
                    <a:pt x="110" y="0"/>
                    <a:pt x="138" y="8"/>
                    <a:pt x="162" y="23"/>
                  </a:cubicBezTo>
                  <a:cubicBezTo>
                    <a:pt x="165" y="25"/>
                    <a:pt x="167" y="30"/>
                    <a:pt x="164" y="34"/>
                  </a:cubicBezTo>
                  <a:cubicBezTo>
                    <a:pt x="163" y="36"/>
                    <a:pt x="160" y="38"/>
                    <a:pt x="15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6262688" y="4992688"/>
              <a:ext cx="182563" cy="36513"/>
            </a:xfrm>
            <a:custGeom>
              <a:avLst/>
              <a:gdLst>
                <a:gd name="T0" fmla="*/ 206 w 215"/>
                <a:gd name="T1" fmla="*/ 44 h 44"/>
                <a:gd name="T2" fmla="*/ 202 w 215"/>
                <a:gd name="T3" fmla="*/ 42 h 44"/>
                <a:gd name="T4" fmla="*/ 107 w 215"/>
                <a:gd name="T5" fmla="*/ 16 h 44"/>
                <a:gd name="T6" fmla="*/ 13 w 215"/>
                <a:gd name="T7" fmla="*/ 42 h 44"/>
                <a:gd name="T8" fmla="*/ 2 w 215"/>
                <a:gd name="T9" fmla="*/ 39 h 44"/>
                <a:gd name="T10" fmla="*/ 5 w 215"/>
                <a:gd name="T11" fmla="*/ 28 h 44"/>
                <a:gd name="T12" fmla="*/ 107 w 215"/>
                <a:gd name="T13" fmla="*/ 0 h 44"/>
                <a:gd name="T14" fmla="*/ 210 w 215"/>
                <a:gd name="T15" fmla="*/ 29 h 44"/>
                <a:gd name="T16" fmla="*/ 213 w 215"/>
                <a:gd name="T17" fmla="*/ 40 h 44"/>
                <a:gd name="T18" fmla="*/ 206 w 215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44">
                  <a:moveTo>
                    <a:pt x="206" y="44"/>
                  </a:moveTo>
                  <a:cubicBezTo>
                    <a:pt x="205" y="44"/>
                    <a:pt x="203" y="43"/>
                    <a:pt x="202" y="42"/>
                  </a:cubicBezTo>
                  <a:cubicBezTo>
                    <a:pt x="173" y="25"/>
                    <a:pt x="140" y="16"/>
                    <a:pt x="107" y="16"/>
                  </a:cubicBezTo>
                  <a:cubicBezTo>
                    <a:pt x="74" y="16"/>
                    <a:pt x="41" y="25"/>
                    <a:pt x="13" y="42"/>
                  </a:cubicBezTo>
                  <a:cubicBezTo>
                    <a:pt x="9" y="44"/>
                    <a:pt x="4" y="43"/>
                    <a:pt x="2" y="39"/>
                  </a:cubicBezTo>
                  <a:cubicBezTo>
                    <a:pt x="0" y="35"/>
                    <a:pt x="1" y="30"/>
                    <a:pt x="5" y="28"/>
                  </a:cubicBezTo>
                  <a:cubicBezTo>
                    <a:pt x="36" y="10"/>
                    <a:pt x="71" y="0"/>
                    <a:pt x="107" y="0"/>
                  </a:cubicBezTo>
                  <a:cubicBezTo>
                    <a:pt x="143" y="0"/>
                    <a:pt x="179" y="10"/>
                    <a:pt x="210" y="29"/>
                  </a:cubicBezTo>
                  <a:cubicBezTo>
                    <a:pt x="214" y="31"/>
                    <a:pt x="215" y="36"/>
                    <a:pt x="213" y="40"/>
                  </a:cubicBezTo>
                  <a:cubicBezTo>
                    <a:pt x="211" y="42"/>
                    <a:pt x="209" y="44"/>
                    <a:pt x="20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41"/>
            <p:cNvSpPr>
              <a:spLocks/>
            </p:cNvSpPr>
            <p:nvPr/>
          </p:nvSpPr>
          <p:spPr bwMode="auto">
            <a:xfrm>
              <a:off x="6594476" y="5048250"/>
              <a:ext cx="153988" cy="165100"/>
            </a:xfrm>
            <a:custGeom>
              <a:avLst/>
              <a:gdLst>
                <a:gd name="T0" fmla="*/ 68 w 181"/>
                <a:gd name="T1" fmla="*/ 194 h 194"/>
                <a:gd name="T2" fmla="*/ 35 w 181"/>
                <a:gd name="T3" fmla="*/ 184 h 194"/>
                <a:gd name="T4" fmla="*/ 33 w 181"/>
                <a:gd name="T5" fmla="*/ 182 h 194"/>
                <a:gd name="T6" fmla="*/ 18 w 181"/>
                <a:gd name="T7" fmla="*/ 101 h 194"/>
                <a:gd name="T8" fmla="*/ 74 w 181"/>
                <a:gd name="T9" fmla="*/ 27 h 194"/>
                <a:gd name="T10" fmla="*/ 112 w 181"/>
                <a:gd name="T11" fmla="*/ 3 h 194"/>
                <a:gd name="T12" fmla="*/ 155 w 181"/>
                <a:gd name="T13" fmla="*/ 12 h 194"/>
                <a:gd name="T14" fmla="*/ 157 w 181"/>
                <a:gd name="T15" fmla="*/ 14 h 194"/>
                <a:gd name="T16" fmla="*/ 180 w 181"/>
                <a:gd name="T17" fmla="*/ 45 h 194"/>
                <a:gd name="T18" fmla="*/ 175 w 181"/>
                <a:gd name="T19" fmla="*/ 55 h 194"/>
                <a:gd name="T20" fmla="*/ 165 w 181"/>
                <a:gd name="T21" fmla="*/ 50 h 194"/>
                <a:gd name="T22" fmla="*/ 148 w 181"/>
                <a:gd name="T23" fmla="*/ 27 h 194"/>
                <a:gd name="T24" fmla="*/ 146 w 181"/>
                <a:gd name="T25" fmla="*/ 25 h 194"/>
                <a:gd name="T26" fmla="*/ 114 w 181"/>
                <a:gd name="T27" fmla="*/ 18 h 194"/>
                <a:gd name="T28" fmla="*/ 87 w 181"/>
                <a:gd name="T29" fmla="*/ 36 h 194"/>
                <a:gd name="T30" fmla="*/ 31 w 181"/>
                <a:gd name="T31" fmla="*/ 110 h 194"/>
                <a:gd name="T32" fmla="*/ 42 w 181"/>
                <a:gd name="T33" fmla="*/ 169 h 194"/>
                <a:gd name="T34" fmla="*/ 44 w 181"/>
                <a:gd name="T35" fmla="*/ 171 h 194"/>
                <a:gd name="T36" fmla="*/ 103 w 181"/>
                <a:gd name="T37" fmla="*/ 160 h 194"/>
                <a:gd name="T38" fmla="*/ 120 w 181"/>
                <a:gd name="T39" fmla="*/ 135 h 194"/>
                <a:gd name="T40" fmla="*/ 132 w 181"/>
                <a:gd name="T41" fmla="*/ 133 h 194"/>
                <a:gd name="T42" fmla="*/ 134 w 181"/>
                <a:gd name="T43" fmla="*/ 145 h 194"/>
                <a:gd name="T44" fmla="*/ 117 w 181"/>
                <a:gd name="T45" fmla="*/ 169 h 194"/>
                <a:gd name="T46" fmla="*/ 68 w 181"/>
                <a:gd name="T4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1" h="194">
                  <a:moveTo>
                    <a:pt x="68" y="194"/>
                  </a:moveTo>
                  <a:cubicBezTo>
                    <a:pt x="57" y="194"/>
                    <a:pt x="45" y="191"/>
                    <a:pt x="35" y="184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7" y="164"/>
                    <a:pt x="0" y="127"/>
                    <a:pt x="18" y="101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3" y="14"/>
                    <a:pt x="96" y="5"/>
                    <a:pt x="112" y="3"/>
                  </a:cubicBezTo>
                  <a:cubicBezTo>
                    <a:pt x="127" y="0"/>
                    <a:pt x="142" y="3"/>
                    <a:pt x="155" y="1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68" y="21"/>
                    <a:pt x="176" y="32"/>
                    <a:pt x="180" y="45"/>
                  </a:cubicBezTo>
                  <a:cubicBezTo>
                    <a:pt x="181" y="49"/>
                    <a:pt x="179" y="54"/>
                    <a:pt x="175" y="55"/>
                  </a:cubicBezTo>
                  <a:cubicBezTo>
                    <a:pt x="170" y="56"/>
                    <a:pt x="166" y="54"/>
                    <a:pt x="165" y="50"/>
                  </a:cubicBezTo>
                  <a:cubicBezTo>
                    <a:pt x="162" y="40"/>
                    <a:pt x="156" y="32"/>
                    <a:pt x="148" y="27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37" y="19"/>
                    <a:pt x="126" y="16"/>
                    <a:pt x="114" y="18"/>
                  </a:cubicBezTo>
                  <a:cubicBezTo>
                    <a:pt x="103" y="20"/>
                    <a:pt x="94" y="27"/>
                    <a:pt x="87" y="36"/>
                  </a:cubicBezTo>
                  <a:cubicBezTo>
                    <a:pt x="31" y="110"/>
                    <a:pt x="31" y="110"/>
                    <a:pt x="31" y="110"/>
                  </a:cubicBezTo>
                  <a:cubicBezTo>
                    <a:pt x="18" y="129"/>
                    <a:pt x="23" y="156"/>
                    <a:pt x="42" y="169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" y="184"/>
                    <a:pt x="90" y="179"/>
                    <a:pt x="103" y="160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23" y="132"/>
                    <a:pt x="128" y="131"/>
                    <a:pt x="132" y="133"/>
                  </a:cubicBezTo>
                  <a:cubicBezTo>
                    <a:pt x="135" y="136"/>
                    <a:pt x="136" y="141"/>
                    <a:pt x="134" y="145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05" y="185"/>
                    <a:pt x="87" y="194"/>
                    <a:pt x="68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42"/>
            <p:cNvSpPr>
              <a:spLocks/>
            </p:cNvSpPr>
            <p:nvPr/>
          </p:nvSpPr>
          <p:spPr bwMode="auto">
            <a:xfrm>
              <a:off x="6677026" y="4986338"/>
              <a:ext cx="153988" cy="165100"/>
            </a:xfrm>
            <a:custGeom>
              <a:avLst/>
              <a:gdLst>
                <a:gd name="T0" fmla="*/ 59 w 181"/>
                <a:gd name="T1" fmla="*/ 194 h 194"/>
                <a:gd name="T2" fmla="*/ 26 w 181"/>
                <a:gd name="T3" fmla="*/ 184 h 194"/>
                <a:gd name="T4" fmla="*/ 24 w 181"/>
                <a:gd name="T5" fmla="*/ 182 h 194"/>
                <a:gd name="T6" fmla="*/ 1 w 181"/>
                <a:gd name="T7" fmla="*/ 151 h 194"/>
                <a:gd name="T8" fmla="*/ 7 w 181"/>
                <a:gd name="T9" fmla="*/ 141 h 194"/>
                <a:gd name="T10" fmla="*/ 17 w 181"/>
                <a:gd name="T11" fmla="*/ 146 h 194"/>
                <a:gd name="T12" fmla="*/ 33 w 181"/>
                <a:gd name="T13" fmla="*/ 169 h 194"/>
                <a:gd name="T14" fmla="*/ 35 w 181"/>
                <a:gd name="T15" fmla="*/ 170 h 194"/>
                <a:gd name="T16" fmla="*/ 94 w 181"/>
                <a:gd name="T17" fmla="*/ 160 h 194"/>
                <a:gd name="T18" fmla="*/ 150 w 181"/>
                <a:gd name="T19" fmla="*/ 85 h 194"/>
                <a:gd name="T20" fmla="*/ 139 w 181"/>
                <a:gd name="T21" fmla="*/ 27 h 194"/>
                <a:gd name="T22" fmla="*/ 137 w 181"/>
                <a:gd name="T23" fmla="*/ 25 h 194"/>
                <a:gd name="T24" fmla="*/ 105 w 181"/>
                <a:gd name="T25" fmla="*/ 18 h 194"/>
                <a:gd name="T26" fmla="*/ 78 w 181"/>
                <a:gd name="T27" fmla="*/ 36 h 194"/>
                <a:gd name="T28" fmla="*/ 61 w 181"/>
                <a:gd name="T29" fmla="*/ 60 h 194"/>
                <a:gd name="T30" fmla="*/ 50 w 181"/>
                <a:gd name="T31" fmla="*/ 62 h 194"/>
                <a:gd name="T32" fmla="*/ 48 w 181"/>
                <a:gd name="T33" fmla="*/ 51 h 194"/>
                <a:gd name="T34" fmla="*/ 65 w 181"/>
                <a:gd name="T35" fmla="*/ 27 h 194"/>
                <a:gd name="T36" fmla="*/ 102 w 181"/>
                <a:gd name="T37" fmla="*/ 3 h 194"/>
                <a:gd name="T38" fmla="*/ 146 w 181"/>
                <a:gd name="T39" fmla="*/ 12 h 194"/>
                <a:gd name="T40" fmla="*/ 148 w 181"/>
                <a:gd name="T41" fmla="*/ 13 h 194"/>
                <a:gd name="T42" fmla="*/ 163 w 181"/>
                <a:gd name="T43" fmla="*/ 95 h 194"/>
                <a:gd name="T44" fmla="*/ 107 w 181"/>
                <a:gd name="T45" fmla="*/ 169 h 194"/>
                <a:gd name="T46" fmla="*/ 59 w 181"/>
                <a:gd name="T4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1" h="194">
                  <a:moveTo>
                    <a:pt x="59" y="194"/>
                  </a:moveTo>
                  <a:cubicBezTo>
                    <a:pt x="48" y="194"/>
                    <a:pt x="36" y="191"/>
                    <a:pt x="26" y="184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13" y="175"/>
                    <a:pt x="5" y="163"/>
                    <a:pt x="1" y="151"/>
                  </a:cubicBezTo>
                  <a:cubicBezTo>
                    <a:pt x="0" y="146"/>
                    <a:pt x="2" y="142"/>
                    <a:pt x="7" y="141"/>
                  </a:cubicBezTo>
                  <a:cubicBezTo>
                    <a:pt x="11" y="140"/>
                    <a:pt x="15" y="142"/>
                    <a:pt x="17" y="146"/>
                  </a:cubicBezTo>
                  <a:cubicBezTo>
                    <a:pt x="19" y="156"/>
                    <a:pt x="25" y="163"/>
                    <a:pt x="33" y="169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54" y="184"/>
                    <a:pt x="81" y="179"/>
                    <a:pt x="94" y="16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63" y="66"/>
                    <a:pt x="158" y="40"/>
                    <a:pt x="139" y="2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28" y="19"/>
                    <a:pt x="116" y="16"/>
                    <a:pt x="105" y="18"/>
                  </a:cubicBezTo>
                  <a:cubicBezTo>
                    <a:pt x="94" y="20"/>
                    <a:pt x="84" y="27"/>
                    <a:pt x="78" y="36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8" y="64"/>
                    <a:pt x="53" y="65"/>
                    <a:pt x="50" y="62"/>
                  </a:cubicBezTo>
                  <a:cubicBezTo>
                    <a:pt x="46" y="60"/>
                    <a:pt x="45" y="55"/>
                    <a:pt x="48" y="51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4" y="14"/>
                    <a:pt x="87" y="5"/>
                    <a:pt x="102" y="3"/>
                  </a:cubicBezTo>
                  <a:cubicBezTo>
                    <a:pt x="118" y="0"/>
                    <a:pt x="133" y="3"/>
                    <a:pt x="146" y="12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75" y="32"/>
                    <a:pt x="181" y="68"/>
                    <a:pt x="163" y="95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96" y="185"/>
                    <a:pt x="78" y="194"/>
                    <a:pt x="59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43"/>
            <p:cNvSpPr>
              <a:spLocks/>
            </p:cNvSpPr>
            <p:nvPr/>
          </p:nvSpPr>
          <p:spPr bwMode="auto">
            <a:xfrm>
              <a:off x="6765926" y="5081588"/>
              <a:ext cx="9525" cy="9525"/>
            </a:xfrm>
            <a:custGeom>
              <a:avLst/>
              <a:gdLst>
                <a:gd name="T0" fmla="*/ 4 w 11"/>
                <a:gd name="T1" fmla="*/ 11 h 11"/>
                <a:gd name="T2" fmla="*/ 2 w 11"/>
                <a:gd name="T3" fmla="*/ 10 h 11"/>
                <a:gd name="T4" fmla="*/ 1 w 11"/>
                <a:gd name="T5" fmla="*/ 5 h 11"/>
                <a:gd name="T6" fmla="*/ 3 w 11"/>
                <a:gd name="T7" fmla="*/ 2 h 11"/>
                <a:gd name="T8" fmla="*/ 9 w 11"/>
                <a:gd name="T9" fmla="*/ 1 h 11"/>
                <a:gd name="T10" fmla="*/ 10 w 11"/>
                <a:gd name="T11" fmla="*/ 7 h 11"/>
                <a:gd name="T12" fmla="*/ 7 w 11"/>
                <a:gd name="T13" fmla="*/ 10 h 11"/>
                <a:gd name="T14" fmla="*/ 4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4" y="11"/>
                  </a:moveTo>
                  <a:cubicBezTo>
                    <a:pt x="3" y="11"/>
                    <a:pt x="3" y="11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11" y="2"/>
                    <a:pt x="11" y="5"/>
                    <a:pt x="10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5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44"/>
            <p:cNvSpPr>
              <a:spLocks/>
            </p:cNvSpPr>
            <p:nvPr/>
          </p:nvSpPr>
          <p:spPr bwMode="auto">
            <a:xfrm>
              <a:off x="6773863" y="5014913"/>
              <a:ext cx="26988" cy="65088"/>
            </a:xfrm>
            <a:custGeom>
              <a:avLst/>
              <a:gdLst>
                <a:gd name="T0" fmla="*/ 4 w 33"/>
                <a:gd name="T1" fmla="*/ 78 h 78"/>
                <a:gd name="T2" fmla="*/ 2 w 33"/>
                <a:gd name="T3" fmla="*/ 77 h 78"/>
                <a:gd name="T4" fmla="*/ 1 w 33"/>
                <a:gd name="T5" fmla="*/ 72 h 78"/>
                <a:gd name="T6" fmla="*/ 19 w 33"/>
                <a:gd name="T7" fmla="*/ 48 h 78"/>
                <a:gd name="T8" fmla="*/ 23 w 33"/>
                <a:gd name="T9" fmla="*/ 27 h 78"/>
                <a:gd name="T10" fmla="*/ 12 w 33"/>
                <a:gd name="T11" fmla="*/ 9 h 78"/>
                <a:gd name="T12" fmla="*/ 10 w 33"/>
                <a:gd name="T13" fmla="*/ 8 h 78"/>
                <a:gd name="T14" fmla="*/ 9 w 33"/>
                <a:gd name="T15" fmla="*/ 2 h 78"/>
                <a:gd name="T16" fmla="*/ 15 w 33"/>
                <a:gd name="T17" fmla="*/ 1 h 78"/>
                <a:gd name="T18" fmla="*/ 16 w 33"/>
                <a:gd name="T19" fmla="*/ 2 h 78"/>
                <a:gd name="T20" fmla="*/ 31 w 33"/>
                <a:gd name="T21" fmla="*/ 26 h 78"/>
                <a:gd name="T22" fmla="*/ 25 w 33"/>
                <a:gd name="T23" fmla="*/ 53 h 78"/>
                <a:gd name="T24" fmla="*/ 8 w 33"/>
                <a:gd name="T25" fmla="*/ 76 h 78"/>
                <a:gd name="T26" fmla="*/ 4 w 33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78">
                  <a:moveTo>
                    <a:pt x="4" y="78"/>
                  </a:moveTo>
                  <a:cubicBezTo>
                    <a:pt x="4" y="78"/>
                    <a:pt x="3" y="78"/>
                    <a:pt x="2" y="77"/>
                  </a:cubicBezTo>
                  <a:cubicBezTo>
                    <a:pt x="0" y="76"/>
                    <a:pt x="0" y="73"/>
                    <a:pt x="1" y="72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5" y="34"/>
                    <a:pt x="23" y="27"/>
                  </a:cubicBezTo>
                  <a:cubicBezTo>
                    <a:pt x="22" y="19"/>
                    <a:pt x="18" y="13"/>
                    <a:pt x="12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4"/>
                    <a:pt x="9" y="2"/>
                  </a:cubicBezTo>
                  <a:cubicBezTo>
                    <a:pt x="11" y="0"/>
                    <a:pt x="13" y="0"/>
                    <a:pt x="15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4" y="8"/>
                    <a:pt x="30" y="16"/>
                    <a:pt x="31" y="26"/>
                  </a:cubicBezTo>
                  <a:cubicBezTo>
                    <a:pt x="33" y="35"/>
                    <a:pt x="31" y="45"/>
                    <a:pt x="25" y="53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8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38"/>
            <p:cNvSpPr>
              <a:spLocks/>
            </p:cNvSpPr>
            <p:nvPr/>
          </p:nvSpPr>
          <p:spPr bwMode="auto">
            <a:xfrm>
              <a:off x="5983288" y="4992688"/>
              <a:ext cx="14288" cy="220663"/>
            </a:xfrm>
            <a:custGeom>
              <a:avLst/>
              <a:gdLst>
                <a:gd name="T0" fmla="*/ 8 w 16"/>
                <a:gd name="T1" fmla="*/ 260 h 260"/>
                <a:gd name="T2" fmla="*/ 0 w 16"/>
                <a:gd name="T3" fmla="*/ 252 h 260"/>
                <a:gd name="T4" fmla="*/ 0 w 16"/>
                <a:gd name="T5" fmla="*/ 8 h 260"/>
                <a:gd name="T6" fmla="*/ 8 w 16"/>
                <a:gd name="T7" fmla="*/ 0 h 260"/>
                <a:gd name="T8" fmla="*/ 16 w 16"/>
                <a:gd name="T9" fmla="*/ 8 h 260"/>
                <a:gd name="T10" fmla="*/ 16 w 16"/>
                <a:gd name="T11" fmla="*/ 252 h 260"/>
                <a:gd name="T12" fmla="*/ 8 w 16"/>
                <a:gd name="T13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60">
                  <a:moveTo>
                    <a:pt x="8" y="260"/>
                  </a:moveTo>
                  <a:cubicBezTo>
                    <a:pt x="4" y="260"/>
                    <a:pt x="0" y="256"/>
                    <a:pt x="0" y="2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52"/>
                    <a:pt x="16" y="252"/>
                    <a:pt x="16" y="252"/>
                  </a:cubicBezTo>
                  <a:cubicBezTo>
                    <a:pt x="16" y="256"/>
                    <a:pt x="12" y="260"/>
                    <a:pt x="8" y="2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39"/>
            <p:cNvSpPr>
              <a:spLocks/>
            </p:cNvSpPr>
            <p:nvPr/>
          </p:nvSpPr>
          <p:spPr bwMode="auto">
            <a:xfrm>
              <a:off x="5907088" y="4991101"/>
              <a:ext cx="173038" cy="168275"/>
            </a:xfrm>
            <a:custGeom>
              <a:avLst/>
              <a:gdLst>
                <a:gd name="T0" fmla="*/ 9 w 204"/>
                <a:gd name="T1" fmla="*/ 198 h 198"/>
                <a:gd name="T2" fmla="*/ 2 w 204"/>
                <a:gd name="T3" fmla="*/ 194 h 198"/>
                <a:gd name="T4" fmla="*/ 5 w 204"/>
                <a:gd name="T5" fmla="*/ 183 h 198"/>
                <a:gd name="T6" fmla="*/ 181 w 204"/>
                <a:gd name="T7" fmla="*/ 71 h 198"/>
                <a:gd name="T8" fmla="*/ 94 w 204"/>
                <a:gd name="T9" fmla="*/ 16 h 198"/>
                <a:gd name="T10" fmla="*/ 91 w 204"/>
                <a:gd name="T11" fmla="*/ 5 h 198"/>
                <a:gd name="T12" fmla="*/ 102 w 204"/>
                <a:gd name="T13" fmla="*/ 2 h 198"/>
                <a:gd name="T14" fmla="*/ 200 w 204"/>
                <a:gd name="T15" fmla="*/ 64 h 198"/>
                <a:gd name="T16" fmla="*/ 204 w 204"/>
                <a:gd name="T17" fmla="*/ 71 h 198"/>
                <a:gd name="T18" fmla="*/ 200 w 204"/>
                <a:gd name="T19" fmla="*/ 77 h 198"/>
                <a:gd name="T20" fmla="*/ 13 w 204"/>
                <a:gd name="T21" fmla="*/ 197 h 198"/>
                <a:gd name="T22" fmla="*/ 9 w 204"/>
                <a:gd name="T2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198">
                  <a:moveTo>
                    <a:pt x="9" y="198"/>
                  </a:moveTo>
                  <a:cubicBezTo>
                    <a:pt x="6" y="198"/>
                    <a:pt x="4" y="197"/>
                    <a:pt x="2" y="194"/>
                  </a:cubicBezTo>
                  <a:cubicBezTo>
                    <a:pt x="0" y="191"/>
                    <a:pt x="1" y="186"/>
                    <a:pt x="5" y="183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0" y="13"/>
                    <a:pt x="89" y="9"/>
                    <a:pt x="91" y="5"/>
                  </a:cubicBezTo>
                  <a:cubicBezTo>
                    <a:pt x="94" y="1"/>
                    <a:pt x="98" y="0"/>
                    <a:pt x="102" y="2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3" y="65"/>
                    <a:pt x="204" y="68"/>
                    <a:pt x="204" y="71"/>
                  </a:cubicBezTo>
                  <a:cubicBezTo>
                    <a:pt x="204" y="73"/>
                    <a:pt x="203" y="76"/>
                    <a:pt x="200" y="7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2" y="198"/>
                    <a:pt x="10" y="198"/>
                    <a:pt x="9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40"/>
            <p:cNvSpPr>
              <a:spLocks/>
            </p:cNvSpPr>
            <p:nvPr/>
          </p:nvSpPr>
          <p:spPr bwMode="auto">
            <a:xfrm>
              <a:off x="6026151" y="5043488"/>
              <a:ext cx="12700" cy="11113"/>
            </a:xfrm>
            <a:custGeom>
              <a:avLst/>
              <a:gdLst>
                <a:gd name="T0" fmla="*/ 11 w 15"/>
                <a:gd name="T1" fmla="*/ 12 h 12"/>
                <a:gd name="T2" fmla="*/ 9 w 15"/>
                <a:gd name="T3" fmla="*/ 12 h 12"/>
                <a:gd name="T4" fmla="*/ 2 w 15"/>
                <a:gd name="T5" fmla="*/ 8 h 12"/>
                <a:gd name="T6" fmla="*/ 1 w 15"/>
                <a:gd name="T7" fmla="*/ 2 h 12"/>
                <a:gd name="T8" fmla="*/ 6 w 15"/>
                <a:gd name="T9" fmla="*/ 1 h 12"/>
                <a:gd name="T10" fmla="*/ 13 w 15"/>
                <a:gd name="T11" fmla="*/ 5 h 12"/>
                <a:gd name="T12" fmla="*/ 14 w 15"/>
                <a:gd name="T13" fmla="*/ 11 h 12"/>
                <a:gd name="T14" fmla="*/ 11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1" y="12"/>
                  </a:moveTo>
                  <a:cubicBezTo>
                    <a:pt x="10" y="12"/>
                    <a:pt x="9" y="12"/>
                    <a:pt x="9" y="1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6"/>
                    <a:pt x="15" y="9"/>
                    <a:pt x="14" y="11"/>
                  </a:cubicBezTo>
                  <a:cubicBezTo>
                    <a:pt x="13" y="12"/>
                    <a:pt x="12" y="12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441"/>
            <p:cNvSpPr>
              <a:spLocks/>
            </p:cNvSpPr>
            <p:nvPr/>
          </p:nvSpPr>
          <p:spPr bwMode="auto">
            <a:xfrm>
              <a:off x="6002338" y="5029201"/>
              <a:ext cx="23813" cy="17463"/>
            </a:xfrm>
            <a:custGeom>
              <a:avLst/>
              <a:gdLst>
                <a:gd name="T0" fmla="*/ 24 w 28"/>
                <a:gd name="T1" fmla="*/ 21 h 21"/>
                <a:gd name="T2" fmla="*/ 22 w 28"/>
                <a:gd name="T3" fmla="*/ 20 h 21"/>
                <a:gd name="T4" fmla="*/ 2 w 28"/>
                <a:gd name="T5" fmla="*/ 8 h 21"/>
                <a:gd name="T6" fmla="*/ 1 w 28"/>
                <a:gd name="T7" fmla="*/ 3 h 21"/>
                <a:gd name="T8" fmla="*/ 6 w 28"/>
                <a:gd name="T9" fmla="*/ 1 h 21"/>
                <a:gd name="T10" fmla="*/ 26 w 28"/>
                <a:gd name="T11" fmla="*/ 14 h 21"/>
                <a:gd name="T12" fmla="*/ 27 w 28"/>
                <a:gd name="T13" fmla="*/ 19 h 21"/>
                <a:gd name="T14" fmla="*/ 24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4" y="21"/>
                  </a:moveTo>
                  <a:cubicBezTo>
                    <a:pt x="23" y="21"/>
                    <a:pt x="22" y="21"/>
                    <a:pt x="22" y="2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5"/>
                    <a:pt x="28" y="17"/>
                    <a:pt x="27" y="19"/>
                  </a:cubicBezTo>
                  <a:cubicBezTo>
                    <a:pt x="26" y="20"/>
                    <a:pt x="25" y="21"/>
                    <a:pt x="2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42"/>
            <p:cNvSpPr>
              <a:spLocks/>
            </p:cNvSpPr>
            <p:nvPr/>
          </p:nvSpPr>
          <p:spPr bwMode="auto">
            <a:xfrm>
              <a:off x="5908676" y="5043488"/>
              <a:ext cx="173038" cy="169863"/>
            </a:xfrm>
            <a:custGeom>
              <a:avLst/>
              <a:gdLst>
                <a:gd name="T0" fmla="*/ 97 w 204"/>
                <a:gd name="T1" fmla="*/ 200 h 200"/>
                <a:gd name="T2" fmla="*/ 90 w 204"/>
                <a:gd name="T3" fmla="*/ 196 h 200"/>
                <a:gd name="T4" fmla="*/ 93 w 204"/>
                <a:gd name="T5" fmla="*/ 185 h 200"/>
                <a:gd name="T6" fmla="*/ 181 w 204"/>
                <a:gd name="T7" fmla="*/ 129 h 200"/>
                <a:gd name="T8" fmla="*/ 5 w 204"/>
                <a:gd name="T9" fmla="*/ 16 h 200"/>
                <a:gd name="T10" fmla="*/ 2 w 204"/>
                <a:gd name="T11" fmla="*/ 5 h 200"/>
                <a:gd name="T12" fmla="*/ 13 w 204"/>
                <a:gd name="T13" fmla="*/ 3 h 200"/>
                <a:gd name="T14" fmla="*/ 200 w 204"/>
                <a:gd name="T15" fmla="*/ 122 h 200"/>
                <a:gd name="T16" fmla="*/ 204 w 204"/>
                <a:gd name="T17" fmla="*/ 129 h 200"/>
                <a:gd name="T18" fmla="*/ 200 w 204"/>
                <a:gd name="T19" fmla="*/ 136 h 200"/>
                <a:gd name="T20" fmla="*/ 101 w 204"/>
                <a:gd name="T21" fmla="*/ 199 h 200"/>
                <a:gd name="T22" fmla="*/ 97 w 204"/>
                <a:gd name="T2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200">
                  <a:moveTo>
                    <a:pt x="97" y="200"/>
                  </a:moveTo>
                  <a:cubicBezTo>
                    <a:pt x="94" y="200"/>
                    <a:pt x="92" y="199"/>
                    <a:pt x="90" y="196"/>
                  </a:cubicBezTo>
                  <a:cubicBezTo>
                    <a:pt x="88" y="192"/>
                    <a:pt x="89" y="187"/>
                    <a:pt x="93" y="185"/>
                  </a:cubicBezTo>
                  <a:cubicBezTo>
                    <a:pt x="181" y="129"/>
                    <a:pt x="181" y="129"/>
                    <a:pt x="181" y="1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14"/>
                    <a:pt x="0" y="9"/>
                    <a:pt x="2" y="5"/>
                  </a:cubicBezTo>
                  <a:cubicBezTo>
                    <a:pt x="4" y="2"/>
                    <a:pt x="9" y="0"/>
                    <a:pt x="13" y="3"/>
                  </a:cubicBezTo>
                  <a:cubicBezTo>
                    <a:pt x="200" y="122"/>
                    <a:pt x="200" y="122"/>
                    <a:pt x="200" y="122"/>
                  </a:cubicBezTo>
                  <a:cubicBezTo>
                    <a:pt x="203" y="124"/>
                    <a:pt x="204" y="126"/>
                    <a:pt x="204" y="129"/>
                  </a:cubicBezTo>
                  <a:cubicBezTo>
                    <a:pt x="204" y="132"/>
                    <a:pt x="203" y="134"/>
                    <a:pt x="200" y="136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0" y="199"/>
                    <a:pt x="98" y="200"/>
                    <a:pt x="97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00"/>
            <p:cNvSpPr>
              <a:spLocks/>
            </p:cNvSpPr>
            <p:nvPr/>
          </p:nvSpPr>
          <p:spPr bwMode="auto">
            <a:xfrm>
              <a:off x="4875213" y="5062538"/>
              <a:ext cx="82550" cy="88900"/>
            </a:xfrm>
            <a:custGeom>
              <a:avLst/>
              <a:gdLst>
                <a:gd name="T0" fmla="*/ 50 w 98"/>
                <a:gd name="T1" fmla="*/ 103 h 103"/>
                <a:gd name="T2" fmla="*/ 36 w 98"/>
                <a:gd name="T3" fmla="*/ 96 h 103"/>
                <a:gd name="T4" fmla="*/ 5 w 98"/>
                <a:gd name="T5" fmla="*/ 56 h 103"/>
                <a:gd name="T6" fmla="*/ 3 w 98"/>
                <a:gd name="T7" fmla="*/ 39 h 103"/>
                <a:gd name="T8" fmla="*/ 15 w 98"/>
                <a:gd name="T9" fmla="*/ 32 h 103"/>
                <a:gd name="T10" fmla="*/ 27 w 98"/>
                <a:gd name="T11" fmla="*/ 32 h 103"/>
                <a:gd name="T12" fmla="*/ 27 w 98"/>
                <a:gd name="T13" fmla="*/ 24 h 103"/>
                <a:gd name="T14" fmla="*/ 49 w 98"/>
                <a:gd name="T15" fmla="*/ 0 h 103"/>
                <a:gd name="T16" fmla="*/ 70 w 98"/>
                <a:gd name="T17" fmla="*/ 13 h 103"/>
                <a:gd name="T18" fmla="*/ 68 w 98"/>
                <a:gd name="T19" fmla="*/ 18 h 103"/>
                <a:gd name="T20" fmla="*/ 62 w 98"/>
                <a:gd name="T21" fmla="*/ 15 h 103"/>
                <a:gd name="T22" fmla="*/ 49 w 98"/>
                <a:gd name="T23" fmla="*/ 8 h 103"/>
                <a:gd name="T24" fmla="*/ 35 w 98"/>
                <a:gd name="T25" fmla="*/ 24 h 103"/>
                <a:gd name="T26" fmla="*/ 35 w 98"/>
                <a:gd name="T27" fmla="*/ 37 h 103"/>
                <a:gd name="T28" fmla="*/ 30 w 98"/>
                <a:gd name="T29" fmla="*/ 40 h 103"/>
                <a:gd name="T30" fmla="*/ 15 w 98"/>
                <a:gd name="T31" fmla="*/ 40 h 103"/>
                <a:gd name="T32" fmla="*/ 10 w 98"/>
                <a:gd name="T33" fmla="*/ 43 h 103"/>
                <a:gd name="T34" fmla="*/ 12 w 98"/>
                <a:gd name="T35" fmla="*/ 51 h 103"/>
                <a:gd name="T36" fmla="*/ 42 w 98"/>
                <a:gd name="T37" fmla="*/ 91 h 103"/>
                <a:gd name="T38" fmla="*/ 57 w 98"/>
                <a:gd name="T39" fmla="*/ 92 h 103"/>
                <a:gd name="T40" fmla="*/ 87 w 98"/>
                <a:gd name="T41" fmla="*/ 50 h 103"/>
                <a:gd name="T42" fmla="*/ 89 w 98"/>
                <a:gd name="T43" fmla="*/ 43 h 103"/>
                <a:gd name="T44" fmla="*/ 84 w 98"/>
                <a:gd name="T45" fmla="*/ 40 h 103"/>
                <a:gd name="T46" fmla="*/ 66 w 98"/>
                <a:gd name="T47" fmla="*/ 40 h 103"/>
                <a:gd name="T48" fmla="*/ 62 w 98"/>
                <a:gd name="T49" fmla="*/ 36 h 103"/>
                <a:gd name="T50" fmla="*/ 66 w 98"/>
                <a:gd name="T51" fmla="*/ 32 h 103"/>
                <a:gd name="T52" fmla="*/ 84 w 98"/>
                <a:gd name="T53" fmla="*/ 32 h 103"/>
                <a:gd name="T54" fmla="*/ 96 w 98"/>
                <a:gd name="T55" fmla="*/ 39 h 103"/>
                <a:gd name="T56" fmla="*/ 94 w 98"/>
                <a:gd name="T57" fmla="*/ 55 h 103"/>
                <a:gd name="T58" fmla="*/ 63 w 98"/>
                <a:gd name="T59" fmla="*/ 97 h 103"/>
                <a:gd name="T60" fmla="*/ 50 w 98"/>
                <a:gd name="T6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" h="103">
                  <a:moveTo>
                    <a:pt x="50" y="103"/>
                  </a:moveTo>
                  <a:cubicBezTo>
                    <a:pt x="45" y="103"/>
                    <a:pt x="39" y="101"/>
                    <a:pt x="36" y="9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" y="51"/>
                    <a:pt x="0" y="44"/>
                    <a:pt x="3" y="39"/>
                  </a:cubicBezTo>
                  <a:cubicBezTo>
                    <a:pt x="5" y="35"/>
                    <a:pt x="9" y="32"/>
                    <a:pt x="15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1"/>
                    <a:pt x="37" y="0"/>
                    <a:pt x="49" y="0"/>
                  </a:cubicBezTo>
                  <a:cubicBezTo>
                    <a:pt x="59" y="0"/>
                    <a:pt x="67" y="4"/>
                    <a:pt x="70" y="13"/>
                  </a:cubicBezTo>
                  <a:cubicBezTo>
                    <a:pt x="71" y="15"/>
                    <a:pt x="70" y="17"/>
                    <a:pt x="68" y="18"/>
                  </a:cubicBezTo>
                  <a:cubicBezTo>
                    <a:pt x="65" y="19"/>
                    <a:pt x="63" y="17"/>
                    <a:pt x="62" y="15"/>
                  </a:cubicBezTo>
                  <a:cubicBezTo>
                    <a:pt x="60" y="9"/>
                    <a:pt x="54" y="8"/>
                    <a:pt x="49" y="8"/>
                  </a:cubicBezTo>
                  <a:cubicBezTo>
                    <a:pt x="41" y="8"/>
                    <a:pt x="35" y="15"/>
                    <a:pt x="35" y="24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9"/>
                    <a:pt x="32" y="40"/>
                    <a:pt x="3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1" y="41"/>
                    <a:pt x="10" y="43"/>
                  </a:cubicBezTo>
                  <a:cubicBezTo>
                    <a:pt x="9" y="45"/>
                    <a:pt x="10" y="48"/>
                    <a:pt x="12" y="51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96"/>
                    <a:pt x="53" y="97"/>
                    <a:pt x="57" y="9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9" y="48"/>
                    <a:pt x="90" y="45"/>
                    <a:pt x="89" y="43"/>
                  </a:cubicBezTo>
                  <a:cubicBezTo>
                    <a:pt x="88" y="41"/>
                    <a:pt x="86" y="40"/>
                    <a:pt x="84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4" y="40"/>
                    <a:pt x="62" y="38"/>
                    <a:pt x="62" y="36"/>
                  </a:cubicBezTo>
                  <a:cubicBezTo>
                    <a:pt x="62" y="34"/>
                    <a:pt x="64" y="32"/>
                    <a:pt x="66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90" y="32"/>
                    <a:pt x="94" y="35"/>
                    <a:pt x="96" y="39"/>
                  </a:cubicBezTo>
                  <a:cubicBezTo>
                    <a:pt x="98" y="44"/>
                    <a:pt x="97" y="50"/>
                    <a:pt x="94" y="5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0" y="101"/>
                    <a:pt x="55" y="103"/>
                    <a:pt x="50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01"/>
            <p:cNvSpPr>
              <a:spLocks/>
            </p:cNvSpPr>
            <p:nvPr/>
          </p:nvSpPr>
          <p:spPr bwMode="auto">
            <a:xfrm>
              <a:off x="4927601" y="5084763"/>
              <a:ext cx="7938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6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02"/>
            <p:cNvSpPr>
              <a:spLocks noEditPoints="1"/>
            </p:cNvSpPr>
            <p:nvPr/>
          </p:nvSpPr>
          <p:spPr bwMode="auto">
            <a:xfrm>
              <a:off x="4806951" y="4991101"/>
              <a:ext cx="219075" cy="219075"/>
            </a:xfrm>
            <a:custGeom>
              <a:avLst/>
              <a:gdLst>
                <a:gd name="T0" fmla="*/ 129 w 259"/>
                <a:gd name="T1" fmla="*/ 260 h 260"/>
                <a:gd name="T2" fmla="*/ 0 w 259"/>
                <a:gd name="T3" fmla="*/ 130 h 260"/>
                <a:gd name="T4" fmla="*/ 129 w 259"/>
                <a:gd name="T5" fmla="*/ 0 h 260"/>
                <a:gd name="T6" fmla="*/ 259 w 259"/>
                <a:gd name="T7" fmla="*/ 130 h 260"/>
                <a:gd name="T8" fmla="*/ 129 w 259"/>
                <a:gd name="T9" fmla="*/ 260 h 260"/>
                <a:gd name="T10" fmla="*/ 129 w 259"/>
                <a:gd name="T11" fmla="*/ 16 h 260"/>
                <a:gd name="T12" fmla="*/ 16 w 259"/>
                <a:gd name="T13" fmla="*/ 130 h 260"/>
                <a:gd name="T14" fmla="*/ 129 w 259"/>
                <a:gd name="T15" fmla="*/ 244 h 260"/>
                <a:gd name="T16" fmla="*/ 243 w 259"/>
                <a:gd name="T17" fmla="*/ 130 h 260"/>
                <a:gd name="T18" fmla="*/ 129 w 259"/>
                <a:gd name="T19" fmla="*/ 1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60">
                  <a:moveTo>
                    <a:pt x="129" y="260"/>
                  </a:moveTo>
                  <a:cubicBezTo>
                    <a:pt x="58" y="260"/>
                    <a:pt x="0" y="201"/>
                    <a:pt x="0" y="130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1"/>
                    <a:pt x="201" y="260"/>
                    <a:pt x="129" y="260"/>
                  </a:cubicBezTo>
                  <a:close/>
                  <a:moveTo>
                    <a:pt x="129" y="16"/>
                  </a:moveTo>
                  <a:cubicBezTo>
                    <a:pt x="67" y="16"/>
                    <a:pt x="16" y="67"/>
                    <a:pt x="16" y="130"/>
                  </a:cubicBezTo>
                  <a:cubicBezTo>
                    <a:pt x="16" y="193"/>
                    <a:pt x="67" y="244"/>
                    <a:pt x="129" y="244"/>
                  </a:cubicBezTo>
                  <a:cubicBezTo>
                    <a:pt x="192" y="244"/>
                    <a:pt x="243" y="193"/>
                    <a:pt x="243" y="130"/>
                  </a:cubicBezTo>
                  <a:cubicBezTo>
                    <a:pt x="243" y="67"/>
                    <a:pt x="192" y="16"/>
                    <a:pt x="1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03"/>
            <p:cNvSpPr>
              <a:spLocks/>
            </p:cNvSpPr>
            <p:nvPr/>
          </p:nvSpPr>
          <p:spPr bwMode="auto">
            <a:xfrm>
              <a:off x="4935538" y="5018088"/>
              <a:ext cx="66675" cy="85725"/>
            </a:xfrm>
            <a:custGeom>
              <a:avLst/>
              <a:gdLst>
                <a:gd name="T0" fmla="*/ 75 w 79"/>
                <a:gd name="T1" fmla="*/ 102 h 102"/>
                <a:gd name="T2" fmla="*/ 71 w 79"/>
                <a:gd name="T3" fmla="*/ 98 h 102"/>
                <a:gd name="T4" fmla="*/ 3 w 79"/>
                <a:gd name="T5" fmla="*/ 9 h 102"/>
                <a:gd name="T6" fmla="*/ 0 w 79"/>
                <a:gd name="T7" fmla="*/ 4 h 102"/>
                <a:gd name="T8" fmla="*/ 5 w 79"/>
                <a:gd name="T9" fmla="*/ 1 h 102"/>
                <a:gd name="T10" fmla="*/ 79 w 79"/>
                <a:gd name="T11" fmla="*/ 98 h 102"/>
                <a:gd name="T12" fmla="*/ 75 w 79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2">
                  <a:moveTo>
                    <a:pt x="75" y="102"/>
                  </a:moveTo>
                  <a:cubicBezTo>
                    <a:pt x="73" y="102"/>
                    <a:pt x="71" y="100"/>
                    <a:pt x="71" y="98"/>
                  </a:cubicBezTo>
                  <a:cubicBezTo>
                    <a:pt x="71" y="56"/>
                    <a:pt x="43" y="1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49" y="13"/>
                    <a:pt x="79" y="53"/>
                    <a:pt x="79" y="98"/>
                  </a:cubicBezTo>
                  <a:cubicBezTo>
                    <a:pt x="79" y="100"/>
                    <a:pt x="77" y="102"/>
                    <a:pt x="75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504"/>
            <p:cNvSpPr>
              <a:spLocks/>
            </p:cNvSpPr>
            <p:nvPr/>
          </p:nvSpPr>
          <p:spPr bwMode="auto">
            <a:xfrm>
              <a:off x="4913313" y="5014913"/>
              <a:ext cx="11113" cy="6350"/>
            </a:xfrm>
            <a:custGeom>
              <a:avLst/>
              <a:gdLst>
                <a:gd name="T0" fmla="*/ 10 w 14"/>
                <a:gd name="T1" fmla="*/ 8 h 8"/>
                <a:gd name="T2" fmla="*/ 10 w 14"/>
                <a:gd name="T3" fmla="*/ 8 h 8"/>
                <a:gd name="T4" fmla="*/ 4 w 14"/>
                <a:gd name="T5" fmla="*/ 8 h 8"/>
                <a:gd name="T6" fmla="*/ 0 w 14"/>
                <a:gd name="T7" fmla="*/ 4 h 8"/>
                <a:gd name="T8" fmla="*/ 4 w 14"/>
                <a:gd name="T9" fmla="*/ 0 h 8"/>
                <a:gd name="T10" fmla="*/ 10 w 14"/>
                <a:gd name="T11" fmla="*/ 0 h 8"/>
                <a:gd name="T12" fmla="*/ 14 w 14"/>
                <a:gd name="T13" fmla="*/ 5 h 8"/>
                <a:gd name="T14" fmla="*/ 10 w 14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8" y="8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2" y="1"/>
                    <a:pt x="14" y="2"/>
                    <a:pt x="14" y="5"/>
                  </a:cubicBezTo>
                  <a:cubicBezTo>
                    <a:pt x="14" y="7"/>
                    <a:pt x="12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10"/>
            <p:cNvSpPr>
              <a:spLocks/>
            </p:cNvSpPr>
            <p:nvPr/>
          </p:nvSpPr>
          <p:spPr bwMode="auto">
            <a:xfrm>
              <a:off x="5233988" y="5062538"/>
              <a:ext cx="84138" cy="88900"/>
            </a:xfrm>
            <a:custGeom>
              <a:avLst/>
              <a:gdLst>
                <a:gd name="T0" fmla="*/ 51 w 98"/>
                <a:gd name="T1" fmla="*/ 104 h 104"/>
                <a:gd name="T2" fmla="*/ 30 w 98"/>
                <a:gd name="T3" fmla="*/ 91 h 104"/>
                <a:gd name="T4" fmla="*/ 32 w 98"/>
                <a:gd name="T5" fmla="*/ 85 h 104"/>
                <a:gd name="T6" fmla="*/ 37 w 98"/>
                <a:gd name="T7" fmla="*/ 88 h 104"/>
                <a:gd name="T8" fmla="*/ 51 w 98"/>
                <a:gd name="T9" fmla="*/ 96 h 104"/>
                <a:gd name="T10" fmla="*/ 67 w 98"/>
                <a:gd name="T11" fmla="*/ 80 h 104"/>
                <a:gd name="T12" fmla="*/ 67 w 98"/>
                <a:gd name="T13" fmla="*/ 66 h 104"/>
                <a:gd name="T14" fmla="*/ 70 w 98"/>
                <a:gd name="T15" fmla="*/ 61 h 104"/>
                <a:gd name="T16" fmla="*/ 83 w 98"/>
                <a:gd name="T17" fmla="*/ 61 h 104"/>
                <a:gd name="T18" fmla="*/ 88 w 98"/>
                <a:gd name="T19" fmla="*/ 59 h 104"/>
                <a:gd name="T20" fmla="*/ 87 w 98"/>
                <a:gd name="T21" fmla="*/ 52 h 104"/>
                <a:gd name="T22" fmla="*/ 56 w 98"/>
                <a:gd name="T23" fmla="*/ 12 h 104"/>
                <a:gd name="T24" fmla="*/ 41 w 98"/>
                <a:gd name="T25" fmla="*/ 12 h 104"/>
                <a:gd name="T26" fmla="*/ 11 w 98"/>
                <a:gd name="T27" fmla="*/ 52 h 104"/>
                <a:gd name="T28" fmla="*/ 9 w 98"/>
                <a:gd name="T29" fmla="*/ 59 h 104"/>
                <a:gd name="T30" fmla="*/ 14 w 98"/>
                <a:gd name="T31" fmla="*/ 61 h 104"/>
                <a:gd name="T32" fmla="*/ 34 w 98"/>
                <a:gd name="T33" fmla="*/ 61 h 104"/>
                <a:gd name="T34" fmla="*/ 38 w 98"/>
                <a:gd name="T35" fmla="*/ 65 h 104"/>
                <a:gd name="T36" fmla="*/ 34 w 98"/>
                <a:gd name="T37" fmla="*/ 69 h 104"/>
                <a:gd name="T38" fmla="*/ 14 w 98"/>
                <a:gd name="T39" fmla="*/ 69 h 104"/>
                <a:gd name="T40" fmla="*/ 2 w 98"/>
                <a:gd name="T41" fmla="*/ 63 h 104"/>
                <a:gd name="T42" fmla="*/ 5 w 98"/>
                <a:gd name="T43" fmla="*/ 47 h 104"/>
                <a:gd name="T44" fmla="*/ 35 w 98"/>
                <a:gd name="T45" fmla="*/ 7 h 104"/>
                <a:gd name="T46" fmla="*/ 48 w 98"/>
                <a:gd name="T47" fmla="*/ 0 h 104"/>
                <a:gd name="T48" fmla="*/ 63 w 98"/>
                <a:gd name="T49" fmla="*/ 8 h 104"/>
                <a:gd name="T50" fmla="*/ 93 w 98"/>
                <a:gd name="T51" fmla="*/ 47 h 104"/>
                <a:gd name="T52" fmla="*/ 96 w 98"/>
                <a:gd name="T53" fmla="*/ 62 h 104"/>
                <a:gd name="T54" fmla="*/ 83 w 98"/>
                <a:gd name="T55" fmla="*/ 69 h 104"/>
                <a:gd name="T56" fmla="*/ 75 w 98"/>
                <a:gd name="T57" fmla="*/ 69 h 104"/>
                <a:gd name="T58" fmla="*/ 75 w 98"/>
                <a:gd name="T59" fmla="*/ 80 h 104"/>
                <a:gd name="T60" fmla="*/ 51 w 98"/>
                <a:gd name="T6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" h="104">
                  <a:moveTo>
                    <a:pt x="51" y="104"/>
                  </a:moveTo>
                  <a:cubicBezTo>
                    <a:pt x="41" y="104"/>
                    <a:pt x="33" y="99"/>
                    <a:pt x="30" y="91"/>
                  </a:cubicBezTo>
                  <a:cubicBezTo>
                    <a:pt x="29" y="89"/>
                    <a:pt x="30" y="86"/>
                    <a:pt x="32" y="85"/>
                  </a:cubicBezTo>
                  <a:cubicBezTo>
                    <a:pt x="34" y="85"/>
                    <a:pt x="36" y="86"/>
                    <a:pt x="37" y="88"/>
                  </a:cubicBezTo>
                  <a:cubicBezTo>
                    <a:pt x="39" y="93"/>
                    <a:pt x="45" y="96"/>
                    <a:pt x="51" y="96"/>
                  </a:cubicBezTo>
                  <a:cubicBezTo>
                    <a:pt x="59" y="96"/>
                    <a:pt x="67" y="89"/>
                    <a:pt x="67" y="80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63"/>
                    <a:pt x="67" y="61"/>
                    <a:pt x="70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1"/>
                    <a:pt x="87" y="61"/>
                    <a:pt x="88" y="59"/>
                  </a:cubicBezTo>
                  <a:cubicBezTo>
                    <a:pt x="89" y="57"/>
                    <a:pt x="89" y="55"/>
                    <a:pt x="87" y="5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7"/>
                    <a:pt x="45" y="7"/>
                    <a:pt x="41" y="1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9" y="55"/>
                    <a:pt x="8" y="57"/>
                    <a:pt x="9" y="59"/>
                  </a:cubicBezTo>
                  <a:cubicBezTo>
                    <a:pt x="10" y="60"/>
                    <a:pt x="12" y="61"/>
                    <a:pt x="1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6" y="61"/>
                    <a:pt x="38" y="63"/>
                    <a:pt x="38" y="65"/>
                  </a:cubicBezTo>
                  <a:cubicBezTo>
                    <a:pt x="38" y="67"/>
                    <a:pt x="36" y="69"/>
                    <a:pt x="3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9" y="69"/>
                    <a:pt x="4" y="67"/>
                    <a:pt x="2" y="63"/>
                  </a:cubicBezTo>
                  <a:cubicBezTo>
                    <a:pt x="0" y="58"/>
                    <a:pt x="1" y="52"/>
                    <a:pt x="5" y="4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9" y="3"/>
                    <a:pt x="43" y="0"/>
                    <a:pt x="48" y="0"/>
                  </a:cubicBezTo>
                  <a:cubicBezTo>
                    <a:pt x="54" y="0"/>
                    <a:pt x="59" y="3"/>
                    <a:pt x="63" y="8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7" y="52"/>
                    <a:pt x="98" y="58"/>
                    <a:pt x="96" y="62"/>
                  </a:cubicBezTo>
                  <a:cubicBezTo>
                    <a:pt x="93" y="67"/>
                    <a:pt x="89" y="69"/>
                    <a:pt x="83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3"/>
                    <a:pt x="64" y="104"/>
                    <a:pt x="51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11"/>
            <p:cNvSpPr>
              <a:spLocks/>
            </p:cNvSpPr>
            <p:nvPr/>
          </p:nvSpPr>
          <p:spPr bwMode="auto">
            <a:xfrm>
              <a:off x="5257801" y="5122863"/>
              <a:ext cx="6350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6 w 8"/>
                <a:gd name="T9" fmla="*/ 1 h 8"/>
                <a:gd name="T10" fmla="*/ 8 w 8"/>
                <a:gd name="T11" fmla="*/ 4 h 8"/>
                <a:gd name="T12" fmla="*/ 6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7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7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12"/>
            <p:cNvSpPr>
              <a:spLocks noEditPoints="1"/>
            </p:cNvSpPr>
            <p:nvPr/>
          </p:nvSpPr>
          <p:spPr bwMode="auto">
            <a:xfrm>
              <a:off x="5165726" y="4991101"/>
              <a:ext cx="220663" cy="219075"/>
            </a:xfrm>
            <a:custGeom>
              <a:avLst/>
              <a:gdLst>
                <a:gd name="T0" fmla="*/ 130 w 260"/>
                <a:gd name="T1" fmla="*/ 260 h 260"/>
                <a:gd name="T2" fmla="*/ 0 w 260"/>
                <a:gd name="T3" fmla="*/ 130 h 260"/>
                <a:gd name="T4" fmla="*/ 130 w 260"/>
                <a:gd name="T5" fmla="*/ 0 h 260"/>
                <a:gd name="T6" fmla="*/ 260 w 260"/>
                <a:gd name="T7" fmla="*/ 130 h 260"/>
                <a:gd name="T8" fmla="*/ 130 w 260"/>
                <a:gd name="T9" fmla="*/ 260 h 260"/>
                <a:gd name="T10" fmla="*/ 130 w 260"/>
                <a:gd name="T11" fmla="*/ 16 h 260"/>
                <a:gd name="T12" fmla="*/ 16 w 260"/>
                <a:gd name="T13" fmla="*/ 130 h 260"/>
                <a:gd name="T14" fmla="*/ 130 w 260"/>
                <a:gd name="T15" fmla="*/ 244 h 260"/>
                <a:gd name="T16" fmla="*/ 244 w 260"/>
                <a:gd name="T17" fmla="*/ 130 h 260"/>
                <a:gd name="T18" fmla="*/ 130 w 260"/>
                <a:gd name="T19" fmla="*/ 1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0">
                  <a:moveTo>
                    <a:pt x="130" y="260"/>
                  </a:moveTo>
                  <a:cubicBezTo>
                    <a:pt x="58" y="260"/>
                    <a:pt x="0" y="201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60" y="58"/>
                    <a:pt x="260" y="130"/>
                  </a:cubicBezTo>
                  <a:cubicBezTo>
                    <a:pt x="260" y="201"/>
                    <a:pt x="201" y="260"/>
                    <a:pt x="130" y="260"/>
                  </a:cubicBezTo>
                  <a:close/>
                  <a:moveTo>
                    <a:pt x="130" y="16"/>
                  </a:moveTo>
                  <a:cubicBezTo>
                    <a:pt x="67" y="16"/>
                    <a:pt x="16" y="67"/>
                    <a:pt x="16" y="130"/>
                  </a:cubicBezTo>
                  <a:cubicBezTo>
                    <a:pt x="16" y="193"/>
                    <a:pt x="67" y="244"/>
                    <a:pt x="130" y="244"/>
                  </a:cubicBezTo>
                  <a:cubicBezTo>
                    <a:pt x="193" y="244"/>
                    <a:pt x="244" y="193"/>
                    <a:pt x="244" y="130"/>
                  </a:cubicBezTo>
                  <a:cubicBezTo>
                    <a:pt x="244" y="67"/>
                    <a:pt x="193" y="16"/>
                    <a:pt x="1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13"/>
            <p:cNvSpPr>
              <a:spLocks/>
            </p:cNvSpPr>
            <p:nvPr/>
          </p:nvSpPr>
          <p:spPr bwMode="auto">
            <a:xfrm>
              <a:off x="5294313" y="5018088"/>
              <a:ext cx="66675" cy="85725"/>
            </a:xfrm>
            <a:custGeom>
              <a:avLst/>
              <a:gdLst>
                <a:gd name="T0" fmla="*/ 75 w 79"/>
                <a:gd name="T1" fmla="*/ 102 h 102"/>
                <a:gd name="T2" fmla="*/ 71 w 79"/>
                <a:gd name="T3" fmla="*/ 98 h 102"/>
                <a:gd name="T4" fmla="*/ 3 w 79"/>
                <a:gd name="T5" fmla="*/ 9 h 102"/>
                <a:gd name="T6" fmla="*/ 0 w 79"/>
                <a:gd name="T7" fmla="*/ 4 h 102"/>
                <a:gd name="T8" fmla="*/ 5 w 79"/>
                <a:gd name="T9" fmla="*/ 1 h 102"/>
                <a:gd name="T10" fmla="*/ 79 w 79"/>
                <a:gd name="T11" fmla="*/ 98 h 102"/>
                <a:gd name="T12" fmla="*/ 75 w 79"/>
                <a:gd name="T1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2">
                  <a:moveTo>
                    <a:pt x="75" y="102"/>
                  </a:moveTo>
                  <a:cubicBezTo>
                    <a:pt x="73" y="102"/>
                    <a:pt x="71" y="100"/>
                    <a:pt x="71" y="98"/>
                  </a:cubicBezTo>
                  <a:cubicBezTo>
                    <a:pt x="71" y="56"/>
                    <a:pt x="43" y="1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49" y="13"/>
                    <a:pt x="79" y="53"/>
                    <a:pt x="79" y="98"/>
                  </a:cubicBezTo>
                  <a:cubicBezTo>
                    <a:pt x="79" y="100"/>
                    <a:pt x="78" y="102"/>
                    <a:pt x="75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14"/>
            <p:cNvSpPr>
              <a:spLocks/>
            </p:cNvSpPr>
            <p:nvPr/>
          </p:nvSpPr>
          <p:spPr bwMode="auto">
            <a:xfrm>
              <a:off x="5272088" y="5014913"/>
              <a:ext cx="11113" cy="6350"/>
            </a:xfrm>
            <a:custGeom>
              <a:avLst/>
              <a:gdLst>
                <a:gd name="T0" fmla="*/ 9 w 13"/>
                <a:gd name="T1" fmla="*/ 8 h 8"/>
                <a:gd name="T2" fmla="*/ 9 w 13"/>
                <a:gd name="T3" fmla="*/ 8 h 8"/>
                <a:gd name="T4" fmla="*/ 4 w 13"/>
                <a:gd name="T5" fmla="*/ 8 h 8"/>
                <a:gd name="T6" fmla="*/ 0 w 13"/>
                <a:gd name="T7" fmla="*/ 4 h 8"/>
                <a:gd name="T8" fmla="*/ 4 w 13"/>
                <a:gd name="T9" fmla="*/ 0 h 8"/>
                <a:gd name="T10" fmla="*/ 9 w 13"/>
                <a:gd name="T11" fmla="*/ 0 h 8"/>
                <a:gd name="T12" fmla="*/ 13 w 13"/>
                <a:gd name="T13" fmla="*/ 5 h 8"/>
                <a:gd name="T14" fmla="*/ 9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12" y="1"/>
                    <a:pt x="13" y="2"/>
                    <a:pt x="13" y="5"/>
                  </a:cubicBezTo>
                  <a:cubicBezTo>
                    <a:pt x="13" y="7"/>
                    <a:pt x="11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619"/>
            <p:cNvSpPr>
              <a:spLocks noEditPoints="1"/>
            </p:cNvSpPr>
            <p:nvPr/>
          </p:nvSpPr>
          <p:spPr bwMode="auto">
            <a:xfrm>
              <a:off x="5521325" y="4991100"/>
              <a:ext cx="225425" cy="217488"/>
            </a:xfrm>
            <a:custGeom>
              <a:avLst/>
              <a:gdLst>
                <a:gd name="T0" fmla="*/ 54 w 265"/>
                <a:gd name="T1" fmla="*/ 257 h 257"/>
                <a:gd name="T2" fmla="*/ 54 w 265"/>
                <a:gd name="T3" fmla="*/ 257 h 257"/>
                <a:gd name="T4" fmla="*/ 36 w 265"/>
                <a:gd name="T5" fmla="*/ 250 h 257"/>
                <a:gd name="T6" fmla="*/ 9 w 265"/>
                <a:gd name="T7" fmla="*/ 223 h 257"/>
                <a:gd name="T8" fmla="*/ 1 w 265"/>
                <a:gd name="T9" fmla="*/ 204 h 257"/>
                <a:gd name="T10" fmla="*/ 8 w 265"/>
                <a:gd name="T11" fmla="*/ 185 h 257"/>
                <a:gd name="T12" fmla="*/ 121 w 265"/>
                <a:gd name="T13" fmla="*/ 80 h 257"/>
                <a:gd name="T14" fmla="*/ 140 w 265"/>
                <a:gd name="T15" fmla="*/ 16 h 257"/>
                <a:gd name="T16" fmla="*/ 157 w 265"/>
                <a:gd name="T17" fmla="*/ 0 h 257"/>
                <a:gd name="T18" fmla="*/ 173 w 265"/>
                <a:gd name="T19" fmla="*/ 8 h 257"/>
                <a:gd name="T20" fmla="*/ 258 w 265"/>
                <a:gd name="T21" fmla="*/ 93 h 257"/>
                <a:gd name="T22" fmla="*/ 264 w 265"/>
                <a:gd name="T23" fmla="*/ 108 h 257"/>
                <a:gd name="T24" fmla="*/ 250 w 265"/>
                <a:gd name="T25" fmla="*/ 123 h 257"/>
                <a:gd name="T26" fmla="*/ 249 w 265"/>
                <a:gd name="T27" fmla="*/ 124 h 257"/>
                <a:gd name="T28" fmla="*/ 186 w 265"/>
                <a:gd name="T29" fmla="*/ 145 h 257"/>
                <a:gd name="T30" fmla="*/ 73 w 265"/>
                <a:gd name="T31" fmla="*/ 250 h 257"/>
                <a:gd name="T32" fmla="*/ 54 w 265"/>
                <a:gd name="T33" fmla="*/ 257 h 257"/>
                <a:gd name="T34" fmla="*/ 158 w 265"/>
                <a:gd name="T35" fmla="*/ 16 h 257"/>
                <a:gd name="T36" fmla="*/ 156 w 265"/>
                <a:gd name="T37" fmla="*/ 21 h 257"/>
                <a:gd name="T38" fmla="*/ 133 w 265"/>
                <a:gd name="T39" fmla="*/ 90 h 257"/>
                <a:gd name="T40" fmla="*/ 19 w 265"/>
                <a:gd name="T41" fmla="*/ 196 h 257"/>
                <a:gd name="T42" fmla="*/ 17 w 265"/>
                <a:gd name="T43" fmla="*/ 203 h 257"/>
                <a:gd name="T44" fmla="*/ 20 w 265"/>
                <a:gd name="T45" fmla="*/ 212 h 257"/>
                <a:gd name="T46" fmla="*/ 47 w 265"/>
                <a:gd name="T47" fmla="*/ 239 h 257"/>
                <a:gd name="T48" fmla="*/ 54 w 265"/>
                <a:gd name="T49" fmla="*/ 241 h 257"/>
                <a:gd name="T50" fmla="*/ 54 w 265"/>
                <a:gd name="T51" fmla="*/ 241 h 257"/>
                <a:gd name="T52" fmla="*/ 62 w 265"/>
                <a:gd name="T53" fmla="*/ 238 h 257"/>
                <a:gd name="T54" fmla="*/ 176 w 265"/>
                <a:gd name="T55" fmla="*/ 132 h 257"/>
                <a:gd name="T56" fmla="*/ 243 w 265"/>
                <a:gd name="T57" fmla="*/ 109 h 257"/>
                <a:gd name="T58" fmla="*/ 248 w 265"/>
                <a:gd name="T59" fmla="*/ 106 h 257"/>
                <a:gd name="T60" fmla="*/ 246 w 265"/>
                <a:gd name="T61" fmla="*/ 105 h 257"/>
                <a:gd name="T62" fmla="*/ 162 w 265"/>
                <a:gd name="T63" fmla="*/ 20 h 257"/>
                <a:gd name="T64" fmla="*/ 161 w 265"/>
                <a:gd name="T65" fmla="*/ 20 h 257"/>
                <a:gd name="T66" fmla="*/ 158 w 265"/>
                <a:gd name="T67" fmla="*/ 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5" h="257">
                  <a:moveTo>
                    <a:pt x="54" y="257"/>
                  </a:moveTo>
                  <a:cubicBezTo>
                    <a:pt x="54" y="257"/>
                    <a:pt x="54" y="257"/>
                    <a:pt x="54" y="257"/>
                  </a:cubicBezTo>
                  <a:cubicBezTo>
                    <a:pt x="47" y="257"/>
                    <a:pt x="41" y="255"/>
                    <a:pt x="36" y="250"/>
                  </a:cubicBezTo>
                  <a:cubicBezTo>
                    <a:pt x="9" y="223"/>
                    <a:pt x="9" y="223"/>
                    <a:pt x="9" y="223"/>
                  </a:cubicBezTo>
                  <a:cubicBezTo>
                    <a:pt x="4" y="218"/>
                    <a:pt x="1" y="211"/>
                    <a:pt x="1" y="204"/>
                  </a:cubicBezTo>
                  <a:cubicBezTo>
                    <a:pt x="0" y="197"/>
                    <a:pt x="3" y="190"/>
                    <a:pt x="8" y="185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123" y="72"/>
                    <a:pt x="134" y="37"/>
                    <a:pt x="140" y="16"/>
                  </a:cubicBezTo>
                  <a:cubicBezTo>
                    <a:pt x="145" y="3"/>
                    <a:pt x="152" y="0"/>
                    <a:pt x="157" y="0"/>
                  </a:cubicBezTo>
                  <a:cubicBezTo>
                    <a:pt x="165" y="0"/>
                    <a:pt x="171" y="6"/>
                    <a:pt x="173" y="8"/>
                  </a:cubicBezTo>
                  <a:cubicBezTo>
                    <a:pt x="258" y="93"/>
                    <a:pt x="258" y="93"/>
                    <a:pt x="258" y="93"/>
                  </a:cubicBezTo>
                  <a:cubicBezTo>
                    <a:pt x="260" y="95"/>
                    <a:pt x="265" y="101"/>
                    <a:pt x="264" y="108"/>
                  </a:cubicBezTo>
                  <a:cubicBezTo>
                    <a:pt x="263" y="115"/>
                    <a:pt x="257" y="120"/>
                    <a:pt x="250" y="123"/>
                  </a:cubicBezTo>
                  <a:cubicBezTo>
                    <a:pt x="249" y="123"/>
                    <a:pt x="249" y="123"/>
                    <a:pt x="249" y="124"/>
                  </a:cubicBezTo>
                  <a:cubicBezTo>
                    <a:pt x="222" y="132"/>
                    <a:pt x="191" y="142"/>
                    <a:pt x="186" y="145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68" y="255"/>
                    <a:pt x="61" y="257"/>
                    <a:pt x="54" y="257"/>
                  </a:cubicBezTo>
                  <a:close/>
                  <a:moveTo>
                    <a:pt x="158" y="16"/>
                  </a:moveTo>
                  <a:cubicBezTo>
                    <a:pt x="157" y="17"/>
                    <a:pt x="156" y="18"/>
                    <a:pt x="156" y="21"/>
                  </a:cubicBezTo>
                  <a:cubicBezTo>
                    <a:pt x="135" y="88"/>
                    <a:pt x="135" y="88"/>
                    <a:pt x="133" y="90"/>
                  </a:cubicBezTo>
                  <a:cubicBezTo>
                    <a:pt x="19" y="196"/>
                    <a:pt x="19" y="196"/>
                    <a:pt x="19" y="196"/>
                  </a:cubicBezTo>
                  <a:cubicBezTo>
                    <a:pt x="18" y="198"/>
                    <a:pt x="17" y="200"/>
                    <a:pt x="17" y="203"/>
                  </a:cubicBezTo>
                  <a:cubicBezTo>
                    <a:pt x="17" y="207"/>
                    <a:pt x="18" y="210"/>
                    <a:pt x="20" y="212"/>
                  </a:cubicBezTo>
                  <a:cubicBezTo>
                    <a:pt x="47" y="239"/>
                    <a:pt x="47" y="239"/>
                    <a:pt x="47" y="239"/>
                  </a:cubicBezTo>
                  <a:cubicBezTo>
                    <a:pt x="49" y="240"/>
                    <a:pt x="52" y="241"/>
                    <a:pt x="54" y="24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7" y="241"/>
                    <a:pt x="60" y="240"/>
                    <a:pt x="62" y="238"/>
                  </a:cubicBezTo>
                  <a:cubicBezTo>
                    <a:pt x="176" y="132"/>
                    <a:pt x="176" y="132"/>
                    <a:pt x="176" y="132"/>
                  </a:cubicBezTo>
                  <a:cubicBezTo>
                    <a:pt x="177" y="131"/>
                    <a:pt x="179" y="130"/>
                    <a:pt x="243" y="109"/>
                  </a:cubicBezTo>
                  <a:cubicBezTo>
                    <a:pt x="245" y="107"/>
                    <a:pt x="247" y="106"/>
                    <a:pt x="248" y="106"/>
                  </a:cubicBezTo>
                  <a:cubicBezTo>
                    <a:pt x="247" y="105"/>
                    <a:pt x="247" y="105"/>
                    <a:pt x="246" y="105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2" y="20"/>
                    <a:pt x="161" y="20"/>
                    <a:pt x="161" y="20"/>
                  </a:cubicBezTo>
                  <a:cubicBezTo>
                    <a:pt x="159" y="18"/>
                    <a:pt x="158" y="17"/>
                    <a:pt x="15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620"/>
            <p:cNvSpPr>
              <a:spLocks/>
            </p:cNvSpPr>
            <p:nvPr/>
          </p:nvSpPr>
          <p:spPr bwMode="auto">
            <a:xfrm>
              <a:off x="5651500" y="5024438"/>
              <a:ext cx="23813" cy="31750"/>
            </a:xfrm>
            <a:custGeom>
              <a:avLst/>
              <a:gdLst>
                <a:gd name="T0" fmla="*/ 5 w 29"/>
                <a:gd name="T1" fmla="*/ 37 h 37"/>
                <a:gd name="T2" fmla="*/ 2 w 29"/>
                <a:gd name="T3" fmla="*/ 36 h 37"/>
                <a:gd name="T4" fmla="*/ 1 w 29"/>
                <a:gd name="T5" fmla="*/ 32 h 37"/>
                <a:gd name="T6" fmla="*/ 6 w 29"/>
                <a:gd name="T7" fmla="*/ 9 h 37"/>
                <a:gd name="T8" fmla="*/ 6 w 29"/>
                <a:gd name="T9" fmla="*/ 8 h 37"/>
                <a:gd name="T10" fmla="*/ 13 w 29"/>
                <a:gd name="T11" fmla="*/ 1 h 37"/>
                <a:gd name="T12" fmla="*/ 21 w 29"/>
                <a:gd name="T13" fmla="*/ 4 h 37"/>
                <a:gd name="T14" fmla="*/ 28 w 29"/>
                <a:gd name="T15" fmla="*/ 10 h 37"/>
                <a:gd name="T16" fmla="*/ 28 w 29"/>
                <a:gd name="T17" fmla="*/ 16 h 37"/>
                <a:gd name="T18" fmla="*/ 22 w 29"/>
                <a:gd name="T19" fmla="*/ 16 h 37"/>
                <a:gd name="T20" fmla="*/ 15 w 29"/>
                <a:gd name="T21" fmla="*/ 9 h 37"/>
                <a:gd name="T22" fmla="*/ 15 w 29"/>
                <a:gd name="T23" fmla="*/ 9 h 37"/>
                <a:gd name="T24" fmla="*/ 14 w 29"/>
                <a:gd name="T25" fmla="*/ 11 h 37"/>
                <a:gd name="T26" fmla="*/ 7 w 29"/>
                <a:gd name="T27" fmla="*/ 36 h 37"/>
                <a:gd name="T28" fmla="*/ 5 w 29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7">
                  <a:moveTo>
                    <a:pt x="5" y="37"/>
                  </a:moveTo>
                  <a:cubicBezTo>
                    <a:pt x="4" y="37"/>
                    <a:pt x="3" y="37"/>
                    <a:pt x="2" y="36"/>
                  </a:cubicBezTo>
                  <a:cubicBezTo>
                    <a:pt x="1" y="35"/>
                    <a:pt x="0" y="33"/>
                    <a:pt x="1" y="32"/>
                  </a:cubicBezTo>
                  <a:cubicBezTo>
                    <a:pt x="2" y="30"/>
                    <a:pt x="4" y="1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8" y="4"/>
                    <a:pt x="10" y="1"/>
                    <a:pt x="13" y="1"/>
                  </a:cubicBezTo>
                  <a:cubicBezTo>
                    <a:pt x="15" y="0"/>
                    <a:pt x="18" y="0"/>
                    <a:pt x="21" y="4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2"/>
                    <a:pt x="29" y="14"/>
                    <a:pt x="28" y="16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10"/>
                    <a:pt x="14" y="11"/>
                  </a:cubicBezTo>
                  <a:cubicBezTo>
                    <a:pt x="9" y="35"/>
                    <a:pt x="9" y="35"/>
                    <a:pt x="7" y="36"/>
                  </a:cubicBezTo>
                  <a:cubicBezTo>
                    <a:pt x="7" y="37"/>
                    <a:pt x="6" y="37"/>
                    <a:pt x="5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621"/>
            <p:cNvSpPr>
              <a:spLocks/>
            </p:cNvSpPr>
            <p:nvPr/>
          </p:nvSpPr>
          <p:spPr bwMode="auto">
            <a:xfrm>
              <a:off x="5675313" y="5038725"/>
              <a:ext cx="11113" cy="9525"/>
            </a:xfrm>
            <a:custGeom>
              <a:avLst/>
              <a:gdLst>
                <a:gd name="T0" fmla="*/ 7 w 12"/>
                <a:gd name="T1" fmla="*/ 11 h 11"/>
                <a:gd name="T2" fmla="*/ 4 w 12"/>
                <a:gd name="T3" fmla="*/ 10 h 11"/>
                <a:gd name="T4" fmla="*/ 2 w 12"/>
                <a:gd name="T5" fmla="*/ 7 h 11"/>
                <a:gd name="T6" fmla="*/ 2 w 12"/>
                <a:gd name="T7" fmla="*/ 2 h 11"/>
                <a:gd name="T8" fmla="*/ 7 w 12"/>
                <a:gd name="T9" fmla="*/ 2 h 11"/>
                <a:gd name="T10" fmla="*/ 10 w 12"/>
                <a:gd name="T11" fmla="*/ 4 h 11"/>
                <a:gd name="T12" fmla="*/ 10 w 12"/>
                <a:gd name="T13" fmla="*/ 10 h 11"/>
                <a:gd name="T14" fmla="*/ 7 w 1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6" y="11"/>
                    <a:pt x="5" y="11"/>
                    <a:pt x="4" y="1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6"/>
                    <a:pt x="12" y="9"/>
                    <a:pt x="10" y="10"/>
                  </a:cubicBezTo>
                  <a:cubicBezTo>
                    <a:pt x="9" y="11"/>
                    <a:pt x="8" y="11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622"/>
            <p:cNvSpPr>
              <a:spLocks/>
            </p:cNvSpPr>
            <p:nvPr/>
          </p:nvSpPr>
          <p:spPr bwMode="auto">
            <a:xfrm>
              <a:off x="5629275" y="5060950"/>
              <a:ext cx="49213" cy="47625"/>
            </a:xfrm>
            <a:custGeom>
              <a:avLst/>
              <a:gdLst>
                <a:gd name="T0" fmla="*/ 53 w 57"/>
                <a:gd name="T1" fmla="*/ 56 h 56"/>
                <a:gd name="T2" fmla="*/ 50 w 57"/>
                <a:gd name="T3" fmla="*/ 55 h 56"/>
                <a:gd name="T4" fmla="*/ 2 w 57"/>
                <a:gd name="T5" fmla="*/ 7 h 56"/>
                <a:gd name="T6" fmla="*/ 2 w 57"/>
                <a:gd name="T7" fmla="*/ 1 h 56"/>
                <a:gd name="T8" fmla="*/ 7 w 57"/>
                <a:gd name="T9" fmla="*/ 1 h 56"/>
                <a:gd name="T10" fmla="*/ 56 w 57"/>
                <a:gd name="T11" fmla="*/ 49 h 56"/>
                <a:gd name="T12" fmla="*/ 56 w 57"/>
                <a:gd name="T13" fmla="*/ 55 h 56"/>
                <a:gd name="T14" fmla="*/ 53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53" y="56"/>
                  </a:moveTo>
                  <a:cubicBezTo>
                    <a:pt x="52" y="56"/>
                    <a:pt x="51" y="56"/>
                    <a:pt x="50" y="5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7" y="51"/>
                    <a:pt x="57" y="53"/>
                    <a:pt x="56" y="55"/>
                  </a:cubicBezTo>
                  <a:cubicBezTo>
                    <a:pt x="55" y="56"/>
                    <a:pt x="54" y="56"/>
                    <a:pt x="53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623"/>
            <p:cNvSpPr>
              <a:spLocks/>
            </p:cNvSpPr>
            <p:nvPr/>
          </p:nvSpPr>
          <p:spPr bwMode="auto">
            <a:xfrm>
              <a:off x="5705475" y="5010150"/>
              <a:ext cx="19050" cy="20638"/>
            </a:xfrm>
            <a:custGeom>
              <a:avLst/>
              <a:gdLst>
                <a:gd name="T0" fmla="*/ 9 w 23"/>
                <a:gd name="T1" fmla="*/ 23 h 23"/>
                <a:gd name="T2" fmla="*/ 3 w 23"/>
                <a:gd name="T3" fmla="*/ 21 h 23"/>
                <a:gd name="T4" fmla="*/ 3 w 23"/>
                <a:gd name="T5" fmla="*/ 9 h 23"/>
                <a:gd name="T6" fmla="*/ 9 w 23"/>
                <a:gd name="T7" fmla="*/ 4 h 23"/>
                <a:gd name="T8" fmla="*/ 20 w 23"/>
                <a:gd name="T9" fmla="*/ 4 h 23"/>
                <a:gd name="T10" fmla="*/ 20 w 23"/>
                <a:gd name="T11" fmla="*/ 15 h 23"/>
                <a:gd name="T12" fmla="*/ 15 w 23"/>
                <a:gd name="T13" fmla="*/ 21 h 23"/>
                <a:gd name="T14" fmla="*/ 9 w 2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3">
                  <a:moveTo>
                    <a:pt x="9" y="23"/>
                  </a:moveTo>
                  <a:cubicBezTo>
                    <a:pt x="7" y="23"/>
                    <a:pt x="5" y="22"/>
                    <a:pt x="3" y="21"/>
                  </a:cubicBezTo>
                  <a:cubicBezTo>
                    <a:pt x="0" y="17"/>
                    <a:pt x="0" y="12"/>
                    <a:pt x="3" y="9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0"/>
                    <a:pt x="17" y="0"/>
                    <a:pt x="20" y="4"/>
                  </a:cubicBezTo>
                  <a:cubicBezTo>
                    <a:pt x="23" y="7"/>
                    <a:pt x="23" y="12"/>
                    <a:pt x="20" y="1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2"/>
                    <a:pt x="11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624"/>
            <p:cNvSpPr>
              <a:spLocks/>
            </p:cNvSpPr>
            <p:nvPr/>
          </p:nvSpPr>
          <p:spPr bwMode="auto">
            <a:xfrm>
              <a:off x="5686425" y="4992688"/>
              <a:ext cx="19050" cy="17463"/>
            </a:xfrm>
            <a:custGeom>
              <a:avLst/>
              <a:gdLst>
                <a:gd name="T0" fmla="*/ 8 w 23"/>
                <a:gd name="T1" fmla="*/ 22 h 22"/>
                <a:gd name="T2" fmla="*/ 3 w 23"/>
                <a:gd name="T3" fmla="*/ 20 h 22"/>
                <a:gd name="T4" fmla="*/ 3 w 23"/>
                <a:gd name="T5" fmla="*/ 9 h 22"/>
                <a:gd name="T6" fmla="*/ 8 w 23"/>
                <a:gd name="T7" fmla="*/ 3 h 22"/>
                <a:gd name="T8" fmla="*/ 20 w 23"/>
                <a:gd name="T9" fmla="*/ 3 h 22"/>
                <a:gd name="T10" fmla="*/ 20 w 23"/>
                <a:gd name="T11" fmla="*/ 14 h 22"/>
                <a:gd name="T12" fmla="*/ 14 w 23"/>
                <a:gd name="T13" fmla="*/ 20 h 22"/>
                <a:gd name="T14" fmla="*/ 8 w 2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2">
                  <a:moveTo>
                    <a:pt x="8" y="22"/>
                  </a:moveTo>
                  <a:cubicBezTo>
                    <a:pt x="6" y="22"/>
                    <a:pt x="4" y="21"/>
                    <a:pt x="3" y="20"/>
                  </a:cubicBezTo>
                  <a:cubicBezTo>
                    <a:pt x="0" y="17"/>
                    <a:pt x="0" y="12"/>
                    <a:pt x="3" y="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0"/>
                    <a:pt x="17" y="0"/>
                    <a:pt x="20" y="3"/>
                  </a:cubicBezTo>
                  <a:cubicBezTo>
                    <a:pt x="23" y="6"/>
                    <a:pt x="23" y="11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" y="21"/>
                    <a:pt x="10" y="22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625"/>
            <p:cNvSpPr>
              <a:spLocks/>
            </p:cNvSpPr>
            <p:nvPr/>
          </p:nvSpPr>
          <p:spPr bwMode="auto">
            <a:xfrm>
              <a:off x="5724525" y="5030788"/>
              <a:ext cx="19050" cy="17463"/>
            </a:xfrm>
            <a:custGeom>
              <a:avLst/>
              <a:gdLst>
                <a:gd name="T0" fmla="*/ 9 w 23"/>
                <a:gd name="T1" fmla="*/ 22 h 22"/>
                <a:gd name="T2" fmla="*/ 3 w 23"/>
                <a:gd name="T3" fmla="*/ 20 h 22"/>
                <a:gd name="T4" fmla="*/ 3 w 23"/>
                <a:gd name="T5" fmla="*/ 9 h 22"/>
                <a:gd name="T6" fmla="*/ 9 w 23"/>
                <a:gd name="T7" fmla="*/ 3 h 22"/>
                <a:gd name="T8" fmla="*/ 20 w 23"/>
                <a:gd name="T9" fmla="*/ 3 h 22"/>
                <a:gd name="T10" fmla="*/ 20 w 23"/>
                <a:gd name="T11" fmla="*/ 14 h 22"/>
                <a:gd name="T12" fmla="*/ 14 w 23"/>
                <a:gd name="T13" fmla="*/ 20 h 22"/>
                <a:gd name="T14" fmla="*/ 9 w 2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2">
                  <a:moveTo>
                    <a:pt x="9" y="22"/>
                  </a:moveTo>
                  <a:cubicBezTo>
                    <a:pt x="7" y="22"/>
                    <a:pt x="4" y="22"/>
                    <a:pt x="3" y="20"/>
                  </a:cubicBezTo>
                  <a:cubicBezTo>
                    <a:pt x="0" y="17"/>
                    <a:pt x="0" y="12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0"/>
                    <a:pt x="17" y="0"/>
                    <a:pt x="20" y="3"/>
                  </a:cubicBezTo>
                  <a:cubicBezTo>
                    <a:pt x="23" y="6"/>
                    <a:pt x="23" y="11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2"/>
                    <a:pt x="11" y="22"/>
                    <a:pt x="9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626"/>
            <p:cNvSpPr>
              <a:spLocks/>
            </p:cNvSpPr>
            <p:nvPr/>
          </p:nvSpPr>
          <p:spPr bwMode="auto">
            <a:xfrm>
              <a:off x="5626100" y="5097463"/>
              <a:ext cx="12700" cy="14288"/>
            </a:xfrm>
            <a:custGeom>
              <a:avLst/>
              <a:gdLst>
                <a:gd name="T0" fmla="*/ 8 w 16"/>
                <a:gd name="T1" fmla="*/ 16 h 16"/>
                <a:gd name="T2" fmla="*/ 3 w 16"/>
                <a:gd name="T3" fmla="*/ 14 h 16"/>
                <a:gd name="T4" fmla="*/ 0 w 16"/>
                <a:gd name="T5" fmla="*/ 8 h 16"/>
                <a:gd name="T6" fmla="*/ 3 w 16"/>
                <a:gd name="T7" fmla="*/ 3 h 16"/>
                <a:gd name="T8" fmla="*/ 14 w 16"/>
                <a:gd name="T9" fmla="*/ 3 h 16"/>
                <a:gd name="T10" fmla="*/ 16 w 16"/>
                <a:gd name="T11" fmla="*/ 8 h 16"/>
                <a:gd name="T12" fmla="*/ 14 w 16"/>
                <a:gd name="T13" fmla="*/ 14 h 16"/>
                <a:gd name="T14" fmla="*/ 8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6" y="16"/>
                    <a:pt x="4" y="16"/>
                    <a:pt x="3" y="14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6"/>
                    <a:pt x="1" y="4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2" name="Group 741"/>
          <p:cNvGrpSpPr/>
          <p:nvPr/>
        </p:nvGrpSpPr>
        <p:grpSpPr>
          <a:xfrm>
            <a:off x="3704617" y="3608481"/>
            <a:ext cx="2378075" cy="223839"/>
            <a:chOff x="4805363" y="3713163"/>
            <a:chExt cx="2378075" cy="2238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5" name="Freeform 278"/>
            <p:cNvSpPr>
              <a:spLocks noEditPoints="1"/>
            </p:cNvSpPr>
            <p:nvPr/>
          </p:nvSpPr>
          <p:spPr bwMode="auto">
            <a:xfrm>
              <a:off x="5873751" y="3716338"/>
              <a:ext cx="230188" cy="219075"/>
            </a:xfrm>
            <a:custGeom>
              <a:avLst/>
              <a:gdLst>
                <a:gd name="T0" fmla="*/ 141 w 271"/>
                <a:gd name="T1" fmla="*/ 258 h 258"/>
                <a:gd name="T2" fmla="*/ 50 w 271"/>
                <a:gd name="T3" fmla="*/ 220 h 258"/>
                <a:gd name="T4" fmla="*/ 50 w 271"/>
                <a:gd name="T5" fmla="*/ 38 h 258"/>
                <a:gd name="T6" fmla="*/ 141 w 271"/>
                <a:gd name="T7" fmla="*/ 0 h 258"/>
                <a:gd name="T8" fmla="*/ 233 w 271"/>
                <a:gd name="T9" fmla="*/ 38 h 258"/>
                <a:gd name="T10" fmla="*/ 271 w 271"/>
                <a:gd name="T11" fmla="*/ 129 h 258"/>
                <a:gd name="T12" fmla="*/ 233 w 271"/>
                <a:gd name="T13" fmla="*/ 220 h 258"/>
                <a:gd name="T14" fmla="*/ 141 w 271"/>
                <a:gd name="T15" fmla="*/ 258 h 258"/>
                <a:gd name="T16" fmla="*/ 141 w 271"/>
                <a:gd name="T17" fmla="*/ 16 h 258"/>
                <a:gd name="T18" fmla="*/ 62 w 271"/>
                <a:gd name="T19" fmla="*/ 49 h 258"/>
                <a:gd name="T20" fmla="*/ 62 w 271"/>
                <a:gd name="T21" fmla="*/ 209 h 258"/>
                <a:gd name="T22" fmla="*/ 141 w 271"/>
                <a:gd name="T23" fmla="*/ 242 h 258"/>
                <a:gd name="T24" fmla="*/ 221 w 271"/>
                <a:gd name="T25" fmla="*/ 209 h 258"/>
                <a:gd name="T26" fmla="*/ 255 w 271"/>
                <a:gd name="T27" fmla="*/ 129 h 258"/>
                <a:gd name="T28" fmla="*/ 221 w 271"/>
                <a:gd name="T29" fmla="*/ 49 h 258"/>
                <a:gd name="T30" fmla="*/ 141 w 271"/>
                <a:gd name="T31" fmla="*/ 1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1" h="258">
                  <a:moveTo>
                    <a:pt x="141" y="258"/>
                  </a:moveTo>
                  <a:cubicBezTo>
                    <a:pt x="107" y="258"/>
                    <a:pt x="75" y="245"/>
                    <a:pt x="50" y="220"/>
                  </a:cubicBezTo>
                  <a:cubicBezTo>
                    <a:pt x="0" y="170"/>
                    <a:pt x="0" y="88"/>
                    <a:pt x="50" y="38"/>
                  </a:cubicBezTo>
                  <a:cubicBezTo>
                    <a:pt x="75" y="14"/>
                    <a:pt x="107" y="0"/>
                    <a:pt x="141" y="0"/>
                  </a:cubicBezTo>
                  <a:cubicBezTo>
                    <a:pt x="176" y="0"/>
                    <a:pt x="208" y="14"/>
                    <a:pt x="233" y="38"/>
                  </a:cubicBezTo>
                  <a:cubicBezTo>
                    <a:pt x="257" y="62"/>
                    <a:pt x="271" y="95"/>
                    <a:pt x="271" y="129"/>
                  </a:cubicBezTo>
                  <a:cubicBezTo>
                    <a:pt x="271" y="164"/>
                    <a:pt x="257" y="196"/>
                    <a:pt x="233" y="220"/>
                  </a:cubicBezTo>
                  <a:cubicBezTo>
                    <a:pt x="208" y="245"/>
                    <a:pt x="176" y="258"/>
                    <a:pt x="141" y="258"/>
                  </a:cubicBezTo>
                  <a:close/>
                  <a:moveTo>
                    <a:pt x="141" y="16"/>
                  </a:moveTo>
                  <a:cubicBezTo>
                    <a:pt x="111" y="16"/>
                    <a:pt x="83" y="28"/>
                    <a:pt x="62" y="49"/>
                  </a:cubicBezTo>
                  <a:cubicBezTo>
                    <a:pt x="17" y="93"/>
                    <a:pt x="17" y="165"/>
                    <a:pt x="62" y="209"/>
                  </a:cubicBezTo>
                  <a:cubicBezTo>
                    <a:pt x="83" y="230"/>
                    <a:pt x="111" y="242"/>
                    <a:pt x="141" y="242"/>
                  </a:cubicBezTo>
                  <a:cubicBezTo>
                    <a:pt x="172" y="242"/>
                    <a:pt x="200" y="230"/>
                    <a:pt x="221" y="209"/>
                  </a:cubicBezTo>
                  <a:cubicBezTo>
                    <a:pt x="243" y="188"/>
                    <a:pt x="255" y="159"/>
                    <a:pt x="255" y="129"/>
                  </a:cubicBezTo>
                  <a:cubicBezTo>
                    <a:pt x="255" y="99"/>
                    <a:pt x="243" y="71"/>
                    <a:pt x="221" y="49"/>
                  </a:cubicBezTo>
                  <a:cubicBezTo>
                    <a:pt x="200" y="28"/>
                    <a:pt x="172" y="16"/>
                    <a:pt x="1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79"/>
            <p:cNvSpPr>
              <a:spLocks/>
            </p:cNvSpPr>
            <p:nvPr/>
          </p:nvSpPr>
          <p:spPr bwMode="auto">
            <a:xfrm>
              <a:off x="5888038" y="3808413"/>
              <a:ext cx="14288" cy="7938"/>
            </a:xfrm>
            <a:custGeom>
              <a:avLst/>
              <a:gdLst>
                <a:gd name="T0" fmla="*/ 14 w 18"/>
                <a:gd name="T1" fmla="*/ 9 h 9"/>
                <a:gd name="T2" fmla="*/ 13 w 18"/>
                <a:gd name="T3" fmla="*/ 9 h 9"/>
                <a:gd name="T4" fmla="*/ 4 w 18"/>
                <a:gd name="T5" fmla="*/ 8 h 9"/>
                <a:gd name="T6" fmla="*/ 0 w 18"/>
                <a:gd name="T7" fmla="*/ 4 h 9"/>
                <a:gd name="T8" fmla="*/ 5 w 18"/>
                <a:gd name="T9" fmla="*/ 0 h 9"/>
                <a:gd name="T10" fmla="*/ 15 w 18"/>
                <a:gd name="T11" fmla="*/ 1 h 9"/>
                <a:gd name="T12" fmla="*/ 18 w 18"/>
                <a:gd name="T13" fmla="*/ 6 h 9"/>
                <a:gd name="T14" fmla="*/ 14 w 1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0" y="9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1"/>
                    <a:pt x="15" y="1"/>
                  </a:cubicBezTo>
                  <a:cubicBezTo>
                    <a:pt x="17" y="2"/>
                    <a:pt x="18" y="4"/>
                    <a:pt x="18" y="6"/>
                  </a:cubicBezTo>
                  <a:cubicBezTo>
                    <a:pt x="18" y="8"/>
                    <a:pt x="16" y="9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80"/>
            <p:cNvSpPr>
              <a:spLocks noEditPoints="1"/>
            </p:cNvSpPr>
            <p:nvPr/>
          </p:nvSpPr>
          <p:spPr bwMode="auto">
            <a:xfrm>
              <a:off x="5913438" y="3813175"/>
              <a:ext cx="93663" cy="93663"/>
            </a:xfrm>
            <a:custGeom>
              <a:avLst/>
              <a:gdLst>
                <a:gd name="T0" fmla="*/ 106 w 111"/>
                <a:gd name="T1" fmla="*/ 110 h 110"/>
                <a:gd name="T2" fmla="*/ 103 w 111"/>
                <a:gd name="T3" fmla="*/ 107 h 110"/>
                <a:gd name="T4" fmla="*/ 95 w 111"/>
                <a:gd name="T5" fmla="*/ 88 h 110"/>
                <a:gd name="T6" fmla="*/ 97 w 111"/>
                <a:gd name="T7" fmla="*/ 82 h 110"/>
                <a:gd name="T8" fmla="*/ 102 w 111"/>
                <a:gd name="T9" fmla="*/ 84 h 110"/>
                <a:gd name="T10" fmla="*/ 110 w 111"/>
                <a:gd name="T11" fmla="*/ 105 h 110"/>
                <a:gd name="T12" fmla="*/ 108 w 111"/>
                <a:gd name="T13" fmla="*/ 110 h 110"/>
                <a:gd name="T14" fmla="*/ 106 w 111"/>
                <a:gd name="T15" fmla="*/ 110 h 110"/>
                <a:gd name="T16" fmla="*/ 88 w 111"/>
                <a:gd name="T17" fmla="*/ 71 h 110"/>
                <a:gd name="T18" fmla="*/ 85 w 111"/>
                <a:gd name="T19" fmla="*/ 69 h 110"/>
                <a:gd name="T20" fmla="*/ 72 w 111"/>
                <a:gd name="T21" fmla="*/ 53 h 110"/>
                <a:gd name="T22" fmla="*/ 73 w 111"/>
                <a:gd name="T23" fmla="*/ 47 h 110"/>
                <a:gd name="T24" fmla="*/ 78 w 111"/>
                <a:gd name="T25" fmla="*/ 48 h 110"/>
                <a:gd name="T26" fmla="*/ 92 w 111"/>
                <a:gd name="T27" fmla="*/ 65 h 110"/>
                <a:gd name="T28" fmla="*/ 91 w 111"/>
                <a:gd name="T29" fmla="*/ 71 h 110"/>
                <a:gd name="T30" fmla="*/ 88 w 111"/>
                <a:gd name="T31" fmla="*/ 71 h 110"/>
                <a:gd name="T32" fmla="*/ 60 w 111"/>
                <a:gd name="T33" fmla="*/ 39 h 110"/>
                <a:gd name="T34" fmla="*/ 58 w 111"/>
                <a:gd name="T35" fmla="*/ 38 h 110"/>
                <a:gd name="T36" fmla="*/ 41 w 111"/>
                <a:gd name="T37" fmla="*/ 26 h 110"/>
                <a:gd name="T38" fmla="*/ 40 w 111"/>
                <a:gd name="T39" fmla="*/ 20 h 110"/>
                <a:gd name="T40" fmla="*/ 46 w 111"/>
                <a:gd name="T41" fmla="*/ 19 h 110"/>
                <a:gd name="T42" fmla="*/ 63 w 111"/>
                <a:gd name="T43" fmla="*/ 32 h 110"/>
                <a:gd name="T44" fmla="*/ 63 w 111"/>
                <a:gd name="T45" fmla="*/ 38 h 110"/>
                <a:gd name="T46" fmla="*/ 60 w 111"/>
                <a:gd name="T47" fmla="*/ 39 h 110"/>
                <a:gd name="T48" fmla="*/ 25 w 111"/>
                <a:gd name="T49" fmla="*/ 16 h 110"/>
                <a:gd name="T50" fmla="*/ 23 w 111"/>
                <a:gd name="T51" fmla="*/ 15 h 110"/>
                <a:gd name="T52" fmla="*/ 4 w 111"/>
                <a:gd name="T53" fmla="*/ 8 h 110"/>
                <a:gd name="T54" fmla="*/ 1 w 111"/>
                <a:gd name="T55" fmla="*/ 3 h 110"/>
                <a:gd name="T56" fmla="*/ 6 w 111"/>
                <a:gd name="T57" fmla="*/ 0 h 110"/>
                <a:gd name="T58" fmla="*/ 26 w 111"/>
                <a:gd name="T59" fmla="*/ 8 h 110"/>
                <a:gd name="T60" fmla="*/ 28 w 111"/>
                <a:gd name="T61" fmla="*/ 14 h 110"/>
                <a:gd name="T62" fmla="*/ 25 w 111"/>
                <a:gd name="T63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0">
                  <a:moveTo>
                    <a:pt x="106" y="110"/>
                  </a:moveTo>
                  <a:cubicBezTo>
                    <a:pt x="105" y="110"/>
                    <a:pt x="103" y="109"/>
                    <a:pt x="103" y="107"/>
                  </a:cubicBezTo>
                  <a:cubicBezTo>
                    <a:pt x="101" y="100"/>
                    <a:pt x="98" y="94"/>
                    <a:pt x="95" y="88"/>
                  </a:cubicBezTo>
                  <a:cubicBezTo>
                    <a:pt x="94" y="86"/>
                    <a:pt x="95" y="83"/>
                    <a:pt x="97" y="82"/>
                  </a:cubicBezTo>
                  <a:cubicBezTo>
                    <a:pt x="99" y="81"/>
                    <a:pt x="101" y="82"/>
                    <a:pt x="102" y="84"/>
                  </a:cubicBezTo>
                  <a:cubicBezTo>
                    <a:pt x="105" y="91"/>
                    <a:pt x="108" y="98"/>
                    <a:pt x="110" y="105"/>
                  </a:cubicBezTo>
                  <a:cubicBezTo>
                    <a:pt x="111" y="107"/>
                    <a:pt x="110" y="109"/>
                    <a:pt x="108" y="110"/>
                  </a:cubicBezTo>
                  <a:cubicBezTo>
                    <a:pt x="107" y="110"/>
                    <a:pt x="107" y="110"/>
                    <a:pt x="106" y="110"/>
                  </a:cubicBezTo>
                  <a:close/>
                  <a:moveTo>
                    <a:pt x="88" y="71"/>
                  </a:moveTo>
                  <a:cubicBezTo>
                    <a:pt x="87" y="71"/>
                    <a:pt x="86" y="71"/>
                    <a:pt x="85" y="69"/>
                  </a:cubicBezTo>
                  <a:cubicBezTo>
                    <a:pt x="81" y="64"/>
                    <a:pt x="77" y="58"/>
                    <a:pt x="72" y="53"/>
                  </a:cubicBezTo>
                  <a:cubicBezTo>
                    <a:pt x="71" y="51"/>
                    <a:pt x="71" y="49"/>
                    <a:pt x="73" y="47"/>
                  </a:cubicBezTo>
                  <a:cubicBezTo>
                    <a:pt x="74" y="46"/>
                    <a:pt x="77" y="46"/>
                    <a:pt x="78" y="48"/>
                  </a:cubicBezTo>
                  <a:cubicBezTo>
                    <a:pt x="83" y="53"/>
                    <a:pt x="88" y="59"/>
                    <a:pt x="92" y="65"/>
                  </a:cubicBezTo>
                  <a:cubicBezTo>
                    <a:pt x="93" y="67"/>
                    <a:pt x="92" y="69"/>
                    <a:pt x="91" y="71"/>
                  </a:cubicBezTo>
                  <a:cubicBezTo>
                    <a:pt x="90" y="71"/>
                    <a:pt x="89" y="71"/>
                    <a:pt x="88" y="71"/>
                  </a:cubicBezTo>
                  <a:close/>
                  <a:moveTo>
                    <a:pt x="60" y="39"/>
                  </a:moveTo>
                  <a:cubicBezTo>
                    <a:pt x="59" y="39"/>
                    <a:pt x="59" y="39"/>
                    <a:pt x="58" y="38"/>
                  </a:cubicBezTo>
                  <a:cubicBezTo>
                    <a:pt x="53" y="34"/>
                    <a:pt x="47" y="29"/>
                    <a:pt x="41" y="26"/>
                  </a:cubicBezTo>
                  <a:cubicBezTo>
                    <a:pt x="39" y="24"/>
                    <a:pt x="39" y="22"/>
                    <a:pt x="40" y="20"/>
                  </a:cubicBezTo>
                  <a:cubicBezTo>
                    <a:pt x="41" y="18"/>
                    <a:pt x="44" y="18"/>
                    <a:pt x="46" y="19"/>
                  </a:cubicBezTo>
                  <a:cubicBezTo>
                    <a:pt x="52" y="23"/>
                    <a:pt x="57" y="27"/>
                    <a:pt x="63" y="32"/>
                  </a:cubicBezTo>
                  <a:cubicBezTo>
                    <a:pt x="65" y="34"/>
                    <a:pt x="65" y="36"/>
                    <a:pt x="63" y="38"/>
                  </a:cubicBezTo>
                  <a:cubicBezTo>
                    <a:pt x="63" y="39"/>
                    <a:pt x="61" y="39"/>
                    <a:pt x="60" y="39"/>
                  </a:cubicBezTo>
                  <a:close/>
                  <a:moveTo>
                    <a:pt x="25" y="16"/>
                  </a:moveTo>
                  <a:cubicBezTo>
                    <a:pt x="24" y="16"/>
                    <a:pt x="24" y="16"/>
                    <a:pt x="23" y="15"/>
                  </a:cubicBezTo>
                  <a:cubicBezTo>
                    <a:pt x="17" y="13"/>
                    <a:pt x="10" y="10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3" y="3"/>
                    <a:pt x="20" y="5"/>
                    <a:pt x="26" y="8"/>
                  </a:cubicBezTo>
                  <a:cubicBezTo>
                    <a:pt x="28" y="9"/>
                    <a:pt x="29" y="12"/>
                    <a:pt x="28" y="14"/>
                  </a:cubicBezTo>
                  <a:cubicBezTo>
                    <a:pt x="28" y="15"/>
                    <a:pt x="26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81"/>
            <p:cNvSpPr>
              <a:spLocks/>
            </p:cNvSpPr>
            <p:nvPr/>
          </p:nvSpPr>
          <p:spPr bwMode="auto">
            <a:xfrm>
              <a:off x="6003926" y="3916363"/>
              <a:ext cx="7938" cy="15875"/>
            </a:xfrm>
            <a:custGeom>
              <a:avLst/>
              <a:gdLst>
                <a:gd name="T0" fmla="*/ 6 w 10"/>
                <a:gd name="T1" fmla="*/ 19 h 19"/>
                <a:gd name="T2" fmla="*/ 2 w 10"/>
                <a:gd name="T3" fmla="*/ 15 h 19"/>
                <a:gd name="T4" fmla="*/ 0 w 10"/>
                <a:gd name="T5" fmla="*/ 5 h 19"/>
                <a:gd name="T6" fmla="*/ 4 w 10"/>
                <a:gd name="T7" fmla="*/ 1 h 19"/>
                <a:gd name="T8" fmla="*/ 8 w 10"/>
                <a:gd name="T9" fmla="*/ 4 h 19"/>
                <a:gd name="T10" fmla="*/ 10 w 10"/>
                <a:gd name="T11" fmla="*/ 14 h 19"/>
                <a:gd name="T12" fmla="*/ 6 w 10"/>
                <a:gd name="T13" fmla="*/ 18 h 19"/>
                <a:gd name="T14" fmla="*/ 6 w 1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6" y="19"/>
                  </a:moveTo>
                  <a:cubicBezTo>
                    <a:pt x="3" y="19"/>
                    <a:pt x="2" y="17"/>
                    <a:pt x="2" y="15"/>
                  </a:cubicBezTo>
                  <a:cubicBezTo>
                    <a:pt x="1" y="12"/>
                    <a:pt x="1" y="8"/>
                    <a:pt x="0" y="5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9" y="7"/>
                    <a:pt x="9" y="11"/>
                    <a:pt x="10" y="14"/>
                  </a:cubicBezTo>
                  <a:cubicBezTo>
                    <a:pt x="10" y="16"/>
                    <a:pt x="8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82"/>
            <p:cNvSpPr>
              <a:spLocks/>
            </p:cNvSpPr>
            <p:nvPr/>
          </p:nvSpPr>
          <p:spPr bwMode="auto">
            <a:xfrm>
              <a:off x="5973763" y="3721100"/>
              <a:ext cx="9525" cy="15875"/>
            </a:xfrm>
            <a:custGeom>
              <a:avLst/>
              <a:gdLst>
                <a:gd name="T0" fmla="*/ 6 w 10"/>
                <a:gd name="T1" fmla="*/ 18 h 18"/>
                <a:gd name="T2" fmla="*/ 2 w 10"/>
                <a:gd name="T3" fmla="*/ 15 h 18"/>
                <a:gd name="T4" fmla="*/ 0 w 10"/>
                <a:gd name="T5" fmla="*/ 4 h 18"/>
                <a:gd name="T6" fmla="*/ 4 w 10"/>
                <a:gd name="T7" fmla="*/ 0 h 18"/>
                <a:gd name="T8" fmla="*/ 8 w 10"/>
                <a:gd name="T9" fmla="*/ 4 h 18"/>
                <a:gd name="T10" fmla="*/ 9 w 10"/>
                <a:gd name="T11" fmla="*/ 13 h 18"/>
                <a:gd name="T12" fmla="*/ 6 w 10"/>
                <a:gd name="T13" fmla="*/ 18 h 18"/>
                <a:gd name="T14" fmla="*/ 6 w 10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6" y="18"/>
                  </a:moveTo>
                  <a:cubicBezTo>
                    <a:pt x="4" y="18"/>
                    <a:pt x="2" y="16"/>
                    <a:pt x="2" y="15"/>
                  </a:cubicBezTo>
                  <a:cubicBezTo>
                    <a:pt x="1" y="11"/>
                    <a:pt x="1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7"/>
                    <a:pt x="9" y="10"/>
                    <a:pt x="9" y="13"/>
                  </a:cubicBezTo>
                  <a:cubicBezTo>
                    <a:pt x="10" y="15"/>
                    <a:pt x="8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83"/>
            <p:cNvSpPr>
              <a:spLocks noEditPoints="1"/>
            </p:cNvSpPr>
            <p:nvPr/>
          </p:nvSpPr>
          <p:spPr bwMode="auto">
            <a:xfrm>
              <a:off x="5980113" y="3746500"/>
              <a:ext cx="92075" cy="93663"/>
            </a:xfrm>
            <a:custGeom>
              <a:avLst/>
              <a:gdLst>
                <a:gd name="T0" fmla="*/ 106 w 110"/>
                <a:gd name="T1" fmla="*/ 110 h 110"/>
                <a:gd name="T2" fmla="*/ 105 w 110"/>
                <a:gd name="T3" fmla="*/ 110 h 110"/>
                <a:gd name="T4" fmla="*/ 84 w 110"/>
                <a:gd name="T5" fmla="*/ 102 h 110"/>
                <a:gd name="T6" fmla="*/ 82 w 110"/>
                <a:gd name="T7" fmla="*/ 97 h 110"/>
                <a:gd name="T8" fmla="*/ 88 w 110"/>
                <a:gd name="T9" fmla="*/ 95 h 110"/>
                <a:gd name="T10" fmla="*/ 107 w 110"/>
                <a:gd name="T11" fmla="*/ 102 h 110"/>
                <a:gd name="T12" fmla="*/ 110 w 110"/>
                <a:gd name="T13" fmla="*/ 107 h 110"/>
                <a:gd name="T14" fmla="*/ 106 w 110"/>
                <a:gd name="T15" fmla="*/ 110 h 110"/>
                <a:gd name="T16" fmla="*/ 67 w 110"/>
                <a:gd name="T17" fmla="*/ 92 h 110"/>
                <a:gd name="T18" fmla="*/ 65 w 110"/>
                <a:gd name="T19" fmla="*/ 92 h 110"/>
                <a:gd name="T20" fmla="*/ 48 w 110"/>
                <a:gd name="T21" fmla="*/ 78 h 110"/>
                <a:gd name="T22" fmla="*/ 47 w 110"/>
                <a:gd name="T23" fmla="*/ 73 h 110"/>
                <a:gd name="T24" fmla="*/ 53 w 110"/>
                <a:gd name="T25" fmla="*/ 72 h 110"/>
                <a:gd name="T26" fmla="*/ 70 w 110"/>
                <a:gd name="T27" fmla="*/ 85 h 110"/>
                <a:gd name="T28" fmla="*/ 71 w 110"/>
                <a:gd name="T29" fmla="*/ 90 h 110"/>
                <a:gd name="T30" fmla="*/ 67 w 110"/>
                <a:gd name="T31" fmla="*/ 92 h 110"/>
                <a:gd name="T32" fmla="*/ 35 w 110"/>
                <a:gd name="T33" fmla="*/ 64 h 110"/>
                <a:gd name="T34" fmla="*/ 32 w 110"/>
                <a:gd name="T35" fmla="*/ 63 h 110"/>
                <a:gd name="T36" fmla="*/ 19 w 110"/>
                <a:gd name="T37" fmla="*/ 45 h 110"/>
                <a:gd name="T38" fmla="*/ 20 w 110"/>
                <a:gd name="T39" fmla="*/ 40 h 110"/>
                <a:gd name="T40" fmla="*/ 26 w 110"/>
                <a:gd name="T41" fmla="*/ 41 h 110"/>
                <a:gd name="T42" fmla="*/ 38 w 110"/>
                <a:gd name="T43" fmla="*/ 58 h 110"/>
                <a:gd name="T44" fmla="*/ 38 w 110"/>
                <a:gd name="T45" fmla="*/ 63 h 110"/>
                <a:gd name="T46" fmla="*/ 35 w 110"/>
                <a:gd name="T47" fmla="*/ 64 h 110"/>
                <a:gd name="T48" fmla="*/ 12 w 110"/>
                <a:gd name="T49" fmla="*/ 29 h 110"/>
                <a:gd name="T50" fmla="*/ 8 w 110"/>
                <a:gd name="T51" fmla="*/ 26 h 110"/>
                <a:gd name="T52" fmla="*/ 1 w 110"/>
                <a:gd name="T53" fmla="*/ 6 h 110"/>
                <a:gd name="T54" fmla="*/ 3 w 110"/>
                <a:gd name="T55" fmla="*/ 1 h 110"/>
                <a:gd name="T56" fmla="*/ 8 w 110"/>
                <a:gd name="T57" fmla="*/ 3 h 110"/>
                <a:gd name="T58" fmla="*/ 16 w 110"/>
                <a:gd name="T59" fmla="*/ 23 h 110"/>
                <a:gd name="T60" fmla="*/ 14 w 110"/>
                <a:gd name="T61" fmla="*/ 28 h 110"/>
                <a:gd name="T62" fmla="*/ 12 w 110"/>
                <a:gd name="T63" fmla="*/ 2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10">
                  <a:moveTo>
                    <a:pt x="106" y="110"/>
                  </a:moveTo>
                  <a:cubicBezTo>
                    <a:pt x="106" y="110"/>
                    <a:pt x="105" y="110"/>
                    <a:pt x="105" y="110"/>
                  </a:cubicBezTo>
                  <a:cubicBezTo>
                    <a:pt x="98" y="108"/>
                    <a:pt x="91" y="105"/>
                    <a:pt x="84" y="102"/>
                  </a:cubicBezTo>
                  <a:cubicBezTo>
                    <a:pt x="82" y="101"/>
                    <a:pt x="81" y="99"/>
                    <a:pt x="82" y="97"/>
                  </a:cubicBezTo>
                  <a:cubicBezTo>
                    <a:pt x="83" y="95"/>
                    <a:pt x="86" y="94"/>
                    <a:pt x="88" y="95"/>
                  </a:cubicBezTo>
                  <a:cubicBezTo>
                    <a:pt x="94" y="98"/>
                    <a:pt x="100" y="100"/>
                    <a:pt x="107" y="102"/>
                  </a:cubicBezTo>
                  <a:cubicBezTo>
                    <a:pt x="109" y="103"/>
                    <a:pt x="110" y="105"/>
                    <a:pt x="110" y="107"/>
                  </a:cubicBezTo>
                  <a:cubicBezTo>
                    <a:pt x="109" y="109"/>
                    <a:pt x="108" y="110"/>
                    <a:pt x="106" y="110"/>
                  </a:cubicBezTo>
                  <a:close/>
                  <a:moveTo>
                    <a:pt x="67" y="92"/>
                  </a:moveTo>
                  <a:cubicBezTo>
                    <a:pt x="67" y="92"/>
                    <a:pt x="66" y="92"/>
                    <a:pt x="65" y="92"/>
                  </a:cubicBezTo>
                  <a:cubicBezTo>
                    <a:pt x="59" y="88"/>
                    <a:pt x="53" y="83"/>
                    <a:pt x="48" y="78"/>
                  </a:cubicBezTo>
                  <a:cubicBezTo>
                    <a:pt x="46" y="77"/>
                    <a:pt x="46" y="74"/>
                    <a:pt x="47" y="73"/>
                  </a:cubicBezTo>
                  <a:cubicBezTo>
                    <a:pt x="49" y="71"/>
                    <a:pt x="51" y="71"/>
                    <a:pt x="53" y="72"/>
                  </a:cubicBezTo>
                  <a:cubicBezTo>
                    <a:pt x="58" y="77"/>
                    <a:pt x="64" y="81"/>
                    <a:pt x="70" y="85"/>
                  </a:cubicBezTo>
                  <a:cubicBezTo>
                    <a:pt x="71" y="86"/>
                    <a:pt x="72" y="89"/>
                    <a:pt x="71" y="90"/>
                  </a:cubicBezTo>
                  <a:cubicBezTo>
                    <a:pt x="70" y="92"/>
                    <a:pt x="69" y="92"/>
                    <a:pt x="67" y="92"/>
                  </a:cubicBezTo>
                  <a:close/>
                  <a:moveTo>
                    <a:pt x="35" y="64"/>
                  </a:moveTo>
                  <a:cubicBezTo>
                    <a:pt x="34" y="64"/>
                    <a:pt x="33" y="64"/>
                    <a:pt x="32" y="63"/>
                  </a:cubicBezTo>
                  <a:cubicBezTo>
                    <a:pt x="27" y="57"/>
                    <a:pt x="23" y="51"/>
                    <a:pt x="19" y="45"/>
                  </a:cubicBezTo>
                  <a:cubicBezTo>
                    <a:pt x="18" y="44"/>
                    <a:pt x="18" y="41"/>
                    <a:pt x="20" y="40"/>
                  </a:cubicBezTo>
                  <a:cubicBezTo>
                    <a:pt x="22" y="39"/>
                    <a:pt x="25" y="39"/>
                    <a:pt x="26" y="41"/>
                  </a:cubicBezTo>
                  <a:cubicBezTo>
                    <a:pt x="30" y="47"/>
                    <a:pt x="34" y="52"/>
                    <a:pt x="38" y="58"/>
                  </a:cubicBezTo>
                  <a:cubicBezTo>
                    <a:pt x="40" y="59"/>
                    <a:pt x="40" y="62"/>
                    <a:pt x="38" y="63"/>
                  </a:cubicBezTo>
                  <a:cubicBezTo>
                    <a:pt x="37" y="64"/>
                    <a:pt x="36" y="64"/>
                    <a:pt x="35" y="64"/>
                  </a:cubicBezTo>
                  <a:close/>
                  <a:moveTo>
                    <a:pt x="12" y="29"/>
                  </a:moveTo>
                  <a:cubicBezTo>
                    <a:pt x="11" y="29"/>
                    <a:pt x="9" y="28"/>
                    <a:pt x="8" y="26"/>
                  </a:cubicBezTo>
                  <a:cubicBezTo>
                    <a:pt x="5" y="20"/>
                    <a:pt x="3" y="13"/>
                    <a:pt x="1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0" y="10"/>
                    <a:pt x="13" y="17"/>
                    <a:pt x="16" y="23"/>
                  </a:cubicBezTo>
                  <a:cubicBezTo>
                    <a:pt x="17" y="25"/>
                    <a:pt x="16" y="27"/>
                    <a:pt x="14" y="28"/>
                  </a:cubicBezTo>
                  <a:cubicBezTo>
                    <a:pt x="13" y="28"/>
                    <a:pt x="13" y="29"/>
                    <a:pt x="1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84"/>
            <p:cNvSpPr>
              <a:spLocks/>
            </p:cNvSpPr>
            <p:nvPr/>
          </p:nvSpPr>
          <p:spPr bwMode="auto">
            <a:xfrm>
              <a:off x="6083301" y="3838575"/>
              <a:ext cx="15875" cy="6350"/>
            </a:xfrm>
            <a:custGeom>
              <a:avLst/>
              <a:gdLst>
                <a:gd name="T0" fmla="*/ 15 w 19"/>
                <a:gd name="T1" fmla="*/ 9 h 9"/>
                <a:gd name="T2" fmla="*/ 14 w 19"/>
                <a:gd name="T3" fmla="*/ 9 h 9"/>
                <a:gd name="T4" fmla="*/ 4 w 19"/>
                <a:gd name="T5" fmla="*/ 8 h 9"/>
                <a:gd name="T6" fmla="*/ 1 w 19"/>
                <a:gd name="T7" fmla="*/ 3 h 9"/>
                <a:gd name="T8" fmla="*/ 5 w 19"/>
                <a:gd name="T9" fmla="*/ 0 h 9"/>
                <a:gd name="T10" fmla="*/ 15 w 19"/>
                <a:gd name="T11" fmla="*/ 1 h 9"/>
                <a:gd name="T12" fmla="*/ 19 w 19"/>
                <a:gd name="T13" fmla="*/ 6 h 9"/>
                <a:gd name="T14" fmla="*/ 15 w 1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">
                  <a:moveTo>
                    <a:pt x="15" y="9"/>
                  </a:moveTo>
                  <a:cubicBezTo>
                    <a:pt x="15" y="9"/>
                    <a:pt x="14" y="9"/>
                    <a:pt x="14" y="9"/>
                  </a:cubicBezTo>
                  <a:cubicBezTo>
                    <a:pt x="11" y="9"/>
                    <a:pt x="7" y="9"/>
                    <a:pt x="4" y="8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9" y="1"/>
                    <a:pt x="12" y="1"/>
                    <a:pt x="15" y="1"/>
                  </a:cubicBezTo>
                  <a:cubicBezTo>
                    <a:pt x="17" y="2"/>
                    <a:pt x="19" y="4"/>
                    <a:pt x="19" y="6"/>
                  </a:cubicBezTo>
                  <a:cubicBezTo>
                    <a:pt x="18" y="8"/>
                    <a:pt x="17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85"/>
            <p:cNvSpPr>
              <a:spLocks/>
            </p:cNvSpPr>
            <p:nvPr/>
          </p:nvSpPr>
          <p:spPr bwMode="auto">
            <a:xfrm>
              <a:off x="5330826" y="3814763"/>
              <a:ext cx="55563" cy="95250"/>
            </a:xfrm>
            <a:custGeom>
              <a:avLst/>
              <a:gdLst>
                <a:gd name="T0" fmla="*/ 8 w 66"/>
                <a:gd name="T1" fmla="*/ 113 h 113"/>
                <a:gd name="T2" fmla="*/ 0 w 66"/>
                <a:gd name="T3" fmla="*/ 105 h 113"/>
                <a:gd name="T4" fmla="*/ 8 w 66"/>
                <a:gd name="T5" fmla="*/ 97 h 113"/>
                <a:gd name="T6" fmla="*/ 50 w 66"/>
                <a:gd name="T7" fmla="*/ 36 h 113"/>
                <a:gd name="T8" fmla="*/ 8 w 66"/>
                <a:gd name="T9" fmla="*/ 16 h 113"/>
                <a:gd name="T10" fmla="*/ 0 w 66"/>
                <a:gd name="T11" fmla="*/ 8 h 113"/>
                <a:gd name="T12" fmla="*/ 8 w 66"/>
                <a:gd name="T13" fmla="*/ 0 h 113"/>
                <a:gd name="T14" fmla="*/ 66 w 66"/>
                <a:gd name="T15" fmla="*/ 36 h 113"/>
                <a:gd name="T16" fmla="*/ 8 w 66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13">
                  <a:moveTo>
                    <a:pt x="8" y="113"/>
                  </a:moveTo>
                  <a:cubicBezTo>
                    <a:pt x="4" y="113"/>
                    <a:pt x="0" y="109"/>
                    <a:pt x="0" y="105"/>
                  </a:cubicBezTo>
                  <a:cubicBezTo>
                    <a:pt x="0" y="100"/>
                    <a:pt x="4" y="97"/>
                    <a:pt x="8" y="97"/>
                  </a:cubicBezTo>
                  <a:cubicBezTo>
                    <a:pt x="31" y="97"/>
                    <a:pt x="50" y="59"/>
                    <a:pt x="50" y="36"/>
                  </a:cubicBezTo>
                  <a:cubicBezTo>
                    <a:pt x="50" y="19"/>
                    <a:pt x="40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66" y="0"/>
                    <a:pt x="66" y="36"/>
                  </a:cubicBezTo>
                  <a:cubicBezTo>
                    <a:pt x="66" y="66"/>
                    <a:pt x="41" y="113"/>
                    <a:pt x="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86"/>
            <p:cNvSpPr>
              <a:spLocks noEditPoints="1"/>
            </p:cNvSpPr>
            <p:nvPr/>
          </p:nvSpPr>
          <p:spPr bwMode="auto">
            <a:xfrm>
              <a:off x="5165726" y="3797300"/>
              <a:ext cx="176213" cy="139700"/>
            </a:xfrm>
            <a:custGeom>
              <a:avLst/>
              <a:gdLst>
                <a:gd name="T0" fmla="*/ 166 w 208"/>
                <a:gd name="T1" fmla="*/ 164 h 164"/>
                <a:gd name="T2" fmla="*/ 38 w 208"/>
                <a:gd name="T3" fmla="*/ 164 h 164"/>
                <a:gd name="T4" fmla="*/ 0 w 208"/>
                <a:gd name="T5" fmla="*/ 120 h 164"/>
                <a:gd name="T6" fmla="*/ 0 w 208"/>
                <a:gd name="T7" fmla="*/ 7 h 164"/>
                <a:gd name="T8" fmla="*/ 8 w 208"/>
                <a:gd name="T9" fmla="*/ 0 h 164"/>
                <a:gd name="T10" fmla="*/ 200 w 208"/>
                <a:gd name="T11" fmla="*/ 0 h 164"/>
                <a:gd name="T12" fmla="*/ 208 w 208"/>
                <a:gd name="T13" fmla="*/ 7 h 164"/>
                <a:gd name="T14" fmla="*/ 208 w 208"/>
                <a:gd name="T15" fmla="*/ 120 h 164"/>
                <a:gd name="T16" fmla="*/ 166 w 208"/>
                <a:gd name="T17" fmla="*/ 164 h 164"/>
                <a:gd name="T18" fmla="*/ 16 w 208"/>
                <a:gd name="T19" fmla="*/ 16 h 164"/>
                <a:gd name="T20" fmla="*/ 16 w 208"/>
                <a:gd name="T21" fmla="*/ 120 h 164"/>
                <a:gd name="T22" fmla="*/ 38 w 208"/>
                <a:gd name="T23" fmla="*/ 148 h 164"/>
                <a:gd name="T24" fmla="*/ 166 w 208"/>
                <a:gd name="T25" fmla="*/ 148 h 164"/>
                <a:gd name="T26" fmla="*/ 192 w 208"/>
                <a:gd name="T27" fmla="*/ 120 h 164"/>
                <a:gd name="T28" fmla="*/ 192 w 208"/>
                <a:gd name="T29" fmla="*/ 16 h 164"/>
                <a:gd name="T30" fmla="*/ 16 w 208"/>
                <a:gd name="T31" fmla="*/ 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64">
                  <a:moveTo>
                    <a:pt x="166" y="164"/>
                  </a:moveTo>
                  <a:cubicBezTo>
                    <a:pt x="38" y="164"/>
                    <a:pt x="38" y="164"/>
                    <a:pt x="38" y="164"/>
                  </a:cubicBezTo>
                  <a:cubicBezTo>
                    <a:pt x="6" y="164"/>
                    <a:pt x="0" y="148"/>
                    <a:pt x="0" y="1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3" y="0"/>
                    <a:pt x="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4" y="0"/>
                    <a:pt x="208" y="2"/>
                    <a:pt x="208" y="7"/>
                  </a:cubicBezTo>
                  <a:cubicBezTo>
                    <a:pt x="208" y="120"/>
                    <a:pt x="208" y="120"/>
                    <a:pt x="208" y="120"/>
                  </a:cubicBezTo>
                  <a:cubicBezTo>
                    <a:pt x="208" y="152"/>
                    <a:pt x="197" y="164"/>
                    <a:pt x="166" y="164"/>
                  </a:cubicBezTo>
                  <a:close/>
                  <a:moveTo>
                    <a:pt x="16" y="16"/>
                  </a:moveTo>
                  <a:cubicBezTo>
                    <a:pt x="16" y="120"/>
                    <a:pt x="16" y="120"/>
                    <a:pt x="16" y="120"/>
                  </a:cubicBezTo>
                  <a:cubicBezTo>
                    <a:pt x="16" y="144"/>
                    <a:pt x="18" y="148"/>
                    <a:pt x="38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88" y="148"/>
                    <a:pt x="192" y="143"/>
                    <a:pt x="192" y="120"/>
                  </a:cubicBezTo>
                  <a:cubicBezTo>
                    <a:pt x="192" y="16"/>
                    <a:pt x="192" y="16"/>
                    <a:pt x="19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87"/>
            <p:cNvSpPr>
              <a:spLocks/>
            </p:cNvSpPr>
            <p:nvPr/>
          </p:nvSpPr>
          <p:spPr bwMode="auto">
            <a:xfrm>
              <a:off x="5187951" y="3854450"/>
              <a:ext cx="6350" cy="6350"/>
            </a:xfrm>
            <a:custGeom>
              <a:avLst/>
              <a:gdLst>
                <a:gd name="T0" fmla="*/ 4 w 8"/>
                <a:gd name="T1" fmla="*/ 8 h 8"/>
                <a:gd name="T2" fmla="*/ 2 w 8"/>
                <a:gd name="T3" fmla="*/ 7 h 8"/>
                <a:gd name="T4" fmla="*/ 0 w 8"/>
                <a:gd name="T5" fmla="*/ 4 h 8"/>
                <a:gd name="T6" fmla="*/ 2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2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88"/>
            <p:cNvSpPr>
              <a:spLocks/>
            </p:cNvSpPr>
            <p:nvPr/>
          </p:nvSpPr>
          <p:spPr bwMode="auto">
            <a:xfrm>
              <a:off x="5189538" y="3871913"/>
              <a:ext cx="28575" cy="39688"/>
            </a:xfrm>
            <a:custGeom>
              <a:avLst/>
              <a:gdLst>
                <a:gd name="T0" fmla="*/ 29 w 33"/>
                <a:gd name="T1" fmla="*/ 47 h 47"/>
                <a:gd name="T2" fmla="*/ 0 w 33"/>
                <a:gd name="T3" fmla="*/ 18 h 47"/>
                <a:gd name="T4" fmla="*/ 0 w 33"/>
                <a:gd name="T5" fmla="*/ 4 h 47"/>
                <a:gd name="T6" fmla="*/ 4 w 33"/>
                <a:gd name="T7" fmla="*/ 0 h 47"/>
                <a:gd name="T8" fmla="*/ 8 w 33"/>
                <a:gd name="T9" fmla="*/ 4 h 47"/>
                <a:gd name="T10" fmla="*/ 8 w 33"/>
                <a:gd name="T11" fmla="*/ 18 h 47"/>
                <a:gd name="T12" fmla="*/ 29 w 33"/>
                <a:gd name="T13" fmla="*/ 39 h 47"/>
                <a:gd name="T14" fmla="*/ 33 w 33"/>
                <a:gd name="T15" fmla="*/ 43 h 47"/>
                <a:gd name="T16" fmla="*/ 29 w 3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7">
                  <a:moveTo>
                    <a:pt x="29" y="47"/>
                  </a:moveTo>
                  <a:cubicBezTo>
                    <a:pt x="7" y="47"/>
                    <a:pt x="0" y="4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36"/>
                    <a:pt x="11" y="39"/>
                    <a:pt x="29" y="39"/>
                  </a:cubicBezTo>
                  <a:cubicBezTo>
                    <a:pt x="32" y="39"/>
                    <a:pt x="33" y="41"/>
                    <a:pt x="33" y="43"/>
                  </a:cubicBezTo>
                  <a:cubicBezTo>
                    <a:pt x="33" y="45"/>
                    <a:pt x="32" y="47"/>
                    <a:pt x="2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89"/>
            <p:cNvSpPr>
              <a:spLocks/>
            </p:cNvSpPr>
            <p:nvPr/>
          </p:nvSpPr>
          <p:spPr bwMode="auto">
            <a:xfrm>
              <a:off x="5208588" y="3714750"/>
              <a:ext cx="38100" cy="71438"/>
            </a:xfrm>
            <a:custGeom>
              <a:avLst/>
              <a:gdLst>
                <a:gd name="T0" fmla="*/ 24 w 45"/>
                <a:gd name="T1" fmla="*/ 85 h 85"/>
                <a:gd name="T2" fmla="*/ 18 w 45"/>
                <a:gd name="T3" fmla="*/ 82 h 85"/>
                <a:gd name="T4" fmla="*/ 19 w 45"/>
                <a:gd name="T5" fmla="*/ 71 h 85"/>
                <a:gd name="T6" fmla="*/ 29 w 45"/>
                <a:gd name="T7" fmla="*/ 57 h 85"/>
                <a:gd name="T8" fmla="*/ 26 w 45"/>
                <a:gd name="T9" fmla="*/ 51 h 85"/>
                <a:gd name="T10" fmla="*/ 16 w 45"/>
                <a:gd name="T11" fmla="*/ 5 h 85"/>
                <a:gd name="T12" fmla="*/ 28 w 45"/>
                <a:gd name="T13" fmla="*/ 3 h 85"/>
                <a:gd name="T14" fmla="*/ 29 w 45"/>
                <a:gd name="T15" fmla="*/ 14 h 85"/>
                <a:gd name="T16" fmla="*/ 37 w 45"/>
                <a:gd name="T17" fmla="*/ 39 h 85"/>
                <a:gd name="T18" fmla="*/ 45 w 45"/>
                <a:gd name="T19" fmla="*/ 57 h 85"/>
                <a:gd name="T20" fmla="*/ 29 w 45"/>
                <a:gd name="T21" fmla="*/ 83 h 85"/>
                <a:gd name="T22" fmla="*/ 24 w 4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85">
                  <a:moveTo>
                    <a:pt x="24" y="85"/>
                  </a:moveTo>
                  <a:cubicBezTo>
                    <a:pt x="22" y="85"/>
                    <a:pt x="20" y="84"/>
                    <a:pt x="18" y="82"/>
                  </a:cubicBezTo>
                  <a:cubicBezTo>
                    <a:pt x="15" y="79"/>
                    <a:pt x="16" y="74"/>
                    <a:pt x="19" y="71"/>
                  </a:cubicBezTo>
                  <a:cubicBezTo>
                    <a:pt x="25" y="66"/>
                    <a:pt x="29" y="60"/>
                    <a:pt x="29" y="57"/>
                  </a:cubicBezTo>
                  <a:cubicBezTo>
                    <a:pt x="29" y="55"/>
                    <a:pt x="29" y="53"/>
                    <a:pt x="26" y="51"/>
                  </a:cubicBezTo>
                  <a:cubicBezTo>
                    <a:pt x="17" y="43"/>
                    <a:pt x="0" y="27"/>
                    <a:pt x="16" y="5"/>
                  </a:cubicBezTo>
                  <a:cubicBezTo>
                    <a:pt x="19" y="1"/>
                    <a:pt x="24" y="0"/>
                    <a:pt x="28" y="3"/>
                  </a:cubicBezTo>
                  <a:cubicBezTo>
                    <a:pt x="31" y="6"/>
                    <a:pt x="32" y="11"/>
                    <a:pt x="29" y="14"/>
                  </a:cubicBezTo>
                  <a:cubicBezTo>
                    <a:pt x="23" y="23"/>
                    <a:pt x="24" y="28"/>
                    <a:pt x="37" y="39"/>
                  </a:cubicBezTo>
                  <a:cubicBezTo>
                    <a:pt x="44" y="45"/>
                    <a:pt x="45" y="52"/>
                    <a:pt x="45" y="57"/>
                  </a:cubicBezTo>
                  <a:cubicBezTo>
                    <a:pt x="45" y="66"/>
                    <a:pt x="39" y="75"/>
                    <a:pt x="29" y="83"/>
                  </a:cubicBezTo>
                  <a:cubicBezTo>
                    <a:pt x="28" y="84"/>
                    <a:pt x="26" y="85"/>
                    <a:pt x="2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90"/>
            <p:cNvSpPr>
              <a:spLocks/>
            </p:cNvSpPr>
            <p:nvPr/>
          </p:nvSpPr>
          <p:spPr bwMode="auto">
            <a:xfrm>
              <a:off x="5249863" y="3714750"/>
              <a:ext cx="38100" cy="71438"/>
            </a:xfrm>
            <a:custGeom>
              <a:avLst/>
              <a:gdLst>
                <a:gd name="T0" fmla="*/ 24 w 45"/>
                <a:gd name="T1" fmla="*/ 85 h 85"/>
                <a:gd name="T2" fmla="*/ 18 w 45"/>
                <a:gd name="T3" fmla="*/ 82 h 85"/>
                <a:gd name="T4" fmla="*/ 19 w 45"/>
                <a:gd name="T5" fmla="*/ 71 h 85"/>
                <a:gd name="T6" fmla="*/ 29 w 45"/>
                <a:gd name="T7" fmla="*/ 57 h 85"/>
                <a:gd name="T8" fmla="*/ 26 w 45"/>
                <a:gd name="T9" fmla="*/ 51 h 85"/>
                <a:gd name="T10" fmla="*/ 16 w 45"/>
                <a:gd name="T11" fmla="*/ 5 h 85"/>
                <a:gd name="T12" fmla="*/ 28 w 45"/>
                <a:gd name="T13" fmla="*/ 3 h 85"/>
                <a:gd name="T14" fmla="*/ 29 w 45"/>
                <a:gd name="T15" fmla="*/ 14 h 85"/>
                <a:gd name="T16" fmla="*/ 37 w 45"/>
                <a:gd name="T17" fmla="*/ 39 h 85"/>
                <a:gd name="T18" fmla="*/ 45 w 45"/>
                <a:gd name="T19" fmla="*/ 57 h 85"/>
                <a:gd name="T20" fmla="*/ 29 w 45"/>
                <a:gd name="T21" fmla="*/ 83 h 85"/>
                <a:gd name="T22" fmla="*/ 24 w 4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85">
                  <a:moveTo>
                    <a:pt x="24" y="85"/>
                  </a:moveTo>
                  <a:cubicBezTo>
                    <a:pt x="22" y="85"/>
                    <a:pt x="20" y="84"/>
                    <a:pt x="18" y="82"/>
                  </a:cubicBezTo>
                  <a:cubicBezTo>
                    <a:pt x="15" y="79"/>
                    <a:pt x="16" y="74"/>
                    <a:pt x="19" y="71"/>
                  </a:cubicBezTo>
                  <a:cubicBezTo>
                    <a:pt x="25" y="66"/>
                    <a:pt x="29" y="60"/>
                    <a:pt x="29" y="57"/>
                  </a:cubicBezTo>
                  <a:cubicBezTo>
                    <a:pt x="29" y="55"/>
                    <a:pt x="29" y="53"/>
                    <a:pt x="26" y="51"/>
                  </a:cubicBezTo>
                  <a:cubicBezTo>
                    <a:pt x="17" y="43"/>
                    <a:pt x="0" y="27"/>
                    <a:pt x="16" y="5"/>
                  </a:cubicBezTo>
                  <a:cubicBezTo>
                    <a:pt x="19" y="1"/>
                    <a:pt x="24" y="0"/>
                    <a:pt x="28" y="3"/>
                  </a:cubicBezTo>
                  <a:cubicBezTo>
                    <a:pt x="31" y="6"/>
                    <a:pt x="32" y="11"/>
                    <a:pt x="29" y="14"/>
                  </a:cubicBezTo>
                  <a:cubicBezTo>
                    <a:pt x="23" y="23"/>
                    <a:pt x="24" y="28"/>
                    <a:pt x="37" y="39"/>
                  </a:cubicBezTo>
                  <a:cubicBezTo>
                    <a:pt x="44" y="45"/>
                    <a:pt x="45" y="52"/>
                    <a:pt x="45" y="57"/>
                  </a:cubicBezTo>
                  <a:cubicBezTo>
                    <a:pt x="45" y="66"/>
                    <a:pt x="39" y="75"/>
                    <a:pt x="29" y="83"/>
                  </a:cubicBezTo>
                  <a:cubicBezTo>
                    <a:pt x="28" y="84"/>
                    <a:pt x="26" y="85"/>
                    <a:pt x="2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595"/>
            <p:cNvSpPr>
              <a:spLocks noEditPoints="1"/>
            </p:cNvSpPr>
            <p:nvPr/>
          </p:nvSpPr>
          <p:spPr bwMode="auto">
            <a:xfrm>
              <a:off x="4827588" y="3717926"/>
              <a:ext cx="200025" cy="196850"/>
            </a:xfrm>
            <a:custGeom>
              <a:avLst/>
              <a:gdLst>
                <a:gd name="T0" fmla="*/ 86 w 236"/>
                <a:gd name="T1" fmla="*/ 232 h 232"/>
                <a:gd name="T2" fmla="*/ 35 w 236"/>
                <a:gd name="T3" fmla="*/ 200 h 232"/>
                <a:gd name="T4" fmla="*/ 6 w 236"/>
                <a:gd name="T5" fmla="*/ 163 h 232"/>
                <a:gd name="T6" fmla="*/ 16 w 236"/>
                <a:gd name="T7" fmla="*/ 120 h 232"/>
                <a:gd name="T8" fmla="*/ 117 w 236"/>
                <a:gd name="T9" fmla="*/ 20 h 232"/>
                <a:gd name="T10" fmla="*/ 166 w 236"/>
                <a:gd name="T11" fmla="*/ 0 h 232"/>
                <a:gd name="T12" fmla="*/ 215 w 236"/>
                <a:gd name="T13" fmla="*/ 20 h 232"/>
                <a:gd name="T14" fmla="*/ 236 w 236"/>
                <a:gd name="T15" fmla="*/ 69 h 232"/>
                <a:gd name="T16" fmla="*/ 215 w 236"/>
                <a:gd name="T17" fmla="*/ 118 h 232"/>
                <a:gd name="T18" fmla="*/ 115 w 236"/>
                <a:gd name="T19" fmla="*/ 219 h 232"/>
                <a:gd name="T20" fmla="*/ 86 w 236"/>
                <a:gd name="T21" fmla="*/ 232 h 232"/>
                <a:gd name="T22" fmla="*/ 166 w 236"/>
                <a:gd name="T23" fmla="*/ 16 h 232"/>
                <a:gd name="T24" fmla="*/ 128 w 236"/>
                <a:gd name="T25" fmla="*/ 31 h 232"/>
                <a:gd name="T26" fmla="*/ 28 w 236"/>
                <a:gd name="T27" fmla="*/ 132 h 232"/>
                <a:gd name="T28" fmla="*/ 21 w 236"/>
                <a:gd name="T29" fmla="*/ 157 h 232"/>
                <a:gd name="T30" fmla="*/ 46 w 236"/>
                <a:gd name="T31" fmla="*/ 189 h 232"/>
                <a:gd name="T32" fmla="*/ 86 w 236"/>
                <a:gd name="T33" fmla="*/ 216 h 232"/>
                <a:gd name="T34" fmla="*/ 104 w 236"/>
                <a:gd name="T35" fmla="*/ 208 h 232"/>
                <a:gd name="T36" fmla="*/ 204 w 236"/>
                <a:gd name="T37" fmla="*/ 107 h 232"/>
                <a:gd name="T38" fmla="*/ 220 w 236"/>
                <a:gd name="T39" fmla="*/ 69 h 232"/>
                <a:gd name="T40" fmla="*/ 204 w 236"/>
                <a:gd name="T41" fmla="*/ 32 h 232"/>
                <a:gd name="T42" fmla="*/ 166 w 236"/>
                <a:gd name="T43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232">
                  <a:moveTo>
                    <a:pt x="86" y="232"/>
                  </a:moveTo>
                  <a:cubicBezTo>
                    <a:pt x="68" y="232"/>
                    <a:pt x="52" y="218"/>
                    <a:pt x="35" y="200"/>
                  </a:cubicBezTo>
                  <a:cubicBezTo>
                    <a:pt x="23" y="188"/>
                    <a:pt x="11" y="176"/>
                    <a:pt x="6" y="163"/>
                  </a:cubicBezTo>
                  <a:cubicBezTo>
                    <a:pt x="0" y="148"/>
                    <a:pt x="3" y="134"/>
                    <a:pt x="16" y="1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30" y="7"/>
                    <a:pt x="147" y="0"/>
                    <a:pt x="166" y="0"/>
                  </a:cubicBezTo>
                  <a:cubicBezTo>
                    <a:pt x="184" y="0"/>
                    <a:pt x="202" y="7"/>
                    <a:pt x="215" y="20"/>
                  </a:cubicBezTo>
                  <a:cubicBezTo>
                    <a:pt x="228" y="33"/>
                    <a:pt x="235" y="51"/>
                    <a:pt x="236" y="69"/>
                  </a:cubicBezTo>
                  <a:cubicBezTo>
                    <a:pt x="236" y="88"/>
                    <a:pt x="228" y="105"/>
                    <a:pt x="215" y="118"/>
                  </a:cubicBezTo>
                  <a:cubicBezTo>
                    <a:pt x="115" y="219"/>
                    <a:pt x="115" y="219"/>
                    <a:pt x="115" y="219"/>
                  </a:cubicBezTo>
                  <a:cubicBezTo>
                    <a:pt x="106" y="228"/>
                    <a:pt x="96" y="232"/>
                    <a:pt x="86" y="232"/>
                  </a:cubicBezTo>
                  <a:close/>
                  <a:moveTo>
                    <a:pt x="166" y="16"/>
                  </a:moveTo>
                  <a:cubicBezTo>
                    <a:pt x="151" y="16"/>
                    <a:pt x="138" y="21"/>
                    <a:pt x="128" y="31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17" y="143"/>
                    <a:pt x="18" y="151"/>
                    <a:pt x="21" y="157"/>
                  </a:cubicBezTo>
                  <a:cubicBezTo>
                    <a:pt x="25" y="167"/>
                    <a:pt x="35" y="178"/>
                    <a:pt x="46" y="189"/>
                  </a:cubicBezTo>
                  <a:cubicBezTo>
                    <a:pt x="61" y="204"/>
                    <a:pt x="74" y="216"/>
                    <a:pt x="86" y="216"/>
                  </a:cubicBezTo>
                  <a:cubicBezTo>
                    <a:pt x="92" y="216"/>
                    <a:pt x="98" y="214"/>
                    <a:pt x="104" y="208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14" y="97"/>
                    <a:pt x="220" y="84"/>
                    <a:pt x="220" y="69"/>
                  </a:cubicBezTo>
                  <a:cubicBezTo>
                    <a:pt x="219" y="55"/>
                    <a:pt x="214" y="42"/>
                    <a:pt x="204" y="32"/>
                  </a:cubicBezTo>
                  <a:cubicBezTo>
                    <a:pt x="194" y="21"/>
                    <a:pt x="180" y="16"/>
                    <a:pt x="16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596"/>
            <p:cNvSpPr>
              <a:spLocks/>
            </p:cNvSpPr>
            <p:nvPr/>
          </p:nvSpPr>
          <p:spPr bwMode="auto">
            <a:xfrm>
              <a:off x="4992688" y="3768726"/>
              <a:ext cx="7938" cy="12700"/>
            </a:xfrm>
            <a:custGeom>
              <a:avLst/>
              <a:gdLst>
                <a:gd name="T0" fmla="*/ 5 w 9"/>
                <a:gd name="T1" fmla="*/ 15 h 15"/>
                <a:gd name="T2" fmla="*/ 5 w 9"/>
                <a:gd name="T3" fmla="*/ 15 h 15"/>
                <a:gd name="T4" fmla="*/ 1 w 9"/>
                <a:gd name="T5" fmla="*/ 11 h 15"/>
                <a:gd name="T6" fmla="*/ 1 w 9"/>
                <a:gd name="T7" fmla="*/ 5 h 15"/>
                <a:gd name="T8" fmla="*/ 4 w 9"/>
                <a:gd name="T9" fmla="*/ 1 h 15"/>
                <a:gd name="T10" fmla="*/ 9 w 9"/>
                <a:gd name="T11" fmla="*/ 4 h 15"/>
                <a:gd name="T12" fmla="*/ 9 w 9"/>
                <a:gd name="T13" fmla="*/ 11 h 15"/>
                <a:gd name="T14" fmla="*/ 5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1" y="13"/>
                    <a:pt x="1" y="11"/>
                  </a:cubicBezTo>
                  <a:cubicBezTo>
                    <a:pt x="1" y="9"/>
                    <a:pt x="1" y="7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9" y="6"/>
                    <a:pt x="9" y="9"/>
                    <a:pt x="9" y="11"/>
                  </a:cubicBezTo>
                  <a:cubicBezTo>
                    <a:pt x="9" y="14"/>
                    <a:pt x="7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597"/>
            <p:cNvSpPr>
              <a:spLocks/>
            </p:cNvSpPr>
            <p:nvPr/>
          </p:nvSpPr>
          <p:spPr bwMode="auto">
            <a:xfrm>
              <a:off x="4919663" y="3740151"/>
              <a:ext cx="73025" cy="39688"/>
            </a:xfrm>
            <a:custGeom>
              <a:avLst/>
              <a:gdLst>
                <a:gd name="T0" fmla="*/ 5 w 86"/>
                <a:gd name="T1" fmla="*/ 48 h 48"/>
                <a:gd name="T2" fmla="*/ 2 w 86"/>
                <a:gd name="T3" fmla="*/ 47 h 48"/>
                <a:gd name="T4" fmla="*/ 2 w 86"/>
                <a:gd name="T5" fmla="*/ 41 h 48"/>
                <a:gd name="T6" fmla="*/ 28 w 86"/>
                <a:gd name="T7" fmla="*/ 16 h 48"/>
                <a:gd name="T8" fmla="*/ 84 w 86"/>
                <a:gd name="T9" fmla="*/ 16 h 48"/>
                <a:gd name="T10" fmla="*/ 84 w 86"/>
                <a:gd name="T11" fmla="*/ 22 h 48"/>
                <a:gd name="T12" fmla="*/ 79 w 86"/>
                <a:gd name="T13" fmla="*/ 22 h 48"/>
                <a:gd name="T14" fmla="*/ 33 w 86"/>
                <a:gd name="T15" fmla="*/ 21 h 48"/>
                <a:gd name="T16" fmla="*/ 8 w 86"/>
                <a:gd name="T17" fmla="*/ 47 h 48"/>
                <a:gd name="T18" fmla="*/ 5 w 86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48">
                  <a:moveTo>
                    <a:pt x="5" y="48"/>
                  </a:moveTo>
                  <a:cubicBezTo>
                    <a:pt x="4" y="48"/>
                    <a:pt x="3" y="48"/>
                    <a:pt x="2" y="47"/>
                  </a:cubicBezTo>
                  <a:cubicBezTo>
                    <a:pt x="0" y="45"/>
                    <a:pt x="0" y="43"/>
                    <a:pt x="2" y="4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3" y="0"/>
                    <a:pt x="69" y="0"/>
                    <a:pt x="84" y="16"/>
                  </a:cubicBezTo>
                  <a:cubicBezTo>
                    <a:pt x="86" y="17"/>
                    <a:pt x="86" y="20"/>
                    <a:pt x="84" y="22"/>
                  </a:cubicBezTo>
                  <a:cubicBezTo>
                    <a:pt x="83" y="23"/>
                    <a:pt x="80" y="23"/>
                    <a:pt x="79" y="22"/>
                  </a:cubicBezTo>
                  <a:cubicBezTo>
                    <a:pt x="66" y="9"/>
                    <a:pt x="46" y="9"/>
                    <a:pt x="33" y="21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8"/>
                    <a:pt x="6" y="48"/>
                    <a:pt x="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598"/>
            <p:cNvSpPr>
              <a:spLocks/>
            </p:cNvSpPr>
            <p:nvPr/>
          </p:nvSpPr>
          <p:spPr bwMode="auto">
            <a:xfrm>
              <a:off x="4805363" y="3878263"/>
              <a:ext cx="57150" cy="57150"/>
            </a:xfrm>
            <a:custGeom>
              <a:avLst/>
              <a:gdLst>
                <a:gd name="T0" fmla="*/ 8 w 67"/>
                <a:gd name="T1" fmla="*/ 67 h 67"/>
                <a:gd name="T2" fmla="*/ 3 w 67"/>
                <a:gd name="T3" fmla="*/ 64 h 67"/>
                <a:gd name="T4" fmla="*/ 3 w 67"/>
                <a:gd name="T5" fmla="*/ 53 h 67"/>
                <a:gd name="T6" fmla="*/ 53 w 67"/>
                <a:gd name="T7" fmla="*/ 3 h 67"/>
                <a:gd name="T8" fmla="*/ 64 w 67"/>
                <a:gd name="T9" fmla="*/ 3 h 67"/>
                <a:gd name="T10" fmla="*/ 64 w 67"/>
                <a:gd name="T11" fmla="*/ 14 h 67"/>
                <a:gd name="T12" fmla="*/ 14 w 67"/>
                <a:gd name="T13" fmla="*/ 64 h 67"/>
                <a:gd name="T14" fmla="*/ 8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8" y="67"/>
                  </a:moveTo>
                  <a:cubicBezTo>
                    <a:pt x="6" y="67"/>
                    <a:pt x="4" y="66"/>
                    <a:pt x="3" y="64"/>
                  </a:cubicBezTo>
                  <a:cubicBezTo>
                    <a:pt x="0" y="61"/>
                    <a:pt x="0" y="56"/>
                    <a:pt x="3" y="5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6" y="0"/>
                    <a:pt x="61" y="0"/>
                    <a:pt x="64" y="3"/>
                  </a:cubicBezTo>
                  <a:cubicBezTo>
                    <a:pt x="67" y="6"/>
                    <a:pt x="67" y="11"/>
                    <a:pt x="64" y="1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3" y="66"/>
                    <a:pt x="10" y="67"/>
                    <a:pt x="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636"/>
            <p:cNvSpPr>
              <a:spLocks/>
            </p:cNvSpPr>
            <p:nvPr/>
          </p:nvSpPr>
          <p:spPr bwMode="auto">
            <a:xfrm>
              <a:off x="7032625" y="3794125"/>
              <a:ext cx="36513" cy="68263"/>
            </a:xfrm>
            <a:custGeom>
              <a:avLst/>
              <a:gdLst>
                <a:gd name="T0" fmla="*/ 39 w 44"/>
                <a:gd name="T1" fmla="*/ 81 h 81"/>
                <a:gd name="T2" fmla="*/ 39 w 44"/>
                <a:gd name="T3" fmla="*/ 81 h 81"/>
                <a:gd name="T4" fmla="*/ 0 w 44"/>
                <a:gd name="T5" fmla="*/ 27 h 81"/>
                <a:gd name="T6" fmla="*/ 0 w 44"/>
                <a:gd name="T7" fmla="*/ 4 h 81"/>
                <a:gd name="T8" fmla="*/ 4 w 44"/>
                <a:gd name="T9" fmla="*/ 0 h 81"/>
                <a:gd name="T10" fmla="*/ 8 w 44"/>
                <a:gd name="T11" fmla="*/ 4 h 81"/>
                <a:gd name="T12" fmla="*/ 8 w 44"/>
                <a:gd name="T13" fmla="*/ 27 h 81"/>
                <a:gd name="T14" fmla="*/ 40 w 44"/>
                <a:gd name="T15" fmla="*/ 73 h 81"/>
                <a:gd name="T16" fmla="*/ 43 w 44"/>
                <a:gd name="T17" fmla="*/ 78 h 81"/>
                <a:gd name="T18" fmla="*/ 39 w 44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1">
                  <a:moveTo>
                    <a:pt x="39" y="81"/>
                  </a:moveTo>
                  <a:cubicBezTo>
                    <a:pt x="39" y="81"/>
                    <a:pt x="39" y="81"/>
                    <a:pt x="39" y="81"/>
                  </a:cubicBezTo>
                  <a:cubicBezTo>
                    <a:pt x="12" y="76"/>
                    <a:pt x="0" y="5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55"/>
                    <a:pt x="18" y="69"/>
                    <a:pt x="40" y="73"/>
                  </a:cubicBezTo>
                  <a:cubicBezTo>
                    <a:pt x="42" y="74"/>
                    <a:pt x="44" y="76"/>
                    <a:pt x="43" y="78"/>
                  </a:cubicBezTo>
                  <a:cubicBezTo>
                    <a:pt x="43" y="80"/>
                    <a:pt x="41" y="81"/>
                    <a:pt x="39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37"/>
            <p:cNvSpPr>
              <a:spLocks/>
            </p:cNvSpPr>
            <p:nvPr/>
          </p:nvSpPr>
          <p:spPr bwMode="auto">
            <a:xfrm>
              <a:off x="7072313" y="3862388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38"/>
            <p:cNvSpPr>
              <a:spLocks noEditPoints="1"/>
            </p:cNvSpPr>
            <p:nvPr/>
          </p:nvSpPr>
          <p:spPr bwMode="auto">
            <a:xfrm>
              <a:off x="7005638" y="3716338"/>
              <a:ext cx="141288" cy="179388"/>
            </a:xfrm>
            <a:custGeom>
              <a:avLst/>
              <a:gdLst>
                <a:gd name="T0" fmla="*/ 85 w 168"/>
                <a:gd name="T1" fmla="*/ 212 h 212"/>
                <a:gd name="T2" fmla="*/ 81 w 168"/>
                <a:gd name="T3" fmla="*/ 212 h 212"/>
                <a:gd name="T4" fmla="*/ 0 w 168"/>
                <a:gd name="T5" fmla="*/ 126 h 212"/>
                <a:gd name="T6" fmla="*/ 0 w 168"/>
                <a:gd name="T7" fmla="*/ 7 h 212"/>
                <a:gd name="T8" fmla="*/ 7 w 168"/>
                <a:gd name="T9" fmla="*/ 0 h 212"/>
                <a:gd name="T10" fmla="*/ 159 w 168"/>
                <a:gd name="T11" fmla="*/ 0 h 212"/>
                <a:gd name="T12" fmla="*/ 168 w 168"/>
                <a:gd name="T13" fmla="*/ 7 h 212"/>
                <a:gd name="T14" fmla="*/ 168 w 168"/>
                <a:gd name="T15" fmla="*/ 126 h 212"/>
                <a:gd name="T16" fmla="*/ 85 w 168"/>
                <a:gd name="T17" fmla="*/ 212 h 212"/>
                <a:gd name="T18" fmla="*/ 16 w 168"/>
                <a:gd name="T19" fmla="*/ 16 h 212"/>
                <a:gd name="T20" fmla="*/ 16 w 168"/>
                <a:gd name="T21" fmla="*/ 126 h 212"/>
                <a:gd name="T22" fmla="*/ 81 w 168"/>
                <a:gd name="T23" fmla="*/ 196 h 212"/>
                <a:gd name="T24" fmla="*/ 85 w 168"/>
                <a:gd name="T25" fmla="*/ 196 h 212"/>
                <a:gd name="T26" fmla="*/ 152 w 168"/>
                <a:gd name="T27" fmla="*/ 126 h 212"/>
                <a:gd name="T28" fmla="*/ 152 w 168"/>
                <a:gd name="T29" fmla="*/ 16 h 212"/>
                <a:gd name="T30" fmla="*/ 16 w 168"/>
                <a:gd name="T31" fmla="*/ 1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212">
                  <a:moveTo>
                    <a:pt x="85" y="212"/>
                  </a:moveTo>
                  <a:cubicBezTo>
                    <a:pt x="81" y="212"/>
                    <a:pt x="81" y="212"/>
                    <a:pt x="81" y="212"/>
                  </a:cubicBezTo>
                  <a:cubicBezTo>
                    <a:pt x="37" y="212"/>
                    <a:pt x="0" y="171"/>
                    <a:pt x="0" y="12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3" y="0"/>
                    <a:pt x="168" y="3"/>
                    <a:pt x="168" y="7"/>
                  </a:cubicBezTo>
                  <a:cubicBezTo>
                    <a:pt x="168" y="126"/>
                    <a:pt x="168" y="126"/>
                    <a:pt x="168" y="126"/>
                  </a:cubicBezTo>
                  <a:cubicBezTo>
                    <a:pt x="168" y="171"/>
                    <a:pt x="129" y="212"/>
                    <a:pt x="85" y="212"/>
                  </a:cubicBezTo>
                  <a:close/>
                  <a:moveTo>
                    <a:pt x="16" y="16"/>
                  </a:moveTo>
                  <a:cubicBezTo>
                    <a:pt x="16" y="126"/>
                    <a:pt x="16" y="126"/>
                    <a:pt x="16" y="126"/>
                  </a:cubicBezTo>
                  <a:cubicBezTo>
                    <a:pt x="16" y="162"/>
                    <a:pt x="47" y="196"/>
                    <a:pt x="81" y="196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120" y="196"/>
                    <a:pt x="152" y="162"/>
                    <a:pt x="152" y="12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39"/>
            <p:cNvSpPr>
              <a:spLocks/>
            </p:cNvSpPr>
            <p:nvPr/>
          </p:nvSpPr>
          <p:spPr bwMode="auto">
            <a:xfrm>
              <a:off x="7018338" y="3922713"/>
              <a:ext cx="111125" cy="14288"/>
            </a:xfrm>
            <a:custGeom>
              <a:avLst/>
              <a:gdLst>
                <a:gd name="T0" fmla="*/ 124 w 132"/>
                <a:gd name="T1" fmla="*/ 16 h 16"/>
                <a:gd name="T2" fmla="*/ 8 w 132"/>
                <a:gd name="T3" fmla="*/ 16 h 16"/>
                <a:gd name="T4" fmla="*/ 0 w 132"/>
                <a:gd name="T5" fmla="*/ 8 h 16"/>
                <a:gd name="T6" fmla="*/ 8 w 132"/>
                <a:gd name="T7" fmla="*/ 0 h 16"/>
                <a:gd name="T8" fmla="*/ 124 w 132"/>
                <a:gd name="T9" fmla="*/ 0 h 16"/>
                <a:gd name="T10" fmla="*/ 132 w 132"/>
                <a:gd name="T11" fmla="*/ 8 h 16"/>
                <a:gd name="T12" fmla="*/ 124 w 13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6">
                  <a:moveTo>
                    <a:pt x="12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8" y="0"/>
                    <a:pt x="132" y="4"/>
                    <a:pt x="132" y="8"/>
                  </a:cubicBezTo>
                  <a:cubicBezTo>
                    <a:pt x="132" y="12"/>
                    <a:pt x="128" y="16"/>
                    <a:pt x="12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40"/>
            <p:cNvSpPr>
              <a:spLocks/>
            </p:cNvSpPr>
            <p:nvPr/>
          </p:nvSpPr>
          <p:spPr bwMode="auto">
            <a:xfrm>
              <a:off x="7065963" y="3881438"/>
              <a:ext cx="14288" cy="53975"/>
            </a:xfrm>
            <a:custGeom>
              <a:avLst/>
              <a:gdLst>
                <a:gd name="T0" fmla="*/ 8 w 16"/>
                <a:gd name="T1" fmla="*/ 64 h 64"/>
                <a:gd name="T2" fmla="*/ 0 w 16"/>
                <a:gd name="T3" fmla="*/ 56 h 64"/>
                <a:gd name="T4" fmla="*/ 0 w 16"/>
                <a:gd name="T5" fmla="*/ 8 h 64"/>
                <a:gd name="T6" fmla="*/ 8 w 16"/>
                <a:gd name="T7" fmla="*/ 0 h 64"/>
                <a:gd name="T8" fmla="*/ 16 w 16"/>
                <a:gd name="T9" fmla="*/ 8 h 64"/>
                <a:gd name="T10" fmla="*/ 16 w 16"/>
                <a:gd name="T11" fmla="*/ 56 h 64"/>
                <a:gd name="T12" fmla="*/ 8 w 1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4">
                  <a:moveTo>
                    <a:pt x="8" y="64"/>
                  </a:moveTo>
                  <a:cubicBezTo>
                    <a:pt x="4" y="64"/>
                    <a:pt x="0" y="61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1"/>
                    <a:pt x="12" y="64"/>
                    <a:pt x="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41"/>
            <p:cNvSpPr>
              <a:spLocks/>
            </p:cNvSpPr>
            <p:nvPr/>
          </p:nvSpPr>
          <p:spPr bwMode="auto">
            <a:xfrm>
              <a:off x="7132638" y="3736975"/>
              <a:ext cx="50800" cy="98425"/>
            </a:xfrm>
            <a:custGeom>
              <a:avLst/>
              <a:gdLst>
                <a:gd name="T0" fmla="*/ 8 w 59"/>
                <a:gd name="T1" fmla="*/ 116 h 116"/>
                <a:gd name="T2" fmla="*/ 0 w 59"/>
                <a:gd name="T3" fmla="*/ 108 h 116"/>
                <a:gd name="T4" fmla="*/ 8 w 59"/>
                <a:gd name="T5" fmla="*/ 100 h 116"/>
                <a:gd name="T6" fmla="*/ 43 w 59"/>
                <a:gd name="T7" fmla="*/ 31 h 116"/>
                <a:gd name="T8" fmla="*/ 40 w 59"/>
                <a:gd name="T9" fmla="*/ 19 h 116"/>
                <a:gd name="T10" fmla="*/ 18 w 59"/>
                <a:gd name="T11" fmla="*/ 16 h 116"/>
                <a:gd name="T12" fmla="*/ 8 w 59"/>
                <a:gd name="T13" fmla="*/ 16 h 116"/>
                <a:gd name="T14" fmla="*/ 0 w 59"/>
                <a:gd name="T15" fmla="*/ 8 h 116"/>
                <a:gd name="T16" fmla="*/ 8 w 59"/>
                <a:gd name="T17" fmla="*/ 0 h 116"/>
                <a:gd name="T18" fmla="*/ 18 w 59"/>
                <a:gd name="T19" fmla="*/ 0 h 116"/>
                <a:gd name="T20" fmla="*/ 51 w 59"/>
                <a:gd name="T21" fmla="*/ 7 h 116"/>
                <a:gd name="T22" fmla="*/ 59 w 59"/>
                <a:gd name="T23" fmla="*/ 31 h 116"/>
                <a:gd name="T24" fmla="*/ 8 w 59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16">
                  <a:moveTo>
                    <a:pt x="8" y="116"/>
                  </a:moveTo>
                  <a:cubicBezTo>
                    <a:pt x="4" y="116"/>
                    <a:pt x="0" y="112"/>
                    <a:pt x="0" y="108"/>
                  </a:cubicBezTo>
                  <a:cubicBezTo>
                    <a:pt x="0" y="103"/>
                    <a:pt x="4" y="100"/>
                    <a:pt x="8" y="100"/>
                  </a:cubicBezTo>
                  <a:cubicBezTo>
                    <a:pt x="24" y="100"/>
                    <a:pt x="43" y="58"/>
                    <a:pt x="43" y="31"/>
                  </a:cubicBezTo>
                  <a:cubicBezTo>
                    <a:pt x="43" y="27"/>
                    <a:pt x="42" y="21"/>
                    <a:pt x="40" y="19"/>
                  </a:cubicBezTo>
                  <a:cubicBezTo>
                    <a:pt x="36" y="16"/>
                    <a:pt x="28" y="16"/>
                    <a:pt x="18" y="16"/>
                  </a:cubicBezTo>
                  <a:cubicBezTo>
                    <a:pt x="15" y="16"/>
                    <a:pt x="12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31" y="0"/>
                    <a:pt x="43" y="0"/>
                    <a:pt x="51" y="7"/>
                  </a:cubicBezTo>
                  <a:cubicBezTo>
                    <a:pt x="56" y="13"/>
                    <a:pt x="59" y="20"/>
                    <a:pt x="59" y="31"/>
                  </a:cubicBezTo>
                  <a:cubicBezTo>
                    <a:pt x="59" y="60"/>
                    <a:pt x="39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42"/>
            <p:cNvSpPr>
              <a:spLocks/>
            </p:cNvSpPr>
            <p:nvPr/>
          </p:nvSpPr>
          <p:spPr bwMode="auto">
            <a:xfrm>
              <a:off x="6959600" y="3736975"/>
              <a:ext cx="50800" cy="98425"/>
            </a:xfrm>
            <a:custGeom>
              <a:avLst/>
              <a:gdLst>
                <a:gd name="T0" fmla="*/ 51 w 59"/>
                <a:gd name="T1" fmla="*/ 116 h 116"/>
                <a:gd name="T2" fmla="*/ 0 w 59"/>
                <a:gd name="T3" fmla="*/ 31 h 116"/>
                <a:gd name="T4" fmla="*/ 8 w 59"/>
                <a:gd name="T5" fmla="*/ 7 h 116"/>
                <a:gd name="T6" fmla="*/ 41 w 59"/>
                <a:gd name="T7" fmla="*/ 0 h 116"/>
                <a:gd name="T8" fmla="*/ 51 w 59"/>
                <a:gd name="T9" fmla="*/ 0 h 116"/>
                <a:gd name="T10" fmla="*/ 59 w 59"/>
                <a:gd name="T11" fmla="*/ 8 h 116"/>
                <a:gd name="T12" fmla="*/ 51 w 59"/>
                <a:gd name="T13" fmla="*/ 16 h 116"/>
                <a:gd name="T14" fmla="*/ 41 w 59"/>
                <a:gd name="T15" fmla="*/ 16 h 116"/>
                <a:gd name="T16" fmla="*/ 19 w 59"/>
                <a:gd name="T17" fmla="*/ 19 h 116"/>
                <a:gd name="T18" fmla="*/ 16 w 59"/>
                <a:gd name="T19" fmla="*/ 31 h 116"/>
                <a:gd name="T20" fmla="*/ 51 w 59"/>
                <a:gd name="T21" fmla="*/ 100 h 116"/>
                <a:gd name="T22" fmla="*/ 59 w 59"/>
                <a:gd name="T23" fmla="*/ 108 h 116"/>
                <a:gd name="T24" fmla="*/ 51 w 59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16">
                  <a:moveTo>
                    <a:pt x="51" y="116"/>
                  </a:moveTo>
                  <a:cubicBezTo>
                    <a:pt x="20" y="116"/>
                    <a:pt x="0" y="60"/>
                    <a:pt x="0" y="31"/>
                  </a:cubicBezTo>
                  <a:cubicBezTo>
                    <a:pt x="0" y="20"/>
                    <a:pt x="3" y="13"/>
                    <a:pt x="8" y="7"/>
                  </a:cubicBezTo>
                  <a:cubicBezTo>
                    <a:pt x="16" y="0"/>
                    <a:pt x="29" y="0"/>
                    <a:pt x="41" y="0"/>
                  </a:cubicBezTo>
                  <a:cubicBezTo>
                    <a:pt x="44" y="0"/>
                    <a:pt x="47" y="0"/>
                    <a:pt x="51" y="0"/>
                  </a:cubicBezTo>
                  <a:cubicBezTo>
                    <a:pt x="55" y="0"/>
                    <a:pt x="59" y="4"/>
                    <a:pt x="59" y="8"/>
                  </a:cubicBezTo>
                  <a:cubicBezTo>
                    <a:pt x="59" y="13"/>
                    <a:pt x="55" y="16"/>
                    <a:pt x="51" y="16"/>
                  </a:cubicBezTo>
                  <a:cubicBezTo>
                    <a:pt x="47" y="16"/>
                    <a:pt x="44" y="16"/>
                    <a:pt x="41" y="16"/>
                  </a:cubicBezTo>
                  <a:cubicBezTo>
                    <a:pt x="32" y="16"/>
                    <a:pt x="23" y="16"/>
                    <a:pt x="19" y="19"/>
                  </a:cubicBezTo>
                  <a:cubicBezTo>
                    <a:pt x="17" y="21"/>
                    <a:pt x="16" y="27"/>
                    <a:pt x="16" y="31"/>
                  </a:cubicBezTo>
                  <a:cubicBezTo>
                    <a:pt x="16" y="58"/>
                    <a:pt x="35" y="100"/>
                    <a:pt x="51" y="100"/>
                  </a:cubicBezTo>
                  <a:cubicBezTo>
                    <a:pt x="55" y="100"/>
                    <a:pt x="59" y="103"/>
                    <a:pt x="59" y="108"/>
                  </a:cubicBezTo>
                  <a:cubicBezTo>
                    <a:pt x="59" y="112"/>
                    <a:pt x="55" y="116"/>
                    <a:pt x="51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643"/>
            <p:cNvSpPr>
              <a:spLocks noEditPoints="1"/>
            </p:cNvSpPr>
            <p:nvPr/>
          </p:nvSpPr>
          <p:spPr bwMode="auto">
            <a:xfrm>
              <a:off x="6280150" y="3713163"/>
              <a:ext cx="146050" cy="223838"/>
            </a:xfrm>
            <a:custGeom>
              <a:avLst/>
              <a:gdLst>
                <a:gd name="T0" fmla="*/ 165 w 173"/>
                <a:gd name="T1" fmla="*/ 264 h 264"/>
                <a:gd name="T2" fmla="*/ 164 w 173"/>
                <a:gd name="T3" fmla="*/ 264 h 264"/>
                <a:gd name="T4" fmla="*/ 9 w 173"/>
                <a:gd name="T5" fmla="*/ 264 h 264"/>
                <a:gd name="T6" fmla="*/ 2 w 173"/>
                <a:gd name="T7" fmla="*/ 261 h 264"/>
                <a:gd name="T8" fmla="*/ 1 w 173"/>
                <a:gd name="T9" fmla="*/ 254 h 264"/>
                <a:gd name="T10" fmla="*/ 64 w 173"/>
                <a:gd name="T11" fmla="*/ 25 h 264"/>
                <a:gd name="T12" fmla="*/ 86 w 173"/>
                <a:gd name="T13" fmla="*/ 0 h 264"/>
                <a:gd name="T14" fmla="*/ 108 w 173"/>
                <a:gd name="T15" fmla="*/ 25 h 264"/>
                <a:gd name="T16" fmla="*/ 172 w 173"/>
                <a:gd name="T17" fmla="*/ 253 h 264"/>
                <a:gd name="T18" fmla="*/ 173 w 173"/>
                <a:gd name="T19" fmla="*/ 256 h 264"/>
                <a:gd name="T20" fmla="*/ 165 w 173"/>
                <a:gd name="T21" fmla="*/ 264 h 264"/>
                <a:gd name="T22" fmla="*/ 19 w 173"/>
                <a:gd name="T23" fmla="*/ 248 h 264"/>
                <a:gd name="T24" fmla="*/ 154 w 173"/>
                <a:gd name="T25" fmla="*/ 248 h 264"/>
                <a:gd name="T26" fmla="*/ 93 w 173"/>
                <a:gd name="T27" fmla="*/ 30 h 264"/>
                <a:gd name="T28" fmla="*/ 86 w 173"/>
                <a:gd name="T29" fmla="*/ 16 h 264"/>
                <a:gd name="T30" fmla="*/ 79 w 173"/>
                <a:gd name="T31" fmla="*/ 31 h 264"/>
                <a:gd name="T32" fmla="*/ 19 w 173"/>
                <a:gd name="T33" fmla="*/ 24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264">
                  <a:moveTo>
                    <a:pt x="165" y="264"/>
                  </a:moveTo>
                  <a:cubicBezTo>
                    <a:pt x="164" y="264"/>
                    <a:pt x="164" y="264"/>
                    <a:pt x="164" y="264"/>
                  </a:cubicBezTo>
                  <a:cubicBezTo>
                    <a:pt x="9" y="264"/>
                    <a:pt x="9" y="264"/>
                    <a:pt x="9" y="264"/>
                  </a:cubicBezTo>
                  <a:cubicBezTo>
                    <a:pt x="6" y="264"/>
                    <a:pt x="4" y="263"/>
                    <a:pt x="2" y="261"/>
                  </a:cubicBezTo>
                  <a:cubicBezTo>
                    <a:pt x="1" y="259"/>
                    <a:pt x="0" y="256"/>
                    <a:pt x="1" y="254"/>
                  </a:cubicBezTo>
                  <a:cubicBezTo>
                    <a:pt x="3" y="246"/>
                    <a:pt x="55" y="51"/>
                    <a:pt x="64" y="25"/>
                  </a:cubicBezTo>
                  <a:cubicBezTo>
                    <a:pt x="68" y="14"/>
                    <a:pt x="74" y="0"/>
                    <a:pt x="86" y="0"/>
                  </a:cubicBezTo>
                  <a:cubicBezTo>
                    <a:pt x="98" y="0"/>
                    <a:pt x="104" y="14"/>
                    <a:pt x="108" y="25"/>
                  </a:cubicBezTo>
                  <a:cubicBezTo>
                    <a:pt x="118" y="52"/>
                    <a:pt x="167" y="235"/>
                    <a:pt x="172" y="253"/>
                  </a:cubicBezTo>
                  <a:cubicBezTo>
                    <a:pt x="172" y="254"/>
                    <a:pt x="173" y="255"/>
                    <a:pt x="173" y="256"/>
                  </a:cubicBezTo>
                  <a:cubicBezTo>
                    <a:pt x="173" y="260"/>
                    <a:pt x="169" y="264"/>
                    <a:pt x="165" y="264"/>
                  </a:cubicBezTo>
                  <a:close/>
                  <a:moveTo>
                    <a:pt x="19" y="248"/>
                  </a:moveTo>
                  <a:cubicBezTo>
                    <a:pt x="154" y="248"/>
                    <a:pt x="154" y="248"/>
                    <a:pt x="154" y="248"/>
                  </a:cubicBezTo>
                  <a:cubicBezTo>
                    <a:pt x="143" y="207"/>
                    <a:pt x="102" y="54"/>
                    <a:pt x="93" y="30"/>
                  </a:cubicBezTo>
                  <a:cubicBezTo>
                    <a:pt x="90" y="21"/>
                    <a:pt x="88" y="18"/>
                    <a:pt x="86" y="16"/>
                  </a:cubicBezTo>
                  <a:cubicBezTo>
                    <a:pt x="85" y="18"/>
                    <a:pt x="82" y="21"/>
                    <a:pt x="79" y="31"/>
                  </a:cubicBezTo>
                  <a:cubicBezTo>
                    <a:pt x="71" y="53"/>
                    <a:pt x="30" y="207"/>
                    <a:pt x="19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644"/>
            <p:cNvSpPr>
              <a:spLocks/>
            </p:cNvSpPr>
            <p:nvPr/>
          </p:nvSpPr>
          <p:spPr bwMode="auto">
            <a:xfrm>
              <a:off x="6257925" y="3922713"/>
              <a:ext cx="190500" cy="14288"/>
            </a:xfrm>
            <a:custGeom>
              <a:avLst/>
              <a:gdLst>
                <a:gd name="T0" fmla="*/ 216 w 224"/>
                <a:gd name="T1" fmla="*/ 16 h 16"/>
                <a:gd name="T2" fmla="*/ 8 w 224"/>
                <a:gd name="T3" fmla="*/ 16 h 16"/>
                <a:gd name="T4" fmla="*/ 0 w 224"/>
                <a:gd name="T5" fmla="*/ 8 h 16"/>
                <a:gd name="T6" fmla="*/ 8 w 224"/>
                <a:gd name="T7" fmla="*/ 0 h 16"/>
                <a:gd name="T8" fmla="*/ 216 w 224"/>
                <a:gd name="T9" fmla="*/ 0 h 16"/>
                <a:gd name="T10" fmla="*/ 224 w 224"/>
                <a:gd name="T11" fmla="*/ 8 h 16"/>
                <a:gd name="T12" fmla="*/ 216 w 2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21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1" y="0"/>
                    <a:pt x="224" y="4"/>
                    <a:pt x="224" y="8"/>
                  </a:cubicBezTo>
                  <a:cubicBezTo>
                    <a:pt x="224" y="12"/>
                    <a:pt x="221" y="16"/>
                    <a:pt x="21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645"/>
            <p:cNvSpPr>
              <a:spLocks/>
            </p:cNvSpPr>
            <p:nvPr/>
          </p:nvSpPr>
          <p:spPr bwMode="auto">
            <a:xfrm>
              <a:off x="6292850" y="3886200"/>
              <a:ext cx="114300" cy="6350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5" y="0"/>
                    <a:pt x="136" y="2"/>
                    <a:pt x="136" y="4"/>
                  </a:cubicBezTo>
                  <a:cubicBezTo>
                    <a:pt x="136" y="6"/>
                    <a:pt x="135" y="8"/>
                    <a:pt x="1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646"/>
            <p:cNvSpPr>
              <a:spLocks/>
            </p:cNvSpPr>
            <p:nvPr/>
          </p:nvSpPr>
          <p:spPr bwMode="auto">
            <a:xfrm>
              <a:off x="6367463" y="3835400"/>
              <a:ext cx="30163" cy="635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6" y="2"/>
                    <a:pt x="36" y="4"/>
                  </a:cubicBezTo>
                  <a:cubicBezTo>
                    <a:pt x="36" y="6"/>
                    <a:pt x="35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647"/>
            <p:cNvSpPr>
              <a:spLocks/>
            </p:cNvSpPr>
            <p:nvPr/>
          </p:nvSpPr>
          <p:spPr bwMode="auto">
            <a:xfrm>
              <a:off x="6305550" y="3835400"/>
              <a:ext cx="53975" cy="6350"/>
            </a:xfrm>
            <a:custGeom>
              <a:avLst/>
              <a:gdLst>
                <a:gd name="T0" fmla="*/ 60 w 64"/>
                <a:gd name="T1" fmla="*/ 8 h 8"/>
                <a:gd name="T2" fmla="*/ 4 w 64"/>
                <a:gd name="T3" fmla="*/ 8 h 8"/>
                <a:gd name="T4" fmla="*/ 0 w 64"/>
                <a:gd name="T5" fmla="*/ 4 h 8"/>
                <a:gd name="T6" fmla="*/ 4 w 64"/>
                <a:gd name="T7" fmla="*/ 0 h 8"/>
                <a:gd name="T8" fmla="*/ 60 w 64"/>
                <a:gd name="T9" fmla="*/ 0 h 8"/>
                <a:gd name="T10" fmla="*/ 64 w 64"/>
                <a:gd name="T11" fmla="*/ 4 h 8"/>
                <a:gd name="T12" fmla="*/ 60 w 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3" y="0"/>
                    <a:pt x="64" y="2"/>
                    <a:pt x="64" y="4"/>
                  </a:cubicBezTo>
                  <a:cubicBezTo>
                    <a:pt x="64" y="6"/>
                    <a:pt x="63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648"/>
            <p:cNvSpPr>
              <a:spLocks/>
            </p:cNvSpPr>
            <p:nvPr/>
          </p:nvSpPr>
          <p:spPr bwMode="auto">
            <a:xfrm>
              <a:off x="6323013" y="3784600"/>
              <a:ext cx="60325" cy="635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2" y="2"/>
                    <a:pt x="72" y="4"/>
                  </a:cubicBezTo>
                  <a:cubicBezTo>
                    <a:pt x="72" y="6"/>
                    <a:pt x="7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649"/>
            <p:cNvSpPr>
              <a:spLocks noEditPoints="1"/>
            </p:cNvSpPr>
            <p:nvPr/>
          </p:nvSpPr>
          <p:spPr bwMode="auto">
            <a:xfrm>
              <a:off x="6602413" y="3716338"/>
              <a:ext cx="219075" cy="219075"/>
            </a:xfrm>
            <a:custGeom>
              <a:avLst/>
              <a:gdLst>
                <a:gd name="T0" fmla="*/ 129 w 258"/>
                <a:gd name="T1" fmla="*/ 258 h 258"/>
                <a:gd name="T2" fmla="*/ 0 w 258"/>
                <a:gd name="T3" fmla="*/ 129 h 258"/>
                <a:gd name="T4" fmla="*/ 129 w 258"/>
                <a:gd name="T5" fmla="*/ 0 h 258"/>
                <a:gd name="T6" fmla="*/ 220 w 258"/>
                <a:gd name="T7" fmla="*/ 38 h 258"/>
                <a:gd name="T8" fmla="*/ 258 w 258"/>
                <a:gd name="T9" fmla="*/ 129 h 258"/>
                <a:gd name="T10" fmla="*/ 220 w 258"/>
                <a:gd name="T11" fmla="*/ 220 h 258"/>
                <a:gd name="T12" fmla="*/ 129 w 258"/>
                <a:gd name="T13" fmla="*/ 258 h 258"/>
                <a:gd name="T14" fmla="*/ 129 w 258"/>
                <a:gd name="T15" fmla="*/ 16 h 258"/>
                <a:gd name="T16" fmla="*/ 16 w 258"/>
                <a:gd name="T17" fmla="*/ 129 h 258"/>
                <a:gd name="T18" fmla="*/ 129 w 258"/>
                <a:gd name="T19" fmla="*/ 242 h 258"/>
                <a:gd name="T20" fmla="*/ 209 w 258"/>
                <a:gd name="T21" fmla="*/ 209 h 258"/>
                <a:gd name="T22" fmla="*/ 242 w 258"/>
                <a:gd name="T23" fmla="*/ 129 h 258"/>
                <a:gd name="T24" fmla="*/ 209 w 258"/>
                <a:gd name="T25" fmla="*/ 49 h 258"/>
                <a:gd name="T26" fmla="*/ 129 w 258"/>
                <a:gd name="T27" fmla="*/ 1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8" h="258">
                  <a:moveTo>
                    <a:pt x="129" y="258"/>
                  </a:move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164" y="0"/>
                    <a:pt x="196" y="14"/>
                    <a:pt x="220" y="38"/>
                  </a:cubicBezTo>
                  <a:cubicBezTo>
                    <a:pt x="245" y="62"/>
                    <a:pt x="258" y="95"/>
                    <a:pt x="258" y="129"/>
                  </a:cubicBezTo>
                  <a:cubicBezTo>
                    <a:pt x="258" y="164"/>
                    <a:pt x="245" y="196"/>
                    <a:pt x="220" y="220"/>
                  </a:cubicBezTo>
                  <a:cubicBezTo>
                    <a:pt x="196" y="245"/>
                    <a:pt x="164" y="258"/>
                    <a:pt x="129" y="258"/>
                  </a:cubicBezTo>
                  <a:close/>
                  <a:moveTo>
                    <a:pt x="129" y="16"/>
                  </a:moveTo>
                  <a:cubicBezTo>
                    <a:pt x="67" y="16"/>
                    <a:pt x="16" y="67"/>
                    <a:pt x="16" y="129"/>
                  </a:cubicBezTo>
                  <a:cubicBezTo>
                    <a:pt x="16" y="192"/>
                    <a:pt x="67" y="242"/>
                    <a:pt x="129" y="242"/>
                  </a:cubicBezTo>
                  <a:cubicBezTo>
                    <a:pt x="159" y="242"/>
                    <a:pt x="188" y="230"/>
                    <a:pt x="209" y="209"/>
                  </a:cubicBezTo>
                  <a:cubicBezTo>
                    <a:pt x="231" y="188"/>
                    <a:pt x="242" y="159"/>
                    <a:pt x="242" y="129"/>
                  </a:cubicBezTo>
                  <a:cubicBezTo>
                    <a:pt x="242" y="99"/>
                    <a:pt x="231" y="71"/>
                    <a:pt x="209" y="49"/>
                  </a:cubicBezTo>
                  <a:cubicBezTo>
                    <a:pt x="188" y="28"/>
                    <a:pt x="159" y="16"/>
                    <a:pt x="12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650"/>
            <p:cNvSpPr>
              <a:spLocks noEditPoints="1"/>
            </p:cNvSpPr>
            <p:nvPr/>
          </p:nvSpPr>
          <p:spPr bwMode="auto">
            <a:xfrm>
              <a:off x="6646863" y="3719513"/>
              <a:ext cx="130175" cy="212725"/>
            </a:xfrm>
            <a:custGeom>
              <a:avLst/>
              <a:gdLst>
                <a:gd name="T0" fmla="*/ 77 w 154"/>
                <a:gd name="T1" fmla="*/ 250 h 250"/>
                <a:gd name="T2" fmla="*/ 0 w 154"/>
                <a:gd name="T3" fmla="*/ 125 h 250"/>
                <a:gd name="T4" fmla="*/ 77 w 154"/>
                <a:gd name="T5" fmla="*/ 0 h 250"/>
                <a:gd name="T6" fmla="*/ 154 w 154"/>
                <a:gd name="T7" fmla="*/ 125 h 250"/>
                <a:gd name="T8" fmla="*/ 77 w 154"/>
                <a:gd name="T9" fmla="*/ 250 h 250"/>
                <a:gd name="T10" fmla="*/ 77 w 154"/>
                <a:gd name="T11" fmla="*/ 8 h 250"/>
                <a:gd name="T12" fmla="*/ 8 w 154"/>
                <a:gd name="T13" fmla="*/ 125 h 250"/>
                <a:gd name="T14" fmla="*/ 77 w 154"/>
                <a:gd name="T15" fmla="*/ 242 h 250"/>
                <a:gd name="T16" fmla="*/ 146 w 154"/>
                <a:gd name="T17" fmla="*/ 125 h 250"/>
                <a:gd name="T18" fmla="*/ 77 w 154"/>
                <a:gd name="T19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250">
                  <a:moveTo>
                    <a:pt x="77" y="250"/>
                  </a:moveTo>
                  <a:cubicBezTo>
                    <a:pt x="35" y="250"/>
                    <a:pt x="0" y="194"/>
                    <a:pt x="0" y="125"/>
                  </a:cubicBezTo>
                  <a:cubicBezTo>
                    <a:pt x="0" y="56"/>
                    <a:pt x="35" y="0"/>
                    <a:pt x="77" y="0"/>
                  </a:cubicBezTo>
                  <a:cubicBezTo>
                    <a:pt x="120" y="0"/>
                    <a:pt x="154" y="56"/>
                    <a:pt x="154" y="125"/>
                  </a:cubicBezTo>
                  <a:cubicBezTo>
                    <a:pt x="154" y="194"/>
                    <a:pt x="120" y="250"/>
                    <a:pt x="77" y="250"/>
                  </a:cubicBezTo>
                  <a:close/>
                  <a:moveTo>
                    <a:pt x="77" y="8"/>
                  </a:moveTo>
                  <a:cubicBezTo>
                    <a:pt x="39" y="8"/>
                    <a:pt x="8" y="61"/>
                    <a:pt x="8" y="125"/>
                  </a:cubicBezTo>
                  <a:cubicBezTo>
                    <a:pt x="8" y="190"/>
                    <a:pt x="39" y="242"/>
                    <a:pt x="77" y="242"/>
                  </a:cubicBezTo>
                  <a:cubicBezTo>
                    <a:pt x="115" y="242"/>
                    <a:pt x="146" y="190"/>
                    <a:pt x="146" y="125"/>
                  </a:cubicBezTo>
                  <a:cubicBezTo>
                    <a:pt x="146" y="61"/>
                    <a:pt x="115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651"/>
            <p:cNvSpPr>
              <a:spLocks/>
            </p:cNvSpPr>
            <p:nvPr/>
          </p:nvSpPr>
          <p:spPr bwMode="auto">
            <a:xfrm>
              <a:off x="6629400" y="3759200"/>
              <a:ext cx="166688" cy="42863"/>
            </a:xfrm>
            <a:custGeom>
              <a:avLst/>
              <a:gdLst>
                <a:gd name="T0" fmla="*/ 98 w 196"/>
                <a:gd name="T1" fmla="*/ 49 h 49"/>
                <a:gd name="T2" fmla="*/ 0 w 196"/>
                <a:gd name="T3" fmla="*/ 4 h 49"/>
                <a:gd name="T4" fmla="*/ 4 w 196"/>
                <a:gd name="T5" fmla="*/ 0 h 49"/>
                <a:gd name="T6" fmla="*/ 8 w 196"/>
                <a:gd name="T7" fmla="*/ 4 h 49"/>
                <a:gd name="T8" fmla="*/ 98 w 196"/>
                <a:gd name="T9" fmla="*/ 41 h 49"/>
                <a:gd name="T10" fmla="*/ 188 w 196"/>
                <a:gd name="T11" fmla="*/ 4 h 49"/>
                <a:gd name="T12" fmla="*/ 192 w 196"/>
                <a:gd name="T13" fmla="*/ 0 h 49"/>
                <a:gd name="T14" fmla="*/ 196 w 196"/>
                <a:gd name="T15" fmla="*/ 4 h 49"/>
                <a:gd name="T16" fmla="*/ 98 w 196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49">
                  <a:moveTo>
                    <a:pt x="98" y="49"/>
                  </a:moveTo>
                  <a:cubicBezTo>
                    <a:pt x="43" y="49"/>
                    <a:pt x="0" y="29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49" y="41"/>
                    <a:pt x="98" y="41"/>
                  </a:cubicBezTo>
                  <a:cubicBezTo>
                    <a:pt x="147" y="41"/>
                    <a:pt x="188" y="24"/>
                    <a:pt x="188" y="4"/>
                  </a:cubicBezTo>
                  <a:cubicBezTo>
                    <a:pt x="188" y="2"/>
                    <a:pt x="190" y="0"/>
                    <a:pt x="192" y="0"/>
                  </a:cubicBezTo>
                  <a:cubicBezTo>
                    <a:pt x="194" y="0"/>
                    <a:pt x="196" y="2"/>
                    <a:pt x="196" y="4"/>
                  </a:cubicBezTo>
                  <a:cubicBezTo>
                    <a:pt x="196" y="29"/>
                    <a:pt x="153" y="49"/>
                    <a:pt x="9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652"/>
            <p:cNvSpPr>
              <a:spLocks/>
            </p:cNvSpPr>
            <p:nvPr/>
          </p:nvSpPr>
          <p:spPr bwMode="auto">
            <a:xfrm>
              <a:off x="6629400" y="3854450"/>
              <a:ext cx="166688" cy="41275"/>
            </a:xfrm>
            <a:custGeom>
              <a:avLst/>
              <a:gdLst>
                <a:gd name="T0" fmla="*/ 192 w 196"/>
                <a:gd name="T1" fmla="*/ 49 h 49"/>
                <a:gd name="T2" fmla="*/ 188 w 196"/>
                <a:gd name="T3" fmla="*/ 45 h 49"/>
                <a:gd name="T4" fmla="*/ 98 w 196"/>
                <a:gd name="T5" fmla="*/ 8 h 49"/>
                <a:gd name="T6" fmla="*/ 8 w 196"/>
                <a:gd name="T7" fmla="*/ 45 h 49"/>
                <a:gd name="T8" fmla="*/ 4 w 196"/>
                <a:gd name="T9" fmla="*/ 49 h 49"/>
                <a:gd name="T10" fmla="*/ 0 w 196"/>
                <a:gd name="T11" fmla="*/ 45 h 49"/>
                <a:gd name="T12" fmla="*/ 98 w 196"/>
                <a:gd name="T13" fmla="*/ 0 h 49"/>
                <a:gd name="T14" fmla="*/ 196 w 196"/>
                <a:gd name="T15" fmla="*/ 45 h 49"/>
                <a:gd name="T16" fmla="*/ 192 w 196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49">
                  <a:moveTo>
                    <a:pt x="192" y="49"/>
                  </a:moveTo>
                  <a:cubicBezTo>
                    <a:pt x="190" y="49"/>
                    <a:pt x="188" y="47"/>
                    <a:pt x="188" y="45"/>
                  </a:cubicBezTo>
                  <a:cubicBezTo>
                    <a:pt x="188" y="25"/>
                    <a:pt x="147" y="8"/>
                    <a:pt x="98" y="8"/>
                  </a:cubicBezTo>
                  <a:cubicBezTo>
                    <a:pt x="49" y="8"/>
                    <a:pt x="8" y="25"/>
                    <a:pt x="8" y="45"/>
                  </a:cubicBezTo>
                  <a:cubicBezTo>
                    <a:pt x="8" y="47"/>
                    <a:pt x="6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20"/>
                    <a:pt x="43" y="0"/>
                    <a:pt x="98" y="0"/>
                  </a:cubicBezTo>
                  <a:cubicBezTo>
                    <a:pt x="153" y="0"/>
                    <a:pt x="196" y="20"/>
                    <a:pt x="196" y="45"/>
                  </a:cubicBezTo>
                  <a:cubicBezTo>
                    <a:pt x="196" y="47"/>
                    <a:pt x="194" y="49"/>
                    <a:pt x="192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653"/>
            <p:cNvSpPr>
              <a:spLocks/>
            </p:cNvSpPr>
            <p:nvPr/>
          </p:nvSpPr>
          <p:spPr bwMode="auto">
            <a:xfrm>
              <a:off x="6710363" y="3717925"/>
              <a:ext cx="6350" cy="214313"/>
            </a:xfrm>
            <a:custGeom>
              <a:avLst/>
              <a:gdLst>
                <a:gd name="T0" fmla="*/ 4 w 8"/>
                <a:gd name="T1" fmla="*/ 252 h 252"/>
                <a:gd name="T2" fmla="*/ 0 w 8"/>
                <a:gd name="T3" fmla="*/ 248 h 252"/>
                <a:gd name="T4" fmla="*/ 0 w 8"/>
                <a:gd name="T5" fmla="*/ 4 h 252"/>
                <a:gd name="T6" fmla="*/ 4 w 8"/>
                <a:gd name="T7" fmla="*/ 0 h 252"/>
                <a:gd name="T8" fmla="*/ 8 w 8"/>
                <a:gd name="T9" fmla="*/ 4 h 252"/>
                <a:gd name="T10" fmla="*/ 8 w 8"/>
                <a:gd name="T11" fmla="*/ 248 h 252"/>
                <a:gd name="T12" fmla="*/ 4 w 8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52">
                  <a:moveTo>
                    <a:pt x="4" y="252"/>
                  </a:moveTo>
                  <a:cubicBezTo>
                    <a:pt x="2" y="252"/>
                    <a:pt x="0" y="251"/>
                    <a:pt x="0" y="2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8" y="251"/>
                    <a:pt x="6" y="252"/>
                    <a:pt x="4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654"/>
            <p:cNvSpPr>
              <a:spLocks/>
            </p:cNvSpPr>
            <p:nvPr/>
          </p:nvSpPr>
          <p:spPr bwMode="auto">
            <a:xfrm>
              <a:off x="6675438" y="3825875"/>
              <a:ext cx="142875" cy="6350"/>
            </a:xfrm>
            <a:custGeom>
              <a:avLst/>
              <a:gdLst>
                <a:gd name="T0" fmla="*/ 164 w 168"/>
                <a:gd name="T1" fmla="*/ 8 h 8"/>
                <a:gd name="T2" fmla="*/ 4 w 168"/>
                <a:gd name="T3" fmla="*/ 8 h 8"/>
                <a:gd name="T4" fmla="*/ 0 w 168"/>
                <a:gd name="T5" fmla="*/ 4 h 8"/>
                <a:gd name="T6" fmla="*/ 4 w 168"/>
                <a:gd name="T7" fmla="*/ 0 h 8"/>
                <a:gd name="T8" fmla="*/ 164 w 168"/>
                <a:gd name="T9" fmla="*/ 0 h 8"/>
                <a:gd name="T10" fmla="*/ 168 w 168"/>
                <a:gd name="T11" fmla="*/ 4 h 8"/>
                <a:gd name="T12" fmla="*/ 164 w 16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">
                  <a:moveTo>
                    <a:pt x="16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8" y="2"/>
                    <a:pt x="168" y="4"/>
                  </a:cubicBezTo>
                  <a:cubicBezTo>
                    <a:pt x="168" y="6"/>
                    <a:pt x="167" y="8"/>
                    <a:pt x="16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655"/>
            <p:cNvSpPr>
              <a:spLocks/>
            </p:cNvSpPr>
            <p:nvPr/>
          </p:nvSpPr>
          <p:spPr bwMode="auto">
            <a:xfrm>
              <a:off x="6608763" y="3825875"/>
              <a:ext cx="57150" cy="6350"/>
            </a:xfrm>
            <a:custGeom>
              <a:avLst/>
              <a:gdLst>
                <a:gd name="T0" fmla="*/ 64 w 68"/>
                <a:gd name="T1" fmla="*/ 8 h 8"/>
                <a:gd name="T2" fmla="*/ 4 w 68"/>
                <a:gd name="T3" fmla="*/ 8 h 8"/>
                <a:gd name="T4" fmla="*/ 0 w 68"/>
                <a:gd name="T5" fmla="*/ 4 h 8"/>
                <a:gd name="T6" fmla="*/ 4 w 68"/>
                <a:gd name="T7" fmla="*/ 0 h 8"/>
                <a:gd name="T8" fmla="*/ 64 w 68"/>
                <a:gd name="T9" fmla="*/ 0 h 8"/>
                <a:gd name="T10" fmla="*/ 68 w 68"/>
                <a:gd name="T11" fmla="*/ 4 h 8"/>
                <a:gd name="T12" fmla="*/ 64 w 6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8">
                  <a:moveTo>
                    <a:pt x="6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8" y="2"/>
                    <a:pt x="68" y="4"/>
                  </a:cubicBezTo>
                  <a:cubicBezTo>
                    <a:pt x="68" y="6"/>
                    <a:pt x="67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656"/>
            <p:cNvSpPr>
              <a:spLocks/>
            </p:cNvSpPr>
            <p:nvPr/>
          </p:nvSpPr>
          <p:spPr bwMode="auto">
            <a:xfrm>
              <a:off x="5597525" y="3808413"/>
              <a:ext cx="33338" cy="26988"/>
            </a:xfrm>
            <a:custGeom>
              <a:avLst/>
              <a:gdLst>
                <a:gd name="T0" fmla="*/ 36 w 40"/>
                <a:gd name="T1" fmla="*/ 31 h 31"/>
                <a:gd name="T2" fmla="*/ 35 w 40"/>
                <a:gd name="T3" fmla="*/ 31 h 31"/>
                <a:gd name="T4" fmla="*/ 1 w 40"/>
                <a:gd name="T5" fmla="*/ 7 h 31"/>
                <a:gd name="T6" fmla="*/ 3 w 40"/>
                <a:gd name="T7" fmla="*/ 1 h 31"/>
                <a:gd name="T8" fmla="*/ 8 w 40"/>
                <a:gd name="T9" fmla="*/ 3 h 31"/>
                <a:gd name="T10" fmla="*/ 36 w 40"/>
                <a:gd name="T11" fmla="*/ 23 h 31"/>
                <a:gd name="T12" fmla="*/ 39 w 40"/>
                <a:gd name="T13" fmla="*/ 28 h 31"/>
                <a:gd name="T14" fmla="*/ 36 w 40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1"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18" y="28"/>
                    <a:pt x="7" y="20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3" y="14"/>
                    <a:pt x="22" y="21"/>
                    <a:pt x="36" y="23"/>
                  </a:cubicBezTo>
                  <a:cubicBezTo>
                    <a:pt x="38" y="24"/>
                    <a:pt x="40" y="26"/>
                    <a:pt x="39" y="28"/>
                  </a:cubicBezTo>
                  <a:cubicBezTo>
                    <a:pt x="39" y="30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657"/>
            <p:cNvSpPr>
              <a:spLocks noEditPoints="1"/>
            </p:cNvSpPr>
            <p:nvPr/>
          </p:nvSpPr>
          <p:spPr bwMode="auto">
            <a:xfrm>
              <a:off x="5562600" y="3716338"/>
              <a:ext cx="142875" cy="146050"/>
            </a:xfrm>
            <a:custGeom>
              <a:avLst/>
              <a:gdLst>
                <a:gd name="T0" fmla="*/ 86 w 168"/>
                <a:gd name="T1" fmla="*/ 172 h 172"/>
                <a:gd name="T2" fmla="*/ 83 w 168"/>
                <a:gd name="T3" fmla="*/ 172 h 172"/>
                <a:gd name="T4" fmla="*/ 0 w 168"/>
                <a:gd name="T5" fmla="*/ 86 h 172"/>
                <a:gd name="T6" fmla="*/ 0 w 168"/>
                <a:gd name="T7" fmla="*/ 7 h 172"/>
                <a:gd name="T8" fmla="*/ 8 w 168"/>
                <a:gd name="T9" fmla="*/ 0 h 172"/>
                <a:gd name="T10" fmla="*/ 160 w 168"/>
                <a:gd name="T11" fmla="*/ 0 h 172"/>
                <a:gd name="T12" fmla="*/ 168 w 168"/>
                <a:gd name="T13" fmla="*/ 7 h 172"/>
                <a:gd name="T14" fmla="*/ 168 w 168"/>
                <a:gd name="T15" fmla="*/ 86 h 172"/>
                <a:gd name="T16" fmla="*/ 86 w 168"/>
                <a:gd name="T17" fmla="*/ 172 h 172"/>
                <a:gd name="T18" fmla="*/ 16 w 168"/>
                <a:gd name="T19" fmla="*/ 16 h 172"/>
                <a:gd name="T20" fmla="*/ 16 w 168"/>
                <a:gd name="T21" fmla="*/ 86 h 172"/>
                <a:gd name="T22" fmla="*/ 83 w 168"/>
                <a:gd name="T23" fmla="*/ 156 h 172"/>
                <a:gd name="T24" fmla="*/ 86 w 168"/>
                <a:gd name="T25" fmla="*/ 156 h 172"/>
                <a:gd name="T26" fmla="*/ 152 w 168"/>
                <a:gd name="T27" fmla="*/ 86 h 172"/>
                <a:gd name="T28" fmla="*/ 152 w 168"/>
                <a:gd name="T29" fmla="*/ 16 h 172"/>
                <a:gd name="T30" fmla="*/ 16 w 168"/>
                <a:gd name="T31" fmla="*/ 1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72">
                  <a:moveTo>
                    <a:pt x="86" y="172"/>
                  </a:moveTo>
                  <a:cubicBezTo>
                    <a:pt x="83" y="172"/>
                    <a:pt x="83" y="172"/>
                    <a:pt x="83" y="172"/>
                  </a:cubicBezTo>
                  <a:cubicBezTo>
                    <a:pt x="39" y="172"/>
                    <a:pt x="0" y="131"/>
                    <a:pt x="0" y="8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8" y="3"/>
                    <a:pt x="168" y="7"/>
                  </a:cubicBezTo>
                  <a:cubicBezTo>
                    <a:pt x="168" y="86"/>
                    <a:pt x="168" y="86"/>
                    <a:pt x="168" y="86"/>
                  </a:cubicBezTo>
                  <a:cubicBezTo>
                    <a:pt x="168" y="131"/>
                    <a:pt x="130" y="172"/>
                    <a:pt x="86" y="172"/>
                  </a:cubicBezTo>
                  <a:close/>
                  <a:moveTo>
                    <a:pt x="16" y="16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6" y="122"/>
                    <a:pt x="48" y="156"/>
                    <a:pt x="83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121" y="156"/>
                    <a:pt x="152" y="122"/>
                    <a:pt x="152" y="8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658"/>
            <p:cNvSpPr>
              <a:spLocks/>
            </p:cNvSpPr>
            <p:nvPr/>
          </p:nvSpPr>
          <p:spPr bwMode="auto">
            <a:xfrm>
              <a:off x="5576888" y="3922713"/>
              <a:ext cx="111125" cy="14288"/>
            </a:xfrm>
            <a:custGeom>
              <a:avLst/>
              <a:gdLst>
                <a:gd name="T0" fmla="*/ 124 w 132"/>
                <a:gd name="T1" fmla="*/ 16 h 16"/>
                <a:gd name="T2" fmla="*/ 8 w 132"/>
                <a:gd name="T3" fmla="*/ 16 h 16"/>
                <a:gd name="T4" fmla="*/ 0 w 132"/>
                <a:gd name="T5" fmla="*/ 8 h 16"/>
                <a:gd name="T6" fmla="*/ 8 w 132"/>
                <a:gd name="T7" fmla="*/ 0 h 16"/>
                <a:gd name="T8" fmla="*/ 124 w 132"/>
                <a:gd name="T9" fmla="*/ 0 h 16"/>
                <a:gd name="T10" fmla="*/ 132 w 132"/>
                <a:gd name="T11" fmla="*/ 8 h 16"/>
                <a:gd name="T12" fmla="*/ 124 w 13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6">
                  <a:moveTo>
                    <a:pt x="124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9" y="0"/>
                    <a:pt x="132" y="4"/>
                    <a:pt x="132" y="8"/>
                  </a:cubicBezTo>
                  <a:cubicBezTo>
                    <a:pt x="132" y="12"/>
                    <a:pt x="129" y="16"/>
                    <a:pt x="12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659"/>
            <p:cNvSpPr>
              <a:spLocks/>
            </p:cNvSpPr>
            <p:nvPr/>
          </p:nvSpPr>
          <p:spPr bwMode="auto">
            <a:xfrm>
              <a:off x="5624513" y="3848100"/>
              <a:ext cx="12700" cy="87313"/>
            </a:xfrm>
            <a:custGeom>
              <a:avLst/>
              <a:gdLst>
                <a:gd name="T0" fmla="*/ 8 w 16"/>
                <a:gd name="T1" fmla="*/ 104 h 104"/>
                <a:gd name="T2" fmla="*/ 0 w 16"/>
                <a:gd name="T3" fmla="*/ 96 h 104"/>
                <a:gd name="T4" fmla="*/ 0 w 16"/>
                <a:gd name="T5" fmla="*/ 8 h 104"/>
                <a:gd name="T6" fmla="*/ 8 w 16"/>
                <a:gd name="T7" fmla="*/ 0 h 104"/>
                <a:gd name="T8" fmla="*/ 16 w 16"/>
                <a:gd name="T9" fmla="*/ 8 h 104"/>
                <a:gd name="T10" fmla="*/ 16 w 16"/>
                <a:gd name="T11" fmla="*/ 96 h 104"/>
                <a:gd name="T12" fmla="*/ 8 w 16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4">
                  <a:moveTo>
                    <a:pt x="8" y="104"/>
                  </a:moveTo>
                  <a:cubicBezTo>
                    <a:pt x="4" y="104"/>
                    <a:pt x="0" y="101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01"/>
                    <a:pt x="12" y="104"/>
                    <a:pt x="8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660"/>
            <p:cNvSpPr>
              <a:spLocks/>
            </p:cNvSpPr>
            <p:nvPr/>
          </p:nvSpPr>
          <p:spPr bwMode="auto">
            <a:xfrm>
              <a:off x="5565775" y="3767138"/>
              <a:ext cx="136525" cy="36513"/>
            </a:xfrm>
            <a:custGeom>
              <a:avLst/>
              <a:gdLst>
                <a:gd name="T0" fmla="*/ 4 w 161"/>
                <a:gd name="T1" fmla="*/ 43 h 43"/>
                <a:gd name="T2" fmla="*/ 3 w 161"/>
                <a:gd name="T3" fmla="*/ 43 h 43"/>
                <a:gd name="T4" fmla="*/ 1 w 161"/>
                <a:gd name="T5" fmla="*/ 37 h 43"/>
                <a:gd name="T6" fmla="*/ 40 w 161"/>
                <a:gd name="T7" fmla="*/ 5 h 43"/>
                <a:gd name="T8" fmla="*/ 86 w 161"/>
                <a:gd name="T9" fmla="*/ 12 h 43"/>
                <a:gd name="T10" fmla="*/ 148 w 161"/>
                <a:gd name="T11" fmla="*/ 9 h 43"/>
                <a:gd name="T12" fmla="*/ 155 w 161"/>
                <a:gd name="T13" fmla="*/ 3 h 43"/>
                <a:gd name="T14" fmla="*/ 160 w 161"/>
                <a:gd name="T15" fmla="*/ 5 h 43"/>
                <a:gd name="T16" fmla="*/ 158 w 161"/>
                <a:gd name="T17" fmla="*/ 10 h 43"/>
                <a:gd name="T18" fmla="*/ 154 w 161"/>
                <a:gd name="T19" fmla="*/ 14 h 43"/>
                <a:gd name="T20" fmla="*/ 83 w 161"/>
                <a:gd name="T21" fmla="*/ 19 h 43"/>
                <a:gd name="T22" fmla="*/ 42 w 161"/>
                <a:gd name="T23" fmla="*/ 12 h 43"/>
                <a:gd name="T24" fmla="*/ 8 w 161"/>
                <a:gd name="T25" fmla="*/ 41 h 43"/>
                <a:gd name="T26" fmla="*/ 4 w 161"/>
                <a:gd name="T2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43">
                  <a:moveTo>
                    <a:pt x="4" y="43"/>
                  </a:moveTo>
                  <a:cubicBezTo>
                    <a:pt x="4" y="43"/>
                    <a:pt x="3" y="43"/>
                    <a:pt x="3" y="43"/>
                  </a:cubicBezTo>
                  <a:cubicBezTo>
                    <a:pt x="1" y="42"/>
                    <a:pt x="0" y="39"/>
                    <a:pt x="1" y="37"/>
                  </a:cubicBezTo>
                  <a:cubicBezTo>
                    <a:pt x="1" y="36"/>
                    <a:pt x="15" y="12"/>
                    <a:pt x="40" y="5"/>
                  </a:cubicBezTo>
                  <a:cubicBezTo>
                    <a:pt x="54" y="0"/>
                    <a:pt x="70" y="3"/>
                    <a:pt x="86" y="12"/>
                  </a:cubicBezTo>
                  <a:cubicBezTo>
                    <a:pt x="125" y="33"/>
                    <a:pt x="139" y="18"/>
                    <a:pt x="148" y="9"/>
                  </a:cubicBezTo>
                  <a:cubicBezTo>
                    <a:pt x="151" y="6"/>
                    <a:pt x="153" y="4"/>
                    <a:pt x="155" y="3"/>
                  </a:cubicBezTo>
                  <a:cubicBezTo>
                    <a:pt x="157" y="2"/>
                    <a:pt x="159" y="3"/>
                    <a:pt x="160" y="5"/>
                  </a:cubicBezTo>
                  <a:cubicBezTo>
                    <a:pt x="161" y="7"/>
                    <a:pt x="160" y="9"/>
                    <a:pt x="158" y="10"/>
                  </a:cubicBezTo>
                  <a:cubicBezTo>
                    <a:pt x="157" y="11"/>
                    <a:pt x="155" y="13"/>
                    <a:pt x="154" y="14"/>
                  </a:cubicBezTo>
                  <a:cubicBezTo>
                    <a:pt x="145" y="24"/>
                    <a:pt x="127" y="43"/>
                    <a:pt x="83" y="19"/>
                  </a:cubicBezTo>
                  <a:cubicBezTo>
                    <a:pt x="68" y="11"/>
                    <a:pt x="55" y="9"/>
                    <a:pt x="42" y="12"/>
                  </a:cubicBezTo>
                  <a:cubicBezTo>
                    <a:pt x="20" y="19"/>
                    <a:pt x="8" y="41"/>
                    <a:pt x="8" y="41"/>
                  </a:cubicBezTo>
                  <a:cubicBezTo>
                    <a:pt x="7" y="42"/>
                    <a:pt x="6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1113631" y="3570379"/>
            <a:ext cx="2336800" cy="231776"/>
            <a:chOff x="4802188" y="3346450"/>
            <a:chExt cx="2336800" cy="2317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6" name="Freeform 420"/>
            <p:cNvSpPr>
              <a:spLocks noEditPoints="1"/>
            </p:cNvSpPr>
            <p:nvPr/>
          </p:nvSpPr>
          <p:spPr bwMode="auto">
            <a:xfrm>
              <a:off x="6270626" y="3400426"/>
              <a:ext cx="166688" cy="173038"/>
            </a:xfrm>
            <a:custGeom>
              <a:avLst/>
              <a:gdLst>
                <a:gd name="T0" fmla="*/ 169 w 196"/>
                <a:gd name="T1" fmla="*/ 204 h 204"/>
                <a:gd name="T2" fmla="*/ 28 w 196"/>
                <a:gd name="T3" fmla="*/ 204 h 204"/>
                <a:gd name="T4" fmla="*/ 0 w 196"/>
                <a:gd name="T5" fmla="*/ 176 h 204"/>
                <a:gd name="T6" fmla="*/ 0 w 196"/>
                <a:gd name="T7" fmla="*/ 176 h 204"/>
                <a:gd name="T8" fmla="*/ 8 w 196"/>
                <a:gd name="T9" fmla="*/ 27 h 204"/>
                <a:gd name="T10" fmla="*/ 36 w 196"/>
                <a:gd name="T11" fmla="*/ 0 h 204"/>
                <a:gd name="T12" fmla="*/ 161 w 196"/>
                <a:gd name="T13" fmla="*/ 0 h 204"/>
                <a:gd name="T14" fmla="*/ 188 w 196"/>
                <a:gd name="T15" fmla="*/ 27 h 204"/>
                <a:gd name="T16" fmla="*/ 196 w 196"/>
                <a:gd name="T17" fmla="*/ 176 h 204"/>
                <a:gd name="T18" fmla="*/ 196 w 196"/>
                <a:gd name="T19" fmla="*/ 176 h 204"/>
                <a:gd name="T20" fmla="*/ 169 w 196"/>
                <a:gd name="T21" fmla="*/ 204 h 204"/>
                <a:gd name="T22" fmla="*/ 16 w 196"/>
                <a:gd name="T23" fmla="*/ 176 h 204"/>
                <a:gd name="T24" fmla="*/ 28 w 196"/>
                <a:gd name="T25" fmla="*/ 188 h 204"/>
                <a:gd name="T26" fmla="*/ 169 w 196"/>
                <a:gd name="T27" fmla="*/ 188 h 204"/>
                <a:gd name="T28" fmla="*/ 180 w 196"/>
                <a:gd name="T29" fmla="*/ 176 h 204"/>
                <a:gd name="T30" fmla="*/ 172 w 196"/>
                <a:gd name="T31" fmla="*/ 28 h 204"/>
                <a:gd name="T32" fmla="*/ 172 w 196"/>
                <a:gd name="T33" fmla="*/ 28 h 204"/>
                <a:gd name="T34" fmla="*/ 161 w 196"/>
                <a:gd name="T35" fmla="*/ 16 h 204"/>
                <a:gd name="T36" fmla="*/ 36 w 196"/>
                <a:gd name="T37" fmla="*/ 16 h 204"/>
                <a:gd name="T38" fmla="*/ 24 w 196"/>
                <a:gd name="T39" fmla="*/ 28 h 204"/>
                <a:gd name="T40" fmla="*/ 24 w 196"/>
                <a:gd name="T41" fmla="*/ 28 h 204"/>
                <a:gd name="T42" fmla="*/ 16 w 196"/>
                <a:gd name="T43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204">
                  <a:moveTo>
                    <a:pt x="169" y="204"/>
                  </a:moveTo>
                  <a:cubicBezTo>
                    <a:pt x="28" y="204"/>
                    <a:pt x="28" y="204"/>
                    <a:pt x="28" y="204"/>
                  </a:cubicBezTo>
                  <a:cubicBezTo>
                    <a:pt x="13" y="204"/>
                    <a:pt x="0" y="192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12"/>
                    <a:pt x="21" y="0"/>
                    <a:pt x="36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76" y="0"/>
                    <a:pt x="188" y="12"/>
                    <a:pt x="188" y="27"/>
                  </a:cubicBezTo>
                  <a:cubicBezTo>
                    <a:pt x="196" y="176"/>
                    <a:pt x="196" y="176"/>
                    <a:pt x="196" y="176"/>
                  </a:cubicBezTo>
                  <a:cubicBezTo>
                    <a:pt x="196" y="176"/>
                    <a:pt x="196" y="176"/>
                    <a:pt x="196" y="176"/>
                  </a:cubicBezTo>
                  <a:cubicBezTo>
                    <a:pt x="196" y="192"/>
                    <a:pt x="184" y="204"/>
                    <a:pt x="169" y="204"/>
                  </a:cubicBezTo>
                  <a:close/>
                  <a:moveTo>
                    <a:pt x="16" y="176"/>
                  </a:moveTo>
                  <a:cubicBezTo>
                    <a:pt x="17" y="183"/>
                    <a:pt x="22" y="188"/>
                    <a:pt x="28" y="188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5" y="188"/>
                    <a:pt x="180" y="183"/>
                    <a:pt x="180" y="176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1"/>
                    <a:pt x="167" y="16"/>
                    <a:pt x="161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0" y="16"/>
                    <a:pt x="24" y="21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16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21"/>
            <p:cNvSpPr>
              <a:spLocks/>
            </p:cNvSpPr>
            <p:nvPr/>
          </p:nvSpPr>
          <p:spPr bwMode="auto">
            <a:xfrm>
              <a:off x="6300788" y="3475038"/>
              <a:ext cx="7938" cy="11113"/>
            </a:xfrm>
            <a:custGeom>
              <a:avLst/>
              <a:gdLst>
                <a:gd name="T0" fmla="*/ 4 w 9"/>
                <a:gd name="T1" fmla="*/ 12 h 12"/>
                <a:gd name="T2" fmla="*/ 4 w 9"/>
                <a:gd name="T3" fmla="*/ 12 h 12"/>
                <a:gd name="T4" fmla="*/ 0 w 9"/>
                <a:gd name="T5" fmla="*/ 7 h 12"/>
                <a:gd name="T6" fmla="*/ 0 w 9"/>
                <a:gd name="T7" fmla="*/ 4 h 12"/>
                <a:gd name="T8" fmla="*/ 5 w 9"/>
                <a:gd name="T9" fmla="*/ 0 h 12"/>
                <a:gd name="T10" fmla="*/ 8 w 9"/>
                <a:gd name="T11" fmla="*/ 4 h 12"/>
                <a:gd name="T12" fmla="*/ 8 w 9"/>
                <a:gd name="T13" fmla="*/ 8 h 12"/>
                <a:gd name="T14" fmla="*/ 4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7" y="0"/>
                    <a:pt x="9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422"/>
            <p:cNvSpPr>
              <a:spLocks/>
            </p:cNvSpPr>
            <p:nvPr/>
          </p:nvSpPr>
          <p:spPr bwMode="auto">
            <a:xfrm>
              <a:off x="6297613" y="3489326"/>
              <a:ext cx="9525" cy="57150"/>
            </a:xfrm>
            <a:custGeom>
              <a:avLst/>
              <a:gdLst>
                <a:gd name="T0" fmla="*/ 4 w 12"/>
                <a:gd name="T1" fmla="*/ 68 h 68"/>
                <a:gd name="T2" fmla="*/ 4 w 12"/>
                <a:gd name="T3" fmla="*/ 68 h 68"/>
                <a:gd name="T4" fmla="*/ 0 w 12"/>
                <a:gd name="T5" fmla="*/ 64 h 68"/>
                <a:gd name="T6" fmla="*/ 4 w 12"/>
                <a:gd name="T7" fmla="*/ 4 h 68"/>
                <a:gd name="T8" fmla="*/ 8 w 12"/>
                <a:gd name="T9" fmla="*/ 0 h 68"/>
                <a:gd name="T10" fmla="*/ 12 w 12"/>
                <a:gd name="T11" fmla="*/ 4 h 68"/>
                <a:gd name="T12" fmla="*/ 8 w 12"/>
                <a:gd name="T13" fmla="*/ 64 h 68"/>
                <a:gd name="T14" fmla="*/ 4 w 12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8">
                  <a:moveTo>
                    <a:pt x="4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7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423"/>
            <p:cNvSpPr>
              <a:spLocks/>
            </p:cNvSpPr>
            <p:nvPr/>
          </p:nvSpPr>
          <p:spPr bwMode="auto">
            <a:xfrm>
              <a:off x="6319838" y="3349626"/>
              <a:ext cx="71438" cy="65088"/>
            </a:xfrm>
            <a:custGeom>
              <a:avLst/>
              <a:gdLst>
                <a:gd name="T0" fmla="*/ 76 w 84"/>
                <a:gd name="T1" fmla="*/ 76 h 76"/>
                <a:gd name="T2" fmla="*/ 68 w 84"/>
                <a:gd name="T3" fmla="*/ 68 h 76"/>
                <a:gd name="T4" fmla="*/ 68 w 84"/>
                <a:gd name="T5" fmla="*/ 24 h 76"/>
                <a:gd name="T6" fmla="*/ 55 w 84"/>
                <a:gd name="T7" fmla="*/ 16 h 76"/>
                <a:gd name="T8" fmla="*/ 27 w 84"/>
                <a:gd name="T9" fmla="*/ 16 h 76"/>
                <a:gd name="T10" fmla="*/ 16 w 84"/>
                <a:gd name="T11" fmla="*/ 24 h 76"/>
                <a:gd name="T12" fmla="*/ 16 w 84"/>
                <a:gd name="T13" fmla="*/ 68 h 76"/>
                <a:gd name="T14" fmla="*/ 8 w 84"/>
                <a:gd name="T15" fmla="*/ 76 h 76"/>
                <a:gd name="T16" fmla="*/ 0 w 84"/>
                <a:gd name="T17" fmla="*/ 68 h 76"/>
                <a:gd name="T18" fmla="*/ 0 w 84"/>
                <a:gd name="T19" fmla="*/ 24 h 76"/>
                <a:gd name="T20" fmla="*/ 27 w 84"/>
                <a:gd name="T21" fmla="*/ 0 h 76"/>
                <a:gd name="T22" fmla="*/ 55 w 84"/>
                <a:gd name="T23" fmla="*/ 0 h 76"/>
                <a:gd name="T24" fmla="*/ 84 w 84"/>
                <a:gd name="T25" fmla="*/ 24 h 76"/>
                <a:gd name="T26" fmla="*/ 84 w 84"/>
                <a:gd name="T27" fmla="*/ 68 h 76"/>
                <a:gd name="T28" fmla="*/ 76 w 84"/>
                <a:gd name="T2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76">
                  <a:moveTo>
                    <a:pt x="76" y="76"/>
                  </a:moveTo>
                  <a:cubicBezTo>
                    <a:pt x="72" y="76"/>
                    <a:pt x="68" y="72"/>
                    <a:pt x="68" y="6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9"/>
                    <a:pt x="63" y="16"/>
                    <a:pt x="55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4" y="16"/>
                    <a:pt x="16" y="17"/>
                    <a:pt x="16" y="24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2"/>
                    <a:pt x="12" y="76"/>
                    <a:pt x="8" y="76"/>
                  </a:cubicBezTo>
                  <a:cubicBezTo>
                    <a:pt x="4" y="76"/>
                    <a:pt x="0" y="72"/>
                    <a:pt x="0" y="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2" y="0"/>
                    <a:pt x="84" y="10"/>
                    <a:pt x="84" y="2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72"/>
                    <a:pt x="80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580"/>
            <p:cNvSpPr>
              <a:spLocks noEditPoints="1"/>
            </p:cNvSpPr>
            <p:nvPr/>
          </p:nvSpPr>
          <p:spPr bwMode="auto">
            <a:xfrm>
              <a:off x="4802188" y="3352801"/>
              <a:ext cx="228600" cy="217488"/>
            </a:xfrm>
            <a:custGeom>
              <a:avLst/>
              <a:gdLst>
                <a:gd name="T0" fmla="*/ 135 w 271"/>
                <a:gd name="T1" fmla="*/ 256 h 256"/>
                <a:gd name="T2" fmla="*/ 119 w 271"/>
                <a:gd name="T3" fmla="*/ 247 h 256"/>
                <a:gd name="T4" fmla="*/ 7 w 271"/>
                <a:gd name="T5" fmla="*/ 98 h 256"/>
                <a:gd name="T6" fmla="*/ 7 w 271"/>
                <a:gd name="T7" fmla="*/ 62 h 256"/>
                <a:gd name="T8" fmla="*/ 39 w 271"/>
                <a:gd name="T9" fmla="*/ 16 h 256"/>
                <a:gd name="T10" fmla="*/ 70 w 271"/>
                <a:gd name="T11" fmla="*/ 0 h 256"/>
                <a:gd name="T12" fmla="*/ 201 w 271"/>
                <a:gd name="T13" fmla="*/ 0 h 256"/>
                <a:gd name="T14" fmla="*/ 232 w 271"/>
                <a:gd name="T15" fmla="*/ 16 h 256"/>
                <a:gd name="T16" fmla="*/ 264 w 271"/>
                <a:gd name="T17" fmla="*/ 63 h 256"/>
                <a:gd name="T18" fmla="*/ 263 w 271"/>
                <a:gd name="T19" fmla="*/ 98 h 256"/>
                <a:gd name="T20" fmla="*/ 151 w 271"/>
                <a:gd name="T21" fmla="*/ 247 h 256"/>
                <a:gd name="T22" fmla="*/ 135 w 271"/>
                <a:gd name="T23" fmla="*/ 256 h 256"/>
                <a:gd name="T24" fmla="*/ 70 w 271"/>
                <a:gd name="T25" fmla="*/ 16 h 256"/>
                <a:gd name="T26" fmla="*/ 52 w 271"/>
                <a:gd name="T27" fmla="*/ 25 h 256"/>
                <a:gd name="T28" fmla="*/ 20 w 271"/>
                <a:gd name="T29" fmla="*/ 71 h 256"/>
                <a:gd name="T30" fmla="*/ 20 w 271"/>
                <a:gd name="T31" fmla="*/ 88 h 256"/>
                <a:gd name="T32" fmla="*/ 132 w 271"/>
                <a:gd name="T33" fmla="*/ 237 h 256"/>
                <a:gd name="T34" fmla="*/ 139 w 271"/>
                <a:gd name="T35" fmla="*/ 237 h 256"/>
                <a:gd name="T36" fmla="*/ 251 w 271"/>
                <a:gd name="T37" fmla="*/ 88 h 256"/>
                <a:gd name="T38" fmla="*/ 251 w 271"/>
                <a:gd name="T39" fmla="*/ 72 h 256"/>
                <a:gd name="T40" fmla="*/ 219 w 271"/>
                <a:gd name="T41" fmla="*/ 25 h 256"/>
                <a:gd name="T42" fmla="*/ 201 w 271"/>
                <a:gd name="T43" fmla="*/ 16 h 256"/>
                <a:gd name="T44" fmla="*/ 70 w 271"/>
                <a:gd name="T45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" h="256">
                  <a:moveTo>
                    <a:pt x="135" y="256"/>
                  </a:moveTo>
                  <a:cubicBezTo>
                    <a:pt x="129" y="256"/>
                    <a:pt x="124" y="252"/>
                    <a:pt x="119" y="24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0" y="88"/>
                    <a:pt x="0" y="72"/>
                    <a:pt x="7" y="62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5" y="7"/>
                    <a:pt x="58" y="0"/>
                    <a:pt x="7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12" y="0"/>
                    <a:pt x="226" y="7"/>
                    <a:pt x="232" y="16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71" y="73"/>
                    <a:pt x="271" y="88"/>
                    <a:pt x="263" y="98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47" y="252"/>
                    <a:pt x="142" y="256"/>
                    <a:pt x="135" y="256"/>
                  </a:cubicBezTo>
                  <a:close/>
                  <a:moveTo>
                    <a:pt x="70" y="16"/>
                  </a:moveTo>
                  <a:cubicBezTo>
                    <a:pt x="64" y="16"/>
                    <a:pt x="55" y="20"/>
                    <a:pt x="52" y="25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17" y="76"/>
                    <a:pt x="17" y="84"/>
                    <a:pt x="20" y="88"/>
                  </a:cubicBezTo>
                  <a:cubicBezTo>
                    <a:pt x="132" y="237"/>
                    <a:pt x="132" y="237"/>
                    <a:pt x="132" y="237"/>
                  </a:cubicBezTo>
                  <a:cubicBezTo>
                    <a:pt x="134" y="240"/>
                    <a:pt x="137" y="240"/>
                    <a:pt x="139" y="237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4" y="84"/>
                    <a:pt x="254" y="76"/>
                    <a:pt x="251" y="72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6" y="20"/>
                    <a:pt x="207" y="16"/>
                    <a:pt x="201" y="16"/>
                  </a:cubicBezTo>
                  <a:lnTo>
                    <a:pt x="7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581"/>
            <p:cNvSpPr>
              <a:spLocks/>
            </p:cNvSpPr>
            <p:nvPr/>
          </p:nvSpPr>
          <p:spPr bwMode="auto">
            <a:xfrm>
              <a:off x="4813301" y="3417888"/>
              <a:ext cx="214313" cy="6350"/>
            </a:xfrm>
            <a:custGeom>
              <a:avLst/>
              <a:gdLst>
                <a:gd name="T0" fmla="*/ 248 w 252"/>
                <a:gd name="T1" fmla="*/ 8 h 8"/>
                <a:gd name="T2" fmla="*/ 4 w 252"/>
                <a:gd name="T3" fmla="*/ 8 h 8"/>
                <a:gd name="T4" fmla="*/ 0 w 252"/>
                <a:gd name="T5" fmla="*/ 4 h 8"/>
                <a:gd name="T6" fmla="*/ 4 w 252"/>
                <a:gd name="T7" fmla="*/ 0 h 8"/>
                <a:gd name="T8" fmla="*/ 248 w 252"/>
                <a:gd name="T9" fmla="*/ 0 h 8"/>
                <a:gd name="T10" fmla="*/ 252 w 252"/>
                <a:gd name="T11" fmla="*/ 4 h 8"/>
                <a:gd name="T12" fmla="*/ 248 w 2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8">
                  <a:moveTo>
                    <a:pt x="2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1" y="0"/>
                    <a:pt x="252" y="2"/>
                    <a:pt x="252" y="4"/>
                  </a:cubicBezTo>
                  <a:cubicBezTo>
                    <a:pt x="252" y="6"/>
                    <a:pt x="251" y="8"/>
                    <a:pt x="2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582"/>
            <p:cNvSpPr>
              <a:spLocks/>
            </p:cNvSpPr>
            <p:nvPr/>
          </p:nvSpPr>
          <p:spPr bwMode="auto">
            <a:xfrm>
              <a:off x="4845051" y="3359151"/>
              <a:ext cx="69850" cy="63500"/>
            </a:xfrm>
            <a:custGeom>
              <a:avLst/>
              <a:gdLst>
                <a:gd name="T0" fmla="*/ 78 w 83"/>
                <a:gd name="T1" fmla="*/ 75 h 75"/>
                <a:gd name="T2" fmla="*/ 75 w 83"/>
                <a:gd name="T3" fmla="*/ 74 h 75"/>
                <a:gd name="T4" fmla="*/ 2 w 83"/>
                <a:gd name="T5" fmla="*/ 7 h 75"/>
                <a:gd name="T6" fmla="*/ 1 w 83"/>
                <a:gd name="T7" fmla="*/ 1 h 75"/>
                <a:gd name="T8" fmla="*/ 7 w 83"/>
                <a:gd name="T9" fmla="*/ 1 h 75"/>
                <a:gd name="T10" fmla="*/ 81 w 83"/>
                <a:gd name="T11" fmla="*/ 69 h 75"/>
                <a:gd name="T12" fmla="*/ 81 w 83"/>
                <a:gd name="T13" fmla="*/ 74 h 75"/>
                <a:gd name="T14" fmla="*/ 78 w 83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5">
                  <a:moveTo>
                    <a:pt x="78" y="75"/>
                  </a:moveTo>
                  <a:cubicBezTo>
                    <a:pt x="77" y="75"/>
                    <a:pt x="76" y="75"/>
                    <a:pt x="75" y="7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70"/>
                    <a:pt x="83" y="73"/>
                    <a:pt x="81" y="74"/>
                  </a:cubicBezTo>
                  <a:cubicBezTo>
                    <a:pt x="80" y="75"/>
                    <a:pt x="79" y="75"/>
                    <a:pt x="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83"/>
            <p:cNvSpPr>
              <a:spLocks/>
            </p:cNvSpPr>
            <p:nvPr/>
          </p:nvSpPr>
          <p:spPr bwMode="auto">
            <a:xfrm>
              <a:off x="4916488" y="3386138"/>
              <a:ext cx="39688" cy="36513"/>
            </a:xfrm>
            <a:custGeom>
              <a:avLst/>
              <a:gdLst>
                <a:gd name="T0" fmla="*/ 4 w 48"/>
                <a:gd name="T1" fmla="*/ 44 h 44"/>
                <a:gd name="T2" fmla="*/ 1 w 48"/>
                <a:gd name="T3" fmla="*/ 43 h 44"/>
                <a:gd name="T4" fmla="*/ 2 w 48"/>
                <a:gd name="T5" fmla="*/ 38 h 44"/>
                <a:gd name="T6" fmla="*/ 41 w 48"/>
                <a:gd name="T7" fmla="*/ 2 h 44"/>
                <a:gd name="T8" fmla="*/ 46 w 48"/>
                <a:gd name="T9" fmla="*/ 2 h 44"/>
                <a:gd name="T10" fmla="*/ 46 w 48"/>
                <a:gd name="T11" fmla="*/ 8 h 44"/>
                <a:gd name="T12" fmla="*/ 7 w 48"/>
                <a:gd name="T13" fmla="*/ 43 h 44"/>
                <a:gd name="T14" fmla="*/ 4 w 48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2" y="3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0"/>
                    <a:pt x="45" y="0"/>
                    <a:pt x="46" y="2"/>
                  </a:cubicBezTo>
                  <a:cubicBezTo>
                    <a:pt x="48" y="4"/>
                    <a:pt x="48" y="6"/>
                    <a:pt x="46" y="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84"/>
            <p:cNvSpPr>
              <a:spLocks/>
            </p:cNvSpPr>
            <p:nvPr/>
          </p:nvSpPr>
          <p:spPr bwMode="auto">
            <a:xfrm>
              <a:off x="4957763" y="3375026"/>
              <a:ext cx="9525" cy="9525"/>
            </a:xfrm>
            <a:custGeom>
              <a:avLst/>
              <a:gdLst>
                <a:gd name="T0" fmla="*/ 5 w 12"/>
                <a:gd name="T1" fmla="*/ 11 h 11"/>
                <a:gd name="T2" fmla="*/ 2 w 12"/>
                <a:gd name="T3" fmla="*/ 10 h 11"/>
                <a:gd name="T4" fmla="*/ 2 w 12"/>
                <a:gd name="T5" fmla="*/ 4 h 11"/>
                <a:gd name="T6" fmla="*/ 5 w 12"/>
                <a:gd name="T7" fmla="*/ 2 h 11"/>
                <a:gd name="T8" fmla="*/ 11 w 12"/>
                <a:gd name="T9" fmla="*/ 2 h 11"/>
                <a:gd name="T10" fmla="*/ 10 w 12"/>
                <a:gd name="T11" fmla="*/ 8 h 11"/>
                <a:gd name="T12" fmla="*/ 7 w 12"/>
                <a:gd name="T13" fmla="*/ 10 h 11"/>
                <a:gd name="T14" fmla="*/ 5 w 1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5" y="11"/>
                  </a:moveTo>
                  <a:cubicBezTo>
                    <a:pt x="4" y="11"/>
                    <a:pt x="3" y="11"/>
                    <a:pt x="2" y="10"/>
                  </a:cubicBezTo>
                  <a:cubicBezTo>
                    <a:pt x="0" y="8"/>
                    <a:pt x="0" y="6"/>
                    <a:pt x="2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0"/>
                    <a:pt x="9" y="0"/>
                    <a:pt x="11" y="2"/>
                  </a:cubicBezTo>
                  <a:cubicBezTo>
                    <a:pt x="12" y="4"/>
                    <a:pt x="12" y="6"/>
                    <a:pt x="10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6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85"/>
            <p:cNvSpPr>
              <a:spLocks/>
            </p:cNvSpPr>
            <p:nvPr/>
          </p:nvSpPr>
          <p:spPr bwMode="auto">
            <a:xfrm>
              <a:off x="4968876" y="3359151"/>
              <a:ext cx="17463" cy="15875"/>
            </a:xfrm>
            <a:custGeom>
              <a:avLst/>
              <a:gdLst>
                <a:gd name="T0" fmla="*/ 4 w 21"/>
                <a:gd name="T1" fmla="*/ 19 h 19"/>
                <a:gd name="T2" fmla="*/ 1 w 21"/>
                <a:gd name="T3" fmla="*/ 18 h 19"/>
                <a:gd name="T4" fmla="*/ 2 w 21"/>
                <a:gd name="T5" fmla="*/ 12 h 19"/>
                <a:gd name="T6" fmla="*/ 13 w 21"/>
                <a:gd name="T7" fmla="*/ 1 h 19"/>
                <a:gd name="T8" fmla="*/ 19 w 21"/>
                <a:gd name="T9" fmla="*/ 1 h 19"/>
                <a:gd name="T10" fmla="*/ 19 w 21"/>
                <a:gd name="T11" fmla="*/ 7 h 19"/>
                <a:gd name="T12" fmla="*/ 7 w 21"/>
                <a:gd name="T13" fmla="*/ 18 h 19"/>
                <a:gd name="T14" fmla="*/ 4 w 2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9">
                  <a:moveTo>
                    <a:pt x="4" y="19"/>
                  </a:moveTo>
                  <a:cubicBezTo>
                    <a:pt x="3" y="19"/>
                    <a:pt x="2" y="18"/>
                    <a:pt x="1" y="18"/>
                  </a:cubicBezTo>
                  <a:cubicBezTo>
                    <a:pt x="0" y="16"/>
                    <a:pt x="0" y="13"/>
                    <a:pt x="2" y="1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0"/>
                    <a:pt x="18" y="0"/>
                    <a:pt x="19" y="1"/>
                  </a:cubicBezTo>
                  <a:cubicBezTo>
                    <a:pt x="21" y="3"/>
                    <a:pt x="20" y="5"/>
                    <a:pt x="19" y="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5" y="19"/>
                    <a:pt x="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86"/>
            <p:cNvSpPr>
              <a:spLocks/>
            </p:cNvSpPr>
            <p:nvPr/>
          </p:nvSpPr>
          <p:spPr bwMode="auto">
            <a:xfrm>
              <a:off x="4859338" y="3417888"/>
              <a:ext cx="11113" cy="17463"/>
            </a:xfrm>
            <a:custGeom>
              <a:avLst/>
              <a:gdLst>
                <a:gd name="T0" fmla="*/ 9 w 14"/>
                <a:gd name="T1" fmla="*/ 21 h 21"/>
                <a:gd name="T2" fmla="*/ 5 w 14"/>
                <a:gd name="T3" fmla="*/ 19 h 21"/>
                <a:gd name="T4" fmla="*/ 1 w 14"/>
                <a:gd name="T5" fmla="*/ 6 h 21"/>
                <a:gd name="T6" fmla="*/ 3 w 14"/>
                <a:gd name="T7" fmla="*/ 1 h 21"/>
                <a:gd name="T8" fmla="*/ 8 w 14"/>
                <a:gd name="T9" fmla="*/ 4 h 21"/>
                <a:gd name="T10" fmla="*/ 13 w 14"/>
                <a:gd name="T11" fmla="*/ 16 h 21"/>
                <a:gd name="T12" fmla="*/ 11 w 14"/>
                <a:gd name="T13" fmla="*/ 21 h 21"/>
                <a:gd name="T14" fmla="*/ 9 w 1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1">
                  <a:moveTo>
                    <a:pt x="9" y="21"/>
                  </a:moveTo>
                  <a:cubicBezTo>
                    <a:pt x="7" y="21"/>
                    <a:pt x="6" y="20"/>
                    <a:pt x="5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8"/>
                    <a:pt x="13" y="20"/>
                    <a:pt x="11" y="21"/>
                  </a:cubicBezTo>
                  <a:cubicBezTo>
                    <a:pt x="10" y="21"/>
                    <a:pt x="10" y="21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87"/>
            <p:cNvSpPr>
              <a:spLocks/>
            </p:cNvSpPr>
            <p:nvPr/>
          </p:nvSpPr>
          <p:spPr bwMode="auto">
            <a:xfrm>
              <a:off x="4865688" y="3435351"/>
              <a:ext cx="9525" cy="11113"/>
            </a:xfrm>
            <a:custGeom>
              <a:avLst/>
              <a:gdLst>
                <a:gd name="T0" fmla="*/ 6 w 11"/>
                <a:gd name="T1" fmla="*/ 13 h 13"/>
                <a:gd name="T2" fmla="*/ 3 w 11"/>
                <a:gd name="T3" fmla="*/ 10 h 13"/>
                <a:gd name="T4" fmla="*/ 1 w 11"/>
                <a:gd name="T5" fmla="*/ 6 h 13"/>
                <a:gd name="T6" fmla="*/ 4 w 11"/>
                <a:gd name="T7" fmla="*/ 1 h 13"/>
                <a:gd name="T8" fmla="*/ 9 w 11"/>
                <a:gd name="T9" fmla="*/ 4 h 13"/>
                <a:gd name="T10" fmla="*/ 10 w 11"/>
                <a:gd name="T11" fmla="*/ 7 h 13"/>
                <a:gd name="T12" fmla="*/ 8 w 11"/>
                <a:gd name="T13" fmla="*/ 12 h 13"/>
                <a:gd name="T14" fmla="*/ 6 w 1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6" y="13"/>
                  </a:moveTo>
                  <a:cubicBezTo>
                    <a:pt x="5" y="13"/>
                    <a:pt x="3" y="12"/>
                    <a:pt x="3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4" y="1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9"/>
                    <a:pt x="10" y="11"/>
                    <a:pt x="8" y="12"/>
                  </a:cubicBezTo>
                  <a:cubicBezTo>
                    <a:pt x="7" y="12"/>
                    <a:pt x="7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8"/>
            <p:cNvSpPr>
              <a:spLocks/>
            </p:cNvSpPr>
            <p:nvPr/>
          </p:nvSpPr>
          <p:spPr bwMode="auto">
            <a:xfrm>
              <a:off x="4872038" y="3451226"/>
              <a:ext cx="47625" cy="109538"/>
            </a:xfrm>
            <a:custGeom>
              <a:avLst/>
              <a:gdLst>
                <a:gd name="T0" fmla="*/ 52 w 57"/>
                <a:gd name="T1" fmla="*/ 130 h 130"/>
                <a:gd name="T2" fmla="*/ 49 w 57"/>
                <a:gd name="T3" fmla="*/ 128 h 130"/>
                <a:gd name="T4" fmla="*/ 1 w 57"/>
                <a:gd name="T5" fmla="*/ 6 h 130"/>
                <a:gd name="T6" fmla="*/ 3 w 57"/>
                <a:gd name="T7" fmla="*/ 1 h 130"/>
                <a:gd name="T8" fmla="*/ 9 w 57"/>
                <a:gd name="T9" fmla="*/ 3 h 130"/>
                <a:gd name="T10" fmla="*/ 56 w 57"/>
                <a:gd name="T11" fmla="*/ 125 h 130"/>
                <a:gd name="T12" fmla="*/ 54 w 57"/>
                <a:gd name="T13" fmla="*/ 130 h 130"/>
                <a:gd name="T14" fmla="*/ 52 w 57"/>
                <a:gd name="T1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0">
                  <a:moveTo>
                    <a:pt x="52" y="130"/>
                  </a:moveTo>
                  <a:cubicBezTo>
                    <a:pt x="51" y="130"/>
                    <a:pt x="49" y="129"/>
                    <a:pt x="49" y="1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7" y="127"/>
                    <a:pt x="56" y="129"/>
                    <a:pt x="54" y="130"/>
                  </a:cubicBezTo>
                  <a:cubicBezTo>
                    <a:pt x="53" y="130"/>
                    <a:pt x="53" y="130"/>
                    <a:pt x="52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89"/>
            <p:cNvSpPr>
              <a:spLocks/>
            </p:cNvSpPr>
            <p:nvPr/>
          </p:nvSpPr>
          <p:spPr bwMode="auto">
            <a:xfrm>
              <a:off x="4913313" y="3419476"/>
              <a:ext cx="60325" cy="141288"/>
            </a:xfrm>
            <a:custGeom>
              <a:avLst/>
              <a:gdLst>
                <a:gd name="T0" fmla="*/ 4 w 71"/>
                <a:gd name="T1" fmla="*/ 168 h 168"/>
                <a:gd name="T2" fmla="*/ 3 w 71"/>
                <a:gd name="T3" fmla="*/ 168 h 168"/>
                <a:gd name="T4" fmla="*/ 1 w 71"/>
                <a:gd name="T5" fmla="*/ 163 h 168"/>
                <a:gd name="T6" fmla="*/ 63 w 71"/>
                <a:gd name="T7" fmla="*/ 3 h 168"/>
                <a:gd name="T8" fmla="*/ 68 w 71"/>
                <a:gd name="T9" fmla="*/ 1 h 168"/>
                <a:gd name="T10" fmla="*/ 70 w 71"/>
                <a:gd name="T11" fmla="*/ 6 h 168"/>
                <a:gd name="T12" fmla="*/ 8 w 71"/>
                <a:gd name="T13" fmla="*/ 166 h 168"/>
                <a:gd name="T14" fmla="*/ 4 w 71"/>
                <a:gd name="T1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68">
                  <a:moveTo>
                    <a:pt x="4" y="168"/>
                  </a:moveTo>
                  <a:cubicBezTo>
                    <a:pt x="4" y="168"/>
                    <a:pt x="3" y="168"/>
                    <a:pt x="3" y="168"/>
                  </a:cubicBezTo>
                  <a:cubicBezTo>
                    <a:pt x="1" y="167"/>
                    <a:pt x="0" y="165"/>
                    <a:pt x="1" y="16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1"/>
                    <a:pt x="66" y="0"/>
                    <a:pt x="68" y="1"/>
                  </a:cubicBezTo>
                  <a:cubicBezTo>
                    <a:pt x="70" y="2"/>
                    <a:pt x="71" y="4"/>
                    <a:pt x="70" y="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7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590"/>
            <p:cNvSpPr>
              <a:spLocks noEditPoints="1"/>
            </p:cNvSpPr>
            <p:nvPr/>
          </p:nvSpPr>
          <p:spPr bwMode="auto">
            <a:xfrm>
              <a:off x="5526088" y="3352801"/>
              <a:ext cx="217488" cy="217488"/>
            </a:xfrm>
            <a:custGeom>
              <a:avLst/>
              <a:gdLst>
                <a:gd name="T0" fmla="*/ 128 w 257"/>
                <a:gd name="T1" fmla="*/ 257 h 257"/>
                <a:gd name="T2" fmla="*/ 0 w 257"/>
                <a:gd name="T3" fmla="*/ 128 h 257"/>
                <a:gd name="T4" fmla="*/ 38 w 257"/>
                <a:gd name="T5" fmla="*/ 38 h 257"/>
                <a:gd name="T6" fmla="*/ 128 w 257"/>
                <a:gd name="T7" fmla="*/ 0 h 257"/>
                <a:gd name="T8" fmla="*/ 201 w 257"/>
                <a:gd name="T9" fmla="*/ 22 h 257"/>
                <a:gd name="T10" fmla="*/ 257 w 257"/>
                <a:gd name="T11" fmla="*/ 128 h 257"/>
                <a:gd name="T12" fmla="*/ 256 w 257"/>
                <a:gd name="T13" fmla="*/ 137 h 257"/>
                <a:gd name="T14" fmla="*/ 128 w 257"/>
                <a:gd name="T15" fmla="*/ 257 h 257"/>
                <a:gd name="T16" fmla="*/ 128 w 257"/>
                <a:gd name="T17" fmla="*/ 16 h 257"/>
                <a:gd name="T18" fmla="*/ 49 w 257"/>
                <a:gd name="T19" fmla="*/ 49 h 257"/>
                <a:gd name="T20" fmla="*/ 16 w 257"/>
                <a:gd name="T21" fmla="*/ 128 h 257"/>
                <a:gd name="T22" fmla="*/ 128 w 257"/>
                <a:gd name="T23" fmla="*/ 241 h 257"/>
                <a:gd name="T24" fmla="*/ 241 w 257"/>
                <a:gd name="T25" fmla="*/ 136 h 257"/>
                <a:gd name="T26" fmla="*/ 241 w 257"/>
                <a:gd name="T27" fmla="*/ 128 h 257"/>
                <a:gd name="T28" fmla="*/ 192 w 257"/>
                <a:gd name="T29" fmla="*/ 35 h 257"/>
                <a:gd name="T30" fmla="*/ 128 w 257"/>
                <a:gd name="T31" fmla="*/ 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257">
                  <a:moveTo>
                    <a:pt x="128" y="257"/>
                  </a:moveTo>
                  <a:cubicBezTo>
                    <a:pt x="58" y="257"/>
                    <a:pt x="0" y="199"/>
                    <a:pt x="0" y="128"/>
                  </a:cubicBezTo>
                  <a:cubicBezTo>
                    <a:pt x="0" y="94"/>
                    <a:pt x="13" y="62"/>
                    <a:pt x="38" y="38"/>
                  </a:cubicBezTo>
                  <a:cubicBezTo>
                    <a:pt x="62" y="13"/>
                    <a:pt x="94" y="0"/>
                    <a:pt x="128" y="0"/>
                  </a:cubicBezTo>
                  <a:cubicBezTo>
                    <a:pt x="154" y="0"/>
                    <a:pt x="179" y="8"/>
                    <a:pt x="201" y="22"/>
                  </a:cubicBezTo>
                  <a:cubicBezTo>
                    <a:pt x="236" y="46"/>
                    <a:pt x="257" y="86"/>
                    <a:pt x="257" y="128"/>
                  </a:cubicBezTo>
                  <a:cubicBezTo>
                    <a:pt x="257" y="132"/>
                    <a:pt x="257" y="134"/>
                    <a:pt x="256" y="137"/>
                  </a:cubicBezTo>
                  <a:cubicBezTo>
                    <a:pt x="252" y="204"/>
                    <a:pt x="196" y="257"/>
                    <a:pt x="128" y="257"/>
                  </a:cubicBezTo>
                  <a:close/>
                  <a:moveTo>
                    <a:pt x="128" y="16"/>
                  </a:moveTo>
                  <a:cubicBezTo>
                    <a:pt x="99" y="16"/>
                    <a:pt x="70" y="28"/>
                    <a:pt x="49" y="49"/>
                  </a:cubicBezTo>
                  <a:cubicBezTo>
                    <a:pt x="28" y="70"/>
                    <a:pt x="16" y="98"/>
                    <a:pt x="16" y="128"/>
                  </a:cubicBezTo>
                  <a:cubicBezTo>
                    <a:pt x="16" y="190"/>
                    <a:pt x="67" y="241"/>
                    <a:pt x="128" y="241"/>
                  </a:cubicBezTo>
                  <a:cubicBezTo>
                    <a:pt x="187" y="241"/>
                    <a:pt x="237" y="195"/>
                    <a:pt x="241" y="136"/>
                  </a:cubicBezTo>
                  <a:cubicBezTo>
                    <a:pt x="241" y="134"/>
                    <a:pt x="241" y="131"/>
                    <a:pt x="241" y="128"/>
                  </a:cubicBezTo>
                  <a:cubicBezTo>
                    <a:pt x="241" y="91"/>
                    <a:pt x="222" y="56"/>
                    <a:pt x="192" y="35"/>
                  </a:cubicBezTo>
                  <a:cubicBezTo>
                    <a:pt x="173" y="23"/>
                    <a:pt x="151" y="16"/>
                    <a:pt x="1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591"/>
            <p:cNvSpPr>
              <a:spLocks/>
            </p:cNvSpPr>
            <p:nvPr/>
          </p:nvSpPr>
          <p:spPr bwMode="auto">
            <a:xfrm>
              <a:off x="5549901" y="3457576"/>
              <a:ext cx="6350" cy="14288"/>
            </a:xfrm>
            <a:custGeom>
              <a:avLst/>
              <a:gdLst>
                <a:gd name="T0" fmla="*/ 5 w 9"/>
                <a:gd name="T1" fmla="*/ 16 h 16"/>
                <a:gd name="T2" fmla="*/ 1 w 9"/>
                <a:gd name="T3" fmla="*/ 12 h 16"/>
                <a:gd name="T4" fmla="*/ 0 w 9"/>
                <a:gd name="T5" fmla="*/ 4 h 16"/>
                <a:gd name="T6" fmla="*/ 4 w 9"/>
                <a:gd name="T7" fmla="*/ 0 h 16"/>
                <a:gd name="T8" fmla="*/ 8 w 9"/>
                <a:gd name="T9" fmla="*/ 4 h 16"/>
                <a:gd name="T10" fmla="*/ 9 w 9"/>
                <a:gd name="T11" fmla="*/ 12 h 16"/>
                <a:gd name="T12" fmla="*/ 5 w 9"/>
                <a:gd name="T13" fmla="*/ 16 h 16"/>
                <a:gd name="T14" fmla="*/ 5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5" y="16"/>
                  </a:moveTo>
                  <a:cubicBezTo>
                    <a:pt x="2" y="16"/>
                    <a:pt x="1" y="14"/>
                    <a:pt x="1" y="12"/>
                  </a:cubicBezTo>
                  <a:cubicBezTo>
                    <a:pt x="0" y="10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8" y="9"/>
                    <a:pt x="9" y="12"/>
                  </a:cubicBezTo>
                  <a:cubicBezTo>
                    <a:pt x="9" y="14"/>
                    <a:pt x="7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592"/>
            <p:cNvSpPr>
              <a:spLocks/>
            </p:cNvSpPr>
            <p:nvPr/>
          </p:nvSpPr>
          <p:spPr bwMode="auto">
            <a:xfrm>
              <a:off x="5553076" y="3481388"/>
              <a:ext cx="34925" cy="44450"/>
            </a:xfrm>
            <a:custGeom>
              <a:avLst/>
              <a:gdLst>
                <a:gd name="T0" fmla="*/ 36 w 41"/>
                <a:gd name="T1" fmla="*/ 53 h 53"/>
                <a:gd name="T2" fmla="*/ 34 w 41"/>
                <a:gd name="T3" fmla="*/ 52 h 53"/>
                <a:gd name="T4" fmla="*/ 1 w 41"/>
                <a:gd name="T5" fmla="*/ 6 h 53"/>
                <a:gd name="T6" fmla="*/ 3 w 41"/>
                <a:gd name="T7" fmla="*/ 1 h 53"/>
                <a:gd name="T8" fmla="*/ 8 w 41"/>
                <a:gd name="T9" fmla="*/ 3 h 53"/>
                <a:gd name="T10" fmla="*/ 39 w 41"/>
                <a:gd name="T11" fmla="*/ 46 h 53"/>
                <a:gd name="T12" fmla="*/ 40 w 41"/>
                <a:gd name="T13" fmla="*/ 52 h 53"/>
                <a:gd name="T14" fmla="*/ 36 w 41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3">
                  <a:moveTo>
                    <a:pt x="36" y="53"/>
                  </a:moveTo>
                  <a:cubicBezTo>
                    <a:pt x="36" y="53"/>
                    <a:pt x="35" y="53"/>
                    <a:pt x="34" y="52"/>
                  </a:cubicBezTo>
                  <a:cubicBezTo>
                    <a:pt x="18" y="41"/>
                    <a:pt x="7" y="25"/>
                    <a:pt x="1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4" y="20"/>
                    <a:pt x="24" y="35"/>
                    <a:pt x="39" y="46"/>
                  </a:cubicBezTo>
                  <a:cubicBezTo>
                    <a:pt x="40" y="47"/>
                    <a:pt x="41" y="50"/>
                    <a:pt x="40" y="52"/>
                  </a:cubicBezTo>
                  <a:cubicBezTo>
                    <a:pt x="39" y="53"/>
                    <a:pt x="38" y="53"/>
                    <a:pt x="3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593"/>
            <p:cNvSpPr>
              <a:spLocks/>
            </p:cNvSpPr>
            <p:nvPr/>
          </p:nvSpPr>
          <p:spPr bwMode="auto">
            <a:xfrm>
              <a:off x="5559426" y="3384551"/>
              <a:ext cx="149225" cy="79375"/>
            </a:xfrm>
            <a:custGeom>
              <a:avLst/>
              <a:gdLst>
                <a:gd name="T0" fmla="*/ 88 w 176"/>
                <a:gd name="T1" fmla="*/ 95 h 95"/>
                <a:gd name="T2" fmla="*/ 86 w 176"/>
                <a:gd name="T3" fmla="*/ 94 h 95"/>
                <a:gd name="T4" fmla="*/ 1 w 176"/>
                <a:gd name="T5" fmla="*/ 10 h 95"/>
                <a:gd name="T6" fmla="*/ 1 w 176"/>
                <a:gd name="T7" fmla="*/ 4 h 95"/>
                <a:gd name="T8" fmla="*/ 7 w 176"/>
                <a:gd name="T9" fmla="*/ 4 h 95"/>
                <a:gd name="T10" fmla="*/ 88 w 176"/>
                <a:gd name="T11" fmla="*/ 86 h 95"/>
                <a:gd name="T12" fmla="*/ 168 w 176"/>
                <a:gd name="T13" fmla="*/ 1 h 95"/>
                <a:gd name="T14" fmla="*/ 174 w 176"/>
                <a:gd name="T15" fmla="*/ 1 h 95"/>
                <a:gd name="T16" fmla="*/ 174 w 176"/>
                <a:gd name="T17" fmla="*/ 7 h 95"/>
                <a:gd name="T18" fmla="*/ 91 w 176"/>
                <a:gd name="T19" fmla="*/ 94 h 95"/>
                <a:gd name="T20" fmla="*/ 89 w 176"/>
                <a:gd name="T21" fmla="*/ 95 h 95"/>
                <a:gd name="T22" fmla="*/ 88 w 176"/>
                <a:gd name="T2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95">
                  <a:moveTo>
                    <a:pt x="88" y="95"/>
                  </a:moveTo>
                  <a:cubicBezTo>
                    <a:pt x="87" y="95"/>
                    <a:pt x="86" y="95"/>
                    <a:pt x="86" y="9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3" y="3"/>
                    <a:pt x="5" y="3"/>
                    <a:pt x="7" y="4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70" y="0"/>
                    <a:pt x="172" y="0"/>
                    <a:pt x="174" y="1"/>
                  </a:cubicBezTo>
                  <a:cubicBezTo>
                    <a:pt x="176" y="3"/>
                    <a:pt x="176" y="5"/>
                    <a:pt x="174" y="7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5"/>
                    <a:pt x="90" y="95"/>
                    <a:pt x="89" y="95"/>
                  </a:cubicBezTo>
                  <a:cubicBezTo>
                    <a:pt x="89" y="95"/>
                    <a:pt x="89" y="95"/>
                    <a:pt x="88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594"/>
            <p:cNvSpPr>
              <a:spLocks/>
            </p:cNvSpPr>
            <p:nvPr/>
          </p:nvSpPr>
          <p:spPr bwMode="auto">
            <a:xfrm>
              <a:off x="5630863" y="3455988"/>
              <a:ext cx="104775" cy="7938"/>
            </a:xfrm>
            <a:custGeom>
              <a:avLst/>
              <a:gdLst>
                <a:gd name="T0" fmla="*/ 4 w 124"/>
                <a:gd name="T1" fmla="*/ 11 h 11"/>
                <a:gd name="T2" fmla="*/ 1 w 124"/>
                <a:gd name="T3" fmla="*/ 8 h 11"/>
                <a:gd name="T4" fmla="*/ 4 w 124"/>
                <a:gd name="T5" fmla="*/ 3 h 11"/>
                <a:gd name="T6" fmla="*/ 120 w 124"/>
                <a:gd name="T7" fmla="*/ 0 h 11"/>
                <a:gd name="T8" fmla="*/ 124 w 124"/>
                <a:gd name="T9" fmla="*/ 4 h 11"/>
                <a:gd name="T10" fmla="*/ 120 w 124"/>
                <a:gd name="T11" fmla="*/ 8 h 11"/>
                <a:gd name="T12" fmla="*/ 5 w 124"/>
                <a:gd name="T13" fmla="*/ 11 h 11"/>
                <a:gd name="T14" fmla="*/ 4 w 124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">
                  <a:moveTo>
                    <a:pt x="4" y="11"/>
                  </a:moveTo>
                  <a:cubicBezTo>
                    <a:pt x="2" y="11"/>
                    <a:pt x="1" y="10"/>
                    <a:pt x="1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2" y="0"/>
                    <a:pt x="124" y="2"/>
                    <a:pt x="124" y="4"/>
                  </a:cubicBezTo>
                  <a:cubicBezTo>
                    <a:pt x="124" y="6"/>
                    <a:pt x="123" y="8"/>
                    <a:pt x="120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599"/>
            <p:cNvSpPr>
              <a:spLocks noEditPoints="1"/>
            </p:cNvSpPr>
            <p:nvPr/>
          </p:nvSpPr>
          <p:spPr bwMode="auto">
            <a:xfrm>
              <a:off x="6597651" y="3346451"/>
              <a:ext cx="228600" cy="230188"/>
            </a:xfrm>
            <a:custGeom>
              <a:avLst/>
              <a:gdLst>
                <a:gd name="T0" fmla="*/ 66 w 270"/>
                <a:gd name="T1" fmla="*/ 271 h 271"/>
                <a:gd name="T2" fmla="*/ 31 w 270"/>
                <a:gd name="T3" fmla="*/ 256 h 271"/>
                <a:gd name="T4" fmla="*/ 14 w 270"/>
                <a:gd name="T5" fmla="*/ 239 h 271"/>
                <a:gd name="T6" fmla="*/ 0 w 270"/>
                <a:gd name="T7" fmla="*/ 204 h 271"/>
                <a:gd name="T8" fmla="*/ 14 w 270"/>
                <a:gd name="T9" fmla="*/ 169 h 271"/>
                <a:gd name="T10" fmla="*/ 169 w 270"/>
                <a:gd name="T11" fmla="*/ 15 h 271"/>
                <a:gd name="T12" fmla="*/ 204 w 270"/>
                <a:gd name="T13" fmla="*/ 0 h 271"/>
                <a:gd name="T14" fmla="*/ 239 w 270"/>
                <a:gd name="T15" fmla="*/ 15 h 271"/>
                <a:gd name="T16" fmla="*/ 256 w 270"/>
                <a:gd name="T17" fmla="*/ 32 h 271"/>
                <a:gd name="T18" fmla="*/ 270 w 270"/>
                <a:gd name="T19" fmla="*/ 67 h 271"/>
                <a:gd name="T20" fmla="*/ 256 w 270"/>
                <a:gd name="T21" fmla="*/ 102 h 271"/>
                <a:gd name="T22" fmla="*/ 101 w 270"/>
                <a:gd name="T23" fmla="*/ 256 h 271"/>
                <a:gd name="T24" fmla="*/ 66 w 270"/>
                <a:gd name="T25" fmla="*/ 271 h 271"/>
                <a:gd name="T26" fmla="*/ 204 w 270"/>
                <a:gd name="T27" fmla="*/ 16 h 271"/>
                <a:gd name="T28" fmla="*/ 180 w 270"/>
                <a:gd name="T29" fmla="*/ 26 h 271"/>
                <a:gd name="T30" fmla="*/ 26 w 270"/>
                <a:gd name="T31" fmla="*/ 181 h 271"/>
                <a:gd name="T32" fmla="*/ 16 w 270"/>
                <a:gd name="T33" fmla="*/ 204 h 271"/>
                <a:gd name="T34" fmla="*/ 26 w 270"/>
                <a:gd name="T35" fmla="*/ 228 h 271"/>
                <a:gd name="T36" fmla="*/ 43 w 270"/>
                <a:gd name="T37" fmla="*/ 245 h 271"/>
                <a:gd name="T38" fmla="*/ 66 w 270"/>
                <a:gd name="T39" fmla="*/ 255 h 271"/>
                <a:gd name="T40" fmla="*/ 90 w 270"/>
                <a:gd name="T41" fmla="*/ 245 h 271"/>
                <a:gd name="T42" fmla="*/ 245 w 270"/>
                <a:gd name="T43" fmla="*/ 90 h 271"/>
                <a:gd name="T44" fmla="*/ 254 w 270"/>
                <a:gd name="T45" fmla="*/ 67 h 271"/>
                <a:gd name="T46" fmla="*/ 245 w 270"/>
                <a:gd name="T47" fmla="*/ 43 h 271"/>
                <a:gd name="T48" fmla="*/ 228 w 270"/>
                <a:gd name="T49" fmla="*/ 26 h 271"/>
                <a:gd name="T50" fmla="*/ 204 w 270"/>
                <a:gd name="T51" fmla="*/ 1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0" h="271">
                  <a:moveTo>
                    <a:pt x="66" y="271"/>
                  </a:moveTo>
                  <a:cubicBezTo>
                    <a:pt x="53" y="271"/>
                    <a:pt x="41" y="266"/>
                    <a:pt x="31" y="256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5" y="230"/>
                    <a:pt x="0" y="217"/>
                    <a:pt x="0" y="204"/>
                  </a:cubicBezTo>
                  <a:cubicBezTo>
                    <a:pt x="0" y="191"/>
                    <a:pt x="5" y="179"/>
                    <a:pt x="14" y="16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78" y="5"/>
                    <a:pt x="191" y="0"/>
                    <a:pt x="204" y="0"/>
                  </a:cubicBezTo>
                  <a:cubicBezTo>
                    <a:pt x="217" y="0"/>
                    <a:pt x="230" y="5"/>
                    <a:pt x="239" y="15"/>
                  </a:cubicBezTo>
                  <a:cubicBezTo>
                    <a:pt x="256" y="32"/>
                    <a:pt x="256" y="32"/>
                    <a:pt x="256" y="32"/>
                  </a:cubicBezTo>
                  <a:cubicBezTo>
                    <a:pt x="265" y="41"/>
                    <a:pt x="270" y="53"/>
                    <a:pt x="270" y="67"/>
                  </a:cubicBezTo>
                  <a:cubicBezTo>
                    <a:pt x="270" y="80"/>
                    <a:pt x="265" y="92"/>
                    <a:pt x="256" y="102"/>
                  </a:cubicBezTo>
                  <a:cubicBezTo>
                    <a:pt x="101" y="256"/>
                    <a:pt x="101" y="256"/>
                    <a:pt x="101" y="256"/>
                  </a:cubicBezTo>
                  <a:cubicBezTo>
                    <a:pt x="92" y="266"/>
                    <a:pt x="80" y="271"/>
                    <a:pt x="66" y="271"/>
                  </a:cubicBezTo>
                  <a:close/>
                  <a:moveTo>
                    <a:pt x="204" y="16"/>
                  </a:moveTo>
                  <a:cubicBezTo>
                    <a:pt x="195" y="16"/>
                    <a:pt x="187" y="20"/>
                    <a:pt x="180" y="26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19" y="187"/>
                    <a:pt x="16" y="195"/>
                    <a:pt x="16" y="204"/>
                  </a:cubicBezTo>
                  <a:cubicBezTo>
                    <a:pt x="16" y="213"/>
                    <a:pt x="19" y="222"/>
                    <a:pt x="26" y="228"/>
                  </a:cubicBezTo>
                  <a:cubicBezTo>
                    <a:pt x="43" y="245"/>
                    <a:pt x="43" y="245"/>
                    <a:pt x="43" y="245"/>
                  </a:cubicBezTo>
                  <a:cubicBezTo>
                    <a:pt x="49" y="251"/>
                    <a:pt x="57" y="255"/>
                    <a:pt x="66" y="255"/>
                  </a:cubicBezTo>
                  <a:cubicBezTo>
                    <a:pt x="75" y="255"/>
                    <a:pt x="84" y="251"/>
                    <a:pt x="90" y="245"/>
                  </a:cubicBezTo>
                  <a:cubicBezTo>
                    <a:pt x="245" y="90"/>
                    <a:pt x="245" y="90"/>
                    <a:pt x="245" y="90"/>
                  </a:cubicBezTo>
                  <a:cubicBezTo>
                    <a:pt x="251" y="84"/>
                    <a:pt x="254" y="76"/>
                    <a:pt x="254" y="67"/>
                  </a:cubicBezTo>
                  <a:cubicBezTo>
                    <a:pt x="254" y="58"/>
                    <a:pt x="251" y="49"/>
                    <a:pt x="245" y="43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1" y="20"/>
                    <a:pt x="213" y="16"/>
                    <a:pt x="20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600"/>
            <p:cNvSpPr>
              <a:spLocks/>
            </p:cNvSpPr>
            <p:nvPr/>
          </p:nvSpPr>
          <p:spPr bwMode="auto">
            <a:xfrm>
              <a:off x="6719888" y="3413126"/>
              <a:ext cx="42863" cy="44450"/>
            </a:xfrm>
            <a:custGeom>
              <a:avLst/>
              <a:gdLst>
                <a:gd name="T0" fmla="*/ 47 w 51"/>
                <a:gd name="T1" fmla="*/ 52 h 52"/>
                <a:gd name="T2" fmla="*/ 44 w 51"/>
                <a:gd name="T3" fmla="*/ 51 h 52"/>
                <a:gd name="T4" fmla="*/ 1 w 51"/>
                <a:gd name="T5" fmla="*/ 7 h 52"/>
                <a:gd name="T6" fmla="*/ 1 w 51"/>
                <a:gd name="T7" fmla="*/ 2 h 52"/>
                <a:gd name="T8" fmla="*/ 7 w 51"/>
                <a:gd name="T9" fmla="*/ 2 h 52"/>
                <a:gd name="T10" fmla="*/ 50 w 51"/>
                <a:gd name="T11" fmla="*/ 45 h 52"/>
                <a:gd name="T12" fmla="*/ 50 w 51"/>
                <a:gd name="T13" fmla="*/ 51 h 52"/>
                <a:gd name="T14" fmla="*/ 47 w 51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47" y="52"/>
                  </a:moveTo>
                  <a:cubicBezTo>
                    <a:pt x="46" y="52"/>
                    <a:pt x="45" y="52"/>
                    <a:pt x="44" y="5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1" y="47"/>
                    <a:pt x="51" y="49"/>
                    <a:pt x="50" y="51"/>
                  </a:cubicBezTo>
                  <a:cubicBezTo>
                    <a:pt x="49" y="52"/>
                    <a:pt x="48" y="52"/>
                    <a:pt x="4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601"/>
            <p:cNvSpPr>
              <a:spLocks/>
            </p:cNvSpPr>
            <p:nvPr/>
          </p:nvSpPr>
          <p:spPr bwMode="auto">
            <a:xfrm>
              <a:off x="6662738" y="3470276"/>
              <a:ext cx="42863" cy="44450"/>
            </a:xfrm>
            <a:custGeom>
              <a:avLst/>
              <a:gdLst>
                <a:gd name="T0" fmla="*/ 47 w 51"/>
                <a:gd name="T1" fmla="*/ 52 h 52"/>
                <a:gd name="T2" fmla="*/ 44 w 51"/>
                <a:gd name="T3" fmla="*/ 51 h 52"/>
                <a:gd name="T4" fmla="*/ 1 w 51"/>
                <a:gd name="T5" fmla="*/ 7 h 52"/>
                <a:gd name="T6" fmla="*/ 1 w 51"/>
                <a:gd name="T7" fmla="*/ 2 h 52"/>
                <a:gd name="T8" fmla="*/ 7 w 51"/>
                <a:gd name="T9" fmla="*/ 2 h 52"/>
                <a:gd name="T10" fmla="*/ 50 w 51"/>
                <a:gd name="T11" fmla="*/ 45 h 52"/>
                <a:gd name="T12" fmla="*/ 50 w 51"/>
                <a:gd name="T13" fmla="*/ 51 h 52"/>
                <a:gd name="T14" fmla="*/ 47 w 51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47" y="52"/>
                  </a:moveTo>
                  <a:cubicBezTo>
                    <a:pt x="46" y="52"/>
                    <a:pt x="45" y="52"/>
                    <a:pt x="44" y="5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1" y="47"/>
                    <a:pt x="51" y="49"/>
                    <a:pt x="50" y="51"/>
                  </a:cubicBezTo>
                  <a:cubicBezTo>
                    <a:pt x="49" y="52"/>
                    <a:pt x="48" y="52"/>
                    <a:pt x="4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Oval 602"/>
            <p:cNvSpPr>
              <a:spLocks noChangeArrowheads="1"/>
            </p:cNvSpPr>
            <p:nvPr/>
          </p:nvSpPr>
          <p:spPr bwMode="auto">
            <a:xfrm>
              <a:off x="6707188" y="3482976"/>
              <a:ext cx="9525" cy="9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Oval 603"/>
            <p:cNvSpPr>
              <a:spLocks noChangeArrowheads="1"/>
            </p:cNvSpPr>
            <p:nvPr/>
          </p:nvSpPr>
          <p:spPr bwMode="auto">
            <a:xfrm>
              <a:off x="6731001" y="3455988"/>
              <a:ext cx="952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Oval 604"/>
            <p:cNvSpPr>
              <a:spLocks noChangeArrowheads="1"/>
            </p:cNvSpPr>
            <p:nvPr/>
          </p:nvSpPr>
          <p:spPr bwMode="auto">
            <a:xfrm>
              <a:off x="6683376" y="3459163"/>
              <a:ext cx="9525" cy="9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Oval 605"/>
            <p:cNvSpPr>
              <a:spLocks noChangeArrowheads="1"/>
            </p:cNvSpPr>
            <p:nvPr/>
          </p:nvSpPr>
          <p:spPr bwMode="auto">
            <a:xfrm>
              <a:off x="6707188" y="3432176"/>
              <a:ext cx="952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613"/>
            <p:cNvSpPr>
              <a:spLocks noEditPoints="1"/>
            </p:cNvSpPr>
            <p:nvPr/>
          </p:nvSpPr>
          <p:spPr bwMode="auto">
            <a:xfrm>
              <a:off x="5165725" y="3376613"/>
              <a:ext cx="220663" cy="166688"/>
            </a:xfrm>
            <a:custGeom>
              <a:avLst/>
              <a:gdLst>
                <a:gd name="T0" fmla="*/ 260 w 260"/>
                <a:gd name="T1" fmla="*/ 168 h 196"/>
                <a:gd name="T2" fmla="*/ 232 w 260"/>
                <a:gd name="T3" fmla="*/ 196 h 196"/>
                <a:gd name="T4" fmla="*/ 28 w 260"/>
                <a:gd name="T5" fmla="*/ 196 h 196"/>
                <a:gd name="T6" fmla="*/ 0 w 260"/>
                <a:gd name="T7" fmla="*/ 168 h 196"/>
                <a:gd name="T8" fmla="*/ 0 w 260"/>
                <a:gd name="T9" fmla="*/ 28 h 196"/>
                <a:gd name="T10" fmla="*/ 28 w 260"/>
                <a:gd name="T11" fmla="*/ 0 h 196"/>
                <a:gd name="T12" fmla="*/ 232 w 260"/>
                <a:gd name="T13" fmla="*/ 0 h 196"/>
                <a:gd name="T14" fmla="*/ 260 w 260"/>
                <a:gd name="T15" fmla="*/ 28 h 196"/>
                <a:gd name="T16" fmla="*/ 260 w 260"/>
                <a:gd name="T17" fmla="*/ 168 h 196"/>
                <a:gd name="T18" fmla="*/ 244 w 260"/>
                <a:gd name="T19" fmla="*/ 28 h 196"/>
                <a:gd name="T20" fmla="*/ 232 w 260"/>
                <a:gd name="T21" fmla="*/ 16 h 196"/>
                <a:gd name="T22" fmla="*/ 28 w 260"/>
                <a:gd name="T23" fmla="*/ 16 h 196"/>
                <a:gd name="T24" fmla="*/ 16 w 260"/>
                <a:gd name="T25" fmla="*/ 28 h 196"/>
                <a:gd name="T26" fmla="*/ 16 w 260"/>
                <a:gd name="T27" fmla="*/ 168 h 196"/>
                <a:gd name="T28" fmla="*/ 28 w 260"/>
                <a:gd name="T29" fmla="*/ 180 h 196"/>
                <a:gd name="T30" fmla="*/ 232 w 260"/>
                <a:gd name="T31" fmla="*/ 180 h 196"/>
                <a:gd name="T32" fmla="*/ 244 w 260"/>
                <a:gd name="T33" fmla="*/ 168 h 196"/>
                <a:gd name="T34" fmla="*/ 244 w 260"/>
                <a:gd name="T35" fmla="*/ 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96">
                  <a:moveTo>
                    <a:pt x="260" y="168"/>
                  </a:moveTo>
                  <a:cubicBezTo>
                    <a:pt x="260" y="184"/>
                    <a:pt x="248" y="196"/>
                    <a:pt x="232" y="196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12" y="196"/>
                    <a:pt x="0" y="184"/>
                    <a:pt x="0" y="16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168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5"/>
                    <a:pt x="21" y="180"/>
                    <a:pt x="28" y="180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39" y="180"/>
                    <a:pt x="244" y="175"/>
                    <a:pt x="244" y="168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614"/>
            <p:cNvSpPr>
              <a:spLocks/>
            </p:cNvSpPr>
            <p:nvPr/>
          </p:nvSpPr>
          <p:spPr bwMode="auto">
            <a:xfrm>
              <a:off x="5170488" y="3411538"/>
              <a:ext cx="214313" cy="6350"/>
            </a:xfrm>
            <a:custGeom>
              <a:avLst/>
              <a:gdLst>
                <a:gd name="T0" fmla="*/ 248 w 252"/>
                <a:gd name="T1" fmla="*/ 8 h 8"/>
                <a:gd name="T2" fmla="*/ 4 w 252"/>
                <a:gd name="T3" fmla="*/ 8 h 8"/>
                <a:gd name="T4" fmla="*/ 0 w 252"/>
                <a:gd name="T5" fmla="*/ 4 h 8"/>
                <a:gd name="T6" fmla="*/ 4 w 252"/>
                <a:gd name="T7" fmla="*/ 0 h 8"/>
                <a:gd name="T8" fmla="*/ 248 w 252"/>
                <a:gd name="T9" fmla="*/ 0 h 8"/>
                <a:gd name="T10" fmla="*/ 252 w 252"/>
                <a:gd name="T11" fmla="*/ 4 h 8"/>
                <a:gd name="T12" fmla="*/ 248 w 2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8">
                  <a:moveTo>
                    <a:pt x="2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1" y="0"/>
                    <a:pt x="252" y="2"/>
                    <a:pt x="252" y="4"/>
                  </a:cubicBezTo>
                  <a:cubicBezTo>
                    <a:pt x="252" y="6"/>
                    <a:pt x="251" y="8"/>
                    <a:pt x="24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615"/>
            <p:cNvSpPr>
              <a:spLocks/>
            </p:cNvSpPr>
            <p:nvPr/>
          </p:nvSpPr>
          <p:spPr bwMode="auto">
            <a:xfrm>
              <a:off x="5170488" y="3448050"/>
              <a:ext cx="214313" cy="7938"/>
            </a:xfrm>
            <a:custGeom>
              <a:avLst/>
              <a:gdLst>
                <a:gd name="T0" fmla="*/ 248 w 252"/>
                <a:gd name="T1" fmla="*/ 8 h 8"/>
                <a:gd name="T2" fmla="*/ 4 w 252"/>
                <a:gd name="T3" fmla="*/ 8 h 8"/>
                <a:gd name="T4" fmla="*/ 0 w 252"/>
                <a:gd name="T5" fmla="*/ 4 h 8"/>
                <a:gd name="T6" fmla="*/ 4 w 252"/>
                <a:gd name="T7" fmla="*/ 0 h 8"/>
                <a:gd name="T8" fmla="*/ 248 w 252"/>
                <a:gd name="T9" fmla="*/ 0 h 8"/>
                <a:gd name="T10" fmla="*/ 252 w 252"/>
                <a:gd name="T11" fmla="*/ 4 h 8"/>
                <a:gd name="T12" fmla="*/ 248 w 2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8">
                  <a:moveTo>
                    <a:pt x="2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1" y="0"/>
                    <a:pt x="252" y="2"/>
                    <a:pt x="252" y="4"/>
                  </a:cubicBezTo>
                  <a:cubicBezTo>
                    <a:pt x="252" y="6"/>
                    <a:pt x="251" y="8"/>
                    <a:pt x="24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616"/>
            <p:cNvSpPr>
              <a:spLocks/>
            </p:cNvSpPr>
            <p:nvPr/>
          </p:nvSpPr>
          <p:spPr bwMode="auto">
            <a:xfrm>
              <a:off x="5184775" y="3498850"/>
              <a:ext cx="20638" cy="7938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617"/>
            <p:cNvSpPr>
              <a:spLocks/>
            </p:cNvSpPr>
            <p:nvPr/>
          </p:nvSpPr>
          <p:spPr bwMode="auto">
            <a:xfrm>
              <a:off x="5211763" y="3498850"/>
              <a:ext cx="30163" cy="7938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6" y="2"/>
                    <a:pt x="36" y="4"/>
                  </a:cubicBezTo>
                  <a:cubicBezTo>
                    <a:pt x="36" y="6"/>
                    <a:pt x="35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618"/>
            <p:cNvSpPr>
              <a:spLocks/>
            </p:cNvSpPr>
            <p:nvPr/>
          </p:nvSpPr>
          <p:spPr bwMode="auto">
            <a:xfrm>
              <a:off x="5248275" y="3498850"/>
              <a:ext cx="14288" cy="7938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6" y="2"/>
                    <a:pt x="16" y="4"/>
                  </a:cubicBezTo>
                  <a:cubicBezTo>
                    <a:pt x="16" y="6"/>
                    <a:pt x="15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627"/>
            <p:cNvSpPr>
              <a:spLocks noEditPoints="1"/>
            </p:cNvSpPr>
            <p:nvPr/>
          </p:nvSpPr>
          <p:spPr bwMode="auto">
            <a:xfrm>
              <a:off x="7032625" y="3495675"/>
              <a:ext cx="77788" cy="74613"/>
            </a:xfrm>
            <a:custGeom>
              <a:avLst/>
              <a:gdLst>
                <a:gd name="T0" fmla="*/ 92 w 92"/>
                <a:gd name="T1" fmla="*/ 64 h 88"/>
                <a:gd name="T2" fmla="*/ 68 w 92"/>
                <a:gd name="T3" fmla="*/ 88 h 88"/>
                <a:gd name="T4" fmla="*/ 24 w 92"/>
                <a:gd name="T5" fmla="*/ 88 h 88"/>
                <a:gd name="T6" fmla="*/ 0 w 92"/>
                <a:gd name="T7" fmla="*/ 64 h 88"/>
                <a:gd name="T8" fmla="*/ 0 w 92"/>
                <a:gd name="T9" fmla="*/ 24 h 88"/>
                <a:gd name="T10" fmla="*/ 24 w 92"/>
                <a:gd name="T11" fmla="*/ 0 h 88"/>
                <a:gd name="T12" fmla="*/ 68 w 92"/>
                <a:gd name="T13" fmla="*/ 0 h 88"/>
                <a:gd name="T14" fmla="*/ 92 w 92"/>
                <a:gd name="T15" fmla="*/ 24 h 88"/>
                <a:gd name="T16" fmla="*/ 92 w 92"/>
                <a:gd name="T17" fmla="*/ 64 h 88"/>
                <a:gd name="T18" fmla="*/ 76 w 92"/>
                <a:gd name="T19" fmla="*/ 24 h 88"/>
                <a:gd name="T20" fmla="*/ 68 w 92"/>
                <a:gd name="T21" fmla="*/ 16 h 88"/>
                <a:gd name="T22" fmla="*/ 24 w 92"/>
                <a:gd name="T23" fmla="*/ 16 h 88"/>
                <a:gd name="T24" fmla="*/ 16 w 92"/>
                <a:gd name="T25" fmla="*/ 24 h 88"/>
                <a:gd name="T26" fmla="*/ 16 w 92"/>
                <a:gd name="T27" fmla="*/ 64 h 88"/>
                <a:gd name="T28" fmla="*/ 24 w 92"/>
                <a:gd name="T29" fmla="*/ 72 h 88"/>
                <a:gd name="T30" fmla="*/ 68 w 92"/>
                <a:gd name="T31" fmla="*/ 72 h 88"/>
                <a:gd name="T32" fmla="*/ 76 w 92"/>
                <a:gd name="T33" fmla="*/ 64 h 88"/>
                <a:gd name="T34" fmla="*/ 76 w 92"/>
                <a:gd name="T35" fmla="*/ 2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88">
                  <a:moveTo>
                    <a:pt x="92" y="64"/>
                  </a:moveTo>
                  <a:cubicBezTo>
                    <a:pt x="92" y="77"/>
                    <a:pt x="81" y="88"/>
                    <a:pt x="68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1" y="88"/>
                    <a:pt x="0" y="77"/>
                    <a:pt x="0" y="6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1" y="0"/>
                    <a:pt x="92" y="11"/>
                    <a:pt x="92" y="24"/>
                  </a:cubicBezTo>
                  <a:lnTo>
                    <a:pt x="92" y="64"/>
                  </a:lnTo>
                  <a:close/>
                  <a:moveTo>
                    <a:pt x="76" y="24"/>
                  </a:moveTo>
                  <a:cubicBezTo>
                    <a:pt x="76" y="20"/>
                    <a:pt x="72" y="16"/>
                    <a:pt x="68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16" y="20"/>
                    <a:pt x="16" y="2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8"/>
                    <a:pt x="20" y="72"/>
                    <a:pt x="24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2" y="72"/>
                    <a:pt x="76" y="68"/>
                    <a:pt x="76" y="64"/>
                  </a:cubicBezTo>
                  <a:lnTo>
                    <a:pt x="7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628"/>
            <p:cNvSpPr>
              <a:spLocks/>
            </p:cNvSpPr>
            <p:nvPr/>
          </p:nvSpPr>
          <p:spPr bwMode="auto">
            <a:xfrm>
              <a:off x="7056438" y="3557588"/>
              <a:ext cx="30163" cy="20638"/>
            </a:xfrm>
            <a:custGeom>
              <a:avLst/>
              <a:gdLst>
                <a:gd name="T0" fmla="*/ 23 w 36"/>
                <a:gd name="T1" fmla="*/ 24 h 24"/>
                <a:gd name="T2" fmla="*/ 12 w 36"/>
                <a:gd name="T3" fmla="*/ 24 h 24"/>
                <a:gd name="T4" fmla="*/ 0 w 36"/>
                <a:gd name="T5" fmla="*/ 9 h 24"/>
                <a:gd name="T6" fmla="*/ 0 w 36"/>
                <a:gd name="T7" fmla="*/ 8 h 24"/>
                <a:gd name="T8" fmla="*/ 8 w 36"/>
                <a:gd name="T9" fmla="*/ 0 h 24"/>
                <a:gd name="T10" fmla="*/ 16 w 36"/>
                <a:gd name="T11" fmla="*/ 8 h 24"/>
                <a:gd name="T12" fmla="*/ 20 w 36"/>
                <a:gd name="T13" fmla="*/ 8 h 24"/>
                <a:gd name="T14" fmla="*/ 28 w 36"/>
                <a:gd name="T15" fmla="*/ 0 h 24"/>
                <a:gd name="T16" fmla="*/ 36 w 36"/>
                <a:gd name="T17" fmla="*/ 8 h 24"/>
                <a:gd name="T18" fmla="*/ 36 w 36"/>
                <a:gd name="T19" fmla="*/ 9 h 24"/>
                <a:gd name="T20" fmla="*/ 23 w 36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24">
                  <a:moveTo>
                    <a:pt x="23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4" y="24"/>
                    <a:pt x="0" y="15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3" y="0"/>
                    <a:pt x="28" y="0"/>
                  </a:cubicBezTo>
                  <a:cubicBezTo>
                    <a:pt x="32" y="0"/>
                    <a:pt x="36" y="4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15"/>
                    <a:pt x="31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629"/>
            <p:cNvSpPr>
              <a:spLocks/>
            </p:cNvSpPr>
            <p:nvPr/>
          </p:nvSpPr>
          <p:spPr bwMode="auto">
            <a:xfrm>
              <a:off x="7004050" y="3346450"/>
              <a:ext cx="134938" cy="160338"/>
            </a:xfrm>
            <a:custGeom>
              <a:avLst/>
              <a:gdLst>
                <a:gd name="T0" fmla="*/ 51 w 159"/>
                <a:gd name="T1" fmla="*/ 189 h 189"/>
                <a:gd name="T2" fmla="*/ 0 w 159"/>
                <a:gd name="T3" fmla="*/ 79 h 189"/>
                <a:gd name="T4" fmla="*/ 80 w 159"/>
                <a:gd name="T5" fmla="*/ 0 h 189"/>
                <a:gd name="T6" fmla="*/ 159 w 159"/>
                <a:gd name="T7" fmla="*/ 79 h 189"/>
                <a:gd name="T8" fmla="*/ 110 w 159"/>
                <a:gd name="T9" fmla="*/ 188 h 189"/>
                <a:gd name="T10" fmla="*/ 100 w 159"/>
                <a:gd name="T11" fmla="*/ 175 h 189"/>
                <a:gd name="T12" fmla="*/ 143 w 159"/>
                <a:gd name="T13" fmla="*/ 79 h 189"/>
                <a:gd name="T14" fmla="*/ 80 w 159"/>
                <a:gd name="T15" fmla="*/ 16 h 189"/>
                <a:gd name="T16" fmla="*/ 16 w 159"/>
                <a:gd name="T17" fmla="*/ 79 h 189"/>
                <a:gd name="T18" fmla="*/ 60 w 159"/>
                <a:gd name="T19" fmla="*/ 176 h 189"/>
                <a:gd name="T20" fmla="*/ 51 w 159"/>
                <a:gd name="T2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89">
                  <a:moveTo>
                    <a:pt x="51" y="189"/>
                  </a:moveTo>
                  <a:cubicBezTo>
                    <a:pt x="21" y="167"/>
                    <a:pt x="0" y="113"/>
                    <a:pt x="0" y="79"/>
                  </a:cubicBezTo>
                  <a:cubicBezTo>
                    <a:pt x="0" y="35"/>
                    <a:pt x="36" y="0"/>
                    <a:pt x="80" y="0"/>
                  </a:cubicBezTo>
                  <a:cubicBezTo>
                    <a:pt x="123" y="0"/>
                    <a:pt x="159" y="35"/>
                    <a:pt x="159" y="79"/>
                  </a:cubicBezTo>
                  <a:cubicBezTo>
                    <a:pt x="159" y="112"/>
                    <a:pt x="139" y="165"/>
                    <a:pt x="110" y="188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25" y="156"/>
                    <a:pt x="143" y="108"/>
                    <a:pt x="143" y="79"/>
                  </a:cubicBezTo>
                  <a:cubicBezTo>
                    <a:pt x="143" y="44"/>
                    <a:pt x="115" y="16"/>
                    <a:pt x="80" y="16"/>
                  </a:cubicBezTo>
                  <a:cubicBezTo>
                    <a:pt x="44" y="16"/>
                    <a:pt x="16" y="44"/>
                    <a:pt x="16" y="79"/>
                  </a:cubicBezTo>
                  <a:cubicBezTo>
                    <a:pt x="16" y="109"/>
                    <a:pt x="35" y="158"/>
                    <a:pt x="60" y="176"/>
                  </a:cubicBezTo>
                  <a:lnTo>
                    <a:pt x="51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630"/>
            <p:cNvSpPr>
              <a:spLocks/>
            </p:cNvSpPr>
            <p:nvPr/>
          </p:nvSpPr>
          <p:spPr bwMode="auto">
            <a:xfrm>
              <a:off x="7038975" y="3505200"/>
              <a:ext cx="65088" cy="31750"/>
            </a:xfrm>
            <a:custGeom>
              <a:avLst/>
              <a:gdLst>
                <a:gd name="T0" fmla="*/ 4 w 76"/>
                <a:gd name="T1" fmla="*/ 37 h 37"/>
                <a:gd name="T2" fmla="*/ 1 w 76"/>
                <a:gd name="T3" fmla="*/ 35 h 37"/>
                <a:gd name="T4" fmla="*/ 3 w 76"/>
                <a:gd name="T5" fmla="*/ 30 h 37"/>
                <a:gd name="T6" fmla="*/ 69 w 76"/>
                <a:gd name="T7" fmla="*/ 1 h 37"/>
                <a:gd name="T8" fmla="*/ 75 w 76"/>
                <a:gd name="T9" fmla="*/ 3 h 37"/>
                <a:gd name="T10" fmla="*/ 73 w 76"/>
                <a:gd name="T11" fmla="*/ 8 h 37"/>
                <a:gd name="T12" fmla="*/ 6 w 76"/>
                <a:gd name="T13" fmla="*/ 37 h 37"/>
                <a:gd name="T14" fmla="*/ 4 w 7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37">
                  <a:moveTo>
                    <a:pt x="4" y="37"/>
                  </a:moveTo>
                  <a:cubicBezTo>
                    <a:pt x="3" y="37"/>
                    <a:pt x="1" y="36"/>
                    <a:pt x="1" y="35"/>
                  </a:cubicBezTo>
                  <a:cubicBezTo>
                    <a:pt x="0" y="33"/>
                    <a:pt x="1" y="30"/>
                    <a:pt x="3" y="3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4" y="1"/>
                    <a:pt x="75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631"/>
            <p:cNvSpPr>
              <a:spLocks/>
            </p:cNvSpPr>
            <p:nvPr/>
          </p:nvSpPr>
          <p:spPr bwMode="auto">
            <a:xfrm>
              <a:off x="7038975" y="3529013"/>
              <a:ext cx="65088" cy="31750"/>
            </a:xfrm>
            <a:custGeom>
              <a:avLst/>
              <a:gdLst>
                <a:gd name="T0" fmla="*/ 4 w 76"/>
                <a:gd name="T1" fmla="*/ 37 h 37"/>
                <a:gd name="T2" fmla="*/ 1 w 76"/>
                <a:gd name="T3" fmla="*/ 35 h 37"/>
                <a:gd name="T4" fmla="*/ 3 w 76"/>
                <a:gd name="T5" fmla="*/ 30 h 37"/>
                <a:gd name="T6" fmla="*/ 69 w 76"/>
                <a:gd name="T7" fmla="*/ 1 h 37"/>
                <a:gd name="T8" fmla="*/ 75 w 76"/>
                <a:gd name="T9" fmla="*/ 3 h 37"/>
                <a:gd name="T10" fmla="*/ 73 w 76"/>
                <a:gd name="T11" fmla="*/ 8 h 37"/>
                <a:gd name="T12" fmla="*/ 6 w 76"/>
                <a:gd name="T13" fmla="*/ 37 h 37"/>
                <a:gd name="T14" fmla="*/ 4 w 7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37">
                  <a:moveTo>
                    <a:pt x="4" y="37"/>
                  </a:moveTo>
                  <a:cubicBezTo>
                    <a:pt x="3" y="37"/>
                    <a:pt x="1" y="36"/>
                    <a:pt x="1" y="35"/>
                  </a:cubicBezTo>
                  <a:cubicBezTo>
                    <a:pt x="0" y="33"/>
                    <a:pt x="1" y="30"/>
                    <a:pt x="3" y="3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4" y="1"/>
                    <a:pt x="75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632"/>
            <p:cNvSpPr>
              <a:spLocks/>
            </p:cNvSpPr>
            <p:nvPr/>
          </p:nvSpPr>
          <p:spPr bwMode="auto">
            <a:xfrm>
              <a:off x="7069138" y="3411538"/>
              <a:ext cx="7938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6 w 8"/>
                <a:gd name="T9" fmla="*/ 1 h 8"/>
                <a:gd name="T10" fmla="*/ 8 w 8"/>
                <a:gd name="T11" fmla="*/ 4 h 8"/>
                <a:gd name="T12" fmla="*/ 6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633"/>
            <p:cNvSpPr>
              <a:spLocks/>
            </p:cNvSpPr>
            <p:nvPr/>
          </p:nvSpPr>
          <p:spPr bwMode="auto">
            <a:xfrm>
              <a:off x="7069138" y="3424238"/>
              <a:ext cx="7938" cy="23813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634"/>
            <p:cNvSpPr>
              <a:spLocks/>
            </p:cNvSpPr>
            <p:nvPr/>
          </p:nvSpPr>
          <p:spPr bwMode="auto">
            <a:xfrm>
              <a:off x="7045325" y="3432175"/>
              <a:ext cx="17463" cy="15875"/>
            </a:xfrm>
            <a:custGeom>
              <a:avLst/>
              <a:gdLst>
                <a:gd name="T0" fmla="*/ 15 w 20"/>
                <a:gd name="T1" fmla="*/ 19 h 19"/>
                <a:gd name="T2" fmla="*/ 12 w 20"/>
                <a:gd name="T3" fmla="*/ 18 h 19"/>
                <a:gd name="T4" fmla="*/ 1 w 20"/>
                <a:gd name="T5" fmla="*/ 7 h 19"/>
                <a:gd name="T6" fmla="*/ 1 w 20"/>
                <a:gd name="T7" fmla="*/ 1 h 19"/>
                <a:gd name="T8" fmla="*/ 7 w 20"/>
                <a:gd name="T9" fmla="*/ 1 h 19"/>
                <a:gd name="T10" fmla="*/ 18 w 20"/>
                <a:gd name="T11" fmla="*/ 12 h 19"/>
                <a:gd name="T12" fmla="*/ 18 w 20"/>
                <a:gd name="T13" fmla="*/ 18 h 19"/>
                <a:gd name="T14" fmla="*/ 15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5" y="19"/>
                  </a:moveTo>
                  <a:cubicBezTo>
                    <a:pt x="14" y="19"/>
                    <a:pt x="13" y="19"/>
                    <a:pt x="12" y="1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0" y="14"/>
                    <a:pt x="20" y="16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635"/>
            <p:cNvSpPr>
              <a:spLocks/>
            </p:cNvSpPr>
            <p:nvPr/>
          </p:nvSpPr>
          <p:spPr bwMode="auto">
            <a:xfrm>
              <a:off x="7083425" y="3432175"/>
              <a:ext cx="17463" cy="15875"/>
            </a:xfrm>
            <a:custGeom>
              <a:avLst/>
              <a:gdLst>
                <a:gd name="T0" fmla="*/ 5 w 20"/>
                <a:gd name="T1" fmla="*/ 19 h 19"/>
                <a:gd name="T2" fmla="*/ 2 w 20"/>
                <a:gd name="T3" fmla="*/ 18 h 19"/>
                <a:gd name="T4" fmla="*/ 2 w 20"/>
                <a:gd name="T5" fmla="*/ 12 h 19"/>
                <a:gd name="T6" fmla="*/ 13 w 20"/>
                <a:gd name="T7" fmla="*/ 1 h 19"/>
                <a:gd name="T8" fmla="*/ 18 w 20"/>
                <a:gd name="T9" fmla="*/ 1 h 19"/>
                <a:gd name="T10" fmla="*/ 18 w 20"/>
                <a:gd name="T11" fmla="*/ 7 h 19"/>
                <a:gd name="T12" fmla="*/ 8 w 20"/>
                <a:gd name="T13" fmla="*/ 18 h 19"/>
                <a:gd name="T14" fmla="*/ 5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5" y="19"/>
                  </a:moveTo>
                  <a:cubicBezTo>
                    <a:pt x="4" y="19"/>
                    <a:pt x="3" y="19"/>
                    <a:pt x="2" y="18"/>
                  </a:cubicBezTo>
                  <a:cubicBezTo>
                    <a:pt x="0" y="16"/>
                    <a:pt x="0" y="14"/>
                    <a:pt x="2" y="1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7" y="0"/>
                    <a:pt x="18" y="1"/>
                  </a:cubicBezTo>
                  <a:cubicBezTo>
                    <a:pt x="20" y="3"/>
                    <a:pt x="20" y="6"/>
                    <a:pt x="18" y="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9"/>
                    <a:pt x="6" y="19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661"/>
            <p:cNvSpPr>
              <a:spLocks/>
            </p:cNvSpPr>
            <p:nvPr/>
          </p:nvSpPr>
          <p:spPr bwMode="auto">
            <a:xfrm>
              <a:off x="5881688" y="3400425"/>
              <a:ext cx="190500" cy="166688"/>
            </a:xfrm>
            <a:custGeom>
              <a:avLst/>
              <a:gdLst>
                <a:gd name="T0" fmla="*/ 195 w 224"/>
                <a:gd name="T1" fmla="*/ 196 h 196"/>
                <a:gd name="T2" fmla="*/ 26 w 224"/>
                <a:gd name="T3" fmla="*/ 196 h 196"/>
                <a:gd name="T4" fmla="*/ 0 w 224"/>
                <a:gd name="T5" fmla="*/ 168 h 196"/>
                <a:gd name="T6" fmla="*/ 0 w 224"/>
                <a:gd name="T7" fmla="*/ 27 h 196"/>
                <a:gd name="T8" fmla="*/ 26 w 224"/>
                <a:gd name="T9" fmla="*/ 0 h 196"/>
                <a:gd name="T10" fmla="*/ 195 w 224"/>
                <a:gd name="T11" fmla="*/ 0 h 196"/>
                <a:gd name="T12" fmla="*/ 224 w 224"/>
                <a:gd name="T13" fmla="*/ 27 h 196"/>
                <a:gd name="T14" fmla="*/ 224 w 224"/>
                <a:gd name="T15" fmla="*/ 64 h 196"/>
                <a:gd name="T16" fmla="*/ 216 w 224"/>
                <a:gd name="T17" fmla="*/ 72 h 196"/>
                <a:gd name="T18" fmla="*/ 208 w 224"/>
                <a:gd name="T19" fmla="*/ 64 h 196"/>
                <a:gd name="T20" fmla="*/ 208 w 224"/>
                <a:gd name="T21" fmla="*/ 27 h 196"/>
                <a:gd name="T22" fmla="*/ 195 w 224"/>
                <a:gd name="T23" fmla="*/ 16 h 196"/>
                <a:gd name="T24" fmla="*/ 26 w 224"/>
                <a:gd name="T25" fmla="*/ 16 h 196"/>
                <a:gd name="T26" fmla="*/ 16 w 224"/>
                <a:gd name="T27" fmla="*/ 27 h 196"/>
                <a:gd name="T28" fmla="*/ 16 w 224"/>
                <a:gd name="T29" fmla="*/ 168 h 196"/>
                <a:gd name="T30" fmla="*/ 26 w 224"/>
                <a:gd name="T31" fmla="*/ 180 h 196"/>
                <a:gd name="T32" fmla="*/ 195 w 224"/>
                <a:gd name="T33" fmla="*/ 180 h 196"/>
                <a:gd name="T34" fmla="*/ 208 w 224"/>
                <a:gd name="T35" fmla="*/ 168 h 196"/>
                <a:gd name="T36" fmla="*/ 208 w 224"/>
                <a:gd name="T37" fmla="*/ 132 h 196"/>
                <a:gd name="T38" fmla="*/ 216 w 224"/>
                <a:gd name="T39" fmla="*/ 124 h 196"/>
                <a:gd name="T40" fmla="*/ 224 w 224"/>
                <a:gd name="T41" fmla="*/ 132 h 196"/>
                <a:gd name="T42" fmla="*/ 224 w 224"/>
                <a:gd name="T43" fmla="*/ 168 h 196"/>
                <a:gd name="T44" fmla="*/ 195 w 224"/>
                <a:gd name="T4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196">
                  <a:moveTo>
                    <a:pt x="195" y="196"/>
                  </a:moveTo>
                  <a:cubicBezTo>
                    <a:pt x="26" y="196"/>
                    <a:pt x="26" y="196"/>
                    <a:pt x="26" y="196"/>
                  </a:cubicBezTo>
                  <a:cubicBezTo>
                    <a:pt x="11" y="196"/>
                    <a:pt x="0" y="183"/>
                    <a:pt x="0" y="16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10" y="0"/>
                    <a:pt x="224" y="12"/>
                    <a:pt x="224" y="27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4" y="68"/>
                    <a:pt x="220" y="72"/>
                    <a:pt x="216" y="72"/>
                  </a:cubicBezTo>
                  <a:cubicBezTo>
                    <a:pt x="212" y="72"/>
                    <a:pt x="208" y="68"/>
                    <a:pt x="208" y="64"/>
                  </a:cubicBezTo>
                  <a:cubicBezTo>
                    <a:pt x="208" y="27"/>
                    <a:pt x="208" y="27"/>
                    <a:pt x="208" y="27"/>
                  </a:cubicBezTo>
                  <a:cubicBezTo>
                    <a:pt x="208" y="21"/>
                    <a:pt x="201" y="16"/>
                    <a:pt x="19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6"/>
                    <a:pt x="16" y="21"/>
                    <a:pt x="16" y="2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4"/>
                    <a:pt x="20" y="180"/>
                    <a:pt x="2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201" y="180"/>
                    <a:pt x="208" y="174"/>
                    <a:pt x="208" y="168"/>
                  </a:cubicBezTo>
                  <a:cubicBezTo>
                    <a:pt x="208" y="132"/>
                    <a:pt x="208" y="132"/>
                    <a:pt x="208" y="132"/>
                  </a:cubicBezTo>
                  <a:cubicBezTo>
                    <a:pt x="208" y="128"/>
                    <a:pt x="212" y="124"/>
                    <a:pt x="216" y="124"/>
                  </a:cubicBezTo>
                  <a:cubicBezTo>
                    <a:pt x="220" y="124"/>
                    <a:pt x="224" y="128"/>
                    <a:pt x="224" y="132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83"/>
                    <a:pt x="210" y="196"/>
                    <a:pt x="195" y="1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662"/>
            <p:cNvSpPr>
              <a:spLocks/>
            </p:cNvSpPr>
            <p:nvPr/>
          </p:nvSpPr>
          <p:spPr bwMode="auto">
            <a:xfrm>
              <a:off x="5905500" y="3462338"/>
              <a:ext cx="22225" cy="80963"/>
            </a:xfrm>
            <a:custGeom>
              <a:avLst/>
              <a:gdLst>
                <a:gd name="T0" fmla="*/ 23 w 27"/>
                <a:gd name="T1" fmla="*/ 96 h 96"/>
                <a:gd name="T2" fmla="*/ 0 w 27"/>
                <a:gd name="T3" fmla="*/ 72 h 96"/>
                <a:gd name="T4" fmla="*/ 0 w 27"/>
                <a:gd name="T5" fmla="*/ 4 h 96"/>
                <a:gd name="T6" fmla="*/ 4 w 27"/>
                <a:gd name="T7" fmla="*/ 0 h 96"/>
                <a:gd name="T8" fmla="*/ 8 w 27"/>
                <a:gd name="T9" fmla="*/ 4 h 96"/>
                <a:gd name="T10" fmla="*/ 8 w 27"/>
                <a:gd name="T11" fmla="*/ 72 h 96"/>
                <a:gd name="T12" fmla="*/ 23 w 27"/>
                <a:gd name="T13" fmla="*/ 88 h 96"/>
                <a:gd name="T14" fmla="*/ 27 w 27"/>
                <a:gd name="T15" fmla="*/ 92 h 96"/>
                <a:gd name="T16" fmla="*/ 23 w 27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96">
                  <a:moveTo>
                    <a:pt x="23" y="96"/>
                  </a:moveTo>
                  <a:cubicBezTo>
                    <a:pt x="10" y="96"/>
                    <a:pt x="0" y="85"/>
                    <a:pt x="0" y="7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81"/>
                    <a:pt x="14" y="88"/>
                    <a:pt x="23" y="88"/>
                  </a:cubicBezTo>
                  <a:cubicBezTo>
                    <a:pt x="25" y="88"/>
                    <a:pt x="27" y="90"/>
                    <a:pt x="27" y="92"/>
                  </a:cubicBezTo>
                  <a:cubicBezTo>
                    <a:pt x="27" y="94"/>
                    <a:pt x="25" y="96"/>
                    <a:pt x="23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663"/>
            <p:cNvSpPr>
              <a:spLocks/>
            </p:cNvSpPr>
            <p:nvPr/>
          </p:nvSpPr>
          <p:spPr bwMode="auto">
            <a:xfrm>
              <a:off x="5934075" y="3536950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664"/>
            <p:cNvSpPr>
              <a:spLocks noEditPoints="1"/>
            </p:cNvSpPr>
            <p:nvPr/>
          </p:nvSpPr>
          <p:spPr bwMode="auto">
            <a:xfrm>
              <a:off x="6013450" y="3455988"/>
              <a:ext cx="95250" cy="60325"/>
            </a:xfrm>
            <a:custGeom>
              <a:avLst/>
              <a:gdLst>
                <a:gd name="T0" fmla="*/ 112 w 112"/>
                <a:gd name="T1" fmla="*/ 44 h 72"/>
                <a:gd name="T2" fmla="*/ 84 w 112"/>
                <a:gd name="T3" fmla="*/ 72 h 72"/>
                <a:gd name="T4" fmla="*/ 28 w 112"/>
                <a:gd name="T5" fmla="*/ 72 h 72"/>
                <a:gd name="T6" fmla="*/ 0 w 112"/>
                <a:gd name="T7" fmla="*/ 44 h 72"/>
                <a:gd name="T8" fmla="*/ 0 w 112"/>
                <a:gd name="T9" fmla="*/ 28 h 72"/>
                <a:gd name="T10" fmla="*/ 28 w 112"/>
                <a:gd name="T11" fmla="*/ 0 h 72"/>
                <a:gd name="T12" fmla="*/ 84 w 112"/>
                <a:gd name="T13" fmla="*/ 0 h 72"/>
                <a:gd name="T14" fmla="*/ 112 w 112"/>
                <a:gd name="T15" fmla="*/ 28 h 72"/>
                <a:gd name="T16" fmla="*/ 112 w 112"/>
                <a:gd name="T17" fmla="*/ 44 h 72"/>
                <a:gd name="T18" fmla="*/ 96 w 112"/>
                <a:gd name="T19" fmla="*/ 28 h 72"/>
                <a:gd name="T20" fmla="*/ 84 w 112"/>
                <a:gd name="T21" fmla="*/ 16 h 72"/>
                <a:gd name="T22" fmla="*/ 28 w 112"/>
                <a:gd name="T23" fmla="*/ 16 h 72"/>
                <a:gd name="T24" fmla="*/ 16 w 112"/>
                <a:gd name="T25" fmla="*/ 28 h 72"/>
                <a:gd name="T26" fmla="*/ 16 w 112"/>
                <a:gd name="T27" fmla="*/ 44 h 72"/>
                <a:gd name="T28" fmla="*/ 28 w 112"/>
                <a:gd name="T29" fmla="*/ 56 h 72"/>
                <a:gd name="T30" fmla="*/ 84 w 112"/>
                <a:gd name="T31" fmla="*/ 56 h 72"/>
                <a:gd name="T32" fmla="*/ 96 w 112"/>
                <a:gd name="T33" fmla="*/ 44 h 72"/>
                <a:gd name="T34" fmla="*/ 96 w 112"/>
                <a:gd name="T35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72">
                  <a:moveTo>
                    <a:pt x="112" y="44"/>
                  </a:moveTo>
                  <a:cubicBezTo>
                    <a:pt x="112" y="60"/>
                    <a:pt x="100" y="72"/>
                    <a:pt x="84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2" y="72"/>
                    <a:pt x="0" y="60"/>
                    <a:pt x="0" y="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2" y="12"/>
                    <a:pt x="112" y="28"/>
                  </a:cubicBezTo>
                  <a:lnTo>
                    <a:pt x="112" y="44"/>
                  </a:lnTo>
                  <a:close/>
                  <a:moveTo>
                    <a:pt x="96" y="28"/>
                  </a:moveTo>
                  <a:cubicBezTo>
                    <a:pt x="96" y="21"/>
                    <a:pt x="91" y="16"/>
                    <a:pt x="8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51"/>
                    <a:pt x="21" y="56"/>
                    <a:pt x="28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91" y="56"/>
                    <a:pt x="96" y="51"/>
                    <a:pt x="96" y="44"/>
                  </a:cubicBezTo>
                  <a:lnTo>
                    <a:pt x="96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Oval 665"/>
            <p:cNvSpPr>
              <a:spLocks noChangeArrowheads="1"/>
            </p:cNvSpPr>
            <p:nvPr/>
          </p:nvSpPr>
          <p:spPr bwMode="auto">
            <a:xfrm>
              <a:off x="6038850" y="347980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666"/>
            <p:cNvSpPr>
              <a:spLocks/>
            </p:cNvSpPr>
            <p:nvPr/>
          </p:nvSpPr>
          <p:spPr bwMode="auto">
            <a:xfrm>
              <a:off x="5937250" y="3355975"/>
              <a:ext cx="100013" cy="57150"/>
            </a:xfrm>
            <a:custGeom>
              <a:avLst/>
              <a:gdLst>
                <a:gd name="T0" fmla="*/ 111 w 119"/>
                <a:gd name="T1" fmla="*/ 67 h 67"/>
                <a:gd name="T2" fmla="*/ 103 w 119"/>
                <a:gd name="T3" fmla="*/ 59 h 67"/>
                <a:gd name="T4" fmla="*/ 60 w 119"/>
                <a:gd name="T5" fmla="*/ 16 h 67"/>
                <a:gd name="T6" fmla="*/ 16 w 119"/>
                <a:gd name="T7" fmla="*/ 59 h 67"/>
                <a:gd name="T8" fmla="*/ 8 w 119"/>
                <a:gd name="T9" fmla="*/ 67 h 67"/>
                <a:gd name="T10" fmla="*/ 0 w 119"/>
                <a:gd name="T11" fmla="*/ 59 h 67"/>
                <a:gd name="T12" fmla="*/ 60 w 119"/>
                <a:gd name="T13" fmla="*/ 0 h 67"/>
                <a:gd name="T14" fmla="*/ 119 w 119"/>
                <a:gd name="T15" fmla="*/ 59 h 67"/>
                <a:gd name="T16" fmla="*/ 111 w 119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7">
                  <a:moveTo>
                    <a:pt x="111" y="67"/>
                  </a:moveTo>
                  <a:cubicBezTo>
                    <a:pt x="106" y="67"/>
                    <a:pt x="103" y="64"/>
                    <a:pt x="103" y="59"/>
                  </a:cubicBezTo>
                  <a:cubicBezTo>
                    <a:pt x="103" y="35"/>
                    <a:pt x="83" y="16"/>
                    <a:pt x="60" y="16"/>
                  </a:cubicBezTo>
                  <a:cubicBezTo>
                    <a:pt x="36" y="16"/>
                    <a:pt x="16" y="35"/>
                    <a:pt x="16" y="59"/>
                  </a:cubicBezTo>
                  <a:cubicBezTo>
                    <a:pt x="16" y="64"/>
                    <a:pt x="13" y="67"/>
                    <a:pt x="8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2" y="0"/>
                    <a:pt x="119" y="27"/>
                    <a:pt x="119" y="59"/>
                  </a:cubicBezTo>
                  <a:cubicBezTo>
                    <a:pt x="119" y="64"/>
                    <a:pt x="115" y="67"/>
                    <a:pt x="11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6292243" y="3592604"/>
            <a:ext cx="2365375" cy="225427"/>
            <a:chOff x="4799013" y="4130675"/>
            <a:chExt cx="2365375" cy="2254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2" name="Freeform 335"/>
            <p:cNvSpPr>
              <a:spLocks noEditPoints="1"/>
            </p:cNvSpPr>
            <p:nvPr/>
          </p:nvSpPr>
          <p:spPr bwMode="auto">
            <a:xfrm>
              <a:off x="5567363" y="4149725"/>
              <a:ext cx="155575" cy="155575"/>
            </a:xfrm>
            <a:custGeom>
              <a:avLst/>
              <a:gdLst>
                <a:gd name="T0" fmla="*/ 83 w 184"/>
                <a:gd name="T1" fmla="*/ 184 h 184"/>
                <a:gd name="T2" fmla="*/ 26 w 184"/>
                <a:gd name="T3" fmla="*/ 161 h 184"/>
                <a:gd name="T4" fmla="*/ 24 w 184"/>
                <a:gd name="T5" fmla="*/ 159 h 184"/>
                <a:gd name="T6" fmla="*/ 0 w 184"/>
                <a:gd name="T7" fmla="*/ 102 h 184"/>
                <a:gd name="T8" fmla="*/ 24 w 184"/>
                <a:gd name="T9" fmla="*/ 45 h 184"/>
                <a:gd name="T10" fmla="*/ 65 w 184"/>
                <a:gd name="T11" fmla="*/ 3 h 184"/>
                <a:gd name="T12" fmla="*/ 77 w 184"/>
                <a:gd name="T13" fmla="*/ 3 h 184"/>
                <a:gd name="T14" fmla="*/ 181 w 184"/>
                <a:gd name="T15" fmla="*/ 108 h 184"/>
                <a:gd name="T16" fmla="*/ 184 w 184"/>
                <a:gd name="T17" fmla="*/ 114 h 184"/>
                <a:gd name="T18" fmla="*/ 181 w 184"/>
                <a:gd name="T19" fmla="*/ 119 h 184"/>
                <a:gd name="T20" fmla="*/ 140 w 184"/>
                <a:gd name="T21" fmla="*/ 161 h 184"/>
                <a:gd name="T22" fmla="*/ 83 w 184"/>
                <a:gd name="T23" fmla="*/ 184 h 184"/>
                <a:gd name="T24" fmla="*/ 71 w 184"/>
                <a:gd name="T25" fmla="*/ 20 h 184"/>
                <a:gd name="T26" fmla="*/ 36 w 184"/>
                <a:gd name="T27" fmla="*/ 56 h 184"/>
                <a:gd name="T28" fmla="*/ 16 w 184"/>
                <a:gd name="T29" fmla="*/ 102 h 184"/>
                <a:gd name="T30" fmla="*/ 35 w 184"/>
                <a:gd name="T31" fmla="*/ 147 h 184"/>
                <a:gd name="T32" fmla="*/ 38 w 184"/>
                <a:gd name="T33" fmla="*/ 150 h 184"/>
                <a:gd name="T34" fmla="*/ 83 w 184"/>
                <a:gd name="T35" fmla="*/ 168 h 184"/>
                <a:gd name="T36" fmla="*/ 129 w 184"/>
                <a:gd name="T37" fmla="*/ 149 h 184"/>
                <a:gd name="T38" fmla="*/ 164 w 184"/>
                <a:gd name="T39" fmla="*/ 114 h 184"/>
                <a:gd name="T40" fmla="*/ 71 w 184"/>
                <a:gd name="T41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" h="184">
                  <a:moveTo>
                    <a:pt x="83" y="184"/>
                  </a:moveTo>
                  <a:cubicBezTo>
                    <a:pt x="61" y="184"/>
                    <a:pt x="41" y="176"/>
                    <a:pt x="26" y="161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8" y="144"/>
                    <a:pt x="0" y="123"/>
                    <a:pt x="0" y="102"/>
                  </a:cubicBezTo>
                  <a:cubicBezTo>
                    <a:pt x="1" y="80"/>
                    <a:pt x="9" y="60"/>
                    <a:pt x="24" y="4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8" y="0"/>
                    <a:pt x="74" y="0"/>
                    <a:pt x="77" y="3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3" y="110"/>
                    <a:pt x="184" y="112"/>
                    <a:pt x="184" y="114"/>
                  </a:cubicBezTo>
                  <a:cubicBezTo>
                    <a:pt x="184" y="116"/>
                    <a:pt x="183" y="118"/>
                    <a:pt x="181" y="119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25" y="176"/>
                    <a:pt x="104" y="184"/>
                    <a:pt x="83" y="184"/>
                  </a:cubicBezTo>
                  <a:close/>
                  <a:moveTo>
                    <a:pt x="71" y="20"/>
                  </a:moveTo>
                  <a:cubicBezTo>
                    <a:pt x="36" y="56"/>
                    <a:pt x="36" y="56"/>
                    <a:pt x="36" y="56"/>
                  </a:cubicBezTo>
                  <a:cubicBezTo>
                    <a:pt x="23" y="68"/>
                    <a:pt x="17" y="84"/>
                    <a:pt x="16" y="102"/>
                  </a:cubicBezTo>
                  <a:cubicBezTo>
                    <a:pt x="16" y="119"/>
                    <a:pt x="23" y="135"/>
                    <a:pt x="35" y="147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49" y="162"/>
                    <a:pt x="65" y="168"/>
                    <a:pt x="83" y="168"/>
                  </a:cubicBezTo>
                  <a:cubicBezTo>
                    <a:pt x="100" y="168"/>
                    <a:pt x="117" y="162"/>
                    <a:pt x="129" y="149"/>
                  </a:cubicBezTo>
                  <a:cubicBezTo>
                    <a:pt x="164" y="114"/>
                    <a:pt x="164" y="114"/>
                    <a:pt x="164" y="114"/>
                  </a:cubicBezTo>
                  <a:lnTo>
                    <a:pt x="7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6"/>
            <p:cNvSpPr>
              <a:spLocks/>
            </p:cNvSpPr>
            <p:nvPr/>
          </p:nvSpPr>
          <p:spPr bwMode="auto">
            <a:xfrm>
              <a:off x="5605463" y="4198938"/>
              <a:ext cx="9525" cy="7938"/>
            </a:xfrm>
            <a:custGeom>
              <a:avLst/>
              <a:gdLst>
                <a:gd name="T0" fmla="*/ 4 w 11"/>
                <a:gd name="T1" fmla="*/ 11 h 11"/>
                <a:gd name="T2" fmla="*/ 1 w 11"/>
                <a:gd name="T3" fmla="*/ 10 h 11"/>
                <a:gd name="T4" fmla="*/ 1 w 11"/>
                <a:gd name="T5" fmla="*/ 4 h 11"/>
                <a:gd name="T6" fmla="*/ 4 w 11"/>
                <a:gd name="T7" fmla="*/ 2 h 11"/>
                <a:gd name="T8" fmla="*/ 10 w 11"/>
                <a:gd name="T9" fmla="*/ 2 h 11"/>
                <a:gd name="T10" fmla="*/ 10 w 11"/>
                <a:gd name="T11" fmla="*/ 7 h 11"/>
                <a:gd name="T12" fmla="*/ 7 w 11"/>
                <a:gd name="T13" fmla="*/ 10 h 11"/>
                <a:gd name="T14" fmla="*/ 4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4" y="11"/>
                  </a:moveTo>
                  <a:cubicBezTo>
                    <a:pt x="3" y="11"/>
                    <a:pt x="2" y="11"/>
                    <a:pt x="1" y="10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11" y="3"/>
                    <a:pt x="11" y="6"/>
                    <a:pt x="10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7"/>
            <p:cNvSpPr>
              <a:spLocks/>
            </p:cNvSpPr>
            <p:nvPr/>
          </p:nvSpPr>
          <p:spPr bwMode="auto">
            <a:xfrm>
              <a:off x="5591176" y="4208463"/>
              <a:ext cx="14288" cy="42863"/>
            </a:xfrm>
            <a:custGeom>
              <a:avLst/>
              <a:gdLst>
                <a:gd name="T0" fmla="*/ 8 w 18"/>
                <a:gd name="T1" fmla="*/ 50 h 50"/>
                <a:gd name="T2" fmla="*/ 4 w 18"/>
                <a:gd name="T3" fmla="*/ 47 h 50"/>
                <a:gd name="T4" fmla="*/ 10 w 18"/>
                <a:gd name="T5" fmla="*/ 3 h 50"/>
                <a:gd name="T6" fmla="*/ 16 w 18"/>
                <a:gd name="T7" fmla="*/ 1 h 50"/>
                <a:gd name="T8" fmla="*/ 17 w 18"/>
                <a:gd name="T9" fmla="*/ 7 h 50"/>
                <a:gd name="T10" fmla="*/ 12 w 18"/>
                <a:gd name="T11" fmla="*/ 45 h 50"/>
                <a:gd name="T12" fmla="*/ 9 w 18"/>
                <a:gd name="T13" fmla="*/ 50 h 50"/>
                <a:gd name="T14" fmla="*/ 8 w 18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50">
                  <a:moveTo>
                    <a:pt x="8" y="50"/>
                  </a:moveTo>
                  <a:cubicBezTo>
                    <a:pt x="6" y="50"/>
                    <a:pt x="5" y="49"/>
                    <a:pt x="4" y="47"/>
                  </a:cubicBezTo>
                  <a:cubicBezTo>
                    <a:pt x="0" y="32"/>
                    <a:pt x="3" y="16"/>
                    <a:pt x="10" y="3"/>
                  </a:cubicBezTo>
                  <a:cubicBezTo>
                    <a:pt x="12" y="1"/>
                    <a:pt x="14" y="0"/>
                    <a:pt x="16" y="1"/>
                  </a:cubicBezTo>
                  <a:cubicBezTo>
                    <a:pt x="18" y="2"/>
                    <a:pt x="18" y="5"/>
                    <a:pt x="17" y="7"/>
                  </a:cubicBezTo>
                  <a:cubicBezTo>
                    <a:pt x="11" y="18"/>
                    <a:pt x="9" y="32"/>
                    <a:pt x="12" y="45"/>
                  </a:cubicBezTo>
                  <a:cubicBezTo>
                    <a:pt x="13" y="47"/>
                    <a:pt x="11" y="49"/>
                    <a:pt x="9" y="50"/>
                  </a:cubicBezTo>
                  <a:cubicBezTo>
                    <a:pt x="9" y="50"/>
                    <a:pt x="9" y="50"/>
                    <a:pt x="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38"/>
            <p:cNvSpPr>
              <a:spLocks/>
            </p:cNvSpPr>
            <p:nvPr/>
          </p:nvSpPr>
          <p:spPr bwMode="auto">
            <a:xfrm>
              <a:off x="5527676" y="4268788"/>
              <a:ext cx="68263" cy="87313"/>
            </a:xfrm>
            <a:custGeom>
              <a:avLst/>
              <a:gdLst>
                <a:gd name="T0" fmla="*/ 9 w 80"/>
                <a:gd name="T1" fmla="*/ 104 h 104"/>
                <a:gd name="T2" fmla="*/ 8 w 80"/>
                <a:gd name="T3" fmla="*/ 103 h 104"/>
                <a:gd name="T4" fmla="*/ 1 w 80"/>
                <a:gd name="T5" fmla="*/ 94 h 104"/>
                <a:gd name="T6" fmla="*/ 36 w 80"/>
                <a:gd name="T7" fmla="*/ 40 h 104"/>
                <a:gd name="T8" fmla="*/ 63 w 80"/>
                <a:gd name="T9" fmla="*/ 6 h 104"/>
                <a:gd name="T10" fmla="*/ 73 w 80"/>
                <a:gd name="T11" fmla="*/ 1 h 104"/>
                <a:gd name="T12" fmla="*/ 79 w 80"/>
                <a:gd name="T13" fmla="*/ 11 h 104"/>
                <a:gd name="T14" fmla="*/ 43 w 80"/>
                <a:gd name="T15" fmla="*/ 54 h 104"/>
                <a:gd name="T16" fmla="*/ 17 w 80"/>
                <a:gd name="T17" fmla="*/ 97 h 104"/>
                <a:gd name="T18" fmla="*/ 9 w 80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04">
                  <a:moveTo>
                    <a:pt x="9" y="104"/>
                  </a:moveTo>
                  <a:cubicBezTo>
                    <a:pt x="8" y="104"/>
                    <a:pt x="8" y="104"/>
                    <a:pt x="8" y="103"/>
                  </a:cubicBezTo>
                  <a:cubicBezTo>
                    <a:pt x="3" y="103"/>
                    <a:pt x="0" y="99"/>
                    <a:pt x="1" y="94"/>
                  </a:cubicBezTo>
                  <a:cubicBezTo>
                    <a:pt x="1" y="93"/>
                    <a:pt x="7" y="54"/>
                    <a:pt x="36" y="40"/>
                  </a:cubicBezTo>
                  <a:cubicBezTo>
                    <a:pt x="57" y="30"/>
                    <a:pt x="63" y="7"/>
                    <a:pt x="63" y="6"/>
                  </a:cubicBezTo>
                  <a:cubicBezTo>
                    <a:pt x="64" y="2"/>
                    <a:pt x="69" y="0"/>
                    <a:pt x="73" y="1"/>
                  </a:cubicBezTo>
                  <a:cubicBezTo>
                    <a:pt x="77" y="2"/>
                    <a:pt x="80" y="6"/>
                    <a:pt x="79" y="11"/>
                  </a:cubicBezTo>
                  <a:cubicBezTo>
                    <a:pt x="78" y="12"/>
                    <a:pt x="70" y="41"/>
                    <a:pt x="43" y="54"/>
                  </a:cubicBezTo>
                  <a:cubicBezTo>
                    <a:pt x="22" y="65"/>
                    <a:pt x="17" y="97"/>
                    <a:pt x="17" y="97"/>
                  </a:cubicBezTo>
                  <a:cubicBezTo>
                    <a:pt x="16" y="101"/>
                    <a:pt x="13" y="104"/>
                    <a:pt x="9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39"/>
            <p:cNvSpPr>
              <a:spLocks/>
            </p:cNvSpPr>
            <p:nvPr/>
          </p:nvSpPr>
          <p:spPr bwMode="auto">
            <a:xfrm>
              <a:off x="5643563" y="4132263"/>
              <a:ext cx="57150" cy="55563"/>
            </a:xfrm>
            <a:custGeom>
              <a:avLst/>
              <a:gdLst>
                <a:gd name="T0" fmla="*/ 8 w 66"/>
                <a:gd name="T1" fmla="*/ 65 h 65"/>
                <a:gd name="T2" fmla="*/ 3 w 66"/>
                <a:gd name="T3" fmla="*/ 63 h 65"/>
                <a:gd name="T4" fmla="*/ 3 w 66"/>
                <a:gd name="T5" fmla="*/ 52 h 65"/>
                <a:gd name="T6" fmla="*/ 51 w 66"/>
                <a:gd name="T7" fmla="*/ 3 h 65"/>
                <a:gd name="T8" fmla="*/ 63 w 66"/>
                <a:gd name="T9" fmla="*/ 3 h 65"/>
                <a:gd name="T10" fmla="*/ 63 w 66"/>
                <a:gd name="T11" fmla="*/ 14 h 65"/>
                <a:gd name="T12" fmla="*/ 14 w 66"/>
                <a:gd name="T13" fmla="*/ 63 h 65"/>
                <a:gd name="T14" fmla="*/ 8 w 66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5">
                  <a:moveTo>
                    <a:pt x="8" y="65"/>
                  </a:moveTo>
                  <a:cubicBezTo>
                    <a:pt x="6" y="65"/>
                    <a:pt x="4" y="65"/>
                    <a:pt x="3" y="63"/>
                  </a:cubicBezTo>
                  <a:cubicBezTo>
                    <a:pt x="0" y="60"/>
                    <a:pt x="0" y="55"/>
                    <a:pt x="3" y="5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3" y="3"/>
                  </a:cubicBezTo>
                  <a:cubicBezTo>
                    <a:pt x="66" y="6"/>
                    <a:pt x="66" y="11"/>
                    <a:pt x="63" y="1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2" y="65"/>
                    <a:pt x="10" y="65"/>
                    <a:pt x="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40"/>
            <p:cNvSpPr>
              <a:spLocks/>
            </p:cNvSpPr>
            <p:nvPr/>
          </p:nvSpPr>
          <p:spPr bwMode="auto">
            <a:xfrm>
              <a:off x="5684838" y="4173538"/>
              <a:ext cx="55563" cy="53975"/>
            </a:xfrm>
            <a:custGeom>
              <a:avLst/>
              <a:gdLst>
                <a:gd name="T0" fmla="*/ 8 w 66"/>
                <a:gd name="T1" fmla="*/ 65 h 65"/>
                <a:gd name="T2" fmla="*/ 3 w 66"/>
                <a:gd name="T3" fmla="*/ 63 h 65"/>
                <a:gd name="T4" fmla="*/ 3 w 66"/>
                <a:gd name="T5" fmla="*/ 52 h 65"/>
                <a:gd name="T6" fmla="*/ 52 w 66"/>
                <a:gd name="T7" fmla="*/ 3 h 65"/>
                <a:gd name="T8" fmla="*/ 63 w 66"/>
                <a:gd name="T9" fmla="*/ 3 h 65"/>
                <a:gd name="T10" fmla="*/ 63 w 66"/>
                <a:gd name="T11" fmla="*/ 14 h 65"/>
                <a:gd name="T12" fmla="*/ 14 w 66"/>
                <a:gd name="T13" fmla="*/ 63 h 65"/>
                <a:gd name="T14" fmla="*/ 8 w 66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5">
                  <a:moveTo>
                    <a:pt x="8" y="65"/>
                  </a:moveTo>
                  <a:cubicBezTo>
                    <a:pt x="6" y="65"/>
                    <a:pt x="4" y="65"/>
                    <a:pt x="3" y="63"/>
                  </a:cubicBezTo>
                  <a:cubicBezTo>
                    <a:pt x="0" y="60"/>
                    <a:pt x="0" y="55"/>
                    <a:pt x="3" y="52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5" y="0"/>
                    <a:pt x="60" y="0"/>
                    <a:pt x="63" y="3"/>
                  </a:cubicBezTo>
                  <a:cubicBezTo>
                    <a:pt x="66" y="6"/>
                    <a:pt x="66" y="11"/>
                    <a:pt x="63" y="1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5"/>
                    <a:pt x="10" y="65"/>
                    <a:pt x="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96"/>
            <p:cNvSpPr>
              <a:spLocks/>
            </p:cNvSpPr>
            <p:nvPr/>
          </p:nvSpPr>
          <p:spPr bwMode="auto">
            <a:xfrm>
              <a:off x="4962526" y="4165600"/>
              <a:ext cx="14288" cy="9525"/>
            </a:xfrm>
            <a:custGeom>
              <a:avLst/>
              <a:gdLst>
                <a:gd name="T0" fmla="*/ 4 w 18"/>
                <a:gd name="T1" fmla="*/ 11 h 11"/>
                <a:gd name="T2" fmla="*/ 1 w 18"/>
                <a:gd name="T3" fmla="*/ 8 h 11"/>
                <a:gd name="T4" fmla="*/ 3 w 18"/>
                <a:gd name="T5" fmla="*/ 3 h 11"/>
                <a:gd name="T6" fmla="*/ 13 w 18"/>
                <a:gd name="T7" fmla="*/ 1 h 11"/>
                <a:gd name="T8" fmla="*/ 18 w 18"/>
                <a:gd name="T9" fmla="*/ 4 h 11"/>
                <a:gd name="T10" fmla="*/ 15 w 18"/>
                <a:gd name="T11" fmla="*/ 9 h 11"/>
                <a:gd name="T12" fmla="*/ 6 w 18"/>
                <a:gd name="T13" fmla="*/ 11 h 11"/>
                <a:gd name="T14" fmla="*/ 4 w 18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4" y="11"/>
                  </a:moveTo>
                  <a:cubicBezTo>
                    <a:pt x="3" y="11"/>
                    <a:pt x="1" y="10"/>
                    <a:pt x="1" y="8"/>
                  </a:cubicBezTo>
                  <a:cubicBezTo>
                    <a:pt x="0" y="6"/>
                    <a:pt x="1" y="4"/>
                    <a:pt x="3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18" y="6"/>
                    <a:pt x="17" y="8"/>
                    <a:pt x="15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397"/>
            <p:cNvSpPr>
              <a:spLocks/>
            </p:cNvSpPr>
            <p:nvPr/>
          </p:nvSpPr>
          <p:spPr bwMode="auto">
            <a:xfrm>
              <a:off x="4891088" y="4170363"/>
              <a:ext cx="63500" cy="23813"/>
            </a:xfrm>
            <a:custGeom>
              <a:avLst/>
              <a:gdLst>
                <a:gd name="T0" fmla="*/ 5 w 76"/>
                <a:gd name="T1" fmla="*/ 27 h 27"/>
                <a:gd name="T2" fmla="*/ 1 w 76"/>
                <a:gd name="T3" fmla="*/ 24 h 27"/>
                <a:gd name="T4" fmla="*/ 4 w 76"/>
                <a:gd name="T5" fmla="*/ 19 h 27"/>
                <a:gd name="T6" fmla="*/ 70 w 76"/>
                <a:gd name="T7" fmla="*/ 1 h 27"/>
                <a:gd name="T8" fmla="*/ 75 w 76"/>
                <a:gd name="T9" fmla="*/ 4 h 27"/>
                <a:gd name="T10" fmla="*/ 72 w 76"/>
                <a:gd name="T11" fmla="*/ 9 h 27"/>
                <a:gd name="T12" fmla="*/ 6 w 76"/>
                <a:gd name="T13" fmla="*/ 26 h 27"/>
                <a:gd name="T14" fmla="*/ 5 w 7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7">
                  <a:moveTo>
                    <a:pt x="5" y="27"/>
                  </a:moveTo>
                  <a:cubicBezTo>
                    <a:pt x="3" y="27"/>
                    <a:pt x="1" y="25"/>
                    <a:pt x="1" y="24"/>
                  </a:cubicBezTo>
                  <a:cubicBezTo>
                    <a:pt x="0" y="21"/>
                    <a:pt x="2" y="19"/>
                    <a:pt x="4" y="19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4" y="2"/>
                    <a:pt x="75" y="4"/>
                  </a:cubicBezTo>
                  <a:cubicBezTo>
                    <a:pt x="76" y="6"/>
                    <a:pt x="74" y="8"/>
                    <a:pt x="72" y="9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5" y="27"/>
                    <a:pt x="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98"/>
            <p:cNvSpPr>
              <a:spLocks noEditPoints="1"/>
            </p:cNvSpPr>
            <p:nvPr/>
          </p:nvSpPr>
          <p:spPr bwMode="auto">
            <a:xfrm>
              <a:off x="4799013" y="4130675"/>
              <a:ext cx="230188" cy="223838"/>
            </a:xfrm>
            <a:custGeom>
              <a:avLst/>
              <a:gdLst>
                <a:gd name="T0" fmla="*/ 61 w 271"/>
                <a:gd name="T1" fmla="*/ 263 h 263"/>
                <a:gd name="T2" fmla="*/ 46 w 271"/>
                <a:gd name="T3" fmla="*/ 256 h 263"/>
                <a:gd name="T4" fmla="*/ 16 w 271"/>
                <a:gd name="T5" fmla="*/ 225 h 263"/>
                <a:gd name="T6" fmla="*/ 17 w 271"/>
                <a:gd name="T7" fmla="*/ 193 h 263"/>
                <a:gd name="T8" fmla="*/ 80 w 271"/>
                <a:gd name="T9" fmla="*/ 133 h 263"/>
                <a:gd name="T10" fmla="*/ 46 w 271"/>
                <a:gd name="T11" fmla="*/ 111 h 263"/>
                <a:gd name="T12" fmla="*/ 30 w 271"/>
                <a:gd name="T13" fmla="*/ 81 h 263"/>
                <a:gd name="T14" fmla="*/ 62 w 271"/>
                <a:gd name="T15" fmla="*/ 47 h 263"/>
                <a:gd name="T16" fmla="*/ 221 w 271"/>
                <a:gd name="T17" fmla="*/ 4 h 263"/>
                <a:gd name="T18" fmla="*/ 262 w 271"/>
                <a:gd name="T19" fmla="*/ 15 h 263"/>
                <a:gd name="T20" fmla="*/ 267 w 271"/>
                <a:gd name="T21" fmla="*/ 50 h 263"/>
                <a:gd name="T22" fmla="*/ 224 w 271"/>
                <a:gd name="T23" fmla="*/ 210 h 263"/>
                <a:gd name="T24" fmla="*/ 186 w 271"/>
                <a:gd name="T25" fmla="*/ 240 h 263"/>
                <a:gd name="T26" fmla="*/ 186 w 271"/>
                <a:gd name="T27" fmla="*/ 240 h 263"/>
                <a:gd name="T28" fmla="*/ 160 w 271"/>
                <a:gd name="T29" fmla="*/ 224 h 263"/>
                <a:gd name="T30" fmla="*/ 143 w 271"/>
                <a:gd name="T31" fmla="*/ 191 h 263"/>
                <a:gd name="T32" fmla="*/ 78 w 271"/>
                <a:gd name="T33" fmla="*/ 254 h 263"/>
                <a:gd name="T34" fmla="*/ 61 w 271"/>
                <a:gd name="T35" fmla="*/ 263 h 263"/>
                <a:gd name="T36" fmla="*/ 24 w 271"/>
                <a:gd name="T37" fmla="*/ 210 h 263"/>
                <a:gd name="T38" fmla="*/ 27 w 271"/>
                <a:gd name="T39" fmla="*/ 214 h 263"/>
                <a:gd name="T40" fmla="*/ 58 w 271"/>
                <a:gd name="T41" fmla="*/ 244 h 263"/>
                <a:gd name="T42" fmla="*/ 61 w 271"/>
                <a:gd name="T43" fmla="*/ 247 h 263"/>
                <a:gd name="T44" fmla="*/ 67 w 271"/>
                <a:gd name="T45" fmla="*/ 242 h 263"/>
                <a:gd name="T46" fmla="*/ 139 w 271"/>
                <a:gd name="T47" fmla="*/ 172 h 263"/>
                <a:gd name="T48" fmla="*/ 145 w 271"/>
                <a:gd name="T49" fmla="*/ 170 h 263"/>
                <a:gd name="T50" fmla="*/ 152 w 271"/>
                <a:gd name="T51" fmla="*/ 174 h 263"/>
                <a:gd name="T52" fmla="*/ 174 w 271"/>
                <a:gd name="T53" fmla="*/ 217 h 263"/>
                <a:gd name="T54" fmla="*/ 175 w 271"/>
                <a:gd name="T55" fmla="*/ 218 h 263"/>
                <a:gd name="T56" fmla="*/ 186 w 271"/>
                <a:gd name="T57" fmla="*/ 224 h 263"/>
                <a:gd name="T58" fmla="*/ 209 w 271"/>
                <a:gd name="T59" fmla="*/ 206 h 263"/>
                <a:gd name="T60" fmla="*/ 251 w 271"/>
                <a:gd name="T61" fmla="*/ 46 h 263"/>
                <a:gd name="T62" fmla="*/ 250 w 271"/>
                <a:gd name="T63" fmla="*/ 24 h 263"/>
                <a:gd name="T64" fmla="*/ 235 w 271"/>
                <a:gd name="T65" fmla="*/ 18 h 263"/>
                <a:gd name="T66" fmla="*/ 225 w 271"/>
                <a:gd name="T67" fmla="*/ 20 h 263"/>
                <a:gd name="T68" fmla="*/ 66 w 271"/>
                <a:gd name="T69" fmla="*/ 63 h 263"/>
                <a:gd name="T70" fmla="*/ 46 w 271"/>
                <a:gd name="T71" fmla="*/ 82 h 263"/>
                <a:gd name="T72" fmla="*/ 54 w 271"/>
                <a:gd name="T73" fmla="*/ 97 h 263"/>
                <a:gd name="T74" fmla="*/ 55 w 271"/>
                <a:gd name="T75" fmla="*/ 97 h 263"/>
                <a:gd name="T76" fmla="*/ 97 w 271"/>
                <a:gd name="T77" fmla="*/ 125 h 263"/>
                <a:gd name="T78" fmla="*/ 101 w 271"/>
                <a:gd name="T79" fmla="*/ 131 h 263"/>
                <a:gd name="T80" fmla="*/ 98 w 271"/>
                <a:gd name="T81" fmla="*/ 138 h 263"/>
                <a:gd name="T82" fmla="*/ 29 w 271"/>
                <a:gd name="T83" fmla="*/ 204 h 263"/>
                <a:gd name="T84" fmla="*/ 24 w 271"/>
                <a:gd name="T85" fmla="*/ 2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263">
                  <a:moveTo>
                    <a:pt x="61" y="263"/>
                  </a:moveTo>
                  <a:cubicBezTo>
                    <a:pt x="56" y="263"/>
                    <a:pt x="51" y="261"/>
                    <a:pt x="46" y="256"/>
                  </a:cubicBezTo>
                  <a:cubicBezTo>
                    <a:pt x="16" y="225"/>
                    <a:pt x="16" y="225"/>
                    <a:pt x="16" y="225"/>
                  </a:cubicBezTo>
                  <a:cubicBezTo>
                    <a:pt x="0" y="210"/>
                    <a:pt x="12" y="198"/>
                    <a:pt x="17" y="193"/>
                  </a:cubicBezTo>
                  <a:cubicBezTo>
                    <a:pt x="54" y="158"/>
                    <a:pt x="72" y="141"/>
                    <a:pt x="80" y="133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5" y="105"/>
                    <a:pt x="29" y="93"/>
                    <a:pt x="30" y="81"/>
                  </a:cubicBezTo>
                  <a:cubicBezTo>
                    <a:pt x="32" y="65"/>
                    <a:pt x="44" y="52"/>
                    <a:pt x="62" y="47"/>
                  </a:cubicBezTo>
                  <a:cubicBezTo>
                    <a:pt x="221" y="4"/>
                    <a:pt x="221" y="4"/>
                    <a:pt x="221" y="4"/>
                  </a:cubicBezTo>
                  <a:cubicBezTo>
                    <a:pt x="238" y="0"/>
                    <a:pt x="254" y="4"/>
                    <a:pt x="262" y="15"/>
                  </a:cubicBezTo>
                  <a:cubicBezTo>
                    <a:pt x="269" y="23"/>
                    <a:pt x="271" y="36"/>
                    <a:pt x="267" y="5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19" y="230"/>
                    <a:pt x="200" y="240"/>
                    <a:pt x="186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74" y="240"/>
                    <a:pt x="164" y="234"/>
                    <a:pt x="160" y="224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34" y="200"/>
                    <a:pt x="116" y="217"/>
                    <a:pt x="78" y="254"/>
                  </a:cubicBezTo>
                  <a:cubicBezTo>
                    <a:pt x="74" y="258"/>
                    <a:pt x="68" y="263"/>
                    <a:pt x="61" y="263"/>
                  </a:cubicBezTo>
                  <a:close/>
                  <a:moveTo>
                    <a:pt x="24" y="210"/>
                  </a:moveTo>
                  <a:cubicBezTo>
                    <a:pt x="24" y="210"/>
                    <a:pt x="24" y="211"/>
                    <a:pt x="27" y="21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60" y="247"/>
                    <a:pt x="61" y="247"/>
                    <a:pt x="61" y="247"/>
                  </a:cubicBezTo>
                  <a:cubicBezTo>
                    <a:pt x="61" y="247"/>
                    <a:pt x="63" y="247"/>
                    <a:pt x="67" y="242"/>
                  </a:cubicBezTo>
                  <a:cubicBezTo>
                    <a:pt x="86" y="224"/>
                    <a:pt x="136" y="175"/>
                    <a:pt x="139" y="172"/>
                  </a:cubicBezTo>
                  <a:cubicBezTo>
                    <a:pt x="141" y="170"/>
                    <a:pt x="143" y="169"/>
                    <a:pt x="145" y="170"/>
                  </a:cubicBezTo>
                  <a:cubicBezTo>
                    <a:pt x="148" y="170"/>
                    <a:pt x="150" y="172"/>
                    <a:pt x="152" y="174"/>
                  </a:cubicBezTo>
                  <a:cubicBezTo>
                    <a:pt x="174" y="217"/>
                    <a:pt x="174" y="217"/>
                    <a:pt x="174" y="217"/>
                  </a:cubicBezTo>
                  <a:cubicBezTo>
                    <a:pt x="174" y="217"/>
                    <a:pt x="174" y="218"/>
                    <a:pt x="175" y="218"/>
                  </a:cubicBezTo>
                  <a:cubicBezTo>
                    <a:pt x="177" y="223"/>
                    <a:pt x="184" y="224"/>
                    <a:pt x="186" y="224"/>
                  </a:cubicBezTo>
                  <a:cubicBezTo>
                    <a:pt x="195" y="224"/>
                    <a:pt x="205" y="218"/>
                    <a:pt x="209" y="206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4" y="37"/>
                    <a:pt x="253" y="29"/>
                    <a:pt x="250" y="24"/>
                  </a:cubicBezTo>
                  <a:cubicBezTo>
                    <a:pt x="246" y="19"/>
                    <a:pt x="240" y="18"/>
                    <a:pt x="235" y="18"/>
                  </a:cubicBezTo>
                  <a:cubicBezTo>
                    <a:pt x="232" y="18"/>
                    <a:pt x="229" y="19"/>
                    <a:pt x="225" y="20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53" y="66"/>
                    <a:pt x="47" y="75"/>
                    <a:pt x="46" y="82"/>
                  </a:cubicBezTo>
                  <a:cubicBezTo>
                    <a:pt x="45" y="89"/>
                    <a:pt x="48" y="94"/>
                    <a:pt x="54" y="97"/>
                  </a:cubicBezTo>
                  <a:cubicBezTo>
                    <a:pt x="54" y="97"/>
                    <a:pt x="55" y="97"/>
                    <a:pt x="55" y="97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100" y="126"/>
                    <a:pt x="101" y="129"/>
                    <a:pt x="101" y="131"/>
                  </a:cubicBezTo>
                  <a:cubicBezTo>
                    <a:pt x="101" y="134"/>
                    <a:pt x="100" y="136"/>
                    <a:pt x="98" y="138"/>
                  </a:cubicBezTo>
                  <a:cubicBezTo>
                    <a:pt x="97" y="139"/>
                    <a:pt x="47" y="186"/>
                    <a:pt x="29" y="204"/>
                  </a:cubicBezTo>
                  <a:cubicBezTo>
                    <a:pt x="25" y="208"/>
                    <a:pt x="24" y="210"/>
                    <a:pt x="24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09"/>
            <p:cNvSpPr>
              <a:spLocks noEditPoints="1"/>
            </p:cNvSpPr>
            <p:nvPr/>
          </p:nvSpPr>
          <p:spPr bwMode="auto">
            <a:xfrm>
              <a:off x="5189538" y="4133851"/>
              <a:ext cx="173038" cy="220663"/>
            </a:xfrm>
            <a:custGeom>
              <a:avLst/>
              <a:gdLst>
                <a:gd name="T0" fmla="*/ 178 w 204"/>
                <a:gd name="T1" fmla="*/ 260 h 260"/>
                <a:gd name="T2" fmla="*/ 176 w 204"/>
                <a:gd name="T3" fmla="*/ 260 h 260"/>
                <a:gd name="T4" fmla="*/ 148 w 204"/>
                <a:gd name="T5" fmla="*/ 231 h 260"/>
                <a:gd name="T6" fmla="*/ 148 w 204"/>
                <a:gd name="T7" fmla="*/ 219 h 260"/>
                <a:gd name="T8" fmla="*/ 140 w 204"/>
                <a:gd name="T9" fmla="*/ 212 h 260"/>
                <a:gd name="T10" fmla="*/ 139 w 204"/>
                <a:gd name="T11" fmla="*/ 212 h 260"/>
                <a:gd name="T12" fmla="*/ 128 w 204"/>
                <a:gd name="T13" fmla="*/ 219 h 260"/>
                <a:gd name="T14" fmla="*/ 128 w 204"/>
                <a:gd name="T15" fmla="*/ 231 h 260"/>
                <a:gd name="T16" fmla="*/ 103 w 204"/>
                <a:gd name="T17" fmla="*/ 260 h 260"/>
                <a:gd name="T18" fmla="*/ 102 w 204"/>
                <a:gd name="T19" fmla="*/ 260 h 260"/>
                <a:gd name="T20" fmla="*/ 76 w 204"/>
                <a:gd name="T21" fmla="*/ 231 h 260"/>
                <a:gd name="T22" fmla="*/ 76 w 204"/>
                <a:gd name="T23" fmla="*/ 219 h 260"/>
                <a:gd name="T24" fmla="*/ 66 w 204"/>
                <a:gd name="T25" fmla="*/ 212 h 260"/>
                <a:gd name="T26" fmla="*/ 64 w 204"/>
                <a:gd name="T27" fmla="*/ 212 h 260"/>
                <a:gd name="T28" fmla="*/ 52 w 204"/>
                <a:gd name="T29" fmla="*/ 219 h 260"/>
                <a:gd name="T30" fmla="*/ 52 w 204"/>
                <a:gd name="T31" fmla="*/ 231 h 260"/>
                <a:gd name="T32" fmla="*/ 28 w 204"/>
                <a:gd name="T33" fmla="*/ 260 h 260"/>
                <a:gd name="T34" fmla="*/ 27 w 204"/>
                <a:gd name="T35" fmla="*/ 260 h 260"/>
                <a:gd name="T36" fmla="*/ 0 w 204"/>
                <a:gd name="T37" fmla="*/ 231 h 260"/>
                <a:gd name="T38" fmla="*/ 0 w 204"/>
                <a:gd name="T39" fmla="*/ 96 h 260"/>
                <a:gd name="T40" fmla="*/ 99 w 204"/>
                <a:gd name="T41" fmla="*/ 0 h 260"/>
                <a:gd name="T42" fmla="*/ 106 w 204"/>
                <a:gd name="T43" fmla="*/ 0 h 260"/>
                <a:gd name="T44" fmla="*/ 204 w 204"/>
                <a:gd name="T45" fmla="*/ 96 h 260"/>
                <a:gd name="T46" fmla="*/ 204 w 204"/>
                <a:gd name="T47" fmla="*/ 231 h 260"/>
                <a:gd name="T48" fmla="*/ 178 w 204"/>
                <a:gd name="T49" fmla="*/ 260 h 260"/>
                <a:gd name="T50" fmla="*/ 139 w 204"/>
                <a:gd name="T51" fmla="*/ 196 h 260"/>
                <a:gd name="T52" fmla="*/ 140 w 204"/>
                <a:gd name="T53" fmla="*/ 196 h 260"/>
                <a:gd name="T54" fmla="*/ 164 w 204"/>
                <a:gd name="T55" fmla="*/ 219 h 260"/>
                <a:gd name="T56" fmla="*/ 164 w 204"/>
                <a:gd name="T57" fmla="*/ 231 h 260"/>
                <a:gd name="T58" fmla="*/ 176 w 204"/>
                <a:gd name="T59" fmla="*/ 244 h 260"/>
                <a:gd name="T60" fmla="*/ 178 w 204"/>
                <a:gd name="T61" fmla="*/ 244 h 260"/>
                <a:gd name="T62" fmla="*/ 188 w 204"/>
                <a:gd name="T63" fmla="*/ 231 h 260"/>
                <a:gd name="T64" fmla="*/ 188 w 204"/>
                <a:gd name="T65" fmla="*/ 96 h 260"/>
                <a:gd name="T66" fmla="*/ 106 w 204"/>
                <a:gd name="T67" fmla="*/ 16 h 260"/>
                <a:gd name="T68" fmla="*/ 99 w 204"/>
                <a:gd name="T69" fmla="*/ 16 h 260"/>
                <a:gd name="T70" fmla="*/ 16 w 204"/>
                <a:gd name="T71" fmla="*/ 96 h 260"/>
                <a:gd name="T72" fmla="*/ 16 w 204"/>
                <a:gd name="T73" fmla="*/ 231 h 260"/>
                <a:gd name="T74" fmla="*/ 27 w 204"/>
                <a:gd name="T75" fmla="*/ 244 h 260"/>
                <a:gd name="T76" fmla="*/ 28 w 204"/>
                <a:gd name="T77" fmla="*/ 244 h 260"/>
                <a:gd name="T78" fmla="*/ 36 w 204"/>
                <a:gd name="T79" fmla="*/ 231 h 260"/>
                <a:gd name="T80" fmla="*/ 36 w 204"/>
                <a:gd name="T81" fmla="*/ 219 h 260"/>
                <a:gd name="T82" fmla="*/ 64 w 204"/>
                <a:gd name="T83" fmla="*/ 196 h 260"/>
                <a:gd name="T84" fmla="*/ 66 w 204"/>
                <a:gd name="T85" fmla="*/ 196 h 260"/>
                <a:gd name="T86" fmla="*/ 92 w 204"/>
                <a:gd name="T87" fmla="*/ 219 h 260"/>
                <a:gd name="T88" fmla="*/ 92 w 204"/>
                <a:gd name="T89" fmla="*/ 231 h 260"/>
                <a:gd name="T90" fmla="*/ 102 w 204"/>
                <a:gd name="T91" fmla="*/ 244 h 260"/>
                <a:gd name="T92" fmla="*/ 103 w 204"/>
                <a:gd name="T93" fmla="*/ 244 h 260"/>
                <a:gd name="T94" fmla="*/ 112 w 204"/>
                <a:gd name="T95" fmla="*/ 231 h 260"/>
                <a:gd name="T96" fmla="*/ 112 w 204"/>
                <a:gd name="T97" fmla="*/ 219 h 260"/>
                <a:gd name="T98" fmla="*/ 139 w 204"/>
                <a:gd name="T99" fmla="*/ 19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" h="260">
                  <a:moveTo>
                    <a:pt x="178" y="260"/>
                  </a:moveTo>
                  <a:cubicBezTo>
                    <a:pt x="176" y="260"/>
                    <a:pt x="176" y="260"/>
                    <a:pt x="176" y="260"/>
                  </a:cubicBezTo>
                  <a:cubicBezTo>
                    <a:pt x="162" y="260"/>
                    <a:pt x="148" y="245"/>
                    <a:pt x="148" y="231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213"/>
                    <a:pt x="146" y="212"/>
                    <a:pt x="140" y="212"/>
                  </a:cubicBezTo>
                  <a:cubicBezTo>
                    <a:pt x="139" y="212"/>
                    <a:pt x="139" y="212"/>
                    <a:pt x="139" y="212"/>
                  </a:cubicBezTo>
                  <a:cubicBezTo>
                    <a:pt x="135" y="212"/>
                    <a:pt x="128" y="213"/>
                    <a:pt x="128" y="219"/>
                  </a:cubicBezTo>
                  <a:cubicBezTo>
                    <a:pt x="128" y="231"/>
                    <a:pt x="128" y="231"/>
                    <a:pt x="128" y="231"/>
                  </a:cubicBezTo>
                  <a:cubicBezTo>
                    <a:pt x="128" y="245"/>
                    <a:pt x="118" y="260"/>
                    <a:pt x="103" y="26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86" y="260"/>
                    <a:pt x="76" y="245"/>
                    <a:pt x="76" y="23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76" y="212"/>
                    <a:pt x="69" y="212"/>
                    <a:pt x="66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59" y="212"/>
                    <a:pt x="52" y="214"/>
                    <a:pt x="52" y="219"/>
                  </a:cubicBezTo>
                  <a:cubicBezTo>
                    <a:pt x="52" y="231"/>
                    <a:pt x="52" y="231"/>
                    <a:pt x="52" y="231"/>
                  </a:cubicBezTo>
                  <a:cubicBezTo>
                    <a:pt x="52" y="245"/>
                    <a:pt x="44" y="260"/>
                    <a:pt x="28" y="260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13" y="260"/>
                    <a:pt x="0" y="246"/>
                    <a:pt x="0" y="23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4" y="0"/>
                    <a:pt x="9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60" y="0"/>
                    <a:pt x="204" y="43"/>
                    <a:pt x="204" y="96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44"/>
                    <a:pt x="193" y="260"/>
                    <a:pt x="178" y="260"/>
                  </a:cubicBezTo>
                  <a:close/>
                  <a:moveTo>
                    <a:pt x="139" y="196"/>
                  </a:moveTo>
                  <a:cubicBezTo>
                    <a:pt x="140" y="196"/>
                    <a:pt x="140" y="196"/>
                    <a:pt x="140" y="196"/>
                  </a:cubicBezTo>
                  <a:cubicBezTo>
                    <a:pt x="155" y="196"/>
                    <a:pt x="164" y="205"/>
                    <a:pt x="164" y="219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164" y="237"/>
                    <a:pt x="171" y="244"/>
                    <a:pt x="176" y="244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3" y="244"/>
                    <a:pt x="188" y="237"/>
                    <a:pt x="188" y="231"/>
                  </a:cubicBezTo>
                  <a:cubicBezTo>
                    <a:pt x="188" y="96"/>
                    <a:pt x="188" y="96"/>
                    <a:pt x="188" y="96"/>
                  </a:cubicBezTo>
                  <a:cubicBezTo>
                    <a:pt x="188" y="51"/>
                    <a:pt x="152" y="16"/>
                    <a:pt x="106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53" y="16"/>
                    <a:pt x="16" y="52"/>
                    <a:pt x="16" y="96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16" y="237"/>
                    <a:pt x="22" y="244"/>
                    <a:pt x="27" y="244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33" y="244"/>
                    <a:pt x="36" y="236"/>
                    <a:pt x="36" y="231"/>
                  </a:cubicBezTo>
                  <a:cubicBezTo>
                    <a:pt x="36" y="219"/>
                    <a:pt x="36" y="219"/>
                    <a:pt x="36" y="219"/>
                  </a:cubicBezTo>
                  <a:cubicBezTo>
                    <a:pt x="36" y="204"/>
                    <a:pt x="51" y="196"/>
                    <a:pt x="64" y="19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81" y="196"/>
                    <a:pt x="92" y="205"/>
                    <a:pt x="92" y="219"/>
                  </a:cubicBezTo>
                  <a:cubicBezTo>
                    <a:pt x="92" y="231"/>
                    <a:pt x="92" y="231"/>
                    <a:pt x="92" y="231"/>
                  </a:cubicBezTo>
                  <a:cubicBezTo>
                    <a:pt x="92" y="237"/>
                    <a:pt x="97" y="244"/>
                    <a:pt x="102" y="244"/>
                  </a:cubicBezTo>
                  <a:cubicBezTo>
                    <a:pt x="103" y="244"/>
                    <a:pt x="103" y="244"/>
                    <a:pt x="103" y="244"/>
                  </a:cubicBezTo>
                  <a:cubicBezTo>
                    <a:pt x="108" y="244"/>
                    <a:pt x="112" y="237"/>
                    <a:pt x="112" y="231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05"/>
                    <a:pt x="123" y="196"/>
                    <a:pt x="139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10"/>
            <p:cNvSpPr>
              <a:spLocks/>
            </p:cNvSpPr>
            <p:nvPr/>
          </p:nvSpPr>
          <p:spPr bwMode="auto">
            <a:xfrm>
              <a:off x="5272088" y="4154488"/>
              <a:ext cx="9525" cy="6350"/>
            </a:xfrm>
            <a:custGeom>
              <a:avLst/>
              <a:gdLst>
                <a:gd name="T0" fmla="*/ 7 w 11"/>
                <a:gd name="T1" fmla="*/ 8 h 8"/>
                <a:gd name="T2" fmla="*/ 7 w 11"/>
                <a:gd name="T3" fmla="*/ 8 h 8"/>
                <a:gd name="T4" fmla="*/ 4 w 11"/>
                <a:gd name="T5" fmla="*/ 8 h 8"/>
                <a:gd name="T6" fmla="*/ 0 w 11"/>
                <a:gd name="T7" fmla="*/ 4 h 8"/>
                <a:gd name="T8" fmla="*/ 4 w 11"/>
                <a:gd name="T9" fmla="*/ 0 h 8"/>
                <a:gd name="T10" fmla="*/ 7 w 11"/>
                <a:gd name="T11" fmla="*/ 0 h 8"/>
                <a:gd name="T12" fmla="*/ 11 w 11"/>
                <a:gd name="T13" fmla="*/ 4 h 8"/>
                <a:gd name="T14" fmla="*/ 7 w 11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8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1" y="2"/>
                    <a:pt x="11" y="4"/>
                  </a:cubicBezTo>
                  <a:cubicBezTo>
                    <a:pt x="11" y="6"/>
                    <a:pt x="9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11"/>
            <p:cNvSpPr>
              <a:spLocks/>
            </p:cNvSpPr>
            <p:nvPr/>
          </p:nvSpPr>
          <p:spPr bwMode="auto">
            <a:xfrm>
              <a:off x="5287963" y="4156076"/>
              <a:ext cx="50800" cy="103188"/>
            </a:xfrm>
            <a:custGeom>
              <a:avLst/>
              <a:gdLst>
                <a:gd name="T0" fmla="*/ 56 w 60"/>
                <a:gd name="T1" fmla="*/ 122 h 122"/>
                <a:gd name="T2" fmla="*/ 52 w 60"/>
                <a:gd name="T3" fmla="*/ 118 h 122"/>
                <a:gd name="T4" fmla="*/ 52 w 60"/>
                <a:gd name="T5" fmla="*/ 69 h 122"/>
                <a:gd name="T6" fmla="*/ 3 w 60"/>
                <a:gd name="T7" fmla="*/ 8 h 122"/>
                <a:gd name="T8" fmla="*/ 0 w 60"/>
                <a:gd name="T9" fmla="*/ 3 h 122"/>
                <a:gd name="T10" fmla="*/ 5 w 60"/>
                <a:gd name="T11" fmla="*/ 0 h 122"/>
                <a:gd name="T12" fmla="*/ 60 w 60"/>
                <a:gd name="T13" fmla="*/ 69 h 122"/>
                <a:gd name="T14" fmla="*/ 60 w 60"/>
                <a:gd name="T15" fmla="*/ 118 h 122"/>
                <a:gd name="T16" fmla="*/ 56 w 60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2">
                  <a:moveTo>
                    <a:pt x="56" y="122"/>
                  </a:moveTo>
                  <a:cubicBezTo>
                    <a:pt x="54" y="122"/>
                    <a:pt x="52" y="120"/>
                    <a:pt x="52" y="118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40"/>
                    <a:pt x="32" y="16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8" y="9"/>
                    <a:pt x="60" y="37"/>
                    <a:pt x="60" y="69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20"/>
                    <a:pt x="58" y="122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12"/>
            <p:cNvSpPr>
              <a:spLocks noEditPoints="1"/>
            </p:cNvSpPr>
            <p:nvPr/>
          </p:nvSpPr>
          <p:spPr bwMode="auto">
            <a:xfrm>
              <a:off x="5214938" y="4202113"/>
              <a:ext cx="39688" cy="39688"/>
            </a:xfrm>
            <a:custGeom>
              <a:avLst/>
              <a:gdLst>
                <a:gd name="T0" fmla="*/ 23 w 47"/>
                <a:gd name="T1" fmla="*/ 47 h 47"/>
                <a:gd name="T2" fmla="*/ 0 w 47"/>
                <a:gd name="T3" fmla="*/ 24 h 47"/>
                <a:gd name="T4" fmla="*/ 23 w 47"/>
                <a:gd name="T5" fmla="*/ 0 h 47"/>
                <a:gd name="T6" fmla="*/ 47 w 47"/>
                <a:gd name="T7" fmla="*/ 24 h 47"/>
                <a:gd name="T8" fmla="*/ 23 w 47"/>
                <a:gd name="T9" fmla="*/ 47 h 47"/>
                <a:gd name="T10" fmla="*/ 23 w 47"/>
                <a:gd name="T11" fmla="*/ 8 h 47"/>
                <a:gd name="T12" fmla="*/ 8 w 47"/>
                <a:gd name="T13" fmla="*/ 24 h 47"/>
                <a:gd name="T14" fmla="*/ 23 w 47"/>
                <a:gd name="T15" fmla="*/ 39 h 47"/>
                <a:gd name="T16" fmla="*/ 39 w 47"/>
                <a:gd name="T17" fmla="*/ 24 h 47"/>
                <a:gd name="T18" fmla="*/ 23 w 47"/>
                <a:gd name="T1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10" y="47"/>
                    <a:pt x="0" y="37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6" y="0"/>
                    <a:pt x="47" y="11"/>
                    <a:pt x="47" y="24"/>
                  </a:cubicBezTo>
                  <a:cubicBezTo>
                    <a:pt x="47" y="37"/>
                    <a:pt x="36" y="47"/>
                    <a:pt x="23" y="47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2"/>
                    <a:pt x="15" y="39"/>
                    <a:pt x="23" y="39"/>
                  </a:cubicBezTo>
                  <a:cubicBezTo>
                    <a:pt x="32" y="39"/>
                    <a:pt x="39" y="32"/>
                    <a:pt x="39" y="24"/>
                  </a:cubicBezTo>
                  <a:cubicBezTo>
                    <a:pt x="39" y="15"/>
                    <a:pt x="32" y="8"/>
                    <a:pt x="2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13"/>
            <p:cNvSpPr>
              <a:spLocks noEditPoints="1"/>
            </p:cNvSpPr>
            <p:nvPr/>
          </p:nvSpPr>
          <p:spPr bwMode="auto">
            <a:xfrm>
              <a:off x="5264151" y="4202113"/>
              <a:ext cx="39688" cy="39688"/>
            </a:xfrm>
            <a:custGeom>
              <a:avLst/>
              <a:gdLst>
                <a:gd name="T0" fmla="*/ 23 w 46"/>
                <a:gd name="T1" fmla="*/ 47 h 47"/>
                <a:gd name="T2" fmla="*/ 0 w 46"/>
                <a:gd name="T3" fmla="*/ 24 h 47"/>
                <a:gd name="T4" fmla="*/ 23 w 46"/>
                <a:gd name="T5" fmla="*/ 0 h 47"/>
                <a:gd name="T6" fmla="*/ 46 w 46"/>
                <a:gd name="T7" fmla="*/ 24 h 47"/>
                <a:gd name="T8" fmla="*/ 23 w 46"/>
                <a:gd name="T9" fmla="*/ 47 h 47"/>
                <a:gd name="T10" fmla="*/ 23 w 46"/>
                <a:gd name="T11" fmla="*/ 8 h 47"/>
                <a:gd name="T12" fmla="*/ 8 w 46"/>
                <a:gd name="T13" fmla="*/ 24 h 47"/>
                <a:gd name="T14" fmla="*/ 23 w 46"/>
                <a:gd name="T15" fmla="*/ 39 h 47"/>
                <a:gd name="T16" fmla="*/ 38 w 46"/>
                <a:gd name="T17" fmla="*/ 24 h 47"/>
                <a:gd name="T18" fmla="*/ 23 w 46"/>
                <a:gd name="T1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7">
                  <a:moveTo>
                    <a:pt x="23" y="47"/>
                  </a:moveTo>
                  <a:cubicBezTo>
                    <a:pt x="10" y="47"/>
                    <a:pt x="0" y="37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6" y="0"/>
                    <a:pt x="46" y="11"/>
                    <a:pt x="46" y="24"/>
                  </a:cubicBezTo>
                  <a:cubicBezTo>
                    <a:pt x="46" y="37"/>
                    <a:pt x="36" y="47"/>
                    <a:pt x="23" y="47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2"/>
                    <a:pt x="15" y="39"/>
                    <a:pt x="23" y="39"/>
                  </a:cubicBezTo>
                  <a:cubicBezTo>
                    <a:pt x="32" y="39"/>
                    <a:pt x="38" y="32"/>
                    <a:pt x="38" y="24"/>
                  </a:cubicBezTo>
                  <a:cubicBezTo>
                    <a:pt x="38" y="15"/>
                    <a:pt x="32" y="8"/>
                    <a:pt x="2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05"/>
            <p:cNvSpPr>
              <a:spLocks noEditPoints="1"/>
            </p:cNvSpPr>
            <p:nvPr/>
          </p:nvSpPr>
          <p:spPr bwMode="auto">
            <a:xfrm>
              <a:off x="5884863" y="4130676"/>
              <a:ext cx="220663" cy="223838"/>
            </a:xfrm>
            <a:custGeom>
              <a:avLst/>
              <a:gdLst>
                <a:gd name="T0" fmla="*/ 260 w 260"/>
                <a:gd name="T1" fmla="*/ 236 h 264"/>
                <a:gd name="T2" fmla="*/ 232 w 260"/>
                <a:gd name="T3" fmla="*/ 264 h 264"/>
                <a:gd name="T4" fmla="*/ 28 w 260"/>
                <a:gd name="T5" fmla="*/ 264 h 264"/>
                <a:gd name="T6" fmla="*/ 0 w 260"/>
                <a:gd name="T7" fmla="*/ 236 h 264"/>
                <a:gd name="T8" fmla="*/ 0 w 260"/>
                <a:gd name="T9" fmla="*/ 28 h 264"/>
                <a:gd name="T10" fmla="*/ 28 w 260"/>
                <a:gd name="T11" fmla="*/ 0 h 264"/>
                <a:gd name="T12" fmla="*/ 232 w 260"/>
                <a:gd name="T13" fmla="*/ 0 h 264"/>
                <a:gd name="T14" fmla="*/ 260 w 260"/>
                <a:gd name="T15" fmla="*/ 28 h 264"/>
                <a:gd name="T16" fmla="*/ 260 w 260"/>
                <a:gd name="T17" fmla="*/ 236 h 264"/>
                <a:gd name="T18" fmla="*/ 244 w 260"/>
                <a:gd name="T19" fmla="*/ 28 h 264"/>
                <a:gd name="T20" fmla="*/ 232 w 260"/>
                <a:gd name="T21" fmla="*/ 16 h 264"/>
                <a:gd name="T22" fmla="*/ 28 w 260"/>
                <a:gd name="T23" fmla="*/ 16 h 264"/>
                <a:gd name="T24" fmla="*/ 16 w 260"/>
                <a:gd name="T25" fmla="*/ 28 h 264"/>
                <a:gd name="T26" fmla="*/ 16 w 260"/>
                <a:gd name="T27" fmla="*/ 236 h 264"/>
                <a:gd name="T28" fmla="*/ 28 w 260"/>
                <a:gd name="T29" fmla="*/ 248 h 264"/>
                <a:gd name="T30" fmla="*/ 232 w 260"/>
                <a:gd name="T31" fmla="*/ 248 h 264"/>
                <a:gd name="T32" fmla="*/ 244 w 260"/>
                <a:gd name="T33" fmla="*/ 236 h 264"/>
                <a:gd name="T34" fmla="*/ 244 w 260"/>
                <a:gd name="T35" fmla="*/ 2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264">
                  <a:moveTo>
                    <a:pt x="260" y="236"/>
                  </a:moveTo>
                  <a:cubicBezTo>
                    <a:pt x="260" y="252"/>
                    <a:pt x="248" y="264"/>
                    <a:pt x="232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12" y="264"/>
                    <a:pt x="0" y="252"/>
                    <a:pt x="0" y="2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236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16" y="243"/>
                    <a:pt x="21" y="248"/>
                    <a:pt x="28" y="248"/>
                  </a:cubicBezTo>
                  <a:cubicBezTo>
                    <a:pt x="232" y="248"/>
                    <a:pt x="232" y="248"/>
                    <a:pt x="232" y="248"/>
                  </a:cubicBezTo>
                  <a:cubicBezTo>
                    <a:pt x="239" y="248"/>
                    <a:pt x="244" y="243"/>
                    <a:pt x="244" y="236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06"/>
            <p:cNvSpPr>
              <a:spLocks/>
            </p:cNvSpPr>
            <p:nvPr/>
          </p:nvSpPr>
          <p:spPr bwMode="auto">
            <a:xfrm>
              <a:off x="5922963" y="4267201"/>
              <a:ext cx="12700" cy="19050"/>
            </a:xfrm>
            <a:custGeom>
              <a:avLst/>
              <a:gdLst>
                <a:gd name="T0" fmla="*/ 11 w 15"/>
                <a:gd name="T1" fmla="*/ 22 h 22"/>
                <a:gd name="T2" fmla="*/ 7 w 15"/>
                <a:gd name="T3" fmla="*/ 20 h 22"/>
                <a:gd name="T4" fmla="*/ 0 w 15"/>
                <a:gd name="T5" fmla="*/ 6 h 22"/>
                <a:gd name="T6" fmla="*/ 3 w 15"/>
                <a:gd name="T7" fmla="*/ 1 h 22"/>
                <a:gd name="T8" fmla="*/ 8 w 15"/>
                <a:gd name="T9" fmla="*/ 3 h 22"/>
                <a:gd name="T10" fmla="*/ 14 w 15"/>
                <a:gd name="T11" fmla="*/ 16 h 22"/>
                <a:gd name="T12" fmla="*/ 13 w 15"/>
                <a:gd name="T13" fmla="*/ 21 h 22"/>
                <a:gd name="T14" fmla="*/ 11 w 1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9" y="22"/>
                    <a:pt x="8" y="21"/>
                    <a:pt x="7" y="20"/>
                  </a:cubicBezTo>
                  <a:cubicBezTo>
                    <a:pt x="5" y="16"/>
                    <a:pt x="2" y="11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0" y="8"/>
                    <a:pt x="12" y="12"/>
                    <a:pt x="14" y="16"/>
                  </a:cubicBezTo>
                  <a:cubicBezTo>
                    <a:pt x="15" y="18"/>
                    <a:pt x="15" y="20"/>
                    <a:pt x="13" y="21"/>
                  </a:cubicBezTo>
                  <a:cubicBezTo>
                    <a:pt x="12" y="22"/>
                    <a:pt x="11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07"/>
            <p:cNvSpPr>
              <a:spLocks/>
            </p:cNvSpPr>
            <p:nvPr/>
          </p:nvSpPr>
          <p:spPr bwMode="auto">
            <a:xfrm>
              <a:off x="5916613" y="4167188"/>
              <a:ext cx="153988" cy="153988"/>
            </a:xfrm>
            <a:custGeom>
              <a:avLst/>
              <a:gdLst>
                <a:gd name="T0" fmla="*/ 91 w 181"/>
                <a:gd name="T1" fmla="*/ 181 h 181"/>
                <a:gd name="T2" fmla="*/ 31 w 181"/>
                <a:gd name="T3" fmla="*/ 159 h 181"/>
                <a:gd name="T4" fmla="*/ 30 w 181"/>
                <a:gd name="T5" fmla="*/ 153 h 181"/>
                <a:gd name="T6" fmla="*/ 36 w 181"/>
                <a:gd name="T7" fmla="*/ 153 h 181"/>
                <a:gd name="T8" fmla="*/ 91 w 181"/>
                <a:gd name="T9" fmla="*/ 173 h 181"/>
                <a:gd name="T10" fmla="*/ 173 w 181"/>
                <a:gd name="T11" fmla="*/ 91 h 181"/>
                <a:gd name="T12" fmla="*/ 91 w 181"/>
                <a:gd name="T13" fmla="*/ 8 h 181"/>
                <a:gd name="T14" fmla="*/ 8 w 181"/>
                <a:gd name="T15" fmla="*/ 91 h 181"/>
                <a:gd name="T16" fmla="*/ 4 w 181"/>
                <a:gd name="T17" fmla="*/ 95 h 181"/>
                <a:gd name="T18" fmla="*/ 0 w 181"/>
                <a:gd name="T19" fmla="*/ 91 h 181"/>
                <a:gd name="T20" fmla="*/ 91 w 181"/>
                <a:gd name="T21" fmla="*/ 0 h 181"/>
                <a:gd name="T22" fmla="*/ 181 w 181"/>
                <a:gd name="T23" fmla="*/ 91 h 181"/>
                <a:gd name="T24" fmla="*/ 91 w 181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68" y="181"/>
                    <a:pt x="47" y="173"/>
                    <a:pt x="31" y="159"/>
                  </a:cubicBezTo>
                  <a:cubicBezTo>
                    <a:pt x="29" y="157"/>
                    <a:pt x="29" y="155"/>
                    <a:pt x="30" y="153"/>
                  </a:cubicBezTo>
                  <a:cubicBezTo>
                    <a:pt x="32" y="151"/>
                    <a:pt x="34" y="151"/>
                    <a:pt x="36" y="153"/>
                  </a:cubicBezTo>
                  <a:cubicBezTo>
                    <a:pt x="51" y="166"/>
                    <a:pt x="70" y="173"/>
                    <a:pt x="91" y="173"/>
                  </a:cubicBezTo>
                  <a:cubicBezTo>
                    <a:pt x="136" y="173"/>
                    <a:pt x="173" y="136"/>
                    <a:pt x="173" y="91"/>
                  </a:cubicBezTo>
                  <a:cubicBezTo>
                    <a:pt x="173" y="45"/>
                    <a:pt x="136" y="8"/>
                    <a:pt x="91" y="8"/>
                  </a:cubicBezTo>
                  <a:cubicBezTo>
                    <a:pt x="45" y="8"/>
                    <a:pt x="8" y="45"/>
                    <a:pt x="8" y="91"/>
                  </a:cubicBezTo>
                  <a:cubicBezTo>
                    <a:pt x="8" y="93"/>
                    <a:pt x="6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140" y="0"/>
                    <a:pt x="181" y="41"/>
                    <a:pt x="181" y="91"/>
                  </a:cubicBezTo>
                  <a:cubicBezTo>
                    <a:pt x="181" y="141"/>
                    <a:pt x="140" y="181"/>
                    <a:pt x="9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08"/>
            <p:cNvSpPr>
              <a:spLocks noEditPoints="1"/>
            </p:cNvSpPr>
            <p:nvPr/>
          </p:nvSpPr>
          <p:spPr bwMode="auto">
            <a:xfrm>
              <a:off x="5946776" y="4224338"/>
              <a:ext cx="39688" cy="39688"/>
            </a:xfrm>
            <a:custGeom>
              <a:avLst/>
              <a:gdLst>
                <a:gd name="T0" fmla="*/ 23 w 47"/>
                <a:gd name="T1" fmla="*/ 47 h 47"/>
                <a:gd name="T2" fmla="*/ 0 w 47"/>
                <a:gd name="T3" fmla="*/ 24 h 47"/>
                <a:gd name="T4" fmla="*/ 23 w 47"/>
                <a:gd name="T5" fmla="*/ 0 h 47"/>
                <a:gd name="T6" fmla="*/ 47 w 47"/>
                <a:gd name="T7" fmla="*/ 24 h 47"/>
                <a:gd name="T8" fmla="*/ 23 w 47"/>
                <a:gd name="T9" fmla="*/ 47 h 47"/>
                <a:gd name="T10" fmla="*/ 23 w 47"/>
                <a:gd name="T11" fmla="*/ 8 h 47"/>
                <a:gd name="T12" fmla="*/ 8 w 47"/>
                <a:gd name="T13" fmla="*/ 24 h 47"/>
                <a:gd name="T14" fmla="*/ 23 w 47"/>
                <a:gd name="T15" fmla="*/ 39 h 47"/>
                <a:gd name="T16" fmla="*/ 39 w 47"/>
                <a:gd name="T17" fmla="*/ 24 h 47"/>
                <a:gd name="T18" fmla="*/ 23 w 47"/>
                <a:gd name="T1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36" y="0"/>
                    <a:pt x="47" y="11"/>
                    <a:pt x="47" y="24"/>
                  </a:cubicBezTo>
                  <a:cubicBezTo>
                    <a:pt x="47" y="37"/>
                    <a:pt x="36" y="47"/>
                    <a:pt x="23" y="47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2"/>
                    <a:pt x="15" y="39"/>
                    <a:pt x="23" y="39"/>
                  </a:cubicBezTo>
                  <a:cubicBezTo>
                    <a:pt x="32" y="39"/>
                    <a:pt x="39" y="32"/>
                    <a:pt x="39" y="24"/>
                  </a:cubicBezTo>
                  <a:cubicBezTo>
                    <a:pt x="39" y="15"/>
                    <a:pt x="32" y="8"/>
                    <a:pt x="2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09"/>
            <p:cNvSpPr>
              <a:spLocks noEditPoints="1"/>
            </p:cNvSpPr>
            <p:nvPr/>
          </p:nvSpPr>
          <p:spPr bwMode="auto">
            <a:xfrm>
              <a:off x="6000751" y="4224338"/>
              <a:ext cx="41275" cy="39688"/>
            </a:xfrm>
            <a:custGeom>
              <a:avLst/>
              <a:gdLst>
                <a:gd name="T0" fmla="*/ 24 w 47"/>
                <a:gd name="T1" fmla="*/ 47 h 47"/>
                <a:gd name="T2" fmla="*/ 0 w 47"/>
                <a:gd name="T3" fmla="*/ 24 h 47"/>
                <a:gd name="T4" fmla="*/ 24 w 47"/>
                <a:gd name="T5" fmla="*/ 0 h 47"/>
                <a:gd name="T6" fmla="*/ 47 w 47"/>
                <a:gd name="T7" fmla="*/ 24 h 47"/>
                <a:gd name="T8" fmla="*/ 24 w 47"/>
                <a:gd name="T9" fmla="*/ 47 h 47"/>
                <a:gd name="T10" fmla="*/ 24 w 47"/>
                <a:gd name="T11" fmla="*/ 8 h 47"/>
                <a:gd name="T12" fmla="*/ 8 w 47"/>
                <a:gd name="T13" fmla="*/ 24 h 47"/>
                <a:gd name="T14" fmla="*/ 24 w 47"/>
                <a:gd name="T15" fmla="*/ 39 h 47"/>
                <a:gd name="T16" fmla="*/ 39 w 47"/>
                <a:gd name="T17" fmla="*/ 24 h 47"/>
                <a:gd name="T18" fmla="*/ 24 w 47"/>
                <a:gd name="T1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6" y="0"/>
                    <a:pt x="47" y="11"/>
                    <a:pt x="47" y="24"/>
                  </a:cubicBezTo>
                  <a:cubicBezTo>
                    <a:pt x="47" y="37"/>
                    <a:pt x="36" y="47"/>
                    <a:pt x="24" y="47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2"/>
                    <a:pt x="15" y="39"/>
                    <a:pt x="24" y="39"/>
                  </a:cubicBezTo>
                  <a:cubicBezTo>
                    <a:pt x="32" y="39"/>
                    <a:pt x="39" y="32"/>
                    <a:pt x="39" y="24"/>
                  </a:cubicBezTo>
                  <a:cubicBezTo>
                    <a:pt x="39" y="15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37"/>
            <p:cNvSpPr>
              <a:spLocks noEditPoints="1"/>
            </p:cNvSpPr>
            <p:nvPr/>
          </p:nvSpPr>
          <p:spPr bwMode="auto">
            <a:xfrm>
              <a:off x="6645276" y="4175126"/>
              <a:ext cx="139700" cy="138113"/>
            </a:xfrm>
            <a:custGeom>
              <a:avLst/>
              <a:gdLst>
                <a:gd name="T0" fmla="*/ 135 w 164"/>
                <a:gd name="T1" fmla="*/ 164 h 164"/>
                <a:gd name="T2" fmla="*/ 24 w 164"/>
                <a:gd name="T3" fmla="*/ 164 h 164"/>
                <a:gd name="T4" fmla="*/ 0 w 164"/>
                <a:gd name="T5" fmla="*/ 140 h 164"/>
                <a:gd name="T6" fmla="*/ 0 w 164"/>
                <a:gd name="T7" fmla="*/ 30 h 164"/>
                <a:gd name="T8" fmla="*/ 24 w 164"/>
                <a:gd name="T9" fmla="*/ 0 h 164"/>
                <a:gd name="T10" fmla="*/ 135 w 164"/>
                <a:gd name="T11" fmla="*/ 0 h 164"/>
                <a:gd name="T12" fmla="*/ 164 w 164"/>
                <a:gd name="T13" fmla="*/ 30 h 164"/>
                <a:gd name="T14" fmla="*/ 164 w 164"/>
                <a:gd name="T15" fmla="*/ 140 h 164"/>
                <a:gd name="T16" fmla="*/ 135 w 164"/>
                <a:gd name="T17" fmla="*/ 164 h 164"/>
                <a:gd name="T18" fmla="*/ 24 w 164"/>
                <a:gd name="T19" fmla="*/ 16 h 164"/>
                <a:gd name="T20" fmla="*/ 16 w 164"/>
                <a:gd name="T21" fmla="*/ 30 h 164"/>
                <a:gd name="T22" fmla="*/ 16 w 164"/>
                <a:gd name="T23" fmla="*/ 140 h 164"/>
                <a:gd name="T24" fmla="*/ 24 w 164"/>
                <a:gd name="T25" fmla="*/ 148 h 164"/>
                <a:gd name="T26" fmla="*/ 135 w 164"/>
                <a:gd name="T27" fmla="*/ 148 h 164"/>
                <a:gd name="T28" fmla="*/ 148 w 164"/>
                <a:gd name="T29" fmla="*/ 140 h 164"/>
                <a:gd name="T30" fmla="*/ 148 w 164"/>
                <a:gd name="T31" fmla="*/ 30 h 164"/>
                <a:gd name="T32" fmla="*/ 135 w 164"/>
                <a:gd name="T33" fmla="*/ 16 h 164"/>
                <a:gd name="T34" fmla="*/ 24 w 164"/>
                <a:gd name="T35" fmla="*/ 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4">
                  <a:moveTo>
                    <a:pt x="135" y="164"/>
                  </a:moveTo>
                  <a:cubicBezTo>
                    <a:pt x="24" y="164"/>
                    <a:pt x="24" y="164"/>
                    <a:pt x="24" y="164"/>
                  </a:cubicBezTo>
                  <a:cubicBezTo>
                    <a:pt x="8" y="164"/>
                    <a:pt x="0" y="154"/>
                    <a:pt x="0" y="14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6"/>
                    <a:pt x="9" y="0"/>
                    <a:pt x="2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50" y="0"/>
                    <a:pt x="164" y="16"/>
                    <a:pt x="164" y="3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154"/>
                    <a:pt x="150" y="164"/>
                    <a:pt x="135" y="164"/>
                  </a:cubicBezTo>
                  <a:close/>
                  <a:moveTo>
                    <a:pt x="24" y="16"/>
                  </a:moveTo>
                  <a:cubicBezTo>
                    <a:pt x="19" y="16"/>
                    <a:pt x="16" y="23"/>
                    <a:pt x="16" y="3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6" y="147"/>
                    <a:pt x="20" y="148"/>
                    <a:pt x="24" y="148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8" y="148"/>
                    <a:pt x="148" y="147"/>
                    <a:pt x="148" y="14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23"/>
                    <a:pt x="140" y="16"/>
                    <a:pt x="135" y="16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38"/>
            <p:cNvSpPr>
              <a:spLocks/>
            </p:cNvSpPr>
            <p:nvPr/>
          </p:nvSpPr>
          <p:spPr bwMode="auto">
            <a:xfrm>
              <a:off x="6710363" y="4198938"/>
              <a:ext cx="11113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6"/>
                    <a:pt x="10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39"/>
            <p:cNvSpPr>
              <a:spLocks/>
            </p:cNvSpPr>
            <p:nvPr/>
          </p:nvSpPr>
          <p:spPr bwMode="auto">
            <a:xfrm>
              <a:off x="6662738" y="4198938"/>
              <a:ext cx="41275" cy="33338"/>
            </a:xfrm>
            <a:custGeom>
              <a:avLst/>
              <a:gdLst>
                <a:gd name="T0" fmla="*/ 7 w 48"/>
                <a:gd name="T1" fmla="*/ 40 h 40"/>
                <a:gd name="T2" fmla="*/ 3 w 48"/>
                <a:gd name="T3" fmla="*/ 36 h 40"/>
                <a:gd name="T4" fmla="*/ 3 w 48"/>
                <a:gd name="T5" fmla="*/ 27 h 40"/>
                <a:gd name="T6" fmla="*/ 22 w 48"/>
                <a:gd name="T7" fmla="*/ 0 h 40"/>
                <a:gd name="T8" fmla="*/ 44 w 48"/>
                <a:gd name="T9" fmla="*/ 0 h 40"/>
                <a:gd name="T10" fmla="*/ 48 w 48"/>
                <a:gd name="T11" fmla="*/ 4 h 40"/>
                <a:gd name="T12" fmla="*/ 44 w 48"/>
                <a:gd name="T13" fmla="*/ 8 h 40"/>
                <a:gd name="T14" fmla="*/ 22 w 48"/>
                <a:gd name="T15" fmla="*/ 8 h 40"/>
                <a:gd name="T16" fmla="*/ 11 w 48"/>
                <a:gd name="T17" fmla="*/ 27 h 40"/>
                <a:gd name="T18" fmla="*/ 11 w 48"/>
                <a:gd name="T19" fmla="*/ 36 h 40"/>
                <a:gd name="T20" fmla="*/ 7 w 4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0">
                  <a:moveTo>
                    <a:pt x="7" y="40"/>
                  </a:moveTo>
                  <a:cubicBezTo>
                    <a:pt x="5" y="40"/>
                    <a:pt x="3" y="38"/>
                    <a:pt x="3" y="3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14"/>
                    <a:pt x="0" y="0"/>
                    <a:pt x="2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8" y="8"/>
                    <a:pt x="11" y="13"/>
                    <a:pt x="11" y="2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8"/>
                    <a:pt x="9" y="40"/>
                    <a:pt x="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40"/>
            <p:cNvSpPr>
              <a:spLocks/>
            </p:cNvSpPr>
            <p:nvPr/>
          </p:nvSpPr>
          <p:spPr bwMode="auto">
            <a:xfrm>
              <a:off x="6796088" y="4187826"/>
              <a:ext cx="30163" cy="14288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41"/>
            <p:cNvSpPr>
              <a:spLocks/>
            </p:cNvSpPr>
            <p:nvPr/>
          </p:nvSpPr>
          <p:spPr bwMode="auto">
            <a:xfrm>
              <a:off x="6796088" y="4225926"/>
              <a:ext cx="30163" cy="12700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42"/>
            <p:cNvSpPr>
              <a:spLocks/>
            </p:cNvSpPr>
            <p:nvPr/>
          </p:nvSpPr>
          <p:spPr bwMode="auto">
            <a:xfrm>
              <a:off x="6796088" y="4259263"/>
              <a:ext cx="30163" cy="14288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43"/>
            <p:cNvSpPr>
              <a:spLocks/>
            </p:cNvSpPr>
            <p:nvPr/>
          </p:nvSpPr>
          <p:spPr bwMode="auto">
            <a:xfrm>
              <a:off x="6796088" y="4289426"/>
              <a:ext cx="30163" cy="14288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44"/>
            <p:cNvSpPr>
              <a:spLocks/>
            </p:cNvSpPr>
            <p:nvPr/>
          </p:nvSpPr>
          <p:spPr bwMode="auto">
            <a:xfrm>
              <a:off x="6654801" y="4133851"/>
              <a:ext cx="14288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45"/>
            <p:cNvSpPr>
              <a:spLocks/>
            </p:cNvSpPr>
            <p:nvPr/>
          </p:nvSpPr>
          <p:spPr bwMode="auto">
            <a:xfrm>
              <a:off x="6689726" y="4133851"/>
              <a:ext cx="12700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46"/>
            <p:cNvSpPr>
              <a:spLocks/>
            </p:cNvSpPr>
            <p:nvPr/>
          </p:nvSpPr>
          <p:spPr bwMode="auto">
            <a:xfrm>
              <a:off x="6726238" y="4133851"/>
              <a:ext cx="14288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47"/>
            <p:cNvSpPr>
              <a:spLocks/>
            </p:cNvSpPr>
            <p:nvPr/>
          </p:nvSpPr>
          <p:spPr bwMode="auto">
            <a:xfrm>
              <a:off x="6757988" y="4133851"/>
              <a:ext cx="12700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48"/>
            <p:cNvSpPr>
              <a:spLocks/>
            </p:cNvSpPr>
            <p:nvPr/>
          </p:nvSpPr>
          <p:spPr bwMode="auto">
            <a:xfrm>
              <a:off x="6654801" y="4324351"/>
              <a:ext cx="14288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49"/>
            <p:cNvSpPr>
              <a:spLocks/>
            </p:cNvSpPr>
            <p:nvPr/>
          </p:nvSpPr>
          <p:spPr bwMode="auto">
            <a:xfrm>
              <a:off x="6689726" y="4324351"/>
              <a:ext cx="12700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50"/>
            <p:cNvSpPr>
              <a:spLocks/>
            </p:cNvSpPr>
            <p:nvPr/>
          </p:nvSpPr>
          <p:spPr bwMode="auto">
            <a:xfrm>
              <a:off x="6726238" y="4324351"/>
              <a:ext cx="14288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51"/>
            <p:cNvSpPr>
              <a:spLocks/>
            </p:cNvSpPr>
            <p:nvPr/>
          </p:nvSpPr>
          <p:spPr bwMode="auto">
            <a:xfrm>
              <a:off x="6757988" y="4324351"/>
              <a:ext cx="12700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52"/>
            <p:cNvSpPr>
              <a:spLocks/>
            </p:cNvSpPr>
            <p:nvPr/>
          </p:nvSpPr>
          <p:spPr bwMode="auto">
            <a:xfrm>
              <a:off x="6599238" y="4187826"/>
              <a:ext cx="30163" cy="14288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53"/>
            <p:cNvSpPr>
              <a:spLocks/>
            </p:cNvSpPr>
            <p:nvPr/>
          </p:nvSpPr>
          <p:spPr bwMode="auto">
            <a:xfrm>
              <a:off x="6599238" y="4225926"/>
              <a:ext cx="30163" cy="12700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54"/>
            <p:cNvSpPr>
              <a:spLocks/>
            </p:cNvSpPr>
            <p:nvPr/>
          </p:nvSpPr>
          <p:spPr bwMode="auto">
            <a:xfrm>
              <a:off x="6599238" y="4259263"/>
              <a:ext cx="30163" cy="14288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55"/>
            <p:cNvSpPr>
              <a:spLocks/>
            </p:cNvSpPr>
            <p:nvPr/>
          </p:nvSpPr>
          <p:spPr bwMode="auto">
            <a:xfrm>
              <a:off x="6599238" y="4289426"/>
              <a:ext cx="30163" cy="14288"/>
            </a:xfrm>
            <a:custGeom>
              <a:avLst/>
              <a:gdLst>
                <a:gd name="T0" fmla="*/ 28 w 36"/>
                <a:gd name="T1" fmla="*/ 16 h 16"/>
                <a:gd name="T2" fmla="*/ 8 w 36"/>
                <a:gd name="T3" fmla="*/ 16 h 16"/>
                <a:gd name="T4" fmla="*/ 0 w 36"/>
                <a:gd name="T5" fmla="*/ 8 h 16"/>
                <a:gd name="T6" fmla="*/ 8 w 36"/>
                <a:gd name="T7" fmla="*/ 0 h 16"/>
                <a:gd name="T8" fmla="*/ 28 w 36"/>
                <a:gd name="T9" fmla="*/ 0 h 16"/>
                <a:gd name="T10" fmla="*/ 36 w 36"/>
                <a:gd name="T11" fmla="*/ 8 h 16"/>
                <a:gd name="T12" fmla="*/ 28 w 3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2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8"/>
                  </a:cubicBezTo>
                  <a:cubicBezTo>
                    <a:pt x="36" y="12"/>
                    <a:pt x="33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667"/>
            <p:cNvSpPr>
              <a:spLocks noEditPoints="1"/>
            </p:cNvSpPr>
            <p:nvPr/>
          </p:nvSpPr>
          <p:spPr bwMode="auto">
            <a:xfrm>
              <a:off x="6981825" y="4133850"/>
              <a:ext cx="182563" cy="217488"/>
            </a:xfrm>
            <a:custGeom>
              <a:avLst/>
              <a:gdLst>
                <a:gd name="T0" fmla="*/ 216 w 216"/>
                <a:gd name="T1" fmla="*/ 228 h 256"/>
                <a:gd name="T2" fmla="*/ 188 w 216"/>
                <a:gd name="T3" fmla="*/ 256 h 256"/>
                <a:gd name="T4" fmla="*/ 28 w 216"/>
                <a:gd name="T5" fmla="*/ 256 h 256"/>
                <a:gd name="T6" fmla="*/ 0 w 216"/>
                <a:gd name="T7" fmla="*/ 228 h 256"/>
                <a:gd name="T8" fmla="*/ 0 w 216"/>
                <a:gd name="T9" fmla="*/ 28 h 256"/>
                <a:gd name="T10" fmla="*/ 28 w 216"/>
                <a:gd name="T11" fmla="*/ 0 h 256"/>
                <a:gd name="T12" fmla="*/ 188 w 216"/>
                <a:gd name="T13" fmla="*/ 0 h 256"/>
                <a:gd name="T14" fmla="*/ 216 w 216"/>
                <a:gd name="T15" fmla="*/ 28 h 256"/>
                <a:gd name="T16" fmla="*/ 216 w 216"/>
                <a:gd name="T17" fmla="*/ 228 h 256"/>
                <a:gd name="T18" fmla="*/ 200 w 216"/>
                <a:gd name="T19" fmla="*/ 28 h 256"/>
                <a:gd name="T20" fmla="*/ 188 w 216"/>
                <a:gd name="T21" fmla="*/ 16 h 256"/>
                <a:gd name="T22" fmla="*/ 28 w 216"/>
                <a:gd name="T23" fmla="*/ 16 h 256"/>
                <a:gd name="T24" fmla="*/ 16 w 216"/>
                <a:gd name="T25" fmla="*/ 28 h 256"/>
                <a:gd name="T26" fmla="*/ 16 w 216"/>
                <a:gd name="T27" fmla="*/ 228 h 256"/>
                <a:gd name="T28" fmla="*/ 28 w 216"/>
                <a:gd name="T29" fmla="*/ 240 h 256"/>
                <a:gd name="T30" fmla="*/ 188 w 216"/>
                <a:gd name="T31" fmla="*/ 240 h 256"/>
                <a:gd name="T32" fmla="*/ 200 w 216"/>
                <a:gd name="T33" fmla="*/ 228 h 256"/>
                <a:gd name="T34" fmla="*/ 200 w 216"/>
                <a:gd name="T35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56">
                  <a:moveTo>
                    <a:pt x="216" y="228"/>
                  </a:moveTo>
                  <a:cubicBezTo>
                    <a:pt x="216" y="244"/>
                    <a:pt x="204" y="256"/>
                    <a:pt x="18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12" y="256"/>
                    <a:pt x="0" y="244"/>
                    <a:pt x="0" y="2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04" y="0"/>
                    <a:pt x="216" y="12"/>
                    <a:pt x="216" y="28"/>
                  </a:cubicBezTo>
                  <a:lnTo>
                    <a:pt x="216" y="228"/>
                  </a:lnTo>
                  <a:close/>
                  <a:moveTo>
                    <a:pt x="200" y="28"/>
                  </a:moveTo>
                  <a:cubicBezTo>
                    <a:pt x="200" y="21"/>
                    <a:pt x="195" y="16"/>
                    <a:pt x="18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35"/>
                    <a:pt x="21" y="240"/>
                    <a:pt x="28" y="240"/>
                  </a:cubicBezTo>
                  <a:cubicBezTo>
                    <a:pt x="188" y="240"/>
                    <a:pt x="188" y="240"/>
                    <a:pt x="188" y="240"/>
                  </a:cubicBezTo>
                  <a:cubicBezTo>
                    <a:pt x="195" y="240"/>
                    <a:pt x="200" y="235"/>
                    <a:pt x="200" y="228"/>
                  </a:cubicBezTo>
                  <a:lnTo>
                    <a:pt x="20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668"/>
            <p:cNvSpPr>
              <a:spLocks noEditPoints="1"/>
            </p:cNvSpPr>
            <p:nvPr/>
          </p:nvSpPr>
          <p:spPr bwMode="auto">
            <a:xfrm>
              <a:off x="7016750" y="4208463"/>
              <a:ext cx="111125" cy="111125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6 h 131"/>
                <a:gd name="T4" fmla="*/ 66 w 131"/>
                <a:gd name="T5" fmla="*/ 0 h 131"/>
                <a:gd name="T6" fmla="*/ 131 w 131"/>
                <a:gd name="T7" fmla="*/ 66 h 131"/>
                <a:gd name="T8" fmla="*/ 66 w 131"/>
                <a:gd name="T9" fmla="*/ 131 h 131"/>
                <a:gd name="T10" fmla="*/ 66 w 131"/>
                <a:gd name="T11" fmla="*/ 8 h 131"/>
                <a:gd name="T12" fmla="*/ 8 w 131"/>
                <a:gd name="T13" fmla="*/ 66 h 131"/>
                <a:gd name="T14" fmla="*/ 66 w 131"/>
                <a:gd name="T15" fmla="*/ 123 h 131"/>
                <a:gd name="T16" fmla="*/ 123 w 131"/>
                <a:gd name="T17" fmla="*/ 66 h 131"/>
                <a:gd name="T18" fmla="*/ 66 w 131"/>
                <a:gd name="T19" fmla="*/ 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2"/>
                    <a:pt x="102" y="131"/>
                    <a:pt x="66" y="131"/>
                  </a:cubicBezTo>
                  <a:close/>
                  <a:moveTo>
                    <a:pt x="66" y="8"/>
                  </a:moveTo>
                  <a:cubicBezTo>
                    <a:pt x="34" y="8"/>
                    <a:pt x="8" y="34"/>
                    <a:pt x="8" y="66"/>
                  </a:cubicBezTo>
                  <a:cubicBezTo>
                    <a:pt x="8" y="97"/>
                    <a:pt x="34" y="123"/>
                    <a:pt x="66" y="123"/>
                  </a:cubicBezTo>
                  <a:cubicBezTo>
                    <a:pt x="97" y="123"/>
                    <a:pt x="123" y="97"/>
                    <a:pt x="123" y="66"/>
                  </a:cubicBezTo>
                  <a:cubicBezTo>
                    <a:pt x="123" y="34"/>
                    <a:pt x="97" y="8"/>
                    <a:pt x="6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669"/>
            <p:cNvSpPr>
              <a:spLocks/>
            </p:cNvSpPr>
            <p:nvPr/>
          </p:nvSpPr>
          <p:spPr bwMode="auto">
            <a:xfrm>
              <a:off x="7034213" y="4260850"/>
              <a:ext cx="25400" cy="36513"/>
            </a:xfrm>
            <a:custGeom>
              <a:avLst/>
              <a:gdLst>
                <a:gd name="T0" fmla="*/ 25 w 30"/>
                <a:gd name="T1" fmla="*/ 43 h 43"/>
                <a:gd name="T2" fmla="*/ 24 w 30"/>
                <a:gd name="T3" fmla="*/ 42 h 43"/>
                <a:gd name="T4" fmla="*/ 0 w 30"/>
                <a:gd name="T5" fmla="*/ 4 h 43"/>
                <a:gd name="T6" fmla="*/ 4 w 30"/>
                <a:gd name="T7" fmla="*/ 0 h 43"/>
                <a:gd name="T8" fmla="*/ 8 w 30"/>
                <a:gd name="T9" fmla="*/ 4 h 43"/>
                <a:gd name="T10" fmla="*/ 27 w 30"/>
                <a:gd name="T11" fmla="*/ 35 h 43"/>
                <a:gd name="T12" fmla="*/ 29 w 30"/>
                <a:gd name="T13" fmla="*/ 41 h 43"/>
                <a:gd name="T14" fmla="*/ 25 w 30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3">
                  <a:moveTo>
                    <a:pt x="25" y="43"/>
                  </a:moveTo>
                  <a:cubicBezTo>
                    <a:pt x="25" y="43"/>
                    <a:pt x="24" y="43"/>
                    <a:pt x="24" y="42"/>
                  </a:cubicBezTo>
                  <a:cubicBezTo>
                    <a:pt x="9" y="35"/>
                    <a:pt x="0" y="20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7"/>
                    <a:pt x="15" y="29"/>
                    <a:pt x="27" y="35"/>
                  </a:cubicBezTo>
                  <a:cubicBezTo>
                    <a:pt x="29" y="36"/>
                    <a:pt x="30" y="39"/>
                    <a:pt x="29" y="41"/>
                  </a:cubicBezTo>
                  <a:cubicBezTo>
                    <a:pt x="28" y="42"/>
                    <a:pt x="27" y="43"/>
                    <a:pt x="25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670"/>
            <p:cNvSpPr>
              <a:spLocks/>
            </p:cNvSpPr>
            <p:nvPr/>
          </p:nvSpPr>
          <p:spPr bwMode="auto">
            <a:xfrm>
              <a:off x="7069138" y="4292600"/>
              <a:ext cx="12700" cy="7938"/>
            </a:xfrm>
            <a:custGeom>
              <a:avLst/>
              <a:gdLst>
                <a:gd name="T0" fmla="*/ 4 w 16"/>
                <a:gd name="T1" fmla="*/ 9 h 9"/>
                <a:gd name="T2" fmla="*/ 0 w 16"/>
                <a:gd name="T3" fmla="*/ 5 h 9"/>
                <a:gd name="T4" fmla="*/ 4 w 16"/>
                <a:gd name="T5" fmla="*/ 1 h 9"/>
                <a:gd name="T6" fmla="*/ 11 w 16"/>
                <a:gd name="T7" fmla="*/ 0 h 9"/>
                <a:gd name="T8" fmla="*/ 15 w 16"/>
                <a:gd name="T9" fmla="*/ 4 h 9"/>
                <a:gd name="T10" fmla="*/ 12 w 16"/>
                <a:gd name="T11" fmla="*/ 8 h 9"/>
                <a:gd name="T12" fmla="*/ 4 w 1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4" y="9"/>
                  </a:move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1"/>
                    <a:pt x="8" y="1"/>
                    <a:pt x="11" y="0"/>
                  </a:cubicBezTo>
                  <a:cubicBezTo>
                    <a:pt x="13" y="0"/>
                    <a:pt x="15" y="1"/>
                    <a:pt x="15" y="4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9"/>
                    <a:pt x="6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671"/>
            <p:cNvSpPr>
              <a:spLocks/>
            </p:cNvSpPr>
            <p:nvPr/>
          </p:nvSpPr>
          <p:spPr bwMode="auto">
            <a:xfrm>
              <a:off x="6983413" y="4184650"/>
              <a:ext cx="176213" cy="6350"/>
            </a:xfrm>
            <a:custGeom>
              <a:avLst/>
              <a:gdLst>
                <a:gd name="T0" fmla="*/ 204 w 208"/>
                <a:gd name="T1" fmla="*/ 8 h 8"/>
                <a:gd name="T2" fmla="*/ 4 w 208"/>
                <a:gd name="T3" fmla="*/ 8 h 8"/>
                <a:gd name="T4" fmla="*/ 0 w 208"/>
                <a:gd name="T5" fmla="*/ 4 h 8"/>
                <a:gd name="T6" fmla="*/ 4 w 208"/>
                <a:gd name="T7" fmla="*/ 0 h 8"/>
                <a:gd name="T8" fmla="*/ 204 w 208"/>
                <a:gd name="T9" fmla="*/ 0 h 8"/>
                <a:gd name="T10" fmla="*/ 208 w 208"/>
                <a:gd name="T11" fmla="*/ 4 h 8"/>
                <a:gd name="T12" fmla="*/ 204 w 2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8">
                  <a:moveTo>
                    <a:pt x="2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"/>
                    <a:pt x="206" y="8"/>
                    <a:pt x="20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672"/>
            <p:cNvSpPr>
              <a:spLocks/>
            </p:cNvSpPr>
            <p:nvPr/>
          </p:nvSpPr>
          <p:spPr bwMode="auto">
            <a:xfrm>
              <a:off x="7024688" y="4164013"/>
              <a:ext cx="14288" cy="6350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673"/>
            <p:cNvSpPr>
              <a:spLocks/>
            </p:cNvSpPr>
            <p:nvPr/>
          </p:nvSpPr>
          <p:spPr bwMode="auto">
            <a:xfrm>
              <a:off x="7004050" y="4164013"/>
              <a:ext cx="14288" cy="6350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674"/>
            <p:cNvSpPr>
              <a:spLocks noEditPoints="1"/>
            </p:cNvSpPr>
            <p:nvPr/>
          </p:nvSpPr>
          <p:spPr bwMode="auto">
            <a:xfrm>
              <a:off x="6240463" y="4133850"/>
              <a:ext cx="227013" cy="220663"/>
            </a:xfrm>
            <a:custGeom>
              <a:avLst/>
              <a:gdLst>
                <a:gd name="T0" fmla="*/ 232 w 267"/>
                <a:gd name="T1" fmla="*/ 260 h 260"/>
                <a:gd name="T2" fmla="*/ 35 w 267"/>
                <a:gd name="T3" fmla="*/ 260 h 260"/>
                <a:gd name="T4" fmla="*/ 5 w 267"/>
                <a:gd name="T5" fmla="*/ 246 h 260"/>
                <a:gd name="T6" fmla="*/ 8 w 267"/>
                <a:gd name="T7" fmla="*/ 215 h 260"/>
                <a:gd name="T8" fmla="*/ 9 w 267"/>
                <a:gd name="T9" fmla="*/ 213 h 260"/>
                <a:gd name="T10" fmla="*/ 93 w 267"/>
                <a:gd name="T11" fmla="*/ 96 h 260"/>
                <a:gd name="T12" fmla="*/ 93 w 267"/>
                <a:gd name="T13" fmla="*/ 8 h 260"/>
                <a:gd name="T14" fmla="*/ 98 w 267"/>
                <a:gd name="T15" fmla="*/ 0 h 260"/>
                <a:gd name="T16" fmla="*/ 175 w 267"/>
                <a:gd name="T17" fmla="*/ 0 h 260"/>
                <a:gd name="T18" fmla="*/ 181 w 267"/>
                <a:gd name="T19" fmla="*/ 8 h 260"/>
                <a:gd name="T20" fmla="*/ 181 w 267"/>
                <a:gd name="T21" fmla="*/ 99 h 260"/>
                <a:gd name="T22" fmla="*/ 260 w 267"/>
                <a:gd name="T23" fmla="*/ 213 h 260"/>
                <a:gd name="T24" fmla="*/ 260 w 267"/>
                <a:gd name="T25" fmla="*/ 213 h 260"/>
                <a:gd name="T26" fmla="*/ 262 w 267"/>
                <a:gd name="T27" fmla="*/ 246 h 260"/>
                <a:gd name="T28" fmla="*/ 232 w 267"/>
                <a:gd name="T29" fmla="*/ 260 h 260"/>
                <a:gd name="T30" fmla="*/ 21 w 267"/>
                <a:gd name="T31" fmla="*/ 222 h 260"/>
                <a:gd name="T32" fmla="*/ 19 w 267"/>
                <a:gd name="T33" fmla="*/ 238 h 260"/>
                <a:gd name="T34" fmla="*/ 35 w 267"/>
                <a:gd name="T35" fmla="*/ 244 h 260"/>
                <a:gd name="T36" fmla="*/ 232 w 267"/>
                <a:gd name="T37" fmla="*/ 244 h 260"/>
                <a:gd name="T38" fmla="*/ 248 w 267"/>
                <a:gd name="T39" fmla="*/ 238 h 260"/>
                <a:gd name="T40" fmla="*/ 246 w 267"/>
                <a:gd name="T41" fmla="*/ 222 h 260"/>
                <a:gd name="T42" fmla="*/ 166 w 267"/>
                <a:gd name="T43" fmla="*/ 103 h 260"/>
                <a:gd name="T44" fmla="*/ 165 w 267"/>
                <a:gd name="T45" fmla="*/ 99 h 260"/>
                <a:gd name="T46" fmla="*/ 165 w 267"/>
                <a:gd name="T47" fmla="*/ 16 h 260"/>
                <a:gd name="T48" fmla="*/ 109 w 267"/>
                <a:gd name="T49" fmla="*/ 16 h 260"/>
                <a:gd name="T50" fmla="*/ 109 w 267"/>
                <a:gd name="T51" fmla="*/ 99 h 260"/>
                <a:gd name="T52" fmla="*/ 106 w 267"/>
                <a:gd name="T53" fmla="*/ 103 h 260"/>
                <a:gd name="T54" fmla="*/ 21 w 267"/>
                <a:gd name="T55" fmla="*/ 22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7" h="260">
                  <a:moveTo>
                    <a:pt x="232" y="260"/>
                  </a:moveTo>
                  <a:cubicBezTo>
                    <a:pt x="35" y="260"/>
                    <a:pt x="35" y="260"/>
                    <a:pt x="35" y="260"/>
                  </a:cubicBezTo>
                  <a:cubicBezTo>
                    <a:pt x="21" y="260"/>
                    <a:pt x="10" y="255"/>
                    <a:pt x="5" y="246"/>
                  </a:cubicBezTo>
                  <a:cubicBezTo>
                    <a:pt x="0" y="237"/>
                    <a:pt x="1" y="226"/>
                    <a:pt x="8" y="215"/>
                  </a:cubicBezTo>
                  <a:cubicBezTo>
                    <a:pt x="8" y="215"/>
                    <a:pt x="9" y="213"/>
                    <a:pt x="9" y="213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94" y="0"/>
                    <a:pt x="9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9" y="0"/>
                    <a:pt x="181" y="3"/>
                    <a:pt x="181" y="8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60" y="213"/>
                    <a:pt x="260" y="213"/>
                    <a:pt x="260" y="213"/>
                  </a:cubicBezTo>
                  <a:cubicBezTo>
                    <a:pt x="260" y="213"/>
                    <a:pt x="260" y="213"/>
                    <a:pt x="260" y="213"/>
                  </a:cubicBezTo>
                  <a:cubicBezTo>
                    <a:pt x="267" y="225"/>
                    <a:pt x="267" y="237"/>
                    <a:pt x="262" y="246"/>
                  </a:cubicBezTo>
                  <a:cubicBezTo>
                    <a:pt x="257" y="255"/>
                    <a:pt x="246" y="260"/>
                    <a:pt x="232" y="260"/>
                  </a:cubicBezTo>
                  <a:close/>
                  <a:moveTo>
                    <a:pt x="21" y="222"/>
                  </a:moveTo>
                  <a:cubicBezTo>
                    <a:pt x="18" y="228"/>
                    <a:pt x="17" y="234"/>
                    <a:pt x="19" y="238"/>
                  </a:cubicBezTo>
                  <a:cubicBezTo>
                    <a:pt x="21" y="242"/>
                    <a:pt x="27" y="244"/>
                    <a:pt x="35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40" y="244"/>
                    <a:pt x="246" y="242"/>
                    <a:pt x="248" y="238"/>
                  </a:cubicBezTo>
                  <a:cubicBezTo>
                    <a:pt x="250" y="234"/>
                    <a:pt x="249" y="228"/>
                    <a:pt x="246" y="222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5" y="102"/>
                    <a:pt x="165" y="100"/>
                    <a:pt x="165" y="99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100"/>
                    <a:pt x="107" y="102"/>
                    <a:pt x="106" y="103"/>
                  </a:cubicBezTo>
                  <a:lnTo>
                    <a:pt x="21" y="2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675"/>
            <p:cNvSpPr>
              <a:spLocks/>
            </p:cNvSpPr>
            <p:nvPr/>
          </p:nvSpPr>
          <p:spPr bwMode="auto">
            <a:xfrm>
              <a:off x="6283325" y="4241800"/>
              <a:ext cx="139700" cy="36513"/>
            </a:xfrm>
            <a:custGeom>
              <a:avLst/>
              <a:gdLst>
                <a:gd name="T0" fmla="*/ 133 w 164"/>
                <a:gd name="T1" fmla="*/ 44 h 44"/>
                <a:gd name="T2" fmla="*/ 89 w 164"/>
                <a:gd name="T3" fmla="*/ 29 h 44"/>
                <a:gd name="T4" fmla="*/ 6 w 164"/>
                <a:gd name="T5" fmla="*/ 36 h 44"/>
                <a:gd name="T6" fmla="*/ 1 w 164"/>
                <a:gd name="T7" fmla="*/ 35 h 44"/>
                <a:gd name="T8" fmla="*/ 2 w 164"/>
                <a:gd name="T9" fmla="*/ 29 h 44"/>
                <a:gd name="T10" fmla="*/ 93 w 164"/>
                <a:gd name="T11" fmla="*/ 22 h 44"/>
                <a:gd name="T12" fmla="*/ 155 w 164"/>
                <a:gd name="T13" fmla="*/ 30 h 44"/>
                <a:gd name="T14" fmla="*/ 158 w 164"/>
                <a:gd name="T15" fmla="*/ 29 h 44"/>
                <a:gd name="T16" fmla="*/ 163 w 164"/>
                <a:gd name="T17" fmla="*/ 31 h 44"/>
                <a:gd name="T18" fmla="*/ 161 w 164"/>
                <a:gd name="T19" fmla="*/ 36 h 44"/>
                <a:gd name="T20" fmla="*/ 158 w 164"/>
                <a:gd name="T21" fmla="*/ 38 h 44"/>
                <a:gd name="T22" fmla="*/ 133 w 164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44">
                  <a:moveTo>
                    <a:pt x="133" y="44"/>
                  </a:moveTo>
                  <a:cubicBezTo>
                    <a:pt x="122" y="44"/>
                    <a:pt x="108" y="40"/>
                    <a:pt x="89" y="29"/>
                  </a:cubicBezTo>
                  <a:cubicBezTo>
                    <a:pt x="56" y="9"/>
                    <a:pt x="7" y="36"/>
                    <a:pt x="6" y="36"/>
                  </a:cubicBezTo>
                  <a:cubicBezTo>
                    <a:pt x="4" y="37"/>
                    <a:pt x="2" y="37"/>
                    <a:pt x="1" y="35"/>
                  </a:cubicBezTo>
                  <a:cubicBezTo>
                    <a:pt x="0" y="33"/>
                    <a:pt x="1" y="30"/>
                    <a:pt x="2" y="29"/>
                  </a:cubicBezTo>
                  <a:cubicBezTo>
                    <a:pt x="5" y="28"/>
                    <a:pt x="56" y="0"/>
                    <a:pt x="93" y="22"/>
                  </a:cubicBezTo>
                  <a:cubicBezTo>
                    <a:pt x="127" y="42"/>
                    <a:pt x="142" y="36"/>
                    <a:pt x="155" y="30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60" y="28"/>
                    <a:pt x="162" y="29"/>
                    <a:pt x="163" y="31"/>
                  </a:cubicBezTo>
                  <a:cubicBezTo>
                    <a:pt x="164" y="33"/>
                    <a:pt x="163" y="36"/>
                    <a:pt x="161" y="36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1" y="40"/>
                    <a:pt x="144" y="44"/>
                    <a:pt x="133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676"/>
            <p:cNvSpPr>
              <a:spLocks noEditPoints="1"/>
            </p:cNvSpPr>
            <p:nvPr/>
          </p:nvSpPr>
          <p:spPr bwMode="auto">
            <a:xfrm>
              <a:off x="6288088" y="4294188"/>
              <a:ext cx="38100" cy="38100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8 h 44"/>
                <a:gd name="T12" fmla="*/ 8 w 44"/>
                <a:gd name="T13" fmla="*/ 22 h 44"/>
                <a:gd name="T14" fmla="*/ 22 w 44"/>
                <a:gd name="T15" fmla="*/ 36 h 44"/>
                <a:gd name="T16" fmla="*/ 36 w 44"/>
                <a:gd name="T17" fmla="*/ 22 h 44"/>
                <a:gd name="T18" fmla="*/ 22 w 44"/>
                <a:gd name="T1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2"/>
                  </a:cubicBezTo>
                  <a:cubicBezTo>
                    <a:pt x="8" y="29"/>
                    <a:pt x="14" y="36"/>
                    <a:pt x="22" y="36"/>
                  </a:cubicBezTo>
                  <a:cubicBezTo>
                    <a:pt x="29" y="36"/>
                    <a:pt x="36" y="29"/>
                    <a:pt x="36" y="22"/>
                  </a:cubicBezTo>
                  <a:cubicBezTo>
                    <a:pt x="36" y="14"/>
                    <a:pt x="29" y="8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677"/>
            <p:cNvSpPr>
              <a:spLocks noEditPoints="1"/>
            </p:cNvSpPr>
            <p:nvPr/>
          </p:nvSpPr>
          <p:spPr bwMode="auto">
            <a:xfrm>
              <a:off x="6388100" y="4300538"/>
              <a:ext cx="31750" cy="3175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8 h 38"/>
                <a:gd name="T12" fmla="*/ 8 w 38"/>
                <a:gd name="T13" fmla="*/ 19 h 38"/>
                <a:gd name="T14" fmla="*/ 19 w 38"/>
                <a:gd name="T15" fmla="*/ 30 h 38"/>
                <a:gd name="T16" fmla="*/ 30 w 38"/>
                <a:gd name="T17" fmla="*/ 19 h 38"/>
                <a:gd name="T18" fmla="*/ 19 w 38"/>
                <a:gd name="T1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25" y="30"/>
                    <a:pt x="30" y="25"/>
                    <a:pt x="30" y="19"/>
                  </a:cubicBezTo>
                  <a:cubicBezTo>
                    <a:pt x="30" y="13"/>
                    <a:pt x="25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678"/>
            <p:cNvSpPr>
              <a:spLocks noEditPoints="1"/>
            </p:cNvSpPr>
            <p:nvPr/>
          </p:nvSpPr>
          <p:spPr bwMode="auto">
            <a:xfrm>
              <a:off x="6337300" y="4276725"/>
              <a:ext cx="26988" cy="26988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679"/>
            <p:cNvSpPr>
              <a:spLocks/>
            </p:cNvSpPr>
            <p:nvPr/>
          </p:nvSpPr>
          <p:spPr bwMode="auto">
            <a:xfrm>
              <a:off x="6367463" y="4154488"/>
              <a:ext cx="6350" cy="4445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680"/>
            <p:cNvSpPr>
              <a:spLocks/>
            </p:cNvSpPr>
            <p:nvPr/>
          </p:nvSpPr>
          <p:spPr bwMode="auto">
            <a:xfrm>
              <a:off x="6367463" y="4205288"/>
              <a:ext cx="6350" cy="9525"/>
            </a:xfrm>
            <a:custGeom>
              <a:avLst/>
              <a:gdLst>
                <a:gd name="T0" fmla="*/ 4 w 8"/>
                <a:gd name="T1" fmla="*/ 12 h 12"/>
                <a:gd name="T2" fmla="*/ 0 w 8"/>
                <a:gd name="T3" fmla="*/ 8 h 12"/>
                <a:gd name="T4" fmla="*/ 0 w 8"/>
                <a:gd name="T5" fmla="*/ 4 h 12"/>
                <a:gd name="T6" fmla="*/ 4 w 8"/>
                <a:gd name="T7" fmla="*/ 0 h 12"/>
                <a:gd name="T8" fmla="*/ 8 w 8"/>
                <a:gd name="T9" fmla="*/ 4 h 12"/>
                <a:gd name="T10" fmla="*/ 8 w 8"/>
                <a:gd name="T11" fmla="*/ 8 h 12"/>
                <a:gd name="T12" fmla="*/ 4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8870715" y="3607685"/>
            <a:ext cx="2381251" cy="217488"/>
            <a:chOff x="4806950" y="4608513"/>
            <a:chExt cx="2381250" cy="217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6" name="Freeform 681"/>
            <p:cNvSpPr>
              <a:spLocks/>
            </p:cNvSpPr>
            <p:nvPr/>
          </p:nvSpPr>
          <p:spPr bwMode="auto">
            <a:xfrm>
              <a:off x="4806950" y="4811713"/>
              <a:ext cx="217488" cy="14288"/>
            </a:xfrm>
            <a:custGeom>
              <a:avLst/>
              <a:gdLst>
                <a:gd name="T0" fmla="*/ 248 w 256"/>
                <a:gd name="T1" fmla="*/ 16 h 16"/>
                <a:gd name="T2" fmla="*/ 8 w 256"/>
                <a:gd name="T3" fmla="*/ 16 h 16"/>
                <a:gd name="T4" fmla="*/ 0 w 256"/>
                <a:gd name="T5" fmla="*/ 8 h 16"/>
                <a:gd name="T6" fmla="*/ 8 w 256"/>
                <a:gd name="T7" fmla="*/ 0 h 16"/>
                <a:gd name="T8" fmla="*/ 248 w 256"/>
                <a:gd name="T9" fmla="*/ 0 h 16"/>
                <a:gd name="T10" fmla="*/ 256 w 256"/>
                <a:gd name="T11" fmla="*/ 8 h 16"/>
                <a:gd name="T12" fmla="*/ 248 w 25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6">
                  <a:moveTo>
                    <a:pt x="2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3" y="0"/>
                    <a:pt x="256" y="4"/>
                    <a:pt x="256" y="8"/>
                  </a:cubicBezTo>
                  <a:cubicBezTo>
                    <a:pt x="256" y="12"/>
                    <a:pt x="253" y="16"/>
                    <a:pt x="24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682"/>
            <p:cNvSpPr>
              <a:spLocks noEditPoints="1"/>
            </p:cNvSpPr>
            <p:nvPr/>
          </p:nvSpPr>
          <p:spPr bwMode="auto">
            <a:xfrm>
              <a:off x="4808538" y="4683125"/>
              <a:ext cx="65088" cy="115888"/>
            </a:xfrm>
            <a:custGeom>
              <a:avLst/>
              <a:gdLst>
                <a:gd name="T0" fmla="*/ 76 w 76"/>
                <a:gd name="T1" fmla="*/ 108 h 136"/>
                <a:gd name="T2" fmla="*/ 48 w 76"/>
                <a:gd name="T3" fmla="*/ 136 h 136"/>
                <a:gd name="T4" fmla="*/ 28 w 76"/>
                <a:gd name="T5" fmla="*/ 136 h 136"/>
                <a:gd name="T6" fmla="*/ 0 w 76"/>
                <a:gd name="T7" fmla="*/ 108 h 136"/>
                <a:gd name="T8" fmla="*/ 0 w 76"/>
                <a:gd name="T9" fmla="*/ 28 h 136"/>
                <a:gd name="T10" fmla="*/ 28 w 76"/>
                <a:gd name="T11" fmla="*/ 0 h 136"/>
                <a:gd name="T12" fmla="*/ 48 w 76"/>
                <a:gd name="T13" fmla="*/ 0 h 136"/>
                <a:gd name="T14" fmla="*/ 76 w 76"/>
                <a:gd name="T15" fmla="*/ 28 h 136"/>
                <a:gd name="T16" fmla="*/ 76 w 76"/>
                <a:gd name="T17" fmla="*/ 108 h 136"/>
                <a:gd name="T18" fmla="*/ 60 w 76"/>
                <a:gd name="T19" fmla="*/ 28 h 136"/>
                <a:gd name="T20" fmla="*/ 48 w 76"/>
                <a:gd name="T21" fmla="*/ 16 h 136"/>
                <a:gd name="T22" fmla="*/ 28 w 76"/>
                <a:gd name="T23" fmla="*/ 16 h 136"/>
                <a:gd name="T24" fmla="*/ 16 w 76"/>
                <a:gd name="T25" fmla="*/ 28 h 136"/>
                <a:gd name="T26" fmla="*/ 16 w 76"/>
                <a:gd name="T27" fmla="*/ 108 h 136"/>
                <a:gd name="T28" fmla="*/ 28 w 76"/>
                <a:gd name="T29" fmla="*/ 120 h 136"/>
                <a:gd name="T30" fmla="*/ 48 w 76"/>
                <a:gd name="T31" fmla="*/ 120 h 136"/>
                <a:gd name="T32" fmla="*/ 60 w 76"/>
                <a:gd name="T33" fmla="*/ 108 h 136"/>
                <a:gd name="T34" fmla="*/ 60 w 76"/>
                <a:gd name="T35" fmla="*/ 2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136">
                  <a:moveTo>
                    <a:pt x="76" y="108"/>
                  </a:moveTo>
                  <a:cubicBezTo>
                    <a:pt x="76" y="124"/>
                    <a:pt x="64" y="136"/>
                    <a:pt x="48" y="136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12" y="136"/>
                    <a:pt x="0" y="124"/>
                    <a:pt x="0" y="10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4" y="0"/>
                    <a:pt x="76" y="12"/>
                    <a:pt x="76" y="28"/>
                  </a:cubicBezTo>
                  <a:lnTo>
                    <a:pt x="76" y="108"/>
                  </a:lnTo>
                  <a:close/>
                  <a:moveTo>
                    <a:pt x="60" y="28"/>
                  </a:moveTo>
                  <a:cubicBezTo>
                    <a:pt x="60" y="21"/>
                    <a:pt x="55" y="16"/>
                    <a:pt x="4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5"/>
                    <a:pt x="21" y="120"/>
                    <a:pt x="2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55" y="120"/>
                    <a:pt x="60" y="115"/>
                    <a:pt x="60" y="108"/>
                  </a:cubicBezTo>
                  <a:lnTo>
                    <a:pt x="6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683"/>
            <p:cNvSpPr>
              <a:spLocks noEditPoints="1"/>
            </p:cNvSpPr>
            <p:nvPr/>
          </p:nvSpPr>
          <p:spPr bwMode="auto">
            <a:xfrm>
              <a:off x="4887913" y="4646613"/>
              <a:ext cx="63500" cy="152400"/>
            </a:xfrm>
            <a:custGeom>
              <a:avLst/>
              <a:gdLst>
                <a:gd name="T0" fmla="*/ 76 w 76"/>
                <a:gd name="T1" fmla="*/ 152 h 180"/>
                <a:gd name="T2" fmla="*/ 48 w 76"/>
                <a:gd name="T3" fmla="*/ 180 h 180"/>
                <a:gd name="T4" fmla="*/ 28 w 76"/>
                <a:gd name="T5" fmla="*/ 180 h 180"/>
                <a:gd name="T6" fmla="*/ 0 w 76"/>
                <a:gd name="T7" fmla="*/ 152 h 180"/>
                <a:gd name="T8" fmla="*/ 0 w 76"/>
                <a:gd name="T9" fmla="*/ 28 h 180"/>
                <a:gd name="T10" fmla="*/ 28 w 76"/>
                <a:gd name="T11" fmla="*/ 0 h 180"/>
                <a:gd name="T12" fmla="*/ 48 w 76"/>
                <a:gd name="T13" fmla="*/ 0 h 180"/>
                <a:gd name="T14" fmla="*/ 76 w 76"/>
                <a:gd name="T15" fmla="*/ 28 h 180"/>
                <a:gd name="T16" fmla="*/ 76 w 76"/>
                <a:gd name="T17" fmla="*/ 152 h 180"/>
                <a:gd name="T18" fmla="*/ 60 w 76"/>
                <a:gd name="T19" fmla="*/ 28 h 180"/>
                <a:gd name="T20" fmla="*/ 48 w 76"/>
                <a:gd name="T21" fmla="*/ 16 h 180"/>
                <a:gd name="T22" fmla="*/ 28 w 76"/>
                <a:gd name="T23" fmla="*/ 16 h 180"/>
                <a:gd name="T24" fmla="*/ 16 w 76"/>
                <a:gd name="T25" fmla="*/ 28 h 180"/>
                <a:gd name="T26" fmla="*/ 16 w 76"/>
                <a:gd name="T27" fmla="*/ 152 h 180"/>
                <a:gd name="T28" fmla="*/ 28 w 76"/>
                <a:gd name="T29" fmla="*/ 164 h 180"/>
                <a:gd name="T30" fmla="*/ 48 w 76"/>
                <a:gd name="T31" fmla="*/ 164 h 180"/>
                <a:gd name="T32" fmla="*/ 60 w 76"/>
                <a:gd name="T33" fmla="*/ 152 h 180"/>
                <a:gd name="T34" fmla="*/ 60 w 76"/>
                <a:gd name="T35" fmla="*/ 2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180">
                  <a:moveTo>
                    <a:pt x="76" y="152"/>
                  </a:moveTo>
                  <a:cubicBezTo>
                    <a:pt x="76" y="168"/>
                    <a:pt x="64" y="180"/>
                    <a:pt x="4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12" y="180"/>
                    <a:pt x="0" y="168"/>
                    <a:pt x="0" y="1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4" y="0"/>
                    <a:pt x="76" y="12"/>
                    <a:pt x="76" y="28"/>
                  </a:cubicBezTo>
                  <a:lnTo>
                    <a:pt x="76" y="152"/>
                  </a:lnTo>
                  <a:close/>
                  <a:moveTo>
                    <a:pt x="60" y="28"/>
                  </a:moveTo>
                  <a:cubicBezTo>
                    <a:pt x="60" y="21"/>
                    <a:pt x="55" y="16"/>
                    <a:pt x="4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9"/>
                    <a:pt x="21" y="164"/>
                    <a:pt x="28" y="164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55" y="164"/>
                    <a:pt x="60" y="159"/>
                    <a:pt x="60" y="152"/>
                  </a:cubicBezTo>
                  <a:lnTo>
                    <a:pt x="6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684"/>
            <p:cNvSpPr>
              <a:spLocks/>
            </p:cNvSpPr>
            <p:nvPr/>
          </p:nvSpPr>
          <p:spPr bwMode="auto">
            <a:xfrm>
              <a:off x="4981575" y="4629150"/>
              <a:ext cx="19050" cy="30163"/>
            </a:xfrm>
            <a:custGeom>
              <a:avLst/>
              <a:gdLst>
                <a:gd name="T0" fmla="*/ 3 w 22"/>
                <a:gd name="T1" fmla="*/ 36 h 36"/>
                <a:gd name="T2" fmla="*/ 0 w 22"/>
                <a:gd name="T3" fmla="*/ 32 h 36"/>
                <a:gd name="T4" fmla="*/ 0 w 22"/>
                <a:gd name="T5" fmla="*/ 8 h 36"/>
                <a:gd name="T6" fmla="*/ 9 w 22"/>
                <a:gd name="T7" fmla="*/ 0 h 36"/>
                <a:gd name="T8" fmla="*/ 18 w 22"/>
                <a:gd name="T9" fmla="*/ 0 h 36"/>
                <a:gd name="T10" fmla="*/ 22 w 22"/>
                <a:gd name="T11" fmla="*/ 4 h 36"/>
                <a:gd name="T12" fmla="*/ 18 w 22"/>
                <a:gd name="T13" fmla="*/ 8 h 36"/>
                <a:gd name="T14" fmla="*/ 9 w 22"/>
                <a:gd name="T15" fmla="*/ 8 h 36"/>
                <a:gd name="T16" fmla="*/ 6 w 22"/>
                <a:gd name="T17" fmla="*/ 8 h 36"/>
                <a:gd name="T18" fmla="*/ 7 w 22"/>
                <a:gd name="T19" fmla="*/ 32 h 36"/>
                <a:gd name="T20" fmla="*/ 3 w 22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6">
                  <a:moveTo>
                    <a:pt x="3" y="36"/>
                  </a:moveTo>
                  <a:cubicBezTo>
                    <a:pt x="1" y="36"/>
                    <a:pt x="0" y="34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6" y="0"/>
                    <a:pt x="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2" y="2"/>
                    <a:pt x="22" y="4"/>
                  </a:cubicBezTo>
                  <a:cubicBezTo>
                    <a:pt x="22" y="6"/>
                    <a:pt x="21" y="8"/>
                    <a:pt x="1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7" y="8"/>
                    <a:pt x="6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4"/>
                    <a:pt x="5" y="36"/>
                    <a:pt x="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685"/>
            <p:cNvSpPr>
              <a:spLocks/>
            </p:cNvSpPr>
            <p:nvPr/>
          </p:nvSpPr>
          <p:spPr bwMode="auto">
            <a:xfrm>
              <a:off x="4979988" y="4659313"/>
              <a:ext cx="7938" cy="7938"/>
            </a:xfrm>
            <a:custGeom>
              <a:avLst/>
              <a:gdLst>
                <a:gd name="T0" fmla="*/ 4 w 8"/>
                <a:gd name="T1" fmla="*/ 9 h 9"/>
                <a:gd name="T2" fmla="*/ 2 w 8"/>
                <a:gd name="T3" fmla="*/ 8 h 9"/>
                <a:gd name="T4" fmla="*/ 0 w 8"/>
                <a:gd name="T5" fmla="*/ 5 h 9"/>
                <a:gd name="T6" fmla="*/ 2 w 8"/>
                <a:gd name="T7" fmla="*/ 2 h 9"/>
                <a:gd name="T8" fmla="*/ 7 w 8"/>
                <a:gd name="T9" fmla="*/ 2 h 9"/>
                <a:gd name="T10" fmla="*/ 8 w 8"/>
                <a:gd name="T11" fmla="*/ 5 h 9"/>
                <a:gd name="T12" fmla="*/ 7 w 8"/>
                <a:gd name="T13" fmla="*/ 8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3" y="9"/>
                    <a:pt x="2" y="8"/>
                    <a:pt x="2" y="8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8" y="3"/>
                    <a:pt x="8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7" y="8"/>
                    <a:pt x="6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686"/>
            <p:cNvSpPr>
              <a:spLocks noEditPoints="1"/>
            </p:cNvSpPr>
            <p:nvPr/>
          </p:nvSpPr>
          <p:spPr bwMode="auto">
            <a:xfrm>
              <a:off x="4962525" y="4608513"/>
              <a:ext cx="63500" cy="190500"/>
            </a:xfrm>
            <a:custGeom>
              <a:avLst/>
              <a:gdLst>
                <a:gd name="T0" fmla="*/ 76 w 76"/>
                <a:gd name="T1" fmla="*/ 196 h 224"/>
                <a:gd name="T2" fmla="*/ 48 w 76"/>
                <a:gd name="T3" fmla="*/ 224 h 224"/>
                <a:gd name="T4" fmla="*/ 28 w 76"/>
                <a:gd name="T5" fmla="*/ 224 h 224"/>
                <a:gd name="T6" fmla="*/ 0 w 76"/>
                <a:gd name="T7" fmla="*/ 196 h 224"/>
                <a:gd name="T8" fmla="*/ 0 w 76"/>
                <a:gd name="T9" fmla="*/ 28 h 224"/>
                <a:gd name="T10" fmla="*/ 28 w 76"/>
                <a:gd name="T11" fmla="*/ 0 h 224"/>
                <a:gd name="T12" fmla="*/ 48 w 76"/>
                <a:gd name="T13" fmla="*/ 0 h 224"/>
                <a:gd name="T14" fmla="*/ 76 w 76"/>
                <a:gd name="T15" fmla="*/ 28 h 224"/>
                <a:gd name="T16" fmla="*/ 76 w 76"/>
                <a:gd name="T17" fmla="*/ 196 h 224"/>
                <a:gd name="T18" fmla="*/ 60 w 76"/>
                <a:gd name="T19" fmla="*/ 28 h 224"/>
                <a:gd name="T20" fmla="*/ 48 w 76"/>
                <a:gd name="T21" fmla="*/ 16 h 224"/>
                <a:gd name="T22" fmla="*/ 28 w 76"/>
                <a:gd name="T23" fmla="*/ 16 h 224"/>
                <a:gd name="T24" fmla="*/ 16 w 76"/>
                <a:gd name="T25" fmla="*/ 28 h 224"/>
                <a:gd name="T26" fmla="*/ 16 w 76"/>
                <a:gd name="T27" fmla="*/ 196 h 224"/>
                <a:gd name="T28" fmla="*/ 28 w 76"/>
                <a:gd name="T29" fmla="*/ 208 h 224"/>
                <a:gd name="T30" fmla="*/ 48 w 76"/>
                <a:gd name="T31" fmla="*/ 208 h 224"/>
                <a:gd name="T32" fmla="*/ 60 w 76"/>
                <a:gd name="T33" fmla="*/ 196 h 224"/>
                <a:gd name="T34" fmla="*/ 60 w 76"/>
                <a:gd name="T35" fmla="*/ 2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24">
                  <a:moveTo>
                    <a:pt x="76" y="196"/>
                  </a:moveTo>
                  <a:cubicBezTo>
                    <a:pt x="76" y="212"/>
                    <a:pt x="64" y="224"/>
                    <a:pt x="48" y="224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12" y="224"/>
                    <a:pt x="0" y="212"/>
                    <a:pt x="0" y="1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4" y="0"/>
                    <a:pt x="76" y="12"/>
                    <a:pt x="76" y="28"/>
                  </a:cubicBezTo>
                  <a:lnTo>
                    <a:pt x="76" y="196"/>
                  </a:lnTo>
                  <a:close/>
                  <a:moveTo>
                    <a:pt x="60" y="28"/>
                  </a:moveTo>
                  <a:cubicBezTo>
                    <a:pt x="60" y="21"/>
                    <a:pt x="55" y="16"/>
                    <a:pt x="4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6" y="203"/>
                    <a:pt x="21" y="208"/>
                    <a:pt x="28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5" y="208"/>
                    <a:pt x="60" y="203"/>
                    <a:pt x="60" y="196"/>
                  </a:cubicBezTo>
                  <a:lnTo>
                    <a:pt x="6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687"/>
            <p:cNvSpPr>
              <a:spLocks noEditPoints="1"/>
            </p:cNvSpPr>
            <p:nvPr/>
          </p:nvSpPr>
          <p:spPr bwMode="auto">
            <a:xfrm>
              <a:off x="6597650" y="4624388"/>
              <a:ext cx="230188" cy="184150"/>
            </a:xfrm>
            <a:custGeom>
              <a:avLst/>
              <a:gdLst>
                <a:gd name="T0" fmla="*/ 164 w 272"/>
                <a:gd name="T1" fmla="*/ 218 h 218"/>
                <a:gd name="T2" fmla="*/ 64 w 272"/>
                <a:gd name="T3" fmla="*/ 218 h 218"/>
                <a:gd name="T4" fmla="*/ 0 w 272"/>
                <a:gd name="T5" fmla="*/ 154 h 218"/>
                <a:gd name="T6" fmla="*/ 30 w 272"/>
                <a:gd name="T7" fmla="*/ 99 h 218"/>
                <a:gd name="T8" fmla="*/ 65 w 272"/>
                <a:gd name="T9" fmla="*/ 63 h 218"/>
                <a:gd name="T10" fmla="*/ 164 w 272"/>
                <a:gd name="T11" fmla="*/ 0 h 218"/>
                <a:gd name="T12" fmla="*/ 272 w 272"/>
                <a:gd name="T13" fmla="*/ 108 h 218"/>
                <a:gd name="T14" fmla="*/ 167 w 272"/>
                <a:gd name="T15" fmla="*/ 217 h 218"/>
                <a:gd name="T16" fmla="*/ 164 w 272"/>
                <a:gd name="T17" fmla="*/ 218 h 218"/>
                <a:gd name="T18" fmla="*/ 69 w 272"/>
                <a:gd name="T19" fmla="*/ 79 h 218"/>
                <a:gd name="T20" fmla="*/ 46 w 272"/>
                <a:gd name="T21" fmla="*/ 102 h 218"/>
                <a:gd name="T22" fmla="*/ 46 w 272"/>
                <a:gd name="T23" fmla="*/ 103 h 218"/>
                <a:gd name="T24" fmla="*/ 42 w 272"/>
                <a:gd name="T25" fmla="*/ 110 h 218"/>
                <a:gd name="T26" fmla="*/ 16 w 272"/>
                <a:gd name="T27" fmla="*/ 154 h 218"/>
                <a:gd name="T28" fmla="*/ 64 w 272"/>
                <a:gd name="T29" fmla="*/ 202 h 218"/>
                <a:gd name="T30" fmla="*/ 162 w 272"/>
                <a:gd name="T31" fmla="*/ 202 h 218"/>
                <a:gd name="T32" fmla="*/ 165 w 272"/>
                <a:gd name="T33" fmla="*/ 201 h 218"/>
                <a:gd name="T34" fmla="*/ 256 w 272"/>
                <a:gd name="T35" fmla="*/ 108 h 218"/>
                <a:gd name="T36" fmla="*/ 164 w 272"/>
                <a:gd name="T37" fmla="*/ 16 h 218"/>
                <a:gd name="T38" fmla="*/ 77 w 272"/>
                <a:gd name="T39" fmla="*/ 74 h 218"/>
                <a:gd name="T40" fmla="*/ 70 w 272"/>
                <a:gd name="T41" fmla="*/ 79 h 218"/>
                <a:gd name="T42" fmla="*/ 69 w 272"/>
                <a:gd name="T43" fmla="*/ 7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2" h="218">
                  <a:moveTo>
                    <a:pt x="164" y="218"/>
                  </a:moveTo>
                  <a:cubicBezTo>
                    <a:pt x="64" y="218"/>
                    <a:pt x="64" y="218"/>
                    <a:pt x="64" y="218"/>
                  </a:cubicBezTo>
                  <a:cubicBezTo>
                    <a:pt x="29" y="218"/>
                    <a:pt x="0" y="189"/>
                    <a:pt x="0" y="154"/>
                  </a:cubicBezTo>
                  <a:cubicBezTo>
                    <a:pt x="0" y="131"/>
                    <a:pt x="12" y="110"/>
                    <a:pt x="30" y="99"/>
                  </a:cubicBezTo>
                  <a:cubicBezTo>
                    <a:pt x="32" y="80"/>
                    <a:pt x="46" y="66"/>
                    <a:pt x="65" y="63"/>
                  </a:cubicBezTo>
                  <a:cubicBezTo>
                    <a:pt x="82" y="24"/>
                    <a:pt x="121" y="0"/>
                    <a:pt x="164" y="0"/>
                  </a:cubicBezTo>
                  <a:cubicBezTo>
                    <a:pt x="223" y="0"/>
                    <a:pt x="272" y="48"/>
                    <a:pt x="272" y="108"/>
                  </a:cubicBezTo>
                  <a:cubicBezTo>
                    <a:pt x="272" y="167"/>
                    <a:pt x="225" y="215"/>
                    <a:pt x="167" y="217"/>
                  </a:cubicBezTo>
                  <a:cubicBezTo>
                    <a:pt x="166" y="218"/>
                    <a:pt x="165" y="218"/>
                    <a:pt x="164" y="218"/>
                  </a:cubicBezTo>
                  <a:close/>
                  <a:moveTo>
                    <a:pt x="69" y="79"/>
                  </a:moveTo>
                  <a:cubicBezTo>
                    <a:pt x="57" y="79"/>
                    <a:pt x="46" y="89"/>
                    <a:pt x="46" y="102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6" y="106"/>
                    <a:pt x="45" y="109"/>
                    <a:pt x="42" y="110"/>
                  </a:cubicBezTo>
                  <a:cubicBezTo>
                    <a:pt x="26" y="119"/>
                    <a:pt x="16" y="136"/>
                    <a:pt x="16" y="154"/>
                  </a:cubicBezTo>
                  <a:cubicBezTo>
                    <a:pt x="16" y="180"/>
                    <a:pt x="38" y="202"/>
                    <a:pt x="64" y="202"/>
                  </a:cubicBezTo>
                  <a:cubicBezTo>
                    <a:pt x="162" y="202"/>
                    <a:pt x="162" y="202"/>
                    <a:pt x="162" y="202"/>
                  </a:cubicBezTo>
                  <a:cubicBezTo>
                    <a:pt x="163" y="202"/>
                    <a:pt x="164" y="201"/>
                    <a:pt x="165" y="201"/>
                  </a:cubicBezTo>
                  <a:cubicBezTo>
                    <a:pt x="215" y="201"/>
                    <a:pt x="256" y="159"/>
                    <a:pt x="256" y="108"/>
                  </a:cubicBezTo>
                  <a:cubicBezTo>
                    <a:pt x="256" y="57"/>
                    <a:pt x="215" y="16"/>
                    <a:pt x="164" y="16"/>
                  </a:cubicBezTo>
                  <a:cubicBezTo>
                    <a:pt x="125" y="16"/>
                    <a:pt x="92" y="39"/>
                    <a:pt x="77" y="74"/>
                  </a:cubicBezTo>
                  <a:cubicBezTo>
                    <a:pt x="76" y="77"/>
                    <a:pt x="73" y="79"/>
                    <a:pt x="70" y="79"/>
                  </a:cubicBezTo>
                  <a:cubicBezTo>
                    <a:pt x="70" y="79"/>
                    <a:pt x="69" y="79"/>
                    <a:pt x="6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688"/>
            <p:cNvSpPr>
              <a:spLocks/>
            </p:cNvSpPr>
            <p:nvPr/>
          </p:nvSpPr>
          <p:spPr bwMode="auto">
            <a:xfrm>
              <a:off x="6792913" y="4700588"/>
              <a:ext cx="7938" cy="12700"/>
            </a:xfrm>
            <a:custGeom>
              <a:avLst/>
              <a:gdLst>
                <a:gd name="T0" fmla="*/ 5 w 9"/>
                <a:gd name="T1" fmla="*/ 15 h 15"/>
                <a:gd name="T2" fmla="*/ 1 w 9"/>
                <a:gd name="T3" fmla="*/ 11 h 15"/>
                <a:gd name="T4" fmla="*/ 0 w 9"/>
                <a:gd name="T5" fmla="*/ 4 h 15"/>
                <a:gd name="T6" fmla="*/ 4 w 9"/>
                <a:gd name="T7" fmla="*/ 0 h 15"/>
                <a:gd name="T8" fmla="*/ 8 w 9"/>
                <a:gd name="T9" fmla="*/ 4 h 15"/>
                <a:gd name="T10" fmla="*/ 9 w 9"/>
                <a:gd name="T11" fmla="*/ 11 h 15"/>
                <a:gd name="T12" fmla="*/ 5 w 9"/>
                <a:gd name="T13" fmla="*/ 15 h 15"/>
                <a:gd name="T14" fmla="*/ 5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cubicBezTo>
                    <a:pt x="2" y="15"/>
                    <a:pt x="1" y="13"/>
                    <a:pt x="1" y="11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6"/>
                    <a:pt x="9" y="8"/>
                    <a:pt x="9" y="11"/>
                  </a:cubicBezTo>
                  <a:cubicBezTo>
                    <a:pt x="9" y="13"/>
                    <a:pt x="7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689"/>
            <p:cNvSpPr>
              <a:spLocks/>
            </p:cNvSpPr>
            <p:nvPr/>
          </p:nvSpPr>
          <p:spPr bwMode="auto">
            <a:xfrm>
              <a:off x="6740525" y="4652963"/>
              <a:ext cx="53975" cy="34925"/>
            </a:xfrm>
            <a:custGeom>
              <a:avLst/>
              <a:gdLst>
                <a:gd name="T0" fmla="*/ 59 w 63"/>
                <a:gd name="T1" fmla="*/ 40 h 40"/>
                <a:gd name="T2" fmla="*/ 55 w 63"/>
                <a:gd name="T3" fmla="*/ 38 h 40"/>
                <a:gd name="T4" fmla="*/ 4 w 63"/>
                <a:gd name="T5" fmla="*/ 8 h 40"/>
                <a:gd name="T6" fmla="*/ 0 w 63"/>
                <a:gd name="T7" fmla="*/ 4 h 40"/>
                <a:gd name="T8" fmla="*/ 4 w 63"/>
                <a:gd name="T9" fmla="*/ 0 h 40"/>
                <a:gd name="T10" fmla="*/ 62 w 63"/>
                <a:gd name="T11" fmla="*/ 34 h 40"/>
                <a:gd name="T12" fmla="*/ 61 w 63"/>
                <a:gd name="T13" fmla="*/ 40 h 40"/>
                <a:gd name="T14" fmla="*/ 59 w 63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0">
                  <a:moveTo>
                    <a:pt x="59" y="40"/>
                  </a:moveTo>
                  <a:cubicBezTo>
                    <a:pt x="57" y="40"/>
                    <a:pt x="56" y="40"/>
                    <a:pt x="55" y="38"/>
                  </a:cubicBezTo>
                  <a:cubicBezTo>
                    <a:pt x="45" y="19"/>
                    <a:pt x="25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51" y="13"/>
                    <a:pt x="62" y="34"/>
                  </a:cubicBezTo>
                  <a:cubicBezTo>
                    <a:pt x="63" y="36"/>
                    <a:pt x="63" y="39"/>
                    <a:pt x="61" y="40"/>
                  </a:cubicBezTo>
                  <a:cubicBezTo>
                    <a:pt x="60" y="40"/>
                    <a:pt x="59" y="40"/>
                    <a:pt x="5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690"/>
            <p:cNvSpPr>
              <a:spLocks/>
            </p:cNvSpPr>
            <p:nvPr/>
          </p:nvSpPr>
          <p:spPr bwMode="auto">
            <a:xfrm>
              <a:off x="6675438" y="4686300"/>
              <a:ext cx="82550" cy="88900"/>
            </a:xfrm>
            <a:custGeom>
              <a:avLst/>
              <a:gdLst>
                <a:gd name="T0" fmla="*/ 50 w 98"/>
                <a:gd name="T1" fmla="*/ 104 h 104"/>
                <a:gd name="T2" fmla="*/ 29 w 98"/>
                <a:gd name="T3" fmla="*/ 90 h 104"/>
                <a:gd name="T4" fmla="*/ 31 w 98"/>
                <a:gd name="T5" fmla="*/ 85 h 104"/>
                <a:gd name="T6" fmla="*/ 36 w 98"/>
                <a:gd name="T7" fmla="*/ 87 h 104"/>
                <a:gd name="T8" fmla="*/ 50 w 98"/>
                <a:gd name="T9" fmla="*/ 96 h 104"/>
                <a:gd name="T10" fmla="*/ 65 w 98"/>
                <a:gd name="T11" fmla="*/ 80 h 104"/>
                <a:gd name="T12" fmla="*/ 65 w 98"/>
                <a:gd name="T13" fmla="*/ 64 h 104"/>
                <a:gd name="T14" fmla="*/ 66 w 98"/>
                <a:gd name="T15" fmla="*/ 60 h 104"/>
                <a:gd name="T16" fmla="*/ 84 w 98"/>
                <a:gd name="T17" fmla="*/ 60 h 104"/>
                <a:gd name="T18" fmla="*/ 89 w 98"/>
                <a:gd name="T19" fmla="*/ 58 h 104"/>
                <a:gd name="T20" fmla="*/ 87 w 98"/>
                <a:gd name="T21" fmla="*/ 52 h 104"/>
                <a:gd name="T22" fmla="*/ 57 w 98"/>
                <a:gd name="T23" fmla="*/ 12 h 104"/>
                <a:gd name="T24" fmla="*/ 49 w 98"/>
                <a:gd name="T25" fmla="*/ 8 h 104"/>
                <a:gd name="T26" fmla="*/ 49 w 98"/>
                <a:gd name="T27" fmla="*/ 8 h 104"/>
                <a:gd name="T28" fmla="*/ 42 w 98"/>
                <a:gd name="T29" fmla="*/ 12 h 104"/>
                <a:gd name="T30" fmla="*/ 12 w 98"/>
                <a:gd name="T31" fmla="*/ 52 h 104"/>
                <a:gd name="T32" fmla="*/ 10 w 98"/>
                <a:gd name="T33" fmla="*/ 58 h 104"/>
                <a:gd name="T34" fmla="*/ 15 w 98"/>
                <a:gd name="T35" fmla="*/ 60 h 104"/>
                <a:gd name="T36" fmla="*/ 30 w 98"/>
                <a:gd name="T37" fmla="*/ 60 h 104"/>
                <a:gd name="T38" fmla="*/ 34 w 98"/>
                <a:gd name="T39" fmla="*/ 64 h 104"/>
                <a:gd name="T40" fmla="*/ 30 w 98"/>
                <a:gd name="T41" fmla="*/ 68 h 104"/>
                <a:gd name="T42" fmla="*/ 15 w 98"/>
                <a:gd name="T43" fmla="*/ 68 h 104"/>
                <a:gd name="T44" fmla="*/ 3 w 98"/>
                <a:gd name="T45" fmla="*/ 61 h 104"/>
                <a:gd name="T46" fmla="*/ 5 w 98"/>
                <a:gd name="T47" fmla="*/ 47 h 104"/>
                <a:gd name="T48" fmla="*/ 36 w 98"/>
                <a:gd name="T49" fmla="*/ 7 h 104"/>
                <a:gd name="T50" fmla="*/ 49 w 98"/>
                <a:gd name="T51" fmla="*/ 0 h 104"/>
                <a:gd name="T52" fmla="*/ 49 w 98"/>
                <a:gd name="T53" fmla="*/ 0 h 104"/>
                <a:gd name="T54" fmla="*/ 63 w 98"/>
                <a:gd name="T55" fmla="*/ 7 h 104"/>
                <a:gd name="T56" fmla="*/ 93 w 98"/>
                <a:gd name="T57" fmla="*/ 47 h 104"/>
                <a:gd name="T58" fmla="*/ 96 w 98"/>
                <a:gd name="T59" fmla="*/ 61 h 104"/>
                <a:gd name="T60" fmla="*/ 84 w 98"/>
                <a:gd name="T61" fmla="*/ 68 h 104"/>
                <a:gd name="T62" fmla="*/ 73 w 98"/>
                <a:gd name="T63" fmla="*/ 68 h 104"/>
                <a:gd name="T64" fmla="*/ 73 w 98"/>
                <a:gd name="T65" fmla="*/ 80 h 104"/>
                <a:gd name="T66" fmla="*/ 50 w 98"/>
                <a:gd name="T6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104">
                  <a:moveTo>
                    <a:pt x="50" y="104"/>
                  </a:moveTo>
                  <a:cubicBezTo>
                    <a:pt x="40" y="104"/>
                    <a:pt x="32" y="99"/>
                    <a:pt x="29" y="90"/>
                  </a:cubicBezTo>
                  <a:cubicBezTo>
                    <a:pt x="28" y="88"/>
                    <a:pt x="28" y="85"/>
                    <a:pt x="31" y="85"/>
                  </a:cubicBezTo>
                  <a:cubicBezTo>
                    <a:pt x="33" y="84"/>
                    <a:pt x="35" y="85"/>
                    <a:pt x="36" y="87"/>
                  </a:cubicBezTo>
                  <a:cubicBezTo>
                    <a:pt x="38" y="93"/>
                    <a:pt x="44" y="96"/>
                    <a:pt x="50" y="96"/>
                  </a:cubicBezTo>
                  <a:cubicBezTo>
                    <a:pt x="58" y="96"/>
                    <a:pt x="65" y="89"/>
                    <a:pt x="65" y="80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2"/>
                    <a:pt x="64" y="60"/>
                    <a:pt x="66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6" y="60"/>
                    <a:pt x="88" y="59"/>
                    <a:pt x="89" y="58"/>
                  </a:cubicBezTo>
                  <a:cubicBezTo>
                    <a:pt x="90" y="56"/>
                    <a:pt x="89" y="54"/>
                    <a:pt x="87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5" y="9"/>
                    <a:pt x="52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6" y="8"/>
                    <a:pt x="44" y="9"/>
                    <a:pt x="42" y="1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0" y="54"/>
                    <a:pt x="9" y="56"/>
                    <a:pt x="10" y="58"/>
                  </a:cubicBezTo>
                  <a:cubicBezTo>
                    <a:pt x="10" y="59"/>
                    <a:pt x="12" y="60"/>
                    <a:pt x="1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2" y="60"/>
                    <a:pt x="34" y="62"/>
                    <a:pt x="34" y="64"/>
                  </a:cubicBezTo>
                  <a:cubicBezTo>
                    <a:pt x="34" y="66"/>
                    <a:pt x="32" y="68"/>
                    <a:pt x="30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9" y="68"/>
                    <a:pt x="5" y="66"/>
                    <a:pt x="3" y="61"/>
                  </a:cubicBezTo>
                  <a:cubicBezTo>
                    <a:pt x="0" y="57"/>
                    <a:pt x="1" y="52"/>
                    <a:pt x="5" y="4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2"/>
                    <a:pt x="44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60" y="3"/>
                    <a:pt x="63" y="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7" y="52"/>
                    <a:pt x="98" y="57"/>
                    <a:pt x="96" y="61"/>
                  </a:cubicBezTo>
                  <a:cubicBezTo>
                    <a:pt x="94" y="66"/>
                    <a:pt x="90" y="68"/>
                    <a:pt x="84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93"/>
                    <a:pt x="62" y="104"/>
                    <a:pt x="5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691"/>
            <p:cNvSpPr>
              <a:spLocks/>
            </p:cNvSpPr>
            <p:nvPr/>
          </p:nvSpPr>
          <p:spPr bwMode="auto">
            <a:xfrm>
              <a:off x="6699250" y="4746625"/>
              <a:ext cx="6350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692"/>
            <p:cNvSpPr>
              <a:spLocks noEditPoints="1"/>
            </p:cNvSpPr>
            <p:nvPr/>
          </p:nvSpPr>
          <p:spPr bwMode="auto">
            <a:xfrm>
              <a:off x="6956425" y="4624388"/>
              <a:ext cx="231775" cy="184150"/>
            </a:xfrm>
            <a:custGeom>
              <a:avLst/>
              <a:gdLst>
                <a:gd name="T0" fmla="*/ 164 w 272"/>
                <a:gd name="T1" fmla="*/ 218 h 218"/>
                <a:gd name="T2" fmla="*/ 64 w 272"/>
                <a:gd name="T3" fmla="*/ 218 h 218"/>
                <a:gd name="T4" fmla="*/ 0 w 272"/>
                <a:gd name="T5" fmla="*/ 154 h 218"/>
                <a:gd name="T6" fmla="*/ 30 w 272"/>
                <a:gd name="T7" fmla="*/ 99 h 218"/>
                <a:gd name="T8" fmla="*/ 64 w 272"/>
                <a:gd name="T9" fmla="*/ 63 h 218"/>
                <a:gd name="T10" fmla="*/ 163 w 272"/>
                <a:gd name="T11" fmla="*/ 0 h 218"/>
                <a:gd name="T12" fmla="*/ 272 w 272"/>
                <a:gd name="T13" fmla="*/ 108 h 218"/>
                <a:gd name="T14" fmla="*/ 167 w 272"/>
                <a:gd name="T15" fmla="*/ 217 h 218"/>
                <a:gd name="T16" fmla="*/ 164 w 272"/>
                <a:gd name="T17" fmla="*/ 218 h 218"/>
                <a:gd name="T18" fmla="*/ 69 w 272"/>
                <a:gd name="T19" fmla="*/ 79 h 218"/>
                <a:gd name="T20" fmla="*/ 46 w 272"/>
                <a:gd name="T21" fmla="*/ 102 h 218"/>
                <a:gd name="T22" fmla="*/ 46 w 272"/>
                <a:gd name="T23" fmla="*/ 103 h 218"/>
                <a:gd name="T24" fmla="*/ 41 w 272"/>
                <a:gd name="T25" fmla="*/ 110 h 218"/>
                <a:gd name="T26" fmla="*/ 16 w 272"/>
                <a:gd name="T27" fmla="*/ 154 h 218"/>
                <a:gd name="T28" fmla="*/ 64 w 272"/>
                <a:gd name="T29" fmla="*/ 202 h 218"/>
                <a:gd name="T30" fmla="*/ 161 w 272"/>
                <a:gd name="T31" fmla="*/ 202 h 218"/>
                <a:gd name="T32" fmla="*/ 164 w 272"/>
                <a:gd name="T33" fmla="*/ 201 h 218"/>
                <a:gd name="T34" fmla="*/ 256 w 272"/>
                <a:gd name="T35" fmla="*/ 108 h 218"/>
                <a:gd name="T36" fmla="*/ 163 w 272"/>
                <a:gd name="T37" fmla="*/ 16 h 218"/>
                <a:gd name="T38" fmla="*/ 77 w 272"/>
                <a:gd name="T39" fmla="*/ 74 h 218"/>
                <a:gd name="T40" fmla="*/ 69 w 272"/>
                <a:gd name="T41" fmla="*/ 79 h 218"/>
                <a:gd name="T42" fmla="*/ 69 w 272"/>
                <a:gd name="T43" fmla="*/ 7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2" h="218">
                  <a:moveTo>
                    <a:pt x="164" y="218"/>
                  </a:moveTo>
                  <a:cubicBezTo>
                    <a:pt x="64" y="218"/>
                    <a:pt x="64" y="218"/>
                    <a:pt x="64" y="218"/>
                  </a:cubicBezTo>
                  <a:cubicBezTo>
                    <a:pt x="28" y="218"/>
                    <a:pt x="0" y="189"/>
                    <a:pt x="0" y="154"/>
                  </a:cubicBezTo>
                  <a:cubicBezTo>
                    <a:pt x="0" y="131"/>
                    <a:pt x="11" y="110"/>
                    <a:pt x="30" y="99"/>
                  </a:cubicBezTo>
                  <a:cubicBezTo>
                    <a:pt x="31" y="80"/>
                    <a:pt x="46" y="66"/>
                    <a:pt x="64" y="63"/>
                  </a:cubicBezTo>
                  <a:cubicBezTo>
                    <a:pt x="82" y="24"/>
                    <a:pt x="120" y="0"/>
                    <a:pt x="163" y="0"/>
                  </a:cubicBezTo>
                  <a:cubicBezTo>
                    <a:pt x="223" y="0"/>
                    <a:pt x="272" y="48"/>
                    <a:pt x="272" y="108"/>
                  </a:cubicBezTo>
                  <a:cubicBezTo>
                    <a:pt x="272" y="167"/>
                    <a:pt x="225" y="215"/>
                    <a:pt x="167" y="217"/>
                  </a:cubicBezTo>
                  <a:cubicBezTo>
                    <a:pt x="165" y="218"/>
                    <a:pt x="164" y="218"/>
                    <a:pt x="164" y="218"/>
                  </a:cubicBezTo>
                  <a:close/>
                  <a:moveTo>
                    <a:pt x="69" y="79"/>
                  </a:moveTo>
                  <a:cubicBezTo>
                    <a:pt x="56" y="79"/>
                    <a:pt x="46" y="89"/>
                    <a:pt x="46" y="102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6" y="106"/>
                    <a:pt x="44" y="109"/>
                    <a:pt x="41" y="110"/>
                  </a:cubicBezTo>
                  <a:cubicBezTo>
                    <a:pt x="26" y="119"/>
                    <a:pt x="16" y="136"/>
                    <a:pt x="16" y="154"/>
                  </a:cubicBezTo>
                  <a:cubicBezTo>
                    <a:pt x="16" y="180"/>
                    <a:pt x="37" y="202"/>
                    <a:pt x="64" y="202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162" y="202"/>
                    <a:pt x="163" y="201"/>
                    <a:pt x="164" y="201"/>
                  </a:cubicBezTo>
                  <a:cubicBezTo>
                    <a:pt x="215" y="201"/>
                    <a:pt x="256" y="159"/>
                    <a:pt x="256" y="108"/>
                  </a:cubicBezTo>
                  <a:cubicBezTo>
                    <a:pt x="256" y="57"/>
                    <a:pt x="214" y="16"/>
                    <a:pt x="163" y="16"/>
                  </a:cubicBezTo>
                  <a:cubicBezTo>
                    <a:pt x="125" y="16"/>
                    <a:pt x="91" y="39"/>
                    <a:pt x="77" y="74"/>
                  </a:cubicBezTo>
                  <a:cubicBezTo>
                    <a:pt x="76" y="77"/>
                    <a:pt x="73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693"/>
            <p:cNvSpPr>
              <a:spLocks/>
            </p:cNvSpPr>
            <p:nvPr/>
          </p:nvSpPr>
          <p:spPr bwMode="auto">
            <a:xfrm>
              <a:off x="7151688" y="4700588"/>
              <a:ext cx="7938" cy="12700"/>
            </a:xfrm>
            <a:custGeom>
              <a:avLst/>
              <a:gdLst>
                <a:gd name="T0" fmla="*/ 5 w 9"/>
                <a:gd name="T1" fmla="*/ 15 h 15"/>
                <a:gd name="T2" fmla="*/ 1 w 9"/>
                <a:gd name="T3" fmla="*/ 11 h 15"/>
                <a:gd name="T4" fmla="*/ 1 w 9"/>
                <a:gd name="T5" fmla="*/ 4 h 15"/>
                <a:gd name="T6" fmla="*/ 4 w 9"/>
                <a:gd name="T7" fmla="*/ 0 h 15"/>
                <a:gd name="T8" fmla="*/ 8 w 9"/>
                <a:gd name="T9" fmla="*/ 4 h 15"/>
                <a:gd name="T10" fmla="*/ 9 w 9"/>
                <a:gd name="T11" fmla="*/ 11 h 15"/>
                <a:gd name="T12" fmla="*/ 5 w 9"/>
                <a:gd name="T13" fmla="*/ 15 h 15"/>
                <a:gd name="T14" fmla="*/ 5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cubicBezTo>
                    <a:pt x="3" y="15"/>
                    <a:pt x="1" y="13"/>
                    <a:pt x="1" y="11"/>
                  </a:cubicBezTo>
                  <a:cubicBezTo>
                    <a:pt x="1" y="9"/>
                    <a:pt x="1" y="6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9" y="6"/>
                    <a:pt x="9" y="8"/>
                    <a:pt x="9" y="11"/>
                  </a:cubicBezTo>
                  <a:cubicBezTo>
                    <a:pt x="9" y="13"/>
                    <a:pt x="7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694"/>
            <p:cNvSpPr>
              <a:spLocks/>
            </p:cNvSpPr>
            <p:nvPr/>
          </p:nvSpPr>
          <p:spPr bwMode="auto">
            <a:xfrm>
              <a:off x="7099300" y="4652963"/>
              <a:ext cx="53975" cy="34925"/>
            </a:xfrm>
            <a:custGeom>
              <a:avLst/>
              <a:gdLst>
                <a:gd name="T0" fmla="*/ 59 w 64"/>
                <a:gd name="T1" fmla="*/ 40 h 40"/>
                <a:gd name="T2" fmla="*/ 56 w 64"/>
                <a:gd name="T3" fmla="*/ 38 h 40"/>
                <a:gd name="T4" fmla="*/ 4 w 64"/>
                <a:gd name="T5" fmla="*/ 8 h 40"/>
                <a:gd name="T6" fmla="*/ 0 w 64"/>
                <a:gd name="T7" fmla="*/ 4 h 40"/>
                <a:gd name="T8" fmla="*/ 4 w 64"/>
                <a:gd name="T9" fmla="*/ 0 h 40"/>
                <a:gd name="T10" fmla="*/ 63 w 64"/>
                <a:gd name="T11" fmla="*/ 34 h 40"/>
                <a:gd name="T12" fmla="*/ 61 w 64"/>
                <a:gd name="T13" fmla="*/ 40 h 40"/>
                <a:gd name="T14" fmla="*/ 59 w 6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0">
                  <a:moveTo>
                    <a:pt x="59" y="40"/>
                  </a:moveTo>
                  <a:cubicBezTo>
                    <a:pt x="58" y="40"/>
                    <a:pt x="56" y="40"/>
                    <a:pt x="56" y="38"/>
                  </a:cubicBezTo>
                  <a:cubicBezTo>
                    <a:pt x="45" y="19"/>
                    <a:pt x="2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51" y="13"/>
                    <a:pt x="63" y="34"/>
                  </a:cubicBezTo>
                  <a:cubicBezTo>
                    <a:pt x="64" y="36"/>
                    <a:pt x="63" y="39"/>
                    <a:pt x="61" y="40"/>
                  </a:cubicBezTo>
                  <a:cubicBezTo>
                    <a:pt x="60" y="40"/>
                    <a:pt x="60" y="40"/>
                    <a:pt x="5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695"/>
            <p:cNvSpPr>
              <a:spLocks/>
            </p:cNvSpPr>
            <p:nvPr/>
          </p:nvSpPr>
          <p:spPr bwMode="auto">
            <a:xfrm>
              <a:off x="7034213" y="4686300"/>
              <a:ext cx="84138" cy="88900"/>
            </a:xfrm>
            <a:custGeom>
              <a:avLst/>
              <a:gdLst>
                <a:gd name="T0" fmla="*/ 49 w 98"/>
                <a:gd name="T1" fmla="*/ 104 h 104"/>
                <a:gd name="T2" fmla="*/ 49 w 98"/>
                <a:gd name="T3" fmla="*/ 104 h 104"/>
                <a:gd name="T4" fmla="*/ 35 w 98"/>
                <a:gd name="T5" fmla="*/ 96 h 104"/>
                <a:gd name="T6" fmla="*/ 5 w 98"/>
                <a:gd name="T7" fmla="*/ 57 h 104"/>
                <a:gd name="T8" fmla="*/ 2 w 98"/>
                <a:gd name="T9" fmla="*/ 43 h 104"/>
                <a:gd name="T10" fmla="*/ 14 w 98"/>
                <a:gd name="T11" fmla="*/ 36 h 104"/>
                <a:gd name="T12" fmla="*/ 14 w 98"/>
                <a:gd name="T13" fmla="*/ 36 h 104"/>
                <a:gd name="T14" fmla="*/ 29 w 98"/>
                <a:gd name="T15" fmla="*/ 36 h 104"/>
                <a:gd name="T16" fmla="*/ 29 w 98"/>
                <a:gd name="T17" fmla="*/ 23 h 104"/>
                <a:gd name="T18" fmla="*/ 50 w 98"/>
                <a:gd name="T19" fmla="*/ 0 h 104"/>
                <a:gd name="T20" fmla="*/ 70 w 98"/>
                <a:gd name="T21" fmla="*/ 14 h 104"/>
                <a:gd name="T22" fmla="*/ 68 w 98"/>
                <a:gd name="T23" fmla="*/ 19 h 104"/>
                <a:gd name="T24" fmla="*/ 63 w 98"/>
                <a:gd name="T25" fmla="*/ 17 h 104"/>
                <a:gd name="T26" fmla="*/ 50 w 98"/>
                <a:gd name="T27" fmla="*/ 8 h 104"/>
                <a:gd name="T28" fmla="*/ 37 w 98"/>
                <a:gd name="T29" fmla="*/ 23 h 104"/>
                <a:gd name="T30" fmla="*/ 37 w 98"/>
                <a:gd name="T31" fmla="*/ 40 h 104"/>
                <a:gd name="T32" fmla="*/ 32 w 98"/>
                <a:gd name="T33" fmla="*/ 44 h 104"/>
                <a:gd name="T34" fmla="*/ 14 w 98"/>
                <a:gd name="T35" fmla="*/ 44 h 104"/>
                <a:gd name="T36" fmla="*/ 9 w 98"/>
                <a:gd name="T37" fmla="*/ 46 h 104"/>
                <a:gd name="T38" fmla="*/ 11 w 98"/>
                <a:gd name="T39" fmla="*/ 52 h 104"/>
                <a:gd name="T40" fmla="*/ 41 w 98"/>
                <a:gd name="T41" fmla="*/ 91 h 104"/>
                <a:gd name="T42" fmla="*/ 49 w 98"/>
                <a:gd name="T43" fmla="*/ 96 h 104"/>
                <a:gd name="T44" fmla="*/ 49 w 98"/>
                <a:gd name="T45" fmla="*/ 96 h 104"/>
                <a:gd name="T46" fmla="*/ 56 w 98"/>
                <a:gd name="T47" fmla="*/ 92 h 104"/>
                <a:gd name="T48" fmla="*/ 86 w 98"/>
                <a:gd name="T49" fmla="*/ 52 h 104"/>
                <a:gd name="T50" fmla="*/ 88 w 98"/>
                <a:gd name="T51" fmla="*/ 46 h 104"/>
                <a:gd name="T52" fmla="*/ 83 w 98"/>
                <a:gd name="T53" fmla="*/ 44 h 104"/>
                <a:gd name="T54" fmla="*/ 68 w 98"/>
                <a:gd name="T55" fmla="*/ 44 h 104"/>
                <a:gd name="T56" fmla="*/ 64 w 98"/>
                <a:gd name="T57" fmla="*/ 40 h 104"/>
                <a:gd name="T58" fmla="*/ 68 w 98"/>
                <a:gd name="T59" fmla="*/ 36 h 104"/>
                <a:gd name="T60" fmla="*/ 83 w 98"/>
                <a:gd name="T61" fmla="*/ 36 h 104"/>
                <a:gd name="T62" fmla="*/ 96 w 98"/>
                <a:gd name="T63" fmla="*/ 43 h 104"/>
                <a:gd name="T64" fmla="*/ 93 w 98"/>
                <a:gd name="T65" fmla="*/ 57 h 104"/>
                <a:gd name="T66" fmla="*/ 63 w 98"/>
                <a:gd name="T67" fmla="*/ 97 h 104"/>
                <a:gd name="T68" fmla="*/ 49 w 98"/>
                <a:gd name="T6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104">
                  <a:moveTo>
                    <a:pt x="49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4" y="104"/>
                    <a:pt x="39" y="101"/>
                    <a:pt x="35" y="9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2"/>
                    <a:pt x="0" y="47"/>
                    <a:pt x="2" y="43"/>
                  </a:cubicBezTo>
                  <a:cubicBezTo>
                    <a:pt x="4" y="38"/>
                    <a:pt x="8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0"/>
                    <a:pt x="38" y="0"/>
                    <a:pt x="50" y="0"/>
                  </a:cubicBezTo>
                  <a:cubicBezTo>
                    <a:pt x="60" y="0"/>
                    <a:pt x="67" y="5"/>
                    <a:pt x="70" y="14"/>
                  </a:cubicBezTo>
                  <a:cubicBezTo>
                    <a:pt x="71" y="16"/>
                    <a:pt x="70" y="18"/>
                    <a:pt x="68" y="19"/>
                  </a:cubicBezTo>
                  <a:cubicBezTo>
                    <a:pt x="66" y="20"/>
                    <a:pt x="63" y="19"/>
                    <a:pt x="63" y="17"/>
                  </a:cubicBezTo>
                  <a:cubicBezTo>
                    <a:pt x="60" y="11"/>
                    <a:pt x="56" y="8"/>
                    <a:pt x="50" y="8"/>
                  </a:cubicBezTo>
                  <a:cubicBezTo>
                    <a:pt x="42" y="8"/>
                    <a:pt x="37" y="15"/>
                    <a:pt x="37" y="2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2"/>
                    <a:pt x="34" y="44"/>
                    <a:pt x="32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4"/>
                    <a:pt x="10" y="45"/>
                    <a:pt x="9" y="46"/>
                  </a:cubicBezTo>
                  <a:cubicBezTo>
                    <a:pt x="8" y="47"/>
                    <a:pt x="9" y="50"/>
                    <a:pt x="11" y="52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4"/>
                    <a:pt x="46" y="96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2" y="96"/>
                    <a:pt x="54" y="94"/>
                    <a:pt x="56" y="9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0"/>
                    <a:pt x="89" y="47"/>
                    <a:pt x="88" y="46"/>
                  </a:cubicBezTo>
                  <a:cubicBezTo>
                    <a:pt x="88" y="45"/>
                    <a:pt x="86" y="44"/>
                    <a:pt x="83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5" y="44"/>
                    <a:pt x="64" y="42"/>
                    <a:pt x="64" y="40"/>
                  </a:cubicBezTo>
                  <a:cubicBezTo>
                    <a:pt x="64" y="38"/>
                    <a:pt x="65" y="36"/>
                    <a:pt x="6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36"/>
                    <a:pt x="94" y="38"/>
                    <a:pt x="96" y="43"/>
                  </a:cubicBezTo>
                  <a:cubicBezTo>
                    <a:pt x="98" y="47"/>
                    <a:pt x="97" y="52"/>
                    <a:pt x="93" y="5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9" y="101"/>
                    <a:pt x="54" y="104"/>
                    <a:pt x="4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696"/>
            <p:cNvSpPr>
              <a:spLocks/>
            </p:cNvSpPr>
            <p:nvPr/>
          </p:nvSpPr>
          <p:spPr bwMode="auto">
            <a:xfrm>
              <a:off x="7088188" y="4706938"/>
              <a:ext cx="6350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2 h 8"/>
                <a:gd name="T8" fmla="*/ 7 w 8"/>
                <a:gd name="T9" fmla="*/ 2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8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697"/>
            <p:cNvSpPr>
              <a:spLocks noEditPoints="1"/>
            </p:cNvSpPr>
            <p:nvPr/>
          </p:nvSpPr>
          <p:spPr bwMode="auto">
            <a:xfrm>
              <a:off x="5592763" y="4646613"/>
              <a:ext cx="82550" cy="80963"/>
            </a:xfrm>
            <a:custGeom>
              <a:avLst/>
              <a:gdLst>
                <a:gd name="T0" fmla="*/ 48 w 97"/>
                <a:gd name="T1" fmla="*/ 96 h 96"/>
                <a:gd name="T2" fmla="*/ 0 w 97"/>
                <a:gd name="T3" fmla="*/ 48 h 96"/>
                <a:gd name="T4" fmla="*/ 48 w 97"/>
                <a:gd name="T5" fmla="*/ 0 h 96"/>
                <a:gd name="T6" fmla="*/ 97 w 97"/>
                <a:gd name="T7" fmla="*/ 48 h 96"/>
                <a:gd name="T8" fmla="*/ 48 w 97"/>
                <a:gd name="T9" fmla="*/ 96 h 96"/>
                <a:gd name="T10" fmla="*/ 48 w 97"/>
                <a:gd name="T11" fmla="*/ 8 h 96"/>
                <a:gd name="T12" fmla="*/ 8 w 97"/>
                <a:gd name="T13" fmla="*/ 48 h 96"/>
                <a:gd name="T14" fmla="*/ 48 w 97"/>
                <a:gd name="T15" fmla="*/ 88 h 96"/>
                <a:gd name="T16" fmla="*/ 89 w 97"/>
                <a:gd name="T17" fmla="*/ 48 h 96"/>
                <a:gd name="T18" fmla="*/ 48 w 97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ubicBezTo>
                    <a:pt x="97" y="75"/>
                    <a:pt x="75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1" y="88"/>
                    <a:pt x="89" y="70"/>
                    <a:pt x="89" y="48"/>
                  </a:cubicBezTo>
                  <a:cubicBezTo>
                    <a:pt x="89" y="26"/>
                    <a:pt x="71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698"/>
            <p:cNvSpPr>
              <a:spLocks/>
            </p:cNvSpPr>
            <p:nvPr/>
          </p:nvSpPr>
          <p:spPr bwMode="auto">
            <a:xfrm>
              <a:off x="5608638" y="4675188"/>
              <a:ext cx="7938" cy="11113"/>
            </a:xfrm>
            <a:custGeom>
              <a:avLst/>
              <a:gdLst>
                <a:gd name="T0" fmla="*/ 4 w 9"/>
                <a:gd name="T1" fmla="*/ 14 h 14"/>
                <a:gd name="T2" fmla="*/ 0 w 9"/>
                <a:gd name="T3" fmla="*/ 10 h 14"/>
                <a:gd name="T4" fmla="*/ 1 w 9"/>
                <a:gd name="T5" fmla="*/ 4 h 14"/>
                <a:gd name="T6" fmla="*/ 6 w 9"/>
                <a:gd name="T7" fmla="*/ 1 h 14"/>
                <a:gd name="T8" fmla="*/ 9 w 9"/>
                <a:gd name="T9" fmla="*/ 6 h 14"/>
                <a:gd name="T10" fmla="*/ 8 w 9"/>
                <a:gd name="T11" fmla="*/ 10 h 14"/>
                <a:gd name="T12" fmla="*/ 4 w 9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4" y="14"/>
                  </a:moveTo>
                  <a:cubicBezTo>
                    <a:pt x="2" y="14"/>
                    <a:pt x="0" y="12"/>
                    <a:pt x="0" y="10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8" y="1"/>
                    <a:pt x="9" y="4"/>
                    <a:pt x="9" y="6"/>
                  </a:cubicBezTo>
                  <a:cubicBezTo>
                    <a:pt x="8" y="8"/>
                    <a:pt x="8" y="9"/>
                    <a:pt x="8" y="10"/>
                  </a:cubicBezTo>
                  <a:cubicBezTo>
                    <a:pt x="8" y="12"/>
                    <a:pt x="6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699"/>
            <p:cNvSpPr>
              <a:spLocks/>
            </p:cNvSpPr>
            <p:nvPr/>
          </p:nvSpPr>
          <p:spPr bwMode="auto">
            <a:xfrm>
              <a:off x="5610225" y="4691063"/>
              <a:ext cx="26988" cy="22225"/>
            </a:xfrm>
            <a:custGeom>
              <a:avLst/>
              <a:gdLst>
                <a:gd name="T0" fmla="*/ 28 w 32"/>
                <a:gd name="T1" fmla="*/ 26 h 26"/>
                <a:gd name="T2" fmla="*/ 0 w 32"/>
                <a:gd name="T3" fmla="*/ 6 h 26"/>
                <a:gd name="T4" fmla="*/ 3 w 32"/>
                <a:gd name="T5" fmla="*/ 0 h 26"/>
                <a:gd name="T6" fmla="*/ 8 w 32"/>
                <a:gd name="T7" fmla="*/ 3 h 26"/>
                <a:gd name="T8" fmla="*/ 28 w 32"/>
                <a:gd name="T9" fmla="*/ 18 h 26"/>
                <a:gd name="T10" fmla="*/ 32 w 32"/>
                <a:gd name="T11" fmla="*/ 22 h 26"/>
                <a:gd name="T12" fmla="*/ 28 w 3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">
                  <a:moveTo>
                    <a:pt x="28" y="26"/>
                  </a:moveTo>
                  <a:cubicBezTo>
                    <a:pt x="16" y="26"/>
                    <a:pt x="4" y="18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1" y="12"/>
                    <a:pt x="19" y="18"/>
                    <a:pt x="28" y="18"/>
                  </a:cubicBezTo>
                  <a:cubicBezTo>
                    <a:pt x="31" y="18"/>
                    <a:pt x="32" y="20"/>
                    <a:pt x="32" y="22"/>
                  </a:cubicBezTo>
                  <a:cubicBezTo>
                    <a:pt x="32" y="24"/>
                    <a:pt x="31" y="26"/>
                    <a:pt x="28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700"/>
            <p:cNvSpPr>
              <a:spLocks noEditPoints="1"/>
            </p:cNvSpPr>
            <p:nvPr/>
          </p:nvSpPr>
          <p:spPr bwMode="auto">
            <a:xfrm>
              <a:off x="5554663" y="4608513"/>
              <a:ext cx="160338" cy="158750"/>
            </a:xfrm>
            <a:custGeom>
              <a:avLst/>
              <a:gdLst>
                <a:gd name="T0" fmla="*/ 100 w 189"/>
                <a:gd name="T1" fmla="*/ 182 h 188"/>
                <a:gd name="T2" fmla="*/ 74 w 189"/>
                <a:gd name="T3" fmla="*/ 188 h 188"/>
                <a:gd name="T4" fmla="*/ 46 w 189"/>
                <a:gd name="T5" fmla="*/ 168 h 188"/>
                <a:gd name="T6" fmla="*/ 21 w 189"/>
                <a:gd name="T7" fmla="*/ 149 h 188"/>
                <a:gd name="T8" fmla="*/ 10 w 189"/>
                <a:gd name="T9" fmla="*/ 131 h 188"/>
                <a:gd name="T10" fmla="*/ 7 w 189"/>
                <a:gd name="T11" fmla="*/ 99 h 188"/>
                <a:gd name="T12" fmla="*/ 1 w 189"/>
                <a:gd name="T13" fmla="*/ 69 h 188"/>
                <a:gd name="T14" fmla="*/ 21 w 189"/>
                <a:gd name="T15" fmla="*/ 46 h 188"/>
                <a:gd name="T16" fmla="*/ 40 w 189"/>
                <a:gd name="T17" fmla="*/ 21 h 188"/>
                <a:gd name="T18" fmla="*/ 55 w 189"/>
                <a:gd name="T19" fmla="*/ 16 h 188"/>
                <a:gd name="T20" fmla="*/ 84 w 189"/>
                <a:gd name="T21" fmla="*/ 3 h 188"/>
                <a:gd name="T22" fmla="*/ 105 w 189"/>
                <a:gd name="T23" fmla="*/ 3 h 188"/>
                <a:gd name="T24" fmla="*/ 134 w 189"/>
                <a:gd name="T25" fmla="*/ 16 h 188"/>
                <a:gd name="T26" fmla="*/ 163 w 189"/>
                <a:gd name="T27" fmla="*/ 26 h 188"/>
                <a:gd name="T28" fmla="*/ 173 w 189"/>
                <a:gd name="T29" fmla="*/ 55 h 188"/>
                <a:gd name="T30" fmla="*/ 186 w 189"/>
                <a:gd name="T31" fmla="*/ 84 h 188"/>
                <a:gd name="T32" fmla="*/ 186 w 189"/>
                <a:gd name="T33" fmla="*/ 105 h 188"/>
                <a:gd name="T34" fmla="*/ 173 w 189"/>
                <a:gd name="T35" fmla="*/ 134 h 188"/>
                <a:gd name="T36" fmla="*/ 163 w 189"/>
                <a:gd name="T37" fmla="*/ 162 h 188"/>
                <a:gd name="T38" fmla="*/ 149 w 189"/>
                <a:gd name="T39" fmla="*/ 169 h 188"/>
                <a:gd name="T40" fmla="*/ 134 w 189"/>
                <a:gd name="T41" fmla="*/ 174 h 188"/>
                <a:gd name="T42" fmla="*/ 94 w 189"/>
                <a:gd name="T43" fmla="*/ 165 h 188"/>
                <a:gd name="T44" fmla="*/ 115 w 189"/>
                <a:gd name="T45" fmla="*/ 172 h 188"/>
                <a:gd name="T46" fmla="*/ 144 w 189"/>
                <a:gd name="T47" fmla="*/ 152 h 188"/>
                <a:gd name="T48" fmla="*/ 152 w 189"/>
                <a:gd name="T49" fmla="*/ 152 h 188"/>
                <a:gd name="T50" fmla="*/ 166 w 189"/>
                <a:gd name="T51" fmla="*/ 120 h 188"/>
                <a:gd name="T52" fmla="*/ 172 w 189"/>
                <a:gd name="T53" fmla="*/ 113 h 188"/>
                <a:gd name="T54" fmla="*/ 172 w 189"/>
                <a:gd name="T55" fmla="*/ 75 h 188"/>
                <a:gd name="T56" fmla="*/ 166 w 189"/>
                <a:gd name="T57" fmla="*/ 69 h 188"/>
                <a:gd name="T58" fmla="*/ 152 w 189"/>
                <a:gd name="T59" fmla="*/ 37 h 188"/>
                <a:gd name="T60" fmla="*/ 120 w 189"/>
                <a:gd name="T61" fmla="*/ 23 h 188"/>
                <a:gd name="T62" fmla="*/ 114 w 189"/>
                <a:gd name="T63" fmla="*/ 16 h 188"/>
                <a:gd name="T64" fmla="*/ 75 w 189"/>
                <a:gd name="T65" fmla="*/ 16 h 188"/>
                <a:gd name="T66" fmla="*/ 69 w 189"/>
                <a:gd name="T67" fmla="*/ 23 h 188"/>
                <a:gd name="T68" fmla="*/ 39 w 189"/>
                <a:gd name="T69" fmla="*/ 37 h 188"/>
                <a:gd name="T70" fmla="*/ 37 w 189"/>
                <a:gd name="T71" fmla="*/ 45 h 188"/>
                <a:gd name="T72" fmla="*/ 16 w 189"/>
                <a:gd name="T73" fmla="*/ 73 h 188"/>
                <a:gd name="T74" fmla="*/ 20 w 189"/>
                <a:gd name="T75" fmla="*/ 108 h 188"/>
                <a:gd name="T76" fmla="*/ 18 w 189"/>
                <a:gd name="T77" fmla="*/ 117 h 188"/>
                <a:gd name="T78" fmla="*/ 37 w 189"/>
                <a:gd name="T79" fmla="*/ 150 h 188"/>
                <a:gd name="T80" fmla="*/ 45 w 189"/>
                <a:gd name="T81" fmla="*/ 152 h 188"/>
                <a:gd name="T82" fmla="*/ 74 w 189"/>
                <a:gd name="T83" fmla="*/ 172 h 188"/>
                <a:gd name="T84" fmla="*/ 94 w 189"/>
                <a:gd name="T85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9" h="188">
                  <a:moveTo>
                    <a:pt x="115" y="188"/>
                  </a:moveTo>
                  <a:cubicBezTo>
                    <a:pt x="111" y="188"/>
                    <a:pt x="108" y="187"/>
                    <a:pt x="105" y="185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97" y="180"/>
                    <a:pt x="92" y="180"/>
                    <a:pt x="89" y="182"/>
                  </a:cubicBezTo>
                  <a:cubicBezTo>
                    <a:pt x="84" y="185"/>
                    <a:pt x="84" y="185"/>
                    <a:pt x="84" y="185"/>
                  </a:cubicBezTo>
                  <a:cubicBezTo>
                    <a:pt x="81" y="187"/>
                    <a:pt x="78" y="188"/>
                    <a:pt x="74" y="188"/>
                  </a:cubicBezTo>
                  <a:cubicBezTo>
                    <a:pt x="67" y="188"/>
                    <a:pt x="61" y="185"/>
                    <a:pt x="58" y="178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4" y="170"/>
                    <a:pt x="49" y="168"/>
                    <a:pt x="46" y="168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34" y="168"/>
                    <a:pt x="29" y="166"/>
                    <a:pt x="26" y="162"/>
                  </a:cubicBezTo>
                  <a:cubicBezTo>
                    <a:pt x="22" y="159"/>
                    <a:pt x="20" y="154"/>
                    <a:pt x="21" y="149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1" y="140"/>
                    <a:pt x="19" y="135"/>
                    <a:pt x="16" y="134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6" y="128"/>
                    <a:pt x="2" y="124"/>
                    <a:pt x="1" y="119"/>
                  </a:cubicBezTo>
                  <a:cubicBezTo>
                    <a:pt x="0" y="114"/>
                    <a:pt x="0" y="109"/>
                    <a:pt x="3" y="105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8" y="97"/>
                    <a:pt x="8" y="92"/>
                    <a:pt x="7" y="89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79"/>
                    <a:pt x="0" y="74"/>
                    <a:pt x="1" y="69"/>
                  </a:cubicBezTo>
                  <a:cubicBezTo>
                    <a:pt x="2" y="64"/>
                    <a:pt x="6" y="60"/>
                    <a:pt x="10" y="5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9" y="53"/>
                    <a:pt x="21" y="49"/>
                    <a:pt x="21" y="46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4"/>
                    <a:pt x="22" y="30"/>
                    <a:pt x="26" y="26"/>
                  </a:cubicBezTo>
                  <a:cubicBezTo>
                    <a:pt x="29" y="22"/>
                    <a:pt x="34" y="20"/>
                    <a:pt x="40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9" y="21"/>
                    <a:pt x="54" y="18"/>
                    <a:pt x="55" y="16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4"/>
                    <a:pt x="67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92" y="8"/>
                    <a:pt x="97" y="8"/>
                    <a:pt x="100" y="6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8" y="1"/>
                    <a:pt x="111" y="0"/>
                    <a:pt x="115" y="0"/>
                  </a:cubicBezTo>
                  <a:cubicBezTo>
                    <a:pt x="122" y="0"/>
                    <a:pt x="128" y="4"/>
                    <a:pt x="131" y="10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5" y="18"/>
                    <a:pt x="140" y="21"/>
                    <a:pt x="143" y="21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55" y="20"/>
                    <a:pt x="160" y="22"/>
                    <a:pt x="163" y="26"/>
                  </a:cubicBezTo>
                  <a:cubicBezTo>
                    <a:pt x="167" y="30"/>
                    <a:pt x="168" y="34"/>
                    <a:pt x="168" y="40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8" y="49"/>
                    <a:pt x="170" y="53"/>
                    <a:pt x="173" y="55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83" y="60"/>
                    <a:pt x="187" y="64"/>
                    <a:pt x="188" y="69"/>
                  </a:cubicBezTo>
                  <a:cubicBezTo>
                    <a:pt x="189" y="74"/>
                    <a:pt x="188" y="79"/>
                    <a:pt x="186" y="84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181" y="92"/>
                    <a:pt x="181" y="97"/>
                    <a:pt x="182" y="99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9"/>
                    <a:pt x="189" y="114"/>
                    <a:pt x="188" y="119"/>
                  </a:cubicBezTo>
                  <a:cubicBezTo>
                    <a:pt x="187" y="124"/>
                    <a:pt x="183" y="128"/>
                    <a:pt x="179" y="131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0" y="135"/>
                    <a:pt x="168" y="140"/>
                    <a:pt x="168" y="143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54"/>
                    <a:pt x="167" y="159"/>
                    <a:pt x="163" y="162"/>
                  </a:cubicBezTo>
                  <a:cubicBezTo>
                    <a:pt x="160" y="166"/>
                    <a:pt x="155" y="168"/>
                    <a:pt x="150" y="168"/>
                  </a:cubicBezTo>
                  <a:cubicBezTo>
                    <a:pt x="150" y="168"/>
                    <a:pt x="150" y="168"/>
                    <a:pt x="150" y="168"/>
                  </a:cubicBezTo>
                  <a:cubicBezTo>
                    <a:pt x="150" y="168"/>
                    <a:pt x="149" y="169"/>
                    <a:pt x="149" y="169"/>
                  </a:cubicBezTo>
                  <a:cubicBezTo>
                    <a:pt x="143" y="169"/>
                    <a:pt x="143" y="169"/>
                    <a:pt x="143" y="169"/>
                  </a:cubicBezTo>
                  <a:cubicBezTo>
                    <a:pt x="143" y="169"/>
                    <a:pt x="143" y="169"/>
                    <a:pt x="143" y="169"/>
                  </a:cubicBezTo>
                  <a:cubicBezTo>
                    <a:pt x="140" y="169"/>
                    <a:pt x="135" y="171"/>
                    <a:pt x="134" y="174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28" y="185"/>
                    <a:pt x="122" y="188"/>
                    <a:pt x="115" y="188"/>
                  </a:cubicBezTo>
                  <a:close/>
                  <a:moveTo>
                    <a:pt x="94" y="165"/>
                  </a:moveTo>
                  <a:cubicBezTo>
                    <a:pt x="100" y="165"/>
                    <a:pt x="104" y="166"/>
                    <a:pt x="108" y="169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72"/>
                    <a:pt x="114" y="172"/>
                    <a:pt x="115" y="172"/>
                  </a:cubicBezTo>
                  <a:cubicBezTo>
                    <a:pt x="115" y="172"/>
                    <a:pt x="116" y="172"/>
                    <a:pt x="117" y="171"/>
                  </a:cubicBezTo>
                  <a:cubicBezTo>
                    <a:pt x="120" y="166"/>
                    <a:pt x="120" y="166"/>
                    <a:pt x="120" y="166"/>
                  </a:cubicBezTo>
                  <a:cubicBezTo>
                    <a:pt x="124" y="157"/>
                    <a:pt x="134" y="152"/>
                    <a:pt x="144" y="152"/>
                  </a:cubicBezTo>
                  <a:cubicBezTo>
                    <a:pt x="150" y="153"/>
                    <a:pt x="150" y="153"/>
                    <a:pt x="150" y="153"/>
                  </a:cubicBezTo>
                  <a:cubicBezTo>
                    <a:pt x="150" y="153"/>
                    <a:pt x="150" y="153"/>
                    <a:pt x="150" y="153"/>
                  </a:cubicBezTo>
                  <a:cubicBezTo>
                    <a:pt x="151" y="153"/>
                    <a:pt x="151" y="152"/>
                    <a:pt x="152" y="152"/>
                  </a:cubicBezTo>
                  <a:cubicBezTo>
                    <a:pt x="152" y="151"/>
                    <a:pt x="152" y="151"/>
                    <a:pt x="152" y="150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34"/>
                    <a:pt x="157" y="124"/>
                    <a:pt x="166" y="120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72" y="116"/>
                    <a:pt x="172" y="116"/>
                    <a:pt x="173" y="115"/>
                  </a:cubicBezTo>
                  <a:cubicBezTo>
                    <a:pt x="173" y="115"/>
                    <a:pt x="173" y="114"/>
                    <a:pt x="172" y="113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4" y="100"/>
                    <a:pt x="164" y="88"/>
                    <a:pt x="169" y="80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3" y="74"/>
                    <a:pt x="173" y="74"/>
                    <a:pt x="173" y="73"/>
                  </a:cubicBezTo>
                  <a:cubicBezTo>
                    <a:pt x="172" y="73"/>
                    <a:pt x="172" y="72"/>
                    <a:pt x="171" y="72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57" y="65"/>
                    <a:pt x="152" y="54"/>
                    <a:pt x="152" y="45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2" y="38"/>
                    <a:pt x="152" y="38"/>
                    <a:pt x="152" y="37"/>
                  </a:cubicBezTo>
                  <a:cubicBezTo>
                    <a:pt x="151" y="37"/>
                    <a:pt x="151" y="36"/>
                    <a:pt x="150" y="36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34" y="37"/>
                    <a:pt x="124" y="31"/>
                    <a:pt x="120" y="23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1" y="25"/>
                    <a:pt x="88" y="25"/>
                    <a:pt x="81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4" y="16"/>
                    <a:pt x="74" y="16"/>
                  </a:cubicBezTo>
                  <a:cubicBezTo>
                    <a:pt x="74" y="16"/>
                    <a:pt x="73" y="16"/>
                    <a:pt x="72" y="17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5" y="31"/>
                    <a:pt x="55" y="38"/>
                    <a:pt x="45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5"/>
                    <a:pt x="32" y="65"/>
                    <a:pt x="23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2"/>
                    <a:pt x="16" y="73"/>
                    <a:pt x="16" y="73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5" y="88"/>
                    <a:pt x="25" y="100"/>
                    <a:pt x="20" y="108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5"/>
                    <a:pt x="16" y="115"/>
                  </a:cubicBezTo>
                  <a:cubicBezTo>
                    <a:pt x="16" y="116"/>
                    <a:pt x="17" y="116"/>
                    <a:pt x="18" y="117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32" y="124"/>
                    <a:pt x="37" y="134"/>
                    <a:pt x="37" y="143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37" y="150"/>
                    <a:pt x="37" y="151"/>
                    <a:pt x="37" y="151"/>
                  </a:cubicBezTo>
                  <a:cubicBezTo>
                    <a:pt x="38" y="152"/>
                    <a:pt x="38" y="152"/>
                    <a:pt x="39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55" y="151"/>
                    <a:pt x="65" y="157"/>
                    <a:pt x="69" y="166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72"/>
                    <a:pt x="74" y="172"/>
                    <a:pt x="74" y="172"/>
                  </a:cubicBezTo>
                  <a:cubicBezTo>
                    <a:pt x="74" y="172"/>
                    <a:pt x="75" y="172"/>
                    <a:pt x="75" y="172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4" y="166"/>
                    <a:pt x="89" y="165"/>
                    <a:pt x="94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01"/>
            <p:cNvSpPr>
              <a:spLocks noEditPoints="1"/>
            </p:cNvSpPr>
            <p:nvPr/>
          </p:nvSpPr>
          <p:spPr bwMode="auto">
            <a:xfrm>
              <a:off x="5565775" y="4735513"/>
              <a:ext cx="61913" cy="82550"/>
            </a:xfrm>
            <a:custGeom>
              <a:avLst/>
              <a:gdLst>
                <a:gd name="T0" fmla="*/ 55 w 74"/>
                <a:gd name="T1" fmla="*/ 96 h 96"/>
                <a:gd name="T2" fmla="*/ 50 w 74"/>
                <a:gd name="T3" fmla="*/ 94 h 96"/>
                <a:gd name="T4" fmla="*/ 32 w 74"/>
                <a:gd name="T5" fmla="*/ 81 h 96"/>
                <a:gd name="T6" fmla="*/ 10 w 74"/>
                <a:gd name="T7" fmla="*/ 87 h 96"/>
                <a:gd name="T8" fmla="*/ 3 w 74"/>
                <a:gd name="T9" fmla="*/ 85 h 96"/>
                <a:gd name="T10" fmla="*/ 0 w 74"/>
                <a:gd name="T11" fmla="*/ 78 h 96"/>
                <a:gd name="T12" fmla="*/ 13 w 74"/>
                <a:gd name="T13" fmla="*/ 6 h 96"/>
                <a:gd name="T14" fmla="*/ 18 w 74"/>
                <a:gd name="T15" fmla="*/ 1 h 96"/>
                <a:gd name="T16" fmla="*/ 25 w 74"/>
                <a:gd name="T17" fmla="*/ 1 h 96"/>
                <a:gd name="T18" fmla="*/ 26 w 74"/>
                <a:gd name="T19" fmla="*/ 1 h 96"/>
                <a:gd name="T20" fmla="*/ 32 w 74"/>
                <a:gd name="T21" fmla="*/ 1 h 96"/>
                <a:gd name="T22" fmla="*/ 56 w 74"/>
                <a:gd name="T23" fmla="*/ 15 h 96"/>
                <a:gd name="T24" fmla="*/ 59 w 74"/>
                <a:gd name="T25" fmla="*/ 20 h 96"/>
                <a:gd name="T26" fmla="*/ 62 w 74"/>
                <a:gd name="T27" fmla="*/ 21 h 96"/>
                <a:gd name="T28" fmla="*/ 71 w 74"/>
                <a:gd name="T29" fmla="*/ 22 h 96"/>
                <a:gd name="T30" fmla="*/ 74 w 74"/>
                <a:gd name="T31" fmla="*/ 30 h 96"/>
                <a:gd name="T32" fmla="*/ 63 w 74"/>
                <a:gd name="T33" fmla="*/ 89 h 96"/>
                <a:gd name="T34" fmla="*/ 58 w 74"/>
                <a:gd name="T35" fmla="*/ 95 h 96"/>
                <a:gd name="T36" fmla="*/ 55 w 74"/>
                <a:gd name="T37" fmla="*/ 96 h 96"/>
                <a:gd name="T38" fmla="*/ 34 w 74"/>
                <a:gd name="T39" fmla="*/ 65 h 96"/>
                <a:gd name="T40" fmla="*/ 38 w 74"/>
                <a:gd name="T41" fmla="*/ 66 h 96"/>
                <a:gd name="T42" fmla="*/ 49 w 74"/>
                <a:gd name="T43" fmla="*/ 74 h 96"/>
                <a:gd name="T44" fmla="*/ 56 w 74"/>
                <a:gd name="T45" fmla="*/ 37 h 96"/>
                <a:gd name="T46" fmla="*/ 45 w 74"/>
                <a:gd name="T47" fmla="*/ 27 h 96"/>
                <a:gd name="T48" fmla="*/ 42 w 74"/>
                <a:gd name="T49" fmla="*/ 22 h 96"/>
                <a:gd name="T50" fmla="*/ 33 w 74"/>
                <a:gd name="T51" fmla="*/ 17 h 96"/>
                <a:gd name="T52" fmla="*/ 28 w 74"/>
                <a:gd name="T53" fmla="*/ 17 h 96"/>
                <a:gd name="T54" fmla="*/ 18 w 74"/>
                <a:gd name="T55" fmla="*/ 68 h 96"/>
                <a:gd name="T56" fmla="*/ 32 w 74"/>
                <a:gd name="T57" fmla="*/ 65 h 96"/>
                <a:gd name="T58" fmla="*/ 34 w 74"/>
                <a:gd name="T59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" h="96">
                  <a:moveTo>
                    <a:pt x="55" y="96"/>
                  </a:moveTo>
                  <a:cubicBezTo>
                    <a:pt x="53" y="96"/>
                    <a:pt x="52" y="95"/>
                    <a:pt x="50" y="94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8" y="88"/>
                    <a:pt x="5" y="87"/>
                    <a:pt x="3" y="85"/>
                  </a:cubicBezTo>
                  <a:cubicBezTo>
                    <a:pt x="1" y="84"/>
                    <a:pt x="0" y="81"/>
                    <a:pt x="0" y="78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4"/>
                    <a:pt x="15" y="2"/>
                    <a:pt x="18" y="1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42" y="0"/>
                    <a:pt x="52" y="6"/>
                    <a:pt x="56" y="1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1" y="22"/>
                    <a:pt x="62" y="21"/>
                  </a:cubicBezTo>
                  <a:cubicBezTo>
                    <a:pt x="65" y="20"/>
                    <a:pt x="68" y="20"/>
                    <a:pt x="71" y="22"/>
                  </a:cubicBezTo>
                  <a:cubicBezTo>
                    <a:pt x="73" y="24"/>
                    <a:pt x="74" y="27"/>
                    <a:pt x="74" y="30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2" y="92"/>
                    <a:pt x="61" y="94"/>
                    <a:pt x="58" y="95"/>
                  </a:cubicBezTo>
                  <a:cubicBezTo>
                    <a:pt x="57" y="96"/>
                    <a:pt x="56" y="96"/>
                    <a:pt x="55" y="96"/>
                  </a:cubicBezTo>
                  <a:close/>
                  <a:moveTo>
                    <a:pt x="34" y="65"/>
                  </a:moveTo>
                  <a:cubicBezTo>
                    <a:pt x="35" y="65"/>
                    <a:pt x="37" y="65"/>
                    <a:pt x="38" y="66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35"/>
                    <a:pt x="47" y="32"/>
                    <a:pt x="45" y="27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19"/>
                    <a:pt x="36" y="17"/>
                    <a:pt x="33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3" y="65"/>
                    <a:pt x="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702"/>
            <p:cNvSpPr>
              <a:spLocks noEditPoints="1"/>
            </p:cNvSpPr>
            <p:nvPr/>
          </p:nvSpPr>
          <p:spPr bwMode="auto">
            <a:xfrm>
              <a:off x="5622925" y="4732338"/>
              <a:ext cx="85725" cy="92075"/>
            </a:xfrm>
            <a:custGeom>
              <a:avLst/>
              <a:gdLst>
                <a:gd name="T0" fmla="*/ 22 w 101"/>
                <a:gd name="T1" fmla="*/ 109 h 109"/>
                <a:gd name="T2" fmla="*/ 19 w 101"/>
                <a:gd name="T3" fmla="*/ 108 h 109"/>
                <a:gd name="T4" fmla="*/ 14 w 101"/>
                <a:gd name="T5" fmla="*/ 102 h 109"/>
                <a:gd name="T6" fmla="*/ 1 w 101"/>
                <a:gd name="T7" fmla="*/ 29 h 109"/>
                <a:gd name="T8" fmla="*/ 7 w 101"/>
                <a:gd name="T9" fmla="*/ 20 h 109"/>
                <a:gd name="T10" fmla="*/ 27 w 101"/>
                <a:gd name="T11" fmla="*/ 23 h 109"/>
                <a:gd name="T12" fmla="*/ 33 w 101"/>
                <a:gd name="T13" fmla="*/ 26 h 109"/>
                <a:gd name="T14" fmla="*/ 34 w 101"/>
                <a:gd name="T15" fmla="*/ 26 h 109"/>
                <a:gd name="T16" fmla="*/ 36 w 101"/>
                <a:gd name="T17" fmla="*/ 25 h 109"/>
                <a:gd name="T18" fmla="*/ 39 w 101"/>
                <a:gd name="T19" fmla="*/ 20 h 109"/>
                <a:gd name="T20" fmla="*/ 63 w 101"/>
                <a:gd name="T21" fmla="*/ 6 h 109"/>
                <a:gd name="T22" fmla="*/ 69 w 101"/>
                <a:gd name="T23" fmla="*/ 7 h 109"/>
                <a:gd name="T24" fmla="*/ 69 w 101"/>
                <a:gd name="T25" fmla="*/ 7 h 109"/>
                <a:gd name="T26" fmla="*/ 71 w 101"/>
                <a:gd name="T27" fmla="*/ 5 h 109"/>
                <a:gd name="T28" fmla="*/ 79 w 101"/>
                <a:gd name="T29" fmla="*/ 0 h 109"/>
                <a:gd name="T30" fmla="*/ 86 w 101"/>
                <a:gd name="T31" fmla="*/ 6 h 109"/>
                <a:gd name="T32" fmla="*/ 101 w 101"/>
                <a:gd name="T33" fmla="*/ 86 h 109"/>
                <a:gd name="T34" fmla="*/ 101 w 101"/>
                <a:gd name="T35" fmla="*/ 88 h 109"/>
                <a:gd name="T36" fmla="*/ 93 w 101"/>
                <a:gd name="T37" fmla="*/ 95 h 109"/>
                <a:gd name="T38" fmla="*/ 93 w 101"/>
                <a:gd name="T39" fmla="*/ 95 h 109"/>
                <a:gd name="T40" fmla="*/ 91 w 101"/>
                <a:gd name="T41" fmla="*/ 95 h 109"/>
                <a:gd name="T42" fmla="*/ 56 w 101"/>
                <a:gd name="T43" fmla="*/ 86 h 109"/>
                <a:gd name="T44" fmla="*/ 27 w 101"/>
                <a:gd name="T45" fmla="*/ 107 h 109"/>
                <a:gd name="T46" fmla="*/ 22 w 101"/>
                <a:gd name="T47" fmla="*/ 109 h 109"/>
                <a:gd name="T48" fmla="*/ 19 w 101"/>
                <a:gd name="T49" fmla="*/ 36 h 109"/>
                <a:gd name="T50" fmla="*/ 28 w 101"/>
                <a:gd name="T51" fmla="*/ 87 h 109"/>
                <a:gd name="T52" fmla="*/ 50 w 101"/>
                <a:gd name="T53" fmla="*/ 71 h 109"/>
                <a:gd name="T54" fmla="*/ 57 w 101"/>
                <a:gd name="T55" fmla="*/ 70 h 109"/>
                <a:gd name="T56" fmla="*/ 83 w 101"/>
                <a:gd name="T57" fmla="*/ 77 h 109"/>
                <a:gd name="T58" fmla="*/ 73 w 101"/>
                <a:gd name="T59" fmla="*/ 22 h 109"/>
                <a:gd name="T60" fmla="*/ 69 w 101"/>
                <a:gd name="T61" fmla="*/ 23 h 109"/>
                <a:gd name="T62" fmla="*/ 62 w 101"/>
                <a:gd name="T63" fmla="*/ 23 h 109"/>
                <a:gd name="T64" fmla="*/ 62 w 101"/>
                <a:gd name="T65" fmla="*/ 23 h 109"/>
                <a:gd name="T66" fmla="*/ 53 w 101"/>
                <a:gd name="T67" fmla="*/ 28 h 109"/>
                <a:gd name="T68" fmla="*/ 50 w 101"/>
                <a:gd name="T69" fmla="*/ 33 h 109"/>
                <a:gd name="T70" fmla="*/ 34 w 101"/>
                <a:gd name="T71" fmla="*/ 43 h 109"/>
                <a:gd name="T72" fmla="*/ 24 w 101"/>
                <a:gd name="T73" fmla="*/ 40 h 109"/>
                <a:gd name="T74" fmla="*/ 19 w 101"/>
                <a:gd name="T75" fmla="*/ 3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9">
                  <a:moveTo>
                    <a:pt x="22" y="109"/>
                  </a:moveTo>
                  <a:cubicBezTo>
                    <a:pt x="21" y="109"/>
                    <a:pt x="20" y="109"/>
                    <a:pt x="19" y="108"/>
                  </a:cubicBezTo>
                  <a:cubicBezTo>
                    <a:pt x="17" y="107"/>
                    <a:pt x="15" y="105"/>
                    <a:pt x="14" y="10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5"/>
                    <a:pt x="3" y="20"/>
                    <a:pt x="7" y="20"/>
                  </a:cubicBezTo>
                  <a:cubicBezTo>
                    <a:pt x="14" y="18"/>
                    <a:pt x="22" y="19"/>
                    <a:pt x="27" y="2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5" y="26"/>
                    <a:pt x="36" y="25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3" y="11"/>
                    <a:pt x="53" y="6"/>
                    <a:pt x="63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7"/>
                    <a:pt x="71" y="6"/>
                    <a:pt x="71" y="5"/>
                  </a:cubicBezTo>
                  <a:cubicBezTo>
                    <a:pt x="72" y="2"/>
                    <a:pt x="76" y="0"/>
                    <a:pt x="79" y="0"/>
                  </a:cubicBezTo>
                  <a:cubicBezTo>
                    <a:pt x="83" y="0"/>
                    <a:pt x="86" y="3"/>
                    <a:pt x="86" y="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7"/>
                    <a:pt x="101" y="88"/>
                  </a:cubicBezTo>
                  <a:cubicBezTo>
                    <a:pt x="101" y="92"/>
                    <a:pt x="98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2" y="95"/>
                    <a:pt x="92" y="95"/>
                    <a:pt x="91" y="9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6" y="108"/>
                    <a:pt x="24" y="109"/>
                    <a:pt x="22" y="109"/>
                  </a:cubicBezTo>
                  <a:close/>
                  <a:moveTo>
                    <a:pt x="19" y="36"/>
                  </a:moveTo>
                  <a:cubicBezTo>
                    <a:pt x="28" y="87"/>
                    <a:pt x="28" y="87"/>
                    <a:pt x="28" y="87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2" y="70"/>
                    <a:pt x="54" y="69"/>
                    <a:pt x="57" y="7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3"/>
                    <a:pt x="54" y="25"/>
                    <a:pt x="53" y="28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7" y="39"/>
                    <a:pt x="41" y="43"/>
                    <a:pt x="34" y="43"/>
                  </a:cubicBezTo>
                  <a:cubicBezTo>
                    <a:pt x="30" y="43"/>
                    <a:pt x="27" y="41"/>
                    <a:pt x="24" y="40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703"/>
            <p:cNvSpPr>
              <a:spLocks noEditPoints="1"/>
            </p:cNvSpPr>
            <p:nvPr/>
          </p:nvSpPr>
          <p:spPr bwMode="auto">
            <a:xfrm>
              <a:off x="5159375" y="4741863"/>
              <a:ext cx="63500" cy="63500"/>
            </a:xfrm>
            <a:custGeom>
              <a:avLst/>
              <a:gdLst>
                <a:gd name="T0" fmla="*/ 38 w 76"/>
                <a:gd name="T1" fmla="*/ 75 h 75"/>
                <a:gd name="T2" fmla="*/ 0 w 76"/>
                <a:gd name="T3" fmla="*/ 38 h 75"/>
                <a:gd name="T4" fmla="*/ 38 w 76"/>
                <a:gd name="T5" fmla="*/ 0 h 75"/>
                <a:gd name="T6" fmla="*/ 76 w 76"/>
                <a:gd name="T7" fmla="*/ 38 h 75"/>
                <a:gd name="T8" fmla="*/ 38 w 76"/>
                <a:gd name="T9" fmla="*/ 75 h 75"/>
                <a:gd name="T10" fmla="*/ 38 w 76"/>
                <a:gd name="T11" fmla="*/ 16 h 75"/>
                <a:gd name="T12" fmla="*/ 16 w 76"/>
                <a:gd name="T13" fmla="*/ 38 h 75"/>
                <a:gd name="T14" fmla="*/ 38 w 76"/>
                <a:gd name="T15" fmla="*/ 59 h 75"/>
                <a:gd name="T16" fmla="*/ 60 w 76"/>
                <a:gd name="T17" fmla="*/ 38 h 75"/>
                <a:gd name="T18" fmla="*/ 38 w 76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38" y="75"/>
                  </a:move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8"/>
                    <a:pt x="59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5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50" y="59"/>
                    <a:pt x="60" y="50"/>
                    <a:pt x="60" y="38"/>
                  </a:cubicBezTo>
                  <a:cubicBezTo>
                    <a:pt x="60" y="25"/>
                    <a:pt x="50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704"/>
            <p:cNvSpPr>
              <a:spLocks noEditPoints="1"/>
            </p:cNvSpPr>
            <p:nvPr/>
          </p:nvSpPr>
          <p:spPr bwMode="auto">
            <a:xfrm>
              <a:off x="5210175" y="4652963"/>
              <a:ext cx="63500" cy="65088"/>
            </a:xfrm>
            <a:custGeom>
              <a:avLst/>
              <a:gdLst>
                <a:gd name="T0" fmla="*/ 38 w 76"/>
                <a:gd name="T1" fmla="*/ 75 h 75"/>
                <a:gd name="T2" fmla="*/ 0 w 76"/>
                <a:gd name="T3" fmla="*/ 38 h 75"/>
                <a:gd name="T4" fmla="*/ 38 w 76"/>
                <a:gd name="T5" fmla="*/ 0 h 75"/>
                <a:gd name="T6" fmla="*/ 76 w 76"/>
                <a:gd name="T7" fmla="*/ 38 h 75"/>
                <a:gd name="T8" fmla="*/ 38 w 76"/>
                <a:gd name="T9" fmla="*/ 75 h 75"/>
                <a:gd name="T10" fmla="*/ 38 w 76"/>
                <a:gd name="T11" fmla="*/ 16 h 75"/>
                <a:gd name="T12" fmla="*/ 16 w 76"/>
                <a:gd name="T13" fmla="*/ 38 h 75"/>
                <a:gd name="T14" fmla="*/ 38 w 76"/>
                <a:gd name="T15" fmla="*/ 59 h 75"/>
                <a:gd name="T16" fmla="*/ 60 w 76"/>
                <a:gd name="T17" fmla="*/ 38 h 75"/>
                <a:gd name="T18" fmla="*/ 38 w 76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38" y="75"/>
                  </a:move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8"/>
                    <a:pt x="59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5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50" y="59"/>
                    <a:pt x="60" y="50"/>
                    <a:pt x="60" y="38"/>
                  </a:cubicBezTo>
                  <a:cubicBezTo>
                    <a:pt x="60" y="25"/>
                    <a:pt x="50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705"/>
            <p:cNvSpPr>
              <a:spLocks noEditPoints="1"/>
            </p:cNvSpPr>
            <p:nvPr/>
          </p:nvSpPr>
          <p:spPr bwMode="auto">
            <a:xfrm>
              <a:off x="5291138" y="4735513"/>
              <a:ext cx="65088" cy="63500"/>
            </a:xfrm>
            <a:custGeom>
              <a:avLst/>
              <a:gdLst>
                <a:gd name="T0" fmla="*/ 38 w 76"/>
                <a:gd name="T1" fmla="*/ 75 h 75"/>
                <a:gd name="T2" fmla="*/ 0 w 76"/>
                <a:gd name="T3" fmla="*/ 38 h 75"/>
                <a:gd name="T4" fmla="*/ 38 w 76"/>
                <a:gd name="T5" fmla="*/ 0 h 75"/>
                <a:gd name="T6" fmla="*/ 76 w 76"/>
                <a:gd name="T7" fmla="*/ 38 h 75"/>
                <a:gd name="T8" fmla="*/ 38 w 76"/>
                <a:gd name="T9" fmla="*/ 75 h 75"/>
                <a:gd name="T10" fmla="*/ 38 w 76"/>
                <a:gd name="T11" fmla="*/ 16 h 75"/>
                <a:gd name="T12" fmla="*/ 16 w 76"/>
                <a:gd name="T13" fmla="*/ 38 h 75"/>
                <a:gd name="T14" fmla="*/ 38 w 76"/>
                <a:gd name="T15" fmla="*/ 59 h 75"/>
                <a:gd name="T16" fmla="*/ 60 w 76"/>
                <a:gd name="T17" fmla="*/ 38 h 75"/>
                <a:gd name="T18" fmla="*/ 38 w 76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38" y="75"/>
                  </a:move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8"/>
                    <a:pt x="59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5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50" y="59"/>
                    <a:pt x="60" y="50"/>
                    <a:pt x="60" y="38"/>
                  </a:cubicBezTo>
                  <a:cubicBezTo>
                    <a:pt x="60" y="25"/>
                    <a:pt x="50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706"/>
            <p:cNvSpPr>
              <a:spLocks noEditPoints="1"/>
            </p:cNvSpPr>
            <p:nvPr/>
          </p:nvSpPr>
          <p:spPr bwMode="auto">
            <a:xfrm>
              <a:off x="5329238" y="4625975"/>
              <a:ext cx="63500" cy="63500"/>
            </a:xfrm>
            <a:custGeom>
              <a:avLst/>
              <a:gdLst>
                <a:gd name="T0" fmla="*/ 38 w 76"/>
                <a:gd name="T1" fmla="*/ 75 h 75"/>
                <a:gd name="T2" fmla="*/ 0 w 76"/>
                <a:gd name="T3" fmla="*/ 38 h 75"/>
                <a:gd name="T4" fmla="*/ 38 w 76"/>
                <a:gd name="T5" fmla="*/ 0 h 75"/>
                <a:gd name="T6" fmla="*/ 76 w 76"/>
                <a:gd name="T7" fmla="*/ 38 h 75"/>
                <a:gd name="T8" fmla="*/ 38 w 76"/>
                <a:gd name="T9" fmla="*/ 75 h 75"/>
                <a:gd name="T10" fmla="*/ 38 w 76"/>
                <a:gd name="T11" fmla="*/ 16 h 75"/>
                <a:gd name="T12" fmla="*/ 16 w 76"/>
                <a:gd name="T13" fmla="*/ 38 h 75"/>
                <a:gd name="T14" fmla="*/ 38 w 76"/>
                <a:gd name="T15" fmla="*/ 59 h 75"/>
                <a:gd name="T16" fmla="*/ 60 w 76"/>
                <a:gd name="T17" fmla="*/ 38 h 75"/>
                <a:gd name="T18" fmla="*/ 38 w 76"/>
                <a:gd name="T19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38" y="75"/>
                  </a:move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8"/>
                    <a:pt x="59" y="75"/>
                    <a:pt x="38" y="75"/>
                  </a:cubicBezTo>
                  <a:close/>
                  <a:moveTo>
                    <a:pt x="38" y="16"/>
                  </a:moveTo>
                  <a:cubicBezTo>
                    <a:pt x="26" y="16"/>
                    <a:pt x="16" y="25"/>
                    <a:pt x="16" y="38"/>
                  </a:cubicBezTo>
                  <a:cubicBezTo>
                    <a:pt x="16" y="50"/>
                    <a:pt x="26" y="59"/>
                    <a:pt x="38" y="59"/>
                  </a:cubicBezTo>
                  <a:cubicBezTo>
                    <a:pt x="50" y="59"/>
                    <a:pt x="60" y="50"/>
                    <a:pt x="60" y="38"/>
                  </a:cubicBezTo>
                  <a:cubicBezTo>
                    <a:pt x="60" y="25"/>
                    <a:pt x="50" y="16"/>
                    <a:pt x="3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707"/>
            <p:cNvSpPr>
              <a:spLocks/>
            </p:cNvSpPr>
            <p:nvPr/>
          </p:nvSpPr>
          <p:spPr bwMode="auto">
            <a:xfrm>
              <a:off x="5348288" y="4645025"/>
              <a:ext cx="19050" cy="12700"/>
            </a:xfrm>
            <a:custGeom>
              <a:avLst/>
              <a:gdLst>
                <a:gd name="T0" fmla="*/ 5 w 22"/>
                <a:gd name="T1" fmla="*/ 15 h 15"/>
                <a:gd name="T2" fmla="*/ 2 w 22"/>
                <a:gd name="T3" fmla="*/ 14 h 15"/>
                <a:gd name="T4" fmla="*/ 1 w 22"/>
                <a:gd name="T5" fmla="*/ 8 h 15"/>
                <a:gd name="T6" fmla="*/ 18 w 22"/>
                <a:gd name="T7" fmla="*/ 0 h 15"/>
                <a:gd name="T8" fmla="*/ 22 w 22"/>
                <a:gd name="T9" fmla="*/ 4 h 15"/>
                <a:gd name="T10" fmla="*/ 18 w 22"/>
                <a:gd name="T11" fmla="*/ 8 h 15"/>
                <a:gd name="T12" fmla="*/ 8 w 22"/>
                <a:gd name="T13" fmla="*/ 13 h 15"/>
                <a:gd name="T14" fmla="*/ 5 w 22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5">
                  <a:moveTo>
                    <a:pt x="5" y="15"/>
                  </a:moveTo>
                  <a:cubicBezTo>
                    <a:pt x="4" y="15"/>
                    <a:pt x="3" y="14"/>
                    <a:pt x="2" y="14"/>
                  </a:cubicBezTo>
                  <a:cubicBezTo>
                    <a:pt x="1" y="13"/>
                    <a:pt x="0" y="10"/>
                    <a:pt x="1" y="8"/>
                  </a:cubicBezTo>
                  <a:cubicBezTo>
                    <a:pt x="5" y="3"/>
                    <a:pt x="11" y="0"/>
                    <a:pt x="18" y="0"/>
                  </a:cubicBezTo>
                  <a:cubicBezTo>
                    <a:pt x="20" y="0"/>
                    <a:pt x="22" y="1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14" y="8"/>
                    <a:pt x="10" y="10"/>
                    <a:pt x="8" y="13"/>
                  </a:cubicBezTo>
                  <a:cubicBezTo>
                    <a:pt x="7" y="14"/>
                    <a:pt x="6" y="15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708"/>
            <p:cNvSpPr>
              <a:spLocks/>
            </p:cNvSpPr>
            <p:nvPr/>
          </p:nvSpPr>
          <p:spPr bwMode="auto">
            <a:xfrm>
              <a:off x="5202238" y="4705350"/>
              <a:ext cx="33338" cy="52388"/>
            </a:xfrm>
            <a:custGeom>
              <a:avLst/>
              <a:gdLst>
                <a:gd name="T0" fmla="*/ 7 w 21"/>
                <a:gd name="T1" fmla="*/ 33 h 33"/>
                <a:gd name="T2" fmla="*/ 0 w 21"/>
                <a:gd name="T3" fmla="*/ 29 h 33"/>
                <a:gd name="T4" fmla="*/ 13 w 21"/>
                <a:gd name="T5" fmla="*/ 0 h 33"/>
                <a:gd name="T6" fmla="*/ 21 w 21"/>
                <a:gd name="T7" fmla="*/ 3 h 33"/>
                <a:gd name="T8" fmla="*/ 7 w 21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3">
                  <a:moveTo>
                    <a:pt x="7" y="33"/>
                  </a:moveTo>
                  <a:lnTo>
                    <a:pt x="0" y="29"/>
                  </a:lnTo>
                  <a:lnTo>
                    <a:pt x="13" y="0"/>
                  </a:lnTo>
                  <a:lnTo>
                    <a:pt x="21" y="3"/>
                  </a:lnTo>
                  <a:lnTo>
                    <a:pt x="7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709"/>
            <p:cNvSpPr>
              <a:spLocks/>
            </p:cNvSpPr>
            <p:nvPr/>
          </p:nvSpPr>
          <p:spPr bwMode="auto">
            <a:xfrm>
              <a:off x="5257800" y="4695825"/>
              <a:ext cx="55563" cy="55563"/>
            </a:xfrm>
            <a:custGeom>
              <a:avLst/>
              <a:gdLst>
                <a:gd name="T0" fmla="*/ 29 w 35"/>
                <a:gd name="T1" fmla="*/ 35 h 35"/>
                <a:gd name="T2" fmla="*/ 0 w 35"/>
                <a:gd name="T3" fmla="*/ 6 h 35"/>
                <a:gd name="T4" fmla="*/ 7 w 35"/>
                <a:gd name="T5" fmla="*/ 0 h 35"/>
                <a:gd name="T6" fmla="*/ 35 w 35"/>
                <a:gd name="T7" fmla="*/ 29 h 35"/>
                <a:gd name="T8" fmla="*/ 29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9" y="35"/>
                  </a:moveTo>
                  <a:lnTo>
                    <a:pt x="0" y="6"/>
                  </a:lnTo>
                  <a:lnTo>
                    <a:pt x="7" y="0"/>
                  </a:lnTo>
                  <a:lnTo>
                    <a:pt x="35" y="29"/>
                  </a:lnTo>
                  <a:lnTo>
                    <a:pt x="29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710"/>
            <p:cNvSpPr>
              <a:spLocks/>
            </p:cNvSpPr>
            <p:nvPr/>
          </p:nvSpPr>
          <p:spPr bwMode="auto">
            <a:xfrm>
              <a:off x="5326063" y="4684713"/>
              <a:ext cx="33338" cy="61913"/>
            </a:xfrm>
            <a:custGeom>
              <a:avLst/>
              <a:gdLst>
                <a:gd name="T0" fmla="*/ 9 w 21"/>
                <a:gd name="T1" fmla="*/ 39 h 39"/>
                <a:gd name="T2" fmla="*/ 0 w 21"/>
                <a:gd name="T3" fmla="*/ 35 h 39"/>
                <a:gd name="T4" fmla="*/ 13 w 21"/>
                <a:gd name="T5" fmla="*/ 0 h 39"/>
                <a:gd name="T6" fmla="*/ 21 w 21"/>
                <a:gd name="T7" fmla="*/ 3 h 39"/>
                <a:gd name="T8" fmla="*/ 9 w 2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9">
                  <a:moveTo>
                    <a:pt x="9" y="39"/>
                  </a:moveTo>
                  <a:lnTo>
                    <a:pt x="0" y="35"/>
                  </a:lnTo>
                  <a:lnTo>
                    <a:pt x="13" y="0"/>
                  </a:lnTo>
                  <a:lnTo>
                    <a:pt x="21" y="3"/>
                  </a:lnTo>
                  <a:lnTo>
                    <a:pt x="9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711"/>
            <p:cNvSpPr>
              <a:spLocks noEditPoints="1"/>
            </p:cNvSpPr>
            <p:nvPr/>
          </p:nvSpPr>
          <p:spPr bwMode="auto">
            <a:xfrm>
              <a:off x="5881688" y="4697413"/>
              <a:ext cx="77788" cy="122238"/>
            </a:xfrm>
            <a:custGeom>
              <a:avLst/>
              <a:gdLst>
                <a:gd name="T0" fmla="*/ 92 w 92"/>
                <a:gd name="T1" fmla="*/ 116 h 144"/>
                <a:gd name="T2" fmla="*/ 64 w 92"/>
                <a:gd name="T3" fmla="*/ 144 h 144"/>
                <a:gd name="T4" fmla="*/ 28 w 92"/>
                <a:gd name="T5" fmla="*/ 144 h 144"/>
                <a:gd name="T6" fmla="*/ 0 w 92"/>
                <a:gd name="T7" fmla="*/ 116 h 144"/>
                <a:gd name="T8" fmla="*/ 0 w 92"/>
                <a:gd name="T9" fmla="*/ 28 h 144"/>
                <a:gd name="T10" fmla="*/ 28 w 92"/>
                <a:gd name="T11" fmla="*/ 0 h 144"/>
                <a:gd name="T12" fmla="*/ 64 w 92"/>
                <a:gd name="T13" fmla="*/ 0 h 144"/>
                <a:gd name="T14" fmla="*/ 92 w 92"/>
                <a:gd name="T15" fmla="*/ 28 h 144"/>
                <a:gd name="T16" fmla="*/ 92 w 92"/>
                <a:gd name="T17" fmla="*/ 116 h 144"/>
                <a:gd name="T18" fmla="*/ 76 w 92"/>
                <a:gd name="T19" fmla="*/ 28 h 144"/>
                <a:gd name="T20" fmla="*/ 64 w 92"/>
                <a:gd name="T21" fmla="*/ 16 h 144"/>
                <a:gd name="T22" fmla="*/ 28 w 92"/>
                <a:gd name="T23" fmla="*/ 16 h 144"/>
                <a:gd name="T24" fmla="*/ 16 w 92"/>
                <a:gd name="T25" fmla="*/ 28 h 144"/>
                <a:gd name="T26" fmla="*/ 16 w 92"/>
                <a:gd name="T27" fmla="*/ 116 h 144"/>
                <a:gd name="T28" fmla="*/ 28 w 92"/>
                <a:gd name="T29" fmla="*/ 128 h 144"/>
                <a:gd name="T30" fmla="*/ 64 w 92"/>
                <a:gd name="T31" fmla="*/ 128 h 144"/>
                <a:gd name="T32" fmla="*/ 76 w 92"/>
                <a:gd name="T33" fmla="*/ 116 h 144"/>
                <a:gd name="T34" fmla="*/ 76 w 92"/>
                <a:gd name="T35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44">
                  <a:moveTo>
                    <a:pt x="92" y="116"/>
                  </a:moveTo>
                  <a:cubicBezTo>
                    <a:pt x="92" y="132"/>
                    <a:pt x="80" y="144"/>
                    <a:pt x="64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12" y="144"/>
                    <a:pt x="0" y="132"/>
                    <a:pt x="0" y="1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0" y="0"/>
                    <a:pt x="92" y="12"/>
                    <a:pt x="92" y="28"/>
                  </a:cubicBezTo>
                  <a:lnTo>
                    <a:pt x="92" y="116"/>
                  </a:lnTo>
                  <a:close/>
                  <a:moveTo>
                    <a:pt x="76" y="28"/>
                  </a:moveTo>
                  <a:cubicBezTo>
                    <a:pt x="76" y="21"/>
                    <a:pt x="71" y="16"/>
                    <a:pt x="6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23"/>
                    <a:pt x="21" y="128"/>
                    <a:pt x="28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1" y="128"/>
                    <a:pt x="76" y="123"/>
                    <a:pt x="76" y="116"/>
                  </a:cubicBezTo>
                  <a:lnTo>
                    <a:pt x="76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712"/>
            <p:cNvSpPr>
              <a:spLocks/>
            </p:cNvSpPr>
            <p:nvPr/>
          </p:nvSpPr>
          <p:spPr bwMode="auto">
            <a:xfrm>
              <a:off x="5911850" y="4781550"/>
              <a:ext cx="14288" cy="14288"/>
            </a:xfrm>
            <a:custGeom>
              <a:avLst/>
              <a:gdLst>
                <a:gd name="T0" fmla="*/ 16 w 16"/>
                <a:gd name="T1" fmla="*/ 9 h 16"/>
                <a:gd name="T2" fmla="*/ 9 w 16"/>
                <a:gd name="T3" fmla="*/ 16 h 16"/>
                <a:gd name="T4" fmla="*/ 7 w 16"/>
                <a:gd name="T5" fmla="*/ 16 h 16"/>
                <a:gd name="T6" fmla="*/ 0 w 16"/>
                <a:gd name="T7" fmla="*/ 9 h 16"/>
                <a:gd name="T8" fmla="*/ 0 w 16"/>
                <a:gd name="T9" fmla="*/ 7 h 16"/>
                <a:gd name="T10" fmla="*/ 7 w 16"/>
                <a:gd name="T11" fmla="*/ 0 h 16"/>
                <a:gd name="T12" fmla="*/ 9 w 16"/>
                <a:gd name="T13" fmla="*/ 0 h 16"/>
                <a:gd name="T14" fmla="*/ 16 w 16"/>
                <a:gd name="T15" fmla="*/ 7 h 16"/>
                <a:gd name="T16" fmla="*/ 16 w 16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6" y="13"/>
                    <a:pt x="13" y="16"/>
                    <a:pt x="9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3"/>
                    <a:pt x="16" y="7"/>
                  </a:cubicBezTo>
                  <a:lnTo>
                    <a:pt x="1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713"/>
            <p:cNvSpPr>
              <a:spLocks noEditPoints="1"/>
            </p:cNvSpPr>
            <p:nvPr/>
          </p:nvSpPr>
          <p:spPr bwMode="auto">
            <a:xfrm>
              <a:off x="5970588" y="4613275"/>
              <a:ext cx="138113" cy="206375"/>
            </a:xfrm>
            <a:custGeom>
              <a:avLst/>
              <a:gdLst>
                <a:gd name="T0" fmla="*/ 0 w 163"/>
                <a:gd name="T1" fmla="*/ 210 h 243"/>
                <a:gd name="T2" fmla="*/ 0 w 163"/>
                <a:gd name="T3" fmla="*/ 107 h 243"/>
                <a:gd name="T4" fmla="*/ 2 w 163"/>
                <a:gd name="T5" fmla="*/ 101 h 243"/>
                <a:gd name="T6" fmla="*/ 38 w 163"/>
                <a:gd name="T7" fmla="*/ 38 h 243"/>
                <a:gd name="T8" fmla="*/ 45 w 163"/>
                <a:gd name="T9" fmla="*/ 3 h 243"/>
                <a:gd name="T10" fmla="*/ 73 w 163"/>
                <a:gd name="T11" fmla="*/ 4 h 243"/>
                <a:gd name="T12" fmla="*/ 88 w 163"/>
                <a:gd name="T13" fmla="*/ 68 h 243"/>
                <a:gd name="T14" fmla="*/ 82 w 163"/>
                <a:gd name="T15" fmla="*/ 86 h 243"/>
                <a:gd name="T16" fmla="*/ 120 w 163"/>
                <a:gd name="T17" fmla="*/ 87 h 243"/>
                <a:gd name="T18" fmla="*/ 133 w 163"/>
                <a:gd name="T19" fmla="*/ 87 h 243"/>
                <a:gd name="T20" fmla="*/ 162 w 163"/>
                <a:gd name="T21" fmla="*/ 124 h 243"/>
                <a:gd name="T22" fmla="*/ 153 w 163"/>
                <a:gd name="T23" fmla="*/ 163 h 243"/>
                <a:gd name="T24" fmla="*/ 143 w 163"/>
                <a:gd name="T25" fmla="*/ 182 h 243"/>
                <a:gd name="T26" fmla="*/ 135 w 163"/>
                <a:gd name="T27" fmla="*/ 212 h 243"/>
                <a:gd name="T28" fmla="*/ 122 w 163"/>
                <a:gd name="T29" fmla="*/ 240 h 243"/>
                <a:gd name="T30" fmla="*/ 104 w 163"/>
                <a:gd name="T31" fmla="*/ 243 h 243"/>
                <a:gd name="T32" fmla="*/ 81 w 163"/>
                <a:gd name="T33" fmla="*/ 242 h 243"/>
                <a:gd name="T34" fmla="*/ 48 w 163"/>
                <a:gd name="T35" fmla="*/ 243 h 243"/>
                <a:gd name="T36" fmla="*/ 49 w 163"/>
                <a:gd name="T37" fmla="*/ 227 h 243"/>
                <a:gd name="T38" fmla="*/ 81 w 163"/>
                <a:gd name="T39" fmla="*/ 226 h 243"/>
                <a:gd name="T40" fmla="*/ 104 w 163"/>
                <a:gd name="T41" fmla="*/ 227 h 243"/>
                <a:gd name="T42" fmla="*/ 115 w 163"/>
                <a:gd name="T43" fmla="*/ 226 h 243"/>
                <a:gd name="T44" fmla="*/ 121 w 163"/>
                <a:gd name="T45" fmla="*/ 220 h 243"/>
                <a:gd name="T46" fmla="*/ 119 w 163"/>
                <a:gd name="T47" fmla="*/ 207 h 243"/>
                <a:gd name="T48" fmla="*/ 129 w 163"/>
                <a:gd name="T49" fmla="*/ 193 h 243"/>
                <a:gd name="T50" fmla="*/ 132 w 163"/>
                <a:gd name="T51" fmla="*/ 170 h 243"/>
                <a:gd name="T52" fmla="*/ 135 w 163"/>
                <a:gd name="T53" fmla="*/ 152 h 243"/>
                <a:gd name="T54" fmla="*/ 146 w 163"/>
                <a:gd name="T55" fmla="*/ 122 h 243"/>
                <a:gd name="T56" fmla="*/ 131 w 163"/>
                <a:gd name="T57" fmla="*/ 103 h 243"/>
                <a:gd name="T58" fmla="*/ 129 w 163"/>
                <a:gd name="T59" fmla="*/ 103 h 243"/>
                <a:gd name="T60" fmla="*/ 108 w 163"/>
                <a:gd name="T61" fmla="*/ 103 h 243"/>
                <a:gd name="T62" fmla="*/ 73 w 163"/>
                <a:gd name="T63" fmla="*/ 101 h 243"/>
                <a:gd name="T64" fmla="*/ 66 w 163"/>
                <a:gd name="T65" fmla="*/ 92 h 243"/>
                <a:gd name="T66" fmla="*/ 67 w 163"/>
                <a:gd name="T67" fmla="*/ 77 h 243"/>
                <a:gd name="T68" fmla="*/ 79 w 163"/>
                <a:gd name="T69" fmla="*/ 45 h 243"/>
                <a:gd name="T70" fmla="*/ 57 w 163"/>
                <a:gd name="T71" fmla="*/ 16 h 243"/>
                <a:gd name="T72" fmla="*/ 34 w 163"/>
                <a:gd name="T73" fmla="*/ 76 h 243"/>
                <a:gd name="T74" fmla="*/ 17 w 163"/>
                <a:gd name="T75" fmla="*/ 107 h 243"/>
                <a:gd name="T76" fmla="*/ 16 w 163"/>
                <a:gd name="T77" fmla="*/ 20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243">
                  <a:moveTo>
                    <a:pt x="48" y="243"/>
                  </a:moveTo>
                  <a:cubicBezTo>
                    <a:pt x="28" y="243"/>
                    <a:pt x="7" y="241"/>
                    <a:pt x="0" y="210"/>
                  </a:cubicBezTo>
                  <a:cubicBezTo>
                    <a:pt x="0" y="210"/>
                    <a:pt x="0" y="209"/>
                    <a:pt x="0" y="20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6"/>
                    <a:pt x="0" y="105"/>
                    <a:pt x="0" y="104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4" y="94"/>
                    <a:pt x="10" y="83"/>
                    <a:pt x="21" y="67"/>
                  </a:cubicBezTo>
                  <a:cubicBezTo>
                    <a:pt x="28" y="56"/>
                    <a:pt x="35" y="44"/>
                    <a:pt x="38" y="38"/>
                  </a:cubicBezTo>
                  <a:cubicBezTo>
                    <a:pt x="42" y="29"/>
                    <a:pt x="42" y="15"/>
                    <a:pt x="41" y="11"/>
                  </a:cubicBezTo>
                  <a:cubicBezTo>
                    <a:pt x="41" y="8"/>
                    <a:pt x="42" y="5"/>
                    <a:pt x="45" y="3"/>
                  </a:cubicBezTo>
                  <a:cubicBezTo>
                    <a:pt x="46" y="3"/>
                    <a:pt x="52" y="0"/>
                    <a:pt x="60" y="0"/>
                  </a:cubicBezTo>
                  <a:cubicBezTo>
                    <a:pt x="65" y="0"/>
                    <a:pt x="69" y="1"/>
                    <a:pt x="73" y="4"/>
                  </a:cubicBezTo>
                  <a:cubicBezTo>
                    <a:pt x="84" y="11"/>
                    <a:pt x="97" y="23"/>
                    <a:pt x="94" y="47"/>
                  </a:cubicBezTo>
                  <a:cubicBezTo>
                    <a:pt x="94" y="54"/>
                    <a:pt x="91" y="61"/>
                    <a:pt x="88" y="68"/>
                  </a:cubicBezTo>
                  <a:cubicBezTo>
                    <a:pt x="86" y="73"/>
                    <a:pt x="84" y="77"/>
                    <a:pt x="83" y="81"/>
                  </a:cubicBezTo>
                  <a:cubicBezTo>
                    <a:pt x="82" y="82"/>
                    <a:pt x="82" y="84"/>
                    <a:pt x="82" y="86"/>
                  </a:cubicBezTo>
                  <a:cubicBezTo>
                    <a:pt x="91" y="86"/>
                    <a:pt x="100" y="87"/>
                    <a:pt x="108" y="87"/>
                  </a:cubicBezTo>
                  <a:cubicBezTo>
                    <a:pt x="113" y="87"/>
                    <a:pt x="117" y="87"/>
                    <a:pt x="120" y="87"/>
                  </a:cubicBezTo>
                  <a:cubicBezTo>
                    <a:pt x="124" y="87"/>
                    <a:pt x="127" y="87"/>
                    <a:pt x="129" y="87"/>
                  </a:cubicBezTo>
                  <a:cubicBezTo>
                    <a:pt x="131" y="87"/>
                    <a:pt x="132" y="87"/>
                    <a:pt x="133" y="87"/>
                  </a:cubicBezTo>
                  <a:cubicBezTo>
                    <a:pt x="142" y="88"/>
                    <a:pt x="150" y="93"/>
                    <a:pt x="155" y="100"/>
                  </a:cubicBezTo>
                  <a:cubicBezTo>
                    <a:pt x="160" y="107"/>
                    <a:pt x="163" y="115"/>
                    <a:pt x="162" y="124"/>
                  </a:cubicBezTo>
                  <a:cubicBezTo>
                    <a:pt x="161" y="133"/>
                    <a:pt x="156" y="140"/>
                    <a:pt x="149" y="145"/>
                  </a:cubicBezTo>
                  <a:cubicBezTo>
                    <a:pt x="152" y="151"/>
                    <a:pt x="154" y="157"/>
                    <a:pt x="153" y="163"/>
                  </a:cubicBezTo>
                  <a:cubicBezTo>
                    <a:pt x="152" y="170"/>
                    <a:pt x="148" y="177"/>
                    <a:pt x="143" y="181"/>
                  </a:cubicBezTo>
                  <a:cubicBezTo>
                    <a:pt x="143" y="181"/>
                    <a:pt x="143" y="181"/>
                    <a:pt x="143" y="182"/>
                  </a:cubicBezTo>
                  <a:cubicBezTo>
                    <a:pt x="145" y="186"/>
                    <a:pt x="145" y="190"/>
                    <a:pt x="145" y="195"/>
                  </a:cubicBezTo>
                  <a:cubicBezTo>
                    <a:pt x="144" y="201"/>
                    <a:pt x="140" y="207"/>
                    <a:pt x="135" y="212"/>
                  </a:cubicBezTo>
                  <a:cubicBezTo>
                    <a:pt x="137" y="215"/>
                    <a:pt x="137" y="219"/>
                    <a:pt x="137" y="223"/>
                  </a:cubicBezTo>
                  <a:cubicBezTo>
                    <a:pt x="136" y="230"/>
                    <a:pt x="130" y="237"/>
                    <a:pt x="122" y="240"/>
                  </a:cubicBezTo>
                  <a:cubicBezTo>
                    <a:pt x="117" y="242"/>
                    <a:pt x="112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1" y="243"/>
                    <a:pt x="98" y="243"/>
                    <a:pt x="95" y="243"/>
                  </a:cubicBezTo>
                  <a:cubicBezTo>
                    <a:pt x="91" y="243"/>
                    <a:pt x="86" y="242"/>
                    <a:pt x="81" y="242"/>
                  </a:cubicBezTo>
                  <a:cubicBezTo>
                    <a:pt x="75" y="242"/>
                    <a:pt x="69" y="243"/>
                    <a:pt x="63" y="243"/>
                  </a:cubicBezTo>
                  <a:cubicBezTo>
                    <a:pt x="58" y="243"/>
                    <a:pt x="53" y="243"/>
                    <a:pt x="48" y="243"/>
                  </a:cubicBezTo>
                  <a:close/>
                  <a:moveTo>
                    <a:pt x="16" y="208"/>
                  </a:moveTo>
                  <a:cubicBezTo>
                    <a:pt x="20" y="224"/>
                    <a:pt x="29" y="227"/>
                    <a:pt x="49" y="227"/>
                  </a:cubicBezTo>
                  <a:cubicBezTo>
                    <a:pt x="53" y="227"/>
                    <a:pt x="58" y="227"/>
                    <a:pt x="63" y="227"/>
                  </a:cubicBezTo>
                  <a:cubicBezTo>
                    <a:pt x="69" y="227"/>
                    <a:pt x="75" y="226"/>
                    <a:pt x="81" y="226"/>
                  </a:cubicBezTo>
                  <a:cubicBezTo>
                    <a:pt x="86" y="226"/>
                    <a:pt x="91" y="227"/>
                    <a:pt x="95" y="227"/>
                  </a:cubicBezTo>
                  <a:cubicBezTo>
                    <a:pt x="98" y="227"/>
                    <a:pt x="101" y="227"/>
                    <a:pt x="104" y="227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106" y="227"/>
                    <a:pt x="113" y="227"/>
                    <a:pt x="115" y="226"/>
                  </a:cubicBezTo>
                  <a:cubicBezTo>
                    <a:pt x="116" y="225"/>
                    <a:pt x="116" y="225"/>
                    <a:pt x="117" y="225"/>
                  </a:cubicBezTo>
                  <a:cubicBezTo>
                    <a:pt x="118" y="224"/>
                    <a:pt x="120" y="223"/>
                    <a:pt x="121" y="220"/>
                  </a:cubicBezTo>
                  <a:cubicBezTo>
                    <a:pt x="121" y="219"/>
                    <a:pt x="121" y="218"/>
                    <a:pt x="120" y="217"/>
                  </a:cubicBezTo>
                  <a:cubicBezTo>
                    <a:pt x="119" y="214"/>
                    <a:pt x="118" y="210"/>
                    <a:pt x="119" y="207"/>
                  </a:cubicBezTo>
                  <a:cubicBezTo>
                    <a:pt x="120" y="204"/>
                    <a:pt x="122" y="201"/>
                    <a:pt x="124" y="200"/>
                  </a:cubicBezTo>
                  <a:cubicBezTo>
                    <a:pt x="127" y="198"/>
                    <a:pt x="129" y="196"/>
                    <a:pt x="129" y="193"/>
                  </a:cubicBezTo>
                  <a:cubicBezTo>
                    <a:pt x="129" y="191"/>
                    <a:pt x="129" y="189"/>
                    <a:pt x="128" y="188"/>
                  </a:cubicBezTo>
                  <a:cubicBezTo>
                    <a:pt x="126" y="184"/>
                    <a:pt x="126" y="174"/>
                    <a:pt x="132" y="170"/>
                  </a:cubicBezTo>
                  <a:cubicBezTo>
                    <a:pt x="135" y="168"/>
                    <a:pt x="136" y="165"/>
                    <a:pt x="137" y="161"/>
                  </a:cubicBezTo>
                  <a:cubicBezTo>
                    <a:pt x="137" y="158"/>
                    <a:pt x="137" y="155"/>
                    <a:pt x="135" y="152"/>
                  </a:cubicBezTo>
                  <a:cubicBezTo>
                    <a:pt x="131" y="147"/>
                    <a:pt x="133" y="137"/>
                    <a:pt x="139" y="134"/>
                  </a:cubicBezTo>
                  <a:cubicBezTo>
                    <a:pt x="143" y="131"/>
                    <a:pt x="145" y="127"/>
                    <a:pt x="146" y="122"/>
                  </a:cubicBezTo>
                  <a:cubicBezTo>
                    <a:pt x="146" y="118"/>
                    <a:pt x="145" y="113"/>
                    <a:pt x="142" y="110"/>
                  </a:cubicBezTo>
                  <a:cubicBezTo>
                    <a:pt x="140" y="106"/>
                    <a:pt x="136" y="104"/>
                    <a:pt x="131" y="103"/>
                  </a:cubicBezTo>
                  <a:cubicBezTo>
                    <a:pt x="131" y="103"/>
                    <a:pt x="130" y="103"/>
                    <a:pt x="129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7" y="103"/>
                    <a:pt x="124" y="103"/>
                    <a:pt x="120" y="103"/>
                  </a:cubicBezTo>
                  <a:cubicBezTo>
                    <a:pt x="117" y="103"/>
                    <a:pt x="113" y="103"/>
                    <a:pt x="108" y="103"/>
                  </a:cubicBezTo>
                  <a:cubicBezTo>
                    <a:pt x="98" y="103"/>
                    <a:pt x="86" y="102"/>
                    <a:pt x="76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1" y="101"/>
                    <a:pt x="69" y="100"/>
                    <a:pt x="68" y="98"/>
                  </a:cubicBezTo>
                  <a:cubicBezTo>
                    <a:pt x="66" y="96"/>
                    <a:pt x="66" y="94"/>
                    <a:pt x="66" y="92"/>
                  </a:cubicBezTo>
                  <a:cubicBezTo>
                    <a:pt x="66" y="90"/>
                    <a:pt x="66" y="88"/>
                    <a:pt x="66" y="86"/>
                  </a:cubicBezTo>
                  <a:cubicBezTo>
                    <a:pt x="66" y="83"/>
                    <a:pt x="66" y="79"/>
                    <a:pt x="67" y="77"/>
                  </a:cubicBezTo>
                  <a:cubicBezTo>
                    <a:pt x="68" y="71"/>
                    <a:pt x="71" y="66"/>
                    <a:pt x="73" y="61"/>
                  </a:cubicBezTo>
                  <a:cubicBezTo>
                    <a:pt x="76" y="56"/>
                    <a:pt x="78" y="50"/>
                    <a:pt x="79" y="45"/>
                  </a:cubicBezTo>
                  <a:cubicBezTo>
                    <a:pt x="80" y="29"/>
                    <a:pt x="73" y="22"/>
                    <a:pt x="65" y="17"/>
                  </a:cubicBezTo>
                  <a:cubicBezTo>
                    <a:pt x="62" y="16"/>
                    <a:pt x="60" y="15"/>
                    <a:pt x="57" y="16"/>
                  </a:cubicBezTo>
                  <a:cubicBezTo>
                    <a:pt x="57" y="23"/>
                    <a:pt x="56" y="34"/>
                    <a:pt x="52" y="44"/>
                  </a:cubicBezTo>
                  <a:cubicBezTo>
                    <a:pt x="50" y="52"/>
                    <a:pt x="42" y="63"/>
                    <a:pt x="34" y="76"/>
                  </a:cubicBezTo>
                  <a:cubicBezTo>
                    <a:pt x="27" y="87"/>
                    <a:pt x="18" y="101"/>
                    <a:pt x="17" y="106"/>
                  </a:cubicBezTo>
                  <a:cubicBezTo>
                    <a:pt x="16" y="106"/>
                    <a:pt x="17" y="106"/>
                    <a:pt x="17" y="107"/>
                  </a:cubicBezTo>
                  <a:cubicBezTo>
                    <a:pt x="16" y="109"/>
                    <a:pt x="16" y="109"/>
                    <a:pt x="16" y="109"/>
                  </a:cubicBezTo>
                  <a:lnTo>
                    <a:pt x="16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714"/>
            <p:cNvSpPr>
              <a:spLocks/>
            </p:cNvSpPr>
            <p:nvPr/>
          </p:nvSpPr>
          <p:spPr bwMode="auto">
            <a:xfrm>
              <a:off x="6035675" y="4789488"/>
              <a:ext cx="9525" cy="6350"/>
            </a:xfrm>
            <a:custGeom>
              <a:avLst/>
              <a:gdLst>
                <a:gd name="T0" fmla="*/ 6 w 10"/>
                <a:gd name="T1" fmla="*/ 7 h 8"/>
                <a:gd name="T2" fmla="*/ 6 w 10"/>
                <a:gd name="T3" fmla="*/ 7 h 8"/>
                <a:gd name="T4" fmla="*/ 4 w 10"/>
                <a:gd name="T5" fmla="*/ 8 h 8"/>
                <a:gd name="T6" fmla="*/ 0 w 10"/>
                <a:gd name="T7" fmla="*/ 4 h 8"/>
                <a:gd name="T8" fmla="*/ 4 w 10"/>
                <a:gd name="T9" fmla="*/ 0 h 8"/>
                <a:gd name="T10" fmla="*/ 10 w 10"/>
                <a:gd name="T11" fmla="*/ 4 h 8"/>
                <a:gd name="T12" fmla="*/ 9 w 10"/>
                <a:gd name="T13" fmla="*/ 5 h 8"/>
                <a:gd name="T14" fmla="*/ 6 w 10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10" y="0"/>
                    <a:pt x="10" y="4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7"/>
                    <a:pt x="7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715"/>
            <p:cNvSpPr>
              <a:spLocks/>
            </p:cNvSpPr>
            <p:nvPr/>
          </p:nvSpPr>
          <p:spPr bwMode="auto">
            <a:xfrm>
              <a:off x="5992813" y="4783138"/>
              <a:ext cx="41275" cy="14288"/>
            </a:xfrm>
            <a:custGeom>
              <a:avLst/>
              <a:gdLst>
                <a:gd name="T0" fmla="*/ 27 w 48"/>
                <a:gd name="T1" fmla="*/ 18 h 18"/>
                <a:gd name="T2" fmla="*/ 2 w 48"/>
                <a:gd name="T3" fmla="*/ 7 h 18"/>
                <a:gd name="T4" fmla="*/ 2 w 48"/>
                <a:gd name="T5" fmla="*/ 1 h 18"/>
                <a:gd name="T6" fmla="*/ 8 w 48"/>
                <a:gd name="T7" fmla="*/ 2 h 18"/>
                <a:gd name="T8" fmla="*/ 38 w 48"/>
                <a:gd name="T9" fmla="*/ 9 h 18"/>
                <a:gd name="T10" fmla="*/ 44 w 48"/>
                <a:gd name="T11" fmla="*/ 9 h 18"/>
                <a:gd name="T12" fmla="*/ 48 w 48"/>
                <a:gd name="T13" fmla="*/ 13 h 18"/>
                <a:gd name="T14" fmla="*/ 44 w 48"/>
                <a:gd name="T15" fmla="*/ 17 h 18"/>
                <a:gd name="T16" fmla="*/ 39 w 48"/>
                <a:gd name="T17" fmla="*/ 17 h 18"/>
                <a:gd name="T18" fmla="*/ 27 w 4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8">
                  <a:moveTo>
                    <a:pt x="27" y="18"/>
                  </a:moveTo>
                  <a:cubicBezTo>
                    <a:pt x="18" y="18"/>
                    <a:pt x="9" y="16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6" y="11"/>
                    <a:pt x="24" y="10"/>
                    <a:pt x="38" y="9"/>
                  </a:cubicBezTo>
                  <a:cubicBezTo>
                    <a:pt x="40" y="9"/>
                    <a:pt x="42" y="9"/>
                    <a:pt x="44" y="9"/>
                  </a:cubicBezTo>
                  <a:cubicBezTo>
                    <a:pt x="46" y="9"/>
                    <a:pt x="48" y="10"/>
                    <a:pt x="48" y="13"/>
                  </a:cubicBezTo>
                  <a:cubicBezTo>
                    <a:pt x="48" y="15"/>
                    <a:pt x="47" y="17"/>
                    <a:pt x="44" y="17"/>
                  </a:cubicBezTo>
                  <a:cubicBezTo>
                    <a:pt x="43" y="17"/>
                    <a:pt x="41" y="17"/>
                    <a:pt x="39" y="17"/>
                  </a:cubicBezTo>
                  <a:cubicBezTo>
                    <a:pt x="35" y="17"/>
                    <a:pt x="31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716"/>
            <p:cNvSpPr>
              <a:spLocks noEditPoints="1"/>
            </p:cNvSpPr>
            <p:nvPr/>
          </p:nvSpPr>
          <p:spPr bwMode="auto">
            <a:xfrm>
              <a:off x="6388100" y="4611688"/>
              <a:ext cx="77788" cy="122238"/>
            </a:xfrm>
            <a:custGeom>
              <a:avLst/>
              <a:gdLst>
                <a:gd name="T0" fmla="*/ 92 w 92"/>
                <a:gd name="T1" fmla="*/ 116 h 144"/>
                <a:gd name="T2" fmla="*/ 64 w 92"/>
                <a:gd name="T3" fmla="*/ 144 h 144"/>
                <a:gd name="T4" fmla="*/ 28 w 92"/>
                <a:gd name="T5" fmla="*/ 144 h 144"/>
                <a:gd name="T6" fmla="*/ 0 w 92"/>
                <a:gd name="T7" fmla="*/ 116 h 144"/>
                <a:gd name="T8" fmla="*/ 0 w 92"/>
                <a:gd name="T9" fmla="*/ 28 h 144"/>
                <a:gd name="T10" fmla="*/ 28 w 92"/>
                <a:gd name="T11" fmla="*/ 0 h 144"/>
                <a:gd name="T12" fmla="*/ 64 w 92"/>
                <a:gd name="T13" fmla="*/ 0 h 144"/>
                <a:gd name="T14" fmla="*/ 92 w 92"/>
                <a:gd name="T15" fmla="*/ 28 h 144"/>
                <a:gd name="T16" fmla="*/ 92 w 92"/>
                <a:gd name="T17" fmla="*/ 116 h 144"/>
                <a:gd name="T18" fmla="*/ 76 w 92"/>
                <a:gd name="T19" fmla="*/ 28 h 144"/>
                <a:gd name="T20" fmla="*/ 64 w 92"/>
                <a:gd name="T21" fmla="*/ 16 h 144"/>
                <a:gd name="T22" fmla="*/ 28 w 92"/>
                <a:gd name="T23" fmla="*/ 16 h 144"/>
                <a:gd name="T24" fmla="*/ 16 w 92"/>
                <a:gd name="T25" fmla="*/ 28 h 144"/>
                <a:gd name="T26" fmla="*/ 16 w 92"/>
                <a:gd name="T27" fmla="*/ 116 h 144"/>
                <a:gd name="T28" fmla="*/ 28 w 92"/>
                <a:gd name="T29" fmla="*/ 128 h 144"/>
                <a:gd name="T30" fmla="*/ 64 w 92"/>
                <a:gd name="T31" fmla="*/ 128 h 144"/>
                <a:gd name="T32" fmla="*/ 76 w 92"/>
                <a:gd name="T33" fmla="*/ 116 h 144"/>
                <a:gd name="T34" fmla="*/ 76 w 92"/>
                <a:gd name="T35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44">
                  <a:moveTo>
                    <a:pt x="92" y="116"/>
                  </a:moveTo>
                  <a:cubicBezTo>
                    <a:pt x="92" y="132"/>
                    <a:pt x="80" y="144"/>
                    <a:pt x="64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12" y="144"/>
                    <a:pt x="0" y="132"/>
                    <a:pt x="0" y="1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0" y="0"/>
                    <a:pt x="92" y="12"/>
                    <a:pt x="92" y="28"/>
                  </a:cubicBezTo>
                  <a:lnTo>
                    <a:pt x="92" y="116"/>
                  </a:lnTo>
                  <a:close/>
                  <a:moveTo>
                    <a:pt x="76" y="28"/>
                  </a:moveTo>
                  <a:cubicBezTo>
                    <a:pt x="76" y="21"/>
                    <a:pt x="71" y="16"/>
                    <a:pt x="6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23"/>
                    <a:pt x="21" y="128"/>
                    <a:pt x="28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1" y="128"/>
                    <a:pt x="76" y="123"/>
                    <a:pt x="76" y="116"/>
                  </a:cubicBezTo>
                  <a:lnTo>
                    <a:pt x="76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717"/>
            <p:cNvSpPr>
              <a:spLocks/>
            </p:cNvSpPr>
            <p:nvPr/>
          </p:nvSpPr>
          <p:spPr bwMode="auto">
            <a:xfrm>
              <a:off x="6421438" y="4635500"/>
              <a:ext cx="14288" cy="14288"/>
            </a:xfrm>
            <a:custGeom>
              <a:avLst/>
              <a:gdLst>
                <a:gd name="T0" fmla="*/ 16 w 16"/>
                <a:gd name="T1" fmla="*/ 9 h 16"/>
                <a:gd name="T2" fmla="*/ 9 w 16"/>
                <a:gd name="T3" fmla="*/ 16 h 16"/>
                <a:gd name="T4" fmla="*/ 7 w 16"/>
                <a:gd name="T5" fmla="*/ 16 h 16"/>
                <a:gd name="T6" fmla="*/ 0 w 16"/>
                <a:gd name="T7" fmla="*/ 9 h 16"/>
                <a:gd name="T8" fmla="*/ 0 w 16"/>
                <a:gd name="T9" fmla="*/ 7 h 16"/>
                <a:gd name="T10" fmla="*/ 7 w 16"/>
                <a:gd name="T11" fmla="*/ 0 h 16"/>
                <a:gd name="T12" fmla="*/ 9 w 16"/>
                <a:gd name="T13" fmla="*/ 0 h 16"/>
                <a:gd name="T14" fmla="*/ 16 w 16"/>
                <a:gd name="T15" fmla="*/ 7 h 16"/>
                <a:gd name="T16" fmla="*/ 16 w 16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6" y="13"/>
                    <a:pt x="13" y="16"/>
                    <a:pt x="9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3"/>
                    <a:pt x="16" y="7"/>
                  </a:cubicBezTo>
                  <a:lnTo>
                    <a:pt x="1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718"/>
            <p:cNvSpPr>
              <a:spLocks noEditPoints="1"/>
            </p:cNvSpPr>
            <p:nvPr/>
          </p:nvSpPr>
          <p:spPr bwMode="auto">
            <a:xfrm>
              <a:off x="6242050" y="4613275"/>
              <a:ext cx="134938" cy="206375"/>
            </a:xfrm>
            <a:custGeom>
              <a:avLst/>
              <a:gdLst>
                <a:gd name="T0" fmla="*/ 89 w 160"/>
                <a:gd name="T1" fmla="*/ 239 h 244"/>
                <a:gd name="T2" fmla="*/ 75 w 160"/>
                <a:gd name="T3" fmla="*/ 175 h 244"/>
                <a:gd name="T4" fmla="*/ 80 w 160"/>
                <a:gd name="T5" fmla="*/ 157 h 244"/>
                <a:gd name="T6" fmla="*/ 42 w 160"/>
                <a:gd name="T7" fmla="*/ 156 h 244"/>
                <a:gd name="T8" fmla="*/ 29 w 160"/>
                <a:gd name="T9" fmla="*/ 156 h 244"/>
                <a:gd name="T10" fmla="*/ 1 w 160"/>
                <a:gd name="T11" fmla="*/ 119 h 244"/>
                <a:gd name="T12" fmla="*/ 10 w 160"/>
                <a:gd name="T13" fmla="*/ 80 h 244"/>
                <a:gd name="T14" fmla="*/ 19 w 160"/>
                <a:gd name="T15" fmla="*/ 62 h 244"/>
                <a:gd name="T16" fmla="*/ 27 w 160"/>
                <a:gd name="T17" fmla="*/ 32 h 244"/>
                <a:gd name="T18" fmla="*/ 40 w 160"/>
                <a:gd name="T19" fmla="*/ 3 h 244"/>
                <a:gd name="T20" fmla="*/ 66 w 160"/>
                <a:gd name="T21" fmla="*/ 0 h 244"/>
                <a:gd name="T22" fmla="*/ 98 w 160"/>
                <a:gd name="T23" fmla="*/ 0 h 244"/>
                <a:gd name="T24" fmla="*/ 160 w 160"/>
                <a:gd name="T25" fmla="*/ 33 h 244"/>
                <a:gd name="T26" fmla="*/ 160 w 160"/>
                <a:gd name="T27" fmla="*/ 136 h 244"/>
                <a:gd name="T28" fmla="*/ 160 w 160"/>
                <a:gd name="T29" fmla="*/ 140 h 244"/>
                <a:gd name="T30" fmla="*/ 141 w 160"/>
                <a:gd name="T31" fmla="*/ 176 h 244"/>
                <a:gd name="T32" fmla="*/ 121 w 160"/>
                <a:gd name="T33" fmla="*/ 232 h 244"/>
                <a:gd name="T34" fmla="*/ 103 w 160"/>
                <a:gd name="T35" fmla="*/ 244 h 244"/>
                <a:gd name="T36" fmla="*/ 87 w 160"/>
                <a:gd name="T37" fmla="*/ 142 h 244"/>
                <a:gd name="T38" fmla="*/ 95 w 160"/>
                <a:gd name="T39" fmla="*/ 145 h 244"/>
                <a:gd name="T40" fmla="*/ 96 w 160"/>
                <a:gd name="T41" fmla="*/ 157 h 244"/>
                <a:gd name="T42" fmla="*/ 89 w 160"/>
                <a:gd name="T43" fmla="*/ 182 h 244"/>
                <a:gd name="T44" fmla="*/ 98 w 160"/>
                <a:gd name="T45" fmla="*/ 226 h 244"/>
                <a:gd name="T46" fmla="*/ 110 w 160"/>
                <a:gd name="T47" fmla="*/ 199 h 244"/>
                <a:gd name="T48" fmla="*/ 144 w 160"/>
                <a:gd name="T49" fmla="*/ 138 h 244"/>
                <a:gd name="T50" fmla="*/ 144 w 160"/>
                <a:gd name="T51" fmla="*/ 35 h 244"/>
                <a:gd name="T52" fmla="*/ 98 w 160"/>
                <a:gd name="T53" fmla="*/ 16 h 244"/>
                <a:gd name="T54" fmla="*/ 66 w 160"/>
                <a:gd name="T55" fmla="*/ 16 h 244"/>
                <a:gd name="T56" fmla="*/ 47 w 160"/>
                <a:gd name="T57" fmla="*/ 18 h 244"/>
                <a:gd name="T58" fmla="*/ 41 w 160"/>
                <a:gd name="T59" fmla="*/ 23 h 244"/>
                <a:gd name="T60" fmla="*/ 43 w 160"/>
                <a:gd name="T61" fmla="*/ 36 h 244"/>
                <a:gd name="T62" fmla="*/ 33 w 160"/>
                <a:gd name="T63" fmla="*/ 50 h 244"/>
                <a:gd name="T64" fmla="*/ 31 w 160"/>
                <a:gd name="T65" fmla="*/ 73 h 244"/>
                <a:gd name="T66" fmla="*/ 28 w 160"/>
                <a:gd name="T67" fmla="*/ 91 h 244"/>
                <a:gd name="T68" fmla="*/ 17 w 160"/>
                <a:gd name="T69" fmla="*/ 121 h 244"/>
                <a:gd name="T70" fmla="*/ 31 w 160"/>
                <a:gd name="T71" fmla="*/ 139 h 244"/>
                <a:gd name="T72" fmla="*/ 34 w 160"/>
                <a:gd name="T73" fmla="*/ 139 h 244"/>
                <a:gd name="T74" fmla="*/ 55 w 160"/>
                <a:gd name="T75" fmla="*/ 1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244">
                  <a:moveTo>
                    <a:pt x="103" y="244"/>
                  </a:moveTo>
                  <a:cubicBezTo>
                    <a:pt x="98" y="244"/>
                    <a:pt x="93" y="242"/>
                    <a:pt x="89" y="239"/>
                  </a:cubicBezTo>
                  <a:cubicBezTo>
                    <a:pt x="78" y="232"/>
                    <a:pt x="65" y="220"/>
                    <a:pt x="68" y="197"/>
                  </a:cubicBezTo>
                  <a:cubicBezTo>
                    <a:pt x="69" y="189"/>
                    <a:pt x="72" y="182"/>
                    <a:pt x="75" y="175"/>
                  </a:cubicBezTo>
                  <a:cubicBezTo>
                    <a:pt x="77" y="171"/>
                    <a:pt x="79" y="166"/>
                    <a:pt x="80" y="162"/>
                  </a:cubicBezTo>
                  <a:cubicBezTo>
                    <a:pt x="80" y="162"/>
                    <a:pt x="80" y="159"/>
                    <a:pt x="80" y="157"/>
                  </a:cubicBezTo>
                  <a:cubicBezTo>
                    <a:pt x="71" y="157"/>
                    <a:pt x="63" y="156"/>
                    <a:pt x="55" y="156"/>
                  </a:cubicBezTo>
                  <a:cubicBezTo>
                    <a:pt x="50" y="156"/>
                    <a:pt x="46" y="156"/>
                    <a:pt x="42" y="156"/>
                  </a:cubicBezTo>
                  <a:cubicBezTo>
                    <a:pt x="38" y="156"/>
                    <a:pt x="35" y="156"/>
                    <a:pt x="33" y="156"/>
                  </a:cubicBezTo>
                  <a:cubicBezTo>
                    <a:pt x="32" y="156"/>
                    <a:pt x="30" y="156"/>
                    <a:pt x="29" y="156"/>
                  </a:cubicBezTo>
                  <a:cubicBezTo>
                    <a:pt x="20" y="155"/>
                    <a:pt x="13" y="150"/>
                    <a:pt x="7" y="143"/>
                  </a:cubicBezTo>
                  <a:cubicBezTo>
                    <a:pt x="2" y="136"/>
                    <a:pt x="0" y="128"/>
                    <a:pt x="1" y="119"/>
                  </a:cubicBezTo>
                  <a:cubicBezTo>
                    <a:pt x="2" y="111"/>
                    <a:pt x="6" y="103"/>
                    <a:pt x="13" y="98"/>
                  </a:cubicBezTo>
                  <a:cubicBezTo>
                    <a:pt x="10" y="92"/>
                    <a:pt x="9" y="86"/>
                    <a:pt x="10" y="80"/>
                  </a:cubicBezTo>
                  <a:cubicBezTo>
                    <a:pt x="11" y="73"/>
                    <a:pt x="14" y="67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8" y="57"/>
                    <a:pt x="17" y="53"/>
                    <a:pt x="18" y="48"/>
                  </a:cubicBezTo>
                  <a:cubicBezTo>
                    <a:pt x="18" y="42"/>
                    <a:pt x="22" y="36"/>
                    <a:pt x="27" y="32"/>
                  </a:cubicBezTo>
                  <a:cubicBezTo>
                    <a:pt x="25" y="28"/>
                    <a:pt x="25" y="24"/>
                    <a:pt x="25" y="21"/>
                  </a:cubicBezTo>
                  <a:cubicBezTo>
                    <a:pt x="26" y="13"/>
                    <a:pt x="32" y="6"/>
                    <a:pt x="40" y="3"/>
                  </a:cubicBezTo>
                  <a:cubicBezTo>
                    <a:pt x="44" y="1"/>
                    <a:pt x="50" y="0"/>
                    <a:pt x="58" y="0"/>
                  </a:cubicBezTo>
                  <a:cubicBezTo>
                    <a:pt x="60" y="0"/>
                    <a:pt x="63" y="0"/>
                    <a:pt x="66" y="0"/>
                  </a:cubicBezTo>
                  <a:cubicBezTo>
                    <a:pt x="70" y="1"/>
                    <a:pt x="75" y="1"/>
                    <a:pt x="80" y="1"/>
                  </a:cubicBezTo>
                  <a:cubicBezTo>
                    <a:pt x="86" y="1"/>
                    <a:pt x="92" y="0"/>
                    <a:pt x="98" y="0"/>
                  </a:cubicBezTo>
                  <a:cubicBezTo>
                    <a:pt x="103" y="0"/>
                    <a:pt x="108" y="0"/>
                    <a:pt x="112" y="0"/>
                  </a:cubicBezTo>
                  <a:cubicBezTo>
                    <a:pt x="132" y="0"/>
                    <a:pt x="153" y="2"/>
                    <a:pt x="160" y="33"/>
                  </a:cubicBezTo>
                  <a:cubicBezTo>
                    <a:pt x="160" y="33"/>
                    <a:pt x="160" y="34"/>
                    <a:pt x="160" y="3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1"/>
                    <a:pt x="160" y="141"/>
                    <a:pt x="160" y="142"/>
                  </a:cubicBezTo>
                  <a:cubicBezTo>
                    <a:pt x="158" y="149"/>
                    <a:pt x="149" y="162"/>
                    <a:pt x="141" y="176"/>
                  </a:cubicBezTo>
                  <a:cubicBezTo>
                    <a:pt x="134" y="187"/>
                    <a:pt x="127" y="199"/>
                    <a:pt x="125" y="205"/>
                  </a:cubicBezTo>
                  <a:cubicBezTo>
                    <a:pt x="121" y="215"/>
                    <a:pt x="121" y="228"/>
                    <a:pt x="121" y="232"/>
                  </a:cubicBezTo>
                  <a:cubicBezTo>
                    <a:pt x="121" y="235"/>
                    <a:pt x="120" y="238"/>
                    <a:pt x="117" y="240"/>
                  </a:cubicBezTo>
                  <a:cubicBezTo>
                    <a:pt x="117" y="240"/>
                    <a:pt x="111" y="244"/>
                    <a:pt x="103" y="244"/>
                  </a:cubicBezTo>
                  <a:close/>
                  <a:moveTo>
                    <a:pt x="55" y="140"/>
                  </a:moveTo>
                  <a:cubicBezTo>
                    <a:pt x="65" y="140"/>
                    <a:pt x="76" y="141"/>
                    <a:pt x="87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1" y="142"/>
                    <a:pt x="93" y="143"/>
                    <a:pt x="95" y="145"/>
                  </a:cubicBezTo>
                  <a:cubicBezTo>
                    <a:pt x="96" y="147"/>
                    <a:pt x="97" y="149"/>
                    <a:pt x="96" y="151"/>
                  </a:cubicBezTo>
                  <a:cubicBezTo>
                    <a:pt x="96" y="153"/>
                    <a:pt x="96" y="155"/>
                    <a:pt x="96" y="157"/>
                  </a:cubicBezTo>
                  <a:cubicBezTo>
                    <a:pt x="96" y="161"/>
                    <a:pt x="96" y="164"/>
                    <a:pt x="95" y="166"/>
                  </a:cubicBezTo>
                  <a:cubicBezTo>
                    <a:pt x="94" y="172"/>
                    <a:pt x="92" y="177"/>
                    <a:pt x="89" y="182"/>
                  </a:cubicBezTo>
                  <a:cubicBezTo>
                    <a:pt x="87" y="188"/>
                    <a:pt x="84" y="193"/>
                    <a:pt x="84" y="198"/>
                  </a:cubicBezTo>
                  <a:cubicBezTo>
                    <a:pt x="82" y="214"/>
                    <a:pt x="90" y="221"/>
                    <a:pt x="98" y="226"/>
                  </a:cubicBezTo>
                  <a:cubicBezTo>
                    <a:pt x="100" y="227"/>
                    <a:pt x="103" y="228"/>
                    <a:pt x="105" y="227"/>
                  </a:cubicBezTo>
                  <a:cubicBezTo>
                    <a:pt x="105" y="220"/>
                    <a:pt x="106" y="209"/>
                    <a:pt x="110" y="199"/>
                  </a:cubicBezTo>
                  <a:cubicBezTo>
                    <a:pt x="113" y="192"/>
                    <a:pt x="120" y="180"/>
                    <a:pt x="127" y="168"/>
                  </a:cubicBezTo>
                  <a:cubicBezTo>
                    <a:pt x="134" y="157"/>
                    <a:pt x="142" y="144"/>
                    <a:pt x="144" y="138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0" y="19"/>
                    <a:pt x="131" y="16"/>
                    <a:pt x="112" y="16"/>
                  </a:cubicBezTo>
                  <a:cubicBezTo>
                    <a:pt x="108" y="16"/>
                    <a:pt x="103" y="16"/>
                    <a:pt x="98" y="16"/>
                  </a:cubicBezTo>
                  <a:cubicBezTo>
                    <a:pt x="93" y="16"/>
                    <a:pt x="87" y="17"/>
                    <a:pt x="80" y="17"/>
                  </a:cubicBezTo>
                  <a:cubicBezTo>
                    <a:pt x="75" y="17"/>
                    <a:pt x="70" y="17"/>
                    <a:pt x="66" y="16"/>
                  </a:cubicBezTo>
                  <a:cubicBezTo>
                    <a:pt x="63" y="16"/>
                    <a:pt x="60" y="16"/>
                    <a:pt x="58" y="16"/>
                  </a:cubicBezTo>
                  <a:cubicBezTo>
                    <a:pt x="55" y="16"/>
                    <a:pt x="49" y="16"/>
                    <a:pt x="47" y="18"/>
                  </a:cubicBezTo>
                  <a:cubicBezTo>
                    <a:pt x="46" y="18"/>
                    <a:pt x="46" y="18"/>
                    <a:pt x="45" y="18"/>
                  </a:cubicBezTo>
                  <a:cubicBezTo>
                    <a:pt x="43" y="19"/>
                    <a:pt x="42" y="21"/>
                    <a:pt x="41" y="23"/>
                  </a:cubicBezTo>
                  <a:cubicBezTo>
                    <a:pt x="41" y="24"/>
                    <a:pt x="42" y="25"/>
                    <a:pt x="42" y="26"/>
                  </a:cubicBezTo>
                  <a:cubicBezTo>
                    <a:pt x="44" y="29"/>
                    <a:pt x="44" y="33"/>
                    <a:pt x="43" y="36"/>
                  </a:cubicBezTo>
                  <a:cubicBezTo>
                    <a:pt x="42" y="39"/>
                    <a:pt x="41" y="42"/>
                    <a:pt x="38" y="43"/>
                  </a:cubicBezTo>
                  <a:cubicBezTo>
                    <a:pt x="36" y="45"/>
                    <a:pt x="34" y="47"/>
                    <a:pt x="33" y="50"/>
                  </a:cubicBezTo>
                  <a:cubicBezTo>
                    <a:pt x="33" y="52"/>
                    <a:pt x="33" y="54"/>
                    <a:pt x="34" y="55"/>
                  </a:cubicBezTo>
                  <a:cubicBezTo>
                    <a:pt x="36" y="59"/>
                    <a:pt x="36" y="69"/>
                    <a:pt x="31" y="73"/>
                  </a:cubicBezTo>
                  <a:cubicBezTo>
                    <a:pt x="28" y="75"/>
                    <a:pt x="26" y="79"/>
                    <a:pt x="26" y="82"/>
                  </a:cubicBezTo>
                  <a:cubicBezTo>
                    <a:pt x="25" y="85"/>
                    <a:pt x="26" y="88"/>
                    <a:pt x="28" y="91"/>
                  </a:cubicBezTo>
                  <a:cubicBezTo>
                    <a:pt x="31" y="96"/>
                    <a:pt x="29" y="106"/>
                    <a:pt x="24" y="110"/>
                  </a:cubicBezTo>
                  <a:cubicBezTo>
                    <a:pt x="20" y="112"/>
                    <a:pt x="17" y="116"/>
                    <a:pt x="17" y="121"/>
                  </a:cubicBezTo>
                  <a:cubicBezTo>
                    <a:pt x="16" y="126"/>
                    <a:pt x="17" y="130"/>
                    <a:pt x="20" y="134"/>
                  </a:cubicBezTo>
                  <a:cubicBezTo>
                    <a:pt x="23" y="137"/>
                    <a:pt x="27" y="139"/>
                    <a:pt x="31" y="139"/>
                  </a:cubicBezTo>
                  <a:cubicBezTo>
                    <a:pt x="32" y="140"/>
                    <a:pt x="32" y="139"/>
                    <a:pt x="33" y="139"/>
                  </a:cubicBezTo>
                  <a:cubicBezTo>
                    <a:pt x="33" y="139"/>
                    <a:pt x="34" y="139"/>
                    <a:pt x="34" y="139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46" y="140"/>
                    <a:pt x="50" y="140"/>
                    <a:pt x="55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719"/>
            <p:cNvSpPr>
              <a:spLocks/>
            </p:cNvSpPr>
            <p:nvPr/>
          </p:nvSpPr>
          <p:spPr bwMode="auto">
            <a:xfrm>
              <a:off x="6305550" y="4635500"/>
              <a:ext cx="7938" cy="7938"/>
            </a:xfrm>
            <a:custGeom>
              <a:avLst/>
              <a:gdLst>
                <a:gd name="T0" fmla="*/ 5 w 9"/>
                <a:gd name="T1" fmla="*/ 8 h 8"/>
                <a:gd name="T2" fmla="*/ 0 w 9"/>
                <a:gd name="T3" fmla="*/ 4 h 8"/>
                <a:gd name="T4" fmla="*/ 0 w 9"/>
                <a:gd name="T5" fmla="*/ 2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0" y="8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0"/>
                    <a:pt x="9" y="1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720"/>
            <p:cNvSpPr>
              <a:spLocks/>
            </p:cNvSpPr>
            <p:nvPr/>
          </p:nvSpPr>
          <p:spPr bwMode="auto">
            <a:xfrm>
              <a:off x="6315075" y="4633913"/>
              <a:ext cx="41275" cy="15875"/>
            </a:xfrm>
            <a:custGeom>
              <a:avLst/>
              <a:gdLst>
                <a:gd name="T0" fmla="*/ 44 w 48"/>
                <a:gd name="T1" fmla="*/ 19 h 19"/>
                <a:gd name="T2" fmla="*/ 41 w 48"/>
                <a:gd name="T3" fmla="*/ 17 h 19"/>
                <a:gd name="T4" fmla="*/ 10 w 48"/>
                <a:gd name="T5" fmla="*/ 10 h 19"/>
                <a:gd name="T6" fmla="*/ 4 w 48"/>
                <a:gd name="T7" fmla="*/ 10 h 19"/>
                <a:gd name="T8" fmla="*/ 0 w 48"/>
                <a:gd name="T9" fmla="*/ 6 h 19"/>
                <a:gd name="T10" fmla="*/ 4 w 48"/>
                <a:gd name="T11" fmla="*/ 2 h 19"/>
                <a:gd name="T12" fmla="*/ 10 w 48"/>
                <a:gd name="T13" fmla="*/ 2 h 19"/>
                <a:gd name="T14" fmla="*/ 47 w 48"/>
                <a:gd name="T15" fmla="*/ 12 h 19"/>
                <a:gd name="T16" fmla="*/ 46 w 48"/>
                <a:gd name="T17" fmla="*/ 18 h 19"/>
                <a:gd name="T18" fmla="*/ 44 w 48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9">
                  <a:moveTo>
                    <a:pt x="44" y="19"/>
                  </a:moveTo>
                  <a:cubicBezTo>
                    <a:pt x="43" y="19"/>
                    <a:pt x="41" y="18"/>
                    <a:pt x="41" y="17"/>
                  </a:cubicBezTo>
                  <a:cubicBezTo>
                    <a:pt x="33" y="8"/>
                    <a:pt x="25" y="9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ubicBezTo>
                    <a:pt x="2" y="10"/>
                    <a:pt x="0" y="9"/>
                    <a:pt x="0" y="6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6" y="2"/>
                    <a:pt x="8" y="2"/>
                    <a:pt x="10" y="2"/>
                  </a:cubicBezTo>
                  <a:cubicBezTo>
                    <a:pt x="24" y="1"/>
                    <a:pt x="36" y="0"/>
                    <a:pt x="47" y="12"/>
                  </a:cubicBezTo>
                  <a:cubicBezTo>
                    <a:pt x="48" y="14"/>
                    <a:pt x="48" y="16"/>
                    <a:pt x="46" y="18"/>
                  </a:cubicBezTo>
                  <a:cubicBezTo>
                    <a:pt x="46" y="18"/>
                    <a:pt x="45" y="19"/>
                    <a:pt x="44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4" name="Group 733"/>
          <p:cNvGrpSpPr/>
          <p:nvPr/>
        </p:nvGrpSpPr>
        <p:grpSpPr>
          <a:xfrm>
            <a:off x="8869127" y="2224554"/>
            <a:ext cx="2376488" cy="223837"/>
            <a:chOff x="4805363" y="1477963"/>
            <a:chExt cx="2376488" cy="2238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0" name="Freeform 233"/>
            <p:cNvSpPr>
              <a:spLocks noEditPoints="1"/>
            </p:cNvSpPr>
            <p:nvPr/>
          </p:nvSpPr>
          <p:spPr bwMode="auto">
            <a:xfrm>
              <a:off x="5545138" y="1498600"/>
              <a:ext cx="177800" cy="203200"/>
            </a:xfrm>
            <a:custGeom>
              <a:avLst/>
              <a:gdLst>
                <a:gd name="T0" fmla="*/ 208 w 208"/>
                <a:gd name="T1" fmla="*/ 212 h 240"/>
                <a:gd name="T2" fmla="*/ 180 w 208"/>
                <a:gd name="T3" fmla="*/ 240 h 240"/>
                <a:gd name="T4" fmla="*/ 28 w 208"/>
                <a:gd name="T5" fmla="*/ 240 h 240"/>
                <a:gd name="T6" fmla="*/ 0 w 208"/>
                <a:gd name="T7" fmla="*/ 212 h 240"/>
                <a:gd name="T8" fmla="*/ 0 w 208"/>
                <a:gd name="T9" fmla="*/ 28 h 240"/>
                <a:gd name="T10" fmla="*/ 28 w 208"/>
                <a:gd name="T11" fmla="*/ 0 h 240"/>
                <a:gd name="T12" fmla="*/ 180 w 208"/>
                <a:gd name="T13" fmla="*/ 0 h 240"/>
                <a:gd name="T14" fmla="*/ 208 w 208"/>
                <a:gd name="T15" fmla="*/ 28 h 240"/>
                <a:gd name="T16" fmla="*/ 208 w 208"/>
                <a:gd name="T17" fmla="*/ 212 h 240"/>
                <a:gd name="T18" fmla="*/ 192 w 208"/>
                <a:gd name="T19" fmla="*/ 28 h 240"/>
                <a:gd name="T20" fmla="*/ 180 w 208"/>
                <a:gd name="T21" fmla="*/ 16 h 240"/>
                <a:gd name="T22" fmla="*/ 28 w 208"/>
                <a:gd name="T23" fmla="*/ 16 h 240"/>
                <a:gd name="T24" fmla="*/ 16 w 208"/>
                <a:gd name="T25" fmla="*/ 28 h 240"/>
                <a:gd name="T26" fmla="*/ 16 w 208"/>
                <a:gd name="T27" fmla="*/ 212 h 240"/>
                <a:gd name="T28" fmla="*/ 28 w 208"/>
                <a:gd name="T29" fmla="*/ 224 h 240"/>
                <a:gd name="T30" fmla="*/ 180 w 208"/>
                <a:gd name="T31" fmla="*/ 224 h 240"/>
                <a:gd name="T32" fmla="*/ 192 w 208"/>
                <a:gd name="T33" fmla="*/ 212 h 240"/>
                <a:gd name="T34" fmla="*/ 192 w 208"/>
                <a:gd name="T35" fmla="*/ 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240">
                  <a:moveTo>
                    <a:pt x="208" y="212"/>
                  </a:moveTo>
                  <a:cubicBezTo>
                    <a:pt x="208" y="228"/>
                    <a:pt x="196" y="240"/>
                    <a:pt x="180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2" y="240"/>
                    <a:pt x="0" y="228"/>
                    <a:pt x="0" y="2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6" y="0"/>
                    <a:pt x="208" y="12"/>
                    <a:pt x="208" y="28"/>
                  </a:cubicBezTo>
                  <a:lnTo>
                    <a:pt x="208" y="212"/>
                  </a:lnTo>
                  <a:close/>
                  <a:moveTo>
                    <a:pt x="192" y="28"/>
                  </a:moveTo>
                  <a:cubicBezTo>
                    <a:pt x="192" y="21"/>
                    <a:pt x="187" y="16"/>
                    <a:pt x="18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6" y="219"/>
                    <a:pt x="21" y="224"/>
                    <a:pt x="28" y="224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7" y="224"/>
                    <a:pt x="192" y="219"/>
                    <a:pt x="192" y="212"/>
                  </a:cubicBezTo>
                  <a:lnTo>
                    <a:pt x="19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34"/>
            <p:cNvSpPr>
              <a:spLocks/>
            </p:cNvSpPr>
            <p:nvPr/>
          </p:nvSpPr>
          <p:spPr bwMode="auto">
            <a:xfrm>
              <a:off x="5624513" y="1639888"/>
              <a:ext cx="74613" cy="38100"/>
            </a:xfrm>
            <a:custGeom>
              <a:avLst/>
              <a:gdLst>
                <a:gd name="T0" fmla="*/ 70 w 88"/>
                <a:gd name="T1" fmla="*/ 44 h 44"/>
                <a:gd name="T2" fmla="*/ 4 w 88"/>
                <a:gd name="T3" fmla="*/ 44 h 44"/>
                <a:gd name="T4" fmla="*/ 0 w 88"/>
                <a:gd name="T5" fmla="*/ 40 h 44"/>
                <a:gd name="T6" fmla="*/ 4 w 88"/>
                <a:gd name="T7" fmla="*/ 36 h 44"/>
                <a:gd name="T8" fmla="*/ 70 w 88"/>
                <a:gd name="T9" fmla="*/ 36 h 44"/>
                <a:gd name="T10" fmla="*/ 80 w 88"/>
                <a:gd name="T11" fmla="*/ 17 h 44"/>
                <a:gd name="T12" fmla="*/ 80 w 88"/>
                <a:gd name="T13" fmla="*/ 4 h 44"/>
                <a:gd name="T14" fmla="*/ 84 w 88"/>
                <a:gd name="T15" fmla="*/ 0 h 44"/>
                <a:gd name="T16" fmla="*/ 88 w 88"/>
                <a:gd name="T17" fmla="*/ 4 h 44"/>
                <a:gd name="T18" fmla="*/ 88 w 88"/>
                <a:gd name="T19" fmla="*/ 17 h 44"/>
                <a:gd name="T20" fmla="*/ 70 w 88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44">
                  <a:moveTo>
                    <a:pt x="7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2" y="36"/>
                    <a:pt x="4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6"/>
                    <a:pt x="80" y="28"/>
                    <a:pt x="80" y="17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82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33"/>
                    <a:pt x="81" y="44"/>
                    <a:pt x="7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5"/>
            <p:cNvSpPr>
              <a:spLocks/>
            </p:cNvSpPr>
            <p:nvPr/>
          </p:nvSpPr>
          <p:spPr bwMode="auto">
            <a:xfrm>
              <a:off x="5692776" y="1622425"/>
              <a:ext cx="6350" cy="7938"/>
            </a:xfrm>
            <a:custGeom>
              <a:avLst/>
              <a:gdLst>
                <a:gd name="T0" fmla="*/ 4 w 8"/>
                <a:gd name="T1" fmla="*/ 9 h 9"/>
                <a:gd name="T2" fmla="*/ 1 w 8"/>
                <a:gd name="T3" fmla="*/ 8 h 9"/>
                <a:gd name="T4" fmla="*/ 0 w 8"/>
                <a:gd name="T5" fmla="*/ 5 h 9"/>
                <a:gd name="T6" fmla="*/ 1 w 8"/>
                <a:gd name="T7" fmla="*/ 2 h 9"/>
                <a:gd name="T8" fmla="*/ 7 w 8"/>
                <a:gd name="T9" fmla="*/ 2 h 9"/>
                <a:gd name="T10" fmla="*/ 8 w 8"/>
                <a:gd name="T11" fmla="*/ 5 h 9"/>
                <a:gd name="T12" fmla="*/ 7 w 8"/>
                <a:gd name="T13" fmla="*/ 8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3" y="9"/>
                    <a:pt x="2" y="8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8" y="3"/>
                    <a:pt x="8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36"/>
            <p:cNvSpPr>
              <a:spLocks/>
            </p:cNvSpPr>
            <p:nvPr/>
          </p:nvSpPr>
          <p:spPr bwMode="auto">
            <a:xfrm>
              <a:off x="5572126" y="1477963"/>
              <a:ext cx="14288" cy="57150"/>
            </a:xfrm>
            <a:custGeom>
              <a:avLst/>
              <a:gdLst>
                <a:gd name="T0" fmla="*/ 8 w 16"/>
                <a:gd name="T1" fmla="*/ 68 h 68"/>
                <a:gd name="T2" fmla="*/ 0 w 16"/>
                <a:gd name="T3" fmla="*/ 60 h 68"/>
                <a:gd name="T4" fmla="*/ 0 w 16"/>
                <a:gd name="T5" fmla="*/ 8 h 68"/>
                <a:gd name="T6" fmla="*/ 8 w 16"/>
                <a:gd name="T7" fmla="*/ 0 h 68"/>
                <a:gd name="T8" fmla="*/ 16 w 16"/>
                <a:gd name="T9" fmla="*/ 8 h 68"/>
                <a:gd name="T10" fmla="*/ 16 w 16"/>
                <a:gd name="T11" fmla="*/ 60 h 68"/>
                <a:gd name="T12" fmla="*/ 8 w 1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8">
                  <a:moveTo>
                    <a:pt x="8" y="68"/>
                  </a:moveTo>
                  <a:cubicBezTo>
                    <a:pt x="4" y="68"/>
                    <a:pt x="0" y="64"/>
                    <a:pt x="0" y="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4"/>
                    <a:pt x="12" y="68"/>
                    <a:pt x="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37"/>
            <p:cNvSpPr>
              <a:spLocks/>
            </p:cNvSpPr>
            <p:nvPr/>
          </p:nvSpPr>
          <p:spPr bwMode="auto">
            <a:xfrm>
              <a:off x="5610226" y="1477963"/>
              <a:ext cx="14288" cy="57150"/>
            </a:xfrm>
            <a:custGeom>
              <a:avLst/>
              <a:gdLst>
                <a:gd name="T0" fmla="*/ 8 w 16"/>
                <a:gd name="T1" fmla="*/ 68 h 68"/>
                <a:gd name="T2" fmla="*/ 0 w 16"/>
                <a:gd name="T3" fmla="*/ 60 h 68"/>
                <a:gd name="T4" fmla="*/ 0 w 16"/>
                <a:gd name="T5" fmla="*/ 8 h 68"/>
                <a:gd name="T6" fmla="*/ 8 w 16"/>
                <a:gd name="T7" fmla="*/ 0 h 68"/>
                <a:gd name="T8" fmla="*/ 16 w 16"/>
                <a:gd name="T9" fmla="*/ 8 h 68"/>
                <a:gd name="T10" fmla="*/ 16 w 16"/>
                <a:gd name="T11" fmla="*/ 60 h 68"/>
                <a:gd name="T12" fmla="*/ 8 w 1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8">
                  <a:moveTo>
                    <a:pt x="8" y="68"/>
                  </a:moveTo>
                  <a:cubicBezTo>
                    <a:pt x="4" y="68"/>
                    <a:pt x="0" y="64"/>
                    <a:pt x="0" y="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4"/>
                    <a:pt x="12" y="68"/>
                    <a:pt x="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8"/>
            <p:cNvSpPr>
              <a:spLocks/>
            </p:cNvSpPr>
            <p:nvPr/>
          </p:nvSpPr>
          <p:spPr bwMode="auto">
            <a:xfrm>
              <a:off x="5648326" y="1477963"/>
              <a:ext cx="12700" cy="57150"/>
            </a:xfrm>
            <a:custGeom>
              <a:avLst/>
              <a:gdLst>
                <a:gd name="T0" fmla="*/ 8 w 16"/>
                <a:gd name="T1" fmla="*/ 68 h 68"/>
                <a:gd name="T2" fmla="*/ 0 w 16"/>
                <a:gd name="T3" fmla="*/ 60 h 68"/>
                <a:gd name="T4" fmla="*/ 0 w 16"/>
                <a:gd name="T5" fmla="*/ 8 h 68"/>
                <a:gd name="T6" fmla="*/ 8 w 16"/>
                <a:gd name="T7" fmla="*/ 0 h 68"/>
                <a:gd name="T8" fmla="*/ 16 w 16"/>
                <a:gd name="T9" fmla="*/ 8 h 68"/>
                <a:gd name="T10" fmla="*/ 16 w 16"/>
                <a:gd name="T11" fmla="*/ 60 h 68"/>
                <a:gd name="T12" fmla="*/ 8 w 1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8">
                  <a:moveTo>
                    <a:pt x="8" y="68"/>
                  </a:moveTo>
                  <a:cubicBezTo>
                    <a:pt x="4" y="68"/>
                    <a:pt x="0" y="64"/>
                    <a:pt x="0" y="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4"/>
                    <a:pt x="12" y="68"/>
                    <a:pt x="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9"/>
            <p:cNvSpPr>
              <a:spLocks/>
            </p:cNvSpPr>
            <p:nvPr/>
          </p:nvSpPr>
          <p:spPr bwMode="auto">
            <a:xfrm>
              <a:off x="5684838" y="1477963"/>
              <a:ext cx="14288" cy="57150"/>
            </a:xfrm>
            <a:custGeom>
              <a:avLst/>
              <a:gdLst>
                <a:gd name="T0" fmla="*/ 8 w 16"/>
                <a:gd name="T1" fmla="*/ 68 h 68"/>
                <a:gd name="T2" fmla="*/ 0 w 16"/>
                <a:gd name="T3" fmla="*/ 60 h 68"/>
                <a:gd name="T4" fmla="*/ 0 w 16"/>
                <a:gd name="T5" fmla="*/ 8 h 68"/>
                <a:gd name="T6" fmla="*/ 8 w 16"/>
                <a:gd name="T7" fmla="*/ 0 h 68"/>
                <a:gd name="T8" fmla="*/ 16 w 16"/>
                <a:gd name="T9" fmla="*/ 8 h 68"/>
                <a:gd name="T10" fmla="*/ 16 w 16"/>
                <a:gd name="T11" fmla="*/ 60 h 68"/>
                <a:gd name="T12" fmla="*/ 8 w 1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8">
                  <a:moveTo>
                    <a:pt x="8" y="68"/>
                  </a:moveTo>
                  <a:cubicBezTo>
                    <a:pt x="4" y="68"/>
                    <a:pt x="0" y="64"/>
                    <a:pt x="0" y="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4"/>
                    <a:pt x="12" y="68"/>
                    <a:pt x="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40"/>
            <p:cNvSpPr>
              <a:spLocks/>
            </p:cNvSpPr>
            <p:nvPr/>
          </p:nvSpPr>
          <p:spPr bwMode="auto">
            <a:xfrm>
              <a:off x="5549901" y="1555750"/>
              <a:ext cx="168275" cy="635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9" y="0"/>
                    <a:pt x="200" y="2"/>
                    <a:pt x="200" y="4"/>
                  </a:cubicBezTo>
                  <a:cubicBezTo>
                    <a:pt x="200" y="6"/>
                    <a:pt x="199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5"/>
            <p:cNvSpPr>
              <a:spLocks noEditPoints="1"/>
            </p:cNvSpPr>
            <p:nvPr/>
          </p:nvSpPr>
          <p:spPr bwMode="auto">
            <a:xfrm>
              <a:off x="6964363" y="1481138"/>
              <a:ext cx="217488" cy="217488"/>
            </a:xfrm>
            <a:custGeom>
              <a:avLst/>
              <a:gdLst>
                <a:gd name="T0" fmla="*/ 217 w 256"/>
                <a:gd name="T1" fmla="*/ 256 h 256"/>
                <a:gd name="T2" fmla="*/ 41 w 256"/>
                <a:gd name="T3" fmla="*/ 256 h 256"/>
                <a:gd name="T4" fmla="*/ 0 w 256"/>
                <a:gd name="T5" fmla="*/ 213 h 256"/>
                <a:gd name="T6" fmla="*/ 0 w 256"/>
                <a:gd name="T7" fmla="*/ 40 h 256"/>
                <a:gd name="T8" fmla="*/ 41 w 256"/>
                <a:gd name="T9" fmla="*/ 0 h 256"/>
                <a:gd name="T10" fmla="*/ 177 w 256"/>
                <a:gd name="T11" fmla="*/ 0 h 256"/>
                <a:gd name="T12" fmla="*/ 182 w 256"/>
                <a:gd name="T13" fmla="*/ 2 h 256"/>
                <a:gd name="T14" fmla="*/ 252 w 256"/>
                <a:gd name="T15" fmla="*/ 59 h 256"/>
                <a:gd name="T16" fmla="*/ 256 w 256"/>
                <a:gd name="T17" fmla="*/ 65 h 256"/>
                <a:gd name="T18" fmla="*/ 256 w 256"/>
                <a:gd name="T19" fmla="*/ 213 h 256"/>
                <a:gd name="T20" fmla="*/ 217 w 256"/>
                <a:gd name="T21" fmla="*/ 256 h 256"/>
                <a:gd name="T22" fmla="*/ 41 w 256"/>
                <a:gd name="T23" fmla="*/ 16 h 256"/>
                <a:gd name="T24" fmla="*/ 16 w 256"/>
                <a:gd name="T25" fmla="*/ 40 h 256"/>
                <a:gd name="T26" fmla="*/ 16 w 256"/>
                <a:gd name="T27" fmla="*/ 213 h 256"/>
                <a:gd name="T28" fmla="*/ 41 w 256"/>
                <a:gd name="T29" fmla="*/ 240 h 256"/>
                <a:gd name="T30" fmla="*/ 217 w 256"/>
                <a:gd name="T31" fmla="*/ 240 h 256"/>
                <a:gd name="T32" fmla="*/ 240 w 256"/>
                <a:gd name="T33" fmla="*/ 213 h 256"/>
                <a:gd name="T34" fmla="*/ 240 w 256"/>
                <a:gd name="T35" fmla="*/ 69 h 256"/>
                <a:gd name="T36" fmla="*/ 174 w 256"/>
                <a:gd name="T37" fmla="*/ 16 h 256"/>
                <a:gd name="T38" fmla="*/ 41 w 256"/>
                <a:gd name="T3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6">
                  <a:moveTo>
                    <a:pt x="217" y="256"/>
                  </a:moveTo>
                  <a:cubicBezTo>
                    <a:pt x="41" y="256"/>
                    <a:pt x="41" y="256"/>
                    <a:pt x="41" y="256"/>
                  </a:cubicBezTo>
                  <a:cubicBezTo>
                    <a:pt x="10" y="256"/>
                    <a:pt x="0" y="244"/>
                    <a:pt x="0" y="2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9" y="0"/>
                    <a:pt x="41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0"/>
                    <a:pt x="180" y="1"/>
                    <a:pt x="182" y="2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54" y="61"/>
                    <a:pt x="256" y="63"/>
                    <a:pt x="256" y="65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56" y="242"/>
                    <a:pt x="249" y="256"/>
                    <a:pt x="217" y="256"/>
                  </a:cubicBezTo>
                  <a:close/>
                  <a:moveTo>
                    <a:pt x="41" y="16"/>
                  </a:moveTo>
                  <a:cubicBezTo>
                    <a:pt x="18" y="16"/>
                    <a:pt x="16" y="19"/>
                    <a:pt x="16" y="40"/>
                  </a:cubicBezTo>
                  <a:cubicBezTo>
                    <a:pt x="16" y="213"/>
                    <a:pt x="16" y="213"/>
                    <a:pt x="16" y="213"/>
                  </a:cubicBezTo>
                  <a:cubicBezTo>
                    <a:pt x="16" y="236"/>
                    <a:pt x="19" y="240"/>
                    <a:pt x="41" y="240"/>
                  </a:cubicBezTo>
                  <a:cubicBezTo>
                    <a:pt x="217" y="240"/>
                    <a:pt x="217" y="240"/>
                    <a:pt x="217" y="240"/>
                  </a:cubicBezTo>
                  <a:cubicBezTo>
                    <a:pt x="237" y="240"/>
                    <a:pt x="240" y="238"/>
                    <a:pt x="240" y="21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174" y="16"/>
                    <a:pt x="174" y="16"/>
                    <a:pt x="174" y="16"/>
                  </a:cubicBezTo>
                  <a:lnTo>
                    <a:pt x="4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96"/>
            <p:cNvSpPr>
              <a:spLocks/>
            </p:cNvSpPr>
            <p:nvPr/>
          </p:nvSpPr>
          <p:spPr bwMode="auto">
            <a:xfrm>
              <a:off x="7015163" y="1487488"/>
              <a:ext cx="115888" cy="77788"/>
            </a:xfrm>
            <a:custGeom>
              <a:avLst/>
              <a:gdLst>
                <a:gd name="T0" fmla="*/ 120 w 136"/>
                <a:gd name="T1" fmla="*/ 92 h 92"/>
                <a:gd name="T2" fmla="*/ 17 w 136"/>
                <a:gd name="T3" fmla="*/ 92 h 92"/>
                <a:gd name="T4" fmla="*/ 0 w 136"/>
                <a:gd name="T5" fmla="*/ 75 h 92"/>
                <a:gd name="T6" fmla="*/ 0 w 136"/>
                <a:gd name="T7" fmla="*/ 4 h 92"/>
                <a:gd name="T8" fmla="*/ 4 w 136"/>
                <a:gd name="T9" fmla="*/ 0 h 92"/>
                <a:gd name="T10" fmla="*/ 8 w 136"/>
                <a:gd name="T11" fmla="*/ 4 h 92"/>
                <a:gd name="T12" fmla="*/ 8 w 136"/>
                <a:gd name="T13" fmla="*/ 75 h 92"/>
                <a:gd name="T14" fmla="*/ 17 w 136"/>
                <a:gd name="T15" fmla="*/ 84 h 92"/>
                <a:gd name="T16" fmla="*/ 120 w 136"/>
                <a:gd name="T17" fmla="*/ 84 h 92"/>
                <a:gd name="T18" fmla="*/ 128 w 136"/>
                <a:gd name="T19" fmla="*/ 75 h 92"/>
                <a:gd name="T20" fmla="*/ 128 w 136"/>
                <a:gd name="T21" fmla="*/ 16 h 92"/>
                <a:gd name="T22" fmla="*/ 132 w 136"/>
                <a:gd name="T23" fmla="*/ 12 h 92"/>
                <a:gd name="T24" fmla="*/ 136 w 136"/>
                <a:gd name="T25" fmla="*/ 16 h 92"/>
                <a:gd name="T26" fmla="*/ 136 w 136"/>
                <a:gd name="T27" fmla="*/ 75 h 92"/>
                <a:gd name="T28" fmla="*/ 120 w 136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92">
                  <a:moveTo>
                    <a:pt x="120" y="92"/>
                  </a:moveTo>
                  <a:cubicBezTo>
                    <a:pt x="17" y="92"/>
                    <a:pt x="17" y="92"/>
                    <a:pt x="17" y="92"/>
                  </a:cubicBezTo>
                  <a:cubicBezTo>
                    <a:pt x="8" y="92"/>
                    <a:pt x="0" y="90"/>
                    <a:pt x="0" y="7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2"/>
                    <a:pt x="8" y="84"/>
                    <a:pt x="17" y="84"/>
                  </a:cubicBezTo>
                  <a:cubicBezTo>
                    <a:pt x="120" y="84"/>
                    <a:pt x="120" y="84"/>
                    <a:pt x="120" y="84"/>
                  </a:cubicBezTo>
                  <a:cubicBezTo>
                    <a:pt x="127" y="84"/>
                    <a:pt x="128" y="84"/>
                    <a:pt x="128" y="75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14"/>
                    <a:pt x="130" y="12"/>
                    <a:pt x="132" y="12"/>
                  </a:cubicBezTo>
                  <a:cubicBezTo>
                    <a:pt x="134" y="12"/>
                    <a:pt x="136" y="14"/>
                    <a:pt x="136" y="16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6" y="86"/>
                    <a:pt x="134" y="92"/>
                    <a:pt x="12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97"/>
            <p:cNvSpPr>
              <a:spLocks/>
            </p:cNvSpPr>
            <p:nvPr/>
          </p:nvSpPr>
          <p:spPr bwMode="auto">
            <a:xfrm>
              <a:off x="7089776" y="1504950"/>
              <a:ext cx="14288" cy="33338"/>
            </a:xfrm>
            <a:custGeom>
              <a:avLst/>
              <a:gdLst>
                <a:gd name="T0" fmla="*/ 8 w 16"/>
                <a:gd name="T1" fmla="*/ 40 h 40"/>
                <a:gd name="T2" fmla="*/ 0 w 16"/>
                <a:gd name="T3" fmla="*/ 32 h 40"/>
                <a:gd name="T4" fmla="*/ 0 w 16"/>
                <a:gd name="T5" fmla="*/ 8 h 40"/>
                <a:gd name="T6" fmla="*/ 8 w 16"/>
                <a:gd name="T7" fmla="*/ 0 h 40"/>
                <a:gd name="T8" fmla="*/ 16 w 16"/>
                <a:gd name="T9" fmla="*/ 8 h 40"/>
                <a:gd name="T10" fmla="*/ 16 w 16"/>
                <a:gd name="T11" fmla="*/ 32 h 40"/>
                <a:gd name="T12" fmla="*/ 8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8" y="40"/>
                  </a:move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6"/>
                    <a:pt x="12" y="40"/>
                    <a:pt x="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98"/>
            <p:cNvSpPr>
              <a:spLocks/>
            </p:cNvSpPr>
            <p:nvPr/>
          </p:nvSpPr>
          <p:spPr bwMode="auto">
            <a:xfrm>
              <a:off x="7018338" y="1606550"/>
              <a:ext cx="33338" cy="635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99"/>
            <p:cNvSpPr>
              <a:spLocks/>
            </p:cNvSpPr>
            <p:nvPr/>
          </p:nvSpPr>
          <p:spPr bwMode="auto">
            <a:xfrm>
              <a:off x="7058026" y="1606550"/>
              <a:ext cx="41275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00"/>
            <p:cNvSpPr>
              <a:spLocks/>
            </p:cNvSpPr>
            <p:nvPr/>
          </p:nvSpPr>
          <p:spPr bwMode="auto">
            <a:xfrm>
              <a:off x="7105651" y="1606550"/>
              <a:ext cx="20638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01"/>
            <p:cNvSpPr>
              <a:spLocks/>
            </p:cNvSpPr>
            <p:nvPr/>
          </p:nvSpPr>
          <p:spPr bwMode="auto">
            <a:xfrm>
              <a:off x="7018338" y="1624013"/>
              <a:ext cx="20638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02"/>
            <p:cNvSpPr>
              <a:spLocks/>
            </p:cNvSpPr>
            <p:nvPr/>
          </p:nvSpPr>
          <p:spPr bwMode="auto">
            <a:xfrm>
              <a:off x="7045326" y="1624013"/>
              <a:ext cx="33338" cy="635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03"/>
            <p:cNvSpPr>
              <a:spLocks/>
            </p:cNvSpPr>
            <p:nvPr/>
          </p:nvSpPr>
          <p:spPr bwMode="auto">
            <a:xfrm>
              <a:off x="7085013" y="1624013"/>
              <a:ext cx="41275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04"/>
            <p:cNvSpPr>
              <a:spLocks/>
            </p:cNvSpPr>
            <p:nvPr/>
          </p:nvSpPr>
          <p:spPr bwMode="auto">
            <a:xfrm>
              <a:off x="7018338" y="1643063"/>
              <a:ext cx="39688" cy="7938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05"/>
            <p:cNvSpPr>
              <a:spLocks/>
            </p:cNvSpPr>
            <p:nvPr/>
          </p:nvSpPr>
          <p:spPr bwMode="auto">
            <a:xfrm>
              <a:off x="7065963" y="1643063"/>
              <a:ext cx="15875" cy="7938"/>
            </a:xfrm>
            <a:custGeom>
              <a:avLst/>
              <a:gdLst>
                <a:gd name="T0" fmla="*/ 16 w 20"/>
                <a:gd name="T1" fmla="*/ 8 h 8"/>
                <a:gd name="T2" fmla="*/ 4 w 20"/>
                <a:gd name="T3" fmla="*/ 8 h 8"/>
                <a:gd name="T4" fmla="*/ 0 w 20"/>
                <a:gd name="T5" fmla="*/ 4 h 8"/>
                <a:gd name="T6" fmla="*/ 4 w 20"/>
                <a:gd name="T7" fmla="*/ 0 h 8"/>
                <a:gd name="T8" fmla="*/ 16 w 20"/>
                <a:gd name="T9" fmla="*/ 0 h 8"/>
                <a:gd name="T10" fmla="*/ 20 w 20"/>
                <a:gd name="T11" fmla="*/ 4 h 8"/>
                <a:gd name="T12" fmla="*/ 16 w 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6"/>
                    <a:pt x="18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06"/>
            <p:cNvSpPr>
              <a:spLocks noEditPoints="1"/>
            </p:cNvSpPr>
            <p:nvPr/>
          </p:nvSpPr>
          <p:spPr bwMode="auto">
            <a:xfrm>
              <a:off x="6245226" y="1501775"/>
              <a:ext cx="220663" cy="173038"/>
            </a:xfrm>
            <a:custGeom>
              <a:avLst/>
              <a:gdLst>
                <a:gd name="T0" fmla="*/ 260 w 260"/>
                <a:gd name="T1" fmla="*/ 176 h 204"/>
                <a:gd name="T2" fmla="*/ 232 w 260"/>
                <a:gd name="T3" fmla="*/ 204 h 204"/>
                <a:gd name="T4" fmla="*/ 28 w 260"/>
                <a:gd name="T5" fmla="*/ 204 h 204"/>
                <a:gd name="T6" fmla="*/ 0 w 260"/>
                <a:gd name="T7" fmla="*/ 176 h 204"/>
                <a:gd name="T8" fmla="*/ 0 w 260"/>
                <a:gd name="T9" fmla="*/ 28 h 204"/>
                <a:gd name="T10" fmla="*/ 28 w 260"/>
                <a:gd name="T11" fmla="*/ 0 h 204"/>
                <a:gd name="T12" fmla="*/ 232 w 260"/>
                <a:gd name="T13" fmla="*/ 0 h 204"/>
                <a:gd name="T14" fmla="*/ 260 w 260"/>
                <a:gd name="T15" fmla="*/ 28 h 204"/>
                <a:gd name="T16" fmla="*/ 260 w 260"/>
                <a:gd name="T17" fmla="*/ 176 h 204"/>
                <a:gd name="T18" fmla="*/ 244 w 260"/>
                <a:gd name="T19" fmla="*/ 28 h 204"/>
                <a:gd name="T20" fmla="*/ 232 w 260"/>
                <a:gd name="T21" fmla="*/ 16 h 204"/>
                <a:gd name="T22" fmla="*/ 28 w 260"/>
                <a:gd name="T23" fmla="*/ 16 h 204"/>
                <a:gd name="T24" fmla="*/ 16 w 260"/>
                <a:gd name="T25" fmla="*/ 28 h 204"/>
                <a:gd name="T26" fmla="*/ 16 w 260"/>
                <a:gd name="T27" fmla="*/ 176 h 204"/>
                <a:gd name="T28" fmla="*/ 28 w 260"/>
                <a:gd name="T29" fmla="*/ 188 h 204"/>
                <a:gd name="T30" fmla="*/ 232 w 260"/>
                <a:gd name="T31" fmla="*/ 188 h 204"/>
                <a:gd name="T32" fmla="*/ 244 w 260"/>
                <a:gd name="T33" fmla="*/ 176 h 204"/>
                <a:gd name="T34" fmla="*/ 244 w 260"/>
                <a:gd name="T35" fmla="*/ 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204">
                  <a:moveTo>
                    <a:pt x="260" y="176"/>
                  </a:moveTo>
                  <a:cubicBezTo>
                    <a:pt x="260" y="192"/>
                    <a:pt x="248" y="204"/>
                    <a:pt x="232" y="204"/>
                  </a:cubicBezTo>
                  <a:cubicBezTo>
                    <a:pt x="28" y="204"/>
                    <a:pt x="28" y="204"/>
                    <a:pt x="28" y="204"/>
                  </a:cubicBezTo>
                  <a:cubicBezTo>
                    <a:pt x="12" y="204"/>
                    <a:pt x="0" y="192"/>
                    <a:pt x="0" y="1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176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6" y="183"/>
                    <a:pt x="21" y="188"/>
                    <a:pt x="28" y="188"/>
                  </a:cubicBezTo>
                  <a:cubicBezTo>
                    <a:pt x="232" y="188"/>
                    <a:pt x="232" y="188"/>
                    <a:pt x="232" y="188"/>
                  </a:cubicBezTo>
                  <a:cubicBezTo>
                    <a:pt x="239" y="188"/>
                    <a:pt x="244" y="183"/>
                    <a:pt x="244" y="176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7"/>
            <p:cNvSpPr>
              <a:spLocks/>
            </p:cNvSpPr>
            <p:nvPr/>
          </p:nvSpPr>
          <p:spPr bwMode="auto">
            <a:xfrm>
              <a:off x="6291263" y="1554163"/>
              <a:ext cx="120650" cy="53975"/>
            </a:xfrm>
            <a:custGeom>
              <a:avLst/>
              <a:gdLst>
                <a:gd name="T0" fmla="*/ 72 w 142"/>
                <a:gd name="T1" fmla="*/ 63 h 63"/>
                <a:gd name="T2" fmla="*/ 69 w 142"/>
                <a:gd name="T3" fmla="*/ 62 h 63"/>
                <a:gd name="T4" fmla="*/ 2 w 142"/>
                <a:gd name="T5" fmla="*/ 7 h 63"/>
                <a:gd name="T6" fmla="*/ 1 w 142"/>
                <a:gd name="T7" fmla="*/ 2 h 63"/>
                <a:gd name="T8" fmla="*/ 7 w 142"/>
                <a:gd name="T9" fmla="*/ 1 h 63"/>
                <a:gd name="T10" fmla="*/ 72 w 142"/>
                <a:gd name="T11" fmla="*/ 54 h 63"/>
                <a:gd name="T12" fmla="*/ 135 w 142"/>
                <a:gd name="T13" fmla="*/ 3 h 63"/>
                <a:gd name="T14" fmla="*/ 140 w 142"/>
                <a:gd name="T15" fmla="*/ 4 h 63"/>
                <a:gd name="T16" fmla="*/ 140 w 142"/>
                <a:gd name="T17" fmla="*/ 10 h 63"/>
                <a:gd name="T18" fmla="*/ 74 w 142"/>
                <a:gd name="T19" fmla="*/ 62 h 63"/>
                <a:gd name="T20" fmla="*/ 72 w 142"/>
                <a:gd name="T2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63">
                  <a:moveTo>
                    <a:pt x="72" y="63"/>
                  </a:moveTo>
                  <a:cubicBezTo>
                    <a:pt x="71" y="63"/>
                    <a:pt x="70" y="62"/>
                    <a:pt x="69" y="6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6" y="2"/>
                    <a:pt x="139" y="2"/>
                    <a:pt x="140" y="4"/>
                  </a:cubicBezTo>
                  <a:cubicBezTo>
                    <a:pt x="142" y="6"/>
                    <a:pt x="141" y="8"/>
                    <a:pt x="140" y="1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2"/>
                    <a:pt x="73" y="63"/>
                    <a:pt x="7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8"/>
            <p:cNvSpPr>
              <a:spLocks/>
            </p:cNvSpPr>
            <p:nvPr/>
          </p:nvSpPr>
          <p:spPr bwMode="auto">
            <a:xfrm>
              <a:off x="6299201" y="1612900"/>
              <a:ext cx="9525" cy="9525"/>
            </a:xfrm>
            <a:custGeom>
              <a:avLst/>
              <a:gdLst>
                <a:gd name="T0" fmla="*/ 5 w 11"/>
                <a:gd name="T1" fmla="*/ 11 h 11"/>
                <a:gd name="T2" fmla="*/ 2 w 11"/>
                <a:gd name="T3" fmla="*/ 10 h 11"/>
                <a:gd name="T4" fmla="*/ 2 w 11"/>
                <a:gd name="T5" fmla="*/ 4 h 11"/>
                <a:gd name="T6" fmla="*/ 3 w 11"/>
                <a:gd name="T7" fmla="*/ 2 h 11"/>
                <a:gd name="T8" fmla="*/ 9 w 11"/>
                <a:gd name="T9" fmla="*/ 2 h 11"/>
                <a:gd name="T10" fmla="*/ 9 w 11"/>
                <a:gd name="T11" fmla="*/ 7 h 11"/>
                <a:gd name="T12" fmla="*/ 8 w 11"/>
                <a:gd name="T13" fmla="*/ 9 h 11"/>
                <a:gd name="T14" fmla="*/ 5 w 11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4" y="11"/>
                    <a:pt x="3" y="10"/>
                    <a:pt x="2" y="10"/>
                  </a:cubicBezTo>
                  <a:cubicBezTo>
                    <a:pt x="0" y="8"/>
                    <a:pt x="0" y="6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11" y="3"/>
                    <a:pt x="11" y="6"/>
                    <a:pt x="9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6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09"/>
            <p:cNvSpPr>
              <a:spLocks/>
            </p:cNvSpPr>
            <p:nvPr/>
          </p:nvSpPr>
          <p:spPr bwMode="auto">
            <a:xfrm>
              <a:off x="6307138" y="1584325"/>
              <a:ext cx="26988" cy="26988"/>
            </a:xfrm>
            <a:custGeom>
              <a:avLst/>
              <a:gdLst>
                <a:gd name="T0" fmla="*/ 5 w 32"/>
                <a:gd name="T1" fmla="*/ 33 h 33"/>
                <a:gd name="T2" fmla="*/ 2 w 32"/>
                <a:gd name="T3" fmla="*/ 32 h 33"/>
                <a:gd name="T4" fmla="*/ 2 w 32"/>
                <a:gd name="T5" fmla="*/ 27 h 33"/>
                <a:gd name="T6" fmla="*/ 24 w 32"/>
                <a:gd name="T7" fmla="*/ 1 h 33"/>
                <a:gd name="T8" fmla="*/ 30 w 32"/>
                <a:gd name="T9" fmla="*/ 1 h 33"/>
                <a:gd name="T10" fmla="*/ 30 w 32"/>
                <a:gd name="T11" fmla="*/ 7 h 33"/>
                <a:gd name="T12" fmla="*/ 8 w 32"/>
                <a:gd name="T13" fmla="*/ 32 h 33"/>
                <a:gd name="T14" fmla="*/ 5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5" y="33"/>
                  </a:moveTo>
                  <a:cubicBezTo>
                    <a:pt x="4" y="33"/>
                    <a:pt x="3" y="33"/>
                    <a:pt x="2" y="32"/>
                  </a:cubicBezTo>
                  <a:cubicBezTo>
                    <a:pt x="1" y="31"/>
                    <a:pt x="0" y="28"/>
                    <a:pt x="2" y="2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8" y="0"/>
                    <a:pt x="30" y="1"/>
                  </a:cubicBezTo>
                  <a:cubicBezTo>
                    <a:pt x="32" y="3"/>
                    <a:pt x="32" y="5"/>
                    <a:pt x="30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6" y="33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10"/>
            <p:cNvSpPr>
              <a:spLocks/>
            </p:cNvSpPr>
            <p:nvPr/>
          </p:nvSpPr>
          <p:spPr bwMode="auto">
            <a:xfrm>
              <a:off x="6372226" y="1587500"/>
              <a:ext cx="28575" cy="30163"/>
            </a:xfrm>
            <a:custGeom>
              <a:avLst/>
              <a:gdLst>
                <a:gd name="T0" fmla="*/ 29 w 33"/>
                <a:gd name="T1" fmla="*/ 37 h 37"/>
                <a:gd name="T2" fmla="*/ 26 w 33"/>
                <a:gd name="T3" fmla="*/ 35 h 37"/>
                <a:gd name="T4" fmla="*/ 2 w 33"/>
                <a:gd name="T5" fmla="*/ 7 h 37"/>
                <a:gd name="T6" fmla="*/ 2 w 33"/>
                <a:gd name="T7" fmla="*/ 1 h 37"/>
                <a:gd name="T8" fmla="*/ 8 w 33"/>
                <a:gd name="T9" fmla="*/ 2 h 37"/>
                <a:gd name="T10" fmla="*/ 32 w 33"/>
                <a:gd name="T11" fmla="*/ 30 h 37"/>
                <a:gd name="T12" fmla="*/ 31 w 33"/>
                <a:gd name="T13" fmla="*/ 36 h 37"/>
                <a:gd name="T14" fmla="*/ 29 w 33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37">
                  <a:moveTo>
                    <a:pt x="29" y="37"/>
                  </a:moveTo>
                  <a:cubicBezTo>
                    <a:pt x="28" y="37"/>
                    <a:pt x="27" y="36"/>
                    <a:pt x="26" y="3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2"/>
                    <a:pt x="33" y="35"/>
                    <a:pt x="31" y="36"/>
                  </a:cubicBezTo>
                  <a:cubicBezTo>
                    <a:pt x="31" y="37"/>
                    <a:pt x="30" y="37"/>
                    <a:pt x="2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11"/>
            <p:cNvSpPr>
              <a:spLocks noEditPoints="1"/>
            </p:cNvSpPr>
            <p:nvPr/>
          </p:nvSpPr>
          <p:spPr bwMode="auto">
            <a:xfrm>
              <a:off x="5905501" y="1481138"/>
              <a:ext cx="182563" cy="217488"/>
            </a:xfrm>
            <a:custGeom>
              <a:avLst/>
              <a:gdLst>
                <a:gd name="T0" fmla="*/ 216 w 216"/>
                <a:gd name="T1" fmla="*/ 228 h 256"/>
                <a:gd name="T2" fmla="*/ 188 w 216"/>
                <a:gd name="T3" fmla="*/ 256 h 256"/>
                <a:gd name="T4" fmla="*/ 28 w 216"/>
                <a:gd name="T5" fmla="*/ 256 h 256"/>
                <a:gd name="T6" fmla="*/ 0 w 216"/>
                <a:gd name="T7" fmla="*/ 228 h 256"/>
                <a:gd name="T8" fmla="*/ 0 w 216"/>
                <a:gd name="T9" fmla="*/ 28 h 256"/>
                <a:gd name="T10" fmla="*/ 28 w 216"/>
                <a:gd name="T11" fmla="*/ 0 h 256"/>
                <a:gd name="T12" fmla="*/ 188 w 216"/>
                <a:gd name="T13" fmla="*/ 0 h 256"/>
                <a:gd name="T14" fmla="*/ 216 w 216"/>
                <a:gd name="T15" fmla="*/ 28 h 256"/>
                <a:gd name="T16" fmla="*/ 216 w 216"/>
                <a:gd name="T17" fmla="*/ 228 h 256"/>
                <a:gd name="T18" fmla="*/ 200 w 216"/>
                <a:gd name="T19" fmla="*/ 28 h 256"/>
                <a:gd name="T20" fmla="*/ 188 w 216"/>
                <a:gd name="T21" fmla="*/ 16 h 256"/>
                <a:gd name="T22" fmla="*/ 28 w 216"/>
                <a:gd name="T23" fmla="*/ 16 h 256"/>
                <a:gd name="T24" fmla="*/ 16 w 216"/>
                <a:gd name="T25" fmla="*/ 28 h 256"/>
                <a:gd name="T26" fmla="*/ 16 w 216"/>
                <a:gd name="T27" fmla="*/ 228 h 256"/>
                <a:gd name="T28" fmla="*/ 28 w 216"/>
                <a:gd name="T29" fmla="*/ 240 h 256"/>
                <a:gd name="T30" fmla="*/ 188 w 216"/>
                <a:gd name="T31" fmla="*/ 240 h 256"/>
                <a:gd name="T32" fmla="*/ 200 w 216"/>
                <a:gd name="T33" fmla="*/ 228 h 256"/>
                <a:gd name="T34" fmla="*/ 200 w 216"/>
                <a:gd name="T35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56">
                  <a:moveTo>
                    <a:pt x="216" y="228"/>
                  </a:moveTo>
                  <a:cubicBezTo>
                    <a:pt x="216" y="244"/>
                    <a:pt x="204" y="256"/>
                    <a:pt x="18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12" y="256"/>
                    <a:pt x="0" y="244"/>
                    <a:pt x="0" y="2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04" y="0"/>
                    <a:pt x="216" y="12"/>
                    <a:pt x="216" y="28"/>
                  </a:cubicBezTo>
                  <a:lnTo>
                    <a:pt x="216" y="228"/>
                  </a:lnTo>
                  <a:close/>
                  <a:moveTo>
                    <a:pt x="200" y="28"/>
                  </a:moveTo>
                  <a:cubicBezTo>
                    <a:pt x="200" y="21"/>
                    <a:pt x="195" y="16"/>
                    <a:pt x="18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35"/>
                    <a:pt x="21" y="240"/>
                    <a:pt x="28" y="240"/>
                  </a:cubicBezTo>
                  <a:cubicBezTo>
                    <a:pt x="188" y="240"/>
                    <a:pt x="188" y="240"/>
                    <a:pt x="188" y="240"/>
                  </a:cubicBezTo>
                  <a:cubicBezTo>
                    <a:pt x="195" y="240"/>
                    <a:pt x="200" y="235"/>
                    <a:pt x="200" y="228"/>
                  </a:cubicBezTo>
                  <a:lnTo>
                    <a:pt x="20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12"/>
            <p:cNvSpPr>
              <a:spLocks/>
            </p:cNvSpPr>
            <p:nvPr/>
          </p:nvSpPr>
          <p:spPr bwMode="auto">
            <a:xfrm>
              <a:off x="5949951" y="1484313"/>
              <a:ext cx="6350" cy="209550"/>
            </a:xfrm>
            <a:custGeom>
              <a:avLst/>
              <a:gdLst>
                <a:gd name="T0" fmla="*/ 4 w 8"/>
                <a:gd name="T1" fmla="*/ 248 h 248"/>
                <a:gd name="T2" fmla="*/ 0 w 8"/>
                <a:gd name="T3" fmla="*/ 244 h 248"/>
                <a:gd name="T4" fmla="*/ 0 w 8"/>
                <a:gd name="T5" fmla="*/ 4 h 248"/>
                <a:gd name="T6" fmla="*/ 4 w 8"/>
                <a:gd name="T7" fmla="*/ 0 h 248"/>
                <a:gd name="T8" fmla="*/ 8 w 8"/>
                <a:gd name="T9" fmla="*/ 4 h 248"/>
                <a:gd name="T10" fmla="*/ 8 w 8"/>
                <a:gd name="T11" fmla="*/ 244 h 248"/>
                <a:gd name="T12" fmla="*/ 4 w 8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8">
                  <a:moveTo>
                    <a:pt x="4" y="248"/>
                  </a:moveTo>
                  <a:cubicBezTo>
                    <a:pt x="2" y="248"/>
                    <a:pt x="0" y="246"/>
                    <a:pt x="0" y="2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4"/>
                    <a:pt x="8" y="244"/>
                    <a:pt x="8" y="244"/>
                  </a:cubicBezTo>
                  <a:cubicBezTo>
                    <a:pt x="8" y="246"/>
                    <a:pt x="6" y="248"/>
                    <a:pt x="4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13"/>
            <p:cNvSpPr>
              <a:spLocks/>
            </p:cNvSpPr>
            <p:nvPr/>
          </p:nvSpPr>
          <p:spPr bwMode="auto">
            <a:xfrm>
              <a:off x="5991226" y="1639888"/>
              <a:ext cx="77788" cy="38100"/>
            </a:xfrm>
            <a:custGeom>
              <a:avLst/>
              <a:gdLst>
                <a:gd name="T0" fmla="*/ 69 w 91"/>
                <a:gd name="T1" fmla="*/ 44 h 44"/>
                <a:gd name="T2" fmla="*/ 4 w 91"/>
                <a:gd name="T3" fmla="*/ 44 h 44"/>
                <a:gd name="T4" fmla="*/ 0 w 91"/>
                <a:gd name="T5" fmla="*/ 40 h 44"/>
                <a:gd name="T6" fmla="*/ 4 w 91"/>
                <a:gd name="T7" fmla="*/ 36 h 44"/>
                <a:gd name="T8" fmla="*/ 69 w 91"/>
                <a:gd name="T9" fmla="*/ 36 h 44"/>
                <a:gd name="T10" fmla="*/ 83 w 91"/>
                <a:gd name="T11" fmla="*/ 17 h 44"/>
                <a:gd name="T12" fmla="*/ 83 w 91"/>
                <a:gd name="T13" fmla="*/ 4 h 44"/>
                <a:gd name="T14" fmla="*/ 87 w 91"/>
                <a:gd name="T15" fmla="*/ 0 h 44"/>
                <a:gd name="T16" fmla="*/ 91 w 91"/>
                <a:gd name="T17" fmla="*/ 4 h 44"/>
                <a:gd name="T18" fmla="*/ 91 w 91"/>
                <a:gd name="T19" fmla="*/ 17 h 44"/>
                <a:gd name="T20" fmla="*/ 69 w 91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44">
                  <a:moveTo>
                    <a:pt x="69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2"/>
                    <a:pt x="0" y="40"/>
                  </a:cubicBezTo>
                  <a:cubicBezTo>
                    <a:pt x="0" y="38"/>
                    <a:pt x="1" y="36"/>
                    <a:pt x="4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5" y="36"/>
                    <a:pt x="83" y="28"/>
                    <a:pt x="83" y="1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2"/>
                    <a:pt x="85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33"/>
                    <a:pt x="80" y="44"/>
                    <a:pt x="6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14"/>
            <p:cNvSpPr>
              <a:spLocks/>
            </p:cNvSpPr>
            <p:nvPr/>
          </p:nvSpPr>
          <p:spPr bwMode="auto">
            <a:xfrm>
              <a:off x="6059488" y="1622425"/>
              <a:ext cx="6350" cy="7938"/>
            </a:xfrm>
            <a:custGeom>
              <a:avLst/>
              <a:gdLst>
                <a:gd name="T0" fmla="*/ 4 w 8"/>
                <a:gd name="T1" fmla="*/ 9 h 9"/>
                <a:gd name="T2" fmla="*/ 1 w 8"/>
                <a:gd name="T3" fmla="*/ 8 h 9"/>
                <a:gd name="T4" fmla="*/ 0 w 8"/>
                <a:gd name="T5" fmla="*/ 5 h 9"/>
                <a:gd name="T6" fmla="*/ 1 w 8"/>
                <a:gd name="T7" fmla="*/ 2 h 9"/>
                <a:gd name="T8" fmla="*/ 7 w 8"/>
                <a:gd name="T9" fmla="*/ 2 h 9"/>
                <a:gd name="T10" fmla="*/ 8 w 8"/>
                <a:gd name="T11" fmla="*/ 5 h 9"/>
                <a:gd name="T12" fmla="*/ 7 w 8"/>
                <a:gd name="T13" fmla="*/ 8 h 9"/>
                <a:gd name="T14" fmla="*/ 4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4" y="9"/>
                  </a:moveTo>
                  <a:cubicBezTo>
                    <a:pt x="3" y="9"/>
                    <a:pt x="2" y="8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8" y="3"/>
                    <a:pt x="8" y="4"/>
                    <a:pt x="8" y="5"/>
                  </a:cubicBezTo>
                  <a:cubicBezTo>
                    <a:pt x="8" y="6"/>
                    <a:pt x="8" y="7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15"/>
            <p:cNvSpPr>
              <a:spLocks noEditPoints="1"/>
            </p:cNvSpPr>
            <p:nvPr/>
          </p:nvSpPr>
          <p:spPr bwMode="auto">
            <a:xfrm>
              <a:off x="5997576" y="1484313"/>
              <a:ext cx="47625" cy="73025"/>
            </a:xfrm>
            <a:custGeom>
              <a:avLst/>
              <a:gdLst>
                <a:gd name="T0" fmla="*/ 52 w 56"/>
                <a:gd name="T1" fmla="*/ 86 h 86"/>
                <a:gd name="T2" fmla="*/ 50 w 56"/>
                <a:gd name="T3" fmla="*/ 85 h 86"/>
                <a:gd name="T4" fmla="*/ 28 w 56"/>
                <a:gd name="T5" fmla="*/ 75 h 86"/>
                <a:gd name="T6" fmla="*/ 6 w 56"/>
                <a:gd name="T7" fmla="*/ 85 h 86"/>
                <a:gd name="T8" fmla="*/ 2 w 56"/>
                <a:gd name="T9" fmla="*/ 85 h 86"/>
                <a:gd name="T10" fmla="*/ 0 w 56"/>
                <a:gd name="T11" fmla="*/ 82 h 86"/>
                <a:gd name="T12" fmla="*/ 0 w 56"/>
                <a:gd name="T13" fmla="*/ 4 h 86"/>
                <a:gd name="T14" fmla="*/ 4 w 56"/>
                <a:gd name="T15" fmla="*/ 0 h 86"/>
                <a:gd name="T16" fmla="*/ 52 w 56"/>
                <a:gd name="T17" fmla="*/ 0 h 86"/>
                <a:gd name="T18" fmla="*/ 56 w 56"/>
                <a:gd name="T19" fmla="*/ 4 h 86"/>
                <a:gd name="T20" fmla="*/ 56 w 56"/>
                <a:gd name="T21" fmla="*/ 82 h 86"/>
                <a:gd name="T22" fmla="*/ 54 w 56"/>
                <a:gd name="T23" fmla="*/ 85 h 86"/>
                <a:gd name="T24" fmla="*/ 52 w 56"/>
                <a:gd name="T25" fmla="*/ 86 h 86"/>
                <a:gd name="T26" fmla="*/ 28 w 56"/>
                <a:gd name="T27" fmla="*/ 66 h 86"/>
                <a:gd name="T28" fmla="*/ 30 w 56"/>
                <a:gd name="T29" fmla="*/ 67 h 86"/>
                <a:gd name="T30" fmla="*/ 48 w 56"/>
                <a:gd name="T31" fmla="*/ 75 h 86"/>
                <a:gd name="T32" fmla="*/ 48 w 56"/>
                <a:gd name="T33" fmla="*/ 8 h 86"/>
                <a:gd name="T34" fmla="*/ 8 w 56"/>
                <a:gd name="T35" fmla="*/ 8 h 86"/>
                <a:gd name="T36" fmla="*/ 8 w 56"/>
                <a:gd name="T37" fmla="*/ 75 h 86"/>
                <a:gd name="T38" fmla="*/ 26 w 56"/>
                <a:gd name="T39" fmla="*/ 67 h 86"/>
                <a:gd name="T40" fmla="*/ 28 w 56"/>
                <a:gd name="T41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86">
                  <a:moveTo>
                    <a:pt x="52" y="86"/>
                  </a:moveTo>
                  <a:cubicBezTo>
                    <a:pt x="51" y="86"/>
                    <a:pt x="51" y="86"/>
                    <a:pt x="50" y="8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4" y="86"/>
                    <a:pt x="3" y="86"/>
                    <a:pt x="2" y="85"/>
                  </a:cubicBezTo>
                  <a:cubicBezTo>
                    <a:pt x="1" y="84"/>
                    <a:pt x="0" y="83"/>
                    <a:pt x="0" y="8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5" y="84"/>
                    <a:pt x="54" y="85"/>
                  </a:cubicBezTo>
                  <a:cubicBezTo>
                    <a:pt x="53" y="86"/>
                    <a:pt x="53" y="86"/>
                    <a:pt x="52" y="86"/>
                  </a:cubicBezTo>
                  <a:close/>
                  <a:moveTo>
                    <a:pt x="28" y="66"/>
                  </a:moveTo>
                  <a:cubicBezTo>
                    <a:pt x="29" y="66"/>
                    <a:pt x="29" y="66"/>
                    <a:pt x="30" y="67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6"/>
                    <a:pt x="27" y="66"/>
                    <a:pt x="2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424"/>
            <p:cNvSpPr>
              <a:spLocks noEditPoints="1"/>
            </p:cNvSpPr>
            <p:nvPr/>
          </p:nvSpPr>
          <p:spPr bwMode="auto">
            <a:xfrm>
              <a:off x="6602413" y="1477963"/>
              <a:ext cx="220663" cy="219075"/>
            </a:xfrm>
            <a:custGeom>
              <a:avLst/>
              <a:gdLst>
                <a:gd name="T0" fmla="*/ 178 w 260"/>
                <a:gd name="T1" fmla="*/ 258 h 258"/>
                <a:gd name="T2" fmla="*/ 154 w 260"/>
                <a:gd name="T3" fmla="*/ 246 h 258"/>
                <a:gd name="T4" fmla="*/ 14 w 260"/>
                <a:gd name="T5" fmla="*/ 106 h 258"/>
                <a:gd name="T6" fmla="*/ 3 w 260"/>
                <a:gd name="T7" fmla="*/ 75 h 258"/>
                <a:gd name="T8" fmla="*/ 28 w 260"/>
                <a:gd name="T9" fmla="*/ 54 h 258"/>
                <a:gd name="T10" fmla="*/ 218 w 260"/>
                <a:gd name="T11" fmla="*/ 3 h 258"/>
                <a:gd name="T12" fmla="*/ 252 w 260"/>
                <a:gd name="T13" fmla="*/ 12 h 258"/>
                <a:gd name="T14" fmla="*/ 256 w 260"/>
                <a:gd name="T15" fmla="*/ 42 h 258"/>
                <a:gd name="T16" fmla="*/ 206 w 260"/>
                <a:gd name="T17" fmla="*/ 232 h 258"/>
                <a:gd name="T18" fmla="*/ 178 w 260"/>
                <a:gd name="T19" fmla="*/ 258 h 258"/>
                <a:gd name="T20" fmla="*/ 230 w 260"/>
                <a:gd name="T21" fmla="*/ 18 h 258"/>
                <a:gd name="T22" fmla="*/ 223 w 260"/>
                <a:gd name="T23" fmla="*/ 19 h 258"/>
                <a:gd name="T24" fmla="*/ 32 w 260"/>
                <a:gd name="T25" fmla="*/ 70 h 258"/>
                <a:gd name="T26" fmla="*/ 19 w 260"/>
                <a:gd name="T27" fmla="*/ 80 h 258"/>
                <a:gd name="T28" fmla="*/ 25 w 260"/>
                <a:gd name="T29" fmla="*/ 95 h 258"/>
                <a:gd name="T30" fmla="*/ 165 w 260"/>
                <a:gd name="T31" fmla="*/ 235 h 258"/>
                <a:gd name="T32" fmla="*/ 178 w 260"/>
                <a:gd name="T33" fmla="*/ 242 h 258"/>
                <a:gd name="T34" fmla="*/ 190 w 260"/>
                <a:gd name="T35" fmla="*/ 228 h 258"/>
                <a:gd name="T36" fmla="*/ 241 w 260"/>
                <a:gd name="T37" fmla="*/ 37 h 258"/>
                <a:gd name="T38" fmla="*/ 240 w 260"/>
                <a:gd name="T39" fmla="*/ 22 h 258"/>
                <a:gd name="T40" fmla="*/ 230 w 260"/>
                <a:gd name="T41" fmla="*/ 1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58">
                  <a:moveTo>
                    <a:pt x="178" y="258"/>
                  </a:moveTo>
                  <a:cubicBezTo>
                    <a:pt x="170" y="258"/>
                    <a:pt x="161" y="254"/>
                    <a:pt x="154" y="24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4" y="96"/>
                    <a:pt x="0" y="86"/>
                    <a:pt x="3" y="75"/>
                  </a:cubicBezTo>
                  <a:cubicBezTo>
                    <a:pt x="6" y="65"/>
                    <a:pt x="14" y="58"/>
                    <a:pt x="28" y="54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233" y="0"/>
                    <a:pt x="245" y="3"/>
                    <a:pt x="252" y="12"/>
                  </a:cubicBezTo>
                  <a:cubicBezTo>
                    <a:pt x="258" y="19"/>
                    <a:pt x="260" y="30"/>
                    <a:pt x="256" y="42"/>
                  </a:cubicBezTo>
                  <a:cubicBezTo>
                    <a:pt x="206" y="232"/>
                    <a:pt x="206" y="232"/>
                    <a:pt x="206" y="232"/>
                  </a:cubicBezTo>
                  <a:cubicBezTo>
                    <a:pt x="201" y="248"/>
                    <a:pt x="191" y="258"/>
                    <a:pt x="178" y="258"/>
                  </a:cubicBezTo>
                  <a:close/>
                  <a:moveTo>
                    <a:pt x="230" y="18"/>
                  </a:moveTo>
                  <a:cubicBezTo>
                    <a:pt x="228" y="18"/>
                    <a:pt x="225" y="18"/>
                    <a:pt x="223" y="1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24" y="72"/>
                    <a:pt x="20" y="75"/>
                    <a:pt x="19" y="80"/>
                  </a:cubicBezTo>
                  <a:cubicBezTo>
                    <a:pt x="17" y="84"/>
                    <a:pt x="20" y="89"/>
                    <a:pt x="25" y="9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70" y="239"/>
                    <a:pt x="174" y="242"/>
                    <a:pt x="178" y="242"/>
                  </a:cubicBezTo>
                  <a:cubicBezTo>
                    <a:pt x="186" y="242"/>
                    <a:pt x="189" y="232"/>
                    <a:pt x="190" y="228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3" y="31"/>
                    <a:pt x="242" y="25"/>
                    <a:pt x="240" y="22"/>
                  </a:cubicBezTo>
                  <a:cubicBezTo>
                    <a:pt x="237" y="18"/>
                    <a:pt x="233" y="18"/>
                    <a:pt x="23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425"/>
            <p:cNvSpPr>
              <a:spLocks/>
            </p:cNvSpPr>
            <p:nvPr/>
          </p:nvSpPr>
          <p:spPr bwMode="auto">
            <a:xfrm>
              <a:off x="6762751" y="1614488"/>
              <a:ext cx="7938" cy="7938"/>
            </a:xfrm>
            <a:custGeom>
              <a:avLst/>
              <a:gdLst>
                <a:gd name="T0" fmla="*/ 5 w 10"/>
                <a:gd name="T1" fmla="*/ 10 h 10"/>
                <a:gd name="T2" fmla="*/ 4 w 10"/>
                <a:gd name="T3" fmla="*/ 10 h 10"/>
                <a:gd name="T4" fmla="*/ 1 w 10"/>
                <a:gd name="T5" fmla="*/ 5 h 10"/>
                <a:gd name="T6" fmla="*/ 1 w 10"/>
                <a:gd name="T7" fmla="*/ 3 h 10"/>
                <a:gd name="T8" fmla="*/ 6 w 10"/>
                <a:gd name="T9" fmla="*/ 0 h 10"/>
                <a:gd name="T10" fmla="*/ 9 w 10"/>
                <a:gd name="T11" fmla="*/ 5 h 10"/>
                <a:gd name="T12" fmla="*/ 9 w 10"/>
                <a:gd name="T13" fmla="*/ 7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9"/>
                    <a:pt x="0" y="7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10" y="3"/>
                    <a:pt x="9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9"/>
                    <a:pt x="6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426"/>
            <p:cNvSpPr>
              <a:spLocks/>
            </p:cNvSpPr>
            <p:nvPr/>
          </p:nvSpPr>
          <p:spPr bwMode="auto">
            <a:xfrm>
              <a:off x="6753226" y="1624013"/>
              <a:ext cx="15875" cy="34925"/>
            </a:xfrm>
            <a:custGeom>
              <a:avLst/>
              <a:gdLst>
                <a:gd name="T0" fmla="*/ 5 w 18"/>
                <a:gd name="T1" fmla="*/ 42 h 42"/>
                <a:gd name="T2" fmla="*/ 4 w 18"/>
                <a:gd name="T3" fmla="*/ 42 h 42"/>
                <a:gd name="T4" fmla="*/ 1 w 18"/>
                <a:gd name="T5" fmla="*/ 37 h 42"/>
                <a:gd name="T6" fmla="*/ 9 w 18"/>
                <a:gd name="T7" fmla="*/ 4 h 42"/>
                <a:gd name="T8" fmla="*/ 14 w 18"/>
                <a:gd name="T9" fmla="*/ 1 h 42"/>
                <a:gd name="T10" fmla="*/ 17 w 18"/>
                <a:gd name="T11" fmla="*/ 6 h 42"/>
                <a:gd name="T12" fmla="*/ 8 w 18"/>
                <a:gd name="T13" fmla="*/ 39 h 42"/>
                <a:gd name="T14" fmla="*/ 5 w 18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2">
                  <a:moveTo>
                    <a:pt x="5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1" y="41"/>
                    <a:pt x="0" y="39"/>
                    <a:pt x="1" y="3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2"/>
                    <a:pt x="12" y="0"/>
                    <a:pt x="14" y="1"/>
                  </a:cubicBezTo>
                  <a:cubicBezTo>
                    <a:pt x="16" y="2"/>
                    <a:pt x="18" y="4"/>
                    <a:pt x="17" y="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6" y="42"/>
                    <a:pt x="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27"/>
            <p:cNvSpPr>
              <a:spLocks/>
            </p:cNvSpPr>
            <p:nvPr/>
          </p:nvSpPr>
          <p:spPr bwMode="auto">
            <a:xfrm>
              <a:off x="6672263" y="1570038"/>
              <a:ext cx="60325" cy="60325"/>
            </a:xfrm>
            <a:custGeom>
              <a:avLst/>
              <a:gdLst>
                <a:gd name="T0" fmla="*/ 9 w 71"/>
                <a:gd name="T1" fmla="*/ 71 h 71"/>
                <a:gd name="T2" fmla="*/ 3 w 71"/>
                <a:gd name="T3" fmla="*/ 68 h 71"/>
                <a:gd name="T4" fmla="*/ 3 w 71"/>
                <a:gd name="T5" fmla="*/ 57 h 71"/>
                <a:gd name="T6" fmla="*/ 57 w 71"/>
                <a:gd name="T7" fmla="*/ 3 h 71"/>
                <a:gd name="T8" fmla="*/ 68 w 71"/>
                <a:gd name="T9" fmla="*/ 3 h 71"/>
                <a:gd name="T10" fmla="*/ 68 w 71"/>
                <a:gd name="T11" fmla="*/ 15 h 71"/>
                <a:gd name="T12" fmla="*/ 15 w 71"/>
                <a:gd name="T13" fmla="*/ 68 h 71"/>
                <a:gd name="T14" fmla="*/ 9 w 71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9" y="71"/>
                  </a:moveTo>
                  <a:cubicBezTo>
                    <a:pt x="7" y="71"/>
                    <a:pt x="5" y="70"/>
                    <a:pt x="3" y="68"/>
                  </a:cubicBezTo>
                  <a:cubicBezTo>
                    <a:pt x="0" y="65"/>
                    <a:pt x="0" y="60"/>
                    <a:pt x="3" y="5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0" y="0"/>
                    <a:pt x="65" y="0"/>
                    <a:pt x="68" y="3"/>
                  </a:cubicBezTo>
                  <a:cubicBezTo>
                    <a:pt x="71" y="6"/>
                    <a:pt x="71" y="12"/>
                    <a:pt x="68" y="15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3" y="70"/>
                    <a:pt x="11" y="71"/>
                    <a:pt x="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606"/>
            <p:cNvSpPr>
              <a:spLocks noEditPoints="1"/>
            </p:cNvSpPr>
            <p:nvPr/>
          </p:nvSpPr>
          <p:spPr bwMode="auto">
            <a:xfrm>
              <a:off x="5165726" y="1504951"/>
              <a:ext cx="220663" cy="166688"/>
            </a:xfrm>
            <a:custGeom>
              <a:avLst/>
              <a:gdLst>
                <a:gd name="T0" fmla="*/ 260 w 260"/>
                <a:gd name="T1" fmla="*/ 168 h 196"/>
                <a:gd name="T2" fmla="*/ 232 w 260"/>
                <a:gd name="T3" fmla="*/ 196 h 196"/>
                <a:gd name="T4" fmla="*/ 28 w 260"/>
                <a:gd name="T5" fmla="*/ 196 h 196"/>
                <a:gd name="T6" fmla="*/ 0 w 260"/>
                <a:gd name="T7" fmla="*/ 168 h 196"/>
                <a:gd name="T8" fmla="*/ 0 w 260"/>
                <a:gd name="T9" fmla="*/ 28 h 196"/>
                <a:gd name="T10" fmla="*/ 28 w 260"/>
                <a:gd name="T11" fmla="*/ 0 h 196"/>
                <a:gd name="T12" fmla="*/ 232 w 260"/>
                <a:gd name="T13" fmla="*/ 0 h 196"/>
                <a:gd name="T14" fmla="*/ 260 w 260"/>
                <a:gd name="T15" fmla="*/ 28 h 196"/>
                <a:gd name="T16" fmla="*/ 260 w 260"/>
                <a:gd name="T17" fmla="*/ 168 h 196"/>
                <a:gd name="T18" fmla="*/ 244 w 260"/>
                <a:gd name="T19" fmla="*/ 28 h 196"/>
                <a:gd name="T20" fmla="*/ 232 w 260"/>
                <a:gd name="T21" fmla="*/ 16 h 196"/>
                <a:gd name="T22" fmla="*/ 28 w 260"/>
                <a:gd name="T23" fmla="*/ 16 h 196"/>
                <a:gd name="T24" fmla="*/ 16 w 260"/>
                <a:gd name="T25" fmla="*/ 28 h 196"/>
                <a:gd name="T26" fmla="*/ 16 w 260"/>
                <a:gd name="T27" fmla="*/ 168 h 196"/>
                <a:gd name="T28" fmla="*/ 28 w 260"/>
                <a:gd name="T29" fmla="*/ 180 h 196"/>
                <a:gd name="T30" fmla="*/ 232 w 260"/>
                <a:gd name="T31" fmla="*/ 180 h 196"/>
                <a:gd name="T32" fmla="*/ 244 w 260"/>
                <a:gd name="T33" fmla="*/ 168 h 196"/>
                <a:gd name="T34" fmla="*/ 244 w 260"/>
                <a:gd name="T35" fmla="*/ 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96">
                  <a:moveTo>
                    <a:pt x="260" y="168"/>
                  </a:moveTo>
                  <a:cubicBezTo>
                    <a:pt x="260" y="184"/>
                    <a:pt x="248" y="196"/>
                    <a:pt x="232" y="196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12" y="196"/>
                    <a:pt x="0" y="184"/>
                    <a:pt x="0" y="16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168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5"/>
                    <a:pt x="21" y="180"/>
                    <a:pt x="28" y="180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39" y="180"/>
                    <a:pt x="244" y="175"/>
                    <a:pt x="244" y="168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608"/>
            <p:cNvSpPr>
              <a:spLocks/>
            </p:cNvSpPr>
            <p:nvPr/>
          </p:nvSpPr>
          <p:spPr bwMode="auto">
            <a:xfrm>
              <a:off x="5207000" y="1627188"/>
              <a:ext cx="138113" cy="33338"/>
            </a:xfrm>
            <a:custGeom>
              <a:avLst/>
              <a:gdLst>
                <a:gd name="T0" fmla="*/ 160 w 164"/>
                <a:gd name="T1" fmla="*/ 40 h 40"/>
                <a:gd name="T2" fmla="*/ 156 w 164"/>
                <a:gd name="T3" fmla="*/ 36 h 40"/>
                <a:gd name="T4" fmla="*/ 156 w 164"/>
                <a:gd name="T5" fmla="*/ 26 h 40"/>
                <a:gd name="T6" fmla="*/ 140 w 164"/>
                <a:gd name="T7" fmla="*/ 8 h 40"/>
                <a:gd name="T8" fmla="*/ 24 w 164"/>
                <a:gd name="T9" fmla="*/ 8 h 40"/>
                <a:gd name="T10" fmla="*/ 8 w 164"/>
                <a:gd name="T11" fmla="*/ 26 h 40"/>
                <a:gd name="T12" fmla="*/ 8 w 164"/>
                <a:gd name="T13" fmla="*/ 36 h 40"/>
                <a:gd name="T14" fmla="*/ 4 w 164"/>
                <a:gd name="T15" fmla="*/ 40 h 40"/>
                <a:gd name="T16" fmla="*/ 0 w 164"/>
                <a:gd name="T17" fmla="*/ 36 h 40"/>
                <a:gd name="T18" fmla="*/ 0 w 164"/>
                <a:gd name="T19" fmla="*/ 26 h 40"/>
                <a:gd name="T20" fmla="*/ 24 w 164"/>
                <a:gd name="T21" fmla="*/ 0 h 40"/>
                <a:gd name="T22" fmla="*/ 140 w 164"/>
                <a:gd name="T23" fmla="*/ 0 h 40"/>
                <a:gd name="T24" fmla="*/ 164 w 164"/>
                <a:gd name="T25" fmla="*/ 26 h 40"/>
                <a:gd name="T26" fmla="*/ 164 w 164"/>
                <a:gd name="T27" fmla="*/ 36 h 40"/>
                <a:gd name="T28" fmla="*/ 160 w 164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40">
                  <a:moveTo>
                    <a:pt x="160" y="40"/>
                  </a:moveTo>
                  <a:cubicBezTo>
                    <a:pt x="158" y="40"/>
                    <a:pt x="156" y="38"/>
                    <a:pt x="156" y="3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16"/>
                    <a:pt x="148" y="8"/>
                    <a:pt x="140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6"/>
                    <a:pt x="8" y="2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53" y="0"/>
                    <a:pt x="164" y="12"/>
                    <a:pt x="164" y="2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8"/>
                    <a:pt x="162" y="40"/>
                    <a:pt x="160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609"/>
            <p:cNvSpPr>
              <a:spLocks/>
            </p:cNvSpPr>
            <p:nvPr/>
          </p:nvSpPr>
          <p:spPr bwMode="auto">
            <a:xfrm>
              <a:off x="5199063" y="1538288"/>
              <a:ext cx="153988" cy="71438"/>
            </a:xfrm>
            <a:custGeom>
              <a:avLst/>
              <a:gdLst>
                <a:gd name="T0" fmla="*/ 138 w 180"/>
                <a:gd name="T1" fmla="*/ 84 h 84"/>
                <a:gd name="T2" fmla="*/ 42 w 180"/>
                <a:gd name="T3" fmla="*/ 84 h 84"/>
                <a:gd name="T4" fmla="*/ 0 w 180"/>
                <a:gd name="T5" fmla="*/ 44 h 84"/>
                <a:gd name="T6" fmla="*/ 4 w 180"/>
                <a:gd name="T7" fmla="*/ 40 h 84"/>
                <a:gd name="T8" fmla="*/ 8 w 180"/>
                <a:gd name="T9" fmla="*/ 44 h 84"/>
                <a:gd name="T10" fmla="*/ 42 w 180"/>
                <a:gd name="T11" fmla="*/ 76 h 84"/>
                <a:gd name="T12" fmla="*/ 138 w 180"/>
                <a:gd name="T13" fmla="*/ 76 h 84"/>
                <a:gd name="T14" fmla="*/ 172 w 180"/>
                <a:gd name="T15" fmla="*/ 46 h 84"/>
                <a:gd name="T16" fmla="*/ 172 w 180"/>
                <a:gd name="T17" fmla="*/ 42 h 84"/>
                <a:gd name="T18" fmla="*/ 138 w 180"/>
                <a:gd name="T19" fmla="*/ 8 h 84"/>
                <a:gd name="T20" fmla="*/ 42 w 180"/>
                <a:gd name="T21" fmla="*/ 8 h 84"/>
                <a:gd name="T22" fmla="*/ 22 w 180"/>
                <a:gd name="T23" fmla="*/ 15 h 84"/>
                <a:gd name="T24" fmla="*/ 16 w 180"/>
                <a:gd name="T25" fmla="*/ 15 h 84"/>
                <a:gd name="T26" fmla="*/ 17 w 180"/>
                <a:gd name="T27" fmla="*/ 9 h 84"/>
                <a:gd name="T28" fmla="*/ 42 w 180"/>
                <a:gd name="T29" fmla="*/ 0 h 84"/>
                <a:gd name="T30" fmla="*/ 138 w 180"/>
                <a:gd name="T31" fmla="*/ 0 h 84"/>
                <a:gd name="T32" fmla="*/ 180 w 180"/>
                <a:gd name="T33" fmla="*/ 42 h 84"/>
                <a:gd name="T34" fmla="*/ 180 w 180"/>
                <a:gd name="T35" fmla="*/ 46 h 84"/>
                <a:gd name="T36" fmla="*/ 138 w 180"/>
                <a:gd name="T3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84">
                  <a:moveTo>
                    <a:pt x="138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6" y="40"/>
                    <a:pt x="8" y="42"/>
                    <a:pt x="8" y="44"/>
                  </a:cubicBezTo>
                  <a:cubicBezTo>
                    <a:pt x="8" y="62"/>
                    <a:pt x="23" y="76"/>
                    <a:pt x="42" y="76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57" y="76"/>
                    <a:pt x="172" y="63"/>
                    <a:pt x="172" y="46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24"/>
                    <a:pt x="156" y="8"/>
                    <a:pt x="138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4" y="8"/>
                    <a:pt x="26" y="12"/>
                    <a:pt x="22" y="15"/>
                  </a:cubicBezTo>
                  <a:cubicBezTo>
                    <a:pt x="20" y="17"/>
                    <a:pt x="17" y="16"/>
                    <a:pt x="16" y="15"/>
                  </a:cubicBezTo>
                  <a:cubicBezTo>
                    <a:pt x="15" y="13"/>
                    <a:pt x="15" y="10"/>
                    <a:pt x="17" y="9"/>
                  </a:cubicBezTo>
                  <a:cubicBezTo>
                    <a:pt x="25" y="3"/>
                    <a:pt x="34" y="0"/>
                    <a:pt x="4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0" y="0"/>
                    <a:pt x="180" y="20"/>
                    <a:pt x="180" y="42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68"/>
                    <a:pt x="162" y="84"/>
                    <a:pt x="138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610"/>
            <p:cNvSpPr>
              <a:spLocks/>
            </p:cNvSpPr>
            <p:nvPr/>
          </p:nvSpPr>
          <p:spPr bwMode="auto">
            <a:xfrm>
              <a:off x="5200650" y="1557338"/>
              <a:ext cx="9525" cy="11113"/>
            </a:xfrm>
            <a:custGeom>
              <a:avLst/>
              <a:gdLst>
                <a:gd name="T0" fmla="*/ 5 w 11"/>
                <a:gd name="T1" fmla="*/ 13 h 13"/>
                <a:gd name="T2" fmla="*/ 3 w 11"/>
                <a:gd name="T3" fmla="*/ 13 h 13"/>
                <a:gd name="T4" fmla="*/ 1 w 11"/>
                <a:gd name="T5" fmla="*/ 8 h 13"/>
                <a:gd name="T6" fmla="*/ 3 w 11"/>
                <a:gd name="T7" fmla="*/ 3 h 13"/>
                <a:gd name="T8" fmla="*/ 8 w 11"/>
                <a:gd name="T9" fmla="*/ 1 h 13"/>
                <a:gd name="T10" fmla="*/ 10 w 11"/>
                <a:gd name="T11" fmla="*/ 6 h 13"/>
                <a:gd name="T12" fmla="*/ 8 w 11"/>
                <a:gd name="T13" fmla="*/ 10 h 13"/>
                <a:gd name="T14" fmla="*/ 5 w 1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5" y="13"/>
                  </a:moveTo>
                  <a:cubicBezTo>
                    <a:pt x="4" y="13"/>
                    <a:pt x="4" y="13"/>
                    <a:pt x="3" y="13"/>
                  </a:cubicBezTo>
                  <a:cubicBezTo>
                    <a:pt x="1" y="12"/>
                    <a:pt x="0" y="10"/>
                    <a:pt x="1" y="8"/>
                  </a:cubicBezTo>
                  <a:cubicBezTo>
                    <a:pt x="2" y="6"/>
                    <a:pt x="2" y="4"/>
                    <a:pt x="3" y="3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10" y="2"/>
                    <a:pt x="11" y="4"/>
                    <a:pt x="10" y="6"/>
                  </a:cubicBezTo>
                  <a:cubicBezTo>
                    <a:pt x="10" y="8"/>
                    <a:pt x="9" y="9"/>
                    <a:pt x="8" y="10"/>
                  </a:cubicBezTo>
                  <a:cubicBezTo>
                    <a:pt x="8" y="12"/>
                    <a:pt x="6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611"/>
            <p:cNvSpPr>
              <a:spLocks noEditPoints="1"/>
            </p:cNvSpPr>
            <p:nvPr/>
          </p:nvSpPr>
          <p:spPr bwMode="auto">
            <a:xfrm>
              <a:off x="5219700" y="1555750"/>
              <a:ext cx="41275" cy="41275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612"/>
            <p:cNvSpPr>
              <a:spLocks noEditPoints="1"/>
            </p:cNvSpPr>
            <p:nvPr/>
          </p:nvSpPr>
          <p:spPr bwMode="auto">
            <a:xfrm>
              <a:off x="5294313" y="1555750"/>
              <a:ext cx="41275" cy="41275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721"/>
            <p:cNvSpPr>
              <a:spLocks/>
            </p:cNvSpPr>
            <p:nvPr/>
          </p:nvSpPr>
          <p:spPr bwMode="auto">
            <a:xfrm>
              <a:off x="4805363" y="1531938"/>
              <a:ext cx="223838" cy="131763"/>
            </a:xfrm>
            <a:custGeom>
              <a:avLst/>
              <a:gdLst>
                <a:gd name="T0" fmla="*/ 235 w 264"/>
                <a:gd name="T1" fmla="*/ 156 h 156"/>
                <a:gd name="T2" fmla="*/ 214 w 264"/>
                <a:gd name="T3" fmla="*/ 156 h 156"/>
                <a:gd name="T4" fmla="*/ 206 w 264"/>
                <a:gd name="T5" fmla="*/ 148 h 156"/>
                <a:gd name="T6" fmla="*/ 214 w 264"/>
                <a:gd name="T7" fmla="*/ 140 h 156"/>
                <a:gd name="T8" fmla="*/ 235 w 264"/>
                <a:gd name="T9" fmla="*/ 140 h 156"/>
                <a:gd name="T10" fmla="*/ 248 w 264"/>
                <a:gd name="T11" fmla="*/ 127 h 156"/>
                <a:gd name="T12" fmla="*/ 248 w 264"/>
                <a:gd name="T13" fmla="*/ 26 h 156"/>
                <a:gd name="T14" fmla="*/ 235 w 264"/>
                <a:gd name="T15" fmla="*/ 16 h 156"/>
                <a:gd name="T16" fmla="*/ 26 w 264"/>
                <a:gd name="T17" fmla="*/ 16 h 156"/>
                <a:gd name="T18" fmla="*/ 16 w 264"/>
                <a:gd name="T19" fmla="*/ 26 h 156"/>
                <a:gd name="T20" fmla="*/ 16 w 264"/>
                <a:gd name="T21" fmla="*/ 127 h 156"/>
                <a:gd name="T22" fmla="*/ 26 w 264"/>
                <a:gd name="T23" fmla="*/ 140 h 156"/>
                <a:gd name="T24" fmla="*/ 50 w 264"/>
                <a:gd name="T25" fmla="*/ 140 h 156"/>
                <a:gd name="T26" fmla="*/ 58 w 264"/>
                <a:gd name="T27" fmla="*/ 148 h 156"/>
                <a:gd name="T28" fmla="*/ 50 w 264"/>
                <a:gd name="T29" fmla="*/ 156 h 156"/>
                <a:gd name="T30" fmla="*/ 26 w 264"/>
                <a:gd name="T31" fmla="*/ 156 h 156"/>
                <a:gd name="T32" fmla="*/ 0 w 264"/>
                <a:gd name="T33" fmla="*/ 127 h 156"/>
                <a:gd name="T34" fmla="*/ 0 w 264"/>
                <a:gd name="T35" fmla="*/ 26 h 156"/>
                <a:gd name="T36" fmla="*/ 26 w 264"/>
                <a:gd name="T37" fmla="*/ 0 h 156"/>
                <a:gd name="T38" fmla="*/ 235 w 264"/>
                <a:gd name="T39" fmla="*/ 0 h 156"/>
                <a:gd name="T40" fmla="*/ 264 w 264"/>
                <a:gd name="T41" fmla="*/ 26 h 156"/>
                <a:gd name="T42" fmla="*/ 264 w 264"/>
                <a:gd name="T43" fmla="*/ 127 h 156"/>
                <a:gd name="T44" fmla="*/ 235 w 264"/>
                <a:gd name="T4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56">
                  <a:moveTo>
                    <a:pt x="235" y="156"/>
                  </a:moveTo>
                  <a:cubicBezTo>
                    <a:pt x="214" y="156"/>
                    <a:pt x="214" y="156"/>
                    <a:pt x="214" y="156"/>
                  </a:cubicBezTo>
                  <a:cubicBezTo>
                    <a:pt x="210" y="156"/>
                    <a:pt x="206" y="152"/>
                    <a:pt x="206" y="148"/>
                  </a:cubicBezTo>
                  <a:cubicBezTo>
                    <a:pt x="206" y="144"/>
                    <a:pt x="210" y="140"/>
                    <a:pt x="214" y="140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41" y="140"/>
                    <a:pt x="248" y="134"/>
                    <a:pt x="248" y="127"/>
                  </a:cubicBezTo>
                  <a:cubicBezTo>
                    <a:pt x="248" y="26"/>
                    <a:pt x="248" y="26"/>
                    <a:pt x="248" y="26"/>
                  </a:cubicBezTo>
                  <a:cubicBezTo>
                    <a:pt x="248" y="20"/>
                    <a:pt x="241" y="16"/>
                    <a:pt x="23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6"/>
                    <a:pt x="16" y="20"/>
                    <a:pt x="16" y="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134"/>
                    <a:pt x="20" y="140"/>
                    <a:pt x="26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5" y="140"/>
                    <a:pt x="58" y="144"/>
                    <a:pt x="58" y="148"/>
                  </a:cubicBezTo>
                  <a:cubicBezTo>
                    <a:pt x="58" y="152"/>
                    <a:pt x="55" y="156"/>
                    <a:pt x="50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11" y="156"/>
                    <a:pt x="0" y="143"/>
                    <a:pt x="0" y="1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0" y="0"/>
                    <a:pt x="26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51" y="0"/>
                    <a:pt x="264" y="11"/>
                    <a:pt x="264" y="26"/>
                  </a:cubicBezTo>
                  <a:cubicBezTo>
                    <a:pt x="264" y="127"/>
                    <a:pt x="264" y="127"/>
                    <a:pt x="264" y="127"/>
                  </a:cubicBezTo>
                  <a:cubicBezTo>
                    <a:pt x="264" y="143"/>
                    <a:pt x="250" y="156"/>
                    <a:pt x="235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722"/>
            <p:cNvSpPr>
              <a:spLocks noEditPoints="1"/>
            </p:cNvSpPr>
            <p:nvPr/>
          </p:nvSpPr>
          <p:spPr bwMode="auto">
            <a:xfrm>
              <a:off x="4843463" y="1609725"/>
              <a:ext cx="149225" cy="92075"/>
            </a:xfrm>
            <a:custGeom>
              <a:avLst/>
              <a:gdLst>
                <a:gd name="T0" fmla="*/ 176 w 176"/>
                <a:gd name="T1" fmla="*/ 80 h 108"/>
                <a:gd name="T2" fmla="*/ 148 w 176"/>
                <a:gd name="T3" fmla="*/ 108 h 108"/>
                <a:gd name="T4" fmla="*/ 28 w 176"/>
                <a:gd name="T5" fmla="*/ 108 h 108"/>
                <a:gd name="T6" fmla="*/ 0 w 176"/>
                <a:gd name="T7" fmla="*/ 80 h 108"/>
                <a:gd name="T8" fmla="*/ 0 w 176"/>
                <a:gd name="T9" fmla="*/ 28 h 108"/>
                <a:gd name="T10" fmla="*/ 28 w 176"/>
                <a:gd name="T11" fmla="*/ 0 h 108"/>
                <a:gd name="T12" fmla="*/ 148 w 176"/>
                <a:gd name="T13" fmla="*/ 0 h 108"/>
                <a:gd name="T14" fmla="*/ 176 w 176"/>
                <a:gd name="T15" fmla="*/ 28 h 108"/>
                <a:gd name="T16" fmla="*/ 176 w 176"/>
                <a:gd name="T17" fmla="*/ 80 h 108"/>
                <a:gd name="T18" fmla="*/ 160 w 176"/>
                <a:gd name="T19" fmla="*/ 28 h 108"/>
                <a:gd name="T20" fmla="*/ 148 w 176"/>
                <a:gd name="T21" fmla="*/ 16 h 108"/>
                <a:gd name="T22" fmla="*/ 28 w 176"/>
                <a:gd name="T23" fmla="*/ 16 h 108"/>
                <a:gd name="T24" fmla="*/ 16 w 176"/>
                <a:gd name="T25" fmla="*/ 28 h 108"/>
                <a:gd name="T26" fmla="*/ 16 w 176"/>
                <a:gd name="T27" fmla="*/ 80 h 108"/>
                <a:gd name="T28" fmla="*/ 28 w 176"/>
                <a:gd name="T29" fmla="*/ 92 h 108"/>
                <a:gd name="T30" fmla="*/ 148 w 176"/>
                <a:gd name="T31" fmla="*/ 92 h 108"/>
                <a:gd name="T32" fmla="*/ 160 w 176"/>
                <a:gd name="T33" fmla="*/ 80 h 108"/>
                <a:gd name="T34" fmla="*/ 160 w 176"/>
                <a:gd name="T35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08">
                  <a:moveTo>
                    <a:pt x="176" y="80"/>
                  </a:moveTo>
                  <a:cubicBezTo>
                    <a:pt x="176" y="96"/>
                    <a:pt x="164" y="108"/>
                    <a:pt x="148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12" y="108"/>
                    <a:pt x="0" y="96"/>
                    <a:pt x="0" y="8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4" y="0"/>
                    <a:pt x="176" y="12"/>
                    <a:pt x="176" y="28"/>
                  </a:cubicBezTo>
                  <a:lnTo>
                    <a:pt x="176" y="80"/>
                  </a:lnTo>
                  <a:close/>
                  <a:moveTo>
                    <a:pt x="160" y="28"/>
                  </a:moveTo>
                  <a:cubicBezTo>
                    <a:pt x="160" y="21"/>
                    <a:pt x="155" y="16"/>
                    <a:pt x="14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7"/>
                    <a:pt x="21" y="92"/>
                    <a:pt x="28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55" y="92"/>
                    <a:pt x="160" y="87"/>
                    <a:pt x="160" y="80"/>
                  </a:cubicBezTo>
                  <a:lnTo>
                    <a:pt x="16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723"/>
            <p:cNvSpPr>
              <a:spLocks/>
            </p:cNvSpPr>
            <p:nvPr/>
          </p:nvSpPr>
          <p:spPr bwMode="auto">
            <a:xfrm>
              <a:off x="4843463" y="1477963"/>
              <a:ext cx="149225" cy="66675"/>
            </a:xfrm>
            <a:custGeom>
              <a:avLst/>
              <a:gdLst>
                <a:gd name="T0" fmla="*/ 168 w 176"/>
                <a:gd name="T1" fmla="*/ 80 h 80"/>
                <a:gd name="T2" fmla="*/ 160 w 176"/>
                <a:gd name="T3" fmla="*/ 72 h 80"/>
                <a:gd name="T4" fmla="*/ 160 w 176"/>
                <a:gd name="T5" fmla="*/ 26 h 80"/>
                <a:gd name="T6" fmla="*/ 147 w 176"/>
                <a:gd name="T7" fmla="*/ 16 h 80"/>
                <a:gd name="T8" fmla="*/ 26 w 176"/>
                <a:gd name="T9" fmla="*/ 16 h 80"/>
                <a:gd name="T10" fmla="*/ 16 w 176"/>
                <a:gd name="T11" fmla="*/ 26 h 80"/>
                <a:gd name="T12" fmla="*/ 16 w 176"/>
                <a:gd name="T13" fmla="*/ 72 h 80"/>
                <a:gd name="T14" fmla="*/ 8 w 176"/>
                <a:gd name="T15" fmla="*/ 80 h 80"/>
                <a:gd name="T16" fmla="*/ 0 w 176"/>
                <a:gd name="T17" fmla="*/ 72 h 80"/>
                <a:gd name="T18" fmla="*/ 0 w 176"/>
                <a:gd name="T19" fmla="*/ 26 h 80"/>
                <a:gd name="T20" fmla="*/ 26 w 176"/>
                <a:gd name="T21" fmla="*/ 0 h 80"/>
                <a:gd name="T22" fmla="*/ 147 w 176"/>
                <a:gd name="T23" fmla="*/ 0 h 80"/>
                <a:gd name="T24" fmla="*/ 176 w 176"/>
                <a:gd name="T25" fmla="*/ 26 h 80"/>
                <a:gd name="T26" fmla="*/ 176 w 176"/>
                <a:gd name="T27" fmla="*/ 72 h 80"/>
                <a:gd name="T28" fmla="*/ 168 w 176"/>
                <a:gd name="T2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80">
                  <a:moveTo>
                    <a:pt x="168" y="80"/>
                  </a:moveTo>
                  <a:cubicBezTo>
                    <a:pt x="164" y="80"/>
                    <a:pt x="160" y="76"/>
                    <a:pt x="160" y="72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20"/>
                    <a:pt x="153" y="16"/>
                    <a:pt x="14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0" y="16"/>
                    <a:pt x="16" y="20"/>
                    <a:pt x="16" y="2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6"/>
                    <a:pt x="12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0" y="0"/>
                    <a:pt x="2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63" y="0"/>
                    <a:pt x="176" y="11"/>
                    <a:pt x="176" y="26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6"/>
                    <a:pt x="172" y="80"/>
                    <a:pt x="168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724"/>
            <p:cNvSpPr>
              <a:spLocks/>
            </p:cNvSpPr>
            <p:nvPr/>
          </p:nvSpPr>
          <p:spPr bwMode="auto">
            <a:xfrm>
              <a:off x="4833938" y="1558925"/>
              <a:ext cx="17463" cy="6350"/>
            </a:xfrm>
            <a:custGeom>
              <a:avLst/>
              <a:gdLst>
                <a:gd name="T0" fmla="*/ 16 w 20"/>
                <a:gd name="T1" fmla="*/ 8 h 8"/>
                <a:gd name="T2" fmla="*/ 4 w 20"/>
                <a:gd name="T3" fmla="*/ 8 h 8"/>
                <a:gd name="T4" fmla="*/ 0 w 20"/>
                <a:gd name="T5" fmla="*/ 4 h 8"/>
                <a:gd name="T6" fmla="*/ 4 w 20"/>
                <a:gd name="T7" fmla="*/ 0 h 8"/>
                <a:gd name="T8" fmla="*/ 16 w 20"/>
                <a:gd name="T9" fmla="*/ 0 h 8"/>
                <a:gd name="T10" fmla="*/ 20 w 20"/>
                <a:gd name="T11" fmla="*/ 4 h 8"/>
                <a:gd name="T12" fmla="*/ 16 w 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0" y="2"/>
                    <a:pt x="20" y="4"/>
                  </a:cubicBezTo>
                  <a:cubicBezTo>
                    <a:pt x="20" y="6"/>
                    <a:pt x="19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725"/>
            <p:cNvSpPr>
              <a:spLocks/>
            </p:cNvSpPr>
            <p:nvPr/>
          </p:nvSpPr>
          <p:spPr bwMode="auto">
            <a:xfrm>
              <a:off x="4857750" y="1558925"/>
              <a:ext cx="17463" cy="6350"/>
            </a:xfrm>
            <a:custGeom>
              <a:avLst/>
              <a:gdLst>
                <a:gd name="T0" fmla="*/ 16 w 20"/>
                <a:gd name="T1" fmla="*/ 8 h 8"/>
                <a:gd name="T2" fmla="*/ 4 w 20"/>
                <a:gd name="T3" fmla="*/ 8 h 8"/>
                <a:gd name="T4" fmla="*/ 0 w 20"/>
                <a:gd name="T5" fmla="*/ 4 h 8"/>
                <a:gd name="T6" fmla="*/ 4 w 20"/>
                <a:gd name="T7" fmla="*/ 0 h 8"/>
                <a:gd name="T8" fmla="*/ 16 w 20"/>
                <a:gd name="T9" fmla="*/ 0 h 8"/>
                <a:gd name="T10" fmla="*/ 20 w 20"/>
                <a:gd name="T11" fmla="*/ 4 h 8"/>
                <a:gd name="T12" fmla="*/ 16 w 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0" y="2"/>
                    <a:pt x="20" y="4"/>
                  </a:cubicBezTo>
                  <a:cubicBezTo>
                    <a:pt x="20" y="6"/>
                    <a:pt x="19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726"/>
            <p:cNvSpPr>
              <a:spLocks/>
            </p:cNvSpPr>
            <p:nvPr/>
          </p:nvSpPr>
          <p:spPr bwMode="auto">
            <a:xfrm>
              <a:off x="4845050" y="1589088"/>
              <a:ext cx="142875" cy="7938"/>
            </a:xfrm>
            <a:custGeom>
              <a:avLst/>
              <a:gdLst>
                <a:gd name="T0" fmla="*/ 164 w 168"/>
                <a:gd name="T1" fmla="*/ 8 h 8"/>
                <a:gd name="T2" fmla="*/ 4 w 168"/>
                <a:gd name="T3" fmla="*/ 8 h 8"/>
                <a:gd name="T4" fmla="*/ 0 w 168"/>
                <a:gd name="T5" fmla="*/ 4 h 8"/>
                <a:gd name="T6" fmla="*/ 4 w 168"/>
                <a:gd name="T7" fmla="*/ 0 h 8"/>
                <a:gd name="T8" fmla="*/ 164 w 168"/>
                <a:gd name="T9" fmla="*/ 0 h 8"/>
                <a:gd name="T10" fmla="*/ 168 w 168"/>
                <a:gd name="T11" fmla="*/ 4 h 8"/>
                <a:gd name="T12" fmla="*/ 164 w 16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">
                  <a:moveTo>
                    <a:pt x="16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8" y="2"/>
                    <a:pt x="168" y="4"/>
                  </a:cubicBezTo>
                  <a:cubicBezTo>
                    <a:pt x="168" y="6"/>
                    <a:pt x="167" y="8"/>
                    <a:pt x="16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8868941" y="2946959"/>
            <a:ext cx="2381251" cy="228600"/>
            <a:chOff x="4803776" y="2932113"/>
            <a:chExt cx="2381250" cy="228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6316663" y="3116263"/>
              <a:ext cx="80963" cy="44450"/>
            </a:xfrm>
            <a:custGeom>
              <a:avLst/>
              <a:gdLst>
                <a:gd name="T0" fmla="*/ 53 w 96"/>
                <a:gd name="T1" fmla="*/ 52 h 52"/>
                <a:gd name="T2" fmla="*/ 37 w 96"/>
                <a:gd name="T3" fmla="*/ 52 h 52"/>
                <a:gd name="T4" fmla="*/ 0 w 96"/>
                <a:gd name="T5" fmla="*/ 11 h 52"/>
                <a:gd name="T6" fmla="*/ 0 w 96"/>
                <a:gd name="T7" fmla="*/ 8 h 52"/>
                <a:gd name="T8" fmla="*/ 8 w 96"/>
                <a:gd name="T9" fmla="*/ 0 h 52"/>
                <a:gd name="T10" fmla="*/ 16 w 96"/>
                <a:gd name="T11" fmla="*/ 8 h 52"/>
                <a:gd name="T12" fmla="*/ 16 w 96"/>
                <a:gd name="T13" fmla="*/ 11 h 52"/>
                <a:gd name="T14" fmla="*/ 37 w 96"/>
                <a:gd name="T15" fmla="*/ 36 h 52"/>
                <a:gd name="T16" fmla="*/ 53 w 96"/>
                <a:gd name="T17" fmla="*/ 36 h 52"/>
                <a:gd name="T18" fmla="*/ 80 w 96"/>
                <a:gd name="T19" fmla="*/ 11 h 52"/>
                <a:gd name="T20" fmla="*/ 80 w 96"/>
                <a:gd name="T21" fmla="*/ 8 h 52"/>
                <a:gd name="T22" fmla="*/ 88 w 96"/>
                <a:gd name="T23" fmla="*/ 0 h 52"/>
                <a:gd name="T24" fmla="*/ 96 w 96"/>
                <a:gd name="T25" fmla="*/ 8 h 52"/>
                <a:gd name="T26" fmla="*/ 96 w 96"/>
                <a:gd name="T27" fmla="*/ 11 h 52"/>
                <a:gd name="T28" fmla="*/ 53 w 96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52">
                  <a:moveTo>
                    <a:pt x="53" y="52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" y="52"/>
                    <a:pt x="0" y="40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34"/>
                    <a:pt x="16" y="36"/>
                    <a:pt x="37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75" y="36"/>
                    <a:pt x="80" y="33"/>
                    <a:pt x="80" y="1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4"/>
                    <a:pt x="84" y="0"/>
                    <a:pt x="88" y="0"/>
                  </a:cubicBezTo>
                  <a:cubicBezTo>
                    <a:pt x="92" y="0"/>
                    <a:pt x="96" y="4"/>
                    <a:pt x="96" y="8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42"/>
                    <a:pt x="84" y="52"/>
                    <a:pt x="5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 noEditPoints="1"/>
            </p:cNvSpPr>
            <p:nvPr/>
          </p:nvSpPr>
          <p:spPr bwMode="auto">
            <a:xfrm>
              <a:off x="6245226" y="3071813"/>
              <a:ext cx="220663" cy="57150"/>
            </a:xfrm>
            <a:custGeom>
              <a:avLst/>
              <a:gdLst>
                <a:gd name="T0" fmla="*/ 260 w 260"/>
                <a:gd name="T1" fmla="*/ 35 h 68"/>
                <a:gd name="T2" fmla="*/ 227 w 260"/>
                <a:gd name="T3" fmla="*/ 68 h 68"/>
                <a:gd name="T4" fmla="*/ 33 w 260"/>
                <a:gd name="T5" fmla="*/ 68 h 68"/>
                <a:gd name="T6" fmla="*/ 0 w 260"/>
                <a:gd name="T7" fmla="*/ 35 h 68"/>
                <a:gd name="T8" fmla="*/ 0 w 260"/>
                <a:gd name="T9" fmla="*/ 33 h 68"/>
                <a:gd name="T10" fmla="*/ 33 w 260"/>
                <a:gd name="T11" fmla="*/ 0 h 68"/>
                <a:gd name="T12" fmla="*/ 227 w 260"/>
                <a:gd name="T13" fmla="*/ 0 h 68"/>
                <a:gd name="T14" fmla="*/ 260 w 260"/>
                <a:gd name="T15" fmla="*/ 33 h 68"/>
                <a:gd name="T16" fmla="*/ 260 w 260"/>
                <a:gd name="T17" fmla="*/ 35 h 68"/>
                <a:gd name="T18" fmla="*/ 244 w 260"/>
                <a:gd name="T19" fmla="*/ 33 h 68"/>
                <a:gd name="T20" fmla="*/ 227 w 260"/>
                <a:gd name="T21" fmla="*/ 16 h 68"/>
                <a:gd name="T22" fmla="*/ 33 w 260"/>
                <a:gd name="T23" fmla="*/ 16 h 68"/>
                <a:gd name="T24" fmla="*/ 16 w 260"/>
                <a:gd name="T25" fmla="*/ 33 h 68"/>
                <a:gd name="T26" fmla="*/ 16 w 260"/>
                <a:gd name="T27" fmla="*/ 35 h 68"/>
                <a:gd name="T28" fmla="*/ 33 w 260"/>
                <a:gd name="T29" fmla="*/ 52 h 68"/>
                <a:gd name="T30" fmla="*/ 227 w 260"/>
                <a:gd name="T31" fmla="*/ 52 h 68"/>
                <a:gd name="T32" fmla="*/ 244 w 260"/>
                <a:gd name="T33" fmla="*/ 35 h 68"/>
                <a:gd name="T34" fmla="*/ 244 w 260"/>
                <a:gd name="T3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68">
                  <a:moveTo>
                    <a:pt x="260" y="35"/>
                  </a:moveTo>
                  <a:cubicBezTo>
                    <a:pt x="260" y="53"/>
                    <a:pt x="245" y="68"/>
                    <a:pt x="22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45" y="0"/>
                    <a:pt x="260" y="15"/>
                    <a:pt x="260" y="33"/>
                  </a:cubicBezTo>
                  <a:lnTo>
                    <a:pt x="260" y="35"/>
                  </a:lnTo>
                  <a:close/>
                  <a:moveTo>
                    <a:pt x="244" y="33"/>
                  </a:moveTo>
                  <a:cubicBezTo>
                    <a:pt x="244" y="24"/>
                    <a:pt x="236" y="16"/>
                    <a:pt x="22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4" y="16"/>
                    <a:pt x="16" y="24"/>
                    <a:pt x="16" y="33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4"/>
                    <a:pt x="24" y="52"/>
                    <a:pt x="33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36" y="52"/>
                    <a:pt x="244" y="44"/>
                    <a:pt x="244" y="35"/>
                  </a:cubicBezTo>
                  <a:lnTo>
                    <a:pt x="2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6272213" y="2932113"/>
              <a:ext cx="169863" cy="153988"/>
            </a:xfrm>
            <a:custGeom>
              <a:avLst/>
              <a:gdLst>
                <a:gd name="T0" fmla="*/ 192 w 200"/>
                <a:gd name="T1" fmla="*/ 180 h 180"/>
                <a:gd name="T2" fmla="*/ 184 w 200"/>
                <a:gd name="T3" fmla="*/ 172 h 180"/>
                <a:gd name="T4" fmla="*/ 184 w 200"/>
                <a:gd name="T5" fmla="*/ 98 h 180"/>
                <a:gd name="T6" fmla="*/ 101 w 200"/>
                <a:gd name="T7" fmla="*/ 16 h 180"/>
                <a:gd name="T8" fmla="*/ 96 w 200"/>
                <a:gd name="T9" fmla="*/ 16 h 180"/>
                <a:gd name="T10" fmla="*/ 16 w 200"/>
                <a:gd name="T11" fmla="*/ 98 h 180"/>
                <a:gd name="T12" fmla="*/ 16 w 200"/>
                <a:gd name="T13" fmla="*/ 172 h 180"/>
                <a:gd name="T14" fmla="*/ 8 w 200"/>
                <a:gd name="T15" fmla="*/ 180 h 180"/>
                <a:gd name="T16" fmla="*/ 0 w 200"/>
                <a:gd name="T17" fmla="*/ 172 h 180"/>
                <a:gd name="T18" fmla="*/ 0 w 200"/>
                <a:gd name="T19" fmla="*/ 98 h 180"/>
                <a:gd name="T20" fmla="*/ 96 w 200"/>
                <a:gd name="T21" fmla="*/ 0 h 180"/>
                <a:gd name="T22" fmla="*/ 101 w 200"/>
                <a:gd name="T23" fmla="*/ 0 h 180"/>
                <a:gd name="T24" fmla="*/ 200 w 200"/>
                <a:gd name="T25" fmla="*/ 98 h 180"/>
                <a:gd name="T26" fmla="*/ 200 w 200"/>
                <a:gd name="T27" fmla="*/ 172 h 180"/>
                <a:gd name="T28" fmla="*/ 192 w 200"/>
                <a:gd name="T2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188" y="180"/>
                    <a:pt x="184" y="176"/>
                    <a:pt x="184" y="172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53"/>
                    <a:pt x="146" y="16"/>
                    <a:pt x="101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51" y="16"/>
                    <a:pt x="16" y="53"/>
                    <a:pt x="16" y="98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6"/>
                    <a:pt x="12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2" y="0"/>
                    <a:pt x="9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55" y="0"/>
                    <a:pt x="200" y="44"/>
                    <a:pt x="200" y="98"/>
                  </a:cubicBezTo>
                  <a:cubicBezTo>
                    <a:pt x="200" y="172"/>
                    <a:pt x="200" y="172"/>
                    <a:pt x="200" y="172"/>
                  </a:cubicBezTo>
                  <a:cubicBezTo>
                    <a:pt x="200" y="176"/>
                    <a:pt x="196" y="180"/>
                    <a:pt x="192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6370638" y="2962275"/>
              <a:ext cx="46038" cy="65088"/>
            </a:xfrm>
            <a:custGeom>
              <a:avLst/>
              <a:gdLst>
                <a:gd name="T0" fmla="*/ 49 w 53"/>
                <a:gd name="T1" fmla="*/ 77 h 77"/>
                <a:gd name="T2" fmla="*/ 45 w 53"/>
                <a:gd name="T3" fmla="*/ 73 h 77"/>
                <a:gd name="T4" fmla="*/ 3 w 53"/>
                <a:gd name="T5" fmla="*/ 8 h 77"/>
                <a:gd name="T6" fmla="*/ 1 w 53"/>
                <a:gd name="T7" fmla="*/ 2 h 77"/>
                <a:gd name="T8" fmla="*/ 6 w 53"/>
                <a:gd name="T9" fmla="*/ 0 h 77"/>
                <a:gd name="T10" fmla="*/ 53 w 53"/>
                <a:gd name="T11" fmla="*/ 73 h 77"/>
                <a:gd name="T12" fmla="*/ 49 w 53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7">
                  <a:moveTo>
                    <a:pt x="49" y="77"/>
                  </a:moveTo>
                  <a:cubicBezTo>
                    <a:pt x="47" y="77"/>
                    <a:pt x="45" y="75"/>
                    <a:pt x="45" y="73"/>
                  </a:cubicBezTo>
                  <a:cubicBezTo>
                    <a:pt x="45" y="45"/>
                    <a:pt x="29" y="19"/>
                    <a:pt x="3" y="8"/>
                  </a:cubicBezTo>
                  <a:cubicBezTo>
                    <a:pt x="1" y="7"/>
                    <a:pt x="0" y="5"/>
                    <a:pt x="1" y="2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35" y="13"/>
                    <a:pt x="53" y="41"/>
                    <a:pt x="53" y="73"/>
                  </a:cubicBezTo>
                  <a:cubicBezTo>
                    <a:pt x="53" y="75"/>
                    <a:pt x="52" y="77"/>
                    <a:pt x="4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2"/>
            <p:cNvSpPr>
              <a:spLocks noEditPoints="1"/>
            </p:cNvSpPr>
            <p:nvPr/>
          </p:nvSpPr>
          <p:spPr bwMode="auto">
            <a:xfrm>
              <a:off x="6597651" y="2935288"/>
              <a:ext cx="227013" cy="223838"/>
            </a:xfrm>
            <a:custGeom>
              <a:avLst/>
              <a:gdLst>
                <a:gd name="T0" fmla="*/ 120 w 268"/>
                <a:gd name="T1" fmla="*/ 263 h 263"/>
                <a:gd name="T2" fmla="*/ 96 w 268"/>
                <a:gd name="T3" fmla="*/ 250 h 263"/>
                <a:gd name="T4" fmla="*/ 18 w 268"/>
                <a:gd name="T5" fmla="*/ 172 h 263"/>
                <a:gd name="T6" fmla="*/ 18 w 268"/>
                <a:gd name="T7" fmla="*/ 125 h 263"/>
                <a:gd name="T8" fmla="*/ 140 w 268"/>
                <a:gd name="T9" fmla="*/ 3 h 263"/>
                <a:gd name="T10" fmla="*/ 147 w 268"/>
                <a:gd name="T11" fmla="*/ 0 h 263"/>
                <a:gd name="T12" fmla="*/ 250 w 268"/>
                <a:gd name="T13" fmla="*/ 11 h 263"/>
                <a:gd name="T14" fmla="*/ 251 w 268"/>
                <a:gd name="T15" fmla="*/ 11 h 263"/>
                <a:gd name="T16" fmla="*/ 257 w 268"/>
                <a:gd name="T17" fmla="*/ 18 h 263"/>
                <a:gd name="T18" fmla="*/ 268 w 268"/>
                <a:gd name="T19" fmla="*/ 121 h 263"/>
                <a:gd name="T20" fmla="*/ 265 w 268"/>
                <a:gd name="T21" fmla="*/ 128 h 263"/>
                <a:gd name="T22" fmla="*/ 143 w 268"/>
                <a:gd name="T23" fmla="*/ 250 h 263"/>
                <a:gd name="T24" fmla="*/ 120 w 268"/>
                <a:gd name="T25" fmla="*/ 263 h 263"/>
                <a:gd name="T26" fmla="*/ 149 w 268"/>
                <a:gd name="T27" fmla="*/ 17 h 263"/>
                <a:gd name="T28" fmla="*/ 30 w 268"/>
                <a:gd name="T29" fmla="*/ 136 h 263"/>
                <a:gd name="T30" fmla="*/ 30 w 268"/>
                <a:gd name="T31" fmla="*/ 161 h 263"/>
                <a:gd name="T32" fmla="*/ 107 w 268"/>
                <a:gd name="T33" fmla="*/ 238 h 263"/>
                <a:gd name="T34" fmla="*/ 120 w 268"/>
                <a:gd name="T35" fmla="*/ 247 h 263"/>
                <a:gd name="T36" fmla="*/ 132 w 268"/>
                <a:gd name="T37" fmla="*/ 238 h 263"/>
                <a:gd name="T38" fmla="*/ 251 w 268"/>
                <a:gd name="T39" fmla="*/ 119 h 263"/>
                <a:gd name="T40" fmla="*/ 242 w 268"/>
                <a:gd name="T41" fmla="*/ 26 h 263"/>
                <a:gd name="T42" fmla="*/ 149 w 268"/>
                <a:gd name="T43" fmla="*/ 1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3">
                  <a:moveTo>
                    <a:pt x="120" y="263"/>
                  </a:moveTo>
                  <a:cubicBezTo>
                    <a:pt x="111" y="263"/>
                    <a:pt x="104" y="258"/>
                    <a:pt x="96" y="250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0" y="154"/>
                    <a:pt x="0" y="143"/>
                    <a:pt x="18" y="125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2" y="1"/>
                    <a:pt x="144" y="0"/>
                    <a:pt x="147" y="0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0" y="11"/>
                    <a:pt x="251" y="11"/>
                    <a:pt x="251" y="11"/>
                  </a:cubicBezTo>
                  <a:cubicBezTo>
                    <a:pt x="255" y="11"/>
                    <a:pt x="257" y="15"/>
                    <a:pt x="257" y="18"/>
                  </a:cubicBezTo>
                  <a:cubicBezTo>
                    <a:pt x="268" y="121"/>
                    <a:pt x="268" y="121"/>
                    <a:pt x="268" y="121"/>
                  </a:cubicBezTo>
                  <a:cubicBezTo>
                    <a:pt x="268" y="124"/>
                    <a:pt x="267" y="126"/>
                    <a:pt x="265" y="128"/>
                  </a:cubicBezTo>
                  <a:cubicBezTo>
                    <a:pt x="143" y="250"/>
                    <a:pt x="143" y="250"/>
                    <a:pt x="143" y="250"/>
                  </a:cubicBezTo>
                  <a:cubicBezTo>
                    <a:pt x="135" y="258"/>
                    <a:pt x="128" y="263"/>
                    <a:pt x="120" y="263"/>
                  </a:cubicBezTo>
                  <a:close/>
                  <a:moveTo>
                    <a:pt x="149" y="17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18" y="148"/>
                    <a:pt x="18" y="149"/>
                    <a:pt x="30" y="161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1" y="242"/>
                    <a:pt x="116" y="247"/>
                    <a:pt x="120" y="247"/>
                  </a:cubicBezTo>
                  <a:cubicBezTo>
                    <a:pt x="123" y="247"/>
                    <a:pt x="128" y="242"/>
                    <a:pt x="132" y="238"/>
                  </a:cubicBezTo>
                  <a:cubicBezTo>
                    <a:pt x="251" y="119"/>
                    <a:pt x="251" y="119"/>
                    <a:pt x="251" y="119"/>
                  </a:cubicBezTo>
                  <a:cubicBezTo>
                    <a:pt x="242" y="26"/>
                    <a:pt x="242" y="26"/>
                    <a:pt x="242" y="26"/>
                  </a:cubicBezTo>
                  <a:lnTo>
                    <a:pt x="14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3"/>
            <p:cNvSpPr>
              <a:spLocks/>
            </p:cNvSpPr>
            <p:nvPr/>
          </p:nvSpPr>
          <p:spPr bwMode="auto">
            <a:xfrm>
              <a:off x="6630988" y="3016250"/>
              <a:ext cx="47625" cy="55563"/>
            </a:xfrm>
            <a:custGeom>
              <a:avLst/>
              <a:gdLst>
                <a:gd name="T0" fmla="*/ 14 w 56"/>
                <a:gd name="T1" fmla="*/ 65 h 65"/>
                <a:gd name="T2" fmla="*/ 11 w 56"/>
                <a:gd name="T3" fmla="*/ 64 h 65"/>
                <a:gd name="T4" fmla="*/ 12 w 56"/>
                <a:gd name="T5" fmla="*/ 38 h 65"/>
                <a:gd name="T6" fmla="*/ 48 w 56"/>
                <a:gd name="T7" fmla="*/ 2 h 65"/>
                <a:gd name="T8" fmla="*/ 54 w 56"/>
                <a:gd name="T9" fmla="*/ 2 h 65"/>
                <a:gd name="T10" fmla="*/ 54 w 56"/>
                <a:gd name="T11" fmla="*/ 7 h 65"/>
                <a:gd name="T12" fmla="*/ 18 w 56"/>
                <a:gd name="T13" fmla="*/ 44 h 65"/>
                <a:gd name="T14" fmla="*/ 16 w 56"/>
                <a:gd name="T15" fmla="*/ 58 h 65"/>
                <a:gd name="T16" fmla="*/ 16 w 56"/>
                <a:gd name="T17" fmla="*/ 64 h 65"/>
                <a:gd name="T18" fmla="*/ 14 w 56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5">
                  <a:moveTo>
                    <a:pt x="14" y="65"/>
                  </a:moveTo>
                  <a:cubicBezTo>
                    <a:pt x="13" y="65"/>
                    <a:pt x="12" y="65"/>
                    <a:pt x="11" y="64"/>
                  </a:cubicBezTo>
                  <a:cubicBezTo>
                    <a:pt x="0" y="54"/>
                    <a:pt x="3" y="47"/>
                    <a:pt x="12" y="3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50" y="0"/>
                    <a:pt x="52" y="0"/>
                    <a:pt x="54" y="2"/>
                  </a:cubicBezTo>
                  <a:cubicBezTo>
                    <a:pt x="56" y="3"/>
                    <a:pt x="56" y="6"/>
                    <a:pt x="54" y="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0" y="51"/>
                    <a:pt x="10" y="52"/>
                    <a:pt x="16" y="58"/>
                  </a:cubicBezTo>
                  <a:cubicBezTo>
                    <a:pt x="18" y="60"/>
                    <a:pt x="18" y="63"/>
                    <a:pt x="16" y="64"/>
                  </a:cubicBezTo>
                  <a:cubicBezTo>
                    <a:pt x="16" y="65"/>
                    <a:pt x="15" y="65"/>
                    <a:pt x="1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4"/>
            <p:cNvSpPr>
              <a:spLocks/>
            </p:cNvSpPr>
            <p:nvPr/>
          </p:nvSpPr>
          <p:spPr bwMode="auto">
            <a:xfrm>
              <a:off x="6677026" y="3006725"/>
              <a:ext cx="11113" cy="11113"/>
            </a:xfrm>
            <a:custGeom>
              <a:avLst/>
              <a:gdLst>
                <a:gd name="T0" fmla="*/ 4 w 12"/>
                <a:gd name="T1" fmla="*/ 12 h 12"/>
                <a:gd name="T2" fmla="*/ 1 w 12"/>
                <a:gd name="T3" fmla="*/ 10 h 12"/>
                <a:gd name="T4" fmla="*/ 1 w 12"/>
                <a:gd name="T5" fmla="*/ 5 h 12"/>
                <a:gd name="T6" fmla="*/ 5 w 12"/>
                <a:gd name="T7" fmla="*/ 1 h 12"/>
                <a:gd name="T8" fmla="*/ 10 w 12"/>
                <a:gd name="T9" fmla="*/ 1 h 12"/>
                <a:gd name="T10" fmla="*/ 10 w 12"/>
                <a:gd name="T11" fmla="*/ 7 h 12"/>
                <a:gd name="T12" fmla="*/ 7 w 12"/>
                <a:gd name="T13" fmla="*/ 10 h 12"/>
                <a:gd name="T14" fmla="*/ 4 w 1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4" y="12"/>
                  </a:moveTo>
                  <a:cubicBezTo>
                    <a:pt x="3" y="12"/>
                    <a:pt x="2" y="11"/>
                    <a:pt x="1" y="10"/>
                  </a:cubicBezTo>
                  <a:cubicBezTo>
                    <a:pt x="0" y="9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9" y="0"/>
                    <a:pt x="10" y="1"/>
                  </a:cubicBezTo>
                  <a:cubicBezTo>
                    <a:pt x="12" y="3"/>
                    <a:pt x="12" y="6"/>
                    <a:pt x="10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5"/>
            <p:cNvSpPr>
              <a:spLocks noEditPoints="1"/>
            </p:cNvSpPr>
            <p:nvPr/>
          </p:nvSpPr>
          <p:spPr bwMode="auto">
            <a:xfrm>
              <a:off x="6734176" y="2968625"/>
              <a:ext cx="55563" cy="57150"/>
            </a:xfrm>
            <a:custGeom>
              <a:avLst/>
              <a:gdLst>
                <a:gd name="T0" fmla="*/ 34 w 67"/>
                <a:gd name="T1" fmla="*/ 67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34 w 67"/>
                <a:gd name="T9" fmla="*/ 67 h 67"/>
                <a:gd name="T10" fmla="*/ 34 w 67"/>
                <a:gd name="T11" fmla="*/ 16 h 67"/>
                <a:gd name="T12" fmla="*/ 16 w 67"/>
                <a:gd name="T13" fmla="*/ 33 h 67"/>
                <a:gd name="T14" fmla="*/ 34 w 67"/>
                <a:gd name="T15" fmla="*/ 51 h 67"/>
                <a:gd name="T16" fmla="*/ 51 w 67"/>
                <a:gd name="T17" fmla="*/ 33 h 67"/>
                <a:gd name="T18" fmla="*/ 34 w 67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3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3" y="51"/>
                    <a:pt x="51" y="43"/>
                    <a:pt x="51" y="33"/>
                  </a:cubicBezTo>
                  <a:cubicBezTo>
                    <a:pt x="51" y="24"/>
                    <a:pt x="43" y="16"/>
                    <a:pt x="3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8"/>
            <p:cNvSpPr>
              <a:spLocks noEditPoints="1"/>
            </p:cNvSpPr>
            <p:nvPr/>
          </p:nvSpPr>
          <p:spPr bwMode="auto">
            <a:xfrm>
              <a:off x="5165726" y="2938463"/>
              <a:ext cx="219075" cy="219075"/>
            </a:xfrm>
            <a:custGeom>
              <a:avLst/>
              <a:gdLst>
                <a:gd name="T0" fmla="*/ 129 w 258"/>
                <a:gd name="T1" fmla="*/ 258 h 258"/>
                <a:gd name="T2" fmla="*/ 0 w 258"/>
                <a:gd name="T3" fmla="*/ 129 h 258"/>
                <a:gd name="T4" fmla="*/ 129 w 258"/>
                <a:gd name="T5" fmla="*/ 0 h 258"/>
                <a:gd name="T6" fmla="*/ 258 w 258"/>
                <a:gd name="T7" fmla="*/ 129 h 258"/>
                <a:gd name="T8" fmla="*/ 129 w 258"/>
                <a:gd name="T9" fmla="*/ 258 h 258"/>
                <a:gd name="T10" fmla="*/ 129 w 258"/>
                <a:gd name="T11" fmla="*/ 16 h 258"/>
                <a:gd name="T12" fmla="*/ 16 w 258"/>
                <a:gd name="T13" fmla="*/ 129 h 258"/>
                <a:gd name="T14" fmla="*/ 129 w 258"/>
                <a:gd name="T15" fmla="*/ 242 h 258"/>
                <a:gd name="T16" fmla="*/ 242 w 258"/>
                <a:gd name="T17" fmla="*/ 129 h 258"/>
                <a:gd name="T18" fmla="*/ 129 w 258"/>
                <a:gd name="T19" fmla="*/ 1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58">
                  <a:moveTo>
                    <a:pt x="129" y="258"/>
                  </a:move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0" y="0"/>
                    <a:pt x="258" y="58"/>
                    <a:pt x="258" y="129"/>
                  </a:cubicBezTo>
                  <a:cubicBezTo>
                    <a:pt x="258" y="200"/>
                    <a:pt x="200" y="258"/>
                    <a:pt x="129" y="258"/>
                  </a:cubicBezTo>
                  <a:close/>
                  <a:moveTo>
                    <a:pt x="129" y="16"/>
                  </a:moveTo>
                  <a:cubicBezTo>
                    <a:pt x="66" y="16"/>
                    <a:pt x="16" y="66"/>
                    <a:pt x="16" y="129"/>
                  </a:cubicBezTo>
                  <a:cubicBezTo>
                    <a:pt x="16" y="191"/>
                    <a:pt x="66" y="242"/>
                    <a:pt x="129" y="242"/>
                  </a:cubicBezTo>
                  <a:cubicBezTo>
                    <a:pt x="191" y="242"/>
                    <a:pt x="242" y="191"/>
                    <a:pt x="242" y="129"/>
                  </a:cubicBezTo>
                  <a:cubicBezTo>
                    <a:pt x="242" y="66"/>
                    <a:pt x="191" y="16"/>
                    <a:pt x="1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69"/>
            <p:cNvSpPr>
              <a:spLocks noEditPoints="1"/>
            </p:cNvSpPr>
            <p:nvPr/>
          </p:nvSpPr>
          <p:spPr bwMode="auto">
            <a:xfrm>
              <a:off x="5249863" y="3022600"/>
              <a:ext cx="50800" cy="5080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6 h 60"/>
                <a:gd name="T12" fmla="*/ 16 w 60"/>
                <a:gd name="T13" fmla="*/ 30 h 60"/>
                <a:gd name="T14" fmla="*/ 30 w 60"/>
                <a:gd name="T15" fmla="*/ 44 h 60"/>
                <a:gd name="T16" fmla="*/ 44 w 60"/>
                <a:gd name="T17" fmla="*/ 30 h 60"/>
                <a:gd name="T18" fmla="*/ 30 w 60"/>
                <a:gd name="T19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6"/>
                  </a:moveTo>
                  <a:cubicBezTo>
                    <a:pt x="22" y="16"/>
                    <a:pt x="16" y="22"/>
                    <a:pt x="16" y="30"/>
                  </a:cubicBezTo>
                  <a:cubicBezTo>
                    <a:pt x="16" y="38"/>
                    <a:pt x="22" y="44"/>
                    <a:pt x="30" y="44"/>
                  </a:cubicBezTo>
                  <a:cubicBezTo>
                    <a:pt x="38" y="44"/>
                    <a:pt x="44" y="38"/>
                    <a:pt x="44" y="30"/>
                  </a:cubicBezTo>
                  <a:cubicBezTo>
                    <a:pt x="44" y="22"/>
                    <a:pt x="38" y="16"/>
                    <a:pt x="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70"/>
            <p:cNvSpPr>
              <a:spLocks/>
            </p:cNvSpPr>
            <p:nvPr/>
          </p:nvSpPr>
          <p:spPr bwMode="auto">
            <a:xfrm>
              <a:off x="5192713" y="3043238"/>
              <a:ext cx="6350" cy="11113"/>
            </a:xfrm>
            <a:custGeom>
              <a:avLst/>
              <a:gdLst>
                <a:gd name="T0" fmla="*/ 4 w 8"/>
                <a:gd name="T1" fmla="*/ 13 h 13"/>
                <a:gd name="T2" fmla="*/ 0 w 8"/>
                <a:gd name="T3" fmla="*/ 9 h 13"/>
                <a:gd name="T4" fmla="*/ 0 w 8"/>
                <a:gd name="T5" fmla="*/ 4 h 13"/>
                <a:gd name="T6" fmla="*/ 4 w 8"/>
                <a:gd name="T7" fmla="*/ 0 h 13"/>
                <a:gd name="T8" fmla="*/ 8 w 8"/>
                <a:gd name="T9" fmla="*/ 4 h 13"/>
                <a:gd name="T10" fmla="*/ 8 w 8"/>
                <a:gd name="T11" fmla="*/ 8 h 13"/>
                <a:gd name="T12" fmla="*/ 5 w 8"/>
                <a:gd name="T13" fmla="*/ 13 h 13"/>
                <a:gd name="T14" fmla="*/ 4 w 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4" y="13"/>
                  </a:moveTo>
                  <a:cubicBezTo>
                    <a:pt x="2" y="13"/>
                    <a:pt x="1" y="11"/>
                    <a:pt x="0" y="9"/>
                  </a:cubicBezTo>
                  <a:cubicBezTo>
                    <a:pt x="0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"/>
                    <a:pt x="8" y="7"/>
                    <a:pt x="8" y="8"/>
                  </a:cubicBezTo>
                  <a:cubicBezTo>
                    <a:pt x="8" y="11"/>
                    <a:pt x="7" y="13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71"/>
            <p:cNvSpPr>
              <a:spLocks/>
            </p:cNvSpPr>
            <p:nvPr/>
          </p:nvSpPr>
          <p:spPr bwMode="auto">
            <a:xfrm>
              <a:off x="5194301" y="3055938"/>
              <a:ext cx="46038" cy="63500"/>
            </a:xfrm>
            <a:custGeom>
              <a:avLst/>
              <a:gdLst>
                <a:gd name="T0" fmla="*/ 51 w 55"/>
                <a:gd name="T1" fmla="*/ 74 h 74"/>
                <a:gd name="T2" fmla="*/ 49 w 55"/>
                <a:gd name="T3" fmla="*/ 74 h 74"/>
                <a:gd name="T4" fmla="*/ 1 w 55"/>
                <a:gd name="T5" fmla="*/ 5 h 74"/>
                <a:gd name="T6" fmla="*/ 4 w 55"/>
                <a:gd name="T7" fmla="*/ 1 h 74"/>
                <a:gd name="T8" fmla="*/ 9 w 55"/>
                <a:gd name="T9" fmla="*/ 4 h 74"/>
                <a:gd name="T10" fmla="*/ 53 w 55"/>
                <a:gd name="T11" fmla="*/ 67 h 74"/>
                <a:gd name="T12" fmla="*/ 54 w 55"/>
                <a:gd name="T13" fmla="*/ 72 h 74"/>
                <a:gd name="T14" fmla="*/ 51 w 55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4">
                  <a:moveTo>
                    <a:pt x="51" y="74"/>
                  </a:moveTo>
                  <a:cubicBezTo>
                    <a:pt x="50" y="74"/>
                    <a:pt x="49" y="74"/>
                    <a:pt x="49" y="74"/>
                  </a:cubicBezTo>
                  <a:cubicBezTo>
                    <a:pt x="23" y="59"/>
                    <a:pt x="6" y="34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13" y="31"/>
                    <a:pt x="29" y="53"/>
                    <a:pt x="53" y="67"/>
                  </a:cubicBezTo>
                  <a:cubicBezTo>
                    <a:pt x="55" y="68"/>
                    <a:pt x="55" y="70"/>
                    <a:pt x="54" y="72"/>
                  </a:cubicBezTo>
                  <a:cubicBezTo>
                    <a:pt x="54" y="74"/>
                    <a:pt x="52" y="74"/>
                    <a:pt x="5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2"/>
            <p:cNvSpPr>
              <a:spLocks/>
            </p:cNvSpPr>
            <p:nvPr/>
          </p:nvSpPr>
          <p:spPr bwMode="auto">
            <a:xfrm>
              <a:off x="5213351" y="3049588"/>
              <a:ext cx="22225" cy="42863"/>
            </a:xfrm>
            <a:custGeom>
              <a:avLst/>
              <a:gdLst>
                <a:gd name="T0" fmla="*/ 21 w 25"/>
                <a:gd name="T1" fmla="*/ 51 h 51"/>
                <a:gd name="T2" fmla="*/ 18 w 25"/>
                <a:gd name="T3" fmla="*/ 49 h 51"/>
                <a:gd name="T4" fmla="*/ 0 w 25"/>
                <a:gd name="T5" fmla="*/ 4 h 51"/>
                <a:gd name="T6" fmla="*/ 4 w 25"/>
                <a:gd name="T7" fmla="*/ 0 h 51"/>
                <a:gd name="T8" fmla="*/ 8 w 25"/>
                <a:gd name="T9" fmla="*/ 4 h 51"/>
                <a:gd name="T10" fmla="*/ 24 w 25"/>
                <a:gd name="T11" fmla="*/ 44 h 51"/>
                <a:gd name="T12" fmla="*/ 24 w 25"/>
                <a:gd name="T13" fmla="*/ 49 h 51"/>
                <a:gd name="T14" fmla="*/ 21 w 2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51">
                  <a:moveTo>
                    <a:pt x="21" y="51"/>
                  </a:moveTo>
                  <a:cubicBezTo>
                    <a:pt x="20" y="51"/>
                    <a:pt x="19" y="50"/>
                    <a:pt x="18" y="49"/>
                  </a:cubicBezTo>
                  <a:cubicBezTo>
                    <a:pt x="6" y="37"/>
                    <a:pt x="0" y="2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13" y="33"/>
                    <a:pt x="24" y="44"/>
                  </a:cubicBezTo>
                  <a:cubicBezTo>
                    <a:pt x="25" y="45"/>
                    <a:pt x="25" y="48"/>
                    <a:pt x="24" y="49"/>
                  </a:cubicBezTo>
                  <a:cubicBezTo>
                    <a:pt x="23" y="50"/>
                    <a:pt x="22" y="51"/>
                    <a:pt x="2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73"/>
            <p:cNvSpPr>
              <a:spLocks/>
            </p:cNvSpPr>
            <p:nvPr/>
          </p:nvSpPr>
          <p:spPr bwMode="auto">
            <a:xfrm>
              <a:off x="5235576" y="3090863"/>
              <a:ext cx="11113" cy="9525"/>
            </a:xfrm>
            <a:custGeom>
              <a:avLst/>
              <a:gdLst>
                <a:gd name="T0" fmla="*/ 8 w 13"/>
                <a:gd name="T1" fmla="*/ 11 h 11"/>
                <a:gd name="T2" fmla="*/ 6 w 13"/>
                <a:gd name="T3" fmla="*/ 10 h 11"/>
                <a:gd name="T4" fmla="*/ 3 w 13"/>
                <a:gd name="T5" fmla="*/ 8 h 11"/>
                <a:gd name="T6" fmla="*/ 1 w 13"/>
                <a:gd name="T7" fmla="*/ 2 h 11"/>
                <a:gd name="T8" fmla="*/ 7 w 13"/>
                <a:gd name="T9" fmla="*/ 1 h 11"/>
                <a:gd name="T10" fmla="*/ 10 w 13"/>
                <a:gd name="T11" fmla="*/ 3 h 11"/>
                <a:gd name="T12" fmla="*/ 12 w 13"/>
                <a:gd name="T13" fmla="*/ 9 h 11"/>
                <a:gd name="T14" fmla="*/ 8 w 1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8" y="11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5" y="9"/>
                    <a:pt x="4" y="9"/>
                    <a:pt x="3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4"/>
                    <a:pt x="13" y="7"/>
                    <a:pt x="12" y="9"/>
                  </a:cubicBezTo>
                  <a:cubicBezTo>
                    <a:pt x="11" y="10"/>
                    <a:pt x="10" y="11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74"/>
            <p:cNvSpPr>
              <a:spLocks/>
            </p:cNvSpPr>
            <p:nvPr/>
          </p:nvSpPr>
          <p:spPr bwMode="auto">
            <a:xfrm>
              <a:off x="5232401" y="3052763"/>
              <a:ext cx="19050" cy="26988"/>
            </a:xfrm>
            <a:custGeom>
              <a:avLst/>
              <a:gdLst>
                <a:gd name="T0" fmla="*/ 19 w 23"/>
                <a:gd name="T1" fmla="*/ 32 h 32"/>
                <a:gd name="T2" fmla="*/ 17 w 23"/>
                <a:gd name="T3" fmla="*/ 32 h 32"/>
                <a:gd name="T4" fmla="*/ 0 w 23"/>
                <a:gd name="T5" fmla="*/ 4 h 32"/>
                <a:gd name="T6" fmla="*/ 4 w 23"/>
                <a:gd name="T7" fmla="*/ 0 h 32"/>
                <a:gd name="T8" fmla="*/ 8 w 23"/>
                <a:gd name="T9" fmla="*/ 4 h 32"/>
                <a:gd name="T10" fmla="*/ 21 w 23"/>
                <a:gd name="T11" fmla="*/ 25 h 32"/>
                <a:gd name="T12" fmla="*/ 22 w 23"/>
                <a:gd name="T13" fmla="*/ 30 h 32"/>
                <a:gd name="T14" fmla="*/ 19 w 23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2">
                  <a:moveTo>
                    <a:pt x="19" y="32"/>
                  </a:moveTo>
                  <a:cubicBezTo>
                    <a:pt x="18" y="32"/>
                    <a:pt x="17" y="32"/>
                    <a:pt x="17" y="32"/>
                  </a:cubicBezTo>
                  <a:cubicBezTo>
                    <a:pt x="7" y="26"/>
                    <a:pt x="0" y="1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13"/>
                    <a:pt x="13" y="21"/>
                    <a:pt x="21" y="25"/>
                  </a:cubicBezTo>
                  <a:cubicBezTo>
                    <a:pt x="23" y="26"/>
                    <a:pt x="23" y="28"/>
                    <a:pt x="22" y="30"/>
                  </a:cubicBezTo>
                  <a:cubicBezTo>
                    <a:pt x="21" y="32"/>
                    <a:pt x="20" y="32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75"/>
            <p:cNvSpPr>
              <a:spLocks/>
            </p:cNvSpPr>
            <p:nvPr/>
          </p:nvSpPr>
          <p:spPr bwMode="auto">
            <a:xfrm>
              <a:off x="5318126" y="2976563"/>
              <a:ext cx="41275" cy="79375"/>
            </a:xfrm>
            <a:custGeom>
              <a:avLst/>
              <a:gdLst>
                <a:gd name="T0" fmla="*/ 42 w 50"/>
                <a:gd name="T1" fmla="*/ 95 h 95"/>
                <a:gd name="T2" fmla="*/ 42 w 50"/>
                <a:gd name="T3" fmla="*/ 95 h 95"/>
                <a:gd name="T4" fmla="*/ 38 w 50"/>
                <a:gd name="T5" fmla="*/ 90 h 95"/>
                <a:gd name="T6" fmla="*/ 2 w 50"/>
                <a:gd name="T7" fmla="*/ 7 h 95"/>
                <a:gd name="T8" fmla="*/ 1 w 50"/>
                <a:gd name="T9" fmla="*/ 2 h 95"/>
                <a:gd name="T10" fmla="*/ 7 w 50"/>
                <a:gd name="T11" fmla="*/ 1 h 95"/>
                <a:gd name="T12" fmla="*/ 46 w 50"/>
                <a:gd name="T13" fmla="*/ 91 h 95"/>
                <a:gd name="T14" fmla="*/ 42 w 50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95">
                  <a:moveTo>
                    <a:pt x="42" y="95"/>
                  </a:moveTo>
                  <a:cubicBezTo>
                    <a:pt x="42" y="95"/>
                    <a:pt x="42" y="95"/>
                    <a:pt x="42" y="95"/>
                  </a:cubicBezTo>
                  <a:cubicBezTo>
                    <a:pt x="39" y="94"/>
                    <a:pt x="38" y="92"/>
                    <a:pt x="38" y="90"/>
                  </a:cubicBezTo>
                  <a:cubicBezTo>
                    <a:pt x="42" y="58"/>
                    <a:pt x="28" y="26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2"/>
                    <a:pt x="50" y="56"/>
                    <a:pt x="46" y="91"/>
                  </a:cubicBezTo>
                  <a:cubicBezTo>
                    <a:pt x="46" y="93"/>
                    <a:pt x="44" y="95"/>
                    <a:pt x="4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6"/>
            <p:cNvSpPr>
              <a:spLocks/>
            </p:cNvSpPr>
            <p:nvPr/>
          </p:nvSpPr>
          <p:spPr bwMode="auto">
            <a:xfrm>
              <a:off x="5310188" y="2995613"/>
              <a:ext cx="30163" cy="53975"/>
            </a:xfrm>
            <a:custGeom>
              <a:avLst/>
              <a:gdLst>
                <a:gd name="T0" fmla="*/ 28 w 35"/>
                <a:gd name="T1" fmla="*/ 64 h 64"/>
                <a:gd name="T2" fmla="*/ 28 w 35"/>
                <a:gd name="T3" fmla="*/ 64 h 64"/>
                <a:gd name="T4" fmla="*/ 25 w 35"/>
                <a:gd name="T5" fmla="*/ 60 h 64"/>
                <a:gd name="T6" fmla="*/ 2 w 35"/>
                <a:gd name="T7" fmla="*/ 8 h 64"/>
                <a:gd name="T8" fmla="*/ 1 w 35"/>
                <a:gd name="T9" fmla="*/ 2 h 64"/>
                <a:gd name="T10" fmla="*/ 7 w 35"/>
                <a:gd name="T11" fmla="*/ 1 h 64"/>
                <a:gd name="T12" fmla="*/ 32 w 35"/>
                <a:gd name="T13" fmla="*/ 61 h 64"/>
                <a:gd name="T14" fmla="*/ 28 w 3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4">
                  <a:moveTo>
                    <a:pt x="28" y="64"/>
                  </a:moveTo>
                  <a:cubicBezTo>
                    <a:pt x="28" y="64"/>
                    <a:pt x="28" y="64"/>
                    <a:pt x="28" y="64"/>
                  </a:cubicBezTo>
                  <a:cubicBezTo>
                    <a:pt x="26" y="64"/>
                    <a:pt x="24" y="62"/>
                    <a:pt x="25" y="60"/>
                  </a:cubicBezTo>
                  <a:cubicBezTo>
                    <a:pt x="27" y="40"/>
                    <a:pt x="18" y="2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5" y="15"/>
                    <a:pt x="35" y="38"/>
                    <a:pt x="32" y="61"/>
                  </a:cubicBezTo>
                  <a:cubicBezTo>
                    <a:pt x="32" y="63"/>
                    <a:pt x="30" y="64"/>
                    <a:pt x="2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77"/>
            <p:cNvSpPr>
              <a:spLocks/>
            </p:cNvSpPr>
            <p:nvPr/>
          </p:nvSpPr>
          <p:spPr bwMode="auto">
            <a:xfrm>
              <a:off x="5302251" y="3013075"/>
              <a:ext cx="17463" cy="28575"/>
            </a:xfrm>
            <a:custGeom>
              <a:avLst/>
              <a:gdLst>
                <a:gd name="T0" fmla="*/ 15 w 21"/>
                <a:gd name="T1" fmla="*/ 35 h 35"/>
                <a:gd name="T2" fmla="*/ 15 w 21"/>
                <a:gd name="T3" fmla="*/ 35 h 35"/>
                <a:gd name="T4" fmla="*/ 12 w 21"/>
                <a:gd name="T5" fmla="*/ 30 h 35"/>
                <a:gd name="T6" fmla="*/ 2 w 21"/>
                <a:gd name="T7" fmla="*/ 8 h 35"/>
                <a:gd name="T8" fmla="*/ 1 w 21"/>
                <a:gd name="T9" fmla="*/ 2 h 35"/>
                <a:gd name="T10" fmla="*/ 7 w 21"/>
                <a:gd name="T11" fmla="*/ 2 h 35"/>
                <a:gd name="T12" fmla="*/ 19 w 21"/>
                <a:gd name="T13" fmla="*/ 31 h 35"/>
                <a:gd name="T14" fmla="*/ 15 w 21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5"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3" y="35"/>
                    <a:pt x="11" y="33"/>
                    <a:pt x="12" y="30"/>
                  </a:cubicBezTo>
                  <a:cubicBezTo>
                    <a:pt x="13" y="22"/>
                    <a:pt x="9" y="13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16" y="8"/>
                    <a:pt x="21" y="20"/>
                    <a:pt x="19" y="31"/>
                  </a:cubicBezTo>
                  <a:cubicBezTo>
                    <a:pt x="19" y="33"/>
                    <a:pt x="17" y="35"/>
                    <a:pt x="1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45"/>
            <p:cNvSpPr>
              <a:spLocks noEditPoints="1"/>
            </p:cNvSpPr>
            <p:nvPr/>
          </p:nvSpPr>
          <p:spPr bwMode="auto">
            <a:xfrm>
              <a:off x="5541963" y="2936875"/>
              <a:ext cx="184150" cy="220663"/>
            </a:xfrm>
            <a:custGeom>
              <a:avLst/>
              <a:gdLst>
                <a:gd name="T0" fmla="*/ 198 w 217"/>
                <a:gd name="T1" fmla="*/ 261 h 261"/>
                <a:gd name="T2" fmla="*/ 198 w 217"/>
                <a:gd name="T3" fmla="*/ 261 h 261"/>
                <a:gd name="T4" fmla="*/ 179 w 217"/>
                <a:gd name="T5" fmla="*/ 257 h 261"/>
                <a:gd name="T6" fmla="*/ 177 w 217"/>
                <a:gd name="T7" fmla="*/ 257 h 261"/>
                <a:gd name="T8" fmla="*/ 74 w 217"/>
                <a:gd name="T9" fmla="*/ 204 h 261"/>
                <a:gd name="T10" fmla="*/ 42 w 217"/>
                <a:gd name="T11" fmla="*/ 204 h 261"/>
                <a:gd name="T12" fmla="*/ 0 w 217"/>
                <a:gd name="T13" fmla="*/ 168 h 261"/>
                <a:gd name="T14" fmla="*/ 0 w 217"/>
                <a:gd name="T15" fmla="*/ 102 h 261"/>
                <a:gd name="T16" fmla="*/ 42 w 217"/>
                <a:gd name="T17" fmla="*/ 60 h 261"/>
                <a:gd name="T18" fmla="*/ 74 w 217"/>
                <a:gd name="T19" fmla="*/ 60 h 261"/>
                <a:gd name="T20" fmla="*/ 177 w 217"/>
                <a:gd name="T21" fmla="*/ 5 h 261"/>
                <a:gd name="T22" fmla="*/ 178 w 217"/>
                <a:gd name="T23" fmla="*/ 4 h 261"/>
                <a:gd name="T24" fmla="*/ 195 w 217"/>
                <a:gd name="T25" fmla="*/ 0 h 261"/>
                <a:gd name="T26" fmla="*/ 210 w 217"/>
                <a:gd name="T27" fmla="*/ 5 h 261"/>
                <a:gd name="T28" fmla="*/ 216 w 217"/>
                <a:gd name="T29" fmla="*/ 29 h 261"/>
                <a:gd name="T30" fmla="*/ 216 w 217"/>
                <a:gd name="T31" fmla="*/ 30 h 261"/>
                <a:gd name="T32" fmla="*/ 216 w 217"/>
                <a:gd name="T33" fmla="*/ 237 h 261"/>
                <a:gd name="T34" fmla="*/ 212 w 217"/>
                <a:gd name="T35" fmla="*/ 254 h 261"/>
                <a:gd name="T36" fmla="*/ 198 w 217"/>
                <a:gd name="T37" fmla="*/ 261 h 261"/>
                <a:gd name="T38" fmla="*/ 184 w 217"/>
                <a:gd name="T39" fmla="*/ 242 h 261"/>
                <a:gd name="T40" fmla="*/ 198 w 217"/>
                <a:gd name="T41" fmla="*/ 245 h 261"/>
                <a:gd name="T42" fmla="*/ 198 w 217"/>
                <a:gd name="T43" fmla="*/ 245 h 261"/>
                <a:gd name="T44" fmla="*/ 199 w 217"/>
                <a:gd name="T45" fmla="*/ 245 h 261"/>
                <a:gd name="T46" fmla="*/ 200 w 217"/>
                <a:gd name="T47" fmla="*/ 237 h 261"/>
                <a:gd name="T48" fmla="*/ 200 w 217"/>
                <a:gd name="T49" fmla="*/ 29 h 261"/>
                <a:gd name="T50" fmla="*/ 198 w 217"/>
                <a:gd name="T51" fmla="*/ 17 h 261"/>
                <a:gd name="T52" fmla="*/ 195 w 217"/>
                <a:gd name="T53" fmla="*/ 16 h 261"/>
                <a:gd name="T54" fmla="*/ 185 w 217"/>
                <a:gd name="T55" fmla="*/ 19 h 261"/>
                <a:gd name="T56" fmla="*/ 75 w 217"/>
                <a:gd name="T57" fmla="*/ 76 h 261"/>
                <a:gd name="T58" fmla="*/ 42 w 217"/>
                <a:gd name="T59" fmla="*/ 76 h 261"/>
                <a:gd name="T60" fmla="*/ 16 w 217"/>
                <a:gd name="T61" fmla="*/ 102 h 261"/>
                <a:gd name="T62" fmla="*/ 16 w 217"/>
                <a:gd name="T63" fmla="*/ 168 h 261"/>
                <a:gd name="T64" fmla="*/ 42 w 217"/>
                <a:gd name="T65" fmla="*/ 188 h 261"/>
                <a:gd name="T66" fmla="*/ 75 w 217"/>
                <a:gd name="T67" fmla="*/ 188 h 261"/>
                <a:gd name="T68" fmla="*/ 184 w 217"/>
                <a:gd name="T69" fmla="*/ 24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261">
                  <a:moveTo>
                    <a:pt x="198" y="261"/>
                  </a:moveTo>
                  <a:cubicBezTo>
                    <a:pt x="198" y="261"/>
                    <a:pt x="198" y="261"/>
                    <a:pt x="198" y="261"/>
                  </a:cubicBezTo>
                  <a:cubicBezTo>
                    <a:pt x="193" y="261"/>
                    <a:pt x="186" y="260"/>
                    <a:pt x="179" y="257"/>
                  </a:cubicBezTo>
                  <a:cubicBezTo>
                    <a:pt x="177" y="257"/>
                    <a:pt x="177" y="257"/>
                    <a:pt x="177" y="257"/>
                  </a:cubicBezTo>
                  <a:cubicBezTo>
                    <a:pt x="142" y="238"/>
                    <a:pt x="83" y="207"/>
                    <a:pt x="74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19" y="204"/>
                    <a:pt x="0" y="188"/>
                    <a:pt x="0" y="16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80"/>
                    <a:pt x="20" y="60"/>
                    <a:pt x="42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83" y="56"/>
                    <a:pt x="141" y="24"/>
                    <a:pt x="177" y="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85" y="1"/>
                    <a:pt x="190" y="0"/>
                    <a:pt x="195" y="0"/>
                  </a:cubicBezTo>
                  <a:cubicBezTo>
                    <a:pt x="201" y="0"/>
                    <a:pt x="206" y="2"/>
                    <a:pt x="210" y="5"/>
                  </a:cubicBezTo>
                  <a:cubicBezTo>
                    <a:pt x="217" y="13"/>
                    <a:pt x="216" y="24"/>
                    <a:pt x="216" y="29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6" y="237"/>
                    <a:pt x="216" y="237"/>
                    <a:pt x="216" y="237"/>
                  </a:cubicBezTo>
                  <a:cubicBezTo>
                    <a:pt x="216" y="245"/>
                    <a:pt x="215" y="250"/>
                    <a:pt x="212" y="254"/>
                  </a:cubicBezTo>
                  <a:cubicBezTo>
                    <a:pt x="210" y="257"/>
                    <a:pt x="206" y="261"/>
                    <a:pt x="198" y="261"/>
                  </a:cubicBezTo>
                  <a:close/>
                  <a:moveTo>
                    <a:pt x="184" y="242"/>
                  </a:moveTo>
                  <a:cubicBezTo>
                    <a:pt x="189" y="244"/>
                    <a:pt x="194" y="245"/>
                    <a:pt x="198" y="24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5"/>
                    <a:pt x="200" y="243"/>
                    <a:pt x="200" y="237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1" y="27"/>
                    <a:pt x="201" y="19"/>
                    <a:pt x="198" y="17"/>
                  </a:cubicBezTo>
                  <a:cubicBezTo>
                    <a:pt x="198" y="16"/>
                    <a:pt x="197" y="16"/>
                    <a:pt x="195" y="16"/>
                  </a:cubicBezTo>
                  <a:cubicBezTo>
                    <a:pt x="194" y="16"/>
                    <a:pt x="190" y="16"/>
                    <a:pt x="185" y="19"/>
                  </a:cubicBezTo>
                  <a:cubicBezTo>
                    <a:pt x="80" y="76"/>
                    <a:pt x="78" y="76"/>
                    <a:pt x="75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29" y="76"/>
                    <a:pt x="16" y="89"/>
                    <a:pt x="16" y="102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80"/>
                    <a:pt x="29" y="188"/>
                    <a:pt x="42" y="188"/>
                  </a:cubicBezTo>
                  <a:cubicBezTo>
                    <a:pt x="75" y="188"/>
                    <a:pt x="75" y="188"/>
                    <a:pt x="75" y="188"/>
                  </a:cubicBezTo>
                  <a:cubicBezTo>
                    <a:pt x="78" y="188"/>
                    <a:pt x="82" y="188"/>
                    <a:pt x="184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46"/>
            <p:cNvSpPr>
              <a:spLocks/>
            </p:cNvSpPr>
            <p:nvPr/>
          </p:nvSpPr>
          <p:spPr bwMode="auto">
            <a:xfrm>
              <a:off x="5634038" y="2973388"/>
              <a:ext cx="68263" cy="34925"/>
            </a:xfrm>
            <a:custGeom>
              <a:avLst/>
              <a:gdLst>
                <a:gd name="T0" fmla="*/ 4 w 80"/>
                <a:gd name="T1" fmla="*/ 41 h 41"/>
                <a:gd name="T2" fmla="*/ 0 w 80"/>
                <a:gd name="T3" fmla="*/ 37 h 41"/>
                <a:gd name="T4" fmla="*/ 4 w 80"/>
                <a:gd name="T5" fmla="*/ 33 h 41"/>
                <a:gd name="T6" fmla="*/ 56 w 80"/>
                <a:gd name="T7" fmla="*/ 6 h 41"/>
                <a:gd name="T8" fmla="*/ 75 w 80"/>
                <a:gd name="T9" fmla="*/ 4 h 41"/>
                <a:gd name="T10" fmla="*/ 80 w 80"/>
                <a:gd name="T11" fmla="*/ 18 h 41"/>
                <a:gd name="T12" fmla="*/ 80 w 80"/>
                <a:gd name="T13" fmla="*/ 32 h 41"/>
                <a:gd name="T14" fmla="*/ 76 w 80"/>
                <a:gd name="T15" fmla="*/ 36 h 41"/>
                <a:gd name="T16" fmla="*/ 72 w 80"/>
                <a:gd name="T17" fmla="*/ 32 h 41"/>
                <a:gd name="T18" fmla="*/ 72 w 80"/>
                <a:gd name="T19" fmla="*/ 18 h 41"/>
                <a:gd name="T20" fmla="*/ 70 w 80"/>
                <a:gd name="T21" fmla="*/ 11 h 41"/>
                <a:gd name="T22" fmla="*/ 60 w 80"/>
                <a:gd name="T23" fmla="*/ 13 h 41"/>
                <a:gd name="T24" fmla="*/ 4 w 80"/>
                <a:gd name="T2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41">
                  <a:moveTo>
                    <a:pt x="4" y="41"/>
                  </a:moveTo>
                  <a:cubicBezTo>
                    <a:pt x="2" y="41"/>
                    <a:pt x="0" y="40"/>
                    <a:pt x="0" y="37"/>
                  </a:cubicBezTo>
                  <a:cubicBezTo>
                    <a:pt x="0" y="35"/>
                    <a:pt x="2" y="34"/>
                    <a:pt x="4" y="33"/>
                  </a:cubicBezTo>
                  <a:cubicBezTo>
                    <a:pt x="7" y="32"/>
                    <a:pt x="38" y="16"/>
                    <a:pt x="56" y="6"/>
                  </a:cubicBezTo>
                  <a:cubicBezTo>
                    <a:pt x="62" y="3"/>
                    <a:pt x="69" y="0"/>
                    <a:pt x="75" y="4"/>
                  </a:cubicBezTo>
                  <a:cubicBezTo>
                    <a:pt x="78" y="6"/>
                    <a:pt x="80" y="11"/>
                    <a:pt x="80" y="18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4"/>
                    <a:pt x="78" y="36"/>
                    <a:pt x="76" y="36"/>
                  </a:cubicBezTo>
                  <a:cubicBezTo>
                    <a:pt x="74" y="36"/>
                    <a:pt x="72" y="34"/>
                    <a:pt x="72" y="3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2"/>
                    <a:pt x="71" y="11"/>
                    <a:pt x="70" y="11"/>
                  </a:cubicBezTo>
                  <a:cubicBezTo>
                    <a:pt x="70" y="10"/>
                    <a:pt x="68" y="9"/>
                    <a:pt x="60" y="13"/>
                  </a:cubicBezTo>
                  <a:cubicBezTo>
                    <a:pt x="7" y="41"/>
                    <a:pt x="6" y="41"/>
                    <a:pt x="4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47"/>
            <p:cNvSpPr>
              <a:spLocks/>
            </p:cNvSpPr>
            <p:nvPr/>
          </p:nvSpPr>
          <p:spPr bwMode="auto">
            <a:xfrm>
              <a:off x="5694363" y="3011488"/>
              <a:ext cx="7938" cy="9525"/>
            </a:xfrm>
            <a:custGeom>
              <a:avLst/>
              <a:gdLst>
                <a:gd name="T0" fmla="*/ 4 w 8"/>
                <a:gd name="T1" fmla="*/ 12 h 12"/>
                <a:gd name="T2" fmla="*/ 0 w 8"/>
                <a:gd name="T3" fmla="*/ 8 h 12"/>
                <a:gd name="T4" fmla="*/ 0 w 8"/>
                <a:gd name="T5" fmla="*/ 4 h 12"/>
                <a:gd name="T6" fmla="*/ 4 w 8"/>
                <a:gd name="T7" fmla="*/ 0 h 12"/>
                <a:gd name="T8" fmla="*/ 8 w 8"/>
                <a:gd name="T9" fmla="*/ 4 h 12"/>
                <a:gd name="T10" fmla="*/ 8 w 8"/>
                <a:gd name="T11" fmla="*/ 8 h 12"/>
                <a:gd name="T12" fmla="*/ 4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48"/>
            <p:cNvSpPr>
              <a:spLocks/>
            </p:cNvSpPr>
            <p:nvPr/>
          </p:nvSpPr>
          <p:spPr bwMode="auto">
            <a:xfrm>
              <a:off x="5603876" y="2994025"/>
              <a:ext cx="6350" cy="107950"/>
            </a:xfrm>
            <a:custGeom>
              <a:avLst/>
              <a:gdLst>
                <a:gd name="T0" fmla="*/ 4 w 8"/>
                <a:gd name="T1" fmla="*/ 128 h 128"/>
                <a:gd name="T2" fmla="*/ 0 w 8"/>
                <a:gd name="T3" fmla="*/ 124 h 128"/>
                <a:gd name="T4" fmla="*/ 0 w 8"/>
                <a:gd name="T5" fmla="*/ 4 h 128"/>
                <a:gd name="T6" fmla="*/ 4 w 8"/>
                <a:gd name="T7" fmla="*/ 0 h 128"/>
                <a:gd name="T8" fmla="*/ 8 w 8"/>
                <a:gd name="T9" fmla="*/ 4 h 128"/>
                <a:gd name="T10" fmla="*/ 8 w 8"/>
                <a:gd name="T11" fmla="*/ 124 h 128"/>
                <a:gd name="T12" fmla="*/ 4 w 8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8">
                  <a:moveTo>
                    <a:pt x="4" y="128"/>
                  </a:moveTo>
                  <a:cubicBezTo>
                    <a:pt x="2" y="128"/>
                    <a:pt x="0" y="126"/>
                    <a:pt x="0" y="1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6"/>
                    <a:pt x="6" y="128"/>
                    <a:pt x="4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7"/>
            <p:cNvSpPr>
              <a:spLocks noEditPoints="1"/>
            </p:cNvSpPr>
            <p:nvPr/>
          </p:nvSpPr>
          <p:spPr bwMode="auto">
            <a:xfrm>
              <a:off x="5953126" y="2936875"/>
              <a:ext cx="84138" cy="173038"/>
            </a:xfrm>
            <a:custGeom>
              <a:avLst/>
              <a:gdLst>
                <a:gd name="T0" fmla="*/ 50 w 100"/>
                <a:gd name="T1" fmla="*/ 204 h 204"/>
                <a:gd name="T2" fmla="*/ 0 w 100"/>
                <a:gd name="T3" fmla="*/ 154 h 204"/>
                <a:gd name="T4" fmla="*/ 0 w 100"/>
                <a:gd name="T5" fmla="*/ 50 h 204"/>
                <a:gd name="T6" fmla="*/ 50 w 100"/>
                <a:gd name="T7" fmla="*/ 0 h 204"/>
                <a:gd name="T8" fmla="*/ 100 w 100"/>
                <a:gd name="T9" fmla="*/ 50 h 204"/>
                <a:gd name="T10" fmla="*/ 100 w 100"/>
                <a:gd name="T11" fmla="*/ 154 h 204"/>
                <a:gd name="T12" fmla="*/ 50 w 100"/>
                <a:gd name="T13" fmla="*/ 204 h 204"/>
                <a:gd name="T14" fmla="*/ 50 w 100"/>
                <a:gd name="T15" fmla="*/ 16 h 204"/>
                <a:gd name="T16" fmla="*/ 16 w 100"/>
                <a:gd name="T17" fmla="*/ 50 h 204"/>
                <a:gd name="T18" fmla="*/ 16 w 100"/>
                <a:gd name="T19" fmla="*/ 154 h 204"/>
                <a:gd name="T20" fmla="*/ 50 w 100"/>
                <a:gd name="T21" fmla="*/ 188 h 204"/>
                <a:gd name="T22" fmla="*/ 84 w 100"/>
                <a:gd name="T23" fmla="*/ 154 h 204"/>
                <a:gd name="T24" fmla="*/ 84 w 100"/>
                <a:gd name="T25" fmla="*/ 50 h 204"/>
                <a:gd name="T26" fmla="*/ 50 w 100"/>
                <a:gd name="T27" fmla="*/ 1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204">
                  <a:moveTo>
                    <a:pt x="50" y="204"/>
                  </a:moveTo>
                  <a:cubicBezTo>
                    <a:pt x="22" y="204"/>
                    <a:pt x="0" y="182"/>
                    <a:pt x="0" y="1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00" y="182"/>
                    <a:pt x="78" y="204"/>
                    <a:pt x="50" y="204"/>
                  </a:cubicBezTo>
                  <a:close/>
                  <a:moveTo>
                    <a:pt x="50" y="16"/>
                  </a:moveTo>
                  <a:cubicBezTo>
                    <a:pt x="31" y="16"/>
                    <a:pt x="16" y="31"/>
                    <a:pt x="16" y="50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6" y="173"/>
                    <a:pt x="31" y="188"/>
                    <a:pt x="50" y="188"/>
                  </a:cubicBezTo>
                  <a:cubicBezTo>
                    <a:pt x="69" y="188"/>
                    <a:pt x="84" y="173"/>
                    <a:pt x="84" y="154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31"/>
                    <a:pt x="69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58"/>
            <p:cNvSpPr>
              <a:spLocks/>
            </p:cNvSpPr>
            <p:nvPr/>
          </p:nvSpPr>
          <p:spPr bwMode="auto">
            <a:xfrm>
              <a:off x="5973763" y="2960688"/>
              <a:ext cx="22225" cy="46038"/>
            </a:xfrm>
            <a:custGeom>
              <a:avLst/>
              <a:gdLst>
                <a:gd name="T0" fmla="*/ 4 w 27"/>
                <a:gd name="T1" fmla="*/ 56 h 56"/>
                <a:gd name="T2" fmla="*/ 0 w 27"/>
                <a:gd name="T3" fmla="*/ 52 h 56"/>
                <a:gd name="T4" fmla="*/ 0 w 27"/>
                <a:gd name="T5" fmla="*/ 18 h 56"/>
                <a:gd name="T6" fmla="*/ 19 w 27"/>
                <a:gd name="T7" fmla="*/ 0 h 56"/>
                <a:gd name="T8" fmla="*/ 23 w 27"/>
                <a:gd name="T9" fmla="*/ 0 h 56"/>
                <a:gd name="T10" fmla="*/ 27 w 27"/>
                <a:gd name="T11" fmla="*/ 4 h 56"/>
                <a:gd name="T12" fmla="*/ 23 w 27"/>
                <a:gd name="T13" fmla="*/ 8 h 56"/>
                <a:gd name="T14" fmla="*/ 19 w 27"/>
                <a:gd name="T15" fmla="*/ 8 h 56"/>
                <a:gd name="T16" fmla="*/ 8 w 27"/>
                <a:gd name="T17" fmla="*/ 18 h 56"/>
                <a:gd name="T18" fmla="*/ 8 w 27"/>
                <a:gd name="T19" fmla="*/ 52 h 56"/>
                <a:gd name="T20" fmla="*/ 4 w 27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7"/>
                    <a:pt x="7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6"/>
                    <a:pt x="25" y="8"/>
                    <a:pt x="23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8" y="9"/>
                    <a:pt x="8" y="1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59"/>
            <p:cNvSpPr>
              <a:spLocks/>
            </p:cNvSpPr>
            <p:nvPr/>
          </p:nvSpPr>
          <p:spPr bwMode="auto">
            <a:xfrm>
              <a:off x="5973763" y="3011488"/>
              <a:ext cx="6350" cy="9525"/>
            </a:xfrm>
            <a:custGeom>
              <a:avLst/>
              <a:gdLst>
                <a:gd name="T0" fmla="*/ 4 w 8"/>
                <a:gd name="T1" fmla="*/ 12 h 12"/>
                <a:gd name="T2" fmla="*/ 0 w 8"/>
                <a:gd name="T3" fmla="*/ 8 h 12"/>
                <a:gd name="T4" fmla="*/ 0 w 8"/>
                <a:gd name="T5" fmla="*/ 4 h 12"/>
                <a:gd name="T6" fmla="*/ 4 w 8"/>
                <a:gd name="T7" fmla="*/ 0 h 12"/>
                <a:gd name="T8" fmla="*/ 8 w 8"/>
                <a:gd name="T9" fmla="*/ 4 h 12"/>
                <a:gd name="T10" fmla="*/ 8 w 8"/>
                <a:gd name="T11" fmla="*/ 8 h 12"/>
                <a:gd name="T12" fmla="*/ 4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60"/>
            <p:cNvSpPr>
              <a:spLocks/>
            </p:cNvSpPr>
            <p:nvPr/>
          </p:nvSpPr>
          <p:spPr bwMode="auto">
            <a:xfrm>
              <a:off x="5922963" y="3051175"/>
              <a:ext cx="146050" cy="85725"/>
            </a:xfrm>
            <a:custGeom>
              <a:avLst/>
              <a:gdLst>
                <a:gd name="T0" fmla="*/ 86 w 172"/>
                <a:gd name="T1" fmla="*/ 100 h 100"/>
                <a:gd name="T2" fmla="*/ 86 w 172"/>
                <a:gd name="T3" fmla="*/ 100 h 100"/>
                <a:gd name="T4" fmla="*/ 0 w 172"/>
                <a:gd name="T5" fmla="*/ 13 h 100"/>
                <a:gd name="T6" fmla="*/ 0 w 172"/>
                <a:gd name="T7" fmla="*/ 8 h 100"/>
                <a:gd name="T8" fmla="*/ 8 w 172"/>
                <a:gd name="T9" fmla="*/ 0 h 100"/>
                <a:gd name="T10" fmla="*/ 16 w 172"/>
                <a:gd name="T11" fmla="*/ 8 h 100"/>
                <a:gd name="T12" fmla="*/ 16 w 172"/>
                <a:gd name="T13" fmla="*/ 13 h 100"/>
                <a:gd name="T14" fmla="*/ 86 w 172"/>
                <a:gd name="T15" fmla="*/ 84 h 100"/>
                <a:gd name="T16" fmla="*/ 86 w 172"/>
                <a:gd name="T17" fmla="*/ 84 h 100"/>
                <a:gd name="T18" fmla="*/ 156 w 172"/>
                <a:gd name="T19" fmla="*/ 13 h 100"/>
                <a:gd name="T20" fmla="*/ 156 w 172"/>
                <a:gd name="T21" fmla="*/ 8 h 100"/>
                <a:gd name="T22" fmla="*/ 164 w 172"/>
                <a:gd name="T23" fmla="*/ 0 h 100"/>
                <a:gd name="T24" fmla="*/ 172 w 172"/>
                <a:gd name="T25" fmla="*/ 8 h 100"/>
                <a:gd name="T26" fmla="*/ 172 w 172"/>
                <a:gd name="T27" fmla="*/ 13 h 100"/>
                <a:gd name="T28" fmla="*/ 86 w 172"/>
                <a:gd name="T2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00">
                  <a:moveTo>
                    <a:pt x="86" y="100"/>
                  </a:moveTo>
                  <a:cubicBezTo>
                    <a:pt x="86" y="100"/>
                    <a:pt x="86" y="100"/>
                    <a:pt x="86" y="100"/>
                  </a:cubicBezTo>
                  <a:cubicBezTo>
                    <a:pt x="38" y="100"/>
                    <a:pt x="0" y="60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51"/>
                    <a:pt x="48" y="84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3" y="84"/>
                    <a:pt x="156" y="51"/>
                    <a:pt x="156" y="13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4"/>
                    <a:pt x="160" y="0"/>
                    <a:pt x="164" y="0"/>
                  </a:cubicBezTo>
                  <a:cubicBezTo>
                    <a:pt x="168" y="0"/>
                    <a:pt x="172" y="4"/>
                    <a:pt x="172" y="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61"/>
                    <a:pt x="133" y="100"/>
                    <a:pt x="8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61"/>
            <p:cNvSpPr>
              <a:spLocks/>
            </p:cNvSpPr>
            <p:nvPr/>
          </p:nvSpPr>
          <p:spPr bwMode="auto">
            <a:xfrm>
              <a:off x="5957888" y="3146425"/>
              <a:ext cx="73025" cy="14288"/>
            </a:xfrm>
            <a:custGeom>
              <a:avLst/>
              <a:gdLst>
                <a:gd name="T0" fmla="*/ 77 w 85"/>
                <a:gd name="T1" fmla="*/ 16 h 16"/>
                <a:gd name="T2" fmla="*/ 8 w 85"/>
                <a:gd name="T3" fmla="*/ 16 h 16"/>
                <a:gd name="T4" fmla="*/ 0 w 85"/>
                <a:gd name="T5" fmla="*/ 8 h 16"/>
                <a:gd name="T6" fmla="*/ 8 w 85"/>
                <a:gd name="T7" fmla="*/ 0 h 16"/>
                <a:gd name="T8" fmla="*/ 77 w 85"/>
                <a:gd name="T9" fmla="*/ 0 h 16"/>
                <a:gd name="T10" fmla="*/ 85 w 85"/>
                <a:gd name="T11" fmla="*/ 8 h 16"/>
                <a:gd name="T12" fmla="*/ 77 w 85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6">
                  <a:moveTo>
                    <a:pt x="7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5" y="4"/>
                    <a:pt x="85" y="8"/>
                  </a:cubicBezTo>
                  <a:cubicBezTo>
                    <a:pt x="85" y="12"/>
                    <a:pt x="81" y="16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62"/>
            <p:cNvSpPr>
              <a:spLocks/>
            </p:cNvSpPr>
            <p:nvPr/>
          </p:nvSpPr>
          <p:spPr bwMode="auto">
            <a:xfrm>
              <a:off x="5986463" y="3122613"/>
              <a:ext cx="14288" cy="30163"/>
            </a:xfrm>
            <a:custGeom>
              <a:avLst/>
              <a:gdLst>
                <a:gd name="T0" fmla="*/ 8 w 16"/>
                <a:gd name="T1" fmla="*/ 36 h 36"/>
                <a:gd name="T2" fmla="*/ 0 w 16"/>
                <a:gd name="T3" fmla="*/ 28 h 36"/>
                <a:gd name="T4" fmla="*/ 0 w 16"/>
                <a:gd name="T5" fmla="*/ 8 h 36"/>
                <a:gd name="T6" fmla="*/ 8 w 16"/>
                <a:gd name="T7" fmla="*/ 0 h 36"/>
                <a:gd name="T8" fmla="*/ 16 w 16"/>
                <a:gd name="T9" fmla="*/ 8 h 36"/>
                <a:gd name="T10" fmla="*/ 16 w 16"/>
                <a:gd name="T11" fmla="*/ 28 h 36"/>
                <a:gd name="T12" fmla="*/ 8 w 1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6">
                  <a:moveTo>
                    <a:pt x="8" y="36"/>
                  </a:moveTo>
                  <a:cubicBezTo>
                    <a:pt x="4" y="36"/>
                    <a:pt x="0" y="32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2" y="36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14"/>
            <p:cNvSpPr>
              <a:spLocks noEditPoints="1"/>
            </p:cNvSpPr>
            <p:nvPr/>
          </p:nvSpPr>
          <p:spPr bwMode="auto">
            <a:xfrm>
              <a:off x="6964363" y="2984501"/>
              <a:ext cx="220663" cy="173038"/>
            </a:xfrm>
            <a:custGeom>
              <a:avLst/>
              <a:gdLst>
                <a:gd name="T0" fmla="*/ 260 w 260"/>
                <a:gd name="T1" fmla="*/ 176 h 204"/>
                <a:gd name="T2" fmla="*/ 232 w 260"/>
                <a:gd name="T3" fmla="*/ 204 h 204"/>
                <a:gd name="T4" fmla="*/ 28 w 260"/>
                <a:gd name="T5" fmla="*/ 204 h 204"/>
                <a:gd name="T6" fmla="*/ 0 w 260"/>
                <a:gd name="T7" fmla="*/ 176 h 204"/>
                <a:gd name="T8" fmla="*/ 0 w 260"/>
                <a:gd name="T9" fmla="*/ 28 h 204"/>
                <a:gd name="T10" fmla="*/ 28 w 260"/>
                <a:gd name="T11" fmla="*/ 0 h 204"/>
                <a:gd name="T12" fmla="*/ 232 w 260"/>
                <a:gd name="T13" fmla="*/ 0 h 204"/>
                <a:gd name="T14" fmla="*/ 260 w 260"/>
                <a:gd name="T15" fmla="*/ 28 h 204"/>
                <a:gd name="T16" fmla="*/ 260 w 260"/>
                <a:gd name="T17" fmla="*/ 176 h 204"/>
                <a:gd name="T18" fmla="*/ 244 w 260"/>
                <a:gd name="T19" fmla="*/ 28 h 204"/>
                <a:gd name="T20" fmla="*/ 232 w 260"/>
                <a:gd name="T21" fmla="*/ 16 h 204"/>
                <a:gd name="T22" fmla="*/ 28 w 260"/>
                <a:gd name="T23" fmla="*/ 16 h 204"/>
                <a:gd name="T24" fmla="*/ 16 w 260"/>
                <a:gd name="T25" fmla="*/ 28 h 204"/>
                <a:gd name="T26" fmla="*/ 16 w 260"/>
                <a:gd name="T27" fmla="*/ 176 h 204"/>
                <a:gd name="T28" fmla="*/ 28 w 260"/>
                <a:gd name="T29" fmla="*/ 188 h 204"/>
                <a:gd name="T30" fmla="*/ 232 w 260"/>
                <a:gd name="T31" fmla="*/ 188 h 204"/>
                <a:gd name="T32" fmla="*/ 244 w 260"/>
                <a:gd name="T33" fmla="*/ 176 h 204"/>
                <a:gd name="T34" fmla="*/ 244 w 260"/>
                <a:gd name="T35" fmla="*/ 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204">
                  <a:moveTo>
                    <a:pt x="260" y="176"/>
                  </a:moveTo>
                  <a:cubicBezTo>
                    <a:pt x="260" y="192"/>
                    <a:pt x="248" y="204"/>
                    <a:pt x="232" y="204"/>
                  </a:cubicBezTo>
                  <a:cubicBezTo>
                    <a:pt x="28" y="204"/>
                    <a:pt x="28" y="204"/>
                    <a:pt x="28" y="204"/>
                  </a:cubicBezTo>
                  <a:cubicBezTo>
                    <a:pt x="12" y="204"/>
                    <a:pt x="0" y="192"/>
                    <a:pt x="0" y="17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176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6" y="183"/>
                    <a:pt x="21" y="188"/>
                    <a:pt x="28" y="188"/>
                  </a:cubicBezTo>
                  <a:cubicBezTo>
                    <a:pt x="232" y="188"/>
                    <a:pt x="232" y="188"/>
                    <a:pt x="232" y="188"/>
                  </a:cubicBezTo>
                  <a:cubicBezTo>
                    <a:pt x="239" y="188"/>
                    <a:pt x="244" y="183"/>
                    <a:pt x="244" y="176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16"/>
            <p:cNvSpPr>
              <a:spLocks/>
            </p:cNvSpPr>
            <p:nvPr/>
          </p:nvSpPr>
          <p:spPr bwMode="auto">
            <a:xfrm>
              <a:off x="7005638" y="3065463"/>
              <a:ext cx="50800" cy="635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417"/>
            <p:cNvSpPr>
              <a:spLocks/>
            </p:cNvSpPr>
            <p:nvPr/>
          </p:nvSpPr>
          <p:spPr bwMode="auto">
            <a:xfrm>
              <a:off x="6969126" y="3065463"/>
              <a:ext cx="23813" cy="6350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418"/>
            <p:cNvSpPr>
              <a:spLocks/>
            </p:cNvSpPr>
            <p:nvPr/>
          </p:nvSpPr>
          <p:spPr bwMode="auto">
            <a:xfrm>
              <a:off x="7091363" y="3065463"/>
              <a:ext cx="90488" cy="635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419"/>
            <p:cNvSpPr>
              <a:spLocks noEditPoints="1"/>
            </p:cNvSpPr>
            <p:nvPr/>
          </p:nvSpPr>
          <p:spPr bwMode="auto">
            <a:xfrm>
              <a:off x="7053263" y="3048001"/>
              <a:ext cx="42863" cy="44450"/>
            </a:xfrm>
            <a:custGeom>
              <a:avLst/>
              <a:gdLst>
                <a:gd name="T0" fmla="*/ 52 w 52"/>
                <a:gd name="T1" fmla="*/ 36 h 52"/>
                <a:gd name="T2" fmla="*/ 36 w 52"/>
                <a:gd name="T3" fmla="*/ 52 h 52"/>
                <a:gd name="T4" fmla="*/ 16 w 52"/>
                <a:gd name="T5" fmla="*/ 52 h 52"/>
                <a:gd name="T6" fmla="*/ 0 w 52"/>
                <a:gd name="T7" fmla="*/ 36 h 52"/>
                <a:gd name="T8" fmla="*/ 0 w 52"/>
                <a:gd name="T9" fmla="*/ 16 h 52"/>
                <a:gd name="T10" fmla="*/ 16 w 52"/>
                <a:gd name="T11" fmla="*/ 0 h 52"/>
                <a:gd name="T12" fmla="*/ 36 w 52"/>
                <a:gd name="T13" fmla="*/ 0 h 52"/>
                <a:gd name="T14" fmla="*/ 52 w 52"/>
                <a:gd name="T15" fmla="*/ 16 h 52"/>
                <a:gd name="T16" fmla="*/ 52 w 52"/>
                <a:gd name="T17" fmla="*/ 36 h 52"/>
                <a:gd name="T18" fmla="*/ 44 w 52"/>
                <a:gd name="T19" fmla="*/ 16 h 52"/>
                <a:gd name="T20" fmla="*/ 36 w 52"/>
                <a:gd name="T21" fmla="*/ 8 h 52"/>
                <a:gd name="T22" fmla="*/ 16 w 52"/>
                <a:gd name="T23" fmla="*/ 8 h 52"/>
                <a:gd name="T24" fmla="*/ 8 w 52"/>
                <a:gd name="T25" fmla="*/ 16 h 52"/>
                <a:gd name="T26" fmla="*/ 8 w 52"/>
                <a:gd name="T27" fmla="*/ 36 h 52"/>
                <a:gd name="T28" fmla="*/ 16 w 52"/>
                <a:gd name="T29" fmla="*/ 44 h 52"/>
                <a:gd name="T30" fmla="*/ 36 w 52"/>
                <a:gd name="T31" fmla="*/ 44 h 52"/>
                <a:gd name="T32" fmla="*/ 44 w 52"/>
                <a:gd name="T33" fmla="*/ 36 h 52"/>
                <a:gd name="T34" fmla="*/ 44 w 52"/>
                <a:gd name="T3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52">
                  <a:moveTo>
                    <a:pt x="52" y="36"/>
                  </a:moveTo>
                  <a:cubicBezTo>
                    <a:pt x="52" y="45"/>
                    <a:pt x="45" y="52"/>
                    <a:pt x="3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5" y="0"/>
                    <a:pt x="52" y="7"/>
                    <a:pt x="52" y="16"/>
                  </a:cubicBezTo>
                  <a:lnTo>
                    <a:pt x="52" y="36"/>
                  </a:lnTo>
                  <a:close/>
                  <a:moveTo>
                    <a:pt x="44" y="16"/>
                  </a:moveTo>
                  <a:cubicBezTo>
                    <a:pt x="44" y="12"/>
                    <a:pt x="40" y="8"/>
                    <a:pt x="3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0"/>
                    <a:pt x="12" y="44"/>
                    <a:pt x="1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4" y="40"/>
                    <a:pt x="44" y="36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64"/>
            <p:cNvSpPr>
              <a:spLocks noEditPoints="1"/>
            </p:cNvSpPr>
            <p:nvPr/>
          </p:nvSpPr>
          <p:spPr bwMode="auto">
            <a:xfrm>
              <a:off x="4818063" y="2951163"/>
              <a:ext cx="200025" cy="200025"/>
            </a:xfrm>
            <a:custGeom>
              <a:avLst/>
              <a:gdLst>
                <a:gd name="T0" fmla="*/ 118 w 237"/>
                <a:gd name="T1" fmla="*/ 236 h 236"/>
                <a:gd name="T2" fmla="*/ 0 w 237"/>
                <a:gd name="T3" fmla="*/ 118 h 236"/>
                <a:gd name="T4" fmla="*/ 118 w 237"/>
                <a:gd name="T5" fmla="*/ 0 h 236"/>
                <a:gd name="T6" fmla="*/ 237 w 237"/>
                <a:gd name="T7" fmla="*/ 118 h 236"/>
                <a:gd name="T8" fmla="*/ 118 w 237"/>
                <a:gd name="T9" fmla="*/ 236 h 236"/>
                <a:gd name="T10" fmla="*/ 118 w 237"/>
                <a:gd name="T11" fmla="*/ 16 h 236"/>
                <a:gd name="T12" fmla="*/ 16 w 237"/>
                <a:gd name="T13" fmla="*/ 118 h 236"/>
                <a:gd name="T14" fmla="*/ 118 w 237"/>
                <a:gd name="T15" fmla="*/ 220 h 236"/>
                <a:gd name="T16" fmla="*/ 221 w 237"/>
                <a:gd name="T17" fmla="*/ 118 h 236"/>
                <a:gd name="T18" fmla="*/ 118 w 237"/>
                <a:gd name="T19" fmla="*/ 1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36">
                  <a:moveTo>
                    <a:pt x="118" y="236"/>
                  </a:moveTo>
                  <a:cubicBezTo>
                    <a:pt x="53" y="236"/>
                    <a:pt x="0" y="183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4" y="0"/>
                    <a:pt x="237" y="53"/>
                    <a:pt x="237" y="118"/>
                  </a:cubicBezTo>
                  <a:cubicBezTo>
                    <a:pt x="237" y="183"/>
                    <a:pt x="184" y="236"/>
                    <a:pt x="118" y="236"/>
                  </a:cubicBezTo>
                  <a:close/>
                  <a:moveTo>
                    <a:pt x="118" y="16"/>
                  </a:moveTo>
                  <a:cubicBezTo>
                    <a:pt x="62" y="16"/>
                    <a:pt x="16" y="62"/>
                    <a:pt x="16" y="118"/>
                  </a:cubicBezTo>
                  <a:cubicBezTo>
                    <a:pt x="16" y="174"/>
                    <a:pt x="62" y="220"/>
                    <a:pt x="118" y="220"/>
                  </a:cubicBezTo>
                  <a:cubicBezTo>
                    <a:pt x="175" y="220"/>
                    <a:pt x="221" y="174"/>
                    <a:pt x="221" y="118"/>
                  </a:cubicBezTo>
                  <a:cubicBezTo>
                    <a:pt x="221" y="62"/>
                    <a:pt x="175" y="16"/>
                    <a:pt x="1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65"/>
            <p:cNvSpPr>
              <a:spLocks noEditPoints="1"/>
            </p:cNvSpPr>
            <p:nvPr/>
          </p:nvSpPr>
          <p:spPr bwMode="auto">
            <a:xfrm>
              <a:off x="4875213" y="3006726"/>
              <a:ext cx="87313" cy="88900"/>
            </a:xfrm>
            <a:custGeom>
              <a:avLst/>
              <a:gdLst>
                <a:gd name="T0" fmla="*/ 51 w 103"/>
                <a:gd name="T1" fmla="*/ 103 h 103"/>
                <a:gd name="T2" fmla="*/ 0 w 103"/>
                <a:gd name="T3" fmla="*/ 51 h 103"/>
                <a:gd name="T4" fmla="*/ 51 w 103"/>
                <a:gd name="T5" fmla="*/ 0 h 103"/>
                <a:gd name="T6" fmla="*/ 103 w 103"/>
                <a:gd name="T7" fmla="*/ 51 h 103"/>
                <a:gd name="T8" fmla="*/ 51 w 103"/>
                <a:gd name="T9" fmla="*/ 103 h 103"/>
                <a:gd name="T10" fmla="*/ 51 w 103"/>
                <a:gd name="T11" fmla="*/ 8 h 103"/>
                <a:gd name="T12" fmla="*/ 8 w 103"/>
                <a:gd name="T13" fmla="*/ 51 h 103"/>
                <a:gd name="T14" fmla="*/ 51 w 103"/>
                <a:gd name="T15" fmla="*/ 95 h 103"/>
                <a:gd name="T16" fmla="*/ 95 w 103"/>
                <a:gd name="T17" fmla="*/ 51 h 103"/>
                <a:gd name="T18" fmla="*/ 51 w 103"/>
                <a:gd name="T1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51" y="103"/>
                  </a:moveTo>
                  <a:cubicBezTo>
                    <a:pt x="23" y="103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80" y="0"/>
                    <a:pt x="103" y="23"/>
                    <a:pt x="103" y="51"/>
                  </a:cubicBezTo>
                  <a:cubicBezTo>
                    <a:pt x="103" y="79"/>
                    <a:pt x="80" y="103"/>
                    <a:pt x="51" y="103"/>
                  </a:cubicBezTo>
                  <a:close/>
                  <a:moveTo>
                    <a:pt x="51" y="8"/>
                  </a:moveTo>
                  <a:cubicBezTo>
                    <a:pt x="27" y="8"/>
                    <a:pt x="8" y="27"/>
                    <a:pt x="8" y="51"/>
                  </a:cubicBezTo>
                  <a:cubicBezTo>
                    <a:pt x="8" y="75"/>
                    <a:pt x="27" y="95"/>
                    <a:pt x="51" y="95"/>
                  </a:cubicBezTo>
                  <a:cubicBezTo>
                    <a:pt x="75" y="95"/>
                    <a:pt x="95" y="75"/>
                    <a:pt x="95" y="51"/>
                  </a:cubicBezTo>
                  <a:cubicBezTo>
                    <a:pt x="95" y="27"/>
                    <a:pt x="75" y="8"/>
                    <a:pt x="5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66"/>
            <p:cNvSpPr>
              <a:spLocks/>
            </p:cNvSpPr>
            <p:nvPr/>
          </p:nvSpPr>
          <p:spPr bwMode="auto">
            <a:xfrm>
              <a:off x="4941888" y="3068638"/>
              <a:ext cx="88900" cy="92075"/>
            </a:xfrm>
            <a:custGeom>
              <a:avLst/>
              <a:gdLst>
                <a:gd name="T0" fmla="*/ 44 w 106"/>
                <a:gd name="T1" fmla="*/ 108 h 108"/>
                <a:gd name="T2" fmla="*/ 4 w 106"/>
                <a:gd name="T3" fmla="*/ 93 h 108"/>
                <a:gd name="T4" fmla="*/ 3 w 106"/>
                <a:gd name="T5" fmla="*/ 82 h 108"/>
                <a:gd name="T6" fmla="*/ 14 w 106"/>
                <a:gd name="T7" fmla="*/ 81 h 108"/>
                <a:gd name="T8" fmla="*/ 44 w 106"/>
                <a:gd name="T9" fmla="*/ 92 h 108"/>
                <a:gd name="T10" fmla="*/ 90 w 106"/>
                <a:gd name="T11" fmla="*/ 47 h 108"/>
                <a:gd name="T12" fmla="*/ 77 w 106"/>
                <a:gd name="T13" fmla="*/ 15 h 108"/>
                <a:gd name="T14" fmla="*/ 77 w 106"/>
                <a:gd name="T15" fmla="*/ 4 h 108"/>
                <a:gd name="T16" fmla="*/ 89 w 106"/>
                <a:gd name="T17" fmla="*/ 4 h 108"/>
                <a:gd name="T18" fmla="*/ 106 w 106"/>
                <a:gd name="T19" fmla="*/ 47 h 108"/>
                <a:gd name="T20" fmla="*/ 44 w 106"/>
                <a:gd name="T2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08">
                  <a:moveTo>
                    <a:pt x="44" y="108"/>
                  </a:moveTo>
                  <a:cubicBezTo>
                    <a:pt x="29" y="108"/>
                    <a:pt x="15" y="103"/>
                    <a:pt x="4" y="93"/>
                  </a:cubicBezTo>
                  <a:cubicBezTo>
                    <a:pt x="0" y="91"/>
                    <a:pt x="0" y="85"/>
                    <a:pt x="3" y="82"/>
                  </a:cubicBezTo>
                  <a:cubicBezTo>
                    <a:pt x="6" y="79"/>
                    <a:pt x="11" y="78"/>
                    <a:pt x="14" y="81"/>
                  </a:cubicBezTo>
                  <a:cubicBezTo>
                    <a:pt x="23" y="88"/>
                    <a:pt x="33" y="92"/>
                    <a:pt x="44" y="92"/>
                  </a:cubicBezTo>
                  <a:cubicBezTo>
                    <a:pt x="69" y="92"/>
                    <a:pt x="90" y="72"/>
                    <a:pt x="90" y="47"/>
                  </a:cubicBezTo>
                  <a:cubicBezTo>
                    <a:pt x="90" y="35"/>
                    <a:pt x="85" y="23"/>
                    <a:pt x="77" y="15"/>
                  </a:cubicBezTo>
                  <a:cubicBezTo>
                    <a:pt x="74" y="12"/>
                    <a:pt x="74" y="7"/>
                    <a:pt x="77" y="4"/>
                  </a:cubicBezTo>
                  <a:cubicBezTo>
                    <a:pt x="80" y="0"/>
                    <a:pt x="85" y="1"/>
                    <a:pt x="89" y="4"/>
                  </a:cubicBezTo>
                  <a:cubicBezTo>
                    <a:pt x="100" y="15"/>
                    <a:pt x="106" y="30"/>
                    <a:pt x="106" y="47"/>
                  </a:cubicBezTo>
                  <a:cubicBezTo>
                    <a:pt x="106" y="81"/>
                    <a:pt x="78" y="108"/>
                    <a:pt x="4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67"/>
            <p:cNvSpPr>
              <a:spLocks/>
            </p:cNvSpPr>
            <p:nvPr/>
          </p:nvSpPr>
          <p:spPr bwMode="auto">
            <a:xfrm>
              <a:off x="4803776" y="3068638"/>
              <a:ext cx="92075" cy="90488"/>
            </a:xfrm>
            <a:custGeom>
              <a:avLst/>
              <a:gdLst>
                <a:gd name="T0" fmla="*/ 62 w 108"/>
                <a:gd name="T1" fmla="*/ 106 h 106"/>
                <a:gd name="T2" fmla="*/ 0 w 108"/>
                <a:gd name="T3" fmla="*/ 44 h 106"/>
                <a:gd name="T4" fmla="*/ 15 w 108"/>
                <a:gd name="T5" fmla="*/ 4 h 106"/>
                <a:gd name="T6" fmla="*/ 27 w 108"/>
                <a:gd name="T7" fmla="*/ 3 h 106"/>
                <a:gd name="T8" fmla="*/ 27 w 108"/>
                <a:gd name="T9" fmla="*/ 15 h 106"/>
                <a:gd name="T10" fmla="*/ 16 w 108"/>
                <a:gd name="T11" fmla="*/ 44 h 106"/>
                <a:gd name="T12" fmla="*/ 62 w 108"/>
                <a:gd name="T13" fmla="*/ 90 h 106"/>
                <a:gd name="T14" fmla="*/ 94 w 108"/>
                <a:gd name="T15" fmla="*/ 77 h 106"/>
                <a:gd name="T16" fmla="*/ 105 w 108"/>
                <a:gd name="T17" fmla="*/ 78 h 106"/>
                <a:gd name="T18" fmla="*/ 105 w 108"/>
                <a:gd name="T19" fmla="*/ 89 h 106"/>
                <a:gd name="T20" fmla="*/ 62 w 108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6">
                  <a:moveTo>
                    <a:pt x="62" y="106"/>
                  </a:moveTo>
                  <a:cubicBezTo>
                    <a:pt x="28" y="106"/>
                    <a:pt x="0" y="78"/>
                    <a:pt x="0" y="44"/>
                  </a:cubicBezTo>
                  <a:cubicBezTo>
                    <a:pt x="0" y="30"/>
                    <a:pt x="6" y="15"/>
                    <a:pt x="15" y="4"/>
                  </a:cubicBezTo>
                  <a:cubicBezTo>
                    <a:pt x="18" y="1"/>
                    <a:pt x="23" y="0"/>
                    <a:pt x="27" y="3"/>
                  </a:cubicBezTo>
                  <a:cubicBezTo>
                    <a:pt x="30" y="6"/>
                    <a:pt x="30" y="11"/>
                    <a:pt x="27" y="15"/>
                  </a:cubicBezTo>
                  <a:cubicBezTo>
                    <a:pt x="20" y="23"/>
                    <a:pt x="16" y="33"/>
                    <a:pt x="16" y="44"/>
                  </a:cubicBezTo>
                  <a:cubicBezTo>
                    <a:pt x="16" y="70"/>
                    <a:pt x="37" y="90"/>
                    <a:pt x="62" y="90"/>
                  </a:cubicBezTo>
                  <a:cubicBezTo>
                    <a:pt x="74" y="90"/>
                    <a:pt x="85" y="86"/>
                    <a:pt x="94" y="77"/>
                  </a:cubicBezTo>
                  <a:cubicBezTo>
                    <a:pt x="97" y="74"/>
                    <a:pt x="102" y="74"/>
                    <a:pt x="105" y="78"/>
                  </a:cubicBezTo>
                  <a:cubicBezTo>
                    <a:pt x="108" y="81"/>
                    <a:pt x="108" y="86"/>
                    <a:pt x="105" y="89"/>
                  </a:cubicBezTo>
                  <a:cubicBezTo>
                    <a:pt x="93" y="100"/>
                    <a:pt x="78" y="106"/>
                    <a:pt x="6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568"/>
            <p:cNvSpPr>
              <a:spLocks/>
            </p:cNvSpPr>
            <p:nvPr/>
          </p:nvSpPr>
          <p:spPr bwMode="auto">
            <a:xfrm>
              <a:off x="4803776" y="2936876"/>
              <a:ext cx="95250" cy="90488"/>
            </a:xfrm>
            <a:custGeom>
              <a:avLst/>
              <a:gdLst>
                <a:gd name="T0" fmla="*/ 23 w 111"/>
                <a:gd name="T1" fmla="*/ 108 h 108"/>
                <a:gd name="T2" fmla="*/ 18 w 111"/>
                <a:gd name="T3" fmla="*/ 105 h 108"/>
                <a:gd name="T4" fmla="*/ 0 w 111"/>
                <a:gd name="T5" fmla="*/ 62 h 108"/>
                <a:gd name="T6" fmla="*/ 62 w 111"/>
                <a:gd name="T7" fmla="*/ 0 h 108"/>
                <a:gd name="T8" fmla="*/ 107 w 111"/>
                <a:gd name="T9" fmla="*/ 19 h 108"/>
                <a:gd name="T10" fmla="*/ 108 w 111"/>
                <a:gd name="T11" fmla="*/ 30 h 108"/>
                <a:gd name="T12" fmla="*/ 96 w 111"/>
                <a:gd name="T13" fmla="*/ 31 h 108"/>
                <a:gd name="T14" fmla="*/ 62 w 111"/>
                <a:gd name="T15" fmla="*/ 16 h 108"/>
                <a:gd name="T16" fmla="*/ 16 w 111"/>
                <a:gd name="T17" fmla="*/ 62 h 108"/>
                <a:gd name="T18" fmla="*/ 29 w 111"/>
                <a:gd name="T19" fmla="*/ 94 h 108"/>
                <a:gd name="T20" fmla="*/ 29 w 111"/>
                <a:gd name="T21" fmla="*/ 105 h 108"/>
                <a:gd name="T22" fmla="*/ 23 w 111"/>
                <a:gd name="T2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8">
                  <a:moveTo>
                    <a:pt x="23" y="108"/>
                  </a:moveTo>
                  <a:cubicBezTo>
                    <a:pt x="21" y="108"/>
                    <a:pt x="19" y="107"/>
                    <a:pt x="18" y="105"/>
                  </a:cubicBezTo>
                  <a:cubicBezTo>
                    <a:pt x="7" y="93"/>
                    <a:pt x="0" y="78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79" y="0"/>
                    <a:pt x="95" y="7"/>
                    <a:pt x="107" y="19"/>
                  </a:cubicBezTo>
                  <a:cubicBezTo>
                    <a:pt x="111" y="22"/>
                    <a:pt x="111" y="27"/>
                    <a:pt x="108" y="30"/>
                  </a:cubicBezTo>
                  <a:cubicBezTo>
                    <a:pt x="105" y="34"/>
                    <a:pt x="99" y="34"/>
                    <a:pt x="96" y="31"/>
                  </a:cubicBezTo>
                  <a:cubicBezTo>
                    <a:pt x="87" y="21"/>
                    <a:pt x="75" y="16"/>
                    <a:pt x="62" y="16"/>
                  </a:cubicBezTo>
                  <a:cubicBezTo>
                    <a:pt x="37" y="16"/>
                    <a:pt x="16" y="37"/>
                    <a:pt x="16" y="62"/>
                  </a:cubicBezTo>
                  <a:cubicBezTo>
                    <a:pt x="16" y="74"/>
                    <a:pt x="21" y="85"/>
                    <a:pt x="29" y="94"/>
                  </a:cubicBezTo>
                  <a:cubicBezTo>
                    <a:pt x="32" y="97"/>
                    <a:pt x="32" y="102"/>
                    <a:pt x="29" y="105"/>
                  </a:cubicBezTo>
                  <a:cubicBezTo>
                    <a:pt x="27" y="107"/>
                    <a:pt x="25" y="108"/>
                    <a:pt x="2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69"/>
            <p:cNvSpPr>
              <a:spLocks/>
            </p:cNvSpPr>
            <p:nvPr/>
          </p:nvSpPr>
          <p:spPr bwMode="auto">
            <a:xfrm>
              <a:off x="4935538" y="2933701"/>
              <a:ext cx="92075" cy="88900"/>
            </a:xfrm>
            <a:custGeom>
              <a:avLst/>
              <a:gdLst>
                <a:gd name="T0" fmla="*/ 88 w 109"/>
                <a:gd name="T1" fmla="*/ 105 h 105"/>
                <a:gd name="T2" fmla="*/ 82 w 109"/>
                <a:gd name="T3" fmla="*/ 103 h 105"/>
                <a:gd name="T4" fmla="*/ 82 w 109"/>
                <a:gd name="T5" fmla="*/ 92 h 105"/>
                <a:gd name="T6" fmla="*/ 93 w 109"/>
                <a:gd name="T7" fmla="*/ 62 h 105"/>
                <a:gd name="T8" fmla="*/ 47 w 109"/>
                <a:gd name="T9" fmla="*/ 16 h 105"/>
                <a:gd name="T10" fmla="*/ 16 w 109"/>
                <a:gd name="T11" fmla="*/ 31 h 105"/>
                <a:gd name="T12" fmla="*/ 4 w 109"/>
                <a:gd name="T13" fmla="*/ 32 h 105"/>
                <a:gd name="T14" fmla="*/ 3 w 109"/>
                <a:gd name="T15" fmla="*/ 21 h 105"/>
                <a:gd name="T16" fmla="*/ 47 w 109"/>
                <a:gd name="T17" fmla="*/ 0 h 105"/>
                <a:gd name="T18" fmla="*/ 109 w 109"/>
                <a:gd name="T19" fmla="*/ 62 h 105"/>
                <a:gd name="T20" fmla="*/ 94 w 109"/>
                <a:gd name="T21" fmla="*/ 102 h 105"/>
                <a:gd name="T22" fmla="*/ 88 w 109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05">
                  <a:moveTo>
                    <a:pt x="88" y="105"/>
                  </a:moveTo>
                  <a:cubicBezTo>
                    <a:pt x="86" y="105"/>
                    <a:pt x="84" y="104"/>
                    <a:pt x="82" y="103"/>
                  </a:cubicBezTo>
                  <a:cubicBezTo>
                    <a:pt x="79" y="100"/>
                    <a:pt x="79" y="95"/>
                    <a:pt x="82" y="92"/>
                  </a:cubicBezTo>
                  <a:cubicBezTo>
                    <a:pt x="89" y="84"/>
                    <a:pt x="93" y="73"/>
                    <a:pt x="93" y="62"/>
                  </a:cubicBezTo>
                  <a:cubicBezTo>
                    <a:pt x="93" y="37"/>
                    <a:pt x="72" y="16"/>
                    <a:pt x="47" y="16"/>
                  </a:cubicBezTo>
                  <a:cubicBezTo>
                    <a:pt x="35" y="16"/>
                    <a:pt x="23" y="22"/>
                    <a:pt x="16" y="31"/>
                  </a:cubicBezTo>
                  <a:cubicBezTo>
                    <a:pt x="13" y="35"/>
                    <a:pt x="8" y="35"/>
                    <a:pt x="4" y="32"/>
                  </a:cubicBezTo>
                  <a:cubicBezTo>
                    <a:pt x="1" y="30"/>
                    <a:pt x="0" y="25"/>
                    <a:pt x="3" y="21"/>
                  </a:cubicBezTo>
                  <a:cubicBezTo>
                    <a:pt x="14" y="8"/>
                    <a:pt x="30" y="0"/>
                    <a:pt x="47" y="0"/>
                  </a:cubicBezTo>
                  <a:cubicBezTo>
                    <a:pt x="81" y="0"/>
                    <a:pt x="109" y="28"/>
                    <a:pt x="109" y="62"/>
                  </a:cubicBezTo>
                  <a:cubicBezTo>
                    <a:pt x="109" y="77"/>
                    <a:pt x="103" y="91"/>
                    <a:pt x="94" y="102"/>
                  </a:cubicBezTo>
                  <a:cubicBezTo>
                    <a:pt x="92" y="104"/>
                    <a:pt x="90" y="105"/>
                    <a:pt x="88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70"/>
            <p:cNvSpPr>
              <a:spLocks/>
            </p:cNvSpPr>
            <p:nvPr/>
          </p:nvSpPr>
          <p:spPr bwMode="auto">
            <a:xfrm>
              <a:off x="4976813" y="3024188"/>
              <a:ext cx="38100" cy="6350"/>
            </a:xfrm>
            <a:custGeom>
              <a:avLst/>
              <a:gdLst>
                <a:gd name="T0" fmla="*/ 40 w 44"/>
                <a:gd name="T1" fmla="*/ 8 h 8"/>
                <a:gd name="T2" fmla="*/ 4 w 44"/>
                <a:gd name="T3" fmla="*/ 8 h 8"/>
                <a:gd name="T4" fmla="*/ 0 w 44"/>
                <a:gd name="T5" fmla="*/ 4 h 8"/>
                <a:gd name="T6" fmla="*/ 4 w 44"/>
                <a:gd name="T7" fmla="*/ 0 h 8"/>
                <a:gd name="T8" fmla="*/ 40 w 44"/>
                <a:gd name="T9" fmla="*/ 0 h 8"/>
                <a:gd name="T10" fmla="*/ 44 w 44"/>
                <a:gd name="T11" fmla="*/ 4 h 8"/>
                <a:gd name="T12" fmla="*/ 40 w 4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">
                  <a:moveTo>
                    <a:pt x="4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4" y="2"/>
                    <a:pt x="44" y="4"/>
                  </a:cubicBezTo>
                  <a:cubicBezTo>
                    <a:pt x="44" y="6"/>
                    <a:pt x="43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71"/>
            <p:cNvSpPr>
              <a:spLocks/>
            </p:cNvSpPr>
            <p:nvPr/>
          </p:nvSpPr>
          <p:spPr bwMode="auto">
            <a:xfrm>
              <a:off x="4949826" y="3024188"/>
              <a:ext cx="20638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72"/>
            <p:cNvSpPr>
              <a:spLocks/>
            </p:cNvSpPr>
            <p:nvPr/>
          </p:nvSpPr>
          <p:spPr bwMode="auto">
            <a:xfrm>
              <a:off x="4949826" y="3068638"/>
              <a:ext cx="65088" cy="6350"/>
            </a:xfrm>
            <a:custGeom>
              <a:avLst/>
              <a:gdLst>
                <a:gd name="T0" fmla="*/ 72 w 76"/>
                <a:gd name="T1" fmla="*/ 8 h 8"/>
                <a:gd name="T2" fmla="*/ 4 w 76"/>
                <a:gd name="T3" fmla="*/ 8 h 8"/>
                <a:gd name="T4" fmla="*/ 0 w 76"/>
                <a:gd name="T5" fmla="*/ 4 h 8"/>
                <a:gd name="T6" fmla="*/ 4 w 76"/>
                <a:gd name="T7" fmla="*/ 0 h 8"/>
                <a:gd name="T8" fmla="*/ 72 w 76"/>
                <a:gd name="T9" fmla="*/ 0 h 8"/>
                <a:gd name="T10" fmla="*/ 76 w 76"/>
                <a:gd name="T11" fmla="*/ 4 h 8"/>
                <a:gd name="T12" fmla="*/ 72 w 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">
                  <a:moveTo>
                    <a:pt x="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6"/>
                    <a:pt x="75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73"/>
            <p:cNvSpPr>
              <a:spLocks/>
            </p:cNvSpPr>
            <p:nvPr/>
          </p:nvSpPr>
          <p:spPr bwMode="auto">
            <a:xfrm>
              <a:off x="4821238" y="3024188"/>
              <a:ext cx="65088" cy="6350"/>
            </a:xfrm>
            <a:custGeom>
              <a:avLst/>
              <a:gdLst>
                <a:gd name="T0" fmla="*/ 72 w 76"/>
                <a:gd name="T1" fmla="*/ 8 h 8"/>
                <a:gd name="T2" fmla="*/ 4 w 76"/>
                <a:gd name="T3" fmla="*/ 8 h 8"/>
                <a:gd name="T4" fmla="*/ 0 w 76"/>
                <a:gd name="T5" fmla="*/ 4 h 8"/>
                <a:gd name="T6" fmla="*/ 4 w 76"/>
                <a:gd name="T7" fmla="*/ 0 h 8"/>
                <a:gd name="T8" fmla="*/ 72 w 76"/>
                <a:gd name="T9" fmla="*/ 0 h 8"/>
                <a:gd name="T10" fmla="*/ 76 w 76"/>
                <a:gd name="T11" fmla="*/ 4 h 8"/>
                <a:gd name="T12" fmla="*/ 72 w 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">
                  <a:moveTo>
                    <a:pt x="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6"/>
                    <a:pt x="75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74"/>
            <p:cNvSpPr>
              <a:spLocks/>
            </p:cNvSpPr>
            <p:nvPr/>
          </p:nvSpPr>
          <p:spPr bwMode="auto">
            <a:xfrm>
              <a:off x="4821238" y="3068638"/>
              <a:ext cx="65088" cy="6350"/>
            </a:xfrm>
            <a:custGeom>
              <a:avLst/>
              <a:gdLst>
                <a:gd name="T0" fmla="*/ 72 w 76"/>
                <a:gd name="T1" fmla="*/ 8 h 8"/>
                <a:gd name="T2" fmla="*/ 4 w 76"/>
                <a:gd name="T3" fmla="*/ 8 h 8"/>
                <a:gd name="T4" fmla="*/ 0 w 76"/>
                <a:gd name="T5" fmla="*/ 4 h 8"/>
                <a:gd name="T6" fmla="*/ 4 w 76"/>
                <a:gd name="T7" fmla="*/ 0 h 8"/>
                <a:gd name="T8" fmla="*/ 72 w 76"/>
                <a:gd name="T9" fmla="*/ 0 h 8"/>
                <a:gd name="T10" fmla="*/ 76 w 76"/>
                <a:gd name="T11" fmla="*/ 4 h 8"/>
                <a:gd name="T12" fmla="*/ 72 w 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">
                  <a:moveTo>
                    <a:pt x="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6"/>
                    <a:pt x="75" y="8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75"/>
            <p:cNvSpPr>
              <a:spLocks/>
            </p:cNvSpPr>
            <p:nvPr/>
          </p:nvSpPr>
          <p:spPr bwMode="auto">
            <a:xfrm>
              <a:off x="4941888" y="3082926"/>
              <a:ext cx="6350" cy="63500"/>
            </a:xfrm>
            <a:custGeom>
              <a:avLst/>
              <a:gdLst>
                <a:gd name="T0" fmla="*/ 4 w 8"/>
                <a:gd name="T1" fmla="*/ 76 h 76"/>
                <a:gd name="T2" fmla="*/ 0 w 8"/>
                <a:gd name="T3" fmla="*/ 72 h 76"/>
                <a:gd name="T4" fmla="*/ 0 w 8"/>
                <a:gd name="T5" fmla="*/ 4 h 76"/>
                <a:gd name="T6" fmla="*/ 4 w 8"/>
                <a:gd name="T7" fmla="*/ 0 h 76"/>
                <a:gd name="T8" fmla="*/ 8 w 8"/>
                <a:gd name="T9" fmla="*/ 4 h 76"/>
                <a:gd name="T10" fmla="*/ 8 w 8"/>
                <a:gd name="T11" fmla="*/ 72 h 76"/>
                <a:gd name="T12" fmla="*/ 4 w 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4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76"/>
            <p:cNvSpPr>
              <a:spLocks/>
            </p:cNvSpPr>
            <p:nvPr/>
          </p:nvSpPr>
          <p:spPr bwMode="auto">
            <a:xfrm>
              <a:off x="4897438" y="3125788"/>
              <a:ext cx="6350" cy="23813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77"/>
            <p:cNvSpPr>
              <a:spLocks/>
            </p:cNvSpPr>
            <p:nvPr/>
          </p:nvSpPr>
          <p:spPr bwMode="auto">
            <a:xfrm>
              <a:off x="4897438" y="3086101"/>
              <a:ext cx="6350" cy="33338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78"/>
            <p:cNvSpPr>
              <a:spLocks/>
            </p:cNvSpPr>
            <p:nvPr/>
          </p:nvSpPr>
          <p:spPr bwMode="auto">
            <a:xfrm>
              <a:off x="4941888" y="2952751"/>
              <a:ext cx="6350" cy="68263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79"/>
            <p:cNvSpPr>
              <a:spLocks/>
            </p:cNvSpPr>
            <p:nvPr/>
          </p:nvSpPr>
          <p:spPr bwMode="auto">
            <a:xfrm>
              <a:off x="4897438" y="2952751"/>
              <a:ext cx="6350" cy="65088"/>
            </a:xfrm>
            <a:custGeom>
              <a:avLst/>
              <a:gdLst>
                <a:gd name="T0" fmla="*/ 4 w 8"/>
                <a:gd name="T1" fmla="*/ 76 h 76"/>
                <a:gd name="T2" fmla="*/ 0 w 8"/>
                <a:gd name="T3" fmla="*/ 72 h 76"/>
                <a:gd name="T4" fmla="*/ 0 w 8"/>
                <a:gd name="T5" fmla="*/ 4 h 76"/>
                <a:gd name="T6" fmla="*/ 4 w 8"/>
                <a:gd name="T7" fmla="*/ 0 h 76"/>
                <a:gd name="T8" fmla="*/ 8 w 8"/>
                <a:gd name="T9" fmla="*/ 4 h 76"/>
                <a:gd name="T10" fmla="*/ 8 w 8"/>
                <a:gd name="T11" fmla="*/ 72 h 76"/>
                <a:gd name="T12" fmla="*/ 4 w 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4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6345238" y="2957513"/>
              <a:ext cx="14288" cy="6350"/>
            </a:xfrm>
            <a:custGeom>
              <a:avLst/>
              <a:gdLst>
                <a:gd name="T0" fmla="*/ 11 w 16"/>
                <a:gd name="T1" fmla="*/ 8 h 8"/>
                <a:gd name="T2" fmla="*/ 11 w 16"/>
                <a:gd name="T3" fmla="*/ 8 h 8"/>
                <a:gd name="T4" fmla="*/ 4 w 16"/>
                <a:gd name="T5" fmla="*/ 8 h 8"/>
                <a:gd name="T6" fmla="*/ 0 w 16"/>
                <a:gd name="T7" fmla="*/ 4 h 8"/>
                <a:gd name="T8" fmla="*/ 4 w 16"/>
                <a:gd name="T9" fmla="*/ 0 h 8"/>
                <a:gd name="T10" fmla="*/ 12 w 16"/>
                <a:gd name="T11" fmla="*/ 0 h 8"/>
                <a:gd name="T12" fmla="*/ 15 w 16"/>
                <a:gd name="T13" fmla="*/ 5 h 8"/>
                <a:gd name="T14" fmla="*/ 11 w 16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0"/>
                    <a:pt x="12" y="0"/>
                  </a:cubicBezTo>
                  <a:cubicBezTo>
                    <a:pt x="14" y="0"/>
                    <a:pt x="16" y="2"/>
                    <a:pt x="15" y="5"/>
                  </a:cubicBezTo>
                  <a:cubicBezTo>
                    <a:pt x="15" y="7"/>
                    <a:pt x="14" y="8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415"/>
            <p:cNvSpPr>
              <a:spLocks/>
            </p:cNvSpPr>
            <p:nvPr/>
          </p:nvSpPr>
          <p:spPr bwMode="auto">
            <a:xfrm>
              <a:off x="7038976" y="2940051"/>
              <a:ext cx="71438" cy="57150"/>
            </a:xfrm>
            <a:custGeom>
              <a:avLst/>
              <a:gdLst>
                <a:gd name="T0" fmla="*/ 76 w 84"/>
                <a:gd name="T1" fmla="*/ 68 h 68"/>
                <a:gd name="T2" fmla="*/ 68 w 84"/>
                <a:gd name="T3" fmla="*/ 60 h 68"/>
                <a:gd name="T4" fmla="*/ 68 w 84"/>
                <a:gd name="T5" fmla="*/ 25 h 68"/>
                <a:gd name="T6" fmla="*/ 53 w 84"/>
                <a:gd name="T7" fmla="*/ 16 h 68"/>
                <a:gd name="T8" fmla="*/ 25 w 84"/>
                <a:gd name="T9" fmla="*/ 16 h 68"/>
                <a:gd name="T10" fmla="*/ 16 w 84"/>
                <a:gd name="T11" fmla="*/ 25 h 68"/>
                <a:gd name="T12" fmla="*/ 16 w 84"/>
                <a:gd name="T13" fmla="*/ 60 h 68"/>
                <a:gd name="T14" fmla="*/ 8 w 84"/>
                <a:gd name="T15" fmla="*/ 68 h 68"/>
                <a:gd name="T16" fmla="*/ 0 w 84"/>
                <a:gd name="T17" fmla="*/ 60 h 68"/>
                <a:gd name="T18" fmla="*/ 0 w 84"/>
                <a:gd name="T19" fmla="*/ 25 h 68"/>
                <a:gd name="T20" fmla="*/ 25 w 84"/>
                <a:gd name="T21" fmla="*/ 0 h 68"/>
                <a:gd name="T22" fmla="*/ 59 w 84"/>
                <a:gd name="T23" fmla="*/ 0 h 68"/>
                <a:gd name="T24" fmla="*/ 84 w 84"/>
                <a:gd name="T25" fmla="*/ 25 h 68"/>
                <a:gd name="T26" fmla="*/ 84 w 84"/>
                <a:gd name="T27" fmla="*/ 60 h 68"/>
                <a:gd name="T28" fmla="*/ 76 w 84"/>
                <a:gd name="T2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68">
                  <a:moveTo>
                    <a:pt x="76" y="68"/>
                  </a:moveTo>
                  <a:cubicBezTo>
                    <a:pt x="72" y="68"/>
                    <a:pt x="68" y="64"/>
                    <a:pt x="68" y="6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18"/>
                    <a:pt x="59" y="16"/>
                    <a:pt x="53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16" y="16"/>
                    <a:pt x="16" y="25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4"/>
                    <a:pt x="12" y="68"/>
                    <a:pt x="8" y="68"/>
                  </a:cubicBezTo>
                  <a:cubicBezTo>
                    <a:pt x="4" y="68"/>
                    <a:pt x="0" y="64"/>
                    <a:pt x="0" y="6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0"/>
                    <a:pt x="8" y="0"/>
                    <a:pt x="2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84" y="10"/>
                    <a:pt x="84" y="25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4"/>
                    <a:pt x="80" y="68"/>
                    <a:pt x="76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1" name="Freeform 254"/>
          <p:cNvSpPr>
            <a:spLocks noEditPoints="1"/>
          </p:cNvSpPr>
          <p:nvPr/>
        </p:nvSpPr>
        <p:spPr bwMode="auto">
          <a:xfrm>
            <a:off x="8133601" y="2969185"/>
            <a:ext cx="201613" cy="201614"/>
          </a:xfrm>
          <a:custGeom>
            <a:avLst/>
            <a:gdLst>
              <a:gd name="T0" fmla="*/ 120 w 239"/>
              <a:gd name="T1" fmla="*/ 239 h 239"/>
              <a:gd name="T2" fmla="*/ 0 w 239"/>
              <a:gd name="T3" fmla="*/ 119 h 239"/>
              <a:gd name="T4" fmla="*/ 120 w 239"/>
              <a:gd name="T5" fmla="*/ 0 h 239"/>
              <a:gd name="T6" fmla="*/ 239 w 239"/>
              <a:gd name="T7" fmla="*/ 119 h 239"/>
              <a:gd name="T8" fmla="*/ 120 w 239"/>
              <a:gd name="T9" fmla="*/ 239 h 239"/>
              <a:gd name="T10" fmla="*/ 120 w 239"/>
              <a:gd name="T11" fmla="*/ 16 h 239"/>
              <a:gd name="T12" fmla="*/ 16 w 239"/>
              <a:gd name="T13" fmla="*/ 119 h 239"/>
              <a:gd name="T14" fmla="*/ 120 w 239"/>
              <a:gd name="T15" fmla="*/ 223 h 239"/>
              <a:gd name="T16" fmla="*/ 223 w 239"/>
              <a:gd name="T17" fmla="*/ 119 h 239"/>
              <a:gd name="T18" fmla="*/ 120 w 239"/>
              <a:gd name="T19" fmla="*/ 1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239">
                <a:moveTo>
                  <a:pt x="120" y="239"/>
                </a:moveTo>
                <a:cubicBezTo>
                  <a:pt x="54" y="239"/>
                  <a:pt x="0" y="185"/>
                  <a:pt x="0" y="119"/>
                </a:cubicBezTo>
                <a:cubicBezTo>
                  <a:pt x="0" y="54"/>
                  <a:pt x="54" y="0"/>
                  <a:pt x="120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85"/>
                  <a:pt x="185" y="239"/>
                  <a:pt x="120" y="239"/>
                </a:cubicBezTo>
                <a:close/>
                <a:moveTo>
                  <a:pt x="120" y="16"/>
                </a:moveTo>
                <a:cubicBezTo>
                  <a:pt x="63" y="16"/>
                  <a:pt x="16" y="62"/>
                  <a:pt x="16" y="119"/>
                </a:cubicBezTo>
                <a:cubicBezTo>
                  <a:pt x="16" y="176"/>
                  <a:pt x="63" y="223"/>
                  <a:pt x="120" y="223"/>
                </a:cubicBezTo>
                <a:cubicBezTo>
                  <a:pt x="177" y="223"/>
                  <a:pt x="223" y="176"/>
                  <a:pt x="223" y="119"/>
                </a:cubicBezTo>
                <a:cubicBezTo>
                  <a:pt x="223" y="62"/>
                  <a:pt x="177" y="16"/>
                  <a:pt x="120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5"/>
          <p:cNvSpPr>
            <a:spLocks/>
          </p:cNvSpPr>
          <p:nvPr/>
        </p:nvSpPr>
        <p:spPr bwMode="auto">
          <a:xfrm>
            <a:off x="8159001" y="3066024"/>
            <a:ext cx="42863" cy="69850"/>
          </a:xfrm>
          <a:custGeom>
            <a:avLst/>
            <a:gdLst>
              <a:gd name="T0" fmla="*/ 47 w 52"/>
              <a:gd name="T1" fmla="*/ 83 h 83"/>
              <a:gd name="T2" fmla="*/ 45 w 52"/>
              <a:gd name="T3" fmla="*/ 83 h 83"/>
              <a:gd name="T4" fmla="*/ 0 w 52"/>
              <a:gd name="T5" fmla="*/ 4 h 83"/>
              <a:gd name="T6" fmla="*/ 4 w 52"/>
              <a:gd name="T7" fmla="*/ 0 h 83"/>
              <a:gd name="T8" fmla="*/ 8 w 52"/>
              <a:gd name="T9" fmla="*/ 4 h 83"/>
              <a:gd name="T10" fmla="*/ 49 w 52"/>
              <a:gd name="T11" fmla="*/ 76 h 83"/>
              <a:gd name="T12" fmla="*/ 51 w 52"/>
              <a:gd name="T13" fmla="*/ 81 h 83"/>
              <a:gd name="T14" fmla="*/ 47 w 52"/>
              <a:gd name="T1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83">
                <a:moveTo>
                  <a:pt x="47" y="83"/>
                </a:moveTo>
                <a:cubicBezTo>
                  <a:pt x="47" y="83"/>
                  <a:pt x="46" y="83"/>
                  <a:pt x="45" y="83"/>
                </a:cubicBezTo>
                <a:cubicBezTo>
                  <a:pt x="17" y="67"/>
                  <a:pt x="0" y="3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4"/>
                  <a:pt x="24" y="61"/>
                  <a:pt x="49" y="76"/>
                </a:cubicBezTo>
                <a:cubicBezTo>
                  <a:pt x="51" y="77"/>
                  <a:pt x="52" y="79"/>
                  <a:pt x="51" y="81"/>
                </a:cubicBezTo>
                <a:cubicBezTo>
                  <a:pt x="50" y="82"/>
                  <a:pt x="49" y="83"/>
                  <a:pt x="47" y="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6"/>
          <p:cNvSpPr>
            <a:spLocks/>
          </p:cNvSpPr>
          <p:nvPr/>
        </p:nvSpPr>
        <p:spPr bwMode="auto">
          <a:xfrm>
            <a:off x="8220913" y="3137461"/>
            <a:ext cx="11113" cy="7938"/>
          </a:xfrm>
          <a:custGeom>
            <a:avLst/>
            <a:gdLst>
              <a:gd name="T0" fmla="*/ 9 w 13"/>
              <a:gd name="T1" fmla="*/ 9 h 9"/>
              <a:gd name="T2" fmla="*/ 8 w 13"/>
              <a:gd name="T3" fmla="*/ 9 h 9"/>
              <a:gd name="T4" fmla="*/ 3 w 13"/>
              <a:gd name="T5" fmla="*/ 8 h 9"/>
              <a:gd name="T6" fmla="*/ 0 w 13"/>
              <a:gd name="T7" fmla="*/ 4 h 9"/>
              <a:gd name="T8" fmla="*/ 5 w 13"/>
              <a:gd name="T9" fmla="*/ 0 h 9"/>
              <a:gd name="T10" fmla="*/ 9 w 13"/>
              <a:gd name="T11" fmla="*/ 1 h 9"/>
              <a:gd name="T12" fmla="*/ 13 w 13"/>
              <a:gd name="T13" fmla="*/ 5 h 9"/>
              <a:gd name="T14" fmla="*/ 9 w 13"/>
              <a:gd name="T1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9">
                <a:moveTo>
                  <a:pt x="9" y="9"/>
                </a:moveTo>
                <a:cubicBezTo>
                  <a:pt x="9" y="9"/>
                  <a:pt x="9" y="9"/>
                  <a:pt x="8" y="9"/>
                </a:cubicBezTo>
                <a:cubicBezTo>
                  <a:pt x="7" y="9"/>
                  <a:pt x="5" y="9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6" y="1"/>
                  <a:pt x="8" y="1"/>
                  <a:pt x="9" y="1"/>
                </a:cubicBezTo>
                <a:cubicBezTo>
                  <a:pt x="11" y="1"/>
                  <a:pt x="13" y="3"/>
                  <a:pt x="13" y="5"/>
                </a:cubicBezTo>
                <a:cubicBezTo>
                  <a:pt x="13" y="7"/>
                  <a:pt x="11" y="9"/>
                  <a:pt x="9" y="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7"/>
          <p:cNvSpPr>
            <a:spLocks/>
          </p:cNvSpPr>
          <p:nvPr/>
        </p:nvSpPr>
        <p:spPr bwMode="auto">
          <a:xfrm>
            <a:off x="8128838" y="2950135"/>
            <a:ext cx="77788" cy="73025"/>
          </a:xfrm>
          <a:custGeom>
            <a:avLst/>
            <a:gdLst>
              <a:gd name="T0" fmla="*/ 26 w 90"/>
              <a:gd name="T1" fmla="*/ 86 h 86"/>
              <a:gd name="T2" fmla="*/ 21 w 90"/>
              <a:gd name="T3" fmla="*/ 85 h 86"/>
              <a:gd name="T4" fmla="*/ 0 w 90"/>
              <a:gd name="T5" fmla="*/ 46 h 86"/>
              <a:gd name="T6" fmla="*/ 46 w 90"/>
              <a:gd name="T7" fmla="*/ 0 h 86"/>
              <a:gd name="T8" fmla="*/ 89 w 90"/>
              <a:gd name="T9" fmla="*/ 29 h 86"/>
              <a:gd name="T10" fmla="*/ 84 w 90"/>
              <a:gd name="T11" fmla="*/ 39 h 86"/>
              <a:gd name="T12" fmla="*/ 74 w 90"/>
              <a:gd name="T13" fmla="*/ 35 h 86"/>
              <a:gd name="T14" fmla="*/ 46 w 90"/>
              <a:gd name="T15" fmla="*/ 16 h 86"/>
              <a:gd name="T16" fmla="*/ 16 w 90"/>
              <a:gd name="T17" fmla="*/ 46 h 86"/>
              <a:gd name="T18" fmla="*/ 30 w 90"/>
              <a:gd name="T19" fmla="*/ 72 h 86"/>
              <a:gd name="T20" fmla="*/ 33 w 90"/>
              <a:gd name="T21" fmla="*/ 83 h 86"/>
              <a:gd name="T22" fmla="*/ 26 w 90"/>
              <a:gd name="T2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86">
                <a:moveTo>
                  <a:pt x="26" y="86"/>
                </a:moveTo>
                <a:cubicBezTo>
                  <a:pt x="24" y="86"/>
                  <a:pt x="23" y="86"/>
                  <a:pt x="21" y="85"/>
                </a:cubicBezTo>
                <a:cubicBezTo>
                  <a:pt x="8" y="77"/>
                  <a:pt x="0" y="6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65" y="0"/>
                  <a:pt x="81" y="11"/>
                  <a:pt x="89" y="29"/>
                </a:cubicBezTo>
                <a:cubicBezTo>
                  <a:pt x="90" y="33"/>
                  <a:pt x="89" y="37"/>
                  <a:pt x="84" y="39"/>
                </a:cubicBezTo>
                <a:cubicBezTo>
                  <a:pt x="80" y="41"/>
                  <a:pt x="76" y="39"/>
                  <a:pt x="74" y="35"/>
                </a:cubicBezTo>
                <a:cubicBezTo>
                  <a:pt x="69" y="24"/>
                  <a:pt x="58" y="16"/>
                  <a:pt x="46" y="16"/>
                </a:cubicBezTo>
                <a:cubicBezTo>
                  <a:pt x="30" y="16"/>
                  <a:pt x="16" y="30"/>
                  <a:pt x="16" y="46"/>
                </a:cubicBezTo>
                <a:cubicBezTo>
                  <a:pt x="16" y="57"/>
                  <a:pt x="21" y="66"/>
                  <a:pt x="30" y="72"/>
                </a:cubicBezTo>
                <a:cubicBezTo>
                  <a:pt x="34" y="74"/>
                  <a:pt x="35" y="79"/>
                  <a:pt x="33" y="83"/>
                </a:cubicBezTo>
                <a:cubicBezTo>
                  <a:pt x="31" y="85"/>
                  <a:pt x="28" y="86"/>
                  <a:pt x="26" y="8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8"/>
          <p:cNvSpPr>
            <a:spLocks/>
          </p:cNvSpPr>
          <p:nvPr/>
        </p:nvSpPr>
        <p:spPr bwMode="auto">
          <a:xfrm>
            <a:off x="8265363" y="2950135"/>
            <a:ext cx="76200" cy="73025"/>
          </a:xfrm>
          <a:custGeom>
            <a:avLst/>
            <a:gdLst>
              <a:gd name="T0" fmla="*/ 65 w 90"/>
              <a:gd name="T1" fmla="*/ 86 h 86"/>
              <a:gd name="T2" fmla="*/ 58 w 90"/>
              <a:gd name="T3" fmla="*/ 83 h 86"/>
              <a:gd name="T4" fmla="*/ 60 w 90"/>
              <a:gd name="T5" fmla="*/ 72 h 86"/>
              <a:gd name="T6" fmla="*/ 74 w 90"/>
              <a:gd name="T7" fmla="*/ 46 h 86"/>
              <a:gd name="T8" fmla="*/ 44 w 90"/>
              <a:gd name="T9" fmla="*/ 16 h 86"/>
              <a:gd name="T10" fmla="*/ 16 w 90"/>
              <a:gd name="T11" fmla="*/ 35 h 86"/>
              <a:gd name="T12" fmla="*/ 6 w 90"/>
              <a:gd name="T13" fmla="*/ 39 h 86"/>
              <a:gd name="T14" fmla="*/ 2 w 90"/>
              <a:gd name="T15" fmla="*/ 29 h 86"/>
              <a:gd name="T16" fmla="*/ 44 w 90"/>
              <a:gd name="T17" fmla="*/ 0 h 86"/>
              <a:gd name="T18" fmla="*/ 90 w 90"/>
              <a:gd name="T19" fmla="*/ 46 h 86"/>
              <a:gd name="T20" fmla="*/ 69 w 90"/>
              <a:gd name="T21" fmla="*/ 85 h 86"/>
              <a:gd name="T22" fmla="*/ 65 w 90"/>
              <a:gd name="T2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86">
                <a:moveTo>
                  <a:pt x="65" y="86"/>
                </a:moveTo>
                <a:cubicBezTo>
                  <a:pt x="62" y="86"/>
                  <a:pt x="59" y="85"/>
                  <a:pt x="58" y="83"/>
                </a:cubicBezTo>
                <a:cubicBezTo>
                  <a:pt x="55" y="79"/>
                  <a:pt x="57" y="74"/>
                  <a:pt x="60" y="72"/>
                </a:cubicBezTo>
                <a:cubicBezTo>
                  <a:pt x="69" y="66"/>
                  <a:pt x="74" y="57"/>
                  <a:pt x="74" y="46"/>
                </a:cubicBezTo>
                <a:cubicBezTo>
                  <a:pt x="74" y="30"/>
                  <a:pt x="61" y="16"/>
                  <a:pt x="44" y="16"/>
                </a:cubicBezTo>
                <a:cubicBezTo>
                  <a:pt x="32" y="16"/>
                  <a:pt x="21" y="24"/>
                  <a:pt x="16" y="35"/>
                </a:cubicBezTo>
                <a:cubicBezTo>
                  <a:pt x="15" y="39"/>
                  <a:pt x="10" y="41"/>
                  <a:pt x="6" y="39"/>
                </a:cubicBezTo>
                <a:cubicBezTo>
                  <a:pt x="2" y="37"/>
                  <a:pt x="0" y="33"/>
                  <a:pt x="2" y="29"/>
                </a:cubicBezTo>
                <a:cubicBezTo>
                  <a:pt x="9" y="11"/>
                  <a:pt x="26" y="0"/>
                  <a:pt x="44" y="0"/>
                </a:cubicBezTo>
                <a:cubicBezTo>
                  <a:pt x="69" y="0"/>
                  <a:pt x="90" y="21"/>
                  <a:pt x="90" y="46"/>
                </a:cubicBezTo>
                <a:cubicBezTo>
                  <a:pt x="90" y="62"/>
                  <a:pt x="82" y="77"/>
                  <a:pt x="69" y="85"/>
                </a:cubicBezTo>
                <a:cubicBezTo>
                  <a:pt x="68" y="86"/>
                  <a:pt x="66" y="86"/>
                  <a:pt x="65" y="8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9"/>
          <p:cNvSpPr>
            <a:spLocks/>
          </p:cNvSpPr>
          <p:nvPr/>
        </p:nvSpPr>
        <p:spPr bwMode="auto">
          <a:xfrm>
            <a:off x="8155826" y="3139049"/>
            <a:ext cx="30163" cy="33338"/>
          </a:xfrm>
          <a:custGeom>
            <a:avLst/>
            <a:gdLst>
              <a:gd name="T0" fmla="*/ 9 w 36"/>
              <a:gd name="T1" fmla="*/ 40 h 40"/>
              <a:gd name="T2" fmla="*/ 5 w 36"/>
              <a:gd name="T3" fmla="*/ 39 h 40"/>
              <a:gd name="T4" fmla="*/ 3 w 36"/>
              <a:gd name="T5" fmla="*/ 27 h 40"/>
              <a:gd name="T6" fmla="*/ 21 w 36"/>
              <a:gd name="T7" fmla="*/ 4 h 40"/>
              <a:gd name="T8" fmla="*/ 32 w 36"/>
              <a:gd name="T9" fmla="*/ 3 h 40"/>
              <a:gd name="T10" fmla="*/ 33 w 36"/>
              <a:gd name="T11" fmla="*/ 14 h 40"/>
              <a:gd name="T12" fmla="*/ 16 w 36"/>
              <a:gd name="T13" fmla="*/ 37 h 40"/>
              <a:gd name="T14" fmla="*/ 9 w 36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40">
                <a:moveTo>
                  <a:pt x="9" y="40"/>
                </a:moveTo>
                <a:cubicBezTo>
                  <a:pt x="8" y="40"/>
                  <a:pt x="6" y="40"/>
                  <a:pt x="5" y="39"/>
                </a:cubicBezTo>
                <a:cubicBezTo>
                  <a:pt x="1" y="36"/>
                  <a:pt x="0" y="31"/>
                  <a:pt x="3" y="27"/>
                </a:cubicBezTo>
                <a:cubicBezTo>
                  <a:pt x="21" y="4"/>
                  <a:pt x="21" y="4"/>
                  <a:pt x="21" y="4"/>
                </a:cubicBezTo>
                <a:cubicBezTo>
                  <a:pt x="23" y="1"/>
                  <a:pt x="28" y="0"/>
                  <a:pt x="32" y="3"/>
                </a:cubicBezTo>
                <a:cubicBezTo>
                  <a:pt x="35" y="6"/>
                  <a:pt x="36" y="11"/>
                  <a:pt x="33" y="14"/>
                </a:cubicBezTo>
                <a:cubicBezTo>
                  <a:pt x="16" y="37"/>
                  <a:pt x="16" y="37"/>
                  <a:pt x="16" y="37"/>
                </a:cubicBezTo>
                <a:cubicBezTo>
                  <a:pt x="14" y="39"/>
                  <a:pt x="12" y="40"/>
                  <a:pt x="9" y="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60"/>
          <p:cNvSpPr>
            <a:spLocks/>
          </p:cNvSpPr>
          <p:nvPr/>
        </p:nvSpPr>
        <p:spPr bwMode="auto">
          <a:xfrm>
            <a:off x="8281238" y="3139049"/>
            <a:ext cx="30163" cy="33338"/>
          </a:xfrm>
          <a:custGeom>
            <a:avLst/>
            <a:gdLst>
              <a:gd name="T0" fmla="*/ 26 w 35"/>
              <a:gd name="T1" fmla="*/ 40 h 40"/>
              <a:gd name="T2" fmla="*/ 20 w 35"/>
              <a:gd name="T3" fmla="*/ 37 h 40"/>
              <a:gd name="T4" fmla="*/ 2 w 35"/>
              <a:gd name="T5" fmla="*/ 14 h 40"/>
              <a:gd name="T6" fmla="*/ 4 w 35"/>
              <a:gd name="T7" fmla="*/ 3 h 40"/>
              <a:gd name="T8" fmla="*/ 15 w 35"/>
              <a:gd name="T9" fmla="*/ 4 h 40"/>
              <a:gd name="T10" fmla="*/ 33 w 35"/>
              <a:gd name="T11" fmla="*/ 27 h 40"/>
              <a:gd name="T12" fmla="*/ 31 w 35"/>
              <a:gd name="T13" fmla="*/ 39 h 40"/>
              <a:gd name="T14" fmla="*/ 26 w 35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0">
                <a:moveTo>
                  <a:pt x="26" y="40"/>
                </a:moveTo>
                <a:cubicBezTo>
                  <a:pt x="24" y="40"/>
                  <a:pt x="22" y="39"/>
                  <a:pt x="20" y="37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1"/>
                  <a:pt x="0" y="6"/>
                  <a:pt x="4" y="3"/>
                </a:cubicBezTo>
                <a:cubicBezTo>
                  <a:pt x="7" y="0"/>
                  <a:pt x="12" y="1"/>
                  <a:pt x="15" y="4"/>
                </a:cubicBezTo>
                <a:cubicBezTo>
                  <a:pt x="33" y="27"/>
                  <a:pt x="33" y="27"/>
                  <a:pt x="33" y="27"/>
                </a:cubicBezTo>
                <a:cubicBezTo>
                  <a:pt x="35" y="31"/>
                  <a:pt x="35" y="36"/>
                  <a:pt x="31" y="39"/>
                </a:cubicBezTo>
                <a:cubicBezTo>
                  <a:pt x="30" y="40"/>
                  <a:pt x="28" y="40"/>
                  <a:pt x="26" y="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61"/>
          <p:cNvSpPr>
            <a:spLocks/>
          </p:cNvSpPr>
          <p:nvPr/>
        </p:nvSpPr>
        <p:spPr bwMode="auto">
          <a:xfrm>
            <a:off x="8230438" y="3010460"/>
            <a:ext cx="31750" cy="87313"/>
          </a:xfrm>
          <a:custGeom>
            <a:avLst/>
            <a:gdLst>
              <a:gd name="T0" fmla="*/ 28 w 38"/>
              <a:gd name="T1" fmla="*/ 102 h 102"/>
              <a:gd name="T2" fmla="*/ 23 w 38"/>
              <a:gd name="T3" fmla="*/ 100 h 102"/>
              <a:gd name="T4" fmla="*/ 1 w 38"/>
              <a:gd name="T5" fmla="*/ 77 h 102"/>
              <a:gd name="T6" fmla="*/ 0 w 38"/>
              <a:gd name="T7" fmla="*/ 71 h 102"/>
              <a:gd name="T8" fmla="*/ 0 w 38"/>
              <a:gd name="T9" fmla="*/ 8 h 102"/>
              <a:gd name="T10" fmla="*/ 8 w 38"/>
              <a:gd name="T11" fmla="*/ 0 h 102"/>
              <a:gd name="T12" fmla="*/ 16 w 38"/>
              <a:gd name="T13" fmla="*/ 8 h 102"/>
              <a:gd name="T14" fmla="*/ 16 w 38"/>
              <a:gd name="T15" fmla="*/ 68 h 102"/>
              <a:gd name="T16" fmla="*/ 35 w 38"/>
              <a:gd name="T17" fmla="*/ 89 h 102"/>
              <a:gd name="T18" fmla="*/ 35 w 38"/>
              <a:gd name="T19" fmla="*/ 100 h 102"/>
              <a:gd name="T20" fmla="*/ 28 w 38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02">
                <a:moveTo>
                  <a:pt x="28" y="102"/>
                </a:moveTo>
                <a:cubicBezTo>
                  <a:pt x="26" y="102"/>
                  <a:pt x="24" y="102"/>
                  <a:pt x="23" y="100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5"/>
                  <a:pt x="0" y="73"/>
                  <a:pt x="0" y="71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68"/>
                  <a:pt x="16" y="68"/>
                  <a:pt x="16" y="68"/>
                </a:cubicBezTo>
                <a:cubicBezTo>
                  <a:pt x="35" y="89"/>
                  <a:pt x="35" y="89"/>
                  <a:pt x="35" y="89"/>
                </a:cubicBezTo>
                <a:cubicBezTo>
                  <a:pt x="38" y="92"/>
                  <a:pt x="38" y="97"/>
                  <a:pt x="35" y="100"/>
                </a:cubicBezTo>
                <a:cubicBezTo>
                  <a:pt x="33" y="102"/>
                  <a:pt x="30" y="102"/>
                  <a:pt x="28" y="1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62"/>
          <p:cNvSpPr>
            <a:spLocks noEditPoints="1"/>
          </p:cNvSpPr>
          <p:nvPr/>
        </p:nvSpPr>
        <p:spPr bwMode="auto">
          <a:xfrm>
            <a:off x="7774826" y="2969185"/>
            <a:ext cx="204788" cy="204789"/>
          </a:xfrm>
          <a:custGeom>
            <a:avLst/>
            <a:gdLst>
              <a:gd name="T0" fmla="*/ 121 w 243"/>
              <a:gd name="T1" fmla="*/ 242 h 242"/>
              <a:gd name="T2" fmla="*/ 0 w 243"/>
              <a:gd name="T3" fmla="*/ 121 h 242"/>
              <a:gd name="T4" fmla="*/ 121 w 243"/>
              <a:gd name="T5" fmla="*/ 0 h 242"/>
              <a:gd name="T6" fmla="*/ 243 w 243"/>
              <a:gd name="T7" fmla="*/ 121 h 242"/>
              <a:gd name="T8" fmla="*/ 121 w 243"/>
              <a:gd name="T9" fmla="*/ 242 h 242"/>
              <a:gd name="T10" fmla="*/ 121 w 243"/>
              <a:gd name="T11" fmla="*/ 16 h 242"/>
              <a:gd name="T12" fmla="*/ 16 w 243"/>
              <a:gd name="T13" fmla="*/ 121 h 242"/>
              <a:gd name="T14" fmla="*/ 121 w 243"/>
              <a:gd name="T15" fmla="*/ 226 h 242"/>
              <a:gd name="T16" fmla="*/ 227 w 243"/>
              <a:gd name="T17" fmla="*/ 121 h 242"/>
              <a:gd name="T18" fmla="*/ 121 w 243"/>
              <a:gd name="T19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" h="242">
                <a:moveTo>
                  <a:pt x="121" y="242"/>
                </a:moveTo>
                <a:cubicBezTo>
                  <a:pt x="55" y="242"/>
                  <a:pt x="0" y="188"/>
                  <a:pt x="0" y="121"/>
                </a:cubicBezTo>
                <a:cubicBezTo>
                  <a:pt x="0" y="54"/>
                  <a:pt x="55" y="0"/>
                  <a:pt x="121" y="0"/>
                </a:cubicBezTo>
                <a:cubicBezTo>
                  <a:pt x="188" y="0"/>
                  <a:pt x="243" y="54"/>
                  <a:pt x="243" y="121"/>
                </a:cubicBezTo>
                <a:cubicBezTo>
                  <a:pt x="243" y="188"/>
                  <a:pt x="188" y="242"/>
                  <a:pt x="121" y="242"/>
                </a:cubicBezTo>
                <a:close/>
                <a:moveTo>
                  <a:pt x="121" y="16"/>
                </a:moveTo>
                <a:cubicBezTo>
                  <a:pt x="63" y="16"/>
                  <a:pt x="16" y="63"/>
                  <a:pt x="16" y="121"/>
                </a:cubicBezTo>
                <a:cubicBezTo>
                  <a:pt x="16" y="179"/>
                  <a:pt x="63" y="226"/>
                  <a:pt x="121" y="226"/>
                </a:cubicBezTo>
                <a:cubicBezTo>
                  <a:pt x="179" y="226"/>
                  <a:pt x="227" y="179"/>
                  <a:pt x="227" y="121"/>
                </a:cubicBezTo>
                <a:cubicBezTo>
                  <a:pt x="227" y="63"/>
                  <a:pt x="179" y="16"/>
                  <a:pt x="121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63"/>
          <p:cNvSpPr>
            <a:spLocks/>
          </p:cNvSpPr>
          <p:nvPr/>
        </p:nvSpPr>
        <p:spPr bwMode="auto">
          <a:xfrm>
            <a:off x="7800226" y="3069199"/>
            <a:ext cx="44450" cy="71438"/>
          </a:xfrm>
          <a:custGeom>
            <a:avLst/>
            <a:gdLst>
              <a:gd name="T0" fmla="*/ 48 w 53"/>
              <a:gd name="T1" fmla="*/ 84 h 84"/>
              <a:gd name="T2" fmla="*/ 46 w 53"/>
              <a:gd name="T3" fmla="*/ 84 h 84"/>
              <a:gd name="T4" fmla="*/ 0 w 53"/>
              <a:gd name="T5" fmla="*/ 4 h 84"/>
              <a:gd name="T6" fmla="*/ 4 w 53"/>
              <a:gd name="T7" fmla="*/ 0 h 84"/>
              <a:gd name="T8" fmla="*/ 8 w 53"/>
              <a:gd name="T9" fmla="*/ 4 h 84"/>
              <a:gd name="T10" fmla="*/ 50 w 53"/>
              <a:gd name="T11" fmla="*/ 77 h 84"/>
              <a:gd name="T12" fmla="*/ 52 w 53"/>
              <a:gd name="T13" fmla="*/ 82 h 84"/>
              <a:gd name="T14" fmla="*/ 48 w 53"/>
              <a:gd name="T1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84">
                <a:moveTo>
                  <a:pt x="48" y="84"/>
                </a:moveTo>
                <a:cubicBezTo>
                  <a:pt x="48" y="84"/>
                  <a:pt x="47" y="84"/>
                  <a:pt x="46" y="84"/>
                </a:cubicBezTo>
                <a:cubicBezTo>
                  <a:pt x="18" y="68"/>
                  <a:pt x="0" y="3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4"/>
                  <a:pt x="24" y="62"/>
                  <a:pt x="50" y="77"/>
                </a:cubicBezTo>
                <a:cubicBezTo>
                  <a:pt x="52" y="78"/>
                  <a:pt x="53" y="80"/>
                  <a:pt x="52" y="82"/>
                </a:cubicBezTo>
                <a:cubicBezTo>
                  <a:pt x="51" y="84"/>
                  <a:pt x="50" y="84"/>
                  <a:pt x="48" y="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4"/>
          <p:cNvSpPr>
            <a:spLocks/>
          </p:cNvSpPr>
          <p:nvPr/>
        </p:nvSpPr>
        <p:spPr bwMode="auto">
          <a:xfrm>
            <a:off x="7852613" y="3142224"/>
            <a:ext cx="11113" cy="7938"/>
          </a:xfrm>
          <a:custGeom>
            <a:avLst/>
            <a:gdLst>
              <a:gd name="T0" fmla="*/ 9 w 14"/>
              <a:gd name="T1" fmla="*/ 10 h 10"/>
              <a:gd name="T2" fmla="*/ 8 w 14"/>
              <a:gd name="T3" fmla="*/ 10 h 10"/>
              <a:gd name="T4" fmla="*/ 3 w 14"/>
              <a:gd name="T5" fmla="*/ 8 h 10"/>
              <a:gd name="T6" fmla="*/ 1 w 14"/>
              <a:gd name="T7" fmla="*/ 3 h 10"/>
              <a:gd name="T8" fmla="*/ 6 w 14"/>
              <a:gd name="T9" fmla="*/ 0 h 10"/>
              <a:gd name="T10" fmla="*/ 10 w 14"/>
              <a:gd name="T11" fmla="*/ 2 h 10"/>
              <a:gd name="T12" fmla="*/ 13 w 14"/>
              <a:gd name="T13" fmla="*/ 7 h 10"/>
              <a:gd name="T14" fmla="*/ 9 w 14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0">
                <a:moveTo>
                  <a:pt x="9" y="10"/>
                </a:moveTo>
                <a:cubicBezTo>
                  <a:pt x="9" y="10"/>
                  <a:pt x="9" y="10"/>
                  <a:pt x="8" y="10"/>
                </a:cubicBezTo>
                <a:cubicBezTo>
                  <a:pt x="7" y="9"/>
                  <a:pt x="5" y="9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6" y="0"/>
                </a:cubicBezTo>
                <a:cubicBezTo>
                  <a:pt x="7" y="1"/>
                  <a:pt x="9" y="1"/>
                  <a:pt x="10" y="2"/>
                </a:cubicBezTo>
                <a:cubicBezTo>
                  <a:pt x="12" y="2"/>
                  <a:pt x="14" y="5"/>
                  <a:pt x="13" y="7"/>
                </a:cubicBezTo>
                <a:cubicBezTo>
                  <a:pt x="13" y="8"/>
                  <a:pt x="11" y="10"/>
                  <a:pt x="9" y="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5"/>
          <p:cNvSpPr>
            <a:spLocks/>
          </p:cNvSpPr>
          <p:nvPr/>
        </p:nvSpPr>
        <p:spPr bwMode="auto">
          <a:xfrm>
            <a:off x="7944688" y="2975535"/>
            <a:ext cx="31750" cy="31750"/>
          </a:xfrm>
          <a:custGeom>
            <a:avLst/>
            <a:gdLst>
              <a:gd name="T0" fmla="*/ 29 w 38"/>
              <a:gd name="T1" fmla="*/ 37 h 37"/>
              <a:gd name="T2" fmla="*/ 24 w 38"/>
              <a:gd name="T3" fmla="*/ 35 h 37"/>
              <a:gd name="T4" fmla="*/ 3 w 38"/>
              <a:gd name="T5" fmla="*/ 14 h 37"/>
              <a:gd name="T6" fmla="*/ 3 w 38"/>
              <a:gd name="T7" fmla="*/ 3 h 37"/>
              <a:gd name="T8" fmla="*/ 14 w 38"/>
              <a:gd name="T9" fmla="*/ 3 h 37"/>
              <a:gd name="T10" fmla="*/ 35 w 38"/>
              <a:gd name="T11" fmla="*/ 24 h 37"/>
              <a:gd name="T12" fmla="*/ 35 w 38"/>
              <a:gd name="T13" fmla="*/ 35 h 37"/>
              <a:gd name="T14" fmla="*/ 29 w 38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7">
                <a:moveTo>
                  <a:pt x="29" y="37"/>
                </a:moveTo>
                <a:cubicBezTo>
                  <a:pt x="27" y="37"/>
                  <a:pt x="25" y="37"/>
                  <a:pt x="24" y="35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35" y="24"/>
                  <a:pt x="35" y="24"/>
                  <a:pt x="35" y="24"/>
                </a:cubicBezTo>
                <a:cubicBezTo>
                  <a:pt x="38" y="27"/>
                  <a:pt x="38" y="32"/>
                  <a:pt x="35" y="35"/>
                </a:cubicBezTo>
                <a:cubicBezTo>
                  <a:pt x="33" y="37"/>
                  <a:pt x="31" y="37"/>
                  <a:pt x="29" y="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6"/>
          <p:cNvSpPr>
            <a:spLocks/>
          </p:cNvSpPr>
          <p:nvPr/>
        </p:nvSpPr>
        <p:spPr bwMode="auto">
          <a:xfrm>
            <a:off x="7870076" y="3010460"/>
            <a:ext cx="33338" cy="88900"/>
          </a:xfrm>
          <a:custGeom>
            <a:avLst/>
            <a:gdLst>
              <a:gd name="T0" fmla="*/ 32 w 40"/>
              <a:gd name="T1" fmla="*/ 105 h 105"/>
              <a:gd name="T2" fmla="*/ 26 w 40"/>
              <a:gd name="T3" fmla="*/ 103 h 105"/>
              <a:gd name="T4" fmla="*/ 3 w 40"/>
              <a:gd name="T5" fmla="*/ 81 h 105"/>
              <a:gd name="T6" fmla="*/ 0 w 40"/>
              <a:gd name="T7" fmla="*/ 75 h 105"/>
              <a:gd name="T8" fmla="*/ 0 w 40"/>
              <a:gd name="T9" fmla="*/ 8 h 105"/>
              <a:gd name="T10" fmla="*/ 8 w 40"/>
              <a:gd name="T11" fmla="*/ 0 h 105"/>
              <a:gd name="T12" fmla="*/ 16 w 40"/>
              <a:gd name="T13" fmla="*/ 8 h 105"/>
              <a:gd name="T14" fmla="*/ 16 w 40"/>
              <a:gd name="T15" fmla="*/ 72 h 105"/>
              <a:gd name="T16" fmla="*/ 37 w 40"/>
              <a:gd name="T17" fmla="*/ 91 h 105"/>
              <a:gd name="T18" fmla="*/ 37 w 40"/>
              <a:gd name="T19" fmla="*/ 103 h 105"/>
              <a:gd name="T20" fmla="*/ 32 w 40"/>
              <a:gd name="T21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105">
                <a:moveTo>
                  <a:pt x="32" y="105"/>
                </a:moveTo>
                <a:cubicBezTo>
                  <a:pt x="30" y="105"/>
                  <a:pt x="28" y="104"/>
                  <a:pt x="26" y="103"/>
                </a:cubicBezTo>
                <a:cubicBezTo>
                  <a:pt x="3" y="81"/>
                  <a:pt x="3" y="81"/>
                  <a:pt x="3" y="81"/>
                </a:cubicBezTo>
                <a:cubicBezTo>
                  <a:pt x="1" y="79"/>
                  <a:pt x="0" y="77"/>
                  <a:pt x="0" y="7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ubicBezTo>
                  <a:pt x="16" y="72"/>
                  <a:pt x="16" y="72"/>
                  <a:pt x="16" y="72"/>
                </a:cubicBezTo>
                <a:cubicBezTo>
                  <a:pt x="37" y="91"/>
                  <a:pt x="37" y="91"/>
                  <a:pt x="37" y="91"/>
                </a:cubicBezTo>
                <a:cubicBezTo>
                  <a:pt x="40" y="94"/>
                  <a:pt x="40" y="99"/>
                  <a:pt x="37" y="103"/>
                </a:cubicBezTo>
                <a:cubicBezTo>
                  <a:pt x="36" y="104"/>
                  <a:pt x="34" y="105"/>
                  <a:pt x="32" y="10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7"/>
          <p:cNvSpPr>
            <a:spLocks/>
          </p:cNvSpPr>
          <p:nvPr/>
        </p:nvSpPr>
        <p:spPr bwMode="auto">
          <a:xfrm>
            <a:off x="7870076" y="2951723"/>
            <a:ext cx="12700" cy="28575"/>
          </a:xfrm>
          <a:custGeom>
            <a:avLst/>
            <a:gdLst>
              <a:gd name="T0" fmla="*/ 8 w 16"/>
              <a:gd name="T1" fmla="*/ 32 h 32"/>
              <a:gd name="T2" fmla="*/ 0 w 16"/>
              <a:gd name="T3" fmla="*/ 24 h 32"/>
              <a:gd name="T4" fmla="*/ 0 w 16"/>
              <a:gd name="T5" fmla="*/ 8 h 32"/>
              <a:gd name="T6" fmla="*/ 8 w 16"/>
              <a:gd name="T7" fmla="*/ 0 h 32"/>
              <a:gd name="T8" fmla="*/ 16 w 16"/>
              <a:gd name="T9" fmla="*/ 8 h 32"/>
              <a:gd name="T10" fmla="*/ 16 w 16"/>
              <a:gd name="T11" fmla="*/ 24 h 32"/>
              <a:gd name="T12" fmla="*/ 8 w 16"/>
              <a:gd name="T1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32">
                <a:moveTo>
                  <a:pt x="8" y="32"/>
                </a:moveTo>
                <a:cubicBezTo>
                  <a:pt x="4" y="32"/>
                  <a:pt x="0" y="28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8"/>
                  <a:pt x="12" y="32"/>
                  <a:pt x="8" y="3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9"/>
          <p:cNvSpPr>
            <a:spLocks noEditPoints="1"/>
          </p:cNvSpPr>
          <p:nvPr/>
        </p:nvSpPr>
        <p:spPr bwMode="auto">
          <a:xfrm>
            <a:off x="7403351" y="3012048"/>
            <a:ext cx="228600" cy="146051"/>
          </a:xfrm>
          <a:custGeom>
            <a:avLst/>
            <a:gdLst>
              <a:gd name="T0" fmla="*/ 135 w 269"/>
              <a:gd name="T1" fmla="*/ 172 h 172"/>
              <a:gd name="T2" fmla="*/ 0 w 269"/>
              <a:gd name="T3" fmla="*/ 86 h 172"/>
              <a:gd name="T4" fmla="*/ 135 w 269"/>
              <a:gd name="T5" fmla="*/ 0 h 172"/>
              <a:gd name="T6" fmla="*/ 269 w 269"/>
              <a:gd name="T7" fmla="*/ 86 h 172"/>
              <a:gd name="T8" fmla="*/ 135 w 269"/>
              <a:gd name="T9" fmla="*/ 172 h 172"/>
              <a:gd name="T10" fmla="*/ 135 w 269"/>
              <a:gd name="T11" fmla="*/ 16 h 172"/>
              <a:gd name="T12" fmla="*/ 16 w 269"/>
              <a:gd name="T13" fmla="*/ 86 h 172"/>
              <a:gd name="T14" fmla="*/ 135 w 269"/>
              <a:gd name="T15" fmla="*/ 156 h 172"/>
              <a:gd name="T16" fmla="*/ 253 w 269"/>
              <a:gd name="T17" fmla="*/ 86 h 172"/>
              <a:gd name="T18" fmla="*/ 135 w 269"/>
              <a:gd name="T19" fmla="*/ 1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9" h="172">
                <a:moveTo>
                  <a:pt x="135" y="172"/>
                </a:moveTo>
                <a:cubicBezTo>
                  <a:pt x="87" y="172"/>
                  <a:pt x="0" y="137"/>
                  <a:pt x="0" y="86"/>
                </a:cubicBezTo>
                <a:cubicBezTo>
                  <a:pt x="0" y="36"/>
                  <a:pt x="87" y="0"/>
                  <a:pt x="135" y="0"/>
                </a:cubicBezTo>
                <a:cubicBezTo>
                  <a:pt x="182" y="0"/>
                  <a:pt x="269" y="36"/>
                  <a:pt x="269" y="86"/>
                </a:cubicBezTo>
                <a:cubicBezTo>
                  <a:pt x="269" y="137"/>
                  <a:pt x="182" y="172"/>
                  <a:pt x="135" y="172"/>
                </a:cubicBezTo>
                <a:close/>
                <a:moveTo>
                  <a:pt x="135" y="16"/>
                </a:moveTo>
                <a:cubicBezTo>
                  <a:pt x="90" y="16"/>
                  <a:pt x="16" y="49"/>
                  <a:pt x="16" y="86"/>
                </a:cubicBezTo>
                <a:cubicBezTo>
                  <a:pt x="16" y="123"/>
                  <a:pt x="90" y="156"/>
                  <a:pt x="135" y="156"/>
                </a:cubicBezTo>
                <a:cubicBezTo>
                  <a:pt x="179" y="156"/>
                  <a:pt x="253" y="123"/>
                  <a:pt x="253" y="86"/>
                </a:cubicBezTo>
                <a:cubicBezTo>
                  <a:pt x="253" y="49"/>
                  <a:pt x="179" y="16"/>
                  <a:pt x="135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400"/>
          <p:cNvSpPr>
            <a:spLocks noEditPoints="1"/>
          </p:cNvSpPr>
          <p:nvPr/>
        </p:nvSpPr>
        <p:spPr bwMode="auto">
          <a:xfrm>
            <a:off x="7481138" y="3050148"/>
            <a:ext cx="73025" cy="71438"/>
          </a:xfrm>
          <a:custGeom>
            <a:avLst/>
            <a:gdLst>
              <a:gd name="T0" fmla="*/ 43 w 85"/>
              <a:gd name="T1" fmla="*/ 84 h 84"/>
              <a:gd name="T2" fmla="*/ 0 w 85"/>
              <a:gd name="T3" fmla="*/ 42 h 84"/>
              <a:gd name="T4" fmla="*/ 43 w 85"/>
              <a:gd name="T5" fmla="*/ 0 h 84"/>
              <a:gd name="T6" fmla="*/ 85 w 85"/>
              <a:gd name="T7" fmla="*/ 42 h 84"/>
              <a:gd name="T8" fmla="*/ 43 w 85"/>
              <a:gd name="T9" fmla="*/ 84 h 84"/>
              <a:gd name="T10" fmla="*/ 43 w 85"/>
              <a:gd name="T11" fmla="*/ 8 h 84"/>
              <a:gd name="T12" fmla="*/ 8 w 85"/>
              <a:gd name="T13" fmla="*/ 42 h 84"/>
              <a:gd name="T14" fmla="*/ 43 w 85"/>
              <a:gd name="T15" fmla="*/ 76 h 84"/>
              <a:gd name="T16" fmla="*/ 77 w 85"/>
              <a:gd name="T17" fmla="*/ 42 h 84"/>
              <a:gd name="T18" fmla="*/ 43 w 85"/>
              <a:gd name="T19" fmla="*/ 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84">
                <a:moveTo>
                  <a:pt x="43" y="84"/>
                </a:moveTo>
                <a:cubicBezTo>
                  <a:pt x="19" y="84"/>
                  <a:pt x="0" y="65"/>
                  <a:pt x="0" y="42"/>
                </a:cubicBezTo>
                <a:cubicBezTo>
                  <a:pt x="0" y="19"/>
                  <a:pt x="19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cubicBezTo>
                  <a:pt x="85" y="65"/>
                  <a:pt x="66" y="84"/>
                  <a:pt x="43" y="84"/>
                </a:cubicBezTo>
                <a:close/>
                <a:moveTo>
                  <a:pt x="43" y="8"/>
                </a:moveTo>
                <a:cubicBezTo>
                  <a:pt x="24" y="8"/>
                  <a:pt x="8" y="23"/>
                  <a:pt x="8" y="42"/>
                </a:cubicBezTo>
                <a:cubicBezTo>
                  <a:pt x="8" y="60"/>
                  <a:pt x="24" y="76"/>
                  <a:pt x="43" y="76"/>
                </a:cubicBezTo>
                <a:cubicBezTo>
                  <a:pt x="61" y="76"/>
                  <a:pt x="77" y="60"/>
                  <a:pt x="77" y="42"/>
                </a:cubicBezTo>
                <a:cubicBezTo>
                  <a:pt x="77" y="23"/>
                  <a:pt x="61" y="8"/>
                  <a:pt x="43" y="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401"/>
          <p:cNvSpPr>
            <a:spLocks/>
          </p:cNvSpPr>
          <p:nvPr/>
        </p:nvSpPr>
        <p:spPr bwMode="auto">
          <a:xfrm>
            <a:off x="7500188" y="3067611"/>
            <a:ext cx="9525" cy="7938"/>
          </a:xfrm>
          <a:custGeom>
            <a:avLst/>
            <a:gdLst>
              <a:gd name="T0" fmla="*/ 5 w 11"/>
              <a:gd name="T1" fmla="*/ 10 h 10"/>
              <a:gd name="T2" fmla="*/ 2 w 11"/>
              <a:gd name="T3" fmla="*/ 9 h 10"/>
              <a:gd name="T4" fmla="*/ 2 w 11"/>
              <a:gd name="T5" fmla="*/ 4 h 10"/>
              <a:gd name="T6" fmla="*/ 4 w 11"/>
              <a:gd name="T7" fmla="*/ 1 h 10"/>
              <a:gd name="T8" fmla="*/ 10 w 11"/>
              <a:gd name="T9" fmla="*/ 2 h 10"/>
              <a:gd name="T10" fmla="*/ 10 w 11"/>
              <a:gd name="T11" fmla="*/ 7 h 10"/>
              <a:gd name="T12" fmla="*/ 8 w 11"/>
              <a:gd name="T13" fmla="*/ 9 h 10"/>
              <a:gd name="T14" fmla="*/ 5 w 11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0">
                <a:moveTo>
                  <a:pt x="5" y="10"/>
                </a:moveTo>
                <a:cubicBezTo>
                  <a:pt x="4" y="10"/>
                  <a:pt x="3" y="10"/>
                  <a:pt x="2" y="9"/>
                </a:cubicBezTo>
                <a:cubicBezTo>
                  <a:pt x="0" y="8"/>
                  <a:pt x="0" y="5"/>
                  <a:pt x="2" y="4"/>
                </a:cubicBezTo>
                <a:cubicBezTo>
                  <a:pt x="3" y="3"/>
                  <a:pt x="4" y="2"/>
                  <a:pt x="4" y="1"/>
                </a:cubicBezTo>
                <a:cubicBezTo>
                  <a:pt x="6" y="0"/>
                  <a:pt x="9" y="0"/>
                  <a:pt x="10" y="2"/>
                </a:cubicBezTo>
                <a:cubicBezTo>
                  <a:pt x="11" y="3"/>
                  <a:pt x="11" y="6"/>
                  <a:pt x="10" y="7"/>
                </a:cubicBezTo>
                <a:cubicBezTo>
                  <a:pt x="9" y="8"/>
                  <a:pt x="8" y="8"/>
                  <a:pt x="8" y="9"/>
                </a:cubicBezTo>
                <a:cubicBezTo>
                  <a:pt x="7" y="10"/>
                  <a:pt x="6" y="10"/>
                  <a:pt x="5" y="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402"/>
          <p:cNvSpPr>
            <a:spLocks/>
          </p:cNvSpPr>
          <p:nvPr/>
        </p:nvSpPr>
        <p:spPr bwMode="auto">
          <a:xfrm>
            <a:off x="7495426" y="3081899"/>
            <a:ext cx="25400" cy="25400"/>
          </a:xfrm>
          <a:custGeom>
            <a:avLst/>
            <a:gdLst>
              <a:gd name="T0" fmla="*/ 26 w 30"/>
              <a:gd name="T1" fmla="*/ 29 h 29"/>
              <a:gd name="T2" fmla="*/ 0 w 30"/>
              <a:gd name="T3" fmla="*/ 4 h 29"/>
              <a:gd name="T4" fmla="*/ 4 w 30"/>
              <a:gd name="T5" fmla="*/ 0 h 29"/>
              <a:gd name="T6" fmla="*/ 8 w 30"/>
              <a:gd name="T7" fmla="*/ 4 h 29"/>
              <a:gd name="T8" fmla="*/ 26 w 30"/>
              <a:gd name="T9" fmla="*/ 21 h 29"/>
              <a:gd name="T10" fmla="*/ 30 w 30"/>
              <a:gd name="T11" fmla="*/ 25 h 29"/>
              <a:gd name="T12" fmla="*/ 26 w 30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9">
                <a:moveTo>
                  <a:pt x="26" y="29"/>
                </a:moveTo>
                <a:cubicBezTo>
                  <a:pt x="12" y="29"/>
                  <a:pt x="0" y="18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3"/>
                  <a:pt x="16" y="21"/>
                  <a:pt x="26" y="21"/>
                </a:cubicBezTo>
                <a:cubicBezTo>
                  <a:pt x="28" y="21"/>
                  <a:pt x="30" y="23"/>
                  <a:pt x="30" y="25"/>
                </a:cubicBezTo>
                <a:cubicBezTo>
                  <a:pt x="30" y="27"/>
                  <a:pt x="28" y="29"/>
                  <a:pt x="26" y="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403"/>
          <p:cNvSpPr>
            <a:spLocks/>
          </p:cNvSpPr>
          <p:nvPr/>
        </p:nvSpPr>
        <p:spPr bwMode="auto">
          <a:xfrm>
            <a:off x="7509713" y="2969185"/>
            <a:ext cx="14288" cy="34925"/>
          </a:xfrm>
          <a:custGeom>
            <a:avLst/>
            <a:gdLst>
              <a:gd name="T0" fmla="*/ 8 w 16"/>
              <a:gd name="T1" fmla="*/ 40 h 40"/>
              <a:gd name="T2" fmla="*/ 0 w 16"/>
              <a:gd name="T3" fmla="*/ 32 h 40"/>
              <a:gd name="T4" fmla="*/ 0 w 16"/>
              <a:gd name="T5" fmla="*/ 8 h 40"/>
              <a:gd name="T6" fmla="*/ 8 w 16"/>
              <a:gd name="T7" fmla="*/ 0 h 40"/>
              <a:gd name="T8" fmla="*/ 16 w 16"/>
              <a:gd name="T9" fmla="*/ 8 h 40"/>
              <a:gd name="T10" fmla="*/ 16 w 16"/>
              <a:gd name="T11" fmla="*/ 32 h 40"/>
              <a:gd name="T12" fmla="*/ 8 w 16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0">
                <a:moveTo>
                  <a:pt x="8" y="40"/>
                </a:move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6"/>
                  <a:pt x="12" y="40"/>
                  <a:pt x="8" y="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4"/>
          <p:cNvSpPr>
            <a:spLocks/>
          </p:cNvSpPr>
          <p:nvPr/>
        </p:nvSpPr>
        <p:spPr bwMode="auto">
          <a:xfrm>
            <a:off x="7463676" y="2978710"/>
            <a:ext cx="22225" cy="26988"/>
          </a:xfrm>
          <a:custGeom>
            <a:avLst/>
            <a:gdLst>
              <a:gd name="T0" fmla="*/ 17 w 26"/>
              <a:gd name="T1" fmla="*/ 32 h 32"/>
              <a:gd name="T2" fmla="*/ 10 w 26"/>
              <a:gd name="T3" fmla="*/ 27 h 32"/>
              <a:gd name="T4" fmla="*/ 2 w 26"/>
              <a:gd name="T5" fmla="*/ 13 h 32"/>
              <a:gd name="T6" fmla="*/ 6 w 26"/>
              <a:gd name="T7" fmla="*/ 2 h 32"/>
              <a:gd name="T8" fmla="*/ 17 w 26"/>
              <a:gd name="T9" fmla="*/ 5 h 32"/>
              <a:gd name="T10" fmla="*/ 24 w 26"/>
              <a:gd name="T11" fmla="*/ 20 h 32"/>
              <a:gd name="T12" fmla="*/ 21 w 26"/>
              <a:gd name="T13" fmla="*/ 31 h 32"/>
              <a:gd name="T14" fmla="*/ 17 w 26"/>
              <a:gd name="T1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32">
                <a:moveTo>
                  <a:pt x="17" y="32"/>
                </a:moveTo>
                <a:cubicBezTo>
                  <a:pt x="14" y="32"/>
                  <a:pt x="11" y="30"/>
                  <a:pt x="10" y="27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9"/>
                  <a:pt x="2" y="4"/>
                  <a:pt x="6" y="2"/>
                </a:cubicBezTo>
                <a:cubicBezTo>
                  <a:pt x="10" y="0"/>
                  <a:pt x="15" y="2"/>
                  <a:pt x="17" y="5"/>
                </a:cubicBezTo>
                <a:cubicBezTo>
                  <a:pt x="24" y="20"/>
                  <a:pt x="24" y="20"/>
                  <a:pt x="24" y="20"/>
                </a:cubicBezTo>
                <a:cubicBezTo>
                  <a:pt x="26" y="24"/>
                  <a:pt x="24" y="29"/>
                  <a:pt x="21" y="31"/>
                </a:cubicBezTo>
                <a:cubicBezTo>
                  <a:pt x="19" y="32"/>
                  <a:pt x="18" y="32"/>
                  <a:pt x="17" y="3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5"/>
          <p:cNvSpPr>
            <a:spLocks/>
          </p:cNvSpPr>
          <p:nvPr/>
        </p:nvSpPr>
        <p:spPr bwMode="auto">
          <a:xfrm>
            <a:off x="7422401" y="2997760"/>
            <a:ext cx="23813" cy="23813"/>
          </a:xfrm>
          <a:custGeom>
            <a:avLst/>
            <a:gdLst>
              <a:gd name="T0" fmla="*/ 19 w 28"/>
              <a:gd name="T1" fmla="*/ 28 h 28"/>
              <a:gd name="T2" fmla="*/ 13 w 28"/>
              <a:gd name="T3" fmla="*/ 26 h 28"/>
              <a:gd name="T4" fmla="*/ 3 w 28"/>
              <a:gd name="T5" fmla="*/ 14 h 28"/>
              <a:gd name="T6" fmla="*/ 3 w 28"/>
              <a:gd name="T7" fmla="*/ 3 h 28"/>
              <a:gd name="T8" fmla="*/ 15 w 28"/>
              <a:gd name="T9" fmla="*/ 3 h 28"/>
              <a:gd name="T10" fmla="*/ 25 w 28"/>
              <a:gd name="T11" fmla="*/ 15 h 28"/>
              <a:gd name="T12" fmla="*/ 25 w 28"/>
              <a:gd name="T13" fmla="*/ 26 h 28"/>
              <a:gd name="T14" fmla="*/ 19 w 28"/>
              <a:gd name="T1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19" y="28"/>
                </a:moveTo>
                <a:cubicBezTo>
                  <a:pt x="17" y="28"/>
                  <a:pt x="15" y="27"/>
                  <a:pt x="13" y="26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7" y="0"/>
                  <a:pt x="12" y="0"/>
                  <a:pt x="15" y="3"/>
                </a:cubicBezTo>
                <a:cubicBezTo>
                  <a:pt x="25" y="15"/>
                  <a:pt x="25" y="15"/>
                  <a:pt x="25" y="15"/>
                </a:cubicBezTo>
                <a:cubicBezTo>
                  <a:pt x="28" y="18"/>
                  <a:pt x="28" y="23"/>
                  <a:pt x="25" y="26"/>
                </a:cubicBezTo>
                <a:cubicBezTo>
                  <a:pt x="23" y="28"/>
                  <a:pt x="21" y="28"/>
                  <a:pt x="19" y="2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7"/>
          <p:cNvSpPr>
            <a:spLocks/>
          </p:cNvSpPr>
          <p:nvPr/>
        </p:nvSpPr>
        <p:spPr bwMode="auto">
          <a:xfrm>
            <a:off x="7546226" y="2978711"/>
            <a:ext cx="20638" cy="26988"/>
          </a:xfrm>
          <a:custGeom>
            <a:avLst/>
            <a:gdLst>
              <a:gd name="T0" fmla="*/ 9 w 25"/>
              <a:gd name="T1" fmla="*/ 32 h 32"/>
              <a:gd name="T2" fmla="*/ 5 w 25"/>
              <a:gd name="T3" fmla="*/ 31 h 32"/>
              <a:gd name="T4" fmla="*/ 2 w 25"/>
              <a:gd name="T5" fmla="*/ 20 h 32"/>
              <a:gd name="T6" fmla="*/ 9 w 25"/>
              <a:gd name="T7" fmla="*/ 5 h 32"/>
              <a:gd name="T8" fmla="*/ 20 w 25"/>
              <a:gd name="T9" fmla="*/ 2 h 32"/>
              <a:gd name="T10" fmla="*/ 23 w 25"/>
              <a:gd name="T11" fmla="*/ 13 h 32"/>
              <a:gd name="T12" fmla="*/ 16 w 25"/>
              <a:gd name="T13" fmla="*/ 27 h 32"/>
              <a:gd name="T14" fmla="*/ 9 w 25"/>
              <a:gd name="T1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32">
                <a:moveTo>
                  <a:pt x="9" y="32"/>
                </a:moveTo>
                <a:cubicBezTo>
                  <a:pt x="8" y="32"/>
                  <a:pt x="6" y="32"/>
                  <a:pt x="5" y="31"/>
                </a:cubicBezTo>
                <a:cubicBezTo>
                  <a:pt x="1" y="29"/>
                  <a:pt x="0" y="24"/>
                  <a:pt x="2" y="20"/>
                </a:cubicBezTo>
                <a:cubicBezTo>
                  <a:pt x="9" y="5"/>
                  <a:pt x="9" y="5"/>
                  <a:pt x="9" y="5"/>
                </a:cubicBezTo>
                <a:cubicBezTo>
                  <a:pt x="11" y="2"/>
                  <a:pt x="16" y="0"/>
                  <a:pt x="20" y="2"/>
                </a:cubicBezTo>
                <a:cubicBezTo>
                  <a:pt x="24" y="4"/>
                  <a:pt x="25" y="9"/>
                  <a:pt x="23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30"/>
                  <a:pt x="12" y="32"/>
                  <a:pt x="9" y="3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8"/>
          <p:cNvSpPr>
            <a:spLocks/>
          </p:cNvSpPr>
          <p:nvPr/>
        </p:nvSpPr>
        <p:spPr bwMode="auto">
          <a:xfrm>
            <a:off x="7585913" y="2997761"/>
            <a:ext cx="23813" cy="23813"/>
          </a:xfrm>
          <a:custGeom>
            <a:avLst/>
            <a:gdLst>
              <a:gd name="T0" fmla="*/ 8 w 28"/>
              <a:gd name="T1" fmla="*/ 28 h 28"/>
              <a:gd name="T2" fmla="*/ 3 w 28"/>
              <a:gd name="T3" fmla="*/ 26 h 28"/>
              <a:gd name="T4" fmla="*/ 3 w 28"/>
              <a:gd name="T5" fmla="*/ 15 h 28"/>
              <a:gd name="T6" fmla="*/ 13 w 28"/>
              <a:gd name="T7" fmla="*/ 3 h 28"/>
              <a:gd name="T8" fmla="*/ 24 w 28"/>
              <a:gd name="T9" fmla="*/ 3 h 28"/>
              <a:gd name="T10" fmla="*/ 25 w 28"/>
              <a:gd name="T11" fmla="*/ 14 h 28"/>
              <a:gd name="T12" fmla="*/ 14 w 28"/>
              <a:gd name="T13" fmla="*/ 26 h 28"/>
              <a:gd name="T14" fmla="*/ 8 w 28"/>
              <a:gd name="T1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8" y="28"/>
                </a:moveTo>
                <a:cubicBezTo>
                  <a:pt x="7" y="28"/>
                  <a:pt x="5" y="28"/>
                  <a:pt x="3" y="26"/>
                </a:cubicBezTo>
                <a:cubicBezTo>
                  <a:pt x="0" y="23"/>
                  <a:pt x="0" y="18"/>
                  <a:pt x="3" y="15"/>
                </a:cubicBezTo>
                <a:cubicBezTo>
                  <a:pt x="13" y="3"/>
                  <a:pt x="13" y="3"/>
                  <a:pt x="13" y="3"/>
                </a:cubicBezTo>
                <a:cubicBezTo>
                  <a:pt x="16" y="0"/>
                  <a:pt x="21" y="0"/>
                  <a:pt x="24" y="3"/>
                </a:cubicBezTo>
                <a:cubicBezTo>
                  <a:pt x="28" y="6"/>
                  <a:pt x="28" y="11"/>
                  <a:pt x="25" y="14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7"/>
                  <a:pt x="11" y="28"/>
                  <a:pt x="8" y="2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431"/>
          <p:cNvSpPr>
            <a:spLocks noEditPoints="1"/>
          </p:cNvSpPr>
          <p:nvPr/>
        </p:nvSpPr>
        <p:spPr bwMode="auto">
          <a:xfrm>
            <a:off x="8484438" y="2951723"/>
            <a:ext cx="222250" cy="222251"/>
          </a:xfrm>
          <a:custGeom>
            <a:avLst/>
            <a:gdLst>
              <a:gd name="T0" fmla="*/ 131 w 262"/>
              <a:gd name="T1" fmla="*/ 262 h 262"/>
              <a:gd name="T2" fmla="*/ 0 w 262"/>
              <a:gd name="T3" fmla="*/ 131 h 262"/>
              <a:gd name="T4" fmla="*/ 131 w 262"/>
              <a:gd name="T5" fmla="*/ 0 h 262"/>
              <a:gd name="T6" fmla="*/ 262 w 262"/>
              <a:gd name="T7" fmla="*/ 131 h 262"/>
              <a:gd name="T8" fmla="*/ 131 w 262"/>
              <a:gd name="T9" fmla="*/ 262 h 262"/>
              <a:gd name="T10" fmla="*/ 131 w 262"/>
              <a:gd name="T11" fmla="*/ 16 h 262"/>
              <a:gd name="T12" fmla="*/ 16 w 262"/>
              <a:gd name="T13" fmla="*/ 131 h 262"/>
              <a:gd name="T14" fmla="*/ 131 w 262"/>
              <a:gd name="T15" fmla="*/ 246 h 262"/>
              <a:gd name="T16" fmla="*/ 246 w 262"/>
              <a:gd name="T17" fmla="*/ 131 h 262"/>
              <a:gd name="T18" fmla="*/ 131 w 262"/>
              <a:gd name="T19" fmla="*/ 1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262">
                <a:moveTo>
                  <a:pt x="131" y="262"/>
                </a:moveTo>
                <a:cubicBezTo>
                  <a:pt x="59" y="262"/>
                  <a:pt x="0" y="203"/>
                  <a:pt x="0" y="131"/>
                </a:cubicBezTo>
                <a:cubicBezTo>
                  <a:pt x="0" y="59"/>
                  <a:pt x="59" y="0"/>
                  <a:pt x="131" y="0"/>
                </a:cubicBezTo>
                <a:cubicBezTo>
                  <a:pt x="203" y="0"/>
                  <a:pt x="262" y="59"/>
                  <a:pt x="262" y="131"/>
                </a:cubicBezTo>
                <a:cubicBezTo>
                  <a:pt x="262" y="203"/>
                  <a:pt x="203" y="262"/>
                  <a:pt x="131" y="262"/>
                </a:cubicBezTo>
                <a:close/>
                <a:moveTo>
                  <a:pt x="131" y="16"/>
                </a:moveTo>
                <a:cubicBezTo>
                  <a:pt x="67" y="16"/>
                  <a:pt x="16" y="68"/>
                  <a:pt x="16" y="131"/>
                </a:cubicBezTo>
                <a:cubicBezTo>
                  <a:pt x="16" y="195"/>
                  <a:pt x="67" y="246"/>
                  <a:pt x="131" y="246"/>
                </a:cubicBezTo>
                <a:cubicBezTo>
                  <a:pt x="194" y="246"/>
                  <a:pt x="246" y="195"/>
                  <a:pt x="246" y="131"/>
                </a:cubicBezTo>
                <a:cubicBezTo>
                  <a:pt x="246" y="68"/>
                  <a:pt x="194" y="16"/>
                  <a:pt x="131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432"/>
          <p:cNvSpPr>
            <a:spLocks/>
          </p:cNvSpPr>
          <p:nvPr/>
        </p:nvSpPr>
        <p:spPr bwMode="auto">
          <a:xfrm>
            <a:off x="8586038" y="2954898"/>
            <a:ext cx="14288" cy="19050"/>
          </a:xfrm>
          <a:custGeom>
            <a:avLst/>
            <a:gdLst>
              <a:gd name="T0" fmla="*/ 8 w 16"/>
              <a:gd name="T1" fmla="*/ 24 h 24"/>
              <a:gd name="T2" fmla="*/ 0 w 16"/>
              <a:gd name="T3" fmla="*/ 16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8 h 24"/>
              <a:gd name="T10" fmla="*/ 16 w 16"/>
              <a:gd name="T11" fmla="*/ 16 h 24"/>
              <a:gd name="T12" fmla="*/ 8 w 16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24">
                <a:moveTo>
                  <a:pt x="8" y="24"/>
                </a:moveTo>
                <a:cubicBezTo>
                  <a:pt x="4" y="24"/>
                  <a:pt x="0" y="21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1"/>
                  <a:pt x="12" y="24"/>
                  <a:pt x="8" y="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433"/>
          <p:cNvSpPr>
            <a:spLocks/>
          </p:cNvSpPr>
          <p:nvPr/>
        </p:nvSpPr>
        <p:spPr bwMode="auto">
          <a:xfrm>
            <a:off x="8586038" y="3150162"/>
            <a:ext cx="14288" cy="20638"/>
          </a:xfrm>
          <a:custGeom>
            <a:avLst/>
            <a:gdLst>
              <a:gd name="T0" fmla="*/ 8 w 16"/>
              <a:gd name="T1" fmla="*/ 24 h 24"/>
              <a:gd name="T2" fmla="*/ 0 w 16"/>
              <a:gd name="T3" fmla="*/ 16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8 h 24"/>
              <a:gd name="T10" fmla="*/ 16 w 16"/>
              <a:gd name="T11" fmla="*/ 16 h 24"/>
              <a:gd name="T12" fmla="*/ 8 w 16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24">
                <a:moveTo>
                  <a:pt x="8" y="24"/>
                </a:moveTo>
                <a:cubicBezTo>
                  <a:pt x="4" y="24"/>
                  <a:pt x="0" y="21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1"/>
                  <a:pt x="12" y="24"/>
                  <a:pt x="8" y="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434"/>
          <p:cNvSpPr>
            <a:spLocks/>
          </p:cNvSpPr>
          <p:nvPr/>
        </p:nvSpPr>
        <p:spPr bwMode="auto">
          <a:xfrm>
            <a:off x="8679701" y="3058086"/>
            <a:ext cx="23813" cy="14288"/>
          </a:xfrm>
          <a:custGeom>
            <a:avLst/>
            <a:gdLst>
              <a:gd name="T0" fmla="*/ 20 w 28"/>
              <a:gd name="T1" fmla="*/ 16 h 16"/>
              <a:gd name="T2" fmla="*/ 8 w 28"/>
              <a:gd name="T3" fmla="*/ 16 h 16"/>
              <a:gd name="T4" fmla="*/ 0 w 28"/>
              <a:gd name="T5" fmla="*/ 8 h 16"/>
              <a:gd name="T6" fmla="*/ 8 w 28"/>
              <a:gd name="T7" fmla="*/ 0 h 16"/>
              <a:gd name="T8" fmla="*/ 20 w 28"/>
              <a:gd name="T9" fmla="*/ 0 h 16"/>
              <a:gd name="T10" fmla="*/ 28 w 28"/>
              <a:gd name="T11" fmla="*/ 8 h 16"/>
              <a:gd name="T12" fmla="*/ 20 w 2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6">
                <a:moveTo>
                  <a:pt x="20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4" y="0"/>
                  <a:pt x="28" y="4"/>
                  <a:pt x="28" y="8"/>
                </a:cubicBezTo>
                <a:cubicBezTo>
                  <a:pt x="28" y="12"/>
                  <a:pt x="24" y="16"/>
                  <a:pt x="20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435"/>
          <p:cNvSpPr>
            <a:spLocks/>
          </p:cNvSpPr>
          <p:nvPr/>
        </p:nvSpPr>
        <p:spPr bwMode="auto">
          <a:xfrm>
            <a:off x="8486026" y="3058086"/>
            <a:ext cx="20638" cy="14288"/>
          </a:xfrm>
          <a:custGeom>
            <a:avLst/>
            <a:gdLst>
              <a:gd name="T0" fmla="*/ 16 w 24"/>
              <a:gd name="T1" fmla="*/ 16 h 16"/>
              <a:gd name="T2" fmla="*/ 8 w 24"/>
              <a:gd name="T3" fmla="*/ 16 h 16"/>
              <a:gd name="T4" fmla="*/ 0 w 24"/>
              <a:gd name="T5" fmla="*/ 8 h 16"/>
              <a:gd name="T6" fmla="*/ 8 w 24"/>
              <a:gd name="T7" fmla="*/ 0 h 16"/>
              <a:gd name="T8" fmla="*/ 16 w 24"/>
              <a:gd name="T9" fmla="*/ 0 h 16"/>
              <a:gd name="T10" fmla="*/ 24 w 24"/>
              <a:gd name="T11" fmla="*/ 8 h 16"/>
              <a:gd name="T12" fmla="*/ 16 w 24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4"/>
                  <a:pt x="24" y="8"/>
                </a:cubicBezTo>
                <a:cubicBezTo>
                  <a:pt x="24" y="12"/>
                  <a:pt x="20" y="16"/>
                  <a:pt x="16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436"/>
          <p:cNvSpPr>
            <a:spLocks/>
          </p:cNvSpPr>
          <p:nvPr/>
        </p:nvSpPr>
        <p:spPr bwMode="auto">
          <a:xfrm>
            <a:off x="8559051" y="3026336"/>
            <a:ext cx="73025" cy="73025"/>
          </a:xfrm>
          <a:custGeom>
            <a:avLst/>
            <a:gdLst>
              <a:gd name="T0" fmla="*/ 4 w 86"/>
              <a:gd name="T1" fmla="*/ 87 h 87"/>
              <a:gd name="T2" fmla="*/ 1 w 86"/>
              <a:gd name="T3" fmla="*/ 86 h 87"/>
              <a:gd name="T4" fmla="*/ 0 w 86"/>
              <a:gd name="T5" fmla="*/ 82 h 87"/>
              <a:gd name="T6" fmla="*/ 21 w 86"/>
              <a:gd name="T7" fmla="*/ 24 h 87"/>
              <a:gd name="T8" fmla="*/ 23 w 86"/>
              <a:gd name="T9" fmla="*/ 21 h 87"/>
              <a:gd name="T10" fmla="*/ 80 w 86"/>
              <a:gd name="T11" fmla="*/ 1 h 87"/>
              <a:gd name="T12" fmla="*/ 84 w 86"/>
              <a:gd name="T13" fmla="*/ 2 h 87"/>
              <a:gd name="T14" fmla="*/ 85 w 86"/>
              <a:gd name="T15" fmla="*/ 6 h 87"/>
              <a:gd name="T16" fmla="*/ 80 w 86"/>
              <a:gd name="T17" fmla="*/ 22 h 87"/>
              <a:gd name="T18" fmla="*/ 75 w 86"/>
              <a:gd name="T19" fmla="*/ 25 h 87"/>
              <a:gd name="T20" fmla="*/ 72 w 86"/>
              <a:gd name="T21" fmla="*/ 20 h 87"/>
              <a:gd name="T22" fmla="*/ 75 w 86"/>
              <a:gd name="T23" fmla="*/ 11 h 87"/>
              <a:gd name="T24" fmla="*/ 28 w 86"/>
              <a:gd name="T25" fmla="*/ 28 h 87"/>
              <a:gd name="T26" fmla="*/ 11 w 86"/>
              <a:gd name="T27" fmla="*/ 77 h 87"/>
              <a:gd name="T28" fmla="*/ 58 w 86"/>
              <a:gd name="T29" fmla="*/ 60 h 87"/>
              <a:gd name="T30" fmla="*/ 60 w 86"/>
              <a:gd name="T31" fmla="*/ 53 h 87"/>
              <a:gd name="T32" fmla="*/ 65 w 86"/>
              <a:gd name="T33" fmla="*/ 51 h 87"/>
              <a:gd name="T34" fmla="*/ 68 w 86"/>
              <a:gd name="T35" fmla="*/ 56 h 87"/>
              <a:gd name="T36" fmla="*/ 65 w 86"/>
              <a:gd name="T37" fmla="*/ 64 h 87"/>
              <a:gd name="T38" fmla="*/ 63 w 86"/>
              <a:gd name="T39" fmla="*/ 67 h 87"/>
              <a:gd name="T40" fmla="*/ 6 w 86"/>
              <a:gd name="T41" fmla="*/ 87 h 87"/>
              <a:gd name="T42" fmla="*/ 4 w 86"/>
              <a:gd name="T4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" h="87">
                <a:moveTo>
                  <a:pt x="4" y="87"/>
                </a:moveTo>
                <a:cubicBezTo>
                  <a:pt x="3" y="87"/>
                  <a:pt x="2" y="87"/>
                  <a:pt x="1" y="86"/>
                </a:cubicBezTo>
                <a:cubicBezTo>
                  <a:pt x="0" y="85"/>
                  <a:pt x="0" y="83"/>
                  <a:pt x="0" y="82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2" y="22"/>
                  <a:pt x="23" y="21"/>
                </a:cubicBezTo>
                <a:cubicBezTo>
                  <a:pt x="80" y="1"/>
                  <a:pt x="80" y="1"/>
                  <a:pt x="80" y="1"/>
                </a:cubicBezTo>
                <a:cubicBezTo>
                  <a:pt x="82" y="0"/>
                  <a:pt x="83" y="1"/>
                  <a:pt x="84" y="2"/>
                </a:cubicBezTo>
                <a:cubicBezTo>
                  <a:pt x="85" y="3"/>
                  <a:pt x="86" y="5"/>
                  <a:pt x="85" y="6"/>
                </a:cubicBezTo>
                <a:cubicBezTo>
                  <a:pt x="80" y="22"/>
                  <a:pt x="80" y="22"/>
                  <a:pt x="80" y="22"/>
                </a:cubicBezTo>
                <a:cubicBezTo>
                  <a:pt x="79" y="24"/>
                  <a:pt x="77" y="25"/>
                  <a:pt x="75" y="25"/>
                </a:cubicBezTo>
                <a:cubicBezTo>
                  <a:pt x="72" y="24"/>
                  <a:pt x="71" y="22"/>
                  <a:pt x="72" y="20"/>
                </a:cubicBezTo>
                <a:cubicBezTo>
                  <a:pt x="75" y="11"/>
                  <a:pt x="75" y="11"/>
                  <a:pt x="75" y="11"/>
                </a:cubicBezTo>
                <a:cubicBezTo>
                  <a:pt x="28" y="28"/>
                  <a:pt x="28" y="28"/>
                  <a:pt x="28" y="28"/>
                </a:cubicBezTo>
                <a:cubicBezTo>
                  <a:pt x="11" y="77"/>
                  <a:pt x="11" y="77"/>
                  <a:pt x="11" y="77"/>
                </a:cubicBezTo>
                <a:cubicBezTo>
                  <a:pt x="58" y="60"/>
                  <a:pt x="58" y="60"/>
                  <a:pt x="58" y="60"/>
                </a:cubicBezTo>
                <a:cubicBezTo>
                  <a:pt x="60" y="53"/>
                  <a:pt x="60" y="53"/>
                  <a:pt x="60" y="53"/>
                </a:cubicBezTo>
                <a:cubicBezTo>
                  <a:pt x="61" y="51"/>
                  <a:pt x="63" y="50"/>
                  <a:pt x="65" y="51"/>
                </a:cubicBezTo>
                <a:cubicBezTo>
                  <a:pt x="67" y="52"/>
                  <a:pt x="69" y="54"/>
                  <a:pt x="68" y="56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" y="87"/>
                  <a:pt x="6" y="87"/>
                  <a:pt x="6" y="87"/>
                </a:cubicBezTo>
                <a:cubicBezTo>
                  <a:pt x="5" y="87"/>
                  <a:pt x="5" y="87"/>
                  <a:pt x="4" y="8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Freeform 437"/>
          <p:cNvSpPr>
            <a:spLocks/>
          </p:cNvSpPr>
          <p:nvPr/>
        </p:nvSpPr>
        <p:spPr bwMode="auto">
          <a:xfrm>
            <a:off x="8613026" y="3050148"/>
            <a:ext cx="11113" cy="14288"/>
          </a:xfrm>
          <a:custGeom>
            <a:avLst/>
            <a:gdLst>
              <a:gd name="T0" fmla="*/ 5 w 12"/>
              <a:gd name="T1" fmla="*/ 17 h 17"/>
              <a:gd name="T2" fmla="*/ 3 w 12"/>
              <a:gd name="T3" fmla="*/ 17 h 17"/>
              <a:gd name="T4" fmla="*/ 1 w 12"/>
              <a:gd name="T5" fmla="*/ 12 h 17"/>
              <a:gd name="T6" fmla="*/ 4 w 12"/>
              <a:gd name="T7" fmla="*/ 3 h 17"/>
              <a:gd name="T8" fmla="*/ 9 w 12"/>
              <a:gd name="T9" fmla="*/ 1 h 17"/>
              <a:gd name="T10" fmla="*/ 12 w 12"/>
              <a:gd name="T11" fmla="*/ 6 h 17"/>
              <a:gd name="T12" fmla="*/ 8 w 12"/>
              <a:gd name="T13" fmla="*/ 15 h 17"/>
              <a:gd name="T14" fmla="*/ 5 w 12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7">
                <a:moveTo>
                  <a:pt x="5" y="17"/>
                </a:moveTo>
                <a:cubicBezTo>
                  <a:pt x="4" y="17"/>
                  <a:pt x="4" y="17"/>
                  <a:pt x="3" y="17"/>
                </a:cubicBezTo>
                <a:cubicBezTo>
                  <a:pt x="1" y="17"/>
                  <a:pt x="0" y="14"/>
                  <a:pt x="1" y="12"/>
                </a:cubicBezTo>
                <a:cubicBezTo>
                  <a:pt x="4" y="3"/>
                  <a:pt x="4" y="3"/>
                  <a:pt x="4" y="3"/>
                </a:cubicBezTo>
                <a:cubicBezTo>
                  <a:pt x="5" y="1"/>
                  <a:pt x="7" y="0"/>
                  <a:pt x="9" y="1"/>
                </a:cubicBezTo>
                <a:cubicBezTo>
                  <a:pt x="11" y="1"/>
                  <a:pt x="12" y="4"/>
                  <a:pt x="12" y="6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6" y="17"/>
                  <a:pt x="5" y="1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" name="Freeform 556"/>
          <p:cNvSpPr>
            <a:spLocks noEditPoints="1"/>
          </p:cNvSpPr>
          <p:nvPr/>
        </p:nvSpPr>
        <p:spPr bwMode="auto">
          <a:xfrm>
            <a:off x="6706438" y="2950136"/>
            <a:ext cx="188913" cy="227014"/>
          </a:xfrm>
          <a:custGeom>
            <a:avLst/>
            <a:gdLst>
              <a:gd name="T0" fmla="*/ 110 w 224"/>
              <a:gd name="T1" fmla="*/ 268 h 268"/>
              <a:gd name="T2" fmla="*/ 109 w 224"/>
              <a:gd name="T3" fmla="*/ 268 h 268"/>
              <a:gd name="T4" fmla="*/ 0 w 224"/>
              <a:gd name="T5" fmla="*/ 166 h 268"/>
              <a:gd name="T6" fmla="*/ 0 w 224"/>
              <a:gd name="T7" fmla="*/ 52 h 268"/>
              <a:gd name="T8" fmla="*/ 7 w 224"/>
              <a:gd name="T9" fmla="*/ 44 h 268"/>
              <a:gd name="T10" fmla="*/ 43 w 224"/>
              <a:gd name="T11" fmla="*/ 8 h 268"/>
              <a:gd name="T12" fmla="*/ 50 w 224"/>
              <a:gd name="T13" fmla="*/ 0 h 268"/>
              <a:gd name="T14" fmla="*/ 169 w 224"/>
              <a:gd name="T15" fmla="*/ 0 h 268"/>
              <a:gd name="T16" fmla="*/ 177 w 224"/>
              <a:gd name="T17" fmla="*/ 8 h 268"/>
              <a:gd name="T18" fmla="*/ 215 w 224"/>
              <a:gd name="T19" fmla="*/ 44 h 268"/>
              <a:gd name="T20" fmla="*/ 224 w 224"/>
              <a:gd name="T21" fmla="*/ 52 h 268"/>
              <a:gd name="T22" fmla="*/ 224 w 224"/>
              <a:gd name="T23" fmla="*/ 167 h 268"/>
              <a:gd name="T24" fmla="*/ 114 w 224"/>
              <a:gd name="T25" fmla="*/ 268 h 268"/>
              <a:gd name="T26" fmla="*/ 110 w 224"/>
              <a:gd name="T27" fmla="*/ 268 h 268"/>
              <a:gd name="T28" fmla="*/ 16 w 224"/>
              <a:gd name="T29" fmla="*/ 59 h 268"/>
              <a:gd name="T30" fmla="*/ 16 w 224"/>
              <a:gd name="T31" fmla="*/ 166 h 268"/>
              <a:gd name="T32" fmla="*/ 112 w 224"/>
              <a:gd name="T33" fmla="*/ 252 h 268"/>
              <a:gd name="T34" fmla="*/ 208 w 224"/>
              <a:gd name="T35" fmla="*/ 167 h 268"/>
              <a:gd name="T36" fmla="*/ 208 w 224"/>
              <a:gd name="T37" fmla="*/ 59 h 268"/>
              <a:gd name="T38" fmla="*/ 162 w 224"/>
              <a:gd name="T39" fmla="*/ 16 h 268"/>
              <a:gd name="T40" fmla="*/ 58 w 224"/>
              <a:gd name="T41" fmla="*/ 16 h 268"/>
              <a:gd name="T42" fmla="*/ 16 w 224"/>
              <a:gd name="T43" fmla="*/ 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4" h="268">
                <a:moveTo>
                  <a:pt x="110" y="268"/>
                </a:moveTo>
                <a:cubicBezTo>
                  <a:pt x="109" y="268"/>
                  <a:pt x="109" y="268"/>
                  <a:pt x="109" y="268"/>
                </a:cubicBezTo>
                <a:cubicBezTo>
                  <a:pt x="104" y="266"/>
                  <a:pt x="0" y="234"/>
                  <a:pt x="0" y="16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8"/>
                  <a:pt x="2" y="44"/>
                  <a:pt x="7" y="44"/>
                </a:cubicBezTo>
                <a:cubicBezTo>
                  <a:pt x="27" y="44"/>
                  <a:pt x="43" y="28"/>
                  <a:pt x="43" y="8"/>
                </a:cubicBezTo>
                <a:cubicBezTo>
                  <a:pt x="43" y="4"/>
                  <a:pt x="46" y="0"/>
                  <a:pt x="5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4" y="0"/>
                  <a:pt x="177" y="4"/>
                  <a:pt x="177" y="8"/>
                </a:cubicBezTo>
                <a:cubicBezTo>
                  <a:pt x="177" y="28"/>
                  <a:pt x="195" y="44"/>
                  <a:pt x="215" y="44"/>
                </a:cubicBezTo>
                <a:cubicBezTo>
                  <a:pt x="219" y="44"/>
                  <a:pt x="224" y="48"/>
                  <a:pt x="224" y="52"/>
                </a:cubicBezTo>
                <a:cubicBezTo>
                  <a:pt x="224" y="167"/>
                  <a:pt x="224" y="167"/>
                  <a:pt x="224" y="167"/>
                </a:cubicBezTo>
                <a:cubicBezTo>
                  <a:pt x="224" y="226"/>
                  <a:pt x="118" y="266"/>
                  <a:pt x="114" y="268"/>
                </a:cubicBezTo>
                <a:cubicBezTo>
                  <a:pt x="113" y="268"/>
                  <a:pt x="111" y="268"/>
                  <a:pt x="110" y="268"/>
                </a:cubicBezTo>
                <a:close/>
                <a:moveTo>
                  <a:pt x="16" y="59"/>
                </a:moveTo>
                <a:cubicBezTo>
                  <a:pt x="16" y="166"/>
                  <a:pt x="16" y="166"/>
                  <a:pt x="16" y="166"/>
                </a:cubicBezTo>
                <a:cubicBezTo>
                  <a:pt x="16" y="217"/>
                  <a:pt x="96" y="246"/>
                  <a:pt x="112" y="252"/>
                </a:cubicBezTo>
                <a:cubicBezTo>
                  <a:pt x="141" y="240"/>
                  <a:pt x="208" y="205"/>
                  <a:pt x="208" y="167"/>
                </a:cubicBezTo>
                <a:cubicBezTo>
                  <a:pt x="208" y="59"/>
                  <a:pt x="208" y="59"/>
                  <a:pt x="208" y="59"/>
                </a:cubicBezTo>
                <a:cubicBezTo>
                  <a:pt x="184" y="56"/>
                  <a:pt x="166" y="40"/>
                  <a:pt x="162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4" y="40"/>
                  <a:pt x="36" y="56"/>
                  <a:pt x="16" y="5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" name="Freeform 557"/>
          <p:cNvSpPr>
            <a:spLocks/>
          </p:cNvSpPr>
          <p:nvPr/>
        </p:nvSpPr>
        <p:spPr bwMode="auto">
          <a:xfrm>
            <a:off x="6733426" y="3102537"/>
            <a:ext cx="36513" cy="33338"/>
          </a:xfrm>
          <a:custGeom>
            <a:avLst/>
            <a:gdLst>
              <a:gd name="T0" fmla="*/ 38 w 42"/>
              <a:gd name="T1" fmla="*/ 39 h 39"/>
              <a:gd name="T2" fmla="*/ 36 w 42"/>
              <a:gd name="T3" fmla="*/ 39 h 39"/>
              <a:gd name="T4" fmla="*/ 1 w 42"/>
              <a:gd name="T5" fmla="*/ 7 h 39"/>
              <a:gd name="T6" fmla="*/ 3 w 42"/>
              <a:gd name="T7" fmla="*/ 1 h 39"/>
              <a:gd name="T8" fmla="*/ 8 w 42"/>
              <a:gd name="T9" fmla="*/ 3 h 39"/>
              <a:gd name="T10" fmla="*/ 39 w 42"/>
              <a:gd name="T11" fmla="*/ 31 h 39"/>
              <a:gd name="T12" fmla="*/ 41 w 42"/>
              <a:gd name="T13" fmla="*/ 37 h 39"/>
              <a:gd name="T14" fmla="*/ 38 w 42"/>
              <a:gd name="T15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39">
                <a:moveTo>
                  <a:pt x="38" y="39"/>
                </a:moveTo>
                <a:cubicBezTo>
                  <a:pt x="37" y="39"/>
                  <a:pt x="36" y="39"/>
                  <a:pt x="36" y="39"/>
                </a:cubicBezTo>
                <a:cubicBezTo>
                  <a:pt x="20" y="31"/>
                  <a:pt x="8" y="20"/>
                  <a:pt x="1" y="7"/>
                </a:cubicBezTo>
                <a:cubicBezTo>
                  <a:pt x="0" y="5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15" y="15"/>
                  <a:pt x="25" y="24"/>
                  <a:pt x="39" y="31"/>
                </a:cubicBezTo>
                <a:cubicBezTo>
                  <a:pt x="41" y="32"/>
                  <a:pt x="42" y="35"/>
                  <a:pt x="41" y="37"/>
                </a:cubicBezTo>
                <a:cubicBezTo>
                  <a:pt x="40" y="38"/>
                  <a:pt x="39" y="39"/>
                  <a:pt x="38" y="3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4" name="Freeform 558"/>
          <p:cNvSpPr>
            <a:spLocks/>
          </p:cNvSpPr>
          <p:nvPr/>
        </p:nvSpPr>
        <p:spPr bwMode="auto">
          <a:xfrm>
            <a:off x="6728663" y="3085074"/>
            <a:ext cx="6350" cy="11113"/>
          </a:xfrm>
          <a:custGeom>
            <a:avLst/>
            <a:gdLst>
              <a:gd name="T0" fmla="*/ 5 w 9"/>
              <a:gd name="T1" fmla="*/ 12 h 12"/>
              <a:gd name="T2" fmla="*/ 1 w 9"/>
              <a:gd name="T3" fmla="*/ 9 h 12"/>
              <a:gd name="T4" fmla="*/ 0 w 9"/>
              <a:gd name="T5" fmla="*/ 5 h 12"/>
              <a:gd name="T6" fmla="*/ 3 w 9"/>
              <a:gd name="T7" fmla="*/ 0 h 12"/>
              <a:gd name="T8" fmla="*/ 8 w 9"/>
              <a:gd name="T9" fmla="*/ 4 h 12"/>
              <a:gd name="T10" fmla="*/ 9 w 9"/>
              <a:gd name="T11" fmla="*/ 7 h 12"/>
              <a:gd name="T12" fmla="*/ 6 w 9"/>
              <a:gd name="T13" fmla="*/ 12 h 12"/>
              <a:gd name="T14" fmla="*/ 5 w 9"/>
              <a:gd name="T1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2">
                <a:moveTo>
                  <a:pt x="5" y="12"/>
                </a:moveTo>
                <a:cubicBezTo>
                  <a:pt x="3" y="12"/>
                  <a:pt x="2" y="11"/>
                  <a:pt x="1" y="9"/>
                </a:cubicBezTo>
                <a:cubicBezTo>
                  <a:pt x="0" y="7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5" y="0"/>
                  <a:pt x="8" y="1"/>
                  <a:pt x="8" y="4"/>
                </a:cubicBezTo>
                <a:cubicBezTo>
                  <a:pt x="8" y="4"/>
                  <a:pt x="8" y="5"/>
                  <a:pt x="9" y="7"/>
                </a:cubicBezTo>
                <a:cubicBezTo>
                  <a:pt x="9" y="9"/>
                  <a:pt x="8" y="11"/>
                  <a:pt x="6" y="12"/>
                </a:cubicBezTo>
                <a:cubicBezTo>
                  <a:pt x="6" y="12"/>
                  <a:pt x="5" y="12"/>
                  <a:pt x="5" y="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Freeform 559"/>
          <p:cNvSpPr>
            <a:spLocks/>
          </p:cNvSpPr>
          <p:nvPr/>
        </p:nvSpPr>
        <p:spPr bwMode="auto">
          <a:xfrm>
            <a:off x="6796926" y="2953311"/>
            <a:ext cx="7938" cy="217489"/>
          </a:xfrm>
          <a:custGeom>
            <a:avLst/>
            <a:gdLst>
              <a:gd name="T0" fmla="*/ 4 w 8"/>
              <a:gd name="T1" fmla="*/ 256 h 256"/>
              <a:gd name="T2" fmla="*/ 0 w 8"/>
              <a:gd name="T3" fmla="*/ 252 h 256"/>
              <a:gd name="T4" fmla="*/ 0 w 8"/>
              <a:gd name="T5" fmla="*/ 4 h 256"/>
              <a:gd name="T6" fmla="*/ 4 w 8"/>
              <a:gd name="T7" fmla="*/ 0 h 256"/>
              <a:gd name="T8" fmla="*/ 8 w 8"/>
              <a:gd name="T9" fmla="*/ 4 h 256"/>
              <a:gd name="T10" fmla="*/ 8 w 8"/>
              <a:gd name="T11" fmla="*/ 252 h 256"/>
              <a:gd name="T12" fmla="*/ 4 w 8"/>
              <a:gd name="T13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56">
                <a:moveTo>
                  <a:pt x="4" y="256"/>
                </a:moveTo>
                <a:cubicBezTo>
                  <a:pt x="2" y="256"/>
                  <a:pt x="0" y="254"/>
                  <a:pt x="0" y="25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52"/>
                  <a:pt x="8" y="252"/>
                  <a:pt x="8" y="252"/>
                </a:cubicBezTo>
                <a:cubicBezTo>
                  <a:pt x="8" y="254"/>
                  <a:pt x="6" y="256"/>
                  <a:pt x="4" y="2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" name="Freeform 560"/>
          <p:cNvSpPr>
            <a:spLocks/>
          </p:cNvSpPr>
          <p:nvPr/>
        </p:nvSpPr>
        <p:spPr bwMode="auto">
          <a:xfrm>
            <a:off x="6708026" y="3059673"/>
            <a:ext cx="182563" cy="7938"/>
          </a:xfrm>
          <a:custGeom>
            <a:avLst/>
            <a:gdLst>
              <a:gd name="T0" fmla="*/ 212 w 216"/>
              <a:gd name="T1" fmla="*/ 8 h 8"/>
              <a:gd name="T2" fmla="*/ 4 w 216"/>
              <a:gd name="T3" fmla="*/ 8 h 8"/>
              <a:gd name="T4" fmla="*/ 0 w 216"/>
              <a:gd name="T5" fmla="*/ 4 h 8"/>
              <a:gd name="T6" fmla="*/ 4 w 216"/>
              <a:gd name="T7" fmla="*/ 0 h 8"/>
              <a:gd name="T8" fmla="*/ 212 w 216"/>
              <a:gd name="T9" fmla="*/ 0 h 8"/>
              <a:gd name="T10" fmla="*/ 216 w 216"/>
              <a:gd name="T11" fmla="*/ 4 h 8"/>
              <a:gd name="T12" fmla="*/ 212 w 216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8">
                <a:moveTo>
                  <a:pt x="212" y="8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14" y="0"/>
                  <a:pt x="216" y="2"/>
                  <a:pt x="216" y="4"/>
                </a:cubicBezTo>
                <a:cubicBezTo>
                  <a:pt x="216" y="6"/>
                  <a:pt x="214" y="8"/>
                  <a:pt x="212" y="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" name="Freeform 561"/>
          <p:cNvSpPr>
            <a:spLocks/>
          </p:cNvSpPr>
          <p:nvPr/>
        </p:nvSpPr>
        <p:spPr bwMode="auto">
          <a:xfrm>
            <a:off x="6388938" y="2981886"/>
            <a:ext cx="11113" cy="6350"/>
          </a:xfrm>
          <a:custGeom>
            <a:avLst/>
            <a:gdLst>
              <a:gd name="T0" fmla="*/ 5 w 13"/>
              <a:gd name="T1" fmla="*/ 9 h 9"/>
              <a:gd name="T2" fmla="*/ 1 w 13"/>
              <a:gd name="T3" fmla="*/ 7 h 9"/>
              <a:gd name="T4" fmla="*/ 3 w 13"/>
              <a:gd name="T5" fmla="*/ 2 h 9"/>
              <a:gd name="T6" fmla="*/ 8 w 13"/>
              <a:gd name="T7" fmla="*/ 0 h 9"/>
              <a:gd name="T8" fmla="*/ 13 w 13"/>
              <a:gd name="T9" fmla="*/ 3 h 9"/>
              <a:gd name="T10" fmla="*/ 10 w 13"/>
              <a:gd name="T11" fmla="*/ 8 h 9"/>
              <a:gd name="T12" fmla="*/ 6 w 13"/>
              <a:gd name="T13" fmla="*/ 9 h 9"/>
              <a:gd name="T14" fmla="*/ 5 w 13"/>
              <a:gd name="T1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9">
                <a:moveTo>
                  <a:pt x="5" y="9"/>
                </a:moveTo>
                <a:cubicBezTo>
                  <a:pt x="3" y="9"/>
                  <a:pt x="1" y="8"/>
                  <a:pt x="1" y="7"/>
                </a:cubicBezTo>
                <a:cubicBezTo>
                  <a:pt x="0" y="5"/>
                  <a:pt x="1" y="2"/>
                  <a:pt x="3" y="2"/>
                </a:cubicBezTo>
                <a:cubicBezTo>
                  <a:pt x="5" y="1"/>
                  <a:pt x="6" y="1"/>
                  <a:pt x="8" y="0"/>
                </a:cubicBezTo>
                <a:cubicBezTo>
                  <a:pt x="10" y="0"/>
                  <a:pt x="12" y="1"/>
                  <a:pt x="13" y="3"/>
                </a:cubicBezTo>
                <a:cubicBezTo>
                  <a:pt x="13" y="6"/>
                  <a:pt x="12" y="8"/>
                  <a:pt x="10" y="8"/>
                </a:cubicBezTo>
                <a:cubicBezTo>
                  <a:pt x="8" y="9"/>
                  <a:pt x="7" y="9"/>
                  <a:pt x="6" y="9"/>
                </a:cubicBezTo>
                <a:cubicBezTo>
                  <a:pt x="5" y="9"/>
                  <a:pt x="5" y="9"/>
                  <a:pt x="5" y="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8" name="Freeform 562"/>
          <p:cNvSpPr>
            <a:spLocks/>
          </p:cNvSpPr>
          <p:nvPr/>
        </p:nvSpPr>
        <p:spPr bwMode="auto">
          <a:xfrm>
            <a:off x="6355601" y="2986648"/>
            <a:ext cx="31750" cy="47625"/>
          </a:xfrm>
          <a:custGeom>
            <a:avLst/>
            <a:gdLst>
              <a:gd name="T0" fmla="*/ 4 w 36"/>
              <a:gd name="T1" fmla="*/ 56 h 56"/>
              <a:gd name="T2" fmla="*/ 0 w 36"/>
              <a:gd name="T3" fmla="*/ 52 h 56"/>
              <a:gd name="T4" fmla="*/ 29 w 36"/>
              <a:gd name="T5" fmla="*/ 1 h 56"/>
              <a:gd name="T6" fmla="*/ 34 w 36"/>
              <a:gd name="T7" fmla="*/ 2 h 56"/>
              <a:gd name="T8" fmla="*/ 33 w 36"/>
              <a:gd name="T9" fmla="*/ 8 h 56"/>
              <a:gd name="T10" fmla="*/ 8 w 36"/>
              <a:gd name="T11" fmla="*/ 52 h 56"/>
              <a:gd name="T12" fmla="*/ 4 w 36"/>
              <a:gd name="T1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56">
                <a:moveTo>
                  <a:pt x="4" y="56"/>
                </a:moveTo>
                <a:cubicBezTo>
                  <a:pt x="2" y="56"/>
                  <a:pt x="0" y="55"/>
                  <a:pt x="0" y="52"/>
                </a:cubicBezTo>
                <a:cubicBezTo>
                  <a:pt x="0" y="31"/>
                  <a:pt x="11" y="12"/>
                  <a:pt x="29" y="1"/>
                </a:cubicBezTo>
                <a:cubicBezTo>
                  <a:pt x="31" y="0"/>
                  <a:pt x="33" y="0"/>
                  <a:pt x="34" y="2"/>
                </a:cubicBezTo>
                <a:cubicBezTo>
                  <a:pt x="36" y="4"/>
                  <a:pt x="35" y="7"/>
                  <a:pt x="33" y="8"/>
                </a:cubicBezTo>
                <a:cubicBezTo>
                  <a:pt x="18" y="17"/>
                  <a:pt x="8" y="34"/>
                  <a:pt x="8" y="52"/>
                </a:cubicBezTo>
                <a:cubicBezTo>
                  <a:pt x="8" y="55"/>
                  <a:pt x="7" y="56"/>
                  <a:pt x="4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9" name="Freeform 563"/>
          <p:cNvSpPr>
            <a:spLocks noEditPoints="1"/>
          </p:cNvSpPr>
          <p:nvPr/>
        </p:nvSpPr>
        <p:spPr bwMode="auto">
          <a:xfrm>
            <a:off x="6330201" y="2954898"/>
            <a:ext cx="219075" cy="217489"/>
          </a:xfrm>
          <a:custGeom>
            <a:avLst/>
            <a:gdLst>
              <a:gd name="T0" fmla="*/ 218 w 259"/>
              <a:gd name="T1" fmla="*/ 258 h 258"/>
              <a:gd name="T2" fmla="*/ 211 w 259"/>
              <a:gd name="T3" fmla="*/ 253 h 258"/>
              <a:gd name="T4" fmla="*/ 206 w 259"/>
              <a:gd name="T5" fmla="*/ 238 h 258"/>
              <a:gd name="T6" fmla="*/ 195 w 259"/>
              <a:gd name="T7" fmla="*/ 238 h 258"/>
              <a:gd name="T8" fmla="*/ 190 w 259"/>
              <a:gd name="T9" fmla="*/ 235 h 258"/>
              <a:gd name="T10" fmla="*/ 175 w 259"/>
              <a:gd name="T11" fmla="*/ 220 h 258"/>
              <a:gd name="T12" fmla="*/ 173 w 259"/>
              <a:gd name="T13" fmla="*/ 211 h 258"/>
              <a:gd name="T14" fmla="*/ 176 w 259"/>
              <a:gd name="T15" fmla="*/ 206 h 258"/>
              <a:gd name="T16" fmla="*/ 175 w 259"/>
              <a:gd name="T17" fmla="*/ 205 h 258"/>
              <a:gd name="T18" fmla="*/ 171 w 259"/>
              <a:gd name="T19" fmla="*/ 207 h 258"/>
              <a:gd name="T20" fmla="*/ 161 w 259"/>
              <a:gd name="T21" fmla="*/ 206 h 258"/>
              <a:gd name="T22" fmla="*/ 129 w 259"/>
              <a:gd name="T23" fmla="*/ 174 h 258"/>
              <a:gd name="T24" fmla="*/ 92 w 259"/>
              <a:gd name="T25" fmla="*/ 182 h 258"/>
              <a:gd name="T26" fmla="*/ 0 w 259"/>
              <a:gd name="T27" fmla="*/ 91 h 258"/>
              <a:gd name="T28" fmla="*/ 92 w 259"/>
              <a:gd name="T29" fmla="*/ 0 h 258"/>
              <a:gd name="T30" fmla="*/ 183 w 259"/>
              <a:gd name="T31" fmla="*/ 91 h 258"/>
              <a:gd name="T32" fmla="*/ 176 w 259"/>
              <a:gd name="T33" fmla="*/ 126 h 258"/>
              <a:gd name="T34" fmla="*/ 253 w 259"/>
              <a:gd name="T35" fmla="*/ 203 h 258"/>
              <a:gd name="T36" fmla="*/ 255 w 259"/>
              <a:gd name="T37" fmla="*/ 208 h 258"/>
              <a:gd name="T38" fmla="*/ 258 w 259"/>
              <a:gd name="T39" fmla="*/ 242 h 258"/>
              <a:gd name="T40" fmla="*/ 252 w 259"/>
              <a:gd name="T41" fmla="*/ 251 h 258"/>
              <a:gd name="T42" fmla="*/ 220 w 259"/>
              <a:gd name="T43" fmla="*/ 258 h 258"/>
              <a:gd name="T44" fmla="*/ 218 w 259"/>
              <a:gd name="T45" fmla="*/ 258 h 258"/>
              <a:gd name="T46" fmla="*/ 199 w 259"/>
              <a:gd name="T47" fmla="*/ 222 h 258"/>
              <a:gd name="T48" fmla="*/ 212 w 259"/>
              <a:gd name="T49" fmla="*/ 223 h 258"/>
              <a:gd name="T50" fmla="*/ 219 w 259"/>
              <a:gd name="T51" fmla="*/ 228 h 258"/>
              <a:gd name="T52" fmla="*/ 224 w 259"/>
              <a:gd name="T53" fmla="*/ 241 h 258"/>
              <a:gd name="T54" fmla="*/ 242 w 259"/>
              <a:gd name="T55" fmla="*/ 237 h 258"/>
              <a:gd name="T56" fmla="*/ 239 w 259"/>
              <a:gd name="T57" fmla="*/ 213 h 258"/>
              <a:gd name="T58" fmla="*/ 160 w 259"/>
              <a:gd name="T59" fmla="*/ 134 h 258"/>
              <a:gd name="T60" fmla="*/ 159 w 259"/>
              <a:gd name="T61" fmla="*/ 124 h 258"/>
              <a:gd name="T62" fmla="*/ 167 w 259"/>
              <a:gd name="T63" fmla="*/ 91 h 258"/>
              <a:gd name="T64" fmla="*/ 92 w 259"/>
              <a:gd name="T65" fmla="*/ 16 h 258"/>
              <a:gd name="T66" fmla="*/ 16 w 259"/>
              <a:gd name="T67" fmla="*/ 91 h 258"/>
              <a:gd name="T68" fmla="*/ 92 w 259"/>
              <a:gd name="T69" fmla="*/ 166 h 258"/>
              <a:gd name="T70" fmla="*/ 127 w 259"/>
              <a:gd name="T71" fmla="*/ 157 h 258"/>
              <a:gd name="T72" fmla="*/ 136 w 259"/>
              <a:gd name="T73" fmla="*/ 159 h 258"/>
              <a:gd name="T74" fmla="*/ 168 w 259"/>
              <a:gd name="T75" fmla="*/ 190 h 258"/>
              <a:gd name="T76" fmla="*/ 170 w 259"/>
              <a:gd name="T77" fmla="*/ 188 h 258"/>
              <a:gd name="T78" fmla="*/ 180 w 259"/>
              <a:gd name="T79" fmla="*/ 189 h 258"/>
              <a:gd name="T80" fmla="*/ 191 w 259"/>
              <a:gd name="T81" fmla="*/ 198 h 258"/>
              <a:gd name="T82" fmla="*/ 193 w 259"/>
              <a:gd name="T83" fmla="*/ 207 h 258"/>
              <a:gd name="T84" fmla="*/ 190 w 259"/>
              <a:gd name="T85" fmla="*/ 213 h 258"/>
              <a:gd name="T86" fmla="*/ 199 w 259"/>
              <a:gd name="T87" fmla="*/ 22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9" h="258">
                <a:moveTo>
                  <a:pt x="218" y="258"/>
                </a:moveTo>
                <a:cubicBezTo>
                  <a:pt x="215" y="258"/>
                  <a:pt x="212" y="256"/>
                  <a:pt x="211" y="253"/>
                </a:cubicBezTo>
                <a:cubicBezTo>
                  <a:pt x="206" y="238"/>
                  <a:pt x="206" y="238"/>
                  <a:pt x="206" y="238"/>
                </a:cubicBezTo>
                <a:cubicBezTo>
                  <a:pt x="195" y="238"/>
                  <a:pt x="195" y="238"/>
                  <a:pt x="195" y="238"/>
                </a:cubicBezTo>
                <a:cubicBezTo>
                  <a:pt x="193" y="238"/>
                  <a:pt x="192" y="237"/>
                  <a:pt x="190" y="235"/>
                </a:cubicBezTo>
                <a:cubicBezTo>
                  <a:pt x="175" y="220"/>
                  <a:pt x="175" y="220"/>
                  <a:pt x="175" y="220"/>
                </a:cubicBezTo>
                <a:cubicBezTo>
                  <a:pt x="173" y="218"/>
                  <a:pt x="172" y="214"/>
                  <a:pt x="173" y="211"/>
                </a:cubicBezTo>
                <a:cubicBezTo>
                  <a:pt x="176" y="206"/>
                  <a:pt x="176" y="206"/>
                  <a:pt x="176" y="206"/>
                </a:cubicBezTo>
                <a:cubicBezTo>
                  <a:pt x="175" y="205"/>
                  <a:pt x="175" y="205"/>
                  <a:pt x="175" y="205"/>
                </a:cubicBezTo>
                <a:cubicBezTo>
                  <a:pt x="171" y="207"/>
                  <a:pt x="171" y="207"/>
                  <a:pt x="171" y="207"/>
                </a:cubicBezTo>
                <a:cubicBezTo>
                  <a:pt x="168" y="210"/>
                  <a:pt x="164" y="209"/>
                  <a:pt x="161" y="206"/>
                </a:cubicBezTo>
                <a:cubicBezTo>
                  <a:pt x="129" y="174"/>
                  <a:pt x="129" y="174"/>
                  <a:pt x="129" y="174"/>
                </a:cubicBezTo>
                <a:cubicBezTo>
                  <a:pt x="117" y="179"/>
                  <a:pt x="104" y="182"/>
                  <a:pt x="92" y="182"/>
                </a:cubicBezTo>
                <a:cubicBezTo>
                  <a:pt x="41" y="182"/>
                  <a:pt x="0" y="141"/>
                  <a:pt x="0" y="91"/>
                </a:cubicBezTo>
                <a:cubicBezTo>
                  <a:pt x="0" y="41"/>
                  <a:pt x="41" y="0"/>
                  <a:pt x="92" y="0"/>
                </a:cubicBezTo>
                <a:cubicBezTo>
                  <a:pt x="142" y="0"/>
                  <a:pt x="183" y="41"/>
                  <a:pt x="183" y="91"/>
                </a:cubicBezTo>
                <a:cubicBezTo>
                  <a:pt x="183" y="103"/>
                  <a:pt x="180" y="115"/>
                  <a:pt x="176" y="126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4" y="205"/>
                  <a:pt x="255" y="206"/>
                  <a:pt x="255" y="208"/>
                </a:cubicBezTo>
                <a:cubicBezTo>
                  <a:pt x="258" y="242"/>
                  <a:pt x="258" y="242"/>
                  <a:pt x="258" y="242"/>
                </a:cubicBezTo>
                <a:cubicBezTo>
                  <a:pt x="259" y="246"/>
                  <a:pt x="256" y="250"/>
                  <a:pt x="252" y="251"/>
                </a:cubicBezTo>
                <a:cubicBezTo>
                  <a:pt x="220" y="258"/>
                  <a:pt x="220" y="258"/>
                  <a:pt x="220" y="258"/>
                </a:cubicBezTo>
                <a:cubicBezTo>
                  <a:pt x="219" y="258"/>
                  <a:pt x="219" y="258"/>
                  <a:pt x="218" y="258"/>
                </a:cubicBezTo>
                <a:close/>
                <a:moveTo>
                  <a:pt x="199" y="222"/>
                </a:moveTo>
                <a:cubicBezTo>
                  <a:pt x="212" y="223"/>
                  <a:pt x="212" y="223"/>
                  <a:pt x="212" y="223"/>
                </a:cubicBezTo>
                <a:cubicBezTo>
                  <a:pt x="215" y="223"/>
                  <a:pt x="218" y="225"/>
                  <a:pt x="219" y="228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42" y="237"/>
                  <a:pt x="242" y="237"/>
                  <a:pt x="242" y="237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58" y="131"/>
                  <a:pt x="157" y="128"/>
                  <a:pt x="159" y="124"/>
                </a:cubicBezTo>
                <a:cubicBezTo>
                  <a:pt x="164" y="114"/>
                  <a:pt x="167" y="103"/>
                  <a:pt x="167" y="91"/>
                </a:cubicBezTo>
                <a:cubicBezTo>
                  <a:pt x="167" y="50"/>
                  <a:pt x="133" y="16"/>
                  <a:pt x="92" y="16"/>
                </a:cubicBezTo>
                <a:cubicBezTo>
                  <a:pt x="50" y="16"/>
                  <a:pt x="16" y="50"/>
                  <a:pt x="16" y="91"/>
                </a:cubicBezTo>
                <a:cubicBezTo>
                  <a:pt x="16" y="132"/>
                  <a:pt x="50" y="166"/>
                  <a:pt x="92" y="166"/>
                </a:cubicBezTo>
                <a:cubicBezTo>
                  <a:pt x="104" y="166"/>
                  <a:pt x="116" y="163"/>
                  <a:pt x="127" y="157"/>
                </a:cubicBezTo>
                <a:cubicBezTo>
                  <a:pt x="130" y="156"/>
                  <a:pt x="134" y="156"/>
                  <a:pt x="136" y="159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70" y="188"/>
                  <a:pt x="170" y="188"/>
                  <a:pt x="170" y="188"/>
                </a:cubicBezTo>
                <a:cubicBezTo>
                  <a:pt x="173" y="186"/>
                  <a:pt x="177" y="186"/>
                  <a:pt x="180" y="189"/>
                </a:cubicBezTo>
                <a:cubicBezTo>
                  <a:pt x="191" y="198"/>
                  <a:pt x="191" y="198"/>
                  <a:pt x="191" y="198"/>
                </a:cubicBezTo>
                <a:cubicBezTo>
                  <a:pt x="193" y="200"/>
                  <a:pt x="194" y="204"/>
                  <a:pt x="193" y="207"/>
                </a:cubicBezTo>
                <a:cubicBezTo>
                  <a:pt x="190" y="213"/>
                  <a:pt x="190" y="213"/>
                  <a:pt x="190" y="213"/>
                </a:cubicBezTo>
                <a:lnTo>
                  <a:pt x="199" y="2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" name="Freeform 727"/>
          <p:cNvSpPr>
            <a:spLocks noEditPoints="1"/>
          </p:cNvSpPr>
          <p:nvPr/>
        </p:nvSpPr>
        <p:spPr bwMode="auto">
          <a:xfrm>
            <a:off x="7135063" y="2953310"/>
            <a:ext cx="134938" cy="131764"/>
          </a:xfrm>
          <a:custGeom>
            <a:avLst/>
            <a:gdLst>
              <a:gd name="T0" fmla="*/ 75 w 159"/>
              <a:gd name="T1" fmla="*/ 156 h 156"/>
              <a:gd name="T2" fmla="*/ 75 w 159"/>
              <a:gd name="T3" fmla="*/ 156 h 156"/>
              <a:gd name="T4" fmla="*/ 69 w 159"/>
              <a:gd name="T5" fmla="*/ 155 h 156"/>
              <a:gd name="T6" fmla="*/ 3 w 159"/>
              <a:gd name="T7" fmla="*/ 89 h 156"/>
              <a:gd name="T8" fmla="*/ 3 w 159"/>
              <a:gd name="T9" fmla="*/ 78 h 156"/>
              <a:gd name="T10" fmla="*/ 72 w 159"/>
              <a:gd name="T11" fmla="*/ 9 h 156"/>
              <a:gd name="T12" fmla="*/ 95 w 159"/>
              <a:gd name="T13" fmla="*/ 0 h 156"/>
              <a:gd name="T14" fmla="*/ 116 w 159"/>
              <a:gd name="T15" fmla="*/ 9 h 156"/>
              <a:gd name="T16" fmla="*/ 149 w 159"/>
              <a:gd name="T17" fmla="*/ 42 h 156"/>
              <a:gd name="T18" fmla="*/ 158 w 159"/>
              <a:gd name="T19" fmla="*/ 64 h 156"/>
              <a:gd name="T20" fmla="*/ 150 w 159"/>
              <a:gd name="T21" fmla="*/ 87 h 156"/>
              <a:gd name="T22" fmla="*/ 80 w 159"/>
              <a:gd name="T23" fmla="*/ 155 h 156"/>
              <a:gd name="T24" fmla="*/ 75 w 159"/>
              <a:gd name="T25" fmla="*/ 156 h 156"/>
              <a:gd name="T26" fmla="*/ 20 w 159"/>
              <a:gd name="T27" fmla="*/ 84 h 156"/>
              <a:gd name="T28" fmla="*/ 75 w 159"/>
              <a:gd name="T29" fmla="*/ 139 h 156"/>
              <a:gd name="T30" fmla="*/ 139 w 159"/>
              <a:gd name="T31" fmla="*/ 75 h 156"/>
              <a:gd name="T32" fmla="*/ 142 w 159"/>
              <a:gd name="T33" fmla="*/ 64 h 156"/>
              <a:gd name="T34" fmla="*/ 138 w 159"/>
              <a:gd name="T35" fmla="*/ 53 h 156"/>
              <a:gd name="T36" fmla="*/ 105 w 159"/>
              <a:gd name="T37" fmla="*/ 20 h 156"/>
              <a:gd name="T38" fmla="*/ 95 w 159"/>
              <a:gd name="T39" fmla="*/ 16 h 156"/>
              <a:gd name="T40" fmla="*/ 84 w 159"/>
              <a:gd name="T41" fmla="*/ 21 h 156"/>
              <a:gd name="T42" fmla="*/ 20 w 159"/>
              <a:gd name="T43" fmla="*/ 8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56">
                <a:moveTo>
                  <a:pt x="75" y="156"/>
                </a:moveTo>
                <a:cubicBezTo>
                  <a:pt x="75" y="156"/>
                  <a:pt x="75" y="156"/>
                  <a:pt x="75" y="156"/>
                </a:cubicBezTo>
                <a:cubicBezTo>
                  <a:pt x="73" y="156"/>
                  <a:pt x="71" y="156"/>
                  <a:pt x="69" y="155"/>
                </a:cubicBezTo>
                <a:cubicBezTo>
                  <a:pt x="3" y="89"/>
                  <a:pt x="3" y="89"/>
                  <a:pt x="3" y="89"/>
                </a:cubicBezTo>
                <a:cubicBezTo>
                  <a:pt x="0" y="86"/>
                  <a:pt x="0" y="81"/>
                  <a:pt x="3" y="78"/>
                </a:cubicBezTo>
                <a:cubicBezTo>
                  <a:pt x="72" y="9"/>
                  <a:pt x="72" y="9"/>
                  <a:pt x="72" y="9"/>
                </a:cubicBezTo>
                <a:cubicBezTo>
                  <a:pt x="78" y="3"/>
                  <a:pt x="86" y="0"/>
                  <a:pt x="95" y="0"/>
                </a:cubicBezTo>
                <a:cubicBezTo>
                  <a:pt x="103" y="0"/>
                  <a:pt x="111" y="3"/>
                  <a:pt x="116" y="9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5" y="47"/>
                  <a:pt x="158" y="55"/>
                  <a:pt x="158" y="64"/>
                </a:cubicBezTo>
                <a:cubicBezTo>
                  <a:pt x="159" y="73"/>
                  <a:pt x="156" y="81"/>
                  <a:pt x="150" y="87"/>
                </a:cubicBezTo>
                <a:cubicBezTo>
                  <a:pt x="80" y="155"/>
                  <a:pt x="80" y="155"/>
                  <a:pt x="80" y="155"/>
                </a:cubicBezTo>
                <a:cubicBezTo>
                  <a:pt x="79" y="156"/>
                  <a:pt x="77" y="156"/>
                  <a:pt x="75" y="156"/>
                </a:cubicBezTo>
                <a:close/>
                <a:moveTo>
                  <a:pt x="20" y="84"/>
                </a:moveTo>
                <a:cubicBezTo>
                  <a:pt x="75" y="139"/>
                  <a:pt x="75" y="139"/>
                  <a:pt x="75" y="139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41" y="73"/>
                  <a:pt x="143" y="69"/>
                  <a:pt x="142" y="64"/>
                </a:cubicBezTo>
                <a:cubicBezTo>
                  <a:pt x="142" y="60"/>
                  <a:pt x="141" y="56"/>
                  <a:pt x="138" y="53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2" y="18"/>
                  <a:pt x="99" y="16"/>
                  <a:pt x="95" y="16"/>
                </a:cubicBezTo>
                <a:cubicBezTo>
                  <a:pt x="91" y="16"/>
                  <a:pt x="87" y="18"/>
                  <a:pt x="84" y="21"/>
                </a:cubicBezTo>
                <a:lnTo>
                  <a:pt x="20" y="8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" name="Freeform 728"/>
          <p:cNvSpPr>
            <a:spLocks/>
          </p:cNvSpPr>
          <p:nvPr/>
        </p:nvSpPr>
        <p:spPr bwMode="auto">
          <a:xfrm>
            <a:off x="7173163" y="3010460"/>
            <a:ext cx="7938" cy="9525"/>
          </a:xfrm>
          <a:custGeom>
            <a:avLst/>
            <a:gdLst>
              <a:gd name="T0" fmla="*/ 4 w 10"/>
              <a:gd name="T1" fmla="*/ 10 h 10"/>
              <a:gd name="T2" fmla="*/ 2 w 10"/>
              <a:gd name="T3" fmla="*/ 9 h 10"/>
              <a:gd name="T4" fmla="*/ 2 w 10"/>
              <a:gd name="T5" fmla="*/ 3 h 10"/>
              <a:gd name="T6" fmla="*/ 3 w 10"/>
              <a:gd name="T7" fmla="*/ 2 h 10"/>
              <a:gd name="T8" fmla="*/ 9 w 10"/>
              <a:gd name="T9" fmla="*/ 2 h 10"/>
              <a:gd name="T10" fmla="*/ 9 w 10"/>
              <a:gd name="T11" fmla="*/ 7 h 10"/>
              <a:gd name="T12" fmla="*/ 7 w 10"/>
              <a:gd name="T13" fmla="*/ 9 h 10"/>
              <a:gd name="T14" fmla="*/ 4 w 10"/>
              <a:gd name="T1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0">
                <a:moveTo>
                  <a:pt x="4" y="10"/>
                </a:moveTo>
                <a:cubicBezTo>
                  <a:pt x="3" y="10"/>
                  <a:pt x="2" y="10"/>
                  <a:pt x="2" y="9"/>
                </a:cubicBezTo>
                <a:cubicBezTo>
                  <a:pt x="0" y="7"/>
                  <a:pt x="0" y="5"/>
                  <a:pt x="2" y="3"/>
                </a:cubicBezTo>
                <a:cubicBezTo>
                  <a:pt x="3" y="2"/>
                  <a:pt x="3" y="2"/>
                  <a:pt x="3" y="2"/>
                </a:cubicBezTo>
                <a:cubicBezTo>
                  <a:pt x="5" y="0"/>
                  <a:pt x="7" y="0"/>
                  <a:pt x="9" y="2"/>
                </a:cubicBezTo>
                <a:cubicBezTo>
                  <a:pt x="10" y="3"/>
                  <a:pt x="10" y="6"/>
                  <a:pt x="9" y="7"/>
                </a:cubicBezTo>
                <a:cubicBezTo>
                  <a:pt x="7" y="9"/>
                  <a:pt x="7" y="9"/>
                  <a:pt x="7" y="9"/>
                </a:cubicBezTo>
                <a:cubicBezTo>
                  <a:pt x="6" y="10"/>
                  <a:pt x="5" y="10"/>
                  <a:pt x="4" y="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" name="Freeform 729"/>
          <p:cNvSpPr>
            <a:spLocks/>
          </p:cNvSpPr>
          <p:nvPr/>
        </p:nvSpPr>
        <p:spPr bwMode="auto">
          <a:xfrm>
            <a:off x="7181100" y="2978710"/>
            <a:ext cx="58738" cy="33338"/>
          </a:xfrm>
          <a:custGeom>
            <a:avLst/>
            <a:gdLst>
              <a:gd name="T0" fmla="*/ 5 w 69"/>
              <a:gd name="T1" fmla="*/ 40 h 40"/>
              <a:gd name="T2" fmla="*/ 2 w 69"/>
              <a:gd name="T3" fmla="*/ 38 h 40"/>
              <a:gd name="T4" fmla="*/ 2 w 69"/>
              <a:gd name="T5" fmla="*/ 33 h 40"/>
              <a:gd name="T6" fmla="*/ 28 w 69"/>
              <a:gd name="T7" fmla="*/ 7 h 40"/>
              <a:gd name="T8" fmla="*/ 50 w 69"/>
              <a:gd name="T9" fmla="*/ 6 h 40"/>
              <a:gd name="T10" fmla="*/ 67 w 69"/>
              <a:gd name="T11" fmla="*/ 23 h 40"/>
              <a:gd name="T12" fmla="*/ 67 w 69"/>
              <a:gd name="T13" fmla="*/ 29 h 40"/>
              <a:gd name="T14" fmla="*/ 62 w 69"/>
              <a:gd name="T15" fmla="*/ 29 h 40"/>
              <a:gd name="T16" fmla="*/ 45 w 69"/>
              <a:gd name="T17" fmla="*/ 12 h 40"/>
              <a:gd name="T18" fmla="*/ 34 w 69"/>
              <a:gd name="T19" fmla="*/ 12 h 40"/>
              <a:gd name="T20" fmla="*/ 8 w 69"/>
              <a:gd name="T21" fmla="*/ 38 h 40"/>
              <a:gd name="T22" fmla="*/ 5 w 69"/>
              <a:gd name="T2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40">
                <a:moveTo>
                  <a:pt x="5" y="40"/>
                </a:moveTo>
                <a:cubicBezTo>
                  <a:pt x="4" y="40"/>
                  <a:pt x="3" y="39"/>
                  <a:pt x="2" y="38"/>
                </a:cubicBezTo>
                <a:cubicBezTo>
                  <a:pt x="0" y="37"/>
                  <a:pt x="0" y="34"/>
                  <a:pt x="2" y="33"/>
                </a:cubicBezTo>
                <a:cubicBezTo>
                  <a:pt x="28" y="7"/>
                  <a:pt x="28" y="7"/>
                  <a:pt x="28" y="7"/>
                </a:cubicBezTo>
                <a:cubicBezTo>
                  <a:pt x="34" y="0"/>
                  <a:pt x="44" y="0"/>
                  <a:pt x="50" y="6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7"/>
                  <a:pt x="67" y="29"/>
                </a:cubicBezTo>
                <a:cubicBezTo>
                  <a:pt x="66" y="30"/>
                  <a:pt x="63" y="30"/>
                  <a:pt x="62" y="29"/>
                </a:cubicBezTo>
                <a:cubicBezTo>
                  <a:pt x="45" y="12"/>
                  <a:pt x="45" y="12"/>
                  <a:pt x="45" y="12"/>
                </a:cubicBezTo>
                <a:cubicBezTo>
                  <a:pt x="42" y="9"/>
                  <a:pt x="37" y="9"/>
                  <a:pt x="34" y="12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9"/>
                  <a:pt x="6" y="40"/>
                  <a:pt x="5" y="4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" name="Freeform 730"/>
          <p:cNvSpPr>
            <a:spLocks/>
          </p:cNvSpPr>
          <p:nvPr/>
        </p:nvSpPr>
        <p:spPr bwMode="auto">
          <a:xfrm>
            <a:off x="7046163" y="3005698"/>
            <a:ext cx="168275" cy="168276"/>
          </a:xfrm>
          <a:custGeom>
            <a:avLst/>
            <a:gdLst>
              <a:gd name="T0" fmla="*/ 152 w 198"/>
              <a:gd name="T1" fmla="*/ 199 h 199"/>
              <a:gd name="T2" fmla="*/ 152 w 198"/>
              <a:gd name="T3" fmla="*/ 199 h 199"/>
              <a:gd name="T4" fmla="*/ 146 w 198"/>
              <a:gd name="T5" fmla="*/ 197 h 199"/>
              <a:gd name="T6" fmla="*/ 114 w 198"/>
              <a:gd name="T7" fmla="*/ 164 h 199"/>
              <a:gd name="T8" fmla="*/ 2 w 198"/>
              <a:gd name="T9" fmla="*/ 52 h 199"/>
              <a:gd name="T10" fmla="*/ 0 w 198"/>
              <a:gd name="T11" fmla="*/ 47 h 199"/>
              <a:gd name="T12" fmla="*/ 2 w 198"/>
              <a:gd name="T13" fmla="*/ 41 h 199"/>
              <a:gd name="T14" fmla="*/ 119 w 198"/>
              <a:gd name="T15" fmla="*/ 16 h 199"/>
              <a:gd name="T16" fmla="*/ 124 w 198"/>
              <a:gd name="T17" fmla="*/ 26 h 199"/>
              <a:gd name="T18" fmla="*/ 114 w 198"/>
              <a:gd name="T19" fmla="*/ 31 h 199"/>
              <a:gd name="T20" fmla="*/ 19 w 198"/>
              <a:gd name="T21" fmla="*/ 47 h 199"/>
              <a:gd name="T22" fmla="*/ 125 w 198"/>
              <a:gd name="T23" fmla="*/ 153 h 199"/>
              <a:gd name="T24" fmla="*/ 152 w 198"/>
              <a:gd name="T25" fmla="*/ 179 h 199"/>
              <a:gd name="T26" fmla="*/ 169 w 198"/>
              <a:gd name="T27" fmla="*/ 89 h 199"/>
              <a:gd name="T28" fmla="*/ 174 w 198"/>
              <a:gd name="T29" fmla="*/ 79 h 199"/>
              <a:gd name="T30" fmla="*/ 184 w 198"/>
              <a:gd name="T31" fmla="*/ 84 h 199"/>
              <a:gd name="T32" fmla="*/ 158 w 198"/>
              <a:gd name="T33" fmla="*/ 197 h 199"/>
              <a:gd name="T34" fmla="*/ 152 w 198"/>
              <a:gd name="T35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" h="199">
                <a:moveTo>
                  <a:pt x="152" y="199"/>
                </a:moveTo>
                <a:cubicBezTo>
                  <a:pt x="152" y="199"/>
                  <a:pt x="152" y="199"/>
                  <a:pt x="152" y="199"/>
                </a:cubicBezTo>
                <a:cubicBezTo>
                  <a:pt x="150" y="199"/>
                  <a:pt x="148" y="198"/>
                  <a:pt x="146" y="197"/>
                </a:cubicBezTo>
                <a:cubicBezTo>
                  <a:pt x="138" y="189"/>
                  <a:pt x="127" y="177"/>
                  <a:pt x="114" y="164"/>
                </a:cubicBezTo>
                <a:cubicBezTo>
                  <a:pt x="80" y="130"/>
                  <a:pt x="34" y="84"/>
                  <a:pt x="2" y="52"/>
                </a:cubicBezTo>
                <a:cubicBezTo>
                  <a:pt x="0" y="51"/>
                  <a:pt x="0" y="49"/>
                  <a:pt x="0" y="47"/>
                </a:cubicBezTo>
                <a:cubicBezTo>
                  <a:pt x="0" y="45"/>
                  <a:pt x="0" y="42"/>
                  <a:pt x="2" y="41"/>
                </a:cubicBezTo>
                <a:cubicBezTo>
                  <a:pt x="33" y="10"/>
                  <a:pt x="79" y="0"/>
                  <a:pt x="119" y="16"/>
                </a:cubicBezTo>
                <a:cubicBezTo>
                  <a:pt x="123" y="18"/>
                  <a:pt x="126" y="22"/>
                  <a:pt x="124" y="26"/>
                </a:cubicBezTo>
                <a:cubicBezTo>
                  <a:pt x="122" y="30"/>
                  <a:pt x="118" y="33"/>
                  <a:pt x="114" y="31"/>
                </a:cubicBezTo>
                <a:cubicBezTo>
                  <a:pt x="81" y="19"/>
                  <a:pt x="45" y="25"/>
                  <a:pt x="19" y="47"/>
                </a:cubicBezTo>
                <a:cubicBezTo>
                  <a:pt x="51" y="78"/>
                  <a:pt x="94" y="121"/>
                  <a:pt x="125" y="153"/>
                </a:cubicBezTo>
                <a:cubicBezTo>
                  <a:pt x="135" y="163"/>
                  <a:pt x="144" y="172"/>
                  <a:pt x="152" y="179"/>
                </a:cubicBezTo>
                <a:cubicBezTo>
                  <a:pt x="173" y="154"/>
                  <a:pt x="180" y="120"/>
                  <a:pt x="169" y="89"/>
                </a:cubicBezTo>
                <a:cubicBezTo>
                  <a:pt x="168" y="85"/>
                  <a:pt x="170" y="80"/>
                  <a:pt x="174" y="79"/>
                </a:cubicBezTo>
                <a:cubicBezTo>
                  <a:pt x="178" y="77"/>
                  <a:pt x="183" y="79"/>
                  <a:pt x="184" y="84"/>
                </a:cubicBezTo>
                <a:cubicBezTo>
                  <a:pt x="198" y="124"/>
                  <a:pt x="187" y="167"/>
                  <a:pt x="158" y="197"/>
                </a:cubicBezTo>
                <a:cubicBezTo>
                  <a:pt x="156" y="198"/>
                  <a:pt x="154" y="199"/>
                  <a:pt x="152" y="19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6" name="Freeform 731"/>
          <p:cNvSpPr>
            <a:spLocks/>
          </p:cNvSpPr>
          <p:nvPr/>
        </p:nvSpPr>
        <p:spPr bwMode="auto">
          <a:xfrm>
            <a:off x="7049338" y="3097774"/>
            <a:ext cx="73025" cy="71438"/>
          </a:xfrm>
          <a:custGeom>
            <a:avLst/>
            <a:gdLst>
              <a:gd name="T0" fmla="*/ 9 w 86"/>
              <a:gd name="T1" fmla="*/ 84 h 84"/>
              <a:gd name="T2" fmla="*/ 3 w 86"/>
              <a:gd name="T3" fmla="*/ 82 h 84"/>
              <a:gd name="T4" fmla="*/ 3 w 86"/>
              <a:gd name="T5" fmla="*/ 70 h 84"/>
              <a:gd name="T6" fmla="*/ 72 w 86"/>
              <a:gd name="T7" fmla="*/ 3 h 84"/>
              <a:gd name="T8" fmla="*/ 83 w 86"/>
              <a:gd name="T9" fmla="*/ 3 h 84"/>
              <a:gd name="T10" fmla="*/ 83 w 86"/>
              <a:gd name="T11" fmla="*/ 14 h 84"/>
              <a:gd name="T12" fmla="*/ 14 w 86"/>
              <a:gd name="T13" fmla="*/ 82 h 84"/>
              <a:gd name="T14" fmla="*/ 9 w 86"/>
              <a:gd name="T1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84">
                <a:moveTo>
                  <a:pt x="9" y="84"/>
                </a:moveTo>
                <a:cubicBezTo>
                  <a:pt x="7" y="84"/>
                  <a:pt x="4" y="83"/>
                  <a:pt x="3" y="82"/>
                </a:cubicBezTo>
                <a:cubicBezTo>
                  <a:pt x="0" y="79"/>
                  <a:pt x="0" y="74"/>
                  <a:pt x="3" y="70"/>
                </a:cubicBezTo>
                <a:cubicBezTo>
                  <a:pt x="72" y="3"/>
                  <a:pt x="72" y="3"/>
                  <a:pt x="72" y="3"/>
                </a:cubicBezTo>
                <a:cubicBezTo>
                  <a:pt x="75" y="0"/>
                  <a:pt x="80" y="0"/>
                  <a:pt x="83" y="3"/>
                </a:cubicBezTo>
                <a:cubicBezTo>
                  <a:pt x="86" y="6"/>
                  <a:pt x="86" y="11"/>
                  <a:pt x="83" y="14"/>
                </a:cubicBezTo>
                <a:cubicBezTo>
                  <a:pt x="14" y="82"/>
                  <a:pt x="14" y="82"/>
                  <a:pt x="14" y="82"/>
                </a:cubicBezTo>
                <a:cubicBezTo>
                  <a:pt x="13" y="83"/>
                  <a:pt x="11" y="84"/>
                  <a:pt x="9" y="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5" name="Group 734"/>
          <p:cNvGrpSpPr/>
          <p:nvPr/>
        </p:nvGrpSpPr>
        <p:grpSpPr>
          <a:xfrm>
            <a:off x="1134269" y="2908861"/>
            <a:ext cx="2352675" cy="230187"/>
            <a:chOff x="4832351" y="1803401"/>
            <a:chExt cx="2352675" cy="2301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8" name="Freeform 291"/>
            <p:cNvSpPr>
              <a:spLocks noEditPoints="1"/>
            </p:cNvSpPr>
            <p:nvPr/>
          </p:nvSpPr>
          <p:spPr bwMode="auto">
            <a:xfrm>
              <a:off x="4832351" y="1911350"/>
              <a:ext cx="166688" cy="122238"/>
            </a:xfrm>
            <a:custGeom>
              <a:avLst/>
              <a:gdLst>
                <a:gd name="T0" fmla="*/ 160 w 196"/>
                <a:gd name="T1" fmla="*/ 144 h 144"/>
                <a:gd name="T2" fmla="*/ 44 w 196"/>
                <a:gd name="T3" fmla="*/ 144 h 144"/>
                <a:gd name="T4" fmla="*/ 0 w 196"/>
                <a:gd name="T5" fmla="*/ 105 h 144"/>
                <a:gd name="T6" fmla="*/ 0 w 196"/>
                <a:gd name="T7" fmla="*/ 8 h 144"/>
                <a:gd name="T8" fmla="*/ 8 w 196"/>
                <a:gd name="T9" fmla="*/ 0 h 144"/>
                <a:gd name="T10" fmla="*/ 188 w 196"/>
                <a:gd name="T11" fmla="*/ 0 h 144"/>
                <a:gd name="T12" fmla="*/ 196 w 196"/>
                <a:gd name="T13" fmla="*/ 8 h 144"/>
                <a:gd name="T14" fmla="*/ 196 w 196"/>
                <a:gd name="T15" fmla="*/ 105 h 144"/>
                <a:gd name="T16" fmla="*/ 160 w 196"/>
                <a:gd name="T17" fmla="*/ 144 h 144"/>
                <a:gd name="T18" fmla="*/ 16 w 196"/>
                <a:gd name="T19" fmla="*/ 16 h 144"/>
                <a:gd name="T20" fmla="*/ 16 w 196"/>
                <a:gd name="T21" fmla="*/ 105 h 144"/>
                <a:gd name="T22" fmla="*/ 44 w 196"/>
                <a:gd name="T23" fmla="*/ 128 h 144"/>
                <a:gd name="T24" fmla="*/ 160 w 196"/>
                <a:gd name="T25" fmla="*/ 128 h 144"/>
                <a:gd name="T26" fmla="*/ 180 w 196"/>
                <a:gd name="T27" fmla="*/ 105 h 144"/>
                <a:gd name="T28" fmla="*/ 180 w 196"/>
                <a:gd name="T29" fmla="*/ 16 h 144"/>
                <a:gd name="T30" fmla="*/ 16 w 196"/>
                <a:gd name="T31" fmla="*/ 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144">
                  <a:moveTo>
                    <a:pt x="160" y="144"/>
                  </a:moveTo>
                  <a:cubicBezTo>
                    <a:pt x="44" y="144"/>
                    <a:pt x="44" y="144"/>
                    <a:pt x="44" y="144"/>
                  </a:cubicBezTo>
                  <a:cubicBezTo>
                    <a:pt x="16" y="144"/>
                    <a:pt x="0" y="138"/>
                    <a:pt x="0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3" y="0"/>
                    <a:pt x="196" y="4"/>
                    <a:pt x="196" y="8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33"/>
                    <a:pt x="193" y="144"/>
                    <a:pt x="160" y="144"/>
                  </a:cubicBezTo>
                  <a:close/>
                  <a:moveTo>
                    <a:pt x="16" y="16"/>
                  </a:moveTo>
                  <a:cubicBezTo>
                    <a:pt x="16" y="105"/>
                    <a:pt x="16" y="105"/>
                    <a:pt x="16" y="105"/>
                  </a:cubicBezTo>
                  <a:cubicBezTo>
                    <a:pt x="16" y="125"/>
                    <a:pt x="20" y="128"/>
                    <a:pt x="4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80" y="128"/>
                    <a:pt x="180" y="128"/>
                    <a:pt x="180" y="105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92"/>
            <p:cNvSpPr>
              <a:spLocks/>
            </p:cNvSpPr>
            <p:nvPr/>
          </p:nvSpPr>
          <p:spPr bwMode="auto">
            <a:xfrm>
              <a:off x="4860926" y="1935163"/>
              <a:ext cx="22225" cy="44450"/>
            </a:xfrm>
            <a:custGeom>
              <a:avLst/>
              <a:gdLst>
                <a:gd name="T0" fmla="*/ 4 w 28"/>
                <a:gd name="T1" fmla="*/ 52 h 52"/>
                <a:gd name="T2" fmla="*/ 0 w 28"/>
                <a:gd name="T3" fmla="*/ 48 h 52"/>
                <a:gd name="T4" fmla="*/ 0 w 28"/>
                <a:gd name="T5" fmla="*/ 4 h 52"/>
                <a:gd name="T6" fmla="*/ 4 w 28"/>
                <a:gd name="T7" fmla="*/ 0 h 52"/>
                <a:gd name="T8" fmla="*/ 24 w 28"/>
                <a:gd name="T9" fmla="*/ 0 h 52"/>
                <a:gd name="T10" fmla="*/ 28 w 28"/>
                <a:gd name="T11" fmla="*/ 4 h 52"/>
                <a:gd name="T12" fmla="*/ 24 w 28"/>
                <a:gd name="T13" fmla="*/ 8 h 52"/>
                <a:gd name="T14" fmla="*/ 8 w 28"/>
                <a:gd name="T15" fmla="*/ 8 h 52"/>
                <a:gd name="T16" fmla="*/ 8 w 28"/>
                <a:gd name="T17" fmla="*/ 48 h 52"/>
                <a:gd name="T18" fmla="*/ 4 w 28"/>
                <a:gd name="T1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8" y="2"/>
                    <a:pt x="28" y="4"/>
                  </a:cubicBezTo>
                  <a:cubicBezTo>
                    <a:pt x="28" y="6"/>
                    <a:pt x="27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93"/>
            <p:cNvSpPr>
              <a:spLocks/>
            </p:cNvSpPr>
            <p:nvPr/>
          </p:nvSpPr>
          <p:spPr bwMode="auto">
            <a:xfrm>
              <a:off x="4860926" y="1985963"/>
              <a:ext cx="6350" cy="11113"/>
            </a:xfrm>
            <a:custGeom>
              <a:avLst/>
              <a:gdLst>
                <a:gd name="T0" fmla="*/ 4 w 8"/>
                <a:gd name="T1" fmla="*/ 12 h 12"/>
                <a:gd name="T2" fmla="*/ 0 w 8"/>
                <a:gd name="T3" fmla="*/ 8 h 12"/>
                <a:gd name="T4" fmla="*/ 0 w 8"/>
                <a:gd name="T5" fmla="*/ 4 h 12"/>
                <a:gd name="T6" fmla="*/ 4 w 8"/>
                <a:gd name="T7" fmla="*/ 0 h 12"/>
                <a:gd name="T8" fmla="*/ 8 w 8"/>
                <a:gd name="T9" fmla="*/ 4 h 12"/>
                <a:gd name="T10" fmla="*/ 8 w 8"/>
                <a:gd name="T11" fmla="*/ 8 h 12"/>
                <a:gd name="T12" fmla="*/ 4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94"/>
            <p:cNvSpPr>
              <a:spLocks/>
            </p:cNvSpPr>
            <p:nvPr/>
          </p:nvSpPr>
          <p:spPr bwMode="auto">
            <a:xfrm>
              <a:off x="4860926" y="1806575"/>
              <a:ext cx="114300" cy="115888"/>
            </a:xfrm>
            <a:custGeom>
              <a:avLst/>
              <a:gdLst>
                <a:gd name="T0" fmla="*/ 128 w 136"/>
                <a:gd name="T1" fmla="*/ 136 h 136"/>
                <a:gd name="T2" fmla="*/ 120 w 136"/>
                <a:gd name="T3" fmla="*/ 128 h 136"/>
                <a:gd name="T4" fmla="*/ 120 w 136"/>
                <a:gd name="T5" fmla="*/ 69 h 136"/>
                <a:gd name="T6" fmla="*/ 70 w 136"/>
                <a:gd name="T7" fmla="*/ 16 h 136"/>
                <a:gd name="T8" fmla="*/ 70 w 136"/>
                <a:gd name="T9" fmla="*/ 16 h 136"/>
                <a:gd name="T10" fmla="*/ 16 w 136"/>
                <a:gd name="T11" fmla="*/ 69 h 136"/>
                <a:gd name="T12" fmla="*/ 16 w 136"/>
                <a:gd name="T13" fmla="*/ 128 h 136"/>
                <a:gd name="T14" fmla="*/ 8 w 136"/>
                <a:gd name="T15" fmla="*/ 136 h 136"/>
                <a:gd name="T16" fmla="*/ 0 w 136"/>
                <a:gd name="T17" fmla="*/ 128 h 136"/>
                <a:gd name="T18" fmla="*/ 0 w 136"/>
                <a:gd name="T19" fmla="*/ 69 h 136"/>
                <a:gd name="T20" fmla="*/ 70 w 136"/>
                <a:gd name="T21" fmla="*/ 0 h 136"/>
                <a:gd name="T22" fmla="*/ 70 w 136"/>
                <a:gd name="T23" fmla="*/ 0 h 136"/>
                <a:gd name="T24" fmla="*/ 136 w 136"/>
                <a:gd name="T25" fmla="*/ 69 h 136"/>
                <a:gd name="T26" fmla="*/ 136 w 136"/>
                <a:gd name="T27" fmla="*/ 128 h 136"/>
                <a:gd name="T28" fmla="*/ 128 w 136"/>
                <a:gd name="T2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136">
                  <a:moveTo>
                    <a:pt x="128" y="136"/>
                  </a:moveTo>
                  <a:cubicBezTo>
                    <a:pt x="124" y="136"/>
                    <a:pt x="120" y="132"/>
                    <a:pt x="120" y="128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40"/>
                    <a:pt x="97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41" y="16"/>
                    <a:pt x="16" y="41"/>
                    <a:pt x="16" y="69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6" y="132"/>
                    <a:pt x="12" y="136"/>
                    <a:pt x="8" y="136"/>
                  </a:cubicBezTo>
                  <a:cubicBezTo>
                    <a:pt x="4" y="136"/>
                    <a:pt x="0" y="132"/>
                    <a:pt x="0" y="12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2"/>
                    <a:pt x="33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7" y="0"/>
                    <a:pt x="136" y="31"/>
                    <a:pt x="136" y="69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6" y="132"/>
                    <a:pt x="132" y="136"/>
                    <a:pt x="12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6"/>
            <p:cNvSpPr>
              <a:spLocks noEditPoints="1"/>
            </p:cNvSpPr>
            <p:nvPr/>
          </p:nvSpPr>
          <p:spPr bwMode="auto">
            <a:xfrm>
              <a:off x="5908676" y="1809750"/>
              <a:ext cx="176213" cy="217488"/>
            </a:xfrm>
            <a:custGeom>
              <a:avLst/>
              <a:gdLst>
                <a:gd name="T0" fmla="*/ 179 w 208"/>
                <a:gd name="T1" fmla="*/ 256 h 256"/>
                <a:gd name="T2" fmla="*/ 26 w 208"/>
                <a:gd name="T3" fmla="*/ 256 h 256"/>
                <a:gd name="T4" fmla="*/ 0 w 208"/>
                <a:gd name="T5" fmla="*/ 228 h 256"/>
                <a:gd name="T6" fmla="*/ 0 w 208"/>
                <a:gd name="T7" fmla="*/ 27 h 256"/>
                <a:gd name="T8" fmla="*/ 26 w 208"/>
                <a:gd name="T9" fmla="*/ 0 h 256"/>
                <a:gd name="T10" fmla="*/ 107 w 208"/>
                <a:gd name="T11" fmla="*/ 0 h 256"/>
                <a:gd name="T12" fmla="*/ 112 w 208"/>
                <a:gd name="T13" fmla="*/ 3 h 256"/>
                <a:gd name="T14" fmla="*/ 204 w 208"/>
                <a:gd name="T15" fmla="*/ 94 h 256"/>
                <a:gd name="T16" fmla="*/ 208 w 208"/>
                <a:gd name="T17" fmla="*/ 99 h 256"/>
                <a:gd name="T18" fmla="*/ 208 w 208"/>
                <a:gd name="T19" fmla="*/ 228 h 256"/>
                <a:gd name="T20" fmla="*/ 179 w 208"/>
                <a:gd name="T21" fmla="*/ 256 h 256"/>
                <a:gd name="T22" fmla="*/ 26 w 208"/>
                <a:gd name="T23" fmla="*/ 16 h 256"/>
                <a:gd name="T24" fmla="*/ 16 w 208"/>
                <a:gd name="T25" fmla="*/ 27 h 256"/>
                <a:gd name="T26" fmla="*/ 16 w 208"/>
                <a:gd name="T27" fmla="*/ 228 h 256"/>
                <a:gd name="T28" fmla="*/ 26 w 208"/>
                <a:gd name="T29" fmla="*/ 240 h 256"/>
                <a:gd name="T30" fmla="*/ 179 w 208"/>
                <a:gd name="T31" fmla="*/ 240 h 256"/>
                <a:gd name="T32" fmla="*/ 192 w 208"/>
                <a:gd name="T33" fmla="*/ 228 h 256"/>
                <a:gd name="T34" fmla="*/ 192 w 208"/>
                <a:gd name="T35" fmla="*/ 102 h 256"/>
                <a:gd name="T36" fmla="*/ 103 w 208"/>
                <a:gd name="T37" fmla="*/ 16 h 256"/>
                <a:gd name="T38" fmla="*/ 26 w 208"/>
                <a:gd name="T3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" h="256">
                  <a:moveTo>
                    <a:pt x="179" y="256"/>
                  </a:moveTo>
                  <a:cubicBezTo>
                    <a:pt x="26" y="256"/>
                    <a:pt x="26" y="256"/>
                    <a:pt x="26" y="256"/>
                  </a:cubicBezTo>
                  <a:cubicBezTo>
                    <a:pt x="11" y="256"/>
                    <a:pt x="0" y="243"/>
                    <a:pt x="0" y="2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1" y="1"/>
                    <a:pt x="112" y="3"/>
                  </a:cubicBezTo>
                  <a:cubicBezTo>
                    <a:pt x="204" y="94"/>
                    <a:pt x="204" y="94"/>
                    <a:pt x="204" y="94"/>
                  </a:cubicBezTo>
                  <a:cubicBezTo>
                    <a:pt x="205" y="95"/>
                    <a:pt x="208" y="97"/>
                    <a:pt x="208" y="99"/>
                  </a:cubicBezTo>
                  <a:cubicBezTo>
                    <a:pt x="208" y="228"/>
                    <a:pt x="208" y="228"/>
                    <a:pt x="208" y="228"/>
                  </a:cubicBezTo>
                  <a:cubicBezTo>
                    <a:pt x="208" y="244"/>
                    <a:pt x="193" y="256"/>
                    <a:pt x="179" y="256"/>
                  </a:cubicBezTo>
                  <a:close/>
                  <a:moveTo>
                    <a:pt x="26" y="16"/>
                  </a:moveTo>
                  <a:cubicBezTo>
                    <a:pt x="20" y="16"/>
                    <a:pt x="16" y="21"/>
                    <a:pt x="16" y="27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34"/>
                    <a:pt x="19" y="240"/>
                    <a:pt x="26" y="240"/>
                  </a:cubicBezTo>
                  <a:cubicBezTo>
                    <a:pt x="179" y="240"/>
                    <a:pt x="179" y="240"/>
                    <a:pt x="179" y="240"/>
                  </a:cubicBezTo>
                  <a:cubicBezTo>
                    <a:pt x="185" y="240"/>
                    <a:pt x="192" y="234"/>
                    <a:pt x="192" y="228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03" y="16"/>
                    <a:pt x="103" y="16"/>
                    <a:pt x="103" y="16"/>
                  </a:cubicBez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17"/>
            <p:cNvSpPr>
              <a:spLocks noEditPoints="1"/>
            </p:cNvSpPr>
            <p:nvPr/>
          </p:nvSpPr>
          <p:spPr bwMode="auto">
            <a:xfrm>
              <a:off x="5995988" y="1812925"/>
              <a:ext cx="85725" cy="85725"/>
            </a:xfrm>
            <a:custGeom>
              <a:avLst/>
              <a:gdLst>
                <a:gd name="T0" fmla="*/ 96 w 100"/>
                <a:gd name="T1" fmla="*/ 101 h 101"/>
                <a:gd name="T2" fmla="*/ 23 w 100"/>
                <a:gd name="T3" fmla="*/ 101 h 101"/>
                <a:gd name="T4" fmla="*/ 1 w 100"/>
                <a:gd name="T5" fmla="*/ 76 h 101"/>
                <a:gd name="T6" fmla="*/ 1 w 100"/>
                <a:gd name="T7" fmla="*/ 4 h 101"/>
                <a:gd name="T8" fmla="*/ 2 w 100"/>
                <a:gd name="T9" fmla="*/ 1 h 101"/>
                <a:gd name="T10" fmla="*/ 5 w 100"/>
                <a:gd name="T11" fmla="*/ 2 h 101"/>
                <a:gd name="T12" fmla="*/ 99 w 100"/>
                <a:gd name="T13" fmla="*/ 94 h 101"/>
                <a:gd name="T14" fmla="*/ 99 w 100"/>
                <a:gd name="T15" fmla="*/ 99 h 101"/>
                <a:gd name="T16" fmla="*/ 96 w 100"/>
                <a:gd name="T17" fmla="*/ 101 h 101"/>
                <a:gd name="T18" fmla="*/ 9 w 100"/>
                <a:gd name="T19" fmla="*/ 14 h 101"/>
                <a:gd name="T20" fmla="*/ 9 w 100"/>
                <a:gd name="T21" fmla="*/ 76 h 101"/>
                <a:gd name="T22" fmla="*/ 23 w 100"/>
                <a:gd name="T23" fmla="*/ 93 h 101"/>
                <a:gd name="T24" fmla="*/ 86 w 100"/>
                <a:gd name="T25" fmla="*/ 93 h 101"/>
                <a:gd name="T26" fmla="*/ 9 w 100"/>
                <a:gd name="T27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1">
                  <a:moveTo>
                    <a:pt x="96" y="101"/>
                  </a:moveTo>
                  <a:cubicBezTo>
                    <a:pt x="23" y="101"/>
                    <a:pt x="23" y="101"/>
                    <a:pt x="23" y="101"/>
                  </a:cubicBezTo>
                  <a:cubicBezTo>
                    <a:pt x="10" y="101"/>
                    <a:pt x="1" y="89"/>
                    <a:pt x="1" y="7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2" y="1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100" y="96"/>
                    <a:pt x="100" y="97"/>
                    <a:pt x="99" y="99"/>
                  </a:cubicBezTo>
                  <a:cubicBezTo>
                    <a:pt x="99" y="100"/>
                    <a:pt x="97" y="101"/>
                    <a:pt x="96" y="101"/>
                  </a:cubicBezTo>
                  <a:close/>
                  <a:moveTo>
                    <a:pt x="9" y="14"/>
                  </a:moveTo>
                  <a:cubicBezTo>
                    <a:pt x="9" y="76"/>
                    <a:pt x="9" y="76"/>
                    <a:pt x="9" y="76"/>
                  </a:cubicBezTo>
                  <a:cubicBezTo>
                    <a:pt x="9" y="85"/>
                    <a:pt x="14" y="93"/>
                    <a:pt x="23" y="93"/>
                  </a:cubicBezTo>
                  <a:cubicBezTo>
                    <a:pt x="86" y="93"/>
                    <a:pt x="86" y="93"/>
                    <a:pt x="86" y="93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18"/>
            <p:cNvSpPr>
              <a:spLocks/>
            </p:cNvSpPr>
            <p:nvPr/>
          </p:nvSpPr>
          <p:spPr bwMode="auto">
            <a:xfrm>
              <a:off x="5938838" y="1922463"/>
              <a:ext cx="34925" cy="635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0" y="2"/>
                    <a:pt x="40" y="4"/>
                  </a:cubicBezTo>
                  <a:cubicBezTo>
                    <a:pt x="40" y="6"/>
                    <a:pt x="39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19"/>
            <p:cNvSpPr>
              <a:spLocks/>
            </p:cNvSpPr>
            <p:nvPr/>
          </p:nvSpPr>
          <p:spPr bwMode="auto">
            <a:xfrm>
              <a:off x="5980113" y="1922463"/>
              <a:ext cx="41275" cy="6350"/>
            </a:xfrm>
            <a:custGeom>
              <a:avLst/>
              <a:gdLst>
                <a:gd name="T0" fmla="*/ 45 w 49"/>
                <a:gd name="T1" fmla="*/ 8 h 8"/>
                <a:gd name="T2" fmla="*/ 5 w 49"/>
                <a:gd name="T3" fmla="*/ 8 h 8"/>
                <a:gd name="T4" fmla="*/ 0 w 49"/>
                <a:gd name="T5" fmla="*/ 4 h 8"/>
                <a:gd name="T6" fmla="*/ 5 w 49"/>
                <a:gd name="T7" fmla="*/ 0 h 8"/>
                <a:gd name="T8" fmla="*/ 45 w 49"/>
                <a:gd name="T9" fmla="*/ 0 h 8"/>
                <a:gd name="T10" fmla="*/ 49 w 49"/>
                <a:gd name="T11" fmla="*/ 4 h 8"/>
                <a:gd name="T12" fmla="*/ 45 w 4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">
                  <a:moveTo>
                    <a:pt x="4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20"/>
            <p:cNvSpPr>
              <a:spLocks/>
            </p:cNvSpPr>
            <p:nvPr/>
          </p:nvSpPr>
          <p:spPr bwMode="auto">
            <a:xfrm>
              <a:off x="6029326" y="1922463"/>
              <a:ext cx="19050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21"/>
            <p:cNvSpPr>
              <a:spLocks/>
            </p:cNvSpPr>
            <p:nvPr/>
          </p:nvSpPr>
          <p:spPr bwMode="auto">
            <a:xfrm>
              <a:off x="5938838" y="1938338"/>
              <a:ext cx="20638" cy="7938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22"/>
            <p:cNvSpPr>
              <a:spLocks/>
            </p:cNvSpPr>
            <p:nvPr/>
          </p:nvSpPr>
          <p:spPr bwMode="auto">
            <a:xfrm>
              <a:off x="5965826" y="1938338"/>
              <a:ext cx="34925" cy="7938"/>
            </a:xfrm>
            <a:custGeom>
              <a:avLst/>
              <a:gdLst>
                <a:gd name="T0" fmla="*/ 37 w 41"/>
                <a:gd name="T1" fmla="*/ 8 h 8"/>
                <a:gd name="T2" fmla="*/ 4 w 41"/>
                <a:gd name="T3" fmla="*/ 8 h 8"/>
                <a:gd name="T4" fmla="*/ 0 w 41"/>
                <a:gd name="T5" fmla="*/ 4 h 8"/>
                <a:gd name="T6" fmla="*/ 4 w 41"/>
                <a:gd name="T7" fmla="*/ 0 h 8"/>
                <a:gd name="T8" fmla="*/ 37 w 41"/>
                <a:gd name="T9" fmla="*/ 0 h 8"/>
                <a:gd name="T10" fmla="*/ 41 w 41"/>
                <a:gd name="T11" fmla="*/ 4 h 8"/>
                <a:gd name="T12" fmla="*/ 37 w 4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">
                  <a:moveTo>
                    <a:pt x="3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2"/>
                    <a:pt x="41" y="4"/>
                  </a:cubicBezTo>
                  <a:cubicBezTo>
                    <a:pt x="41" y="6"/>
                    <a:pt x="39" y="8"/>
                    <a:pt x="3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23"/>
            <p:cNvSpPr>
              <a:spLocks/>
            </p:cNvSpPr>
            <p:nvPr/>
          </p:nvSpPr>
          <p:spPr bwMode="auto">
            <a:xfrm>
              <a:off x="6008688" y="1938338"/>
              <a:ext cx="39688" cy="7938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24"/>
            <p:cNvSpPr>
              <a:spLocks/>
            </p:cNvSpPr>
            <p:nvPr/>
          </p:nvSpPr>
          <p:spPr bwMode="auto">
            <a:xfrm>
              <a:off x="5938838" y="1958975"/>
              <a:ext cx="41275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2"/>
                    <a:pt x="48" y="4"/>
                  </a:cubicBezTo>
                  <a:cubicBezTo>
                    <a:pt x="48" y="6"/>
                    <a:pt x="47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25"/>
            <p:cNvSpPr>
              <a:spLocks/>
            </p:cNvSpPr>
            <p:nvPr/>
          </p:nvSpPr>
          <p:spPr bwMode="auto">
            <a:xfrm>
              <a:off x="5988051" y="1958975"/>
              <a:ext cx="41275" cy="6350"/>
            </a:xfrm>
            <a:custGeom>
              <a:avLst/>
              <a:gdLst>
                <a:gd name="T0" fmla="*/ 44 w 48"/>
                <a:gd name="T1" fmla="*/ 8 h 8"/>
                <a:gd name="T2" fmla="*/ 4 w 48"/>
                <a:gd name="T3" fmla="*/ 8 h 8"/>
                <a:gd name="T4" fmla="*/ 0 w 48"/>
                <a:gd name="T5" fmla="*/ 4 h 8"/>
                <a:gd name="T6" fmla="*/ 4 w 48"/>
                <a:gd name="T7" fmla="*/ 0 h 8"/>
                <a:gd name="T8" fmla="*/ 44 w 48"/>
                <a:gd name="T9" fmla="*/ 0 h 8"/>
                <a:gd name="T10" fmla="*/ 48 w 48"/>
                <a:gd name="T11" fmla="*/ 4 h 8"/>
                <a:gd name="T12" fmla="*/ 44 w 4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">
                  <a:moveTo>
                    <a:pt x="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6"/>
                    <a:pt x="46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6"/>
            <p:cNvSpPr>
              <a:spLocks/>
            </p:cNvSpPr>
            <p:nvPr/>
          </p:nvSpPr>
          <p:spPr bwMode="auto">
            <a:xfrm>
              <a:off x="6035676" y="1958975"/>
              <a:ext cx="12700" cy="6350"/>
            </a:xfrm>
            <a:custGeom>
              <a:avLst/>
              <a:gdLst>
                <a:gd name="T0" fmla="*/ 12 w 16"/>
                <a:gd name="T1" fmla="*/ 8 h 8"/>
                <a:gd name="T2" fmla="*/ 4 w 16"/>
                <a:gd name="T3" fmla="*/ 8 h 8"/>
                <a:gd name="T4" fmla="*/ 0 w 16"/>
                <a:gd name="T5" fmla="*/ 4 h 8"/>
                <a:gd name="T6" fmla="*/ 4 w 16"/>
                <a:gd name="T7" fmla="*/ 0 h 8"/>
                <a:gd name="T8" fmla="*/ 12 w 16"/>
                <a:gd name="T9" fmla="*/ 0 h 8"/>
                <a:gd name="T10" fmla="*/ 16 w 16"/>
                <a:gd name="T11" fmla="*/ 4 h 8"/>
                <a:gd name="T12" fmla="*/ 12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27"/>
            <p:cNvSpPr>
              <a:spLocks/>
            </p:cNvSpPr>
            <p:nvPr/>
          </p:nvSpPr>
          <p:spPr bwMode="auto">
            <a:xfrm>
              <a:off x="5938838" y="1976438"/>
              <a:ext cx="20638" cy="635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6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8"/>
            <p:cNvSpPr>
              <a:spLocks/>
            </p:cNvSpPr>
            <p:nvPr/>
          </p:nvSpPr>
          <p:spPr bwMode="auto">
            <a:xfrm>
              <a:off x="5965826" y="1976438"/>
              <a:ext cx="31750" cy="6350"/>
            </a:xfrm>
            <a:custGeom>
              <a:avLst/>
              <a:gdLst>
                <a:gd name="T0" fmla="*/ 33 w 37"/>
                <a:gd name="T1" fmla="*/ 8 h 8"/>
                <a:gd name="T2" fmla="*/ 4 w 37"/>
                <a:gd name="T3" fmla="*/ 8 h 8"/>
                <a:gd name="T4" fmla="*/ 0 w 37"/>
                <a:gd name="T5" fmla="*/ 4 h 8"/>
                <a:gd name="T6" fmla="*/ 4 w 37"/>
                <a:gd name="T7" fmla="*/ 0 h 8"/>
                <a:gd name="T8" fmla="*/ 33 w 37"/>
                <a:gd name="T9" fmla="*/ 0 h 8"/>
                <a:gd name="T10" fmla="*/ 37 w 37"/>
                <a:gd name="T11" fmla="*/ 4 h 8"/>
                <a:gd name="T12" fmla="*/ 33 w 3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8">
                  <a:moveTo>
                    <a:pt x="3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7" y="2"/>
                    <a:pt x="37" y="4"/>
                  </a:cubicBezTo>
                  <a:cubicBezTo>
                    <a:pt x="37" y="6"/>
                    <a:pt x="35" y="8"/>
                    <a:pt x="3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49"/>
            <p:cNvSpPr>
              <a:spLocks noEditPoints="1"/>
            </p:cNvSpPr>
            <p:nvPr/>
          </p:nvSpPr>
          <p:spPr bwMode="auto">
            <a:xfrm>
              <a:off x="6246813" y="1804988"/>
              <a:ext cx="84138" cy="84138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16 h 99"/>
                <a:gd name="T12" fmla="*/ 16 w 99"/>
                <a:gd name="T13" fmla="*/ 50 h 99"/>
                <a:gd name="T14" fmla="*/ 49 w 99"/>
                <a:gd name="T15" fmla="*/ 83 h 99"/>
                <a:gd name="T16" fmla="*/ 83 w 99"/>
                <a:gd name="T17" fmla="*/ 50 h 99"/>
                <a:gd name="T18" fmla="*/ 49 w 99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lose/>
                  <a:moveTo>
                    <a:pt x="49" y="16"/>
                  </a:moveTo>
                  <a:cubicBezTo>
                    <a:pt x="31" y="16"/>
                    <a:pt x="16" y="31"/>
                    <a:pt x="16" y="50"/>
                  </a:cubicBezTo>
                  <a:cubicBezTo>
                    <a:pt x="16" y="68"/>
                    <a:pt x="31" y="83"/>
                    <a:pt x="49" y="83"/>
                  </a:cubicBezTo>
                  <a:cubicBezTo>
                    <a:pt x="68" y="83"/>
                    <a:pt x="83" y="68"/>
                    <a:pt x="83" y="50"/>
                  </a:cubicBezTo>
                  <a:cubicBezTo>
                    <a:pt x="83" y="31"/>
                    <a:pt x="68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50"/>
            <p:cNvSpPr>
              <a:spLocks/>
            </p:cNvSpPr>
            <p:nvPr/>
          </p:nvSpPr>
          <p:spPr bwMode="auto">
            <a:xfrm>
              <a:off x="6265863" y="1841500"/>
              <a:ext cx="7938" cy="9525"/>
            </a:xfrm>
            <a:custGeom>
              <a:avLst/>
              <a:gdLst>
                <a:gd name="T0" fmla="*/ 4 w 9"/>
                <a:gd name="T1" fmla="*/ 12 h 12"/>
                <a:gd name="T2" fmla="*/ 0 w 9"/>
                <a:gd name="T3" fmla="*/ 8 h 12"/>
                <a:gd name="T4" fmla="*/ 0 w 9"/>
                <a:gd name="T5" fmla="*/ 7 h 12"/>
                <a:gd name="T6" fmla="*/ 1 w 9"/>
                <a:gd name="T7" fmla="*/ 4 h 12"/>
                <a:gd name="T8" fmla="*/ 5 w 9"/>
                <a:gd name="T9" fmla="*/ 1 h 12"/>
                <a:gd name="T10" fmla="*/ 8 w 9"/>
                <a:gd name="T11" fmla="*/ 5 h 12"/>
                <a:gd name="T12" fmla="*/ 8 w 9"/>
                <a:gd name="T13" fmla="*/ 6 h 12"/>
                <a:gd name="T14" fmla="*/ 8 w 9"/>
                <a:gd name="T15" fmla="*/ 8 h 12"/>
                <a:gd name="T16" fmla="*/ 4 w 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12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7" y="1"/>
                    <a:pt x="9" y="3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7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51"/>
            <p:cNvSpPr>
              <a:spLocks/>
            </p:cNvSpPr>
            <p:nvPr/>
          </p:nvSpPr>
          <p:spPr bwMode="auto">
            <a:xfrm>
              <a:off x="6269038" y="1825625"/>
              <a:ext cx="22225" cy="14288"/>
            </a:xfrm>
            <a:custGeom>
              <a:avLst/>
              <a:gdLst>
                <a:gd name="T0" fmla="*/ 4 w 26"/>
                <a:gd name="T1" fmla="*/ 17 h 17"/>
                <a:gd name="T2" fmla="*/ 2 w 26"/>
                <a:gd name="T3" fmla="*/ 17 h 17"/>
                <a:gd name="T4" fmla="*/ 1 w 26"/>
                <a:gd name="T5" fmla="*/ 11 h 17"/>
                <a:gd name="T6" fmla="*/ 22 w 26"/>
                <a:gd name="T7" fmla="*/ 0 h 17"/>
                <a:gd name="T8" fmla="*/ 26 w 26"/>
                <a:gd name="T9" fmla="*/ 4 h 17"/>
                <a:gd name="T10" fmla="*/ 22 w 26"/>
                <a:gd name="T11" fmla="*/ 8 h 17"/>
                <a:gd name="T12" fmla="*/ 7 w 26"/>
                <a:gd name="T13" fmla="*/ 16 h 17"/>
                <a:gd name="T14" fmla="*/ 4 w 2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7">
                  <a:moveTo>
                    <a:pt x="4" y="17"/>
                  </a:moveTo>
                  <a:cubicBezTo>
                    <a:pt x="3" y="17"/>
                    <a:pt x="3" y="17"/>
                    <a:pt x="2" y="17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6" y="4"/>
                    <a:pt x="14" y="0"/>
                    <a:pt x="22" y="0"/>
                  </a:cubicBezTo>
                  <a:cubicBezTo>
                    <a:pt x="25" y="0"/>
                    <a:pt x="26" y="1"/>
                    <a:pt x="26" y="4"/>
                  </a:cubicBezTo>
                  <a:cubicBezTo>
                    <a:pt x="26" y="6"/>
                    <a:pt x="25" y="8"/>
                    <a:pt x="22" y="8"/>
                  </a:cubicBezTo>
                  <a:cubicBezTo>
                    <a:pt x="16" y="8"/>
                    <a:pt x="11" y="10"/>
                    <a:pt x="7" y="16"/>
                  </a:cubicBezTo>
                  <a:cubicBezTo>
                    <a:pt x="7" y="17"/>
                    <a:pt x="5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52"/>
            <p:cNvSpPr>
              <a:spLocks noEditPoints="1"/>
            </p:cNvSpPr>
            <p:nvPr/>
          </p:nvSpPr>
          <p:spPr bwMode="auto">
            <a:xfrm>
              <a:off x="6342063" y="1804988"/>
              <a:ext cx="84138" cy="84138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16 h 99"/>
                <a:gd name="T12" fmla="*/ 16 w 99"/>
                <a:gd name="T13" fmla="*/ 50 h 99"/>
                <a:gd name="T14" fmla="*/ 49 w 99"/>
                <a:gd name="T15" fmla="*/ 83 h 99"/>
                <a:gd name="T16" fmla="*/ 83 w 99"/>
                <a:gd name="T17" fmla="*/ 50 h 99"/>
                <a:gd name="T18" fmla="*/ 49 w 99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lose/>
                  <a:moveTo>
                    <a:pt x="49" y="16"/>
                  </a:moveTo>
                  <a:cubicBezTo>
                    <a:pt x="31" y="16"/>
                    <a:pt x="16" y="31"/>
                    <a:pt x="16" y="50"/>
                  </a:cubicBezTo>
                  <a:cubicBezTo>
                    <a:pt x="16" y="68"/>
                    <a:pt x="31" y="83"/>
                    <a:pt x="49" y="83"/>
                  </a:cubicBezTo>
                  <a:cubicBezTo>
                    <a:pt x="68" y="83"/>
                    <a:pt x="83" y="68"/>
                    <a:pt x="83" y="50"/>
                  </a:cubicBezTo>
                  <a:cubicBezTo>
                    <a:pt x="83" y="31"/>
                    <a:pt x="68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53"/>
            <p:cNvSpPr>
              <a:spLocks/>
            </p:cNvSpPr>
            <p:nvPr/>
          </p:nvSpPr>
          <p:spPr bwMode="auto">
            <a:xfrm>
              <a:off x="6364288" y="1825625"/>
              <a:ext cx="22225" cy="14288"/>
            </a:xfrm>
            <a:custGeom>
              <a:avLst/>
              <a:gdLst>
                <a:gd name="T0" fmla="*/ 4 w 26"/>
                <a:gd name="T1" fmla="*/ 17 h 17"/>
                <a:gd name="T2" fmla="*/ 2 w 26"/>
                <a:gd name="T3" fmla="*/ 17 h 17"/>
                <a:gd name="T4" fmla="*/ 1 w 26"/>
                <a:gd name="T5" fmla="*/ 11 h 17"/>
                <a:gd name="T6" fmla="*/ 22 w 26"/>
                <a:gd name="T7" fmla="*/ 0 h 17"/>
                <a:gd name="T8" fmla="*/ 26 w 26"/>
                <a:gd name="T9" fmla="*/ 4 h 17"/>
                <a:gd name="T10" fmla="*/ 22 w 26"/>
                <a:gd name="T11" fmla="*/ 8 h 17"/>
                <a:gd name="T12" fmla="*/ 7 w 26"/>
                <a:gd name="T13" fmla="*/ 16 h 17"/>
                <a:gd name="T14" fmla="*/ 4 w 2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7">
                  <a:moveTo>
                    <a:pt x="4" y="17"/>
                  </a:moveTo>
                  <a:cubicBezTo>
                    <a:pt x="3" y="17"/>
                    <a:pt x="3" y="17"/>
                    <a:pt x="2" y="17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6" y="4"/>
                    <a:pt x="14" y="0"/>
                    <a:pt x="22" y="0"/>
                  </a:cubicBezTo>
                  <a:cubicBezTo>
                    <a:pt x="25" y="0"/>
                    <a:pt x="26" y="1"/>
                    <a:pt x="26" y="4"/>
                  </a:cubicBezTo>
                  <a:cubicBezTo>
                    <a:pt x="26" y="6"/>
                    <a:pt x="25" y="8"/>
                    <a:pt x="22" y="8"/>
                  </a:cubicBezTo>
                  <a:cubicBezTo>
                    <a:pt x="16" y="8"/>
                    <a:pt x="11" y="10"/>
                    <a:pt x="7" y="16"/>
                  </a:cubicBezTo>
                  <a:cubicBezTo>
                    <a:pt x="7" y="17"/>
                    <a:pt x="5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54"/>
            <p:cNvSpPr>
              <a:spLocks noEditPoints="1"/>
            </p:cNvSpPr>
            <p:nvPr/>
          </p:nvSpPr>
          <p:spPr bwMode="auto">
            <a:xfrm>
              <a:off x="6238876" y="1895475"/>
              <a:ext cx="230188" cy="134938"/>
            </a:xfrm>
            <a:custGeom>
              <a:avLst/>
              <a:gdLst>
                <a:gd name="T0" fmla="*/ 177 w 272"/>
                <a:gd name="T1" fmla="*/ 160 h 160"/>
                <a:gd name="T2" fmla="*/ 28 w 272"/>
                <a:gd name="T3" fmla="*/ 160 h 160"/>
                <a:gd name="T4" fmla="*/ 0 w 272"/>
                <a:gd name="T5" fmla="*/ 135 h 160"/>
                <a:gd name="T6" fmla="*/ 0 w 272"/>
                <a:gd name="T7" fmla="*/ 30 h 160"/>
                <a:gd name="T8" fmla="*/ 28 w 272"/>
                <a:gd name="T9" fmla="*/ 0 h 160"/>
                <a:gd name="T10" fmla="*/ 177 w 272"/>
                <a:gd name="T11" fmla="*/ 0 h 160"/>
                <a:gd name="T12" fmla="*/ 204 w 272"/>
                <a:gd name="T13" fmla="*/ 29 h 160"/>
                <a:gd name="T14" fmla="*/ 204 w 272"/>
                <a:gd name="T15" fmla="*/ 30 h 160"/>
                <a:gd name="T16" fmla="*/ 204 w 272"/>
                <a:gd name="T17" fmla="*/ 33 h 160"/>
                <a:gd name="T18" fmla="*/ 247 w 272"/>
                <a:gd name="T19" fmla="*/ 11 h 160"/>
                <a:gd name="T20" fmla="*/ 258 w 272"/>
                <a:gd name="T21" fmla="*/ 8 h 160"/>
                <a:gd name="T22" fmla="*/ 267 w 272"/>
                <a:gd name="T23" fmla="*/ 12 h 160"/>
                <a:gd name="T24" fmla="*/ 272 w 272"/>
                <a:gd name="T25" fmla="*/ 28 h 160"/>
                <a:gd name="T26" fmla="*/ 272 w 272"/>
                <a:gd name="T27" fmla="*/ 28 h 160"/>
                <a:gd name="T28" fmla="*/ 272 w 272"/>
                <a:gd name="T29" fmla="*/ 136 h 160"/>
                <a:gd name="T30" fmla="*/ 269 w 272"/>
                <a:gd name="T31" fmla="*/ 147 h 160"/>
                <a:gd name="T32" fmla="*/ 258 w 272"/>
                <a:gd name="T33" fmla="*/ 152 h 160"/>
                <a:gd name="T34" fmla="*/ 259 w 272"/>
                <a:gd name="T35" fmla="*/ 152 h 160"/>
                <a:gd name="T36" fmla="*/ 248 w 272"/>
                <a:gd name="T37" fmla="*/ 150 h 160"/>
                <a:gd name="T38" fmla="*/ 246 w 272"/>
                <a:gd name="T39" fmla="*/ 149 h 160"/>
                <a:gd name="T40" fmla="*/ 204 w 272"/>
                <a:gd name="T41" fmla="*/ 127 h 160"/>
                <a:gd name="T42" fmla="*/ 204 w 272"/>
                <a:gd name="T43" fmla="*/ 134 h 160"/>
                <a:gd name="T44" fmla="*/ 204 w 272"/>
                <a:gd name="T45" fmla="*/ 134 h 160"/>
                <a:gd name="T46" fmla="*/ 177 w 272"/>
                <a:gd name="T47" fmla="*/ 160 h 160"/>
                <a:gd name="T48" fmla="*/ 28 w 272"/>
                <a:gd name="T49" fmla="*/ 16 h 160"/>
                <a:gd name="T50" fmla="*/ 16 w 272"/>
                <a:gd name="T51" fmla="*/ 30 h 160"/>
                <a:gd name="T52" fmla="*/ 16 w 272"/>
                <a:gd name="T53" fmla="*/ 135 h 160"/>
                <a:gd name="T54" fmla="*/ 28 w 272"/>
                <a:gd name="T55" fmla="*/ 144 h 160"/>
                <a:gd name="T56" fmla="*/ 177 w 272"/>
                <a:gd name="T57" fmla="*/ 144 h 160"/>
                <a:gd name="T58" fmla="*/ 188 w 272"/>
                <a:gd name="T59" fmla="*/ 134 h 160"/>
                <a:gd name="T60" fmla="*/ 187 w 272"/>
                <a:gd name="T61" fmla="*/ 114 h 160"/>
                <a:gd name="T62" fmla="*/ 189 w 272"/>
                <a:gd name="T63" fmla="*/ 109 h 160"/>
                <a:gd name="T64" fmla="*/ 195 w 272"/>
                <a:gd name="T65" fmla="*/ 106 h 160"/>
                <a:gd name="T66" fmla="*/ 253 w 272"/>
                <a:gd name="T67" fmla="*/ 135 h 160"/>
                <a:gd name="T68" fmla="*/ 256 w 272"/>
                <a:gd name="T69" fmla="*/ 136 h 160"/>
                <a:gd name="T70" fmla="*/ 256 w 272"/>
                <a:gd name="T71" fmla="*/ 27 h 160"/>
                <a:gd name="T72" fmla="*/ 256 w 272"/>
                <a:gd name="T73" fmla="*/ 24 h 160"/>
                <a:gd name="T74" fmla="*/ 254 w 272"/>
                <a:gd name="T75" fmla="*/ 25 h 160"/>
                <a:gd name="T76" fmla="*/ 195 w 272"/>
                <a:gd name="T77" fmla="*/ 55 h 160"/>
                <a:gd name="T78" fmla="*/ 189 w 272"/>
                <a:gd name="T79" fmla="*/ 52 h 160"/>
                <a:gd name="T80" fmla="*/ 187 w 272"/>
                <a:gd name="T81" fmla="*/ 46 h 160"/>
                <a:gd name="T82" fmla="*/ 188 w 272"/>
                <a:gd name="T83" fmla="*/ 29 h 160"/>
                <a:gd name="T84" fmla="*/ 177 w 272"/>
                <a:gd name="T85" fmla="*/ 16 h 160"/>
                <a:gd name="T86" fmla="*/ 28 w 272"/>
                <a:gd name="T87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2" h="160">
                  <a:moveTo>
                    <a:pt x="177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13" y="160"/>
                    <a:pt x="0" y="150"/>
                    <a:pt x="0" y="13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3" y="0"/>
                    <a:pt x="2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92" y="0"/>
                    <a:pt x="204" y="13"/>
                    <a:pt x="204" y="29"/>
                  </a:cubicBezTo>
                  <a:cubicBezTo>
                    <a:pt x="204" y="29"/>
                    <a:pt x="204" y="30"/>
                    <a:pt x="204" y="30"/>
                  </a:cubicBezTo>
                  <a:cubicBezTo>
                    <a:pt x="204" y="33"/>
                    <a:pt x="204" y="33"/>
                    <a:pt x="204" y="33"/>
                  </a:cubicBezTo>
                  <a:cubicBezTo>
                    <a:pt x="216" y="27"/>
                    <a:pt x="234" y="17"/>
                    <a:pt x="247" y="11"/>
                  </a:cubicBezTo>
                  <a:cubicBezTo>
                    <a:pt x="251" y="9"/>
                    <a:pt x="254" y="8"/>
                    <a:pt x="258" y="8"/>
                  </a:cubicBezTo>
                  <a:cubicBezTo>
                    <a:pt x="262" y="8"/>
                    <a:pt x="265" y="9"/>
                    <a:pt x="267" y="12"/>
                  </a:cubicBezTo>
                  <a:cubicBezTo>
                    <a:pt x="272" y="17"/>
                    <a:pt x="272" y="24"/>
                    <a:pt x="272" y="28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141"/>
                    <a:pt x="271" y="144"/>
                    <a:pt x="269" y="147"/>
                  </a:cubicBezTo>
                  <a:cubicBezTo>
                    <a:pt x="268" y="149"/>
                    <a:pt x="264" y="152"/>
                    <a:pt x="258" y="152"/>
                  </a:cubicBezTo>
                  <a:cubicBezTo>
                    <a:pt x="258" y="152"/>
                    <a:pt x="259" y="152"/>
                    <a:pt x="259" y="152"/>
                  </a:cubicBezTo>
                  <a:cubicBezTo>
                    <a:pt x="255" y="152"/>
                    <a:pt x="252" y="151"/>
                    <a:pt x="248" y="150"/>
                  </a:cubicBezTo>
                  <a:cubicBezTo>
                    <a:pt x="247" y="150"/>
                    <a:pt x="247" y="149"/>
                    <a:pt x="246" y="149"/>
                  </a:cubicBezTo>
                  <a:cubicBezTo>
                    <a:pt x="231" y="141"/>
                    <a:pt x="215" y="133"/>
                    <a:pt x="204" y="127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4"/>
                    <a:pt x="204" y="133"/>
                    <a:pt x="204" y="134"/>
                  </a:cubicBezTo>
                  <a:cubicBezTo>
                    <a:pt x="204" y="149"/>
                    <a:pt x="192" y="160"/>
                    <a:pt x="177" y="160"/>
                  </a:cubicBezTo>
                  <a:close/>
                  <a:moveTo>
                    <a:pt x="28" y="16"/>
                  </a:moveTo>
                  <a:cubicBezTo>
                    <a:pt x="22" y="16"/>
                    <a:pt x="16" y="24"/>
                    <a:pt x="16" y="30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41"/>
                    <a:pt x="21" y="144"/>
                    <a:pt x="28" y="144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83" y="144"/>
                    <a:pt x="188" y="140"/>
                    <a:pt x="188" y="13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2"/>
                    <a:pt x="188" y="110"/>
                    <a:pt x="189" y="109"/>
                  </a:cubicBezTo>
                  <a:cubicBezTo>
                    <a:pt x="191" y="107"/>
                    <a:pt x="193" y="106"/>
                    <a:pt x="195" y="106"/>
                  </a:cubicBezTo>
                  <a:cubicBezTo>
                    <a:pt x="198" y="106"/>
                    <a:pt x="200" y="106"/>
                    <a:pt x="253" y="135"/>
                  </a:cubicBezTo>
                  <a:cubicBezTo>
                    <a:pt x="254" y="135"/>
                    <a:pt x="255" y="135"/>
                    <a:pt x="256" y="13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7" y="26"/>
                    <a:pt x="256" y="25"/>
                    <a:pt x="256" y="24"/>
                  </a:cubicBezTo>
                  <a:cubicBezTo>
                    <a:pt x="256" y="24"/>
                    <a:pt x="255" y="25"/>
                    <a:pt x="254" y="25"/>
                  </a:cubicBezTo>
                  <a:cubicBezTo>
                    <a:pt x="199" y="55"/>
                    <a:pt x="198" y="55"/>
                    <a:pt x="195" y="55"/>
                  </a:cubicBezTo>
                  <a:cubicBezTo>
                    <a:pt x="193" y="55"/>
                    <a:pt x="191" y="54"/>
                    <a:pt x="189" y="52"/>
                  </a:cubicBezTo>
                  <a:cubicBezTo>
                    <a:pt x="188" y="50"/>
                    <a:pt x="187" y="48"/>
                    <a:pt x="187" y="46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8" y="22"/>
                    <a:pt x="183" y="16"/>
                    <a:pt x="177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55"/>
            <p:cNvSpPr>
              <a:spLocks/>
            </p:cNvSpPr>
            <p:nvPr/>
          </p:nvSpPr>
          <p:spPr bwMode="auto">
            <a:xfrm>
              <a:off x="6257926" y="1914525"/>
              <a:ext cx="44450" cy="36513"/>
            </a:xfrm>
            <a:custGeom>
              <a:avLst/>
              <a:gdLst>
                <a:gd name="T0" fmla="*/ 4 w 52"/>
                <a:gd name="T1" fmla="*/ 42 h 42"/>
                <a:gd name="T2" fmla="*/ 0 w 52"/>
                <a:gd name="T3" fmla="*/ 38 h 42"/>
                <a:gd name="T4" fmla="*/ 0 w 52"/>
                <a:gd name="T5" fmla="*/ 17 h 42"/>
                <a:gd name="T6" fmla="*/ 15 w 52"/>
                <a:gd name="T7" fmla="*/ 0 h 42"/>
                <a:gd name="T8" fmla="*/ 48 w 52"/>
                <a:gd name="T9" fmla="*/ 0 h 42"/>
                <a:gd name="T10" fmla="*/ 52 w 52"/>
                <a:gd name="T11" fmla="*/ 4 h 42"/>
                <a:gd name="T12" fmla="*/ 48 w 52"/>
                <a:gd name="T13" fmla="*/ 8 h 42"/>
                <a:gd name="T14" fmla="*/ 15 w 52"/>
                <a:gd name="T15" fmla="*/ 8 h 42"/>
                <a:gd name="T16" fmla="*/ 8 w 52"/>
                <a:gd name="T17" fmla="*/ 17 h 42"/>
                <a:gd name="T18" fmla="*/ 8 w 52"/>
                <a:gd name="T19" fmla="*/ 38 h 42"/>
                <a:gd name="T20" fmla="*/ 4 w 52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2">
                  <a:moveTo>
                    <a:pt x="4" y="42"/>
                  </a:moveTo>
                  <a:cubicBezTo>
                    <a:pt x="2" y="42"/>
                    <a:pt x="0" y="40"/>
                    <a:pt x="0" y="3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0"/>
                    <a:pt x="6" y="0"/>
                    <a:pt x="1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2" y="2"/>
                    <a:pt x="52" y="4"/>
                  </a:cubicBezTo>
                  <a:cubicBezTo>
                    <a:pt x="52" y="6"/>
                    <a:pt x="51" y="8"/>
                    <a:pt x="48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8"/>
                    <a:pt x="8" y="14"/>
                    <a:pt x="8" y="1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0"/>
                    <a:pt x="6" y="42"/>
                    <a:pt x="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6"/>
            <p:cNvSpPr>
              <a:spLocks/>
            </p:cNvSpPr>
            <p:nvPr/>
          </p:nvSpPr>
          <p:spPr bwMode="auto">
            <a:xfrm>
              <a:off x="6308726" y="1914525"/>
              <a:ext cx="11113" cy="7938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449"/>
            <p:cNvSpPr>
              <a:spLocks noEditPoints="1"/>
            </p:cNvSpPr>
            <p:nvPr/>
          </p:nvSpPr>
          <p:spPr bwMode="auto">
            <a:xfrm>
              <a:off x="6964363" y="1812926"/>
              <a:ext cx="220663" cy="214313"/>
            </a:xfrm>
            <a:custGeom>
              <a:avLst/>
              <a:gdLst>
                <a:gd name="T0" fmla="*/ 260 w 260"/>
                <a:gd name="T1" fmla="*/ 224 h 252"/>
                <a:gd name="T2" fmla="*/ 232 w 260"/>
                <a:gd name="T3" fmla="*/ 252 h 252"/>
                <a:gd name="T4" fmla="*/ 28 w 260"/>
                <a:gd name="T5" fmla="*/ 252 h 252"/>
                <a:gd name="T6" fmla="*/ 0 w 260"/>
                <a:gd name="T7" fmla="*/ 224 h 252"/>
                <a:gd name="T8" fmla="*/ 0 w 260"/>
                <a:gd name="T9" fmla="*/ 28 h 252"/>
                <a:gd name="T10" fmla="*/ 28 w 260"/>
                <a:gd name="T11" fmla="*/ 0 h 252"/>
                <a:gd name="T12" fmla="*/ 232 w 260"/>
                <a:gd name="T13" fmla="*/ 0 h 252"/>
                <a:gd name="T14" fmla="*/ 260 w 260"/>
                <a:gd name="T15" fmla="*/ 28 h 252"/>
                <a:gd name="T16" fmla="*/ 260 w 260"/>
                <a:gd name="T17" fmla="*/ 224 h 252"/>
                <a:gd name="T18" fmla="*/ 244 w 260"/>
                <a:gd name="T19" fmla="*/ 28 h 252"/>
                <a:gd name="T20" fmla="*/ 232 w 260"/>
                <a:gd name="T21" fmla="*/ 16 h 252"/>
                <a:gd name="T22" fmla="*/ 28 w 260"/>
                <a:gd name="T23" fmla="*/ 16 h 252"/>
                <a:gd name="T24" fmla="*/ 16 w 260"/>
                <a:gd name="T25" fmla="*/ 28 h 252"/>
                <a:gd name="T26" fmla="*/ 16 w 260"/>
                <a:gd name="T27" fmla="*/ 224 h 252"/>
                <a:gd name="T28" fmla="*/ 28 w 260"/>
                <a:gd name="T29" fmla="*/ 236 h 252"/>
                <a:gd name="T30" fmla="*/ 232 w 260"/>
                <a:gd name="T31" fmla="*/ 236 h 252"/>
                <a:gd name="T32" fmla="*/ 244 w 260"/>
                <a:gd name="T33" fmla="*/ 224 h 252"/>
                <a:gd name="T34" fmla="*/ 244 w 260"/>
                <a:gd name="T35" fmla="*/ 2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252">
                  <a:moveTo>
                    <a:pt x="260" y="224"/>
                  </a:moveTo>
                  <a:cubicBezTo>
                    <a:pt x="260" y="240"/>
                    <a:pt x="248" y="252"/>
                    <a:pt x="232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12" y="252"/>
                    <a:pt x="0" y="240"/>
                    <a:pt x="0" y="2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8" y="0"/>
                    <a:pt x="260" y="12"/>
                    <a:pt x="260" y="28"/>
                  </a:cubicBezTo>
                  <a:lnTo>
                    <a:pt x="260" y="224"/>
                  </a:lnTo>
                  <a:close/>
                  <a:moveTo>
                    <a:pt x="244" y="28"/>
                  </a:moveTo>
                  <a:cubicBezTo>
                    <a:pt x="244" y="21"/>
                    <a:pt x="239" y="16"/>
                    <a:pt x="23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1" y="16"/>
                    <a:pt x="16" y="21"/>
                    <a:pt x="16" y="28"/>
                  </a:cubicBezTo>
                  <a:cubicBezTo>
                    <a:pt x="16" y="224"/>
                    <a:pt x="16" y="224"/>
                    <a:pt x="16" y="224"/>
                  </a:cubicBezTo>
                  <a:cubicBezTo>
                    <a:pt x="16" y="231"/>
                    <a:pt x="21" y="236"/>
                    <a:pt x="28" y="236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39" y="236"/>
                    <a:pt x="244" y="231"/>
                    <a:pt x="244" y="224"/>
                  </a:cubicBezTo>
                  <a:lnTo>
                    <a:pt x="24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450"/>
            <p:cNvSpPr>
              <a:spLocks/>
            </p:cNvSpPr>
            <p:nvPr/>
          </p:nvSpPr>
          <p:spPr bwMode="auto">
            <a:xfrm>
              <a:off x="6965951" y="1890713"/>
              <a:ext cx="122238" cy="88900"/>
            </a:xfrm>
            <a:custGeom>
              <a:avLst/>
              <a:gdLst>
                <a:gd name="T0" fmla="*/ 5 w 144"/>
                <a:gd name="T1" fmla="*/ 104 h 104"/>
                <a:gd name="T2" fmla="*/ 2 w 144"/>
                <a:gd name="T3" fmla="*/ 104 h 104"/>
                <a:gd name="T4" fmla="*/ 1 w 144"/>
                <a:gd name="T5" fmla="*/ 98 h 104"/>
                <a:gd name="T6" fmla="*/ 64 w 144"/>
                <a:gd name="T7" fmla="*/ 8 h 104"/>
                <a:gd name="T8" fmla="*/ 77 w 144"/>
                <a:gd name="T9" fmla="*/ 1 h 104"/>
                <a:gd name="T10" fmla="*/ 91 w 144"/>
                <a:gd name="T11" fmla="*/ 6 h 104"/>
                <a:gd name="T12" fmla="*/ 142 w 144"/>
                <a:gd name="T13" fmla="*/ 58 h 104"/>
                <a:gd name="T14" fmla="*/ 142 w 144"/>
                <a:gd name="T15" fmla="*/ 63 h 104"/>
                <a:gd name="T16" fmla="*/ 137 w 144"/>
                <a:gd name="T17" fmla="*/ 63 h 104"/>
                <a:gd name="T18" fmla="*/ 85 w 144"/>
                <a:gd name="T19" fmla="*/ 12 h 104"/>
                <a:gd name="T20" fmla="*/ 78 w 144"/>
                <a:gd name="T21" fmla="*/ 9 h 104"/>
                <a:gd name="T22" fmla="*/ 71 w 144"/>
                <a:gd name="T23" fmla="*/ 13 h 104"/>
                <a:gd name="T24" fmla="*/ 8 w 144"/>
                <a:gd name="T25" fmla="*/ 103 h 104"/>
                <a:gd name="T26" fmla="*/ 5 w 144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04">
                  <a:moveTo>
                    <a:pt x="5" y="104"/>
                  </a:moveTo>
                  <a:cubicBezTo>
                    <a:pt x="4" y="104"/>
                    <a:pt x="3" y="104"/>
                    <a:pt x="2" y="104"/>
                  </a:cubicBezTo>
                  <a:cubicBezTo>
                    <a:pt x="0" y="103"/>
                    <a:pt x="0" y="100"/>
                    <a:pt x="1" y="9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7" y="4"/>
                    <a:pt x="72" y="1"/>
                    <a:pt x="77" y="1"/>
                  </a:cubicBezTo>
                  <a:cubicBezTo>
                    <a:pt x="82" y="0"/>
                    <a:pt x="87" y="2"/>
                    <a:pt x="91" y="6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4" y="59"/>
                    <a:pt x="144" y="62"/>
                    <a:pt x="142" y="63"/>
                  </a:cubicBezTo>
                  <a:cubicBezTo>
                    <a:pt x="141" y="65"/>
                    <a:pt x="138" y="65"/>
                    <a:pt x="137" y="63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3" y="9"/>
                    <a:pt x="80" y="8"/>
                    <a:pt x="78" y="9"/>
                  </a:cubicBezTo>
                  <a:cubicBezTo>
                    <a:pt x="75" y="9"/>
                    <a:pt x="72" y="10"/>
                    <a:pt x="71" y="1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7" y="104"/>
                    <a:pt x="6" y="104"/>
                    <a:pt x="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451"/>
            <p:cNvSpPr>
              <a:spLocks/>
            </p:cNvSpPr>
            <p:nvPr/>
          </p:nvSpPr>
          <p:spPr bwMode="auto">
            <a:xfrm>
              <a:off x="7153276" y="1968501"/>
              <a:ext cx="12700" cy="9525"/>
            </a:xfrm>
            <a:custGeom>
              <a:avLst/>
              <a:gdLst>
                <a:gd name="T0" fmla="*/ 9 w 14"/>
                <a:gd name="T1" fmla="*/ 13 h 13"/>
                <a:gd name="T2" fmla="*/ 7 w 14"/>
                <a:gd name="T3" fmla="*/ 12 h 13"/>
                <a:gd name="T4" fmla="*/ 2 w 14"/>
                <a:gd name="T5" fmla="*/ 8 h 13"/>
                <a:gd name="T6" fmla="*/ 2 w 14"/>
                <a:gd name="T7" fmla="*/ 2 h 13"/>
                <a:gd name="T8" fmla="*/ 7 w 14"/>
                <a:gd name="T9" fmla="*/ 2 h 13"/>
                <a:gd name="T10" fmla="*/ 12 w 14"/>
                <a:gd name="T11" fmla="*/ 6 h 13"/>
                <a:gd name="T12" fmla="*/ 12 w 14"/>
                <a:gd name="T13" fmla="*/ 12 h 13"/>
                <a:gd name="T14" fmla="*/ 9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9" y="13"/>
                  </a:moveTo>
                  <a:cubicBezTo>
                    <a:pt x="8" y="13"/>
                    <a:pt x="7" y="13"/>
                    <a:pt x="7" y="1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8"/>
                    <a:pt x="14" y="10"/>
                    <a:pt x="12" y="12"/>
                  </a:cubicBezTo>
                  <a:cubicBezTo>
                    <a:pt x="11" y="13"/>
                    <a:pt x="10" y="13"/>
                    <a:pt x="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52"/>
            <p:cNvSpPr>
              <a:spLocks/>
            </p:cNvSpPr>
            <p:nvPr/>
          </p:nvSpPr>
          <p:spPr bwMode="auto">
            <a:xfrm>
              <a:off x="7021513" y="1922463"/>
              <a:ext cx="131763" cy="103188"/>
            </a:xfrm>
            <a:custGeom>
              <a:avLst/>
              <a:gdLst>
                <a:gd name="T0" fmla="*/ 4 w 154"/>
                <a:gd name="T1" fmla="*/ 123 h 123"/>
                <a:gd name="T2" fmla="*/ 2 w 154"/>
                <a:gd name="T3" fmla="*/ 122 h 123"/>
                <a:gd name="T4" fmla="*/ 1 w 154"/>
                <a:gd name="T5" fmla="*/ 116 h 123"/>
                <a:gd name="T6" fmla="*/ 82 w 154"/>
                <a:gd name="T7" fmla="*/ 8 h 123"/>
                <a:gd name="T8" fmla="*/ 95 w 154"/>
                <a:gd name="T9" fmla="*/ 1 h 123"/>
                <a:gd name="T10" fmla="*/ 109 w 154"/>
                <a:gd name="T11" fmla="*/ 6 h 123"/>
                <a:gd name="T12" fmla="*/ 153 w 154"/>
                <a:gd name="T13" fmla="*/ 47 h 123"/>
                <a:gd name="T14" fmla="*/ 153 w 154"/>
                <a:gd name="T15" fmla="*/ 52 h 123"/>
                <a:gd name="T16" fmla="*/ 147 w 154"/>
                <a:gd name="T17" fmla="*/ 53 h 123"/>
                <a:gd name="T18" fmla="*/ 103 w 154"/>
                <a:gd name="T19" fmla="*/ 11 h 123"/>
                <a:gd name="T20" fmla="*/ 95 w 154"/>
                <a:gd name="T21" fmla="*/ 8 h 123"/>
                <a:gd name="T22" fmla="*/ 88 w 154"/>
                <a:gd name="T23" fmla="*/ 13 h 123"/>
                <a:gd name="T24" fmla="*/ 7 w 154"/>
                <a:gd name="T25" fmla="*/ 121 h 123"/>
                <a:gd name="T26" fmla="*/ 4 w 154"/>
                <a:gd name="T2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23">
                  <a:moveTo>
                    <a:pt x="4" y="123"/>
                  </a:moveTo>
                  <a:cubicBezTo>
                    <a:pt x="3" y="123"/>
                    <a:pt x="3" y="122"/>
                    <a:pt x="2" y="122"/>
                  </a:cubicBezTo>
                  <a:cubicBezTo>
                    <a:pt x="0" y="121"/>
                    <a:pt x="0" y="118"/>
                    <a:pt x="1" y="1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4"/>
                    <a:pt x="90" y="1"/>
                    <a:pt x="95" y="1"/>
                  </a:cubicBezTo>
                  <a:cubicBezTo>
                    <a:pt x="100" y="0"/>
                    <a:pt x="105" y="2"/>
                    <a:pt x="109" y="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4" y="48"/>
                    <a:pt x="154" y="51"/>
                    <a:pt x="153" y="52"/>
                  </a:cubicBezTo>
                  <a:cubicBezTo>
                    <a:pt x="151" y="54"/>
                    <a:pt x="149" y="54"/>
                    <a:pt x="147" y="53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1" y="9"/>
                    <a:pt x="98" y="8"/>
                    <a:pt x="95" y="8"/>
                  </a:cubicBezTo>
                  <a:cubicBezTo>
                    <a:pt x="93" y="9"/>
                    <a:pt x="90" y="10"/>
                    <a:pt x="88" y="13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2"/>
                    <a:pt x="5" y="123"/>
                    <a:pt x="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453"/>
            <p:cNvSpPr>
              <a:spLocks noEditPoints="1"/>
            </p:cNvSpPr>
            <p:nvPr/>
          </p:nvSpPr>
          <p:spPr bwMode="auto">
            <a:xfrm>
              <a:off x="7075488" y="1839913"/>
              <a:ext cx="58738" cy="58738"/>
            </a:xfrm>
            <a:custGeom>
              <a:avLst/>
              <a:gdLst>
                <a:gd name="T0" fmla="*/ 34 w 69"/>
                <a:gd name="T1" fmla="*/ 70 h 70"/>
                <a:gd name="T2" fmla="*/ 0 w 69"/>
                <a:gd name="T3" fmla="*/ 35 h 70"/>
                <a:gd name="T4" fmla="*/ 34 w 69"/>
                <a:gd name="T5" fmla="*/ 0 h 70"/>
                <a:gd name="T6" fmla="*/ 69 w 69"/>
                <a:gd name="T7" fmla="*/ 35 h 70"/>
                <a:gd name="T8" fmla="*/ 34 w 69"/>
                <a:gd name="T9" fmla="*/ 70 h 70"/>
                <a:gd name="T10" fmla="*/ 34 w 69"/>
                <a:gd name="T11" fmla="*/ 8 h 70"/>
                <a:gd name="T12" fmla="*/ 8 w 69"/>
                <a:gd name="T13" fmla="*/ 35 h 70"/>
                <a:gd name="T14" fmla="*/ 34 w 69"/>
                <a:gd name="T15" fmla="*/ 62 h 70"/>
                <a:gd name="T16" fmla="*/ 61 w 69"/>
                <a:gd name="T17" fmla="*/ 35 h 70"/>
                <a:gd name="T18" fmla="*/ 34 w 69"/>
                <a:gd name="T19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3" y="0"/>
                    <a:pt x="69" y="16"/>
                    <a:pt x="69" y="35"/>
                  </a:cubicBezTo>
                  <a:cubicBezTo>
                    <a:pt x="69" y="54"/>
                    <a:pt x="53" y="70"/>
                    <a:pt x="34" y="70"/>
                  </a:cubicBezTo>
                  <a:close/>
                  <a:moveTo>
                    <a:pt x="34" y="8"/>
                  </a:moveTo>
                  <a:cubicBezTo>
                    <a:pt x="19" y="8"/>
                    <a:pt x="8" y="20"/>
                    <a:pt x="8" y="35"/>
                  </a:cubicBezTo>
                  <a:cubicBezTo>
                    <a:pt x="8" y="50"/>
                    <a:pt x="19" y="62"/>
                    <a:pt x="34" y="62"/>
                  </a:cubicBezTo>
                  <a:cubicBezTo>
                    <a:pt x="49" y="62"/>
                    <a:pt x="61" y="50"/>
                    <a:pt x="61" y="35"/>
                  </a:cubicBezTo>
                  <a:cubicBezTo>
                    <a:pt x="61" y="20"/>
                    <a:pt x="49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462"/>
            <p:cNvSpPr>
              <a:spLocks/>
            </p:cNvSpPr>
            <p:nvPr/>
          </p:nvSpPr>
          <p:spPr bwMode="auto">
            <a:xfrm>
              <a:off x="6621463" y="1989138"/>
              <a:ext cx="11113" cy="19050"/>
            </a:xfrm>
            <a:custGeom>
              <a:avLst/>
              <a:gdLst>
                <a:gd name="T0" fmla="*/ 10 w 14"/>
                <a:gd name="T1" fmla="*/ 22 h 22"/>
                <a:gd name="T2" fmla="*/ 7 w 14"/>
                <a:gd name="T3" fmla="*/ 21 h 22"/>
                <a:gd name="T4" fmla="*/ 0 w 14"/>
                <a:gd name="T5" fmla="*/ 4 h 22"/>
                <a:gd name="T6" fmla="*/ 4 w 14"/>
                <a:gd name="T7" fmla="*/ 0 h 22"/>
                <a:gd name="T8" fmla="*/ 4 w 14"/>
                <a:gd name="T9" fmla="*/ 0 h 22"/>
                <a:gd name="T10" fmla="*/ 8 w 14"/>
                <a:gd name="T11" fmla="*/ 4 h 22"/>
                <a:gd name="T12" fmla="*/ 13 w 14"/>
                <a:gd name="T13" fmla="*/ 15 h 22"/>
                <a:gd name="T14" fmla="*/ 13 w 14"/>
                <a:gd name="T15" fmla="*/ 21 h 22"/>
                <a:gd name="T16" fmla="*/ 10 w 14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2">
                  <a:moveTo>
                    <a:pt x="10" y="22"/>
                  </a:moveTo>
                  <a:cubicBezTo>
                    <a:pt x="9" y="22"/>
                    <a:pt x="8" y="21"/>
                    <a:pt x="7" y="21"/>
                  </a:cubicBezTo>
                  <a:cubicBezTo>
                    <a:pt x="2" y="16"/>
                    <a:pt x="0" y="10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10" y="12"/>
                    <a:pt x="13" y="15"/>
                  </a:cubicBezTo>
                  <a:cubicBezTo>
                    <a:pt x="14" y="17"/>
                    <a:pt x="14" y="19"/>
                    <a:pt x="13" y="21"/>
                  </a:cubicBezTo>
                  <a:cubicBezTo>
                    <a:pt x="12" y="21"/>
                    <a:pt x="11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63"/>
            <p:cNvSpPr>
              <a:spLocks/>
            </p:cNvSpPr>
            <p:nvPr/>
          </p:nvSpPr>
          <p:spPr bwMode="auto">
            <a:xfrm>
              <a:off x="6756401" y="1962151"/>
              <a:ext cx="12700" cy="19050"/>
            </a:xfrm>
            <a:custGeom>
              <a:avLst/>
              <a:gdLst>
                <a:gd name="T0" fmla="*/ 10 w 14"/>
                <a:gd name="T1" fmla="*/ 22 h 22"/>
                <a:gd name="T2" fmla="*/ 7 w 14"/>
                <a:gd name="T3" fmla="*/ 21 h 22"/>
                <a:gd name="T4" fmla="*/ 0 w 14"/>
                <a:gd name="T5" fmla="*/ 4 h 22"/>
                <a:gd name="T6" fmla="*/ 4 w 14"/>
                <a:gd name="T7" fmla="*/ 0 h 22"/>
                <a:gd name="T8" fmla="*/ 4 w 14"/>
                <a:gd name="T9" fmla="*/ 0 h 22"/>
                <a:gd name="T10" fmla="*/ 8 w 14"/>
                <a:gd name="T11" fmla="*/ 4 h 22"/>
                <a:gd name="T12" fmla="*/ 13 w 14"/>
                <a:gd name="T13" fmla="*/ 15 h 22"/>
                <a:gd name="T14" fmla="*/ 13 w 14"/>
                <a:gd name="T15" fmla="*/ 21 h 22"/>
                <a:gd name="T16" fmla="*/ 10 w 14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2">
                  <a:moveTo>
                    <a:pt x="10" y="22"/>
                  </a:moveTo>
                  <a:cubicBezTo>
                    <a:pt x="9" y="22"/>
                    <a:pt x="8" y="21"/>
                    <a:pt x="7" y="21"/>
                  </a:cubicBezTo>
                  <a:cubicBezTo>
                    <a:pt x="2" y="16"/>
                    <a:pt x="0" y="10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10" y="12"/>
                    <a:pt x="13" y="15"/>
                  </a:cubicBezTo>
                  <a:cubicBezTo>
                    <a:pt x="14" y="17"/>
                    <a:pt x="14" y="19"/>
                    <a:pt x="13" y="21"/>
                  </a:cubicBezTo>
                  <a:cubicBezTo>
                    <a:pt x="12" y="21"/>
                    <a:pt x="11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64"/>
            <p:cNvSpPr>
              <a:spLocks/>
            </p:cNvSpPr>
            <p:nvPr/>
          </p:nvSpPr>
          <p:spPr bwMode="auto">
            <a:xfrm>
              <a:off x="6635751" y="2006601"/>
              <a:ext cx="9525" cy="6350"/>
            </a:xfrm>
            <a:custGeom>
              <a:avLst/>
              <a:gdLst>
                <a:gd name="T0" fmla="*/ 5 w 10"/>
                <a:gd name="T1" fmla="*/ 8 h 8"/>
                <a:gd name="T2" fmla="*/ 3 w 10"/>
                <a:gd name="T3" fmla="*/ 8 h 8"/>
                <a:gd name="T4" fmla="*/ 0 w 10"/>
                <a:gd name="T5" fmla="*/ 3 h 8"/>
                <a:gd name="T6" fmla="*/ 5 w 10"/>
                <a:gd name="T7" fmla="*/ 0 h 8"/>
                <a:gd name="T8" fmla="*/ 6 w 10"/>
                <a:gd name="T9" fmla="*/ 0 h 8"/>
                <a:gd name="T10" fmla="*/ 10 w 10"/>
                <a:gd name="T11" fmla="*/ 4 h 8"/>
                <a:gd name="T12" fmla="*/ 7 w 10"/>
                <a:gd name="T13" fmla="*/ 8 h 8"/>
                <a:gd name="T14" fmla="*/ 5 w 10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5" y="8"/>
                  </a:moveTo>
                  <a:cubicBezTo>
                    <a:pt x="5" y="8"/>
                    <a:pt x="4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6" y="8"/>
                    <a:pt x="6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65"/>
            <p:cNvSpPr>
              <a:spLocks noEditPoints="1"/>
            </p:cNvSpPr>
            <p:nvPr/>
          </p:nvSpPr>
          <p:spPr bwMode="auto">
            <a:xfrm>
              <a:off x="6737351" y="1924051"/>
              <a:ext cx="92075" cy="82550"/>
            </a:xfrm>
            <a:custGeom>
              <a:avLst/>
              <a:gdLst>
                <a:gd name="T0" fmla="*/ 48 w 108"/>
                <a:gd name="T1" fmla="*/ 96 h 96"/>
                <a:gd name="T2" fmla="*/ 0 w 108"/>
                <a:gd name="T3" fmla="*/ 48 h 96"/>
                <a:gd name="T4" fmla="*/ 48 w 108"/>
                <a:gd name="T5" fmla="*/ 0 h 96"/>
                <a:gd name="T6" fmla="*/ 97 w 108"/>
                <a:gd name="T7" fmla="*/ 6 h 96"/>
                <a:gd name="T8" fmla="*/ 104 w 108"/>
                <a:gd name="T9" fmla="*/ 13 h 96"/>
                <a:gd name="T10" fmla="*/ 86 w 108"/>
                <a:gd name="T11" fmla="*/ 80 h 96"/>
                <a:gd name="T12" fmla="*/ 48 w 108"/>
                <a:gd name="T13" fmla="*/ 96 h 96"/>
                <a:gd name="T14" fmla="*/ 48 w 108"/>
                <a:gd name="T15" fmla="*/ 16 h 96"/>
                <a:gd name="T16" fmla="*/ 16 w 108"/>
                <a:gd name="T17" fmla="*/ 48 h 96"/>
                <a:gd name="T18" fmla="*/ 48 w 108"/>
                <a:gd name="T19" fmla="*/ 80 h 96"/>
                <a:gd name="T20" fmla="*/ 74 w 108"/>
                <a:gd name="T21" fmla="*/ 69 h 96"/>
                <a:gd name="T22" fmla="*/ 88 w 108"/>
                <a:gd name="T23" fmla="*/ 20 h 96"/>
                <a:gd name="T24" fmla="*/ 48 w 108"/>
                <a:gd name="T25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1" y="0"/>
                    <a:pt x="96" y="6"/>
                    <a:pt x="97" y="6"/>
                  </a:cubicBezTo>
                  <a:cubicBezTo>
                    <a:pt x="101" y="7"/>
                    <a:pt x="103" y="10"/>
                    <a:pt x="104" y="13"/>
                  </a:cubicBezTo>
                  <a:cubicBezTo>
                    <a:pt x="104" y="15"/>
                    <a:pt x="108" y="56"/>
                    <a:pt x="86" y="80"/>
                  </a:cubicBezTo>
                  <a:cubicBezTo>
                    <a:pt x="77" y="91"/>
                    <a:pt x="64" y="96"/>
                    <a:pt x="48" y="96"/>
                  </a:cubicBezTo>
                  <a:close/>
                  <a:moveTo>
                    <a:pt x="48" y="16"/>
                  </a:moveTo>
                  <a:cubicBezTo>
                    <a:pt x="31" y="16"/>
                    <a:pt x="16" y="30"/>
                    <a:pt x="16" y="48"/>
                  </a:cubicBezTo>
                  <a:cubicBezTo>
                    <a:pt x="16" y="66"/>
                    <a:pt x="31" y="80"/>
                    <a:pt x="48" y="80"/>
                  </a:cubicBezTo>
                  <a:cubicBezTo>
                    <a:pt x="59" y="80"/>
                    <a:pt x="68" y="76"/>
                    <a:pt x="74" y="69"/>
                  </a:cubicBezTo>
                  <a:cubicBezTo>
                    <a:pt x="87" y="56"/>
                    <a:pt x="88" y="31"/>
                    <a:pt x="88" y="20"/>
                  </a:cubicBezTo>
                  <a:cubicBezTo>
                    <a:pt x="79" y="19"/>
                    <a:pt x="63" y="16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66"/>
            <p:cNvSpPr>
              <a:spLocks/>
            </p:cNvSpPr>
            <p:nvPr/>
          </p:nvSpPr>
          <p:spPr bwMode="auto">
            <a:xfrm>
              <a:off x="6811963" y="1806576"/>
              <a:ext cx="14288" cy="134938"/>
            </a:xfrm>
            <a:custGeom>
              <a:avLst/>
              <a:gdLst>
                <a:gd name="T0" fmla="*/ 9 w 17"/>
                <a:gd name="T1" fmla="*/ 160 h 160"/>
                <a:gd name="T2" fmla="*/ 1 w 17"/>
                <a:gd name="T3" fmla="*/ 152 h 160"/>
                <a:gd name="T4" fmla="*/ 0 w 17"/>
                <a:gd name="T5" fmla="*/ 9 h 160"/>
                <a:gd name="T6" fmla="*/ 8 w 17"/>
                <a:gd name="T7" fmla="*/ 0 h 160"/>
                <a:gd name="T8" fmla="*/ 8 w 17"/>
                <a:gd name="T9" fmla="*/ 0 h 160"/>
                <a:gd name="T10" fmla="*/ 16 w 17"/>
                <a:gd name="T11" fmla="*/ 9 h 160"/>
                <a:gd name="T12" fmla="*/ 17 w 17"/>
                <a:gd name="T13" fmla="*/ 152 h 160"/>
                <a:gd name="T14" fmla="*/ 9 w 17"/>
                <a:gd name="T15" fmla="*/ 160 h 160"/>
                <a:gd name="T16" fmla="*/ 9 w 17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0">
                  <a:moveTo>
                    <a:pt x="9" y="160"/>
                  </a:moveTo>
                  <a:cubicBezTo>
                    <a:pt x="4" y="160"/>
                    <a:pt x="1" y="157"/>
                    <a:pt x="1" y="15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6"/>
                    <a:pt x="13" y="160"/>
                    <a:pt x="9" y="160"/>
                  </a:cubicBezTo>
                  <a:cubicBezTo>
                    <a:pt x="9" y="160"/>
                    <a:pt x="9" y="160"/>
                    <a:pt x="9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67"/>
            <p:cNvSpPr>
              <a:spLocks noEditPoints="1"/>
            </p:cNvSpPr>
            <p:nvPr/>
          </p:nvSpPr>
          <p:spPr bwMode="auto">
            <a:xfrm>
              <a:off x="6599238" y="1951038"/>
              <a:ext cx="90488" cy="82550"/>
            </a:xfrm>
            <a:custGeom>
              <a:avLst/>
              <a:gdLst>
                <a:gd name="T0" fmla="*/ 48 w 108"/>
                <a:gd name="T1" fmla="*/ 96 h 96"/>
                <a:gd name="T2" fmla="*/ 0 w 108"/>
                <a:gd name="T3" fmla="*/ 48 h 96"/>
                <a:gd name="T4" fmla="*/ 48 w 108"/>
                <a:gd name="T5" fmla="*/ 0 h 96"/>
                <a:gd name="T6" fmla="*/ 97 w 108"/>
                <a:gd name="T7" fmla="*/ 6 h 96"/>
                <a:gd name="T8" fmla="*/ 104 w 108"/>
                <a:gd name="T9" fmla="*/ 13 h 96"/>
                <a:gd name="T10" fmla="*/ 86 w 108"/>
                <a:gd name="T11" fmla="*/ 80 h 96"/>
                <a:gd name="T12" fmla="*/ 48 w 108"/>
                <a:gd name="T13" fmla="*/ 96 h 96"/>
                <a:gd name="T14" fmla="*/ 48 w 108"/>
                <a:gd name="T15" fmla="*/ 16 h 96"/>
                <a:gd name="T16" fmla="*/ 16 w 108"/>
                <a:gd name="T17" fmla="*/ 48 h 96"/>
                <a:gd name="T18" fmla="*/ 48 w 108"/>
                <a:gd name="T19" fmla="*/ 80 h 96"/>
                <a:gd name="T20" fmla="*/ 74 w 108"/>
                <a:gd name="T21" fmla="*/ 69 h 96"/>
                <a:gd name="T22" fmla="*/ 88 w 108"/>
                <a:gd name="T23" fmla="*/ 20 h 96"/>
                <a:gd name="T24" fmla="*/ 48 w 108"/>
                <a:gd name="T25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1" y="0"/>
                    <a:pt x="96" y="6"/>
                    <a:pt x="97" y="6"/>
                  </a:cubicBezTo>
                  <a:cubicBezTo>
                    <a:pt x="101" y="7"/>
                    <a:pt x="103" y="10"/>
                    <a:pt x="104" y="13"/>
                  </a:cubicBezTo>
                  <a:cubicBezTo>
                    <a:pt x="104" y="15"/>
                    <a:pt x="108" y="56"/>
                    <a:pt x="86" y="80"/>
                  </a:cubicBezTo>
                  <a:cubicBezTo>
                    <a:pt x="77" y="91"/>
                    <a:pt x="64" y="96"/>
                    <a:pt x="48" y="96"/>
                  </a:cubicBezTo>
                  <a:close/>
                  <a:moveTo>
                    <a:pt x="48" y="16"/>
                  </a:moveTo>
                  <a:cubicBezTo>
                    <a:pt x="31" y="16"/>
                    <a:pt x="16" y="30"/>
                    <a:pt x="16" y="48"/>
                  </a:cubicBezTo>
                  <a:cubicBezTo>
                    <a:pt x="16" y="66"/>
                    <a:pt x="31" y="80"/>
                    <a:pt x="48" y="80"/>
                  </a:cubicBezTo>
                  <a:cubicBezTo>
                    <a:pt x="59" y="80"/>
                    <a:pt x="68" y="76"/>
                    <a:pt x="74" y="69"/>
                  </a:cubicBezTo>
                  <a:cubicBezTo>
                    <a:pt x="87" y="56"/>
                    <a:pt x="88" y="31"/>
                    <a:pt x="88" y="20"/>
                  </a:cubicBezTo>
                  <a:cubicBezTo>
                    <a:pt x="79" y="19"/>
                    <a:pt x="63" y="16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68"/>
            <p:cNvSpPr>
              <a:spLocks/>
            </p:cNvSpPr>
            <p:nvPr/>
          </p:nvSpPr>
          <p:spPr bwMode="auto">
            <a:xfrm>
              <a:off x="6672263" y="1831976"/>
              <a:ext cx="14288" cy="138113"/>
            </a:xfrm>
            <a:custGeom>
              <a:avLst/>
              <a:gdLst>
                <a:gd name="T0" fmla="*/ 9 w 17"/>
                <a:gd name="T1" fmla="*/ 162 h 162"/>
                <a:gd name="T2" fmla="*/ 1 w 17"/>
                <a:gd name="T3" fmla="*/ 154 h 162"/>
                <a:gd name="T4" fmla="*/ 0 w 17"/>
                <a:gd name="T5" fmla="*/ 8 h 162"/>
                <a:gd name="T6" fmla="*/ 8 w 17"/>
                <a:gd name="T7" fmla="*/ 0 h 162"/>
                <a:gd name="T8" fmla="*/ 8 w 17"/>
                <a:gd name="T9" fmla="*/ 0 h 162"/>
                <a:gd name="T10" fmla="*/ 16 w 17"/>
                <a:gd name="T11" fmla="*/ 8 h 162"/>
                <a:gd name="T12" fmla="*/ 17 w 17"/>
                <a:gd name="T13" fmla="*/ 154 h 162"/>
                <a:gd name="T14" fmla="*/ 9 w 17"/>
                <a:gd name="T15" fmla="*/ 162 h 162"/>
                <a:gd name="T16" fmla="*/ 9 w 17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2">
                  <a:moveTo>
                    <a:pt x="9" y="162"/>
                  </a:moveTo>
                  <a:cubicBezTo>
                    <a:pt x="4" y="162"/>
                    <a:pt x="1" y="159"/>
                    <a:pt x="1" y="1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9"/>
                    <a:pt x="13" y="162"/>
                    <a:pt x="9" y="162"/>
                  </a:cubicBezTo>
                  <a:cubicBezTo>
                    <a:pt x="9" y="162"/>
                    <a:pt x="9" y="162"/>
                    <a:pt x="9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69"/>
            <p:cNvSpPr>
              <a:spLocks/>
            </p:cNvSpPr>
            <p:nvPr/>
          </p:nvSpPr>
          <p:spPr bwMode="auto">
            <a:xfrm>
              <a:off x="6672263" y="1803401"/>
              <a:ext cx="153988" cy="41275"/>
            </a:xfrm>
            <a:custGeom>
              <a:avLst/>
              <a:gdLst>
                <a:gd name="T0" fmla="*/ 9 w 182"/>
                <a:gd name="T1" fmla="*/ 48 h 48"/>
                <a:gd name="T2" fmla="*/ 1 w 182"/>
                <a:gd name="T3" fmla="*/ 41 h 48"/>
                <a:gd name="T4" fmla="*/ 8 w 182"/>
                <a:gd name="T5" fmla="*/ 32 h 48"/>
                <a:gd name="T6" fmla="*/ 172 w 182"/>
                <a:gd name="T7" fmla="*/ 1 h 48"/>
                <a:gd name="T8" fmla="*/ 181 w 182"/>
                <a:gd name="T9" fmla="*/ 7 h 48"/>
                <a:gd name="T10" fmla="*/ 175 w 182"/>
                <a:gd name="T11" fmla="*/ 16 h 48"/>
                <a:gd name="T12" fmla="*/ 11 w 182"/>
                <a:gd name="T13" fmla="*/ 48 h 48"/>
                <a:gd name="T14" fmla="*/ 9 w 18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8">
                  <a:moveTo>
                    <a:pt x="9" y="48"/>
                  </a:moveTo>
                  <a:cubicBezTo>
                    <a:pt x="5" y="48"/>
                    <a:pt x="2" y="45"/>
                    <a:pt x="1" y="41"/>
                  </a:cubicBezTo>
                  <a:cubicBezTo>
                    <a:pt x="0" y="37"/>
                    <a:pt x="3" y="33"/>
                    <a:pt x="8" y="32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6" y="0"/>
                    <a:pt x="180" y="3"/>
                    <a:pt x="181" y="7"/>
                  </a:cubicBezTo>
                  <a:cubicBezTo>
                    <a:pt x="182" y="11"/>
                    <a:pt x="179" y="16"/>
                    <a:pt x="175" y="16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70"/>
            <p:cNvSpPr>
              <a:spLocks/>
            </p:cNvSpPr>
            <p:nvPr/>
          </p:nvSpPr>
          <p:spPr bwMode="auto">
            <a:xfrm>
              <a:off x="6675438" y="1831976"/>
              <a:ext cx="150813" cy="39688"/>
            </a:xfrm>
            <a:custGeom>
              <a:avLst/>
              <a:gdLst>
                <a:gd name="T0" fmla="*/ 9 w 178"/>
                <a:gd name="T1" fmla="*/ 47 h 47"/>
                <a:gd name="T2" fmla="*/ 1 w 178"/>
                <a:gd name="T3" fmla="*/ 41 h 47"/>
                <a:gd name="T4" fmla="*/ 7 w 178"/>
                <a:gd name="T5" fmla="*/ 31 h 47"/>
                <a:gd name="T6" fmla="*/ 168 w 178"/>
                <a:gd name="T7" fmla="*/ 1 h 47"/>
                <a:gd name="T8" fmla="*/ 177 w 178"/>
                <a:gd name="T9" fmla="*/ 7 h 47"/>
                <a:gd name="T10" fmla="*/ 171 w 178"/>
                <a:gd name="T11" fmla="*/ 16 h 47"/>
                <a:gd name="T12" fmla="*/ 10 w 178"/>
                <a:gd name="T13" fmla="*/ 47 h 47"/>
                <a:gd name="T14" fmla="*/ 9 w 178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47">
                  <a:moveTo>
                    <a:pt x="9" y="47"/>
                  </a:moveTo>
                  <a:cubicBezTo>
                    <a:pt x="5" y="47"/>
                    <a:pt x="2" y="45"/>
                    <a:pt x="1" y="41"/>
                  </a:cubicBezTo>
                  <a:cubicBezTo>
                    <a:pt x="0" y="36"/>
                    <a:pt x="3" y="32"/>
                    <a:pt x="7" y="3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72" y="0"/>
                    <a:pt x="176" y="3"/>
                    <a:pt x="177" y="7"/>
                  </a:cubicBezTo>
                  <a:cubicBezTo>
                    <a:pt x="178" y="11"/>
                    <a:pt x="175" y="16"/>
                    <a:pt x="171" y="1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9" y="47"/>
                    <a:pt x="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71"/>
            <p:cNvSpPr>
              <a:spLocks noEditPoints="1"/>
            </p:cNvSpPr>
            <p:nvPr/>
          </p:nvSpPr>
          <p:spPr bwMode="auto">
            <a:xfrm>
              <a:off x="5588001" y="1882776"/>
              <a:ext cx="96838" cy="95250"/>
            </a:xfrm>
            <a:custGeom>
              <a:avLst/>
              <a:gdLst>
                <a:gd name="T0" fmla="*/ 57 w 114"/>
                <a:gd name="T1" fmla="*/ 114 h 114"/>
                <a:gd name="T2" fmla="*/ 0 w 114"/>
                <a:gd name="T3" fmla="*/ 57 h 114"/>
                <a:gd name="T4" fmla="*/ 57 w 114"/>
                <a:gd name="T5" fmla="*/ 0 h 114"/>
                <a:gd name="T6" fmla="*/ 114 w 114"/>
                <a:gd name="T7" fmla="*/ 57 h 114"/>
                <a:gd name="T8" fmla="*/ 57 w 114"/>
                <a:gd name="T9" fmla="*/ 114 h 114"/>
                <a:gd name="T10" fmla="*/ 57 w 114"/>
                <a:gd name="T11" fmla="*/ 8 h 114"/>
                <a:gd name="T12" fmla="*/ 8 w 114"/>
                <a:gd name="T13" fmla="*/ 57 h 114"/>
                <a:gd name="T14" fmla="*/ 57 w 114"/>
                <a:gd name="T15" fmla="*/ 106 h 114"/>
                <a:gd name="T16" fmla="*/ 106 w 114"/>
                <a:gd name="T17" fmla="*/ 57 h 114"/>
                <a:gd name="T18" fmla="*/ 57 w 114"/>
                <a:gd name="T19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cubicBezTo>
                    <a:pt x="26" y="114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9" y="0"/>
                    <a:pt x="114" y="25"/>
                    <a:pt x="114" y="57"/>
                  </a:cubicBezTo>
                  <a:cubicBezTo>
                    <a:pt x="114" y="88"/>
                    <a:pt x="89" y="114"/>
                    <a:pt x="57" y="114"/>
                  </a:cubicBezTo>
                  <a:close/>
                  <a:moveTo>
                    <a:pt x="57" y="8"/>
                  </a:moveTo>
                  <a:cubicBezTo>
                    <a:pt x="30" y="8"/>
                    <a:pt x="8" y="30"/>
                    <a:pt x="8" y="57"/>
                  </a:cubicBezTo>
                  <a:cubicBezTo>
                    <a:pt x="8" y="84"/>
                    <a:pt x="30" y="106"/>
                    <a:pt x="57" y="106"/>
                  </a:cubicBezTo>
                  <a:cubicBezTo>
                    <a:pt x="84" y="106"/>
                    <a:pt x="106" y="84"/>
                    <a:pt x="106" y="57"/>
                  </a:cubicBezTo>
                  <a:cubicBezTo>
                    <a:pt x="106" y="30"/>
                    <a:pt x="84" y="8"/>
                    <a:pt x="5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72"/>
            <p:cNvSpPr>
              <a:spLocks/>
            </p:cNvSpPr>
            <p:nvPr/>
          </p:nvSpPr>
          <p:spPr bwMode="auto">
            <a:xfrm>
              <a:off x="5607051" y="1897063"/>
              <a:ext cx="36513" cy="23813"/>
            </a:xfrm>
            <a:custGeom>
              <a:avLst/>
              <a:gdLst>
                <a:gd name="T0" fmla="*/ 4 w 42"/>
                <a:gd name="T1" fmla="*/ 27 h 27"/>
                <a:gd name="T2" fmla="*/ 2 w 42"/>
                <a:gd name="T3" fmla="*/ 27 h 27"/>
                <a:gd name="T4" fmla="*/ 1 w 42"/>
                <a:gd name="T5" fmla="*/ 21 h 27"/>
                <a:gd name="T6" fmla="*/ 38 w 42"/>
                <a:gd name="T7" fmla="*/ 0 h 27"/>
                <a:gd name="T8" fmla="*/ 42 w 42"/>
                <a:gd name="T9" fmla="*/ 4 h 27"/>
                <a:gd name="T10" fmla="*/ 38 w 42"/>
                <a:gd name="T11" fmla="*/ 8 h 27"/>
                <a:gd name="T12" fmla="*/ 8 w 42"/>
                <a:gd name="T13" fmla="*/ 26 h 27"/>
                <a:gd name="T14" fmla="*/ 4 w 4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7">
                  <a:moveTo>
                    <a:pt x="4" y="27"/>
                  </a:moveTo>
                  <a:cubicBezTo>
                    <a:pt x="3" y="27"/>
                    <a:pt x="3" y="27"/>
                    <a:pt x="2" y="27"/>
                  </a:cubicBezTo>
                  <a:cubicBezTo>
                    <a:pt x="0" y="26"/>
                    <a:pt x="0" y="23"/>
                    <a:pt x="1" y="21"/>
                  </a:cubicBezTo>
                  <a:cubicBezTo>
                    <a:pt x="9" y="8"/>
                    <a:pt x="23" y="0"/>
                    <a:pt x="38" y="0"/>
                  </a:cubicBezTo>
                  <a:cubicBezTo>
                    <a:pt x="40" y="0"/>
                    <a:pt x="42" y="2"/>
                    <a:pt x="42" y="4"/>
                  </a:cubicBezTo>
                  <a:cubicBezTo>
                    <a:pt x="42" y="6"/>
                    <a:pt x="40" y="8"/>
                    <a:pt x="38" y="8"/>
                  </a:cubicBezTo>
                  <a:cubicBezTo>
                    <a:pt x="26" y="8"/>
                    <a:pt x="14" y="15"/>
                    <a:pt x="8" y="26"/>
                  </a:cubicBezTo>
                  <a:cubicBezTo>
                    <a:pt x="7" y="27"/>
                    <a:pt x="6" y="27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73"/>
            <p:cNvSpPr>
              <a:spLocks/>
            </p:cNvSpPr>
            <p:nvPr/>
          </p:nvSpPr>
          <p:spPr bwMode="auto">
            <a:xfrm>
              <a:off x="5603876" y="1922463"/>
              <a:ext cx="7938" cy="14288"/>
            </a:xfrm>
            <a:custGeom>
              <a:avLst/>
              <a:gdLst>
                <a:gd name="T0" fmla="*/ 4 w 9"/>
                <a:gd name="T1" fmla="*/ 16 h 16"/>
                <a:gd name="T2" fmla="*/ 0 w 9"/>
                <a:gd name="T3" fmla="*/ 12 h 16"/>
                <a:gd name="T4" fmla="*/ 1 w 9"/>
                <a:gd name="T5" fmla="*/ 4 h 16"/>
                <a:gd name="T6" fmla="*/ 6 w 9"/>
                <a:gd name="T7" fmla="*/ 1 h 16"/>
                <a:gd name="T8" fmla="*/ 9 w 9"/>
                <a:gd name="T9" fmla="*/ 6 h 16"/>
                <a:gd name="T10" fmla="*/ 8 w 9"/>
                <a:gd name="T11" fmla="*/ 12 h 16"/>
                <a:gd name="T12" fmla="*/ 4 w 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6">
                  <a:moveTo>
                    <a:pt x="4" y="16"/>
                  </a:moveTo>
                  <a:cubicBezTo>
                    <a:pt x="1" y="16"/>
                    <a:pt x="0" y="15"/>
                    <a:pt x="0" y="12"/>
                  </a:cubicBezTo>
                  <a:cubicBezTo>
                    <a:pt x="0" y="9"/>
                    <a:pt x="0" y="7"/>
                    <a:pt x="1" y="4"/>
                  </a:cubicBez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9" y="3"/>
                    <a:pt x="9" y="6"/>
                  </a:cubicBezTo>
                  <a:cubicBezTo>
                    <a:pt x="8" y="8"/>
                    <a:pt x="8" y="10"/>
                    <a:pt x="8" y="12"/>
                  </a:cubicBezTo>
                  <a:cubicBezTo>
                    <a:pt x="8" y="15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74"/>
            <p:cNvSpPr>
              <a:spLocks noEditPoints="1"/>
            </p:cNvSpPr>
            <p:nvPr/>
          </p:nvSpPr>
          <p:spPr bwMode="auto">
            <a:xfrm>
              <a:off x="5526088" y="1824038"/>
              <a:ext cx="220663" cy="188913"/>
            </a:xfrm>
            <a:custGeom>
              <a:avLst/>
              <a:gdLst>
                <a:gd name="T0" fmla="*/ 233 w 260"/>
                <a:gd name="T1" fmla="*/ 224 h 224"/>
                <a:gd name="T2" fmla="*/ 28 w 260"/>
                <a:gd name="T3" fmla="*/ 224 h 224"/>
                <a:gd name="T4" fmla="*/ 0 w 260"/>
                <a:gd name="T5" fmla="*/ 196 h 224"/>
                <a:gd name="T6" fmla="*/ 0 w 260"/>
                <a:gd name="T7" fmla="*/ 72 h 224"/>
                <a:gd name="T8" fmla="*/ 28 w 260"/>
                <a:gd name="T9" fmla="*/ 44 h 224"/>
                <a:gd name="T10" fmla="*/ 48 w 260"/>
                <a:gd name="T11" fmla="*/ 44 h 224"/>
                <a:gd name="T12" fmla="*/ 61 w 260"/>
                <a:gd name="T13" fmla="*/ 16 h 224"/>
                <a:gd name="T14" fmla="*/ 62 w 260"/>
                <a:gd name="T15" fmla="*/ 16 h 224"/>
                <a:gd name="T16" fmla="*/ 90 w 260"/>
                <a:gd name="T17" fmla="*/ 0 h 224"/>
                <a:gd name="T18" fmla="*/ 96 w 260"/>
                <a:gd name="T19" fmla="*/ 0 h 224"/>
                <a:gd name="T20" fmla="*/ 163 w 260"/>
                <a:gd name="T21" fmla="*/ 0 h 224"/>
                <a:gd name="T22" fmla="*/ 197 w 260"/>
                <a:gd name="T23" fmla="*/ 15 h 224"/>
                <a:gd name="T24" fmla="*/ 197 w 260"/>
                <a:gd name="T25" fmla="*/ 16 h 224"/>
                <a:gd name="T26" fmla="*/ 213 w 260"/>
                <a:gd name="T27" fmla="*/ 44 h 224"/>
                <a:gd name="T28" fmla="*/ 233 w 260"/>
                <a:gd name="T29" fmla="*/ 44 h 224"/>
                <a:gd name="T30" fmla="*/ 260 w 260"/>
                <a:gd name="T31" fmla="*/ 72 h 224"/>
                <a:gd name="T32" fmla="*/ 260 w 260"/>
                <a:gd name="T33" fmla="*/ 196 h 224"/>
                <a:gd name="T34" fmla="*/ 233 w 260"/>
                <a:gd name="T35" fmla="*/ 224 h 224"/>
                <a:gd name="T36" fmla="*/ 28 w 260"/>
                <a:gd name="T37" fmla="*/ 60 h 224"/>
                <a:gd name="T38" fmla="*/ 16 w 260"/>
                <a:gd name="T39" fmla="*/ 72 h 224"/>
                <a:gd name="T40" fmla="*/ 16 w 260"/>
                <a:gd name="T41" fmla="*/ 196 h 224"/>
                <a:gd name="T42" fmla="*/ 28 w 260"/>
                <a:gd name="T43" fmla="*/ 208 h 224"/>
                <a:gd name="T44" fmla="*/ 233 w 260"/>
                <a:gd name="T45" fmla="*/ 208 h 224"/>
                <a:gd name="T46" fmla="*/ 244 w 260"/>
                <a:gd name="T47" fmla="*/ 196 h 224"/>
                <a:gd name="T48" fmla="*/ 244 w 260"/>
                <a:gd name="T49" fmla="*/ 72 h 224"/>
                <a:gd name="T50" fmla="*/ 233 w 260"/>
                <a:gd name="T51" fmla="*/ 60 h 224"/>
                <a:gd name="T52" fmla="*/ 208 w 260"/>
                <a:gd name="T53" fmla="*/ 60 h 224"/>
                <a:gd name="T54" fmla="*/ 202 w 260"/>
                <a:gd name="T55" fmla="*/ 56 h 224"/>
                <a:gd name="T56" fmla="*/ 183 w 260"/>
                <a:gd name="T57" fmla="*/ 24 h 224"/>
                <a:gd name="T58" fmla="*/ 163 w 260"/>
                <a:gd name="T59" fmla="*/ 16 h 224"/>
                <a:gd name="T60" fmla="*/ 90 w 260"/>
                <a:gd name="T61" fmla="*/ 16 h 224"/>
                <a:gd name="T62" fmla="*/ 75 w 260"/>
                <a:gd name="T63" fmla="*/ 24 h 224"/>
                <a:gd name="T64" fmla="*/ 60 w 260"/>
                <a:gd name="T65" fmla="*/ 56 h 224"/>
                <a:gd name="T66" fmla="*/ 52 w 260"/>
                <a:gd name="T67" fmla="*/ 60 h 224"/>
                <a:gd name="T68" fmla="*/ 28 w 260"/>
                <a:gd name="T69" fmla="*/ 6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0" h="224">
                  <a:moveTo>
                    <a:pt x="233" y="224"/>
                  </a:moveTo>
                  <a:cubicBezTo>
                    <a:pt x="28" y="224"/>
                    <a:pt x="28" y="224"/>
                    <a:pt x="28" y="224"/>
                  </a:cubicBezTo>
                  <a:cubicBezTo>
                    <a:pt x="12" y="224"/>
                    <a:pt x="0" y="211"/>
                    <a:pt x="0" y="19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7"/>
                    <a:pt x="12" y="44"/>
                    <a:pt x="2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2" y="16"/>
                    <a:pt x="62" y="16"/>
                  </a:cubicBezTo>
                  <a:cubicBezTo>
                    <a:pt x="71" y="1"/>
                    <a:pt x="81" y="0"/>
                    <a:pt x="9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8" y="0"/>
                    <a:pt x="189" y="5"/>
                    <a:pt x="197" y="15"/>
                  </a:cubicBezTo>
                  <a:cubicBezTo>
                    <a:pt x="197" y="15"/>
                    <a:pt x="197" y="16"/>
                    <a:pt x="197" y="1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33" y="44"/>
                    <a:pt x="233" y="44"/>
                    <a:pt x="233" y="44"/>
                  </a:cubicBezTo>
                  <a:cubicBezTo>
                    <a:pt x="248" y="44"/>
                    <a:pt x="260" y="56"/>
                    <a:pt x="260" y="72"/>
                  </a:cubicBezTo>
                  <a:cubicBezTo>
                    <a:pt x="260" y="196"/>
                    <a:pt x="260" y="196"/>
                    <a:pt x="260" y="196"/>
                  </a:cubicBezTo>
                  <a:cubicBezTo>
                    <a:pt x="260" y="212"/>
                    <a:pt x="247" y="224"/>
                    <a:pt x="233" y="224"/>
                  </a:cubicBezTo>
                  <a:close/>
                  <a:moveTo>
                    <a:pt x="28" y="60"/>
                  </a:moveTo>
                  <a:cubicBezTo>
                    <a:pt x="22" y="60"/>
                    <a:pt x="16" y="65"/>
                    <a:pt x="16" y="72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6" y="202"/>
                    <a:pt x="21" y="208"/>
                    <a:pt x="28" y="208"/>
                  </a:cubicBezTo>
                  <a:cubicBezTo>
                    <a:pt x="233" y="208"/>
                    <a:pt x="233" y="208"/>
                    <a:pt x="233" y="208"/>
                  </a:cubicBezTo>
                  <a:cubicBezTo>
                    <a:pt x="239" y="208"/>
                    <a:pt x="244" y="202"/>
                    <a:pt x="244" y="196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4" y="66"/>
                    <a:pt x="240" y="60"/>
                    <a:pt x="233" y="60"/>
                  </a:cubicBezTo>
                  <a:cubicBezTo>
                    <a:pt x="208" y="60"/>
                    <a:pt x="208" y="60"/>
                    <a:pt x="208" y="60"/>
                  </a:cubicBezTo>
                  <a:cubicBezTo>
                    <a:pt x="206" y="60"/>
                    <a:pt x="203" y="59"/>
                    <a:pt x="202" y="56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79" y="19"/>
                    <a:pt x="173" y="16"/>
                    <a:pt x="16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4" y="16"/>
                    <a:pt x="81" y="17"/>
                    <a:pt x="75" y="24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8"/>
                    <a:pt x="56" y="60"/>
                    <a:pt x="52" y="60"/>
                  </a:cubicBezTo>
                  <a:lnTo>
                    <a:pt x="2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75"/>
            <p:cNvSpPr>
              <a:spLocks/>
            </p:cNvSpPr>
            <p:nvPr/>
          </p:nvSpPr>
          <p:spPr bwMode="auto">
            <a:xfrm>
              <a:off x="5673726" y="1905001"/>
              <a:ext cx="66675" cy="6350"/>
            </a:xfrm>
            <a:custGeom>
              <a:avLst/>
              <a:gdLst>
                <a:gd name="T0" fmla="*/ 76 w 80"/>
                <a:gd name="T1" fmla="*/ 8 h 8"/>
                <a:gd name="T2" fmla="*/ 4 w 80"/>
                <a:gd name="T3" fmla="*/ 8 h 8"/>
                <a:gd name="T4" fmla="*/ 0 w 80"/>
                <a:gd name="T5" fmla="*/ 4 h 8"/>
                <a:gd name="T6" fmla="*/ 4 w 80"/>
                <a:gd name="T7" fmla="*/ 0 h 8"/>
                <a:gd name="T8" fmla="*/ 76 w 80"/>
                <a:gd name="T9" fmla="*/ 0 h 8"/>
                <a:gd name="T10" fmla="*/ 80 w 80"/>
                <a:gd name="T11" fmla="*/ 4 h 8"/>
                <a:gd name="T12" fmla="*/ 76 w 8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">
                  <a:moveTo>
                    <a:pt x="7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2"/>
                    <a:pt x="80" y="4"/>
                  </a:cubicBezTo>
                  <a:cubicBezTo>
                    <a:pt x="80" y="6"/>
                    <a:pt x="79" y="8"/>
                    <a:pt x="7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76"/>
            <p:cNvSpPr>
              <a:spLocks/>
            </p:cNvSpPr>
            <p:nvPr/>
          </p:nvSpPr>
          <p:spPr bwMode="auto">
            <a:xfrm>
              <a:off x="5527676" y="1905001"/>
              <a:ext cx="71438" cy="6350"/>
            </a:xfrm>
            <a:custGeom>
              <a:avLst/>
              <a:gdLst>
                <a:gd name="T0" fmla="*/ 80 w 84"/>
                <a:gd name="T1" fmla="*/ 8 h 8"/>
                <a:gd name="T2" fmla="*/ 4 w 84"/>
                <a:gd name="T3" fmla="*/ 8 h 8"/>
                <a:gd name="T4" fmla="*/ 0 w 84"/>
                <a:gd name="T5" fmla="*/ 4 h 8"/>
                <a:gd name="T6" fmla="*/ 4 w 84"/>
                <a:gd name="T7" fmla="*/ 0 h 8"/>
                <a:gd name="T8" fmla="*/ 80 w 84"/>
                <a:gd name="T9" fmla="*/ 0 h 8"/>
                <a:gd name="T10" fmla="*/ 84 w 84"/>
                <a:gd name="T11" fmla="*/ 4 h 8"/>
                <a:gd name="T12" fmla="*/ 80 w 8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">
                  <a:moveTo>
                    <a:pt x="8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cubicBezTo>
                    <a:pt x="84" y="6"/>
                    <a:pt x="83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77"/>
            <p:cNvSpPr>
              <a:spLocks/>
            </p:cNvSpPr>
            <p:nvPr/>
          </p:nvSpPr>
          <p:spPr bwMode="auto">
            <a:xfrm>
              <a:off x="5668963" y="1952626"/>
              <a:ext cx="23813" cy="6350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8" y="2"/>
                    <a:pt x="28" y="4"/>
                  </a:cubicBezTo>
                  <a:cubicBezTo>
                    <a:pt x="28" y="6"/>
                    <a:pt x="27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78"/>
            <p:cNvSpPr>
              <a:spLocks/>
            </p:cNvSpPr>
            <p:nvPr/>
          </p:nvSpPr>
          <p:spPr bwMode="auto">
            <a:xfrm>
              <a:off x="5697538" y="1952626"/>
              <a:ext cx="9525" cy="6350"/>
            </a:xfrm>
            <a:custGeom>
              <a:avLst/>
              <a:gdLst>
                <a:gd name="T0" fmla="*/ 8 w 12"/>
                <a:gd name="T1" fmla="*/ 8 h 8"/>
                <a:gd name="T2" fmla="*/ 4 w 12"/>
                <a:gd name="T3" fmla="*/ 8 h 8"/>
                <a:gd name="T4" fmla="*/ 0 w 12"/>
                <a:gd name="T5" fmla="*/ 4 h 8"/>
                <a:gd name="T6" fmla="*/ 4 w 12"/>
                <a:gd name="T7" fmla="*/ 0 h 8"/>
                <a:gd name="T8" fmla="*/ 8 w 12"/>
                <a:gd name="T9" fmla="*/ 0 h 8"/>
                <a:gd name="T10" fmla="*/ 12 w 12"/>
                <a:gd name="T11" fmla="*/ 4 h 8"/>
                <a:gd name="T12" fmla="*/ 8 w 1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6"/>
                    <a:pt x="11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79"/>
            <p:cNvSpPr>
              <a:spLocks/>
            </p:cNvSpPr>
            <p:nvPr/>
          </p:nvSpPr>
          <p:spPr bwMode="auto">
            <a:xfrm>
              <a:off x="5710238" y="1952626"/>
              <a:ext cx="26988" cy="635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2" y="2"/>
                    <a:pt x="32" y="4"/>
                  </a:cubicBezTo>
                  <a:cubicBezTo>
                    <a:pt x="32" y="6"/>
                    <a:pt x="31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480"/>
            <p:cNvSpPr>
              <a:spLocks/>
            </p:cNvSpPr>
            <p:nvPr/>
          </p:nvSpPr>
          <p:spPr bwMode="auto">
            <a:xfrm>
              <a:off x="5527676" y="1952626"/>
              <a:ext cx="71438" cy="6350"/>
            </a:xfrm>
            <a:custGeom>
              <a:avLst/>
              <a:gdLst>
                <a:gd name="T0" fmla="*/ 80 w 84"/>
                <a:gd name="T1" fmla="*/ 8 h 8"/>
                <a:gd name="T2" fmla="*/ 4 w 84"/>
                <a:gd name="T3" fmla="*/ 8 h 8"/>
                <a:gd name="T4" fmla="*/ 0 w 84"/>
                <a:gd name="T5" fmla="*/ 4 h 8"/>
                <a:gd name="T6" fmla="*/ 4 w 84"/>
                <a:gd name="T7" fmla="*/ 0 h 8"/>
                <a:gd name="T8" fmla="*/ 80 w 84"/>
                <a:gd name="T9" fmla="*/ 0 h 8"/>
                <a:gd name="T10" fmla="*/ 84 w 84"/>
                <a:gd name="T11" fmla="*/ 4 h 8"/>
                <a:gd name="T12" fmla="*/ 80 w 8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">
                  <a:moveTo>
                    <a:pt x="8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4" y="2"/>
                    <a:pt x="84" y="4"/>
                  </a:cubicBezTo>
                  <a:cubicBezTo>
                    <a:pt x="84" y="6"/>
                    <a:pt x="83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732"/>
            <p:cNvSpPr>
              <a:spLocks noEditPoints="1"/>
            </p:cNvSpPr>
            <p:nvPr/>
          </p:nvSpPr>
          <p:spPr bwMode="auto">
            <a:xfrm>
              <a:off x="5168900" y="1820863"/>
              <a:ext cx="217488" cy="196850"/>
            </a:xfrm>
            <a:custGeom>
              <a:avLst/>
              <a:gdLst>
                <a:gd name="T0" fmla="*/ 226 w 256"/>
                <a:gd name="T1" fmla="*/ 232 h 232"/>
                <a:gd name="T2" fmla="*/ 26 w 256"/>
                <a:gd name="T3" fmla="*/ 232 h 232"/>
                <a:gd name="T4" fmla="*/ 0 w 256"/>
                <a:gd name="T5" fmla="*/ 205 h 232"/>
                <a:gd name="T6" fmla="*/ 0 w 256"/>
                <a:gd name="T7" fmla="*/ 28 h 232"/>
                <a:gd name="T8" fmla="*/ 26 w 256"/>
                <a:gd name="T9" fmla="*/ 0 h 232"/>
                <a:gd name="T10" fmla="*/ 100 w 256"/>
                <a:gd name="T11" fmla="*/ 0 h 232"/>
                <a:gd name="T12" fmla="*/ 107 w 256"/>
                <a:gd name="T13" fmla="*/ 6 h 232"/>
                <a:gd name="T14" fmla="*/ 116 w 256"/>
                <a:gd name="T15" fmla="*/ 40 h 232"/>
                <a:gd name="T16" fmla="*/ 226 w 256"/>
                <a:gd name="T17" fmla="*/ 40 h 232"/>
                <a:gd name="T18" fmla="*/ 256 w 256"/>
                <a:gd name="T19" fmla="*/ 68 h 232"/>
                <a:gd name="T20" fmla="*/ 256 w 256"/>
                <a:gd name="T21" fmla="*/ 205 h 232"/>
                <a:gd name="T22" fmla="*/ 226 w 256"/>
                <a:gd name="T23" fmla="*/ 232 h 232"/>
                <a:gd name="T24" fmla="*/ 26 w 256"/>
                <a:gd name="T25" fmla="*/ 16 h 232"/>
                <a:gd name="T26" fmla="*/ 16 w 256"/>
                <a:gd name="T27" fmla="*/ 28 h 232"/>
                <a:gd name="T28" fmla="*/ 16 w 256"/>
                <a:gd name="T29" fmla="*/ 205 h 232"/>
                <a:gd name="T30" fmla="*/ 26 w 256"/>
                <a:gd name="T31" fmla="*/ 216 h 232"/>
                <a:gd name="T32" fmla="*/ 226 w 256"/>
                <a:gd name="T33" fmla="*/ 216 h 232"/>
                <a:gd name="T34" fmla="*/ 240 w 256"/>
                <a:gd name="T35" fmla="*/ 205 h 232"/>
                <a:gd name="T36" fmla="*/ 240 w 256"/>
                <a:gd name="T37" fmla="*/ 68 h 232"/>
                <a:gd name="T38" fmla="*/ 226 w 256"/>
                <a:gd name="T39" fmla="*/ 56 h 232"/>
                <a:gd name="T40" fmla="*/ 109 w 256"/>
                <a:gd name="T41" fmla="*/ 56 h 232"/>
                <a:gd name="T42" fmla="*/ 101 w 256"/>
                <a:gd name="T43" fmla="*/ 50 h 232"/>
                <a:gd name="T44" fmla="*/ 93 w 256"/>
                <a:gd name="T45" fmla="*/ 16 h 232"/>
                <a:gd name="T46" fmla="*/ 26 w 256"/>
                <a:gd name="T47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6" h="232">
                  <a:moveTo>
                    <a:pt x="226" y="232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10" y="232"/>
                    <a:pt x="0" y="220"/>
                    <a:pt x="0" y="20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0" y="0"/>
                    <a:pt x="2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7" y="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41" y="40"/>
                    <a:pt x="256" y="53"/>
                    <a:pt x="256" y="68"/>
                  </a:cubicBezTo>
                  <a:cubicBezTo>
                    <a:pt x="256" y="205"/>
                    <a:pt x="256" y="205"/>
                    <a:pt x="256" y="205"/>
                  </a:cubicBezTo>
                  <a:cubicBezTo>
                    <a:pt x="256" y="220"/>
                    <a:pt x="241" y="232"/>
                    <a:pt x="226" y="232"/>
                  </a:cubicBezTo>
                  <a:close/>
                  <a:moveTo>
                    <a:pt x="26" y="16"/>
                  </a:moveTo>
                  <a:cubicBezTo>
                    <a:pt x="19" y="16"/>
                    <a:pt x="16" y="22"/>
                    <a:pt x="16" y="28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11"/>
                    <a:pt x="19" y="216"/>
                    <a:pt x="26" y="216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33" y="216"/>
                    <a:pt x="240" y="211"/>
                    <a:pt x="240" y="205"/>
                  </a:cubicBezTo>
                  <a:cubicBezTo>
                    <a:pt x="240" y="68"/>
                    <a:pt x="240" y="68"/>
                    <a:pt x="240" y="68"/>
                  </a:cubicBezTo>
                  <a:cubicBezTo>
                    <a:pt x="240" y="62"/>
                    <a:pt x="233" y="56"/>
                    <a:pt x="226" y="56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6" y="56"/>
                    <a:pt x="102" y="53"/>
                    <a:pt x="101" y="50"/>
                  </a:cubicBezTo>
                  <a:cubicBezTo>
                    <a:pt x="93" y="16"/>
                    <a:pt x="93" y="16"/>
                    <a:pt x="93" y="16"/>
                  </a:cubicBez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733"/>
            <p:cNvSpPr>
              <a:spLocks/>
            </p:cNvSpPr>
            <p:nvPr/>
          </p:nvSpPr>
          <p:spPr bwMode="auto">
            <a:xfrm>
              <a:off x="5310188" y="1962150"/>
              <a:ext cx="52388" cy="31750"/>
            </a:xfrm>
            <a:custGeom>
              <a:avLst/>
              <a:gdLst>
                <a:gd name="T0" fmla="*/ 45 w 62"/>
                <a:gd name="T1" fmla="*/ 36 h 36"/>
                <a:gd name="T2" fmla="*/ 4 w 62"/>
                <a:gd name="T3" fmla="*/ 36 h 36"/>
                <a:gd name="T4" fmla="*/ 0 w 62"/>
                <a:gd name="T5" fmla="*/ 32 h 36"/>
                <a:gd name="T6" fmla="*/ 4 w 62"/>
                <a:gd name="T7" fmla="*/ 28 h 36"/>
                <a:gd name="T8" fmla="*/ 45 w 62"/>
                <a:gd name="T9" fmla="*/ 28 h 36"/>
                <a:gd name="T10" fmla="*/ 54 w 62"/>
                <a:gd name="T11" fmla="*/ 19 h 36"/>
                <a:gd name="T12" fmla="*/ 54 w 62"/>
                <a:gd name="T13" fmla="*/ 4 h 36"/>
                <a:gd name="T14" fmla="*/ 58 w 62"/>
                <a:gd name="T15" fmla="*/ 0 h 36"/>
                <a:gd name="T16" fmla="*/ 62 w 62"/>
                <a:gd name="T17" fmla="*/ 4 h 36"/>
                <a:gd name="T18" fmla="*/ 62 w 62"/>
                <a:gd name="T19" fmla="*/ 19 h 36"/>
                <a:gd name="T20" fmla="*/ 45 w 62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6">
                  <a:moveTo>
                    <a:pt x="45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30"/>
                    <a:pt x="2" y="28"/>
                    <a:pt x="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8"/>
                    <a:pt x="54" y="28"/>
                    <a:pt x="54" y="19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6" y="0"/>
                    <a:pt x="58" y="0"/>
                  </a:cubicBezTo>
                  <a:cubicBezTo>
                    <a:pt x="60" y="0"/>
                    <a:pt x="62" y="2"/>
                    <a:pt x="62" y="4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30"/>
                    <a:pt x="55" y="36"/>
                    <a:pt x="4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734"/>
            <p:cNvSpPr>
              <a:spLocks/>
            </p:cNvSpPr>
            <p:nvPr/>
          </p:nvSpPr>
          <p:spPr bwMode="auto">
            <a:xfrm>
              <a:off x="5354638" y="1947863"/>
              <a:ext cx="6350" cy="6350"/>
            </a:xfrm>
            <a:custGeom>
              <a:avLst/>
              <a:gdLst>
                <a:gd name="T0" fmla="*/ 4 w 8"/>
                <a:gd name="T1" fmla="*/ 8 h 8"/>
                <a:gd name="T2" fmla="*/ 1 w 8"/>
                <a:gd name="T3" fmla="*/ 7 h 8"/>
                <a:gd name="T4" fmla="*/ 0 w 8"/>
                <a:gd name="T5" fmla="*/ 4 h 8"/>
                <a:gd name="T6" fmla="*/ 1 w 8"/>
                <a:gd name="T7" fmla="*/ 1 h 8"/>
                <a:gd name="T8" fmla="*/ 7 w 8"/>
                <a:gd name="T9" fmla="*/ 1 h 8"/>
                <a:gd name="T10" fmla="*/ 8 w 8"/>
                <a:gd name="T11" fmla="*/ 4 h 8"/>
                <a:gd name="T12" fmla="*/ 7 w 8"/>
                <a:gd name="T13" fmla="*/ 7 h 8"/>
                <a:gd name="T14" fmla="*/ 4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2" y="7"/>
                    <a:pt x="1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6" y="7"/>
                    <a:pt x="5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735"/>
            <p:cNvSpPr>
              <a:spLocks/>
            </p:cNvSpPr>
            <p:nvPr/>
          </p:nvSpPr>
          <p:spPr bwMode="auto">
            <a:xfrm>
              <a:off x="5275263" y="1827213"/>
              <a:ext cx="98425" cy="12700"/>
            </a:xfrm>
            <a:custGeom>
              <a:avLst/>
              <a:gdLst>
                <a:gd name="T0" fmla="*/ 108 w 116"/>
                <a:gd name="T1" fmla="*/ 16 h 16"/>
                <a:gd name="T2" fmla="*/ 8 w 116"/>
                <a:gd name="T3" fmla="*/ 16 h 16"/>
                <a:gd name="T4" fmla="*/ 0 w 116"/>
                <a:gd name="T5" fmla="*/ 8 h 16"/>
                <a:gd name="T6" fmla="*/ 8 w 116"/>
                <a:gd name="T7" fmla="*/ 0 h 16"/>
                <a:gd name="T8" fmla="*/ 108 w 116"/>
                <a:gd name="T9" fmla="*/ 0 h 16"/>
                <a:gd name="T10" fmla="*/ 116 w 116"/>
                <a:gd name="T11" fmla="*/ 8 h 16"/>
                <a:gd name="T12" fmla="*/ 108 w 11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6">
                  <a:moveTo>
                    <a:pt x="10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2" y="0"/>
                    <a:pt x="116" y="4"/>
                    <a:pt x="116" y="8"/>
                  </a:cubicBezTo>
                  <a:cubicBezTo>
                    <a:pt x="116" y="12"/>
                    <a:pt x="112" y="16"/>
                    <a:pt x="10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51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2593C1"/>
      </a:accent1>
      <a:accent2>
        <a:srgbClr val="00AE99"/>
      </a:accent2>
      <a:accent3>
        <a:srgbClr val="A1C170"/>
      </a:accent3>
      <a:accent4>
        <a:srgbClr val="FAA644"/>
      </a:accent4>
      <a:accent5>
        <a:srgbClr val="D44A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56">
    <a:dk1>
      <a:srgbClr val="0B0B0B"/>
    </a:dk1>
    <a:lt1>
      <a:srgbClr val="A0A6B0"/>
    </a:lt1>
    <a:dk2>
      <a:srgbClr val="A8AFB9"/>
    </a:dk2>
    <a:lt2>
      <a:srgbClr val="FFFFFF"/>
    </a:lt2>
    <a:accent1>
      <a:srgbClr val="4B44C5"/>
    </a:accent1>
    <a:accent2>
      <a:srgbClr val="5077E1"/>
    </a:accent2>
    <a:accent3>
      <a:srgbClr val="2CA7F6"/>
    </a:accent3>
    <a:accent4>
      <a:srgbClr val="37CACA"/>
    </a:accent4>
    <a:accent5>
      <a:srgbClr val="82E1DF"/>
    </a:accent5>
    <a:accent6>
      <a:srgbClr val="A5ADB6"/>
    </a:accent6>
    <a:hlink>
      <a:srgbClr val="0070C0"/>
    </a:hlink>
    <a:folHlink>
      <a:srgbClr val="16B0B7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56">
    <a:dk1>
      <a:srgbClr val="0B0B0B"/>
    </a:dk1>
    <a:lt1>
      <a:srgbClr val="A0A6B0"/>
    </a:lt1>
    <a:dk2>
      <a:srgbClr val="A8AFB9"/>
    </a:dk2>
    <a:lt2>
      <a:srgbClr val="FFFFFF"/>
    </a:lt2>
    <a:accent1>
      <a:srgbClr val="4B44C5"/>
    </a:accent1>
    <a:accent2>
      <a:srgbClr val="5077E1"/>
    </a:accent2>
    <a:accent3>
      <a:srgbClr val="2CA7F6"/>
    </a:accent3>
    <a:accent4>
      <a:srgbClr val="37CACA"/>
    </a:accent4>
    <a:accent5>
      <a:srgbClr val="82E1DF"/>
    </a:accent5>
    <a:accent6>
      <a:srgbClr val="A5ADB6"/>
    </a:accent6>
    <a:hlink>
      <a:srgbClr val="0070C0"/>
    </a:hlink>
    <a:folHlink>
      <a:srgbClr val="16B0B7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3238</TotalTime>
  <Words>4028</Words>
  <Application>Microsoft Office PowerPoint</Application>
  <PresentationFormat>Widescreen</PresentationFormat>
  <Paragraphs>857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10" baseType="lpstr">
      <vt:lpstr>Arial</vt:lpstr>
      <vt:lpstr>Calibri</vt:lpstr>
      <vt:lpstr>Calibri Light</vt:lpstr>
      <vt:lpstr>Helvetica</vt:lpstr>
      <vt:lpstr>Helvetica Light</vt:lpstr>
      <vt:lpstr>linea-basic-10</vt:lpstr>
      <vt:lpstr>linea-basic-elaboration-10</vt:lpstr>
      <vt:lpstr>linea-software-10</vt:lpstr>
      <vt:lpstr>nevis</vt:lpstr>
      <vt:lpstr>nevis Bold</vt:lpstr>
      <vt:lpstr>Pacifico</vt:lpstr>
      <vt:lpstr>PT Sans</vt:lpstr>
      <vt:lpstr>Roboto  </vt:lpstr>
      <vt:lpstr>Roboto Black</vt:lpstr>
      <vt:lpstr>Roboto Bold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Robby Cahyadi</cp:lastModifiedBy>
  <cp:revision>570</cp:revision>
  <dcterms:created xsi:type="dcterms:W3CDTF">2015-10-30T09:48:02Z</dcterms:created>
  <dcterms:modified xsi:type="dcterms:W3CDTF">2018-08-24T08:50:59Z</dcterms:modified>
</cp:coreProperties>
</file>