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Lence" userId="da4fcfa9-e8d6-4f7c-9afb-717785b91119" providerId="ADAL" clId="{F22F9B07-DDA5-4517-8CB5-2874B1E42CE9}"/>
    <pc:docChg chg="undo redo custSel modSld">
      <pc:chgData name="Ryan Lence" userId="da4fcfa9-e8d6-4f7c-9afb-717785b91119" providerId="ADAL" clId="{F22F9B07-DDA5-4517-8CB5-2874B1E42CE9}" dt="2019-03-30T22:27:57.434" v="4777" actId="6549"/>
      <pc:docMkLst>
        <pc:docMk/>
      </pc:docMkLst>
      <pc:sldChg chg="delSp modSp">
        <pc:chgData name="Ryan Lence" userId="da4fcfa9-e8d6-4f7c-9afb-717785b91119" providerId="ADAL" clId="{F22F9B07-DDA5-4517-8CB5-2874B1E42CE9}" dt="2019-03-30T00:38:48.029" v="45" actId="478"/>
        <pc:sldMkLst>
          <pc:docMk/>
          <pc:sldMk cId="0" sldId="256"/>
        </pc:sldMkLst>
        <pc:spChg chg="mod">
          <ac:chgData name="Ryan Lence" userId="da4fcfa9-e8d6-4f7c-9afb-717785b91119" providerId="ADAL" clId="{F22F9B07-DDA5-4517-8CB5-2874B1E42CE9}" dt="2019-03-30T00:25:49.245" v="29" actId="20577"/>
          <ac:spMkLst>
            <pc:docMk/>
            <pc:sldMk cId="0" sldId="256"/>
            <ac:spMk id="54" creationId="{00000000-0000-0000-0000-000000000000}"/>
          </ac:spMkLst>
        </pc:spChg>
        <pc:spChg chg="mod">
          <ac:chgData name="Ryan Lence" userId="da4fcfa9-e8d6-4f7c-9afb-717785b91119" providerId="ADAL" clId="{F22F9B07-DDA5-4517-8CB5-2874B1E42CE9}" dt="2019-03-30T00:38:39.345" v="43" actId="20577"/>
          <ac:spMkLst>
            <pc:docMk/>
            <pc:sldMk cId="0" sldId="256"/>
            <ac:spMk id="55" creationId="{00000000-0000-0000-0000-000000000000}"/>
          </ac:spMkLst>
        </pc:spChg>
        <pc:spChg chg="del mod">
          <ac:chgData name="Ryan Lence" userId="da4fcfa9-e8d6-4f7c-9afb-717785b91119" providerId="ADAL" clId="{F22F9B07-DDA5-4517-8CB5-2874B1E42CE9}" dt="2019-03-30T00:38:48.029" v="45" actId="478"/>
          <ac:spMkLst>
            <pc:docMk/>
            <pc:sldMk cId="0" sldId="256"/>
            <ac:spMk id="56" creationId="{00000000-0000-0000-0000-000000000000}"/>
          </ac:spMkLst>
        </pc:spChg>
      </pc:sldChg>
      <pc:sldChg chg="modSp">
        <pc:chgData name="Ryan Lence" userId="da4fcfa9-e8d6-4f7c-9afb-717785b91119" providerId="ADAL" clId="{F22F9B07-DDA5-4517-8CB5-2874B1E42CE9}" dt="2019-03-30T19:36:23.123" v="1026" actId="6549"/>
        <pc:sldMkLst>
          <pc:docMk/>
          <pc:sldMk cId="0" sldId="257"/>
        </pc:sldMkLst>
        <pc:spChg chg="mod">
          <ac:chgData name="Ryan Lence" userId="da4fcfa9-e8d6-4f7c-9afb-717785b91119" providerId="ADAL" clId="{F22F9B07-DDA5-4517-8CB5-2874B1E42CE9}" dt="2019-03-30T19:36:23.123" v="1026" actId="6549"/>
          <ac:spMkLst>
            <pc:docMk/>
            <pc:sldMk cId="0" sldId="257"/>
            <ac:spMk id="62" creationId="{00000000-0000-0000-0000-000000000000}"/>
          </ac:spMkLst>
        </pc:spChg>
      </pc:sldChg>
      <pc:sldChg chg="modSp">
        <pc:chgData name="Ryan Lence" userId="da4fcfa9-e8d6-4f7c-9afb-717785b91119" providerId="ADAL" clId="{F22F9B07-DDA5-4517-8CB5-2874B1E42CE9}" dt="2019-03-30T19:41:56.981" v="1675" actId="20577"/>
        <pc:sldMkLst>
          <pc:docMk/>
          <pc:sldMk cId="0" sldId="258"/>
        </pc:sldMkLst>
        <pc:spChg chg="mod">
          <ac:chgData name="Ryan Lence" userId="da4fcfa9-e8d6-4f7c-9afb-717785b91119" providerId="ADAL" clId="{F22F9B07-DDA5-4517-8CB5-2874B1E42CE9}" dt="2019-03-30T19:41:56.981" v="1675" actId="20577"/>
          <ac:spMkLst>
            <pc:docMk/>
            <pc:sldMk cId="0" sldId="258"/>
            <ac:spMk id="68" creationId="{00000000-0000-0000-0000-000000000000}"/>
          </ac:spMkLst>
        </pc:spChg>
      </pc:sldChg>
      <pc:sldChg chg="modSp">
        <pc:chgData name="Ryan Lence" userId="da4fcfa9-e8d6-4f7c-9afb-717785b91119" providerId="ADAL" clId="{F22F9B07-DDA5-4517-8CB5-2874B1E42CE9}" dt="2019-03-30T22:19:03.112" v="4629"/>
        <pc:sldMkLst>
          <pc:docMk/>
          <pc:sldMk cId="0" sldId="259"/>
        </pc:sldMkLst>
        <pc:spChg chg="mod">
          <ac:chgData name="Ryan Lence" userId="da4fcfa9-e8d6-4f7c-9afb-717785b91119" providerId="ADAL" clId="{F22F9B07-DDA5-4517-8CB5-2874B1E42CE9}" dt="2019-03-30T22:19:03.112" v="4629"/>
          <ac:spMkLst>
            <pc:docMk/>
            <pc:sldMk cId="0" sldId="259"/>
            <ac:spMk id="74" creationId="{00000000-0000-0000-0000-000000000000}"/>
          </ac:spMkLst>
        </pc:spChg>
      </pc:sldChg>
      <pc:sldChg chg="addSp delSp modSp">
        <pc:chgData name="Ryan Lence" userId="da4fcfa9-e8d6-4f7c-9afb-717785b91119" providerId="ADAL" clId="{F22F9B07-DDA5-4517-8CB5-2874B1E42CE9}" dt="2019-03-30T22:25:37.264" v="4760" actId="20577"/>
        <pc:sldMkLst>
          <pc:docMk/>
          <pc:sldMk cId="0" sldId="260"/>
        </pc:sldMkLst>
        <pc:spChg chg="add del">
          <ac:chgData name="Ryan Lence" userId="da4fcfa9-e8d6-4f7c-9afb-717785b91119" providerId="ADAL" clId="{F22F9B07-DDA5-4517-8CB5-2874B1E42CE9}" dt="2019-03-30T22:19:57.614" v="4646"/>
          <ac:spMkLst>
            <pc:docMk/>
            <pc:sldMk cId="0" sldId="260"/>
            <ac:spMk id="2" creationId="{51C412B1-5250-4D9E-BFDC-4B6218EC56EB}"/>
          </ac:spMkLst>
        </pc:spChg>
        <pc:spChg chg="add del">
          <ac:chgData name="Ryan Lence" userId="da4fcfa9-e8d6-4f7c-9afb-717785b91119" providerId="ADAL" clId="{F22F9B07-DDA5-4517-8CB5-2874B1E42CE9}" dt="2019-03-30T22:19:56.805" v="4645"/>
          <ac:spMkLst>
            <pc:docMk/>
            <pc:sldMk cId="0" sldId="260"/>
            <ac:spMk id="3" creationId="{1081D710-8451-4B9D-B20D-9423F99F82B0}"/>
          </ac:spMkLst>
        </pc:spChg>
        <pc:spChg chg="mod">
          <ac:chgData name="Ryan Lence" userId="da4fcfa9-e8d6-4f7c-9afb-717785b91119" providerId="ADAL" clId="{F22F9B07-DDA5-4517-8CB5-2874B1E42CE9}" dt="2019-03-30T22:25:37.264" v="4760" actId="20577"/>
          <ac:spMkLst>
            <pc:docMk/>
            <pc:sldMk cId="0" sldId="260"/>
            <ac:spMk id="80" creationId="{00000000-0000-0000-0000-000000000000}"/>
          </ac:spMkLst>
        </pc:spChg>
      </pc:sldChg>
      <pc:sldChg chg="modSp">
        <pc:chgData name="Ryan Lence" userId="da4fcfa9-e8d6-4f7c-9afb-717785b91119" providerId="ADAL" clId="{F22F9B07-DDA5-4517-8CB5-2874B1E42CE9}" dt="2019-03-30T22:27:57.434" v="4777" actId="6549"/>
        <pc:sldMkLst>
          <pc:docMk/>
          <pc:sldMk cId="0" sldId="261"/>
        </pc:sldMkLst>
        <pc:spChg chg="mod">
          <ac:chgData name="Ryan Lence" userId="da4fcfa9-e8d6-4f7c-9afb-717785b91119" providerId="ADAL" clId="{F22F9B07-DDA5-4517-8CB5-2874B1E42CE9}" dt="2019-03-30T22:27:57.434" v="4777" actId="6549"/>
          <ac:spMkLst>
            <pc:docMk/>
            <pc:sldMk cId="0" sldId="261"/>
            <ac:spMk id="86" creationId="{00000000-0000-0000-0000-000000000000}"/>
          </ac:spMkLst>
        </pc:spChg>
      </pc:sldChg>
      <pc:sldChg chg="modSp">
        <pc:chgData name="Ryan Lence" userId="da4fcfa9-e8d6-4f7c-9afb-717785b91119" providerId="ADAL" clId="{F22F9B07-DDA5-4517-8CB5-2874B1E42CE9}" dt="2019-03-30T21:13:40.040" v="3706" actId="313"/>
        <pc:sldMkLst>
          <pc:docMk/>
          <pc:sldMk cId="0" sldId="264"/>
        </pc:sldMkLst>
        <pc:spChg chg="mod">
          <ac:chgData name="Ryan Lence" userId="da4fcfa9-e8d6-4f7c-9afb-717785b91119" providerId="ADAL" clId="{F22F9B07-DDA5-4517-8CB5-2874B1E42CE9}" dt="2019-03-30T21:13:40.040" v="3706" actId="313"/>
          <ac:spMkLst>
            <pc:docMk/>
            <pc:sldMk cId="0" sldId="264"/>
            <ac:spMk id="104" creationId="{00000000-0000-0000-0000-000000000000}"/>
          </ac:spMkLst>
        </pc:spChg>
      </pc:sldChg>
      <pc:sldChg chg="modSp">
        <pc:chgData name="Ryan Lence" userId="da4fcfa9-e8d6-4f7c-9afb-717785b91119" providerId="ADAL" clId="{F22F9B07-DDA5-4517-8CB5-2874B1E42CE9}" dt="2019-03-30T21:15:52.146" v="4156" actId="20577"/>
        <pc:sldMkLst>
          <pc:docMk/>
          <pc:sldMk cId="0" sldId="266"/>
        </pc:sldMkLst>
        <pc:spChg chg="mod">
          <ac:chgData name="Ryan Lence" userId="da4fcfa9-e8d6-4f7c-9afb-717785b91119" providerId="ADAL" clId="{F22F9B07-DDA5-4517-8CB5-2874B1E42CE9}" dt="2019-03-30T21:15:52.146" v="4156" actId="20577"/>
          <ac:spMkLst>
            <pc:docMk/>
            <pc:sldMk cId="0" sldId="266"/>
            <ac:spMk id="116" creationId="{00000000-0000-0000-0000-000000000000}"/>
          </ac:spMkLst>
        </pc:spChg>
      </pc:sldChg>
      <pc:sldChg chg="modSp">
        <pc:chgData name="Ryan Lence" userId="da4fcfa9-e8d6-4f7c-9afb-717785b91119" providerId="ADAL" clId="{F22F9B07-DDA5-4517-8CB5-2874B1E42CE9}" dt="2019-03-30T21:18:42.895" v="4553" actId="20577"/>
        <pc:sldMkLst>
          <pc:docMk/>
          <pc:sldMk cId="0" sldId="267"/>
        </pc:sldMkLst>
        <pc:spChg chg="mod">
          <ac:chgData name="Ryan Lence" userId="da4fcfa9-e8d6-4f7c-9afb-717785b91119" providerId="ADAL" clId="{F22F9B07-DDA5-4517-8CB5-2874B1E42CE9}" dt="2019-03-30T21:18:42.895" v="4553" actId="20577"/>
          <ac:spMkLst>
            <pc:docMk/>
            <pc:sldMk cId="0" sldId="267"/>
            <ac:spMk id="1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lodetomasi1995/income-classification#income_evaluation.csv"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lodetomasi1995/income-classification#income_evaluation.csv"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lodetomasi1995/income-classification#income_evaluation.csv"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DSE_200x Income Indicators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Ryan M Lence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I go the data from Kaggle in the following location: </a:t>
            </a:r>
            <a:r>
              <a:rPr lang="en-US" dirty="0">
                <a:hlinkClick r:id="rId3"/>
              </a:rPr>
              <a:t>https://www.kaggle.com/lodetomasi1995/income-classification#income_evaluation.csv</a:t>
            </a:r>
            <a:endParaRPr lang="en-US" dirty="0"/>
          </a:p>
          <a:p>
            <a:pPr marL="0" lvl="0" indent="0">
              <a:spcAft>
                <a:spcPts val="1600"/>
              </a:spcAft>
              <a:buNone/>
            </a:pPr>
            <a:r>
              <a:rPr lang="en-US" dirty="0"/>
              <a:t>I also reviewed a few of the Kernels that were run on the dataset for some ideas of what to focus on or code examples.  I also used examples from the class notes from this class. </a:t>
            </a:r>
          </a:p>
          <a:p>
            <a:pPr marL="0" lvl="0" indent="0">
              <a:spcAft>
                <a:spcPts val="1600"/>
              </a:spcAft>
              <a:buNone/>
            </a:pPr>
            <a:r>
              <a:rPr lang="en-US" dirty="0"/>
              <a:t>I was the only reviewer of this project due to time limitations.  </a:t>
            </a:r>
            <a:endParaRPr lang="e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a:t>I do not have any references for this work other than what I have reported from the Kaggle dataset. </a:t>
            </a:r>
            <a:r>
              <a:rPr lang="en-US" dirty="0">
                <a:hlinkClick r:id="rId3"/>
              </a:rPr>
              <a:t>https://www.kaggle.com/lodetomasi1995/income-classification#income_evaluation.csv</a:t>
            </a:r>
            <a:endParaRPr lang="en-US" dirty="0"/>
          </a:p>
          <a:p>
            <a:pPr marL="0" lvl="0" indent="0" algn="l" rtl="0">
              <a:spcBef>
                <a:spcPts val="0"/>
              </a:spcBef>
              <a:spcAft>
                <a:spcPts val="1600"/>
              </a:spcAft>
              <a:buNone/>
            </a:pPr>
            <a:r>
              <a:rPr lang="en-US" dirty="0"/>
              <a:t>All the rest of the work from my own research.  Programing ideas and concepts where from the class and from the kernels from Kaggle.    </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 found a dataset on Kaggle called Income classification that outlines a list of people who make more than and less than $50,000 per year.  </a:t>
            </a:r>
          </a:p>
          <a:p>
            <a:pPr marL="0" lvl="0" indent="0" algn="l" rtl="0">
              <a:spcBef>
                <a:spcPts val="0"/>
              </a:spcBef>
              <a:spcAft>
                <a:spcPts val="1600"/>
              </a:spcAft>
              <a:buNone/>
            </a:pPr>
            <a:r>
              <a:rPr lang="en-US" dirty="0"/>
              <a:t>I focused the dataset on just the USA, and the following list of attributes: (</a:t>
            </a:r>
            <a:r>
              <a:rPr lang="en-US" dirty="0" err="1"/>
              <a:t>workclass</a:t>
            </a:r>
            <a:r>
              <a:rPr lang="en-US" dirty="0"/>
              <a:t>, education, marital-status, occupation, face, sex, hours-per-week)</a:t>
            </a:r>
          </a:p>
          <a:p>
            <a:pPr marL="0" lvl="0" indent="0" algn="l" rtl="0">
              <a:spcBef>
                <a:spcPts val="0"/>
              </a:spcBef>
              <a:spcAft>
                <a:spcPts val="1600"/>
              </a:spcAft>
              <a:buNone/>
            </a:pPr>
            <a:r>
              <a:rPr lang="en-US" dirty="0"/>
              <a:t>My goal was to find which of these attributes was the single biggest indicator if an individuate will make at least $50,000 per year.  </a:t>
            </a:r>
          </a:p>
          <a:p>
            <a:pPr marL="0" lvl="0" indent="0" algn="l" rtl="0">
              <a:spcBef>
                <a:spcPts val="0"/>
              </a:spcBef>
              <a:spcAft>
                <a:spcPts val="1600"/>
              </a:spcAft>
              <a:buNone/>
            </a:pPr>
            <a:r>
              <a:rPr lang="en-US" dirty="0"/>
              <a:t>My findings will show that occupation is the single biggest indicator.  </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Education is always pushed as a must for a person who wants to have a decent income above the poverty line.  While I believe that education is a big part of it, I also wanted to show that there are other factors in-play that are even more important.  </a:t>
            </a:r>
          </a:p>
          <a:p>
            <a:pPr marL="0" lvl="0" indent="0" algn="l" rtl="0">
              <a:spcBef>
                <a:spcPts val="0"/>
              </a:spcBef>
              <a:spcAft>
                <a:spcPts val="1600"/>
              </a:spcAft>
              <a:buNone/>
            </a:pPr>
            <a:r>
              <a:rPr lang="en-US" dirty="0"/>
              <a:t>For example we all know people who have a Masters degree and struggle to make a decent living.  Also we all know people who do not have any collage experience and make well above $50,000 per year. </a:t>
            </a:r>
          </a:p>
          <a:p>
            <a:pPr marL="0" lvl="0" indent="0" algn="l" rtl="0">
              <a:spcBef>
                <a:spcPts val="0"/>
              </a:spcBef>
              <a:spcAft>
                <a:spcPts val="1600"/>
              </a:spcAft>
              <a:buNone/>
            </a:pPr>
            <a:r>
              <a:rPr lang="en-US" dirty="0"/>
              <a:t>With this dataset I wanted to find if education is the main factor in-common or is it something else.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This dataset includes a listing of attributes which may influence if a person makes an income of more or less than $50,000 per year.  </a:t>
            </a:r>
          </a:p>
          <a:p>
            <a:pPr marL="0" lvl="0" indent="0" algn="l" rtl="0">
              <a:spcBef>
                <a:spcPts val="0"/>
              </a:spcBef>
              <a:spcAft>
                <a:spcPts val="1600"/>
              </a:spcAft>
              <a:buNone/>
            </a:pPr>
            <a:r>
              <a:rPr lang="en-US" dirty="0"/>
              <a:t>The dataset is smaller in size, 32561 rows and 15 columns.  </a:t>
            </a:r>
          </a:p>
          <a:p>
            <a:pPr marL="0" lvl="0" indent="0" algn="l" rtl="0">
              <a:spcBef>
                <a:spcPts val="0"/>
              </a:spcBef>
              <a:spcAft>
                <a:spcPts val="1600"/>
              </a:spcAft>
              <a:buNone/>
            </a:pPr>
            <a:r>
              <a:rPr lang="en-US" dirty="0"/>
              <a:t>I found the data on Kaggle at the following location: </a:t>
            </a:r>
          </a:p>
          <a:p>
            <a:pPr marL="0" lvl="0" indent="0">
              <a:spcAft>
                <a:spcPts val="1600"/>
              </a:spcAft>
              <a:buNone/>
            </a:pPr>
            <a:r>
              <a:rPr lang="en-US" dirty="0">
                <a:hlinkClick r:id="rId3"/>
              </a:rPr>
              <a:t>https://www.kaggle.com/lodetomasi1995/income-classification#income_evaluation.csv</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sz="1200" dirty="0"/>
              <a:t>At a high-level I found a few issues with the dataset.  Below is a list of issues that I had to address.  </a:t>
            </a:r>
          </a:p>
          <a:p>
            <a:pPr marL="285750" indent="-285750">
              <a:spcAft>
                <a:spcPts val="1600"/>
              </a:spcAft>
            </a:pPr>
            <a:r>
              <a:rPr lang="en-US" sz="1200" dirty="0"/>
              <a:t>Many of the columns had a leading space in the name make it hard to use </a:t>
            </a:r>
            <a:r>
              <a:rPr lang="en-US" sz="1200" dirty="0" err="1"/>
              <a:t>df.column</a:t>
            </a:r>
            <a:r>
              <a:rPr lang="en-US" sz="1200" dirty="0"/>
              <a:t> notation, so I removed the space.  I also had to remove rows from </a:t>
            </a:r>
            <a:r>
              <a:rPr lang="en-US" sz="1200" dirty="0" err="1"/>
              <a:t>workclass</a:t>
            </a:r>
            <a:r>
              <a:rPr lang="en-US" sz="1200" dirty="0"/>
              <a:t> and education that only listed a ‘ ?’.  </a:t>
            </a:r>
          </a:p>
          <a:p>
            <a:pPr marL="285750" indent="-285750">
              <a:spcAft>
                <a:spcPts val="1600"/>
              </a:spcAft>
            </a:pPr>
            <a:r>
              <a:rPr lang="en-US" sz="1200" dirty="0"/>
              <a:t>Native-country is listed, but 98% of entries are all from USA, so I deleted any non-USA entries not from USA.</a:t>
            </a:r>
          </a:p>
          <a:p>
            <a:pPr marL="285750" indent="-285750">
              <a:spcAft>
                <a:spcPts val="1600"/>
              </a:spcAft>
            </a:pPr>
            <a:r>
              <a:rPr lang="en-US" sz="1200" dirty="0"/>
              <a:t>Very few entries have any capital gains or losses so I removed those columns and rows so it would not influence the analysis. </a:t>
            </a:r>
          </a:p>
          <a:p>
            <a:pPr marL="285750" indent="-285750">
              <a:spcAft>
                <a:spcPts val="1600"/>
              </a:spcAft>
            </a:pPr>
            <a:r>
              <a:rPr lang="en-US" sz="1200" dirty="0" err="1"/>
              <a:t>Workclass</a:t>
            </a:r>
            <a:r>
              <a:rPr lang="en-US" sz="1200" dirty="0"/>
              <a:t> is missing for about 10% of entries I removed those rows as I am working to learn the importins of </a:t>
            </a:r>
            <a:r>
              <a:rPr lang="en-US" sz="1200" dirty="0" err="1"/>
              <a:t>workclass</a:t>
            </a:r>
            <a:r>
              <a:rPr lang="en-US" sz="1400" dirty="0"/>
              <a:t>.  </a:t>
            </a:r>
          </a:p>
          <a:p>
            <a:pPr marL="285750" indent="-285750">
              <a:spcAft>
                <a:spcPts val="1600"/>
              </a:spcAft>
            </a:pPr>
            <a:r>
              <a:rPr lang="en-US" sz="1400" dirty="0"/>
              <a:t>When I finished the clean-up of the data is was 23816 rows and 9 columns</a:t>
            </a:r>
          </a:p>
          <a:p>
            <a:pPr marL="0" lvl="0" indent="0" algn="l" rtl="0">
              <a:spcBef>
                <a:spcPts val="0"/>
              </a:spcBef>
              <a:spcAft>
                <a:spcPts val="1600"/>
              </a:spcAft>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fontAlgn="base"/>
            <a:r>
              <a:rPr lang="en-US" dirty="0"/>
              <a:t>I would like to determine what is the single greatest factor that determines if someone makes more than $50,000 per year from the dataset.</a:t>
            </a:r>
          </a:p>
          <a:p>
            <a:pPr fontAlgn="base"/>
            <a:r>
              <a:rPr lang="en-US" dirty="0"/>
              <a:t>Which of the following indicators are the greatest prediction if a person is making more than $50,000 per year?</a:t>
            </a:r>
          </a:p>
          <a:p>
            <a:pPr fontAlgn="base"/>
            <a:r>
              <a:rPr lang="en-US" dirty="0"/>
              <a:t>age, </a:t>
            </a:r>
            <a:r>
              <a:rPr lang="en-US" dirty="0" err="1"/>
              <a:t>workclass</a:t>
            </a:r>
            <a:r>
              <a:rPr lang="en-US" dirty="0"/>
              <a:t>, education, married, occupation, race, </a:t>
            </a:r>
          </a:p>
          <a:p>
            <a:pPr marL="114300" indent="0" fontAlgn="base">
              <a:buNone/>
            </a:pPr>
            <a:r>
              <a:rPr lang="en-US" dirty="0"/>
              <a:t>     sex</a:t>
            </a:r>
            <a:r>
              <a:rPr lang="en-US"/>
              <a:t>, hours</a:t>
            </a:r>
            <a:endParaRPr lang="en-US" dirty="0"/>
          </a:p>
          <a:p>
            <a:pPr marL="0" lvl="0" indent="0" algn="l" rtl="0">
              <a:spcBef>
                <a:spcPts val="0"/>
              </a:spcBef>
              <a:spcAft>
                <a:spcPts val="1600"/>
              </a:spcAft>
              <a:buNone/>
            </a:pP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After cleaning the data into groups, I created several bar charts to compare the data for each of the indicators.  I also did counts and calculations looking at the different methods.  </a:t>
            </a:r>
          </a:p>
          <a:p>
            <a:pPr marL="0" lvl="0" indent="0" algn="l" rtl="0">
              <a:spcBef>
                <a:spcPts val="0"/>
              </a:spcBef>
              <a:spcAft>
                <a:spcPts val="1600"/>
              </a:spcAft>
              <a:buNone/>
            </a:pPr>
            <a:r>
              <a:rPr lang="en-US" dirty="0"/>
              <a:t>I then looked at stats and trends looking for what are the most common factors for people who make more than $50,000 each year.  </a:t>
            </a: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Several factors can be used to predict if a person </a:t>
            </a:r>
            <a:r>
              <a:rPr lang="en-US"/>
              <a:t>is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database is limited by several factors, including a focus on USA only, people who have work class listed, and people who do not have capital gains of losses.  If for example you wanted to see if being from another country than the USA influences your income, then you would need to add back in those entries, or find a database with more details around that attribute.   </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1317</TotalTime>
  <Words>818</Words>
  <Application>Microsoft Office PowerPoint</Application>
  <PresentationFormat>On-screen Show (16:9)</PresentationFormat>
  <Paragraphs>44</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DSE_200x Income Indicators</vt:lpstr>
      <vt:lpstr>Abstract</vt:lpstr>
      <vt:lpstr>Motivation</vt:lpstr>
      <vt:lpstr>Dataset(s)</vt:lpstr>
      <vt:lpstr>Data Preparation and Cleaning</vt:lpstr>
      <vt:lpstr>Research Question(s)</vt:lpstr>
      <vt:lpstr>Methods</vt:lpstr>
      <vt:lpstr>Findings</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Ryan Lence</cp:lastModifiedBy>
  <cp:revision>2</cp:revision>
  <dcterms:modified xsi:type="dcterms:W3CDTF">2019-04-02T02:17:46Z</dcterms:modified>
</cp:coreProperties>
</file>