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0c2d517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0c2d517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0c2d517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0c2d517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0c2d51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0c2d51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0c2d517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0c2d517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0c2d517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0c2d517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b6e0950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b6e0950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0c2d517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0c2d517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0b6e0950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0b6e0950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0b6e0950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0b6e0950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0b6e0950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0b6e0950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CO2 vs Death Rate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M Lence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 one has given me any feedback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 also went through a Python class from Super Data Science to get more ideas on the </a:t>
            </a:r>
            <a:r>
              <a:rPr lang="en"/>
              <a:t>visualizations</a:t>
            </a:r>
            <a:r>
              <a:rPr lang="en"/>
              <a:t>.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Dataset(s)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dataset did you use of the following: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World Development Indicators 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 a focus 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CO2 emissions (metric tons per capita)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Death rate, crude (per 1,000 people)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CO2 gets a bad rap in the media at large, </a:t>
            </a:r>
            <a:r>
              <a:rPr lang="en"/>
              <a:t>however it seems to be an important indicator of how much technological progress a country has made.  I wanted to see if there is a correlation between CO2 per person and the crude death rate indicator.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Question(s)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have been the death rate and CO2 trends.  If we </a:t>
            </a:r>
            <a:r>
              <a:rPr lang="en"/>
              <a:t>compare</a:t>
            </a:r>
            <a:r>
              <a:rPr lang="en"/>
              <a:t> these two indicators can we spot a trend?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Can we </a:t>
            </a:r>
            <a:r>
              <a:rPr lang="en"/>
              <a:t>correlate</a:t>
            </a:r>
            <a:r>
              <a:rPr lang="en"/>
              <a:t> </a:t>
            </a:r>
            <a:r>
              <a:rPr lang="en"/>
              <a:t>countries</a:t>
            </a:r>
            <a:r>
              <a:rPr lang="en"/>
              <a:t> with </a:t>
            </a:r>
            <a:r>
              <a:rPr lang="en"/>
              <a:t>rising</a:t>
            </a:r>
            <a:r>
              <a:rPr lang="en"/>
              <a:t> CO2 levels and a lower death rate?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Overall as the CO2 per person has risen the death rate worldwide has fallen.  This is true with most countries.  Some Countries like the United States however have had a high CO2 level per person from 1960 on.  It seems like the trend is that as a country adapts technology, its death rate will fall, but the CO2 level will rise to a point and then level out, and start to fall per person.  The death rate has a similar leveling out affect as well.  Their does seem to be a direct correlation between death rate and CO2 levels, and it’s a sign that a country has started to develop.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" y="71425"/>
            <a:ext cx="8305800" cy="5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600" y="266550"/>
            <a:ext cx="7283025" cy="457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800" y="209550"/>
            <a:ext cx="6591449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800" y="76000"/>
            <a:ext cx="6814774" cy="499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