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2013/8/20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2013/8/20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2013/8/20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2013/8/20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2013/8/20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2013/8/20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Oriole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为客户创造私密、迅捷的移动</a:t>
            </a:r>
            <a:r>
              <a:rPr lang="en-US" altLang="zh-CN" dirty="0" smtClean="0"/>
              <a:t>IM</a:t>
            </a:r>
            <a:r>
              <a:rPr lang="zh-CN" altLang="en-US" dirty="0" smtClean="0"/>
              <a:t>云服务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28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由来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微信类移动</a:t>
            </a:r>
            <a:r>
              <a:rPr lang="en-US" altLang="zh-CN" dirty="0" smtClean="0"/>
              <a:t>IM</a:t>
            </a:r>
            <a:r>
              <a:rPr lang="zh-CN" altLang="en-US" dirty="0" smtClean="0"/>
              <a:t>的流行，背后的因素</a:t>
            </a:r>
            <a:endParaRPr lang="en-US" altLang="zh-CN" dirty="0" smtClean="0"/>
          </a:p>
          <a:p>
            <a:pPr lvl="1"/>
            <a:r>
              <a:rPr lang="zh-CN" altLang="en-US" dirty="0"/>
              <a:t>移动</a:t>
            </a:r>
            <a:r>
              <a:rPr lang="zh-CN" altLang="en-US" dirty="0" smtClean="0"/>
              <a:t>时代</a:t>
            </a:r>
            <a:r>
              <a:rPr lang="en-US" altLang="zh-CN" dirty="0" smtClean="0"/>
              <a:t>IM</a:t>
            </a:r>
            <a:r>
              <a:rPr lang="zh-CN" altLang="en-US" dirty="0" smtClean="0"/>
              <a:t>用户体验，与</a:t>
            </a:r>
            <a:r>
              <a:rPr lang="en-US" altLang="zh-CN" dirty="0" smtClean="0"/>
              <a:t>PC</a:t>
            </a:r>
            <a:r>
              <a:rPr lang="zh-CN" altLang="en-US" dirty="0" smtClean="0"/>
              <a:t>时代的区别。也就是移动时代，文字式的</a:t>
            </a:r>
            <a:r>
              <a:rPr lang="en-US" altLang="zh-CN" dirty="0" smtClean="0"/>
              <a:t>IM</a:t>
            </a:r>
            <a:r>
              <a:rPr lang="zh-CN" altLang="en-US" dirty="0" smtClean="0"/>
              <a:t>不适用了。用户会因为有语音短信而选择微信，而不是手机</a:t>
            </a:r>
            <a:r>
              <a:rPr lang="en-US" altLang="zh-CN" dirty="0" smtClean="0"/>
              <a:t>QQ</a:t>
            </a:r>
            <a:r>
              <a:rPr lang="zh-CN" altLang="en-US" dirty="0" smtClean="0"/>
              <a:t>，即使微信用户仍然大量使用文字聊天。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移动时代的应当</a:t>
            </a:r>
            <a:r>
              <a:rPr lang="en-US" altLang="zh-CN" dirty="0" smtClean="0"/>
              <a:t>IM</a:t>
            </a:r>
            <a:r>
              <a:rPr lang="zh-CN" altLang="en-US" dirty="0" smtClean="0"/>
              <a:t>更加快捷、直接。</a:t>
            </a:r>
            <a:endParaRPr lang="en-US" altLang="zh-CN" dirty="0" smtClean="0"/>
          </a:p>
          <a:p>
            <a:r>
              <a:rPr lang="zh-CN" altLang="en-US" dirty="0"/>
              <a:t>微</a:t>
            </a:r>
            <a:r>
              <a:rPr lang="zh-CN" altLang="en-US" dirty="0" smtClean="0"/>
              <a:t>信不是全部的移动</a:t>
            </a:r>
            <a:r>
              <a:rPr lang="en-US" altLang="zh-CN" dirty="0" smtClean="0"/>
              <a:t>IM</a:t>
            </a:r>
          </a:p>
          <a:p>
            <a:pPr lvl="1"/>
            <a:r>
              <a:rPr lang="zh-CN" altLang="en-US" dirty="0" smtClean="0"/>
              <a:t>企业客户需要更加私密化移动</a:t>
            </a:r>
            <a:r>
              <a:rPr lang="en-US" altLang="zh-CN" dirty="0" smtClean="0"/>
              <a:t>IM</a:t>
            </a:r>
            <a:r>
              <a:rPr lang="zh-CN" altLang="en-US" dirty="0" smtClean="0"/>
              <a:t>软件。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企业客户的</a:t>
            </a:r>
            <a:r>
              <a:rPr lang="en-US" altLang="zh-CN" dirty="0" smtClean="0"/>
              <a:t>IM</a:t>
            </a:r>
            <a:r>
              <a:rPr lang="zh-CN" altLang="en-US" dirty="0" smtClean="0"/>
              <a:t>消息需要更加安全和可靠，不能丢失消息，更加不能轻易被外部人员获取到。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48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为企业提供管理软件的软件企业。这些管理软件包括</a:t>
            </a:r>
            <a:r>
              <a:rPr lang="en-US" altLang="zh-CN" dirty="0" smtClean="0"/>
              <a:t>ERP</a:t>
            </a:r>
            <a:r>
              <a:rPr lang="zh-CN" altLang="en-US" dirty="0" smtClean="0"/>
              <a:t>、工作流等等。移动时代，这些软件的内置通知不能还只是邮件了。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配备高效的移动</a:t>
            </a:r>
            <a:r>
              <a:rPr lang="en-US" altLang="zh-CN" dirty="0" smtClean="0"/>
              <a:t>IM</a:t>
            </a:r>
            <a:r>
              <a:rPr lang="zh-CN" altLang="en-US" dirty="0" smtClean="0"/>
              <a:t>，会使得这些软件更有价值</a:t>
            </a:r>
            <a:endParaRPr lang="en-US" altLang="zh-CN" dirty="0" smtClean="0"/>
          </a:p>
          <a:p>
            <a:r>
              <a:rPr lang="zh-CN" altLang="en-US" dirty="0" smtClean="0"/>
              <a:t>手机网络游戏企业</a:t>
            </a:r>
            <a:endParaRPr lang="en-US" altLang="zh-CN" dirty="0" smtClean="0"/>
          </a:p>
          <a:p>
            <a:pPr lvl="1"/>
            <a:r>
              <a:rPr lang="zh-CN" altLang="en-US" dirty="0"/>
              <a:t>网络</a:t>
            </a:r>
            <a:r>
              <a:rPr lang="zh-CN" altLang="en-US" dirty="0" smtClean="0"/>
              <a:t>游戏本质是人和人的协作。游戏用户需要沟通。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小型手游团队，没有合适技术配置来完成这种增值功能的开发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大型手游，需要更高级的服务运维。这种成本所产生游戏增值，团队有疑问。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07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IM</a:t>
            </a:r>
            <a:r>
              <a:rPr lang="zh-CN" altLang="en-US" dirty="0" smtClean="0"/>
              <a:t>的功能包括在移动设备上进行的：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文字聊天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语音短信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语音多人对话</a:t>
            </a:r>
            <a:endParaRPr lang="en-US" altLang="zh-CN" dirty="0" smtClean="0"/>
          </a:p>
          <a:p>
            <a:r>
              <a:rPr lang="zh-CN" altLang="en-US" dirty="0" smtClean="0"/>
              <a:t>产品内容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适用于</a:t>
            </a:r>
            <a:r>
              <a:rPr lang="en-US" altLang="zh-CN" dirty="0" smtClean="0"/>
              <a:t>IOS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的移动</a:t>
            </a:r>
            <a:r>
              <a:rPr lang="en-US" altLang="zh-CN" dirty="0" smtClean="0"/>
              <a:t>IM SDK</a:t>
            </a:r>
            <a:r>
              <a:rPr lang="zh-CN" altLang="en-US" dirty="0" smtClean="0"/>
              <a:t>，用于客户的应用嵌入开发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</a:t>
            </a:r>
            <a:r>
              <a:rPr lang="en-US" altLang="zh-CN" dirty="0" smtClean="0"/>
              <a:t>IM</a:t>
            </a:r>
            <a:r>
              <a:rPr lang="zh-CN" altLang="en-US" dirty="0" smtClean="0"/>
              <a:t>云租赁服务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</a:t>
            </a:r>
            <a:r>
              <a:rPr lang="en-US" altLang="zh-CN" dirty="0" smtClean="0"/>
              <a:t>IM</a:t>
            </a:r>
            <a:r>
              <a:rPr lang="zh-CN" altLang="en-US" dirty="0" smtClean="0"/>
              <a:t>私有云销售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29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IM</a:t>
            </a:r>
            <a:r>
              <a:rPr lang="zh-CN" altLang="en-US" dirty="0" smtClean="0"/>
              <a:t>云租赁服务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客户按需租赁云服务，使用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开发的应用，可使用全部移动</a:t>
            </a:r>
            <a:r>
              <a:rPr lang="en-US" altLang="zh-CN" dirty="0" smtClean="0"/>
              <a:t>IM</a:t>
            </a:r>
            <a:r>
              <a:rPr lang="zh-CN" altLang="en-US" dirty="0" smtClean="0"/>
              <a:t>服务。</a:t>
            </a:r>
            <a:endParaRPr lang="en-US" altLang="zh-CN" dirty="0" smtClean="0"/>
          </a:p>
          <a:p>
            <a:pPr lvl="1"/>
            <a:r>
              <a:rPr lang="zh-CN" altLang="en-US" dirty="0"/>
              <a:t>商务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收取授权费用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动态云服务费用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用户数目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流量费用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98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IM</a:t>
            </a:r>
            <a:r>
              <a:rPr lang="zh-CN" altLang="en-US" dirty="0" smtClean="0"/>
              <a:t>私有云服务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将移动</a:t>
            </a:r>
            <a:r>
              <a:rPr lang="en-US" altLang="zh-CN" dirty="0" smtClean="0"/>
              <a:t>IM</a:t>
            </a:r>
            <a:r>
              <a:rPr lang="zh-CN" altLang="en-US" dirty="0" smtClean="0"/>
              <a:t>云正题销售给客户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协助客户端部署、运维私有云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收取授权费用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按人月收取售后服务费用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28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产品阶段规划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小型服务阶段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完成小型云服务系统架设，用户数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万以内</a:t>
            </a:r>
            <a:endParaRPr lang="en-US" altLang="zh-CN" dirty="0" smtClean="0"/>
          </a:p>
          <a:p>
            <a:r>
              <a:rPr lang="zh-CN" altLang="en-US" dirty="0" smtClean="0"/>
              <a:t>完整云服务阶段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完成完整云服务阶段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运营上控制用户数在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万以内</a:t>
            </a:r>
            <a:endParaRPr lang="en-US" altLang="zh-CN" dirty="0" smtClean="0"/>
          </a:p>
          <a:p>
            <a:r>
              <a:rPr lang="zh-CN" altLang="en-US" dirty="0" smtClean="0"/>
              <a:t>全面服务阶段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运营上不限制用户数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05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第一阶段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技术准备充分，包括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完整云服务架构，不限制服务用户数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Android SDK</a:t>
            </a:r>
          </a:p>
          <a:p>
            <a:pPr lvl="1"/>
            <a:r>
              <a:rPr lang="zh-CN" altLang="en-US" dirty="0" smtClean="0"/>
              <a:t>运营支撑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客户网站</a:t>
            </a:r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推进</a:t>
            </a:r>
            <a:r>
              <a:rPr lang="en-US" altLang="zh-CN" dirty="0" smtClean="0"/>
              <a:t>SDK</a:t>
            </a:r>
            <a:r>
              <a:rPr lang="zh-CN" altLang="en-US" dirty="0" smtClean="0"/>
              <a:t>的覆盖范围，包括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Mac 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独立客户端，满足用户的线下线上交流的需求</a:t>
            </a:r>
            <a:endParaRPr lang="en-US" altLang="zh-CN" dirty="0" smtClean="0"/>
          </a:p>
          <a:p>
            <a:pPr lvl="1"/>
            <a:r>
              <a:rPr lang="zh-CN" altLang="en-US" dirty="0"/>
              <a:t>大</a:t>
            </a:r>
            <a:r>
              <a:rPr lang="zh-CN" altLang="en-US" dirty="0" smtClean="0"/>
              <a:t>数据体系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全面提升服务质量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21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开发计划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824270"/>
              </p:ext>
            </p:extLst>
          </p:nvPr>
        </p:nvGraphicFramePr>
        <p:xfrm>
          <a:off x="304800" y="1554163"/>
          <a:ext cx="86868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两周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个月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个月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个月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一个月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原型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云服务框架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架构研发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语音云服务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安全与可靠性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SDk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文字功能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语音短信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语音对话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运营支撑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大数据需求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运营方案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运营网站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936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83</TotalTime>
  <Words>502</Words>
  <Application>Microsoft Office PowerPoint</Application>
  <PresentationFormat>全屏显示(4:3)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跋涉</vt:lpstr>
      <vt:lpstr>Oriole计划</vt:lpstr>
      <vt:lpstr>由来</vt:lpstr>
      <vt:lpstr>客户</vt:lpstr>
      <vt:lpstr>产品</vt:lpstr>
      <vt:lpstr>服务</vt:lpstr>
      <vt:lpstr>服务</vt:lpstr>
      <vt:lpstr>产品阶段规划</vt:lpstr>
      <vt:lpstr>技术规划</vt:lpstr>
      <vt:lpstr>开发计划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Oriole计划</dc:title>
  <dc:creator>Simon</dc:creator>
  <cp:lastModifiedBy>Simon</cp:lastModifiedBy>
  <cp:revision>41</cp:revision>
  <dcterms:created xsi:type="dcterms:W3CDTF">2013-08-20T14:11:33Z</dcterms:created>
  <dcterms:modified xsi:type="dcterms:W3CDTF">2013-08-20T15:36:15Z</dcterms:modified>
</cp:coreProperties>
</file>