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82" r:id="rId2"/>
    <p:sldId id="290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E"/>
    <a:srgbClr val="000060"/>
    <a:srgbClr val="00397E"/>
    <a:srgbClr val="00619D"/>
    <a:srgbClr val="00003F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88" y="132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Two Column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1456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58194" y="3510099"/>
            <a:ext cx="91440" cy="396240"/>
            <a:chOff x="1543057" y="3210062"/>
            <a:chExt cx="91440" cy="39624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543057" y="32100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543057" y="33624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543057" y="35148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Material: 44</a:t>
            </a:r>
          </a:p>
          <a:p>
            <a:r>
              <a:rPr lang="en-US" dirty="0" smtClean="0"/>
              <a:t>Speed: 60</a:t>
            </a:r>
          </a:p>
          <a:p>
            <a:r>
              <a:rPr lang="en-US" dirty="0" smtClean="0"/>
              <a:t>Travel: 24</a:t>
            </a:r>
          </a:p>
          <a:p>
            <a:r>
              <a:rPr lang="en-US" dirty="0" smtClean="0"/>
              <a:t>Cooling: 11</a:t>
            </a:r>
          </a:p>
          <a:p>
            <a:r>
              <a:rPr lang="en-US" dirty="0" smtClean="0"/>
              <a:t>Support: 73</a:t>
            </a:r>
          </a:p>
          <a:p>
            <a:r>
              <a:rPr lang="en-US" dirty="0" smtClean="0"/>
              <a:t>Build Plate: 44</a:t>
            </a:r>
          </a:p>
          <a:p>
            <a:r>
              <a:rPr lang="en-US" dirty="0" smtClean="0"/>
              <a:t>Dual Extrusion: 15</a:t>
            </a:r>
          </a:p>
          <a:p>
            <a:r>
              <a:rPr lang="en-US" dirty="0" smtClean="0"/>
              <a:t>Mesh Fixes: 11</a:t>
            </a:r>
          </a:p>
          <a:p>
            <a:r>
              <a:rPr lang="en-US" dirty="0" smtClean="0"/>
              <a:t>Special Modes: 14</a:t>
            </a:r>
          </a:p>
          <a:p>
            <a:pPr lvl="1"/>
            <a:r>
              <a:rPr lang="en-US" dirty="0" smtClean="0"/>
              <a:t>Subtotal: 296</a:t>
            </a:r>
          </a:p>
          <a:p>
            <a:r>
              <a:rPr lang="en-US" dirty="0" smtClean="0"/>
              <a:t>Experimental: 107</a:t>
            </a:r>
          </a:p>
          <a:p>
            <a:pPr lvl="1"/>
            <a:r>
              <a:rPr lang="en-US" dirty="0" smtClean="0"/>
              <a:t>Total: 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40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Material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51</cp:revision>
  <dcterms:modified xsi:type="dcterms:W3CDTF">2021-12-11T23:49:20Z</dcterms:modified>
</cp:coreProperties>
</file>