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0" r:id="rId3"/>
    <p:sldId id="279" r:id="rId4"/>
    <p:sldId id="274" r:id="rId5"/>
    <p:sldId id="257" r:id="rId6"/>
    <p:sldId id="272" r:id="rId7"/>
    <p:sldId id="273" r:id="rId8"/>
    <p:sldId id="275" r:id="rId9"/>
    <p:sldId id="276" r:id="rId10"/>
    <p:sldId id="277" r:id="rId11"/>
    <p:sldId id="278" r:id="rId12"/>
    <p:sldId id="259" r:id="rId13"/>
    <p:sldId id="271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D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2" y="744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7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d1b3982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d1b3982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36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5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28;p5"/>
          <p:cNvSpPr txBox="1">
            <a:spLocks noGrp="1"/>
          </p:cNvSpPr>
          <p:nvPr>
            <p:ph type="body" idx="1" hasCustomPrompt="1"/>
          </p:nvPr>
        </p:nvSpPr>
        <p:spPr>
          <a:xfrm>
            <a:off x="264299" y="1216650"/>
            <a:ext cx="8643957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sz="1600" baseline="0" dirty="0" smtClean="0">
                <a:solidFill>
                  <a:srgbClr val="000000"/>
                </a:solidFill>
              </a:defRPr>
            </a:lvl2pPr>
            <a:lvl3pPr>
              <a:defRPr dirty="0">
                <a:solidFill>
                  <a:srgbClr val="000000"/>
                </a:solidFill>
              </a:defRPr>
            </a:lvl3pPr>
          </a:lstStyle>
          <a:p>
            <a:pPr marL="228600" lvl="0" indent="-228600">
              <a:lnSpc>
                <a:spcPct val="100000"/>
              </a:lnSpc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Level1</a:t>
            </a:r>
          </a:p>
          <a:p>
            <a:pPr marL="457200" lvl="1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2</a:t>
            </a:r>
          </a:p>
          <a:p>
            <a:pPr marL="685800" lvl="2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3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_AND_BODY_1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5454" y="1216650"/>
            <a:ext cx="4112802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sz="1600" baseline="0" dirty="0" smtClean="0">
                <a:solidFill>
                  <a:srgbClr val="000000"/>
                </a:solidFill>
              </a:defRPr>
            </a:lvl2pPr>
            <a:lvl3pPr>
              <a:defRPr dirty="0">
                <a:solidFill>
                  <a:srgbClr val="000000"/>
                </a:solidFill>
              </a:defRPr>
            </a:lvl3pPr>
          </a:lstStyle>
          <a:p>
            <a:pPr marL="228600" lvl="0" indent="-228600">
              <a:lnSpc>
                <a:spcPct val="100000"/>
              </a:lnSpc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2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619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69" y="36521"/>
            <a:ext cx="8222100" cy="1012800"/>
          </a:xfrm>
        </p:spPr>
        <p:txBody>
          <a:bodyPr/>
          <a:lstStyle/>
          <a:p>
            <a:r>
              <a:rPr lang="en-US" sz="3600" dirty="0" err="1" smtClean="0"/>
              <a:t>Ultimaker</a:t>
            </a:r>
            <a:r>
              <a:rPr lang="en-US" sz="4000" dirty="0" smtClean="0"/>
              <a:t> </a:t>
            </a:r>
            <a:r>
              <a:rPr lang="en-US" sz="4000" dirty="0" err="1" smtClean="0"/>
              <a:t>Cura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64301" y="734991"/>
            <a:ext cx="4479134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Profile and User Interface Improvements</a:t>
            </a:r>
            <a:endParaRPr lang="en-US" sz="1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64301" y="4030286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Presented by</a:t>
            </a:r>
          </a:p>
          <a:p>
            <a:r>
              <a:rPr lang="en-US" sz="1800" dirty="0" smtClean="0"/>
              <a:t>Lance A. Endres, Ph.D.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5" y="151137"/>
            <a:ext cx="4384609" cy="4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Demonstration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99" y="1216650"/>
            <a:ext cx="5473771" cy="3798000"/>
          </a:xfrm>
        </p:spPr>
        <p:txBody>
          <a:bodyPr/>
          <a:lstStyle/>
          <a:p>
            <a:r>
              <a:rPr lang="en-US" dirty="0" smtClean="0"/>
              <a:t>A basic example to demonstrate concepts.</a:t>
            </a:r>
          </a:p>
          <a:p>
            <a:pPr lvl="1"/>
            <a:r>
              <a:rPr lang="en-US" dirty="0" smtClean="0"/>
              <a:t>A minimum number of settings are incorporated.</a:t>
            </a:r>
          </a:p>
          <a:p>
            <a:pPr lvl="1"/>
            <a:r>
              <a:rPr lang="en-US" dirty="0" smtClean="0"/>
              <a:t>Data validation is not complete.</a:t>
            </a:r>
          </a:p>
          <a:p>
            <a:r>
              <a:rPr lang="en-US" dirty="0" smtClean="0"/>
              <a:t>Not intended as “the” solution.</a:t>
            </a:r>
          </a:p>
          <a:p>
            <a:pPr lvl="1"/>
            <a:r>
              <a:rPr lang="en-US" dirty="0" smtClean="0"/>
              <a:t>There are many possible valid implementations.</a:t>
            </a:r>
          </a:p>
          <a:p>
            <a:r>
              <a:rPr lang="en-US" dirty="0" smtClean="0"/>
              <a:t>Please focus only on the concepts and learnings.</a:t>
            </a:r>
          </a:p>
          <a:p>
            <a:pPr lvl="1"/>
            <a:r>
              <a:rPr lang="en-US" dirty="0" smtClean="0"/>
              <a:t>Take away the </a:t>
            </a:r>
            <a:r>
              <a:rPr lang="en-US" i="1" dirty="0" smtClean="0"/>
              <a:t>Big Picture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Settings Need Moving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settings are categorized incorrectly.</a:t>
            </a:r>
          </a:p>
          <a:p>
            <a:r>
              <a:rPr lang="en-US" dirty="0" smtClean="0"/>
              <a:t>They are typically easy to identify.</a:t>
            </a:r>
            <a:endParaRPr lang="en-US" dirty="0"/>
          </a:p>
          <a:p>
            <a:r>
              <a:rPr lang="en-US" dirty="0" smtClean="0"/>
              <a:t>Categorizing them correctly is typically easy, as well.</a:t>
            </a:r>
          </a:p>
        </p:txBody>
      </p:sp>
      <p:pic>
        <p:nvPicPr>
          <p:cNvPr id="5" name="Mov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6" name="Mov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7" name="Mov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8" name="Mov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2897" b="12890"/>
          <a:stretch/>
        </p:blipFill>
        <p:spPr>
          <a:xfrm>
            <a:off x="-48650" y="0"/>
            <a:ext cx="4620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The Problem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Small batches of printed circuit boards (PCBs) cannot be assembled either efficiently or cost effectively.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l="31442" t="41142" r="31439" b="41140"/>
          <a:stretch/>
        </p:blipFill>
        <p:spPr>
          <a:xfrm>
            <a:off x="2379350" y="89150"/>
            <a:ext cx="4385299" cy="11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</a:rPr>
              <a:t>Mission statement</a:t>
            </a:r>
            <a:endParaRPr sz="4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To bring user-friendly desktop pick-and-place technology to the maker community.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</a:rPr>
              <a:t>Please feel free to interrupt, ask questions, or have me repeat something that is unclear.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0950" y="1650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/>
                </a:solidFill>
              </a:rPr>
              <a:t>Ultimaker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Cura</a:t>
            </a:r>
            <a:r>
              <a:rPr lang="en-US" sz="4000" dirty="0" smtClean="0">
                <a:solidFill>
                  <a:schemeClr val="bg2"/>
                </a:solidFill>
              </a:rPr>
              <a:t> Profile Discussion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t="12897" b="12890"/>
          <a:stretch/>
        </p:blipFill>
        <p:spPr>
          <a:xfrm>
            <a:off x="-48650" y="0"/>
            <a:ext cx="4620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Background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Modern electronics are composed of printed circuit boards and surface mount components.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Duplication of controls on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2 controls for 1 setting is </a:t>
            </a:r>
            <a:r>
              <a:rPr lang="en-US" i="1" dirty="0" smtClean="0">
                <a:solidFill>
                  <a:srgbClr val="8E0000"/>
                </a:solidFill>
              </a:rPr>
              <a:t>red flag</a:t>
            </a:r>
            <a:r>
              <a:rPr lang="en-US" dirty="0" smtClean="0"/>
              <a:t> </a:t>
            </a:r>
            <a:r>
              <a:rPr lang="en-US" dirty="0"/>
              <a:t>there is a design </a:t>
            </a:r>
            <a:r>
              <a:rPr lang="en-US" dirty="0" smtClean="0"/>
              <a:t>issue</a:t>
            </a:r>
          </a:p>
          <a:p>
            <a:pPr lvl="1"/>
            <a:r>
              <a:rPr lang="en-US" dirty="0"/>
              <a:t>Users find it confusing that settings are </a:t>
            </a:r>
            <a:r>
              <a:rPr lang="en-US" dirty="0" smtClean="0"/>
              <a:t>linked</a:t>
            </a:r>
          </a:p>
          <a:p>
            <a:pPr lvl="2"/>
            <a:r>
              <a:rPr lang="en-US" dirty="0" smtClean="0"/>
              <a:t>Non-standard/unique approaches are best avoided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14" y="3094410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1" y="1065714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67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135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447</Words>
  <Application>Microsoft Office PowerPoint</Application>
  <PresentationFormat>On-screen Show (16:9)</PresentationFormat>
  <Paragraphs>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Ultimaker Cura</vt:lpstr>
      <vt:lpstr>Please feel free to interrupt, ask questions, or have me repeat something that is unclear.</vt:lpstr>
      <vt:lpstr>PowerPoint Presentation</vt:lpstr>
      <vt:lpstr>PowerPoint Presentation</vt:lpstr>
      <vt:lpstr>Background</vt:lpstr>
      <vt:lpstr>Problems</vt:lpstr>
      <vt:lpstr>PowerPoint Presentation</vt:lpstr>
      <vt:lpstr>PowerPoint Presentation</vt:lpstr>
      <vt:lpstr>PowerPoint Presentation</vt:lpstr>
      <vt:lpstr>Profile Demonstration Software</vt:lpstr>
      <vt:lpstr>Some Settings Need Moving</vt:lpstr>
      <vt:lpstr>The Problem</vt:lpstr>
      <vt:lpstr>Mission statement  To bring user-friendly desktop pick-and-place technology to the maker community.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Lance Endres</cp:lastModifiedBy>
  <cp:revision>28</cp:revision>
  <dcterms:modified xsi:type="dcterms:W3CDTF">2021-11-30T14:36:13Z</dcterms:modified>
</cp:coreProperties>
</file>