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6"/>
  </p:notesMasterIdLst>
  <p:sldIdLst>
    <p:sldId id="290" r:id="rId2"/>
    <p:sldId id="291" r:id="rId3"/>
    <p:sldId id="292" r:id="rId4"/>
    <p:sldId id="293" r:id="rId5"/>
  </p:sldIdLst>
  <p:sldSz cx="9144000" cy="5143500" type="screen16x9"/>
  <p:notesSz cx="6858000" cy="9144000"/>
  <p:embeddedFontLst>
    <p:embeddedFont>
      <p:font typeface="Roboto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3E"/>
    <a:srgbClr val="000060"/>
    <a:srgbClr val="00397E"/>
    <a:srgbClr val="00619D"/>
    <a:srgbClr val="00003F"/>
    <a:srgbClr val="8E0000"/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288" y="132"/>
      </p:cViewPr>
      <p:guideLst>
        <p:guide orient="horz" pos="1620"/>
        <p:guide pos="2880"/>
        <p:guide pos="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00768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b194601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b194601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we are trying to solve.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902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 userDrawn="1">
  <p:cSld name="Title and Two Column">
    <p:bg>
      <p:bgPr>
        <a:solidFill>
          <a:srgbClr val="00619D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964163"/>
            <a:ext cx="9144000" cy="8304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60950" y="648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264299" y="1216650"/>
            <a:ext cx="4100531" cy="3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 panose="020B0604020202020204" pitchFamily="34" charset="0"/>
              <a:buChar char="•"/>
              <a:defRPr b="1">
                <a:solidFill>
                  <a:srgbClr val="000000"/>
                </a:solidFill>
              </a:defRPr>
            </a:lvl1pPr>
            <a:lvl2pPr marL="457200" lvl="1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 panose="020B0604020202020204" pitchFamily="34" charset="0"/>
              <a:buChar char="•"/>
              <a:defRPr sz="1600" b="1" baseline="0">
                <a:solidFill>
                  <a:srgbClr val="000000"/>
                </a:solidFill>
              </a:defRPr>
            </a:lvl2pPr>
            <a:lvl3pPr marL="685800" lvl="2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 panose="020B0604020202020204" pitchFamily="34" charset="0"/>
              <a:buChar char="•"/>
              <a:defRPr sz="1400" b="1">
                <a:solidFill>
                  <a:srgbClr val="000000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b="1">
                <a:solidFill>
                  <a:srgbClr val="000000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b="1">
                <a:solidFill>
                  <a:srgbClr val="000000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b="1">
                <a:solidFill>
                  <a:srgbClr val="000000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b="1">
                <a:solidFill>
                  <a:srgbClr val="000000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b="1">
                <a:solidFill>
                  <a:srgbClr val="000000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Char char="■"/>
              <a:defRPr b="1">
                <a:solidFill>
                  <a:srgbClr val="000000"/>
                </a:solidFill>
              </a:defRPr>
            </a:lvl9pPr>
          </a:lstStyle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28;p5"/>
          <p:cNvSpPr txBox="1">
            <a:spLocks noGrp="1"/>
          </p:cNvSpPr>
          <p:nvPr>
            <p:ph type="body" idx="13"/>
          </p:nvPr>
        </p:nvSpPr>
        <p:spPr>
          <a:xfrm>
            <a:off x="4791456" y="1216650"/>
            <a:ext cx="4100531" cy="3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 panose="020B0604020202020204" pitchFamily="34" charset="0"/>
              <a:buChar char="•"/>
              <a:defRPr b="1">
                <a:solidFill>
                  <a:srgbClr val="000000"/>
                </a:solidFill>
              </a:defRPr>
            </a:lvl1pPr>
            <a:lvl2pPr marL="457200" lvl="1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 panose="020B0604020202020204" pitchFamily="34" charset="0"/>
              <a:buChar char="•"/>
              <a:defRPr sz="1600" b="1" baseline="0">
                <a:solidFill>
                  <a:srgbClr val="000000"/>
                </a:solidFill>
              </a:defRPr>
            </a:lvl2pPr>
            <a:lvl3pPr marL="685800" lvl="2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 panose="020B0604020202020204" pitchFamily="34" charset="0"/>
              <a:buChar char="•"/>
              <a:defRPr sz="1400" b="1">
                <a:solidFill>
                  <a:srgbClr val="000000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b="1">
                <a:solidFill>
                  <a:srgbClr val="000000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b="1">
                <a:solidFill>
                  <a:srgbClr val="000000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b="1">
                <a:solidFill>
                  <a:srgbClr val="000000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b="1">
                <a:solidFill>
                  <a:srgbClr val="000000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b="1">
                <a:solidFill>
                  <a:srgbClr val="000000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Char char="■"/>
              <a:defRPr b="1">
                <a:solidFill>
                  <a:srgbClr val="000000"/>
                </a:solidFill>
              </a:defRPr>
            </a:lvl9pPr>
          </a:lstStyle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1349700"/>
            <a:ext cx="9144000" cy="3793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960120"/>
            <a:ext cx="9144000" cy="832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60950" y="648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 b="1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 b="1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 b="1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 b="1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 b="1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 b="1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 b="1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 b="1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rgbClr val="00619D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8"/>
          <a:stretch/>
        </p:blipFill>
        <p:spPr>
          <a:xfrm>
            <a:off x="-57151" y="600"/>
            <a:ext cx="4534629" cy="5143500"/>
          </a:xfrm>
          <a:prstGeom prst="rect">
            <a:avLst/>
          </a:prstGeom>
        </p:spPr>
      </p:pic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9"/>
          <p:cNvSpPr/>
          <p:nvPr userDrawn="1"/>
        </p:nvSpPr>
        <p:spPr>
          <a:xfrm rot="5400000">
            <a:off x="1967857" y="2517750"/>
            <a:ext cx="5142900" cy="108600"/>
          </a:xfrm>
          <a:prstGeom prst="rect">
            <a:avLst/>
          </a:prstGeom>
          <a:gradFill>
            <a:gsLst>
              <a:gs pos="0">
                <a:srgbClr val="00003E"/>
              </a:gs>
              <a:gs pos="54000">
                <a:srgbClr val="00397E"/>
              </a:gs>
              <a:gs pos="100000">
                <a:srgbClr val="00619D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984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rgbClr val="00619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6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8358194" y="3510099"/>
            <a:ext cx="91440" cy="396240"/>
            <a:chOff x="1543057" y="3210062"/>
            <a:chExt cx="91440" cy="396240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1543057" y="3210062"/>
              <a:ext cx="91440" cy="9144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543057" y="3362462"/>
              <a:ext cx="91440" cy="9144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1543057" y="3514862"/>
              <a:ext cx="91440" cy="9144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Material: 44</a:t>
            </a:r>
          </a:p>
          <a:p>
            <a:r>
              <a:rPr lang="en-US" dirty="0" smtClean="0"/>
              <a:t>Speed: 60</a:t>
            </a:r>
          </a:p>
          <a:p>
            <a:r>
              <a:rPr lang="en-US" dirty="0" smtClean="0"/>
              <a:t>Travel: 24</a:t>
            </a:r>
          </a:p>
          <a:p>
            <a:r>
              <a:rPr lang="en-US" dirty="0" smtClean="0"/>
              <a:t>Cooling: 11</a:t>
            </a:r>
          </a:p>
          <a:p>
            <a:r>
              <a:rPr lang="en-US" dirty="0" smtClean="0"/>
              <a:t>Support: 73</a:t>
            </a:r>
          </a:p>
          <a:p>
            <a:r>
              <a:rPr lang="en-US" dirty="0" smtClean="0"/>
              <a:t>Build Plate: 44</a:t>
            </a:r>
          </a:p>
          <a:p>
            <a:r>
              <a:rPr lang="en-US" dirty="0" smtClean="0"/>
              <a:t>Dual Extrusion: 15</a:t>
            </a:r>
          </a:p>
          <a:p>
            <a:r>
              <a:rPr lang="en-US" dirty="0" smtClean="0"/>
              <a:t>Mesh Fixes: 11</a:t>
            </a:r>
          </a:p>
          <a:p>
            <a:r>
              <a:rPr lang="en-US" dirty="0" smtClean="0"/>
              <a:t>Special Modes: 14</a:t>
            </a:r>
          </a:p>
          <a:p>
            <a:pPr lvl="1"/>
            <a:r>
              <a:rPr lang="en-US" dirty="0" smtClean="0"/>
              <a:t>Subtotal: 296</a:t>
            </a:r>
          </a:p>
          <a:p>
            <a:r>
              <a:rPr lang="en-US" dirty="0" smtClean="0"/>
              <a:t>Experimental: 107</a:t>
            </a:r>
          </a:p>
          <a:p>
            <a:pPr lvl="1"/>
            <a:r>
              <a:rPr lang="en-US" dirty="0" smtClean="0"/>
              <a:t>Total: 403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37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chemeClr val="lt1"/>
                </a:solidFill>
              </a:rPr>
              <a:t>Organization</a:t>
            </a:r>
            <a:br>
              <a:rPr lang="en" sz="4800" dirty="0" smtClean="0">
                <a:solidFill>
                  <a:schemeClr val="lt1"/>
                </a:solidFill>
              </a:rPr>
            </a:br>
            <a:r>
              <a:rPr lang="en" sz="4800" dirty="0" smtClean="0">
                <a:solidFill>
                  <a:schemeClr val="lt1"/>
                </a:solidFill>
              </a:rPr>
              <a:t>Changes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 smtClean="0"/>
              <a:t>This section contains some specific examples of suggested changes.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21765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Line Width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 Line Width is the only one of these settings that is “linked” and that is an indication something is wrong.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this case, the setting is organized in the right place, but its behavior is wrong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Line </a:t>
            </a:r>
            <a:r>
              <a:rPr lang="en-US" dirty="0"/>
              <a:t>widths are more closely associated with nozzle size (extruder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Each extruder needs its own Support Line Width.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1583"/>
          <a:stretch/>
        </p:blipFill>
        <p:spPr>
          <a:xfrm>
            <a:off x="5015381" y="1385656"/>
            <a:ext cx="3896269" cy="327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3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Line Width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Imagine the case where there is one 0.4 mm nozzle and one 0.8 mm nozzle size loaded.</a:t>
            </a:r>
          </a:p>
          <a:p>
            <a:pPr lvl="1"/>
            <a:r>
              <a:rPr lang="en-US" dirty="0" smtClean="0"/>
              <a:t>You have to first select which nozzle is used for support, then go back and set the support line width.  This is awkward and unnecessary.</a:t>
            </a:r>
          </a:p>
          <a:p>
            <a:pPr lvl="1"/>
            <a:r>
              <a:rPr lang="en-US" dirty="0" smtClean="0"/>
              <a:t>How is case of support interface versus support infill handled?  One of the nozzles is going to be printing with the wrong Support Line Width for its size.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67476" b="7312"/>
          <a:stretch/>
        </p:blipFill>
        <p:spPr>
          <a:xfrm>
            <a:off x="4949441" y="2000250"/>
            <a:ext cx="3896269" cy="838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388" y="4006175"/>
            <a:ext cx="3934374" cy="10193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434" y="1291189"/>
            <a:ext cx="3877216" cy="2762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4434" y="681629"/>
            <a:ext cx="3877216" cy="2762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70590" y="971337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491697" y="901852"/>
            <a:ext cx="457741" cy="46696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491697" y="2221761"/>
            <a:ext cx="457741" cy="46696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2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7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4049</TotalTime>
  <Words>208</Words>
  <Application>Microsoft Office PowerPoint</Application>
  <PresentationFormat>On-screen Show (16:9)</PresentationFormat>
  <Paragraphs>27</Paragraphs>
  <Slides>4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Roboto</vt:lpstr>
      <vt:lpstr>Material</vt:lpstr>
      <vt:lpstr>PowerPoint Presentation</vt:lpstr>
      <vt:lpstr>Organization Changes</vt:lpstr>
      <vt:lpstr>Support Line Width</vt:lpstr>
      <vt:lpstr>Support Line Width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Lance Endres</dc:creator>
  <cp:lastModifiedBy>Lance Endres</cp:lastModifiedBy>
  <cp:revision>52</cp:revision>
  <dcterms:modified xsi:type="dcterms:W3CDTF">2022-05-18T12:07:39Z</dcterms:modified>
</cp:coreProperties>
</file>