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3"/>
  </p:notesMasterIdLst>
  <p:sldIdLst>
    <p:sldId id="300" r:id="rId2"/>
  </p:sldIdLst>
  <p:sldSz cx="32918400" cy="219456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216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593A7-4CC3-4FE7-9835-47366AE1E571}" v="93" dt="2024-09-19T23:42:51.9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9"/>
    <p:restoredTop sz="95033" autoAdjust="0"/>
  </p:normalViewPr>
  <p:slideViewPr>
    <p:cSldViewPr>
      <p:cViewPr>
        <p:scale>
          <a:sx n="50" d="100"/>
          <a:sy n="50" d="100"/>
        </p:scale>
        <p:origin x="-307" y="-1613"/>
      </p:cViewPr>
      <p:guideLst>
        <p:guide orient="horz" pos="9216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Lendway" userId="e9860795df8c5782" providerId="LiveId" clId="{7567D00D-37E5-49DE-855F-4DE6D32AC904}"/>
    <pc:docChg chg="undo custSel modSld">
      <pc:chgData name="Paul Lendway" userId="e9860795df8c5782" providerId="LiveId" clId="{7567D00D-37E5-49DE-855F-4DE6D32AC904}" dt="2024-09-15T18:41:51.007" v="2829" actId="1076"/>
      <pc:docMkLst>
        <pc:docMk/>
      </pc:docMkLst>
      <pc:sldChg chg="addSp delSp modSp mod">
        <pc:chgData name="Paul Lendway" userId="e9860795df8c5782" providerId="LiveId" clId="{7567D00D-37E5-49DE-855F-4DE6D32AC904}" dt="2024-09-15T18:41:51.007" v="2829" actId="1076"/>
        <pc:sldMkLst>
          <pc:docMk/>
          <pc:sldMk cId="0" sldId="300"/>
        </pc:sldMkLst>
        <pc:spChg chg="add del mod">
          <ac:chgData name="Paul Lendway" userId="e9860795df8c5782" providerId="LiveId" clId="{7567D00D-37E5-49DE-855F-4DE6D32AC904}" dt="2024-09-15T09:56:26.669" v="401" actId="478"/>
          <ac:spMkLst>
            <pc:docMk/>
            <pc:sldMk cId="0" sldId="300"/>
            <ac:spMk id="3" creationId="{68BAAE1C-4CD2-EBCB-1E8D-29A970921C5D}"/>
          </ac:spMkLst>
        </pc:spChg>
        <pc:spChg chg="del">
          <ac:chgData name="Paul Lendway" userId="e9860795df8c5782" providerId="LiveId" clId="{7567D00D-37E5-49DE-855F-4DE6D32AC904}" dt="2024-09-14T22:16:13.655" v="16" actId="478"/>
          <ac:spMkLst>
            <pc:docMk/>
            <pc:sldMk cId="0" sldId="300"/>
            <ac:spMk id="3" creationId="{B5312591-9944-FD5D-CFA1-AAA790F9EF08}"/>
          </ac:spMkLst>
        </pc:spChg>
        <pc:spChg chg="del mod">
          <ac:chgData name="Paul Lendway" userId="e9860795df8c5782" providerId="LiveId" clId="{7567D00D-37E5-49DE-855F-4DE6D32AC904}" dt="2024-09-15T10:20:16.467" v="1102" actId="478"/>
          <ac:spMkLst>
            <pc:docMk/>
            <pc:sldMk cId="0" sldId="300"/>
            <ac:spMk id="4" creationId="{DA05C55C-AECD-93A1-D0E8-237589326468}"/>
          </ac:spMkLst>
        </pc:spChg>
        <pc:spChg chg="add del mod">
          <ac:chgData name="Paul Lendway" userId="e9860795df8c5782" providerId="LiveId" clId="{7567D00D-37E5-49DE-855F-4DE6D32AC904}" dt="2024-09-14T22:16:19.589" v="19" actId="478"/>
          <ac:spMkLst>
            <pc:docMk/>
            <pc:sldMk cId="0" sldId="300"/>
            <ac:spMk id="5" creationId="{25A17207-2EC2-FA05-07D6-4E4912D1FD42}"/>
          </ac:spMkLst>
        </pc:spChg>
        <pc:spChg chg="del mod">
          <ac:chgData name="Paul Lendway" userId="e9860795df8c5782" providerId="LiveId" clId="{7567D00D-37E5-49DE-855F-4DE6D32AC904}" dt="2024-09-14T22:16:49.668" v="44" actId="478"/>
          <ac:spMkLst>
            <pc:docMk/>
            <pc:sldMk cId="0" sldId="300"/>
            <ac:spMk id="6" creationId="{178BB13B-56F2-E16E-097E-813D72914531}"/>
          </ac:spMkLst>
        </pc:spChg>
        <pc:spChg chg="del mod">
          <ac:chgData name="Paul Lendway" userId="e9860795df8c5782" providerId="LiveId" clId="{7567D00D-37E5-49DE-855F-4DE6D32AC904}" dt="2024-09-15T10:20:27.736" v="1111" actId="478"/>
          <ac:spMkLst>
            <pc:docMk/>
            <pc:sldMk cId="0" sldId="300"/>
            <ac:spMk id="7" creationId="{9FAE7D1F-BD4D-3743-2CA2-F2DF7CCB7591}"/>
          </ac:spMkLst>
        </pc:spChg>
        <pc:spChg chg="add del mod">
          <ac:chgData name="Paul Lendway" userId="e9860795df8c5782" providerId="LiveId" clId="{7567D00D-37E5-49DE-855F-4DE6D32AC904}" dt="2024-09-15T13:22:09.654" v="2600" actId="20577"/>
          <ac:spMkLst>
            <pc:docMk/>
            <pc:sldMk cId="0" sldId="300"/>
            <ac:spMk id="8" creationId="{355CFE64-F429-9704-CBDC-F335CDE1C65F}"/>
          </ac:spMkLst>
        </pc:spChg>
        <pc:spChg chg="add mod">
          <ac:chgData name="Paul Lendway" userId="e9860795df8c5782" providerId="LiveId" clId="{7567D00D-37E5-49DE-855F-4DE6D32AC904}" dt="2024-09-15T18:26:36.152" v="2793" actId="1076"/>
          <ac:spMkLst>
            <pc:docMk/>
            <pc:sldMk cId="0" sldId="300"/>
            <ac:spMk id="9" creationId="{3BA5B160-FB1C-7B08-C721-2B2D1D2622B5}"/>
          </ac:spMkLst>
        </pc:spChg>
        <pc:spChg chg="mod">
          <ac:chgData name="Paul Lendway" userId="e9860795df8c5782" providerId="LiveId" clId="{7567D00D-37E5-49DE-855F-4DE6D32AC904}" dt="2024-09-15T18:26:06.639" v="2789" actId="1076"/>
          <ac:spMkLst>
            <pc:docMk/>
            <pc:sldMk cId="0" sldId="300"/>
            <ac:spMk id="13" creationId="{28E7E8D6-EBEF-4B61-42EE-98A875C4C506}"/>
          </ac:spMkLst>
        </pc:spChg>
        <pc:spChg chg="mod">
          <ac:chgData name="Paul Lendway" userId="e9860795df8c5782" providerId="LiveId" clId="{7567D00D-37E5-49DE-855F-4DE6D32AC904}" dt="2024-09-15T18:26:29.160" v="2791" actId="1076"/>
          <ac:spMkLst>
            <pc:docMk/>
            <pc:sldMk cId="0" sldId="300"/>
            <ac:spMk id="14" creationId="{F691110E-ACF0-E513-EE7D-838EB7BD2094}"/>
          </ac:spMkLst>
        </pc:spChg>
        <pc:spChg chg="mod">
          <ac:chgData name="Paul Lendway" userId="e9860795df8c5782" providerId="LiveId" clId="{7567D00D-37E5-49DE-855F-4DE6D32AC904}" dt="2024-09-15T18:28:29.431" v="2814" actId="1076"/>
          <ac:spMkLst>
            <pc:docMk/>
            <pc:sldMk cId="0" sldId="300"/>
            <ac:spMk id="15" creationId="{4FC44E51-C19C-6E1E-0BD7-9591B195E916}"/>
          </ac:spMkLst>
        </pc:spChg>
        <pc:spChg chg="add del mod">
          <ac:chgData name="Paul Lendway" userId="e9860795df8c5782" providerId="LiveId" clId="{7567D00D-37E5-49DE-855F-4DE6D32AC904}" dt="2024-09-15T10:06:57.825" v="564" actId="478"/>
          <ac:spMkLst>
            <pc:docMk/>
            <pc:sldMk cId="0" sldId="300"/>
            <ac:spMk id="16" creationId="{E812D096-0600-6CE9-EBA2-262F142ED0C6}"/>
          </ac:spMkLst>
        </pc:spChg>
        <pc:spChg chg="add mod">
          <ac:chgData name="Paul Lendway" userId="e9860795df8c5782" providerId="LiveId" clId="{7567D00D-37E5-49DE-855F-4DE6D32AC904}" dt="2024-09-15T18:28:21.776" v="2813" actId="1076"/>
          <ac:spMkLst>
            <pc:docMk/>
            <pc:sldMk cId="0" sldId="300"/>
            <ac:spMk id="17" creationId="{13D64689-AE93-9AE4-C516-D73EF4846375}"/>
          </ac:spMkLst>
        </pc:spChg>
        <pc:spChg chg="add del mod">
          <ac:chgData name="Paul Lendway" userId="e9860795df8c5782" providerId="LiveId" clId="{7567D00D-37E5-49DE-855F-4DE6D32AC904}" dt="2024-09-14T22:16:21.753" v="20" actId="478"/>
          <ac:spMkLst>
            <pc:docMk/>
            <pc:sldMk cId="0" sldId="300"/>
            <ac:spMk id="17" creationId="{9C66189D-8BAF-8EF4-94F0-D969596B013B}"/>
          </ac:spMkLst>
        </pc:spChg>
        <pc:spChg chg="add del mod">
          <ac:chgData name="Paul Lendway" userId="e9860795df8c5782" providerId="LiveId" clId="{7567D00D-37E5-49DE-855F-4DE6D32AC904}" dt="2024-09-15T10:19:59.987" v="1087" actId="478"/>
          <ac:spMkLst>
            <pc:docMk/>
            <pc:sldMk cId="0" sldId="300"/>
            <ac:spMk id="18" creationId="{6CC2462E-44F7-605D-FBD9-B295750FE05D}"/>
          </ac:spMkLst>
        </pc:spChg>
        <pc:spChg chg="add mod">
          <ac:chgData name="Paul Lendway" userId="e9860795df8c5782" providerId="LiveId" clId="{7567D00D-37E5-49DE-855F-4DE6D32AC904}" dt="2024-09-15T10:19:56.954" v="1086" actId="1076"/>
          <ac:spMkLst>
            <pc:docMk/>
            <pc:sldMk cId="0" sldId="300"/>
            <ac:spMk id="19" creationId="{4258CCA1-4844-91EF-C924-03D58CE0BE22}"/>
          </ac:spMkLst>
        </pc:spChg>
        <pc:spChg chg="add del">
          <ac:chgData name="Paul Lendway" userId="e9860795df8c5782" providerId="LiveId" clId="{7567D00D-37E5-49DE-855F-4DE6D32AC904}" dt="2024-09-14T22:17:40.604" v="64" actId="478"/>
          <ac:spMkLst>
            <pc:docMk/>
            <pc:sldMk cId="0" sldId="300"/>
            <ac:spMk id="20" creationId="{E4C1C088-D16A-3CA9-51AB-1CD240197188}"/>
          </ac:spMkLst>
        </pc:spChg>
        <pc:spChg chg="add mod">
          <ac:chgData name="Paul Lendway" userId="e9860795df8c5782" providerId="LiveId" clId="{7567D00D-37E5-49DE-855F-4DE6D32AC904}" dt="2024-09-15T18:33:22.595" v="2822" actId="20577"/>
          <ac:spMkLst>
            <pc:docMk/>
            <pc:sldMk cId="0" sldId="300"/>
            <ac:spMk id="21" creationId="{F295E08B-C23F-F214-A431-523BFB09DBFE}"/>
          </ac:spMkLst>
        </pc:spChg>
        <pc:spChg chg="add del mod">
          <ac:chgData name="Paul Lendway" userId="e9860795df8c5782" providerId="LiveId" clId="{7567D00D-37E5-49DE-855F-4DE6D32AC904}" dt="2024-09-15T10:19:39.430" v="1065" actId="478"/>
          <ac:spMkLst>
            <pc:docMk/>
            <pc:sldMk cId="0" sldId="300"/>
            <ac:spMk id="23" creationId="{0E0819BE-E571-D41D-E871-9338AF1247E3}"/>
          </ac:spMkLst>
        </pc:spChg>
        <pc:spChg chg="add mod">
          <ac:chgData name="Paul Lendway" userId="e9860795df8c5782" providerId="LiveId" clId="{7567D00D-37E5-49DE-855F-4DE6D32AC904}" dt="2024-09-15T10:28:23.322" v="1224" actId="1076"/>
          <ac:spMkLst>
            <pc:docMk/>
            <pc:sldMk cId="0" sldId="300"/>
            <ac:spMk id="24" creationId="{B63D7AE5-3CE3-9404-EBBB-ACD32BDD22FA}"/>
          </ac:spMkLst>
        </pc:spChg>
        <pc:spChg chg="add del mod">
          <ac:chgData name="Paul Lendway" userId="e9860795df8c5782" providerId="LiveId" clId="{7567D00D-37E5-49DE-855F-4DE6D32AC904}" dt="2024-09-15T10:26:22.257" v="1193" actId="478"/>
          <ac:spMkLst>
            <pc:docMk/>
            <pc:sldMk cId="0" sldId="300"/>
            <ac:spMk id="25" creationId="{CD6356B6-E31C-D75F-30CC-06692B291CD5}"/>
          </ac:spMkLst>
        </pc:spChg>
        <pc:spChg chg="add del mod">
          <ac:chgData name="Paul Lendway" userId="e9860795df8c5782" providerId="LiveId" clId="{7567D00D-37E5-49DE-855F-4DE6D32AC904}" dt="2024-09-15T10:26:34.834" v="1203" actId="478"/>
          <ac:spMkLst>
            <pc:docMk/>
            <pc:sldMk cId="0" sldId="300"/>
            <ac:spMk id="27" creationId="{1B85AB85-C244-D120-D7C8-E8AEAD7C58CE}"/>
          </ac:spMkLst>
        </pc:spChg>
        <pc:spChg chg="add del mod">
          <ac:chgData name="Paul Lendway" userId="e9860795df8c5782" providerId="LiveId" clId="{7567D00D-37E5-49DE-855F-4DE6D32AC904}" dt="2024-09-14T22:30:00.679" v="343" actId="478"/>
          <ac:spMkLst>
            <pc:docMk/>
            <pc:sldMk cId="0" sldId="300"/>
            <ac:spMk id="29" creationId="{A47A6D1B-49B5-95BD-5D26-E132C9D2AA4F}"/>
          </ac:spMkLst>
        </pc:spChg>
        <pc:spChg chg="add del mod">
          <ac:chgData name="Paul Lendway" userId="e9860795df8c5782" providerId="LiveId" clId="{7567D00D-37E5-49DE-855F-4DE6D32AC904}" dt="2024-09-15T10:20:47.370" v="1130" actId="478"/>
          <ac:spMkLst>
            <pc:docMk/>
            <pc:sldMk cId="0" sldId="300"/>
            <ac:spMk id="29" creationId="{BCC84A58-52D3-0386-378F-B319BECBFBD0}"/>
          </ac:spMkLst>
        </pc:spChg>
        <pc:spChg chg="add mod">
          <ac:chgData name="Paul Lendway" userId="e9860795df8c5782" providerId="LiveId" clId="{7567D00D-37E5-49DE-855F-4DE6D32AC904}" dt="2024-09-14T22:28:15.267" v="150"/>
          <ac:spMkLst>
            <pc:docMk/>
            <pc:sldMk cId="0" sldId="300"/>
            <ac:spMk id="30" creationId="{34A0F84E-5A0C-8229-EDB5-D928B4EF5C2B}"/>
          </ac:spMkLst>
        </pc:spChg>
        <pc:spChg chg="add mod">
          <ac:chgData name="Paul Lendway" userId="e9860795df8c5782" providerId="LiveId" clId="{7567D00D-37E5-49DE-855F-4DE6D32AC904}" dt="2024-09-15T10:20:50.747" v="1131"/>
          <ac:spMkLst>
            <pc:docMk/>
            <pc:sldMk cId="0" sldId="300"/>
            <ac:spMk id="30" creationId="{AE9DC829-1972-F6BB-B731-3ED860D389EA}"/>
          </ac:spMkLst>
        </pc:spChg>
        <pc:spChg chg="add del mod">
          <ac:chgData name="Paul Lendway" userId="e9860795df8c5782" providerId="LiveId" clId="{7567D00D-37E5-49DE-855F-4DE6D32AC904}" dt="2024-09-15T12:41:13.200" v="1864" actId="478"/>
          <ac:spMkLst>
            <pc:docMk/>
            <pc:sldMk cId="0" sldId="300"/>
            <ac:spMk id="31" creationId="{1E5BE9D6-ADB3-D892-7AF7-47DCA444BE65}"/>
          </ac:spMkLst>
        </pc:spChg>
        <pc:spChg chg="add del mod">
          <ac:chgData name="Paul Lendway" userId="e9860795df8c5782" providerId="LiveId" clId="{7567D00D-37E5-49DE-855F-4DE6D32AC904}" dt="2024-09-15T10:21:06.952" v="1148" actId="478"/>
          <ac:spMkLst>
            <pc:docMk/>
            <pc:sldMk cId="0" sldId="300"/>
            <ac:spMk id="32" creationId="{04F9D0F0-67ED-3A14-E33C-E8FF2695F4F1}"/>
          </ac:spMkLst>
        </pc:spChg>
        <pc:spChg chg="add del mod">
          <ac:chgData name="Paul Lendway" userId="e9860795df8c5782" providerId="LiveId" clId="{7567D00D-37E5-49DE-855F-4DE6D32AC904}" dt="2024-09-15T12:43:07.230" v="1907" actId="478"/>
          <ac:spMkLst>
            <pc:docMk/>
            <pc:sldMk cId="0" sldId="300"/>
            <ac:spMk id="33" creationId="{7B5DC9FB-7964-307B-62F7-4CBC2AC7BCB4}"/>
          </ac:spMkLst>
        </pc:spChg>
        <pc:spChg chg="add del mod">
          <ac:chgData name="Paul Lendway" userId="e9860795df8c5782" providerId="LiveId" clId="{7567D00D-37E5-49DE-855F-4DE6D32AC904}" dt="2024-09-15T12:41:09.894" v="1863" actId="478"/>
          <ac:spMkLst>
            <pc:docMk/>
            <pc:sldMk cId="0" sldId="300"/>
            <ac:spMk id="34" creationId="{F69AFAAD-247D-A005-2D2D-F425FC98C21D}"/>
          </ac:spMkLst>
        </pc:spChg>
        <pc:spChg chg="add del mod">
          <ac:chgData name="Paul Lendway" userId="e9860795df8c5782" providerId="LiveId" clId="{7567D00D-37E5-49DE-855F-4DE6D32AC904}" dt="2024-09-14T22:30:24.267" v="367" actId="478"/>
          <ac:spMkLst>
            <pc:docMk/>
            <pc:sldMk cId="0" sldId="300"/>
            <ac:spMk id="35" creationId="{4D91C37D-85B1-F523-7603-BAA09052B5B3}"/>
          </ac:spMkLst>
        </pc:spChg>
        <pc:spChg chg="add mod">
          <ac:chgData name="Paul Lendway" userId="e9860795df8c5782" providerId="LiveId" clId="{7567D00D-37E5-49DE-855F-4DE6D32AC904}" dt="2024-09-15T10:26:15.355" v="1190"/>
          <ac:spMkLst>
            <pc:docMk/>
            <pc:sldMk cId="0" sldId="300"/>
            <ac:spMk id="35" creationId="{CDDFD380-0444-97FE-579F-403E8B91BFFE}"/>
          </ac:spMkLst>
        </pc:spChg>
        <pc:spChg chg="add del mod">
          <ac:chgData name="Paul Lendway" userId="e9860795df8c5782" providerId="LiveId" clId="{7567D00D-37E5-49DE-855F-4DE6D32AC904}" dt="2024-09-15T10:20:39.676" v="1127" actId="478"/>
          <ac:spMkLst>
            <pc:docMk/>
            <pc:sldMk cId="0" sldId="300"/>
            <ac:spMk id="36" creationId="{24565751-E838-D2CB-87C9-7E3987172266}"/>
          </ac:spMkLst>
        </pc:spChg>
        <pc:spChg chg="add mod">
          <ac:chgData name="Paul Lendway" userId="e9860795df8c5782" providerId="LiveId" clId="{7567D00D-37E5-49DE-855F-4DE6D32AC904}" dt="2024-09-15T18:28:02.303" v="2810" actId="1076"/>
          <ac:spMkLst>
            <pc:docMk/>
            <pc:sldMk cId="0" sldId="300"/>
            <ac:spMk id="37" creationId="{93AD982C-897C-6F62-7B26-5B506BF05E60}"/>
          </ac:spMkLst>
        </pc:spChg>
        <pc:spChg chg="add mod">
          <ac:chgData name="Paul Lendway" userId="e9860795df8c5782" providerId="LiveId" clId="{7567D00D-37E5-49DE-855F-4DE6D32AC904}" dt="2024-09-15T18:27:42.886" v="2806" actId="1076"/>
          <ac:spMkLst>
            <pc:docMk/>
            <pc:sldMk cId="0" sldId="300"/>
            <ac:spMk id="39" creationId="{50554817-3D6A-D987-D3C5-90E7057D6B2C}"/>
          </ac:spMkLst>
        </pc:spChg>
        <pc:spChg chg="add del">
          <ac:chgData name="Paul Lendway" userId="e9860795df8c5782" providerId="LiveId" clId="{7567D00D-37E5-49DE-855F-4DE6D32AC904}" dt="2024-09-15T12:35:58.088" v="1447" actId="22"/>
          <ac:spMkLst>
            <pc:docMk/>
            <pc:sldMk cId="0" sldId="300"/>
            <ac:spMk id="43" creationId="{CE231595-B13F-492D-EC49-F6F98DC02E23}"/>
          </ac:spMkLst>
        </pc:spChg>
        <pc:spChg chg="add mod">
          <ac:chgData name="Paul Lendway" userId="e9860795df8c5782" providerId="LiveId" clId="{7567D00D-37E5-49DE-855F-4DE6D32AC904}" dt="2024-09-15T18:26:32.536" v="2792" actId="1076"/>
          <ac:spMkLst>
            <pc:docMk/>
            <pc:sldMk cId="0" sldId="300"/>
            <ac:spMk id="44" creationId="{0A3344C7-0D6E-6B9D-6126-91E93A5224A5}"/>
          </ac:spMkLst>
        </pc:spChg>
        <pc:spChg chg="add del mod">
          <ac:chgData name="Paul Lendway" userId="e9860795df8c5782" providerId="LiveId" clId="{7567D00D-37E5-49DE-855F-4DE6D32AC904}" dt="2024-09-15T12:36:39.569" v="1509" actId="478"/>
          <ac:spMkLst>
            <pc:docMk/>
            <pc:sldMk cId="0" sldId="300"/>
            <ac:spMk id="45" creationId="{45883BDE-C96D-E779-C2D0-7852801BEE39}"/>
          </ac:spMkLst>
        </pc:spChg>
        <pc:spChg chg="add mod">
          <ac:chgData name="Paul Lendway" userId="e9860795df8c5782" providerId="LiveId" clId="{7567D00D-37E5-49DE-855F-4DE6D32AC904}" dt="2024-09-15T18:33:13.171" v="2820" actId="20577"/>
          <ac:spMkLst>
            <pc:docMk/>
            <pc:sldMk cId="0" sldId="300"/>
            <ac:spMk id="46" creationId="{82EB8C4D-3A12-B579-CCED-A1389F9FB1EC}"/>
          </ac:spMkLst>
        </pc:spChg>
        <pc:spChg chg="del mod">
          <ac:chgData name="Paul Lendway" userId="e9860795df8c5782" providerId="LiveId" clId="{7567D00D-37E5-49DE-855F-4DE6D32AC904}" dt="2024-09-15T10:19:36.036" v="1063" actId="478"/>
          <ac:spMkLst>
            <pc:docMk/>
            <pc:sldMk cId="0" sldId="300"/>
            <ac:spMk id="15362" creationId="{4251E2ED-F12E-8AD8-1182-730350273244}"/>
          </ac:spMkLst>
        </pc:spChg>
        <pc:spChg chg="del">
          <ac:chgData name="Paul Lendway" userId="e9860795df8c5782" providerId="LiveId" clId="{7567D00D-37E5-49DE-855F-4DE6D32AC904}" dt="2024-09-15T09:56:23.162" v="400" actId="478"/>
          <ac:spMkLst>
            <pc:docMk/>
            <pc:sldMk cId="0" sldId="300"/>
            <ac:spMk id="15369" creationId="{7C70C952-A183-CE6C-8F21-F432A067F201}"/>
          </ac:spMkLst>
        </pc:spChg>
        <pc:spChg chg="del mod">
          <ac:chgData name="Paul Lendway" userId="e9860795df8c5782" providerId="LiveId" clId="{7567D00D-37E5-49DE-855F-4DE6D32AC904}" dt="2024-09-14T22:16:18.653" v="18" actId="478"/>
          <ac:spMkLst>
            <pc:docMk/>
            <pc:sldMk cId="0" sldId="300"/>
            <ac:spMk id="15375" creationId="{E3861959-4195-C651-777A-7180F54DA4CF}"/>
          </ac:spMkLst>
        </pc:spChg>
        <pc:spChg chg="del">
          <ac:chgData name="Paul Lendway" userId="e9860795df8c5782" providerId="LiveId" clId="{7567D00D-37E5-49DE-855F-4DE6D32AC904}" dt="2024-09-14T22:16:11.737" v="15" actId="478"/>
          <ac:spMkLst>
            <pc:docMk/>
            <pc:sldMk cId="0" sldId="300"/>
            <ac:spMk id="15376" creationId="{686EB9FA-6A09-97ED-76A5-800D919B2047}"/>
          </ac:spMkLst>
        </pc:spChg>
        <pc:spChg chg="del mod">
          <ac:chgData name="Paul Lendway" userId="e9860795df8c5782" providerId="LiveId" clId="{7567D00D-37E5-49DE-855F-4DE6D32AC904}" dt="2024-09-14T22:30:18.789" v="365" actId="478"/>
          <ac:spMkLst>
            <pc:docMk/>
            <pc:sldMk cId="0" sldId="300"/>
            <ac:spMk id="15377" creationId="{816EDB6B-F913-A89F-0F05-A411F5C5FAB9}"/>
          </ac:spMkLst>
        </pc:spChg>
        <pc:spChg chg="mod">
          <ac:chgData name="Paul Lendway" userId="e9860795df8c5782" providerId="LiveId" clId="{7567D00D-37E5-49DE-855F-4DE6D32AC904}" dt="2024-09-15T13:30:28.473" v="2688" actId="1076"/>
          <ac:spMkLst>
            <pc:docMk/>
            <pc:sldMk cId="0" sldId="300"/>
            <ac:spMk id="15378" creationId="{DDA90359-326F-8EDC-25D1-0BCB44D256DD}"/>
          </ac:spMkLst>
        </pc:spChg>
        <pc:spChg chg="mod">
          <ac:chgData name="Paul Lendway" userId="e9860795df8c5782" providerId="LiveId" clId="{7567D00D-37E5-49DE-855F-4DE6D32AC904}" dt="2024-09-15T18:41:51.007" v="2829" actId="1076"/>
          <ac:spMkLst>
            <pc:docMk/>
            <pc:sldMk cId="0" sldId="300"/>
            <ac:spMk id="15381" creationId="{144812A3-C976-721F-5334-816635FAC50B}"/>
          </ac:spMkLst>
        </pc:spChg>
        <pc:graphicFrameChg chg="mod">
          <ac:chgData name="Paul Lendway" userId="e9860795df8c5782" providerId="LiveId" clId="{7567D00D-37E5-49DE-855F-4DE6D32AC904}" dt="2024-09-15T18:25:52.135" v="2788" actId="1076"/>
          <ac:graphicFrameMkLst>
            <pc:docMk/>
            <pc:sldMk cId="0" sldId="300"/>
            <ac:graphicFrameMk id="10" creationId="{012E6954-49A3-F012-F028-2BE6672BD6C0}"/>
          </ac:graphicFrameMkLst>
        </pc:graphicFrameChg>
        <pc:graphicFrameChg chg="del mod">
          <ac:chgData name="Paul Lendway" userId="e9860795df8c5782" providerId="LiveId" clId="{7567D00D-37E5-49DE-855F-4DE6D32AC904}" dt="2024-09-15T10:08:48.915" v="593" actId="478"/>
          <ac:graphicFrameMkLst>
            <pc:docMk/>
            <pc:sldMk cId="0" sldId="300"/>
            <ac:graphicFrameMk id="22" creationId="{E92E5556-48DB-7889-9E6A-E5503C0DF122}"/>
          </ac:graphicFrameMkLst>
        </pc:graphicFrameChg>
        <pc:picChg chg="add mod">
          <ac:chgData name="Paul Lendway" userId="e9860795df8c5782" providerId="LiveId" clId="{7567D00D-37E5-49DE-855F-4DE6D32AC904}" dt="2024-09-15T18:34:03.922" v="2824" actId="1076"/>
          <ac:picMkLst>
            <pc:docMk/>
            <pc:sldMk cId="0" sldId="300"/>
            <ac:picMk id="6" creationId="{6D1B1CF0-7527-5D1E-BBCC-CB59CD7B28CE}"/>
          </ac:picMkLst>
        </pc:picChg>
        <pc:picChg chg="del">
          <ac:chgData name="Paul Lendway" userId="e9860795df8c5782" providerId="LiveId" clId="{7567D00D-37E5-49DE-855F-4DE6D32AC904}" dt="2024-09-14T22:31:55.188" v="384" actId="478"/>
          <ac:picMkLst>
            <pc:docMk/>
            <pc:sldMk cId="0" sldId="300"/>
            <ac:picMk id="9" creationId="{A979E431-62BA-D403-E821-81E080765488}"/>
          </ac:picMkLst>
        </pc:picChg>
        <pc:picChg chg="add del mod">
          <ac:chgData name="Paul Lendway" userId="e9860795df8c5782" providerId="LiveId" clId="{7567D00D-37E5-49DE-855F-4DE6D32AC904}" dt="2024-09-14T22:24:22.233" v="123" actId="478"/>
          <ac:picMkLst>
            <pc:docMk/>
            <pc:sldMk cId="0" sldId="300"/>
            <ac:picMk id="24" creationId="{2CB1226C-D5EF-D1E6-DEB9-8BCBEBC9F288}"/>
          </ac:picMkLst>
        </pc:picChg>
        <pc:picChg chg="add mod">
          <ac:chgData name="Paul Lendway" userId="e9860795df8c5782" providerId="LiveId" clId="{7567D00D-37E5-49DE-855F-4DE6D32AC904}" dt="2024-09-15T18:33:43.504" v="2823" actId="14100"/>
          <ac:picMkLst>
            <pc:docMk/>
            <pc:sldMk cId="0" sldId="300"/>
            <ac:picMk id="26" creationId="{8761EDC5-3B0B-2FCF-128D-8E1FF4DDF425}"/>
          </ac:picMkLst>
        </pc:picChg>
        <pc:picChg chg="add del mod">
          <ac:chgData name="Paul Lendway" userId="e9860795df8c5782" providerId="LiveId" clId="{7567D00D-37E5-49DE-855F-4DE6D32AC904}" dt="2024-09-15T13:17:22.910" v="2368" actId="478"/>
          <ac:picMkLst>
            <pc:docMk/>
            <pc:sldMk cId="0" sldId="300"/>
            <ac:picMk id="28" creationId="{BC88AD7E-B268-9743-FDBE-2A3C2B346134}"/>
          </ac:picMkLst>
        </pc:picChg>
        <pc:picChg chg="del mod">
          <ac:chgData name="Paul Lendway" userId="e9860795df8c5782" providerId="LiveId" clId="{7567D00D-37E5-49DE-855F-4DE6D32AC904}" dt="2024-09-14T22:26:26.444" v="130" actId="478"/>
          <ac:picMkLst>
            <pc:docMk/>
            <pc:sldMk cId="0" sldId="300"/>
            <ac:picMk id="33" creationId="{E276F55C-8FC4-187E-5F60-084E5D062D3A}"/>
          </ac:picMkLst>
        </pc:picChg>
        <pc:picChg chg="add mod">
          <ac:chgData name="Paul Lendway" userId="e9860795df8c5782" providerId="LiveId" clId="{7567D00D-37E5-49DE-855F-4DE6D32AC904}" dt="2024-09-15T13:13:13.295" v="2344" actId="1076"/>
          <ac:picMkLst>
            <pc:docMk/>
            <pc:sldMk cId="0" sldId="300"/>
            <ac:picMk id="38" creationId="{800C3D3F-3AEB-58C6-C77D-92AB831A71CA}"/>
          </ac:picMkLst>
        </pc:picChg>
        <pc:picChg chg="add mod">
          <ac:chgData name="Paul Lendway" userId="e9860795df8c5782" providerId="LiveId" clId="{7567D00D-37E5-49DE-855F-4DE6D32AC904}" dt="2024-09-15T18:35:23.743" v="2827" actId="1076"/>
          <ac:picMkLst>
            <pc:docMk/>
            <pc:sldMk cId="0" sldId="300"/>
            <ac:picMk id="41" creationId="{A48EA2E1-055F-ADDB-FE1D-36B67267AD27}"/>
          </ac:picMkLst>
        </pc:picChg>
        <pc:picChg chg="add mod">
          <ac:chgData name="Paul Lendway" userId="e9860795df8c5782" providerId="LiveId" clId="{7567D00D-37E5-49DE-855F-4DE6D32AC904}" dt="2024-09-15T13:29:23.551" v="2660" actId="1076"/>
          <ac:picMkLst>
            <pc:docMk/>
            <pc:sldMk cId="0" sldId="300"/>
            <ac:picMk id="48" creationId="{82E51FF4-4EC0-E037-15F1-5B2D720DD294}"/>
          </ac:picMkLst>
        </pc:picChg>
        <pc:picChg chg="add del">
          <ac:chgData name="Paul Lendway" userId="e9860795df8c5782" providerId="LiveId" clId="{7567D00D-37E5-49DE-855F-4DE6D32AC904}" dt="2024-09-15T13:14:18.197" v="2347" actId="478"/>
          <ac:picMkLst>
            <pc:docMk/>
            <pc:sldMk cId="0" sldId="300"/>
            <ac:picMk id="50" creationId="{626A569B-395B-9CD2-9107-77B648749F08}"/>
          </ac:picMkLst>
        </pc:picChg>
        <pc:picChg chg="add mod">
          <ac:chgData name="Paul Lendway" userId="e9860795df8c5782" providerId="LiveId" clId="{7567D00D-37E5-49DE-855F-4DE6D32AC904}" dt="2024-09-15T18:34:06.047" v="2825" actId="1076"/>
          <ac:picMkLst>
            <pc:docMk/>
            <pc:sldMk cId="0" sldId="300"/>
            <ac:picMk id="52" creationId="{EA64B191-4B42-C1B4-4EE9-0CCC549D013D}"/>
          </ac:picMkLst>
        </pc:picChg>
        <pc:cxnChg chg="add del mod">
          <ac:chgData name="Paul Lendway" userId="e9860795df8c5782" providerId="LiveId" clId="{7567D00D-37E5-49DE-855F-4DE6D32AC904}" dt="2024-09-15T18:24:34.422" v="2775" actId="478"/>
          <ac:cxnSpMkLst>
            <pc:docMk/>
            <pc:sldMk cId="0" sldId="300"/>
            <ac:cxnSpMk id="3" creationId="{9355C36B-E28F-9D02-5D6E-FC069C061C02}"/>
          </ac:cxnSpMkLst>
        </pc:cxnChg>
        <pc:cxnChg chg="add del mod">
          <ac:chgData name="Paul Lendway" userId="e9860795df8c5782" providerId="LiveId" clId="{7567D00D-37E5-49DE-855F-4DE6D32AC904}" dt="2024-09-15T18:29:03.759" v="2818" actId="478"/>
          <ac:cxnSpMkLst>
            <pc:docMk/>
            <pc:sldMk cId="0" sldId="300"/>
            <ac:cxnSpMk id="7" creationId="{76D8A0E6-7162-1851-5B78-B96A3CF001A0}"/>
          </ac:cxnSpMkLst>
        </pc:cxnChg>
        <pc:cxnChg chg="add del mod">
          <ac:chgData name="Paul Lendway" userId="e9860795df8c5782" providerId="LiveId" clId="{7567D00D-37E5-49DE-855F-4DE6D32AC904}" dt="2024-09-15T13:32:05.701" v="2701" actId="478"/>
          <ac:cxnSpMkLst>
            <pc:docMk/>
            <pc:sldMk cId="0" sldId="300"/>
            <ac:cxnSpMk id="54" creationId="{F76BD70E-48AD-EF01-1949-1CB4F47F0A4D}"/>
          </ac:cxnSpMkLst>
        </pc:cxnChg>
      </pc:sldChg>
    </pc:docChg>
  </pc:docChgLst>
  <pc:docChgLst>
    <pc:chgData name="Paul Lendway" userId="e9860795df8c5782" providerId="LiveId" clId="{6B1593A7-4CC3-4FE7-9835-47366AE1E571}"/>
    <pc:docChg chg="undo custSel modSld">
      <pc:chgData name="Paul Lendway" userId="e9860795df8c5782" providerId="LiveId" clId="{6B1593A7-4CC3-4FE7-9835-47366AE1E571}" dt="2024-09-20T10:49:42.792" v="4473" actId="113"/>
      <pc:docMkLst>
        <pc:docMk/>
      </pc:docMkLst>
      <pc:sldChg chg="addSp delSp modSp mod">
        <pc:chgData name="Paul Lendway" userId="e9860795df8c5782" providerId="LiveId" clId="{6B1593A7-4CC3-4FE7-9835-47366AE1E571}" dt="2024-09-20T10:49:42.792" v="4473" actId="113"/>
        <pc:sldMkLst>
          <pc:docMk/>
          <pc:sldMk cId="0" sldId="300"/>
        </pc:sldMkLst>
        <pc:spChg chg="add del mod">
          <ac:chgData name="Paul Lendway" userId="e9860795df8c5782" providerId="LiveId" clId="{6B1593A7-4CC3-4FE7-9835-47366AE1E571}" dt="2024-09-19T23:37:36.993" v="4063" actId="478"/>
          <ac:spMkLst>
            <pc:docMk/>
            <pc:sldMk cId="0" sldId="300"/>
            <ac:spMk id="2" creationId="{4FC44E51-C19C-6E1E-0BD7-9591B195E916}"/>
          </ac:spMkLst>
        </pc:spChg>
        <pc:spChg chg="add del mod">
          <ac:chgData name="Paul Lendway" userId="e9860795df8c5782" providerId="LiveId" clId="{6B1593A7-4CC3-4FE7-9835-47366AE1E571}" dt="2024-09-19T20:58:58.107" v="761" actId="478"/>
          <ac:spMkLst>
            <pc:docMk/>
            <pc:sldMk cId="0" sldId="300"/>
            <ac:spMk id="2" creationId="{F84326D7-1656-C2E8-C70D-CD3B9FCFE5E5}"/>
          </ac:spMkLst>
        </pc:spChg>
        <pc:spChg chg="add del mod">
          <ac:chgData name="Paul Lendway" userId="e9860795df8c5782" providerId="LiveId" clId="{6B1593A7-4CC3-4FE7-9835-47366AE1E571}" dt="2024-09-19T21:05:54.956" v="857" actId="478"/>
          <ac:spMkLst>
            <pc:docMk/>
            <pc:sldMk cId="0" sldId="300"/>
            <ac:spMk id="3" creationId="{36D1B878-8E80-DEAB-D41B-2A3406EF4B70}"/>
          </ac:spMkLst>
        </pc:spChg>
        <pc:spChg chg="add del mod">
          <ac:chgData name="Paul Lendway" userId="e9860795df8c5782" providerId="LiveId" clId="{6B1593A7-4CC3-4FE7-9835-47366AE1E571}" dt="2024-09-19T18:04:28.618" v="5" actId="478"/>
          <ac:spMkLst>
            <pc:docMk/>
            <pc:sldMk cId="0" sldId="300"/>
            <ac:spMk id="3" creationId="{D6410BBB-D465-4F77-04BE-65D842A84633}"/>
          </ac:spMkLst>
        </pc:spChg>
        <pc:spChg chg="add mod">
          <ac:chgData name="Paul Lendway" userId="e9860795df8c5782" providerId="LiveId" clId="{6B1593A7-4CC3-4FE7-9835-47366AE1E571}" dt="2024-09-20T10:47:27.564" v="4453" actId="20577"/>
          <ac:spMkLst>
            <pc:docMk/>
            <pc:sldMk cId="0" sldId="300"/>
            <ac:spMk id="3" creationId="{F40D3831-6C9D-189F-30FD-B2726BB7D4CF}"/>
          </ac:spMkLst>
        </pc:spChg>
        <pc:spChg chg="add mod">
          <ac:chgData name="Paul Lendway" userId="e9860795df8c5782" providerId="LiveId" clId="{6B1593A7-4CC3-4FE7-9835-47366AE1E571}" dt="2024-09-19T23:45:19.550" v="4142" actId="1076"/>
          <ac:spMkLst>
            <pc:docMk/>
            <pc:sldMk cId="0" sldId="300"/>
            <ac:spMk id="4" creationId="{C7663256-F108-9DAD-2262-AADE6325BB59}"/>
          </ac:spMkLst>
        </pc:spChg>
        <pc:spChg chg="add del mod">
          <ac:chgData name="Paul Lendway" userId="e9860795df8c5782" providerId="LiveId" clId="{6B1593A7-4CC3-4FE7-9835-47366AE1E571}" dt="2024-09-19T21:16:37.750" v="1217" actId="478"/>
          <ac:spMkLst>
            <pc:docMk/>
            <pc:sldMk cId="0" sldId="300"/>
            <ac:spMk id="5" creationId="{4BA5AEC4-048E-3E19-FF1E-23E860A05C30}"/>
          </ac:spMkLst>
        </pc:spChg>
        <pc:spChg chg="add del mod">
          <ac:chgData name="Paul Lendway" userId="e9860795df8c5782" providerId="LiveId" clId="{6B1593A7-4CC3-4FE7-9835-47366AE1E571}" dt="2024-09-19T21:03:51.667" v="836" actId="478"/>
          <ac:spMkLst>
            <pc:docMk/>
            <pc:sldMk cId="0" sldId="300"/>
            <ac:spMk id="5" creationId="{ABFB37E9-E6E6-86D7-6C68-49D06D701232}"/>
          </ac:spMkLst>
        </pc:spChg>
        <pc:spChg chg="add del mod">
          <ac:chgData name="Paul Lendway" userId="e9860795df8c5782" providerId="LiveId" clId="{6B1593A7-4CC3-4FE7-9835-47366AE1E571}" dt="2024-09-19T20:59:54.208" v="784" actId="478"/>
          <ac:spMkLst>
            <pc:docMk/>
            <pc:sldMk cId="0" sldId="300"/>
            <ac:spMk id="7" creationId="{34CDE461-FE1B-8872-F4D1-612974737665}"/>
          </ac:spMkLst>
        </pc:spChg>
        <pc:spChg chg="add mod">
          <ac:chgData name="Paul Lendway" userId="e9860795df8c5782" providerId="LiveId" clId="{6B1593A7-4CC3-4FE7-9835-47366AE1E571}" dt="2024-09-19T23:40:37.342" v="4106" actId="1076"/>
          <ac:spMkLst>
            <pc:docMk/>
            <pc:sldMk cId="0" sldId="300"/>
            <ac:spMk id="7" creationId="{73DE1FD3-C5DF-2E6C-8E15-B90E7099F1E2}"/>
          </ac:spMkLst>
        </pc:spChg>
        <pc:spChg chg="del mod">
          <ac:chgData name="Paul Lendway" userId="e9860795df8c5782" providerId="LiveId" clId="{6B1593A7-4CC3-4FE7-9835-47366AE1E571}" dt="2024-09-19T20:18:50.543" v="541" actId="478"/>
          <ac:spMkLst>
            <pc:docMk/>
            <pc:sldMk cId="0" sldId="300"/>
            <ac:spMk id="8" creationId="{355CFE64-F429-9704-CBDC-F335CDE1C65F}"/>
          </ac:spMkLst>
        </pc:spChg>
        <pc:spChg chg="add mod">
          <ac:chgData name="Paul Lendway" userId="e9860795df8c5782" providerId="LiveId" clId="{6B1593A7-4CC3-4FE7-9835-47366AE1E571}" dt="2024-09-19T23:45:05.118" v="4139" actId="1076"/>
          <ac:spMkLst>
            <pc:docMk/>
            <pc:sldMk cId="0" sldId="300"/>
            <ac:spMk id="8" creationId="{4229612F-FCD8-1D2E-8A29-0FC07F30B811}"/>
          </ac:spMkLst>
        </pc:spChg>
        <pc:spChg chg="del mod">
          <ac:chgData name="Paul Lendway" userId="e9860795df8c5782" providerId="LiveId" clId="{6B1593A7-4CC3-4FE7-9835-47366AE1E571}" dt="2024-09-19T20:19:21.499" v="553" actId="478"/>
          <ac:spMkLst>
            <pc:docMk/>
            <pc:sldMk cId="0" sldId="300"/>
            <ac:spMk id="9" creationId="{3BA5B160-FB1C-7B08-C721-2B2D1D2622B5}"/>
          </ac:spMkLst>
        </pc:spChg>
        <pc:spChg chg="add mod">
          <ac:chgData name="Paul Lendway" userId="e9860795df8c5782" providerId="LiveId" clId="{6B1593A7-4CC3-4FE7-9835-47366AE1E571}" dt="2024-09-19T23:44:59.094" v="4137" actId="1076"/>
          <ac:spMkLst>
            <pc:docMk/>
            <pc:sldMk cId="0" sldId="300"/>
            <ac:spMk id="9" creationId="{61AE139D-9593-A07B-56BC-3360F8D89EAC}"/>
          </ac:spMkLst>
        </pc:spChg>
        <pc:spChg chg="add mod">
          <ac:chgData name="Paul Lendway" userId="e9860795df8c5782" providerId="LiveId" clId="{6B1593A7-4CC3-4FE7-9835-47366AE1E571}" dt="2024-09-19T23:40:18.782" v="4101" actId="1076"/>
          <ac:spMkLst>
            <pc:docMk/>
            <pc:sldMk cId="0" sldId="300"/>
            <ac:spMk id="10" creationId="{D4CDCC82-ED3D-C85A-4BFB-ABAA246A5630}"/>
          </ac:spMkLst>
        </pc:spChg>
        <pc:spChg chg="del mod">
          <ac:chgData name="Paul Lendway" userId="e9860795df8c5782" providerId="LiveId" clId="{6B1593A7-4CC3-4FE7-9835-47366AE1E571}" dt="2024-09-19T20:18:48.220" v="540" actId="478"/>
          <ac:spMkLst>
            <pc:docMk/>
            <pc:sldMk cId="0" sldId="300"/>
            <ac:spMk id="13" creationId="{28E7E8D6-EBEF-4B61-42EE-98A875C4C506}"/>
          </ac:spMkLst>
        </pc:spChg>
        <pc:spChg chg="add mod">
          <ac:chgData name="Paul Lendway" userId="e9860795df8c5782" providerId="LiveId" clId="{6B1593A7-4CC3-4FE7-9835-47366AE1E571}" dt="2024-09-20T10:36:33.879" v="4430" actId="20577"/>
          <ac:spMkLst>
            <pc:docMk/>
            <pc:sldMk cId="0" sldId="300"/>
            <ac:spMk id="13" creationId="{828850C7-F03E-EB03-C6B8-84FAEA4520BA}"/>
          </ac:spMkLst>
        </pc:spChg>
        <pc:spChg chg="add mod">
          <ac:chgData name="Paul Lendway" userId="e9860795df8c5782" providerId="LiveId" clId="{6B1593A7-4CC3-4FE7-9835-47366AE1E571}" dt="2024-09-20T10:40:40.551" v="4443" actId="1076"/>
          <ac:spMkLst>
            <pc:docMk/>
            <pc:sldMk cId="0" sldId="300"/>
            <ac:spMk id="14" creationId="{C1866CA5-720F-8902-B7C9-CF5858DF621C}"/>
          </ac:spMkLst>
        </pc:spChg>
        <pc:spChg chg="del mod">
          <ac:chgData name="Paul Lendway" userId="e9860795df8c5782" providerId="LiveId" clId="{6B1593A7-4CC3-4FE7-9835-47366AE1E571}" dt="2024-09-19T20:17:47.865" v="524" actId="478"/>
          <ac:spMkLst>
            <pc:docMk/>
            <pc:sldMk cId="0" sldId="300"/>
            <ac:spMk id="14" creationId="{F691110E-ACF0-E513-EE7D-838EB7BD2094}"/>
          </ac:spMkLst>
        </pc:spChg>
        <pc:spChg chg="del mod">
          <ac:chgData name="Paul Lendway" userId="e9860795df8c5782" providerId="LiveId" clId="{6B1593A7-4CC3-4FE7-9835-47366AE1E571}" dt="2024-09-19T21:05:50.636" v="855" actId="478"/>
          <ac:spMkLst>
            <pc:docMk/>
            <pc:sldMk cId="0" sldId="300"/>
            <ac:spMk id="15" creationId="{4FC44E51-C19C-6E1E-0BD7-9591B195E916}"/>
          </ac:spMkLst>
        </pc:spChg>
        <pc:spChg chg="add mod">
          <ac:chgData name="Paul Lendway" userId="e9860795df8c5782" providerId="LiveId" clId="{6B1593A7-4CC3-4FE7-9835-47366AE1E571}" dt="2024-09-19T23:44:19.270" v="4129" actId="1076"/>
          <ac:spMkLst>
            <pc:docMk/>
            <pc:sldMk cId="0" sldId="300"/>
            <ac:spMk id="15" creationId="{D775A3DB-7BB3-5E75-ACF8-C367DD0E0F3B}"/>
          </ac:spMkLst>
        </pc:spChg>
        <pc:spChg chg="add mod">
          <ac:chgData name="Paul Lendway" userId="e9860795df8c5782" providerId="LiveId" clId="{6B1593A7-4CC3-4FE7-9835-47366AE1E571}" dt="2024-09-19T23:29:15.783" v="3440" actId="1076"/>
          <ac:spMkLst>
            <pc:docMk/>
            <pc:sldMk cId="0" sldId="300"/>
            <ac:spMk id="16" creationId="{2E1779D1-D360-41B9-B184-CB8F7440AC49}"/>
          </ac:spMkLst>
        </pc:spChg>
        <pc:spChg chg="del mod">
          <ac:chgData name="Paul Lendway" userId="e9860795df8c5782" providerId="LiveId" clId="{6B1593A7-4CC3-4FE7-9835-47366AE1E571}" dt="2024-09-19T21:06:04.158" v="859" actId="478"/>
          <ac:spMkLst>
            <pc:docMk/>
            <pc:sldMk cId="0" sldId="300"/>
            <ac:spMk id="17" creationId="{13D64689-AE93-9AE4-C516-D73EF4846375}"/>
          </ac:spMkLst>
        </pc:spChg>
        <pc:spChg chg="add mod">
          <ac:chgData name="Paul Lendway" userId="e9860795df8c5782" providerId="LiveId" clId="{6B1593A7-4CC3-4FE7-9835-47366AE1E571}" dt="2024-09-20T10:47:19.212" v="4450" actId="20577"/>
          <ac:spMkLst>
            <pc:docMk/>
            <pc:sldMk cId="0" sldId="300"/>
            <ac:spMk id="17" creationId="{9AA34B65-8F68-2315-8816-849441BB6CCF}"/>
          </ac:spMkLst>
        </pc:spChg>
        <pc:spChg chg="add del mod">
          <ac:chgData name="Paul Lendway" userId="e9860795df8c5782" providerId="LiveId" clId="{6B1593A7-4CC3-4FE7-9835-47366AE1E571}" dt="2024-09-19T23:37:39.243" v="4064" actId="478"/>
          <ac:spMkLst>
            <pc:docMk/>
            <pc:sldMk cId="0" sldId="300"/>
            <ac:spMk id="18" creationId="{63FA98FF-8965-00FC-EF18-020BF00BD5FA}"/>
          </ac:spMkLst>
        </pc:spChg>
        <pc:spChg chg="del">
          <ac:chgData name="Paul Lendway" userId="e9860795df8c5782" providerId="LiveId" clId="{6B1593A7-4CC3-4FE7-9835-47366AE1E571}" dt="2024-09-19T18:20:31.171" v="204" actId="478"/>
          <ac:spMkLst>
            <pc:docMk/>
            <pc:sldMk cId="0" sldId="300"/>
            <ac:spMk id="19" creationId="{4258CCA1-4844-91EF-C924-03D58CE0BE22}"/>
          </ac:spMkLst>
        </pc:spChg>
        <pc:spChg chg="add del mod">
          <ac:chgData name="Paul Lendway" userId="e9860795df8c5782" providerId="LiveId" clId="{6B1593A7-4CC3-4FE7-9835-47366AE1E571}" dt="2024-09-19T23:37:34.631" v="4062" actId="478"/>
          <ac:spMkLst>
            <pc:docMk/>
            <pc:sldMk cId="0" sldId="300"/>
            <ac:spMk id="19" creationId="{83A6C0CA-E1DB-D565-B78C-D132D3F169E8}"/>
          </ac:spMkLst>
        </pc:spChg>
        <pc:spChg chg="del mod">
          <ac:chgData name="Paul Lendway" userId="e9860795df8c5782" providerId="LiveId" clId="{6B1593A7-4CC3-4FE7-9835-47366AE1E571}" dt="2024-09-19T21:18:44.836" v="1301" actId="478"/>
          <ac:spMkLst>
            <pc:docMk/>
            <pc:sldMk cId="0" sldId="300"/>
            <ac:spMk id="21" creationId="{F295E08B-C23F-F214-A431-523BFB09DBFE}"/>
          </ac:spMkLst>
        </pc:spChg>
        <pc:spChg chg="add del mod">
          <ac:chgData name="Paul Lendway" userId="e9860795df8c5782" providerId="LiveId" clId="{6B1593A7-4CC3-4FE7-9835-47366AE1E571}" dt="2024-09-19T21:06:05.319" v="860" actId="478"/>
          <ac:spMkLst>
            <pc:docMk/>
            <pc:sldMk cId="0" sldId="300"/>
            <ac:spMk id="24" creationId="{37C3A199-DD25-33EA-42B7-6A8C27A2D961}"/>
          </ac:spMkLst>
        </pc:spChg>
        <pc:spChg chg="del mod">
          <ac:chgData name="Paul Lendway" userId="e9860795df8c5782" providerId="LiveId" clId="{6B1593A7-4CC3-4FE7-9835-47366AE1E571}" dt="2024-09-19T18:20:16.046" v="180" actId="478"/>
          <ac:spMkLst>
            <pc:docMk/>
            <pc:sldMk cId="0" sldId="300"/>
            <ac:spMk id="24" creationId="{B63D7AE5-3CE3-9404-EBBB-ACD32BDD22FA}"/>
          </ac:spMkLst>
        </pc:spChg>
        <pc:spChg chg="add del mod">
          <ac:chgData name="Paul Lendway" userId="e9860795df8c5782" providerId="LiveId" clId="{6B1593A7-4CC3-4FE7-9835-47366AE1E571}" dt="2024-09-19T21:06:29.205" v="871" actId="478"/>
          <ac:spMkLst>
            <pc:docMk/>
            <pc:sldMk cId="0" sldId="300"/>
            <ac:spMk id="25" creationId="{F574CDD7-0D9C-B5F6-3794-A56857A2DD48}"/>
          </ac:spMkLst>
        </pc:spChg>
        <pc:spChg chg="add del mod">
          <ac:chgData name="Paul Lendway" userId="e9860795df8c5782" providerId="LiveId" clId="{6B1593A7-4CC3-4FE7-9835-47366AE1E571}" dt="2024-09-19T23:25:13.963" v="3193" actId="478"/>
          <ac:spMkLst>
            <pc:docMk/>
            <pc:sldMk cId="0" sldId="300"/>
            <ac:spMk id="28" creationId="{B9C63A93-7343-056C-70E5-7A535ED48506}"/>
          </ac:spMkLst>
        </pc:spChg>
        <pc:spChg chg="add del mod">
          <ac:chgData name="Paul Lendway" userId="e9860795df8c5782" providerId="LiveId" clId="{6B1593A7-4CC3-4FE7-9835-47366AE1E571}" dt="2024-09-19T23:25:24.974" v="3209" actId="478"/>
          <ac:spMkLst>
            <pc:docMk/>
            <pc:sldMk cId="0" sldId="300"/>
            <ac:spMk id="29" creationId="{1B5C4A74-85B5-B3A4-BC8B-874B89D5A755}"/>
          </ac:spMkLst>
        </pc:spChg>
        <pc:spChg chg="add del mod">
          <ac:chgData name="Paul Lendway" userId="e9860795df8c5782" providerId="LiveId" clId="{6B1593A7-4CC3-4FE7-9835-47366AE1E571}" dt="2024-09-19T23:25:41.533" v="3235" actId="478"/>
          <ac:spMkLst>
            <pc:docMk/>
            <pc:sldMk cId="0" sldId="300"/>
            <ac:spMk id="30" creationId="{DBC4EBEF-5AD5-C947-09A9-49A66103EFCD}"/>
          </ac:spMkLst>
        </pc:spChg>
        <pc:spChg chg="add del mod">
          <ac:chgData name="Paul Lendway" userId="e9860795df8c5782" providerId="LiveId" clId="{6B1593A7-4CC3-4FE7-9835-47366AE1E571}" dt="2024-09-19T22:55:07.982" v="3058" actId="478"/>
          <ac:spMkLst>
            <pc:docMk/>
            <pc:sldMk cId="0" sldId="300"/>
            <ac:spMk id="31" creationId="{33C9196C-B5FD-8A0F-1478-AA7A37D2E559}"/>
          </ac:spMkLst>
        </pc:spChg>
        <pc:spChg chg="add del mod">
          <ac:chgData name="Paul Lendway" userId="e9860795df8c5782" providerId="LiveId" clId="{6B1593A7-4CC3-4FE7-9835-47366AE1E571}" dt="2024-09-19T23:25:03.970" v="3175" actId="478"/>
          <ac:spMkLst>
            <pc:docMk/>
            <pc:sldMk cId="0" sldId="300"/>
            <ac:spMk id="32" creationId="{20FE7722-A129-1B1D-6D71-6434EEFC219C}"/>
          </ac:spMkLst>
        </pc:spChg>
        <pc:spChg chg="add mod">
          <ac:chgData name="Paul Lendway" userId="e9860795df8c5782" providerId="LiveId" clId="{6B1593A7-4CC3-4FE7-9835-47366AE1E571}" dt="2024-09-19T23:40:32.991" v="4104" actId="1076"/>
          <ac:spMkLst>
            <pc:docMk/>
            <pc:sldMk cId="0" sldId="300"/>
            <ac:spMk id="33" creationId="{65FF9E7E-914D-28A3-442B-CE7BCD4560D1}"/>
          </ac:spMkLst>
        </pc:spChg>
        <pc:spChg chg="add del mod">
          <ac:chgData name="Paul Lendway" userId="e9860795df8c5782" providerId="LiveId" clId="{6B1593A7-4CC3-4FE7-9835-47366AE1E571}" dt="2024-09-19T22:54:37.611" v="3024" actId="478"/>
          <ac:spMkLst>
            <pc:docMk/>
            <pc:sldMk cId="0" sldId="300"/>
            <ac:spMk id="35" creationId="{F775F98F-1DA1-4989-976F-F0ECDFAAB3E3}"/>
          </ac:spMkLst>
        </pc:spChg>
        <pc:spChg chg="add mod">
          <ac:chgData name="Paul Lendway" userId="e9860795df8c5782" providerId="LiveId" clId="{6B1593A7-4CC3-4FE7-9835-47366AE1E571}" dt="2024-09-19T23:45:54.050" v="4143" actId="114"/>
          <ac:spMkLst>
            <pc:docMk/>
            <pc:sldMk cId="0" sldId="300"/>
            <ac:spMk id="36" creationId="{134E70D9-532B-8D15-11F7-C4A58DDBFF9C}"/>
          </ac:spMkLst>
        </pc:spChg>
        <pc:spChg chg="add mod">
          <ac:chgData name="Paul Lendway" userId="e9860795df8c5782" providerId="LiveId" clId="{6B1593A7-4CC3-4FE7-9835-47366AE1E571}" dt="2024-09-20T10:49:42.792" v="4473" actId="113"/>
          <ac:spMkLst>
            <pc:docMk/>
            <pc:sldMk cId="0" sldId="300"/>
            <ac:spMk id="37" creationId="{117294A2-E66B-4305-AD8C-87D350B7BA5A}"/>
          </ac:spMkLst>
        </pc:spChg>
        <pc:spChg chg="del mod">
          <ac:chgData name="Paul Lendway" userId="e9860795df8c5782" providerId="LiveId" clId="{6B1593A7-4CC3-4FE7-9835-47366AE1E571}" dt="2024-09-19T18:19:15.190" v="135" actId="478"/>
          <ac:spMkLst>
            <pc:docMk/>
            <pc:sldMk cId="0" sldId="300"/>
            <ac:spMk id="37" creationId="{93AD982C-897C-6F62-7B26-5B506BF05E60}"/>
          </ac:spMkLst>
        </pc:spChg>
        <pc:spChg chg="add del mod">
          <ac:chgData name="Paul Lendway" userId="e9860795df8c5782" providerId="LiveId" clId="{6B1593A7-4CC3-4FE7-9835-47366AE1E571}" dt="2024-09-19T22:55:34.048" v="3094" actId="478"/>
          <ac:spMkLst>
            <pc:docMk/>
            <pc:sldMk cId="0" sldId="300"/>
            <ac:spMk id="38" creationId="{A491D4E5-AAC7-D5ED-5DE3-E24809854387}"/>
          </ac:spMkLst>
        </pc:spChg>
        <pc:spChg chg="del">
          <ac:chgData name="Paul Lendway" userId="e9860795df8c5782" providerId="LiveId" clId="{6B1593A7-4CC3-4FE7-9835-47366AE1E571}" dt="2024-09-19T18:19:28.568" v="149" actId="478"/>
          <ac:spMkLst>
            <pc:docMk/>
            <pc:sldMk cId="0" sldId="300"/>
            <ac:spMk id="39" creationId="{50554817-3D6A-D987-D3C5-90E7057D6B2C}"/>
          </ac:spMkLst>
        </pc:spChg>
        <pc:spChg chg="add del mod">
          <ac:chgData name="Paul Lendway" userId="e9860795df8c5782" providerId="LiveId" clId="{6B1593A7-4CC3-4FE7-9835-47366AE1E571}" dt="2024-09-19T23:26:09.929" v="3278" actId="478"/>
          <ac:spMkLst>
            <pc:docMk/>
            <pc:sldMk cId="0" sldId="300"/>
            <ac:spMk id="39" creationId="{DB9DC699-5949-0297-B4CD-EB75B08649A8}"/>
          </ac:spMkLst>
        </pc:spChg>
        <pc:spChg chg="add del mod">
          <ac:chgData name="Paul Lendway" userId="e9860795df8c5782" providerId="LiveId" clId="{6B1593A7-4CC3-4FE7-9835-47366AE1E571}" dt="2024-09-19T23:26:39.094" v="3346" actId="478"/>
          <ac:spMkLst>
            <pc:docMk/>
            <pc:sldMk cId="0" sldId="300"/>
            <ac:spMk id="40" creationId="{C05F2296-9148-AC36-737F-2BEF9C3A095E}"/>
          </ac:spMkLst>
        </pc:spChg>
        <pc:spChg chg="del mod">
          <ac:chgData name="Paul Lendway" userId="e9860795df8c5782" providerId="LiveId" clId="{6B1593A7-4CC3-4FE7-9835-47366AE1E571}" dt="2024-09-19T21:16:36.081" v="1216" actId="478"/>
          <ac:spMkLst>
            <pc:docMk/>
            <pc:sldMk cId="0" sldId="300"/>
            <ac:spMk id="44" creationId="{0A3344C7-0D6E-6B9D-6126-91E93A5224A5}"/>
          </ac:spMkLst>
        </pc:spChg>
        <pc:spChg chg="del mod">
          <ac:chgData name="Paul Lendway" userId="e9860795df8c5782" providerId="LiveId" clId="{6B1593A7-4CC3-4FE7-9835-47366AE1E571}" dt="2024-09-19T20:17:04.647" v="512" actId="478"/>
          <ac:spMkLst>
            <pc:docMk/>
            <pc:sldMk cId="0" sldId="300"/>
            <ac:spMk id="46" creationId="{82EB8C4D-3A12-B579-CCED-A1389F9FB1EC}"/>
          </ac:spMkLst>
        </pc:spChg>
        <pc:spChg chg="del mod">
          <ac:chgData name="Paul Lendway" userId="e9860795df8c5782" providerId="LiveId" clId="{6B1593A7-4CC3-4FE7-9835-47366AE1E571}" dt="2024-09-19T18:04:19.254" v="4" actId="478"/>
          <ac:spMkLst>
            <pc:docMk/>
            <pc:sldMk cId="0" sldId="300"/>
            <ac:spMk id="15378" creationId="{DDA90359-326F-8EDC-25D1-0BCB44D256DD}"/>
          </ac:spMkLst>
        </pc:spChg>
        <pc:spChg chg="mod">
          <ac:chgData name="Paul Lendway" userId="e9860795df8c5782" providerId="LiveId" clId="{6B1593A7-4CC3-4FE7-9835-47366AE1E571}" dt="2024-09-19T23:28:44.427" v="3410" actId="1076"/>
          <ac:spMkLst>
            <pc:docMk/>
            <pc:sldMk cId="0" sldId="300"/>
            <ac:spMk id="15381" creationId="{144812A3-C976-721F-5334-816635FAC50B}"/>
          </ac:spMkLst>
        </pc:spChg>
        <pc:graphicFrameChg chg="add del mod">
          <ac:chgData name="Paul Lendway" userId="e9860795df8c5782" providerId="LiveId" clId="{6B1593A7-4CC3-4FE7-9835-47366AE1E571}" dt="2024-09-19T21:16:06.001" v="1213" actId="478"/>
          <ac:graphicFrameMkLst>
            <pc:docMk/>
            <pc:sldMk cId="0" sldId="300"/>
            <ac:graphicFrameMk id="2" creationId="{7717ECAC-E5DD-03CC-0DC0-319BBD861F5E}"/>
          </ac:graphicFrameMkLst>
        </pc:graphicFrameChg>
        <pc:graphicFrameChg chg="add mod">
          <ac:chgData name="Paul Lendway" userId="e9860795df8c5782" providerId="LiveId" clId="{6B1593A7-4CC3-4FE7-9835-47366AE1E571}" dt="2024-09-19T23:43:04.223" v="4117" actId="1076"/>
          <ac:graphicFrameMkLst>
            <pc:docMk/>
            <pc:sldMk cId="0" sldId="300"/>
            <ac:graphicFrameMk id="6" creationId="{CEC85709-763F-1AE0-13A0-52D9E3C9B233}"/>
          </ac:graphicFrameMkLst>
        </pc:graphicFrameChg>
        <pc:graphicFrameChg chg="del mod">
          <ac:chgData name="Paul Lendway" userId="e9860795df8c5782" providerId="LiveId" clId="{6B1593A7-4CC3-4FE7-9835-47366AE1E571}" dt="2024-09-19T21:05:47.439" v="854" actId="478"/>
          <ac:graphicFrameMkLst>
            <pc:docMk/>
            <pc:sldMk cId="0" sldId="300"/>
            <ac:graphicFrameMk id="10" creationId="{012E6954-49A3-F012-F028-2BE6672BD6C0}"/>
          </ac:graphicFrameMkLst>
        </pc:graphicFrameChg>
        <pc:graphicFrameChg chg="mod">
          <ac:chgData name="Paul Lendway" userId="e9860795df8c5782" providerId="LiveId" clId="{6B1593A7-4CC3-4FE7-9835-47366AE1E571}" dt="2024-09-19T21:04:05.985" v="841" actId="1076"/>
          <ac:graphicFrameMkLst>
            <pc:docMk/>
            <pc:sldMk cId="0" sldId="300"/>
            <ac:graphicFrameMk id="12" creationId="{61226424-AE24-9BD8-B471-D09621C0C0D6}"/>
          </ac:graphicFrameMkLst>
        </pc:graphicFrameChg>
        <pc:picChg chg="add del mod">
          <ac:chgData name="Paul Lendway" userId="e9860795df8c5782" providerId="LiveId" clId="{6B1593A7-4CC3-4FE7-9835-47366AE1E571}" dt="2024-09-20T10:16:38.548" v="4391" actId="478"/>
          <ac:picMkLst>
            <pc:docMk/>
            <pc:sldMk cId="0" sldId="300"/>
            <ac:picMk id="5" creationId="{95FAAFB9-E5FD-8CE2-F7EF-9B80A1BFF323}"/>
          </ac:picMkLst>
        </pc:picChg>
        <pc:picChg chg="add del mod">
          <ac:chgData name="Paul Lendway" userId="e9860795df8c5782" providerId="LiveId" clId="{6B1593A7-4CC3-4FE7-9835-47366AE1E571}" dt="2024-09-19T23:46:48.366" v="4146" actId="478"/>
          <ac:picMkLst>
            <pc:docMk/>
            <pc:sldMk cId="0" sldId="300"/>
            <ac:picMk id="5" creationId="{BD5F190F-0BC5-FFBF-C44C-CE5B96E3065B}"/>
          </ac:picMkLst>
        </pc:picChg>
        <pc:picChg chg="add del mod">
          <ac:chgData name="Paul Lendway" userId="e9860795df8c5782" providerId="LiveId" clId="{6B1593A7-4CC3-4FE7-9835-47366AE1E571}" dt="2024-09-20T10:24:07.017" v="4409" actId="478"/>
          <ac:picMkLst>
            <pc:docMk/>
            <pc:sldMk cId="0" sldId="300"/>
            <ac:picMk id="5" creationId="{C01665D3-874B-93F6-B9A3-13746C40CA5F}"/>
          </ac:picMkLst>
        </pc:picChg>
        <pc:picChg chg="add mod">
          <ac:chgData name="Paul Lendway" userId="e9860795df8c5782" providerId="LiveId" clId="{6B1593A7-4CC3-4FE7-9835-47366AE1E571}" dt="2024-09-20T10:39:55.088" v="4440" actId="1076"/>
          <ac:picMkLst>
            <pc:docMk/>
            <pc:sldMk cId="0" sldId="300"/>
            <ac:picMk id="5" creationId="{CCBBED64-AB30-1DC3-AD57-9BEFC98C9CFA}"/>
          </ac:picMkLst>
        </pc:picChg>
        <pc:picChg chg="del mod">
          <ac:chgData name="Paul Lendway" userId="e9860795df8c5782" providerId="LiveId" clId="{6B1593A7-4CC3-4FE7-9835-47366AE1E571}" dt="2024-09-19T20:54:44.608" v="733" actId="478"/>
          <ac:picMkLst>
            <pc:docMk/>
            <pc:sldMk cId="0" sldId="300"/>
            <ac:picMk id="6" creationId="{6D1B1CF0-7527-5D1E-BBCC-CB59CD7B28CE}"/>
          </ac:picMkLst>
        </pc:picChg>
        <pc:picChg chg="add del mod">
          <ac:chgData name="Paul Lendway" userId="e9860795df8c5782" providerId="LiveId" clId="{6B1593A7-4CC3-4FE7-9835-47366AE1E571}" dt="2024-09-19T22:15:10.891" v="1327" actId="478"/>
          <ac:picMkLst>
            <pc:docMk/>
            <pc:sldMk cId="0" sldId="300"/>
            <ac:picMk id="8" creationId="{F06ADB37-9A23-E916-7ACC-8BE823074E05}"/>
          </ac:picMkLst>
        </pc:picChg>
        <pc:picChg chg="add del mod">
          <ac:chgData name="Paul Lendway" userId="e9860795df8c5782" providerId="LiveId" clId="{6B1593A7-4CC3-4FE7-9835-47366AE1E571}" dt="2024-09-19T22:17:15.729" v="1343" actId="478"/>
          <ac:picMkLst>
            <pc:docMk/>
            <pc:sldMk cId="0" sldId="300"/>
            <ac:picMk id="10" creationId="{718ED2BA-EE56-EC2A-0D2A-930A9901B1DC}"/>
          </ac:picMkLst>
        </pc:picChg>
        <pc:picChg chg="add del mod">
          <ac:chgData name="Paul Lendway" userId="e9860795df8c5782" providerId="LiveId" clId="{6B1593A7-4CC3-4FE7-9835-47366AE1E571}" dt="2024-09-19T22:36:06.636" v="1588" actId="478"/>
          <ac:picMkLst>
            <pc:docMk/>
            <pc:sldMk cId="0" sldId="300"/>
            <ac:picMk id="14" creationId="{D41DEB00-83BD-9587-7220-549E65B30493}"/>
          </ac:picMkLst>
        </pc:picChg>
        <pc:picChg chg="add del mod">
          <ac:chgData name="Paul Lendway" userId="e9860795df8c5782" providerId="LiveId" clId="{6B1593A7-4CC3-4FE7-9835-47366AE1E571}" dt="2024-09-19T22:36:07.097" v="1589" actId="478"/>
          <ac:picMkLst>
            <pc:docMk/>
            <pc:sldMk cId="0" sldId="300"/>
            <ac:picMk id="16" creationId="{C1A2F170-5533-EC6D-EB45-CA674AA5A399}"/>
          </ac:picMkLst>
        </pc:picChg>
        <pc:picChg chg="add del mod">
          <ac:chgData name="Paul Lendway" userId="e9860795df8c5782" providerId="LiveId" clId="{6B1593A7-4CC3-4FE7-9835-47366AE1E571}" dt="2024-09-19T22:28:58.208" v="1515" actId="478"/>
          <ac:picMkLst>
            <pc:docMk/>
            <pc:sldMk cId="0" sldId="300"/>
            <ac:picMk id="18" creationId="{63E9902B-2DA3-8977-E0BC-678E7B6BA1BA}"/>
          </ac:picMkLst>
        </pc:picChg>
        <pc:picChg chg="add del mod">
          <ac:chgData name="Paul Lendway" userId="e9860795df8c5782" providerId="LiveId" clId="{6B1593A7-4CC3-4FE7-9835-47366AE1E571}" dt="2024-09-19T20:58:31.669" v="752" actId="478"/>
          <ac:picMkLst>
            <pc:docMk/>
            <pc:sldMk cId="0" sldId="300"/>
            <ac:picMk id="18" creationId="{C00C3C04-24C9-48D0-890B-85C54B0B0913}"/>
          </ac:picMkLst>
        </pc:picChg>
        <pc:picChg chg="add del mod">
          <ac:chgData name="Paul Lendway" userId="e9860795df8c5782" providerId="LiveId" clId="{6B1593A7-4CC3-4FE7-9835-47366AE1E571}" dt="2024-09-20T10:24:45.379" v="4416" actId="478"/>
          <ac:picMkLst>
            <pc:docMk/>
            <pc:sldMk cId="0" sldId="300"/>
            <ac:picMk id="19" creationId="{A9E3986A-A108-FA6D-9AFA-3BB19FBD4D09}"/>
          </ac:picMkLst>
        </pc:picChg>
        <pc:picChg chg="add del mod">
          <ac:chgData name="Paul Lendway" userId="e9860795df8c5782" providerId="LiveId" clId="{6B1593A7-4CC3-4FE7-9835-47366AE1E571}" dt="2024-09-20T10:18:24.304" v="4398" actId="478"/>
          <ac:picMkLst>
            <pc:docMk/>
            <pc:sldMk cId="0" sldId="300"/>
            <ac:picMk id="19" creationId="{BD71CB3E-C26B-0034-4CED-26FA53AA68FB}"/>
          </ac:picMkLst>
        </pc:picChg>
        <pc:picChg chg="add del mod">
          <ac:chgData name="Paul Lendway" userId="e9860795df8c5782" providerId="LiveId" clId="{6B1593A7-4CC3-4FE7-9835-47366AE1E571}" dt="2024-09-19T23:23:21.414" v="3153" actId="478"/>
          <ac:picMkLst>
            <pc:docMk/>
            <pc:sldMk cId="0" sldId="300"/>
            <ac:picMk id="20" creationId="{11880566-366B-75CB-E890-7664F0E89C11}"/>
          </ac:picMkLst>
        </pc:picChg>
        <pc:picChg chg="add del mod">
          <ac:chgData name="Paul Lendway" userId="e9860795df8c5782" providerId="LiveId" clId="{6B1593A7-4CC3-4FE7-9835-47366AE1E571}" dt="2024-09-20T10:27:29.385" v="4426" actId="478"/>
          <ac:picMkLst>
            <pc:docMk/>
            <pc:sldMk cId="0" sldId="300"/>
            <ac:picMk id="21" creationId="{08E61783-1B33-4116-55A3-A8E642B9A2E2}"/>
          </ac:picMkLst>
        </pc:picChg>
        <pc:picChg chg="add del mod">
          <ac:chgData name="Paul Lendway" userId="e9860795df8c5782" providerId="LiveId" clId="{6B1593A7-4CC3-4FE7-9835-47366AE1E571}" dt="2024-09-20T10:39:36.452" v="4436" actId="478"/>
          <ac:picMkLst>
            <pc:docMk/>
            <pc:sldMk cId="0" sldId="300"/>
            <ac:picMk id="22" creationId="{35CBCE4D-C96D-1894-0985-A6614E411AEE}"/>
          </ac:picMkLst>
        </pc:picChg>
        <pc:picChg chg="add del">
          <ac:chgData name="Paul Lendway" userId="e9860795df8c5782" providerId="LiveId" clId="{6B1593A7-4CC3-4FE7-9835-47366AE1E571}" dt="2024-09-19T20:59:01.610" v="763" actId="22"/>
          <ac:picMkLst>
            <pc:docMk/>
            <pc:sldMk cId="0" sldId="300"/>
            <ac:picMk id="23" creationId="{83FDFC04-3908-4980-478A-C171E1C0D76E}"/>
          </ac:picMkLst>
        </pc:picChg>
        <pc:picChg chg="add del mod">
          <ac:chgData name="Paul Lendway" userId="e9860795df8c5782" providerId="LiveId" clId="{6B1593A7-4CC3-4FE7-9835-47366AE1E571}" dt="2024-09-19T22:38:14.709" v="1617" actId="478"/>
          <ac:picMkLst>
            <pc:docMk/>
            <pc:sldMk cId="0" sldId="300"/>
            <ac:picMk id="24" creationId="{23B492EB-D72B-FA1B-253D-646926DF9FD8}"/>
          </ac:picMkLst>
        </pc:picChg>
        <pc:picChg chg="add mod">
          <ac:chgData name="Paul Lendway" userId="e9860795df8c5782" providerId="LiveId" clId="{6B1593A7-4CC3-4FE7-9835-47366AE1E571}" dt="2024-09-20T10:27:33.775" v="4429" actId="1076"/>
          <ac:picMkLst>
            <pc:docMk/>
            <pc:sldMk cId="0" sldId="300"/>
            <ac:picMk id="24" creationId="{F4FFDB9A-B147-1F4C-F454-85CA487F72D9}"/>
          </ac:picMkLst>
        </pc:picChg>
        <pc:picChg chg="add del mod">
          <ac:chgData name="Paul Lendway" userId="e9860795df8c5782" providerId="LiveId" clId="{6B1593A7-4CC3-4FE7-9835-47366AE1E571}" dt="2024-09-19T22:38:28.616" v="1626" actId="478"/>
          <ac:picMkLst>
            <pc:docMk/>
            <pc:sldMk cId="0" sldId="300"/>
            <ac:picMk id="25" creationId="{3B754265-0480-DA2C-6F85-E4FA638A5911}"/>
          </ac:picMkLst>
        </pc:picChg>
        <pc:picChg chg="add mod">
          <ac:chgData name="Paul Lendway" userId="e9860795df8c5782" providerId="LiveId" clId="{6B1593A7-4CC3-4FE7-9835-47366AE1E571}" dt="2024-09-19T23:49:40.311" v="4163" actId="1076"/>
          <ac:picMkLst>
            <pc:docMk/>
            <pc:sldMk cId="0" sldId="300"/>
            <ac:picMk id="26" creationId="{43DA2073-3054-6D64-E637-2F18F875256B}"/>
          </ac:picMkLst>
        </pc:picChg>
        <pc:picChg chg="del mod">
          <ac:chgData name="Paul Lendway" userId="e9860795df8c5782" providerId="LiveId" clId="{6B1593A7-4CC3-4FE7-9835-47366AE1E571}" dt="2024-09-19T20:53:40.276" v="705" actId="478"/>
          <ac:picMkLst>
            <pc:docMk/>
            <pc:sldMk cId="0" sldId="300"/>
            <ac:picMk id="26" creationId="{8761EDC5-3B0B-2FCF-128D-8E1FF4DDF425}"/>
          </ac:picMkLst>
        </pc:picChg>
        <pc:picChg chg="add del mod">
          <ac:chgData name="Paul Lendway" userId="e9860795df8c5782" providerId="LiveId" clId="{6B1593A7-4CC3-4FE7-9835-47366AE1E571}" dt="2024-09-20T10:25:54.395" v="4424" actId="478"/>
          <ac:picMkLst>
            <pc:docMk/>
            <pc:sldMk cId="0" sldId="300"/>
            <ac:picMk id="27" creationId="{D62FE446-FB3F-24BC-A041-22CEE43BBCDE}"/>
          </ac:picMkLst>
        </pc:picChg>
        <pc:picChg chg="add del mod">
          <ac:chgData name="Paul Lendway" userId="e9860795df8c5782" providerId="LiveId" clId="{6B1593A7-4CC3-4FE7-9835-47366AE1E571}" dt="2024-09-19T21:01:43.238" v="810" actId="478"/>
          <ac:picMkLst>
            <pc:docMk/>
            <pc:sldMk cId="0" sldId="300"/>
            <ac:picMk id="28" creationId="{E6CBFBF6-D2D5-C206-8159-735C8D13985C}"/>
          </ac:picMkLst>
        </pc:picChg>
        <pc:picChg chg="add del mod">
          <ac:chgData name="Paul Lendway" userId="e9860795df8c5782" providerId="LiveId" clId="{6B1593A7-4CC3-4FE7-9835-47366AE1E571}" dt="2024-09-19T21:02:20.098" v="813" actId="478"/>
          <ac:picMkLst>
            <pc:docMk/>
            <pc:sldMk cId="0" sldId="300"/>
            <ac:picMk id="30" creationId="{4659BE54-AD9D-675F-2145-DE3D008FD4B3}"/>
          </ac:picMkLst>
        </pc:picChg>
        <pc:picChg chg="add del mod">
          <ac:chgData name="Paul Lendway" userId="e9860795df8c5782" providerId="LiveId" clId="{6B1593A7-4CC3-4FE7-9835-47366AE1E571}" dt="2024-09-19T21:07:19.474" v="922" actId="478"/>
          <ac:picMkLst>
            <pc:docMk/>
            <pc:sldMk cId="0" sldId="300"/>
            <ac:picMk id="32" creationId="{A3947DBE-E6A4-3B7D-4006-05C5C3492F7D}"/>
          </ac:picMkLst>
        </pc:picChg>
        <pc:picChg chg="add del mod">
          <ac:chgData name="Paul Lendway" userId="e9860795df8c5782" providerId="LiveId" clId="{6B1593A7-4CC3-4FE7-9835-47366AE1E571}" dt="2024-09-19T22:15:42.470" v="1331" actId="478"/>
          <ac:picMkLst>
            <pc:docMk/>
            <pc:sldMk cId="0" sldId="300"/>
            <ac:picMk id="34" creationId="{2DC06572-81DB-DEDB-614A-C55F49330DD6}"/>
          </ac:picMkLst>
        </pc:picChg>
        <pc:picChg chg="del mod">
          <ac:chgData name="Paul Lendway" userId="e9860795df8c5782" providerId="LiveId" clId="{6B1593A7-4CC3-4FE7-9835-47366AE1E571}" dt="2024-09-19T20:18:44.178" v="539" actId="478"/>
          <ac:picMkLst>
            <pc:docMk/>
            <pc:sldMk cId="0" sldId="300"/>
            <ac:picMk id="38" creationId="{800C3D3F-3AEB-58C6-C77D-92AB831A71CA}"/>
          </ac:picMkLst>
        </pc:picChg>
        <pc:picChg chg="del mod">
          <ac:chgData name="Paul Lendway" userId="e9860795df8c5782" providerId="LiveId" clId="{6B1593A7-4CC3-4FE7-9835-47366AE1E571}" dt="2024-09-19T20:17:44.850" v="523" actId="478"/>
          <ac:picMkLst>
            <pc:docMk/>
            <pc:sldMk cId="0" sldId="300"/>
            <ac:picMk id="41" creationId="{A48EA2E1-055F-ADDB-FE1D-36B67267AD27}"/>
          </ac:picMkLst>
        </pc:picChg>
        <pc:picChg chg="del mod">
          <ac:chgData name="Paul Lendway" userId="e9860795df8c5782" providerId="LiveId" clId="{6B1593A7-4CC3-4FE7-9835-47366AE1E571}" dt="2024-09-19T20:17:00.534" v="510" actId="478"/>
          <ac:picMkLst>
            <pc:docMk/>
            <pc:sldMk cId="0" sldId="300"/>
            <ac:picMk id="48" creationId="{82E51FF4-4EC0-E037-15F1-5B2D720DD294}"/>
          </ac:picMkLst>
        </pc:picChg>
        <pc:picChg chg="del mod">
          <ac:chgData name="Paul Lendway" userId="e9860795df8c5782" providerId="LiveId" clId="{6B1593A7-4CC3-4FE7-9835-47366AE1E571}" dt="2024-09-19T20:19:31.577" v="557" actId="478"/>
          <ac:picMkLst>
            <pc:docMk/>
            <pc:sldMk cId="0" sldId="300"/>
            <ac:picMk id="52" creationId="{EA64B191-4B42-C1B4-4EE9-0CCC549D013D}"/>
          </ac:picMkLst>
        </pc:picChg>
        <pc:cxnChg chg="add del mod">
          <ac:chgData name="Paul Lendway" userId="e9860795df8c5782" providerId="LiveId" clId="{6B1593A7-4CC3-4FE7-9835-47366AE1E571}" dt="2024-09-19T18:08:29.025" v="93" actId="478"/>
          <ac:cxnSpMkLst>
            <pc:docMk/>
            <pc:sldMk cId="0" sldId="300"/>
            <ac:cxnSpMk id="7" creationId="{31B14D52-6082-7D1C-5504-5AAB9745269D}"/>
          </ac:cxnSpMkLst>
        </pc:cxnChg>
        <pc:cxnChg chg="add del mod">
          <ac:chgData name="Paul Lendway" userId="e9860795df8c5782" providerId="LiveId" clId="{6B1593A7-4CC3-4FE7-9835-47366AE1E571}" dt="2024-09-19T19:15:13.354" v="344" actId="478"/>
          <ac:cxnSpMkLst>
            <pc:docMk/>
            <pc:sldMk cId="0" sldId="300"/>
            <ac:cxnSpMk id="18" creationId="{0E0D2290-9E46-5DC7-B870-5D51FB9F1136}"/>
          </ac:cxnSpMkLst>
        </pc:cxnChg>
        <pc:cxnChg chg="add del">
          <ac:chgData name="Paul Lendway" userId="e9860795df8c5782" providerId="LiveId" clId="{6B1593A7-4CC3-4FE7-9835-47366AE1E571}" dt="2024-09-19T19:34:36.085" v="438" actId="11529"/>
          <ac:cxnSpMkLst>
            <pc:docMk/>
            <pc:sldMk cId="0" sldId="300"/>
            <ac:cxnSpMk id="18" creationId="{7B42138C-1445-B4CF-7B4E-CBD8666DF09B}"/>
          </ac:cxnSpMkLst>
        </pc:cxnChg>
        <pc:cxnChg chg="add del mod">
          <ac:chgData name="Paul Lendway" userId="e9860795df8c5782" providerId="LiveId" clId="{6B1593A7-4CC3-4FE7-9835-47366AE1E571}" dt="2024-09-19T19:37:41.248" v="465" actId="478"/>
          <ac:cxnSpMkLst>
            <pc:docMk/>
            <pc:sldMk cId="0" sldId="300"/>
            <ac:cxnSpMk id="18" creationId="{99297B81-E869-473D-BC6A-2215CBB21E19}"/>
          </ac:cxnSpMkLst>
        </pc:cxnChg>
        <pc:cxnChg chg="add del mod">
          <ac:chgData name="Paul Lendway" userId="e9860795df8c5782" providerId="LiveId" clId="{6B1593A7-4CC3-4FE7-9835-47366AE1E571}" dt="2024-09-20T10:40:51.320" v="4445" actId="478"/>
          <ac:cxnSpMkLst>
            <pc:docMk/>
            <pc:sldMk cId="0" sldId="300"/>
            <ac:cxnSpMk id="18" creationId="{FF2CAFFE-CBEF-56A9-4055-04EDA6C793A4}"/>
          </ac:cxnSpMkLst>
        </pc:cxnChg>
        <pc:cxnChg chg="add del mod">
          <ac:chgData name="Paul Lendway" userId="e9860795df8c5782" providerId="LiveId" clId="{6B1593A7-4CC3-4FE7-9835-47366AE1E571}" dt="2024-09-19T19:36:34.663" v="457" actId="478"/>
          <ac:cxnSpMkLst>
            <pc:docMk/>
            <pc:sldMk cId="0" sldId="300"/>
            <ac:cxnSpMk id="20" creationId="{0911A6D3-FB5E-B2DD-230C-968F5250F308}"/>
          </ac:cxnSpMkLst>
        </pc:cxnChg>
        <pc:cxnChg chg="add del mod">
          <ac:chgData name="Paul Lendway" userId="e9860795df8c5782" providerId="LiveId" clId="{6B1593A7-4CC3-4FE7-9835-47366AE1E571}" dt="2024-09-19T18:09:07.207" v="99" actId="478"/>
          <ac:cxnSpMkLst>
            <pc:docMk/>
            <pc:sldMk cId="0" sldId="300"/>
            <ac:cxnSpMk id="20" creationId="{6D2C6619-4AD3-29E8-2CCE-1B4EEEE99294}"/>
          </ac:cxnSpMkLst>
        </pc:cxnChg>
        <pc:cxnChg chg="add del mod">
          <ac:chgData name="Paul Lendway" userId="e9860795df8c5782" providerId="LiveId" clId="{6B1593A7-4CC3-4FE7-9835-47366AE1E571}" dt="2024-09-19T23:45:13.558" v="4141" actId="478"/>
          <ac:cxnSpMkLst>
            <pc:docMk/>
            <pc:sldMk cId="0" sldId="300"/>
            <ac:cxnSpMk id="21" creationId="{3D7E0C84-0274-9945-D834-9F068E222A48}"/>
          </ac:cxnSpMkLst>
        </pc:cxnChg>
        <pc:cxnChg chg="add del mod">
          <ac:chgData name="Paul Lendway" userId="e9860795df8c5782" providerId="LiveId" clId="{6B1593A7-4CC3-4FE7-9835-47366AE1E571}" dt="2024-09-19T19:18:22.651" v="353" actId="478"/>
          <ac:cxnSpMkLst>
            <pc:docMk/>
            <pc:sldMk cId="0" sldId="300"/>
            <ac:cxnSpMk id="22" creationId="{E4419843-83CD-15FF-7BEF-A8834D609639}"/>
          </ac:cxnSpMkLst>
        </pc:cxnChg>
        <pc:cxnChg chg="add del mod">
          <ac:chgData name="Paul Lendway" userId="e9860795df8c5782" providerId="LiveId" clId="{6B1593A7-4CC3-4FE7-9835-47366AE1E571}" dt="2024-09-19T18:09:56.502" v="107" actId="478"/>
          <ac:cxnSpMkLst>
            <pc:docMk/>
            <pc:sldMk cId="0" sldId="300"/>
            <ac:cxnSpMk id="23" creationId="{8D552D0F-E5D0-C57E-C3A5-964533770C79}"/>
          </ac:cxnSpMkLst>
        </pc:cxnChg>
        <pc:cxnChg chg="add del mod">
          <ac:chgData name="Paul Lendway" userId="e9860795df8c5782" providerId="LiveId" clId="{6B1593A7-4CC3-4FE7-9835-47366AE1E571}" dt="2024-09-19T19:20:51.278" v="376" actId="478"/>
          <ac:cxnSpMkLst>
            <pc:docMk/>
            <pc:sldMk cId="0" sldId="300"/>
            <ac:cxnSpMk id="24" creationId="{465766D8-52A8-04A0-DAEE-85BA37D26C92}"/>
          </ac:cxnSpMkLst>
        </pc:cxnChg>
        <pc:cxnChg chg="add del mod">
          <ac:chgData name="Paul Lendway" userId="e9860795df8c5782" providerId="LiveId" clId="{6B1593A7-4CC3-4FE7-9835-47366AE1E571}" dt="2024-09-19T19:24:53.056" v="383" actId="478"/>
          <ac:cxnSpMkLst>
            <pc:docMk/>
            <pc:sldMk cId="0" sldId="300"/>
            <ac:cxnSpMk id="27" creationId="{5982F457-3DB8-E71F-4DA5-97D9ED61265A}"/>
          </ac:cxnSpMkLst>
        </pc:cxnChg>
        <pc:cxnChg chg="add del">
          <ac:chgData name="Paul Lendway" userId="e9860795df8c5782" providerId="LiveId" clId="{6B1593A7-4CC3-4FE7-9835-47366AE1E571}" dt="2024-09-19T23:48:04.902" v="4156" actId="478"/>
          <ac:cxnSpMkLst>
            <pc:docMk/>
            <pc:sldMk cId="0" sldId="300"/>
            <ac:cxnSpMk id="29" creationId="{71903E53-7C12-DB68-C721-D441D9F25F47}"/>
          </ac:cxnSpMkLst>
        </pc:cxnChg>
        <pc:cxnChg chg="add del mod">
          <ac:chgData name="Paul Lendway" userId="e9860795df8c5782" providerId="LiveId" clId="{6B1593A7-4CC3-4FE7-9835-47366AE1E571}" dt="2024-09-19T19:27:59.669" v="403" actId="478"/>
          <ac:cxnSpMkLst>
            <pc:docMk/>
            <pc:sldMk cId="0" sldId="300"/>
            <ac:cxnSpMk id="29" creationId="{DE1E2A04-8D53-BAC9-D70B-4F1460AF3378}"/>
          </ac:cxnSpMkLst>
        </pc:cxnChg>
        <pc:cxnChg chg="add del">
          <ac:chgData name="Paul Lendway" userId="e9860795df8c5782" providerId="LiveId" clId="{6B1593A7-4CC3-4FE7-9835-47366AE1E571}" dt="2024-09-19T23:49:33.073" v="4162" actId="478"/>
          <ac:cxnSpMkLst>
            <pc:docMk/>
            <pc:sldMk cId="0" sldId="300"/>
            <ac:cxnSpMk id="31" creationId="{D2E5847C-ADED-71B6-F9D4-DB5CC0E17AE9}"/>
          </ac:cxnSpMkLst>
        </pc:cxnChg>
      </pc:sldChg>
    </pc:docChg>
  </pc:docChgLst>
  <pc:docChgLst>
    <pc:chgData name="Paul Lendway" userId="e9860795df8c5782" providerId="LiveId" clId="{3F4948FC-7341-482E-A735-B627ECA902C7}"/>
    <pc:docChg chg="undo custSel addSld delSld modSld modMainMaster">
      <pc:chgData name="Paul Lendway" userId="e9860795df8c5782" providerId="LiveId" clId="{3F4948FC-7341-482E-A735-B627ECA902C7}" dt="2024-05-27T16:51:57.604" v="3259" actId="20577"/>
      <pc:docMkLst>
        <pc:docMk/>
      </pc:docMkLst>
      <pc:sldChg chg="del">
        <pc:chgData name="Paul Lendway" userId="e9860795df8c5782" providerId="LiveId" clId="{3F4948FC-7341-482E-A735-B627ECA902C7}" dt="2024-05-10T11:38:09.349" v="9" actId="47"/>
        <pc:sldMkLst>
          <pc:docMk/>
          <pc:sldMk cId="0" sldId="257"/>
        </pc:sldMkLst>
      </pc:sldChg>
      <pc:sldChg chg="del">
        <pc:chgData name="Paul Lendway" userId="e9860795df8c5782" providerId="LiveId" clId="{3F4948FC-7341-482E-A735-B627ECA902C7}" dt="2024-05-10T11:38:08.272" v="8" actId="47"/>
        <pc:sldMkLst>
          <pc:docMk/>
          <pc:sldMk cId="0" sldId="258"/>
        </pc:sldMkLst>
      </pc:sldChg>
      <pc:sldChg chg="del">
        <pc:chgData name="Paul Lendway" userId="e9860795df8c5782" providerId="LiveId" clId="{3F4948FC-7341-482E-A735-B627ECA902C7}" dt="2024-05-10T11:38:12.142" v="11" actId="47"/>
        <pc:sldMkLst>
          <pc:docMk/>
          <pc:sldMk cId="0" sldId="259"/>
        </pc:sldMkLst>
      </pc:sldChg>
      <pc:sldChg chg="modSp del">
        <pc:chgData name="Paul Lendway" userId="e9860795df8c5782" providerId="LiveId" clId="{3F4948FC-7341-482E-A735-B627ECA902C7}" dt="2024-05-10T11:38:40.943" v="33" actId="47"/>
        <pc:sldMkLst>
          <pc:docMk/>
          <pc:sldMk cId="0" sldId="260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0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41.818" v="34" actId="47"/>
        <pc:sldMkLst>
          <pc:docMk/>
          <pc:sldMk cId="0" sldId="261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1"/>
            <ac:spMk id="18" creationId="{00000000-0000-0000-0000-000000000000}"/>
          </ac:spMkLst>
        </pc:spChg>
      </pc:sldChg>
      <pc:sldChg chg="add del">
        <pc:chgData name="Paul Lendway" userId="e9860795df8c5782" providerId="LiveId" clId="{3F4948FC-7341-482E-A735-B627ECA902C7}" dt="2024-05-10T11:38:02.905" v="4" actId="47"/>
        <pc:sldMkLst>
          <pc:docMk/>
          <pc:sldMk cId="3892366096" sldId="262"/>
        </pc:sldMkLst>
      </pc:sldChg>
      <pc:sldChg chg="del">
        <pc:chgData name="Paul Lendway" userId="e9860795df8c5782" providerId="LiveId" clId="{3F4948FC-7341-482E-A735-B627ECA902C7}" dt="2024-05-10T11:38:10.832" v="10" actId="47"/>
        <pc:sldMkLst>
          <pc:docMk/>
          <pc:sldMk cId="3195648796" sldId="263"/>
        </pc:sldMkLst>
      </pc:sldChg>
      <pc:sldChg chg="del">
        <pc:chgData name="Paul Lendway" userId="e9860795df8c5782" providerId="LiveId" clId="{3F4948FC-7341-482E-A735-B627ECA902C7}" dt="2024-05-10T11:38:43.099" v="35" actId="47"/>
        <pc:sldMkLst>
          <pc:docMk/>
          <pc:sldMk cId="0" sldId="264"/>
        </pc:sldMkLst>
      </pc:sldChg>
      <pc:sldChg chg="modSp del">
        <pc:chgData name="Paul Lendway" userId="e9860795df8c5782" providerId="LiveId" clId="{3F4948FC-7341-482E-A735-B627ECA902C7}" dt="2024-05-10T11:38:44.961" v="36" actId="47"/>
        <pc:sldMkLst>
          <pc:docMk/>
          <pc:sldMk cId="0" sldId="265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5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48.075" v="39" actId="47"/>
        <pc:sldMkLst>
          <pc:docMk/>
          <pc:sldMk cId="0" sldId="266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6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45.977" v="37" actId="47"/>
        <pc:sldMkLst>
          <pc:docMk/>
          <pc:sldMk cId="0" sldId="267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7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47.023" v="38" actId="47"/>
        <pc:sldMkLst>
          <pc:docMk/>
          <pc:sldMk cId="0" sldId="268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8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49.044" v="40" actId="47"/>
        <pc:sldMkLst>
          <pc:docMk/>
          <pc:sldMk cId="0" sldId="269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69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0.129" v="41" actId="47"/>
        <pc:sldMkLst>
          <pc:docMk/>
          <pc:sldMk cId="0" sldId="270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0"/>
            <ac:spMk id="5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1.217" v="42" actId="47"/>
        <pc:sldMkLst>
          <pc:docMk/>
          <pc:sldMk cId="0" sldId="271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1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2.107" v="43" actId="47"/>
        <pc:sldMkLst>
          <pc:docMk/>
          <pc:sldMk cId="0" sldId="272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2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3.202" v="44" actId="47"/>
        <pc:sldMkLst>
          <pc:docMk/>
          <pc:sldMk cId="0" sldId="273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3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4.609" v="45" actId="47"/>
        <pc:sldMkLst>
          <pc:docMk/>
          <pc:sldMk cId="0" sldId="274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4"/>
            <ac:spMk id="1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5.562" v="46" actId="47"/>
        <pc:sldMkLst>
          <pc:docMk/>
          <pc:sldMk cId="0" sldId="275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5"/>
            <ac:spMk id="3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6.500" v="47" actId="47"/>
        <pc:sldMkLst>
          <pc:docMk/>
          <pc:sldMk cId="0" sldId="276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6"/>
            <ac:spMk id="3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8.188" v="48" actId="47"/>
        <pc:sldMkLst>
          <pc:docMk/>
          <pc:sldMk cId="0" sldId="277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7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8:59.690" v="49" actId="47"/>
        <pc:sldMkLst>
          <pc:docMk/>
          <pc:sldMk cId="0" sldId="278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8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9:00.737" v="50" actId="47"/>
        <pc:sldMkLst>
          <pc:docMk/>
          <pc:sldMk cId="0" sldId="279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79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9:01.596" v="51" actId="47"/>
        <pc:sldMkLst>
          <pc:docMk/>
          <pc:sldMk cId="0" sldId="280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0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9:02.471" v="52" actId="47"/>
        <pc:sldMkLst>
          <pc:docMk/>
          <pc:sldMk cId="0" sldId="281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1"/>
            <ac:spMk id="2" creationId="{00000000-0000-0000-0000-000000000000}"/>
          </ac:spMkLst>
        </pc:spChg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1"/>
            <ac:spMk id="3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9:03.362" v="53" actId="47"/>
        <pc:sldMkLst>
          <pc:docMk/>
          <pc:sldMk cId="0" sldId="282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2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39:04.456" v="54" actId="47"/>
        <pc:sldMkLst>
          <pc:docMk/>
          <pc:sldMk cId="0" sldId="283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3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40:02.449" v="61" actId="47"/>
        <pc:sldMkLst>
          <pc:docMk/>
          <pc:sldMk cId="0" sldId="284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4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40:03.394" v="62" actId="47"/>
        <pc:sldMkLst>
          <pc:docMk/>
          <pc:sldMk cId="0" sldId="285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5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40:04.213" v="63" actId="47"/>
        <pc:sldMkLst>
          <pc:docMk/>
          <pc:sldMk cId="0" sldId="286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6"/>
            <ac:spMk id="236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40:05.080" v="64" actId="47"/>
        <pc:sldMkLst>
          <pc:docMk/>
          <pc:sldMk cId="0" sldId="287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7"/>
            <ac:spMk id="2" creationId="{00000000-0000-0000-0000-000000000000}"/>
          </ac:spMkLst>
        </pc:spChg>
      </pc:sldChg>
      <pc:sldChg chg="modSp del">
        <pc:chgData name="Paul Lendway" userId="e9860795df8c5782" providerId="LiveId" clId="{3F4948FC-7341-482E-A735-B627ECA902C7}" dt="2024-05-10T11:40:05.930" v="65" actId="47"/>
        <pc:sldMkLst>
          <pc:docMk/>
          <pc:sldMk cId="0" sldId="288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0" sldId="288"/>
            <ac:spMk id="2" creationId="{00000000-0000-0000-0000-000000000000}"/>
          </ac:spMkLst>
        </pc:spChg>
      </pc:sldChg>
      <pc:sldChg chg="del">
        <pc:chgData name="Paul Lendway" userId="e9860795df8c5782" providerId="LiveId" clId="{3F4948FC-7341-482E-A735-B627ECA902C7}" dt="2024-05-10T11:40:06.750" v="66" actId="47"/>
        <pc:sldMkLst>
          <pc:docMk/>
          <pc:sldMk cId="0" sldId="291"/>
        </pc:sldMkLst>
      </pc:sldChg>
      <pc:sldChg chg="del">
        <pc:chgData name="Paul Lendway" userId="e9860795df8c5782" providerId="LiveId" clId="{3F4948FC-7341-482E-A735-B627ECA902C7}" dt="2024-05-10T11:39:08.220" v="55" actId="47"/>
        <pc:sldMkLst>
          <pc:docMk/>
          <pc:sldMk cId="0" sldId="294"/>
        </pc:sldMkLst>
      </pc:sldChg>
      <pc:sldChg chg="add del">
        <pc:chgData name="Paul Lendway" userId="e9860795df8c5782" providerId="LiveId" clId="{3F4948FC-7341-482E-A735-B627ECA902C7}" dt="2024-05-10T11:38:04.250" v="5" actId="47"/>
        <pc:sldMkLst>
          <pc:docMk/>
          <pc:sldMk cId="3957721433" sldId="297"/>
        </pc:sldMkLst>
      </pc:sldChg>
      <pc:sldChg chg="del">
        <pc:chgData name="Paul Lendway" userId="e9860795df8c5782" providerId="LiveId" clId="{3F4948FC-7341-482E-A735-B627ECA902C7}" dt="2024-05-10T11:38:17.243" v="12" actId="47"/>
        <pc:sldMkLst>
          <pc:docMk/>
          <pc:sldMk cId="3200136390" sldId="298"/>
        </pc:sldMkLst>
      </pc:sldChg>
      <pc:sldChg chg="addSp delSp modSp mod">
        <pc:chgData name="Paul Lendway" userId="e9860795df8c5782" providerId="LiveId" clId="{3F4948FC-7341-482E-A735-B627ECA902C7}" dt="2024-05-27T16:51:57.604" v="3259" actId="20577"/>
        <pc:sldMkLst>
          <pc:docMk/>
          <pc:sldMk cId="0" sldId="300"/>
        </pc:sldMkLst>
        <pc:spChg chg="add del mod">
          <ac:chgData name="Paul Lendway" userId="e9860795df8c5782" providerId="LiveId" clId="{3F4948FC-7341-482E-A735-B627ECA902C7}" dt="2024-05-10T11:47:41.937" v="271" actId="478"/>
          <ac:spMkLst>
            <pc:docMk/>
            <pc:sldMk cId="0" sldId="300"/>
            <ac:spMk id="2" creationId="{5BCA5CC3-AB22-2B52-73D7-4DA374069F3F}"/>
          </ac:spMkLst>
        </pc:spChg>
        <pc:spChg chg="add mod">
          <ac:chgData name="Paul Lendway" userId="e9860795df8c5782" providerId="LiveId" clId="{3F4948FC-7341-482E-A735-B627ECA902C7}" dt="2024-05-26T20:23:49.151" v="3073" actId="14100"/>
          <ac:spMkLst>
            <pc:docMk/>
            <pc:sldMk cId="0" sldId="300"/>
            <ac:spMk id="3" creationId="{B5312591-9944-FD5D-CFA1-AAA790F9EF08}"/>
          </ac:spMkLst>
        </pc:spChg>
        <pc:spChg chg="add mod">
          <ac:chgData name="Paul Lendway" userId="e9860795df8c5782" providerId="LiveId" clId="{3F4948FC-7341-482E-A735-B627ECA902C7}" dt="2024-05-26T22:29:41.995" v="3082" actId="1076"/>
          <ac:spMkLst>
            <pc:docMk/>
            <pc:sldMk cId="0" sldId="300"/>
            <ac:spMk id="4" creationId="{DA05C55C-AECD-93A1-D0E8-237589326468}"/>
          </ac:spMkLst>
        </pc:spChg>
        <pc:spChg chg="del mod">
          <ac:chgData name="Paul Lendway" userId="e9860795df8c5782" providerId="LiveId" clId="{3F4948FC-7341-482E-A735-B627ECA902C7}" dt="2024-05-26T14:24:47.590" v="1810"/>
          <ac:spMkLst>
            <pc:docMk/>
            <pc:sldMk cId="0" sldId="300"/>
            <ac:spMk id="5" creationId="{4059C382-6B92-972A-D8AA-A97E2101F26E}"/>
          </ac:spMkLst>
        </pc:spChg>
        <pc:spChg chg="add mod">
          <ac:chgData name="Paul Lendway" userId="e9860795df8c5782" providerId="LiveId" clId="{3F4948FC-7341-482E-A735-B627ECA902C7}" dt="2024-05-26T20:23:42.835" v="3071" actId="14100"/>
          <ac:spMkLst>
            <pc:docMk/>
            <pc:sldMk cId="0" sldId="300"/>
            <ac:spMk id="6" creationId="{178BB13B-56F2-E16E-097E-813D72914531}"/>
          </ac:spMkLst>
        </pc:spChg>
        <pc:spChg chg="add mod">
          <ac:chgData name="Paul Lendway" userId="e9860795df8c5782" providerId="LiveId" clId="{3F4948FC-7341-482E-A735-B627ECA902C7}" dt="2024-05-26T22:29:32.506" v="3080" actId="1076"/>
          <ac:spMkLst>
            <pc:docMk/>
            <pc:sldMk cId="0" sldId="300"/>
            <ac:spMk id="7" creationId="{9FAE7D1F-BD4D-3743-2CA2-F2DF7CCB7591}"/>
          </ac:spMkLst>
        </pc:spChg>
        <pc:spChg chg="add mod">
          <ac:chgData name="Paul Lendway" userId="e9860795df8c5782" providerId="LiveId" clId="{3F4948FC-7341-482E-A735-B627ECA902C7}" dt="2024-05-10T12:12:53.093" v="416" actId="1076"/>
          <ac:spMkLst>
            <pc:docMk/>
            <pc:sldMk cId="0" sldId="300"/>
            <ac:spMk id="8" creationId="{355CFE64-F429-9704-CBDC-F335CDE1C65F}"/>
          </ac:spMkLst>
        </pc:spChg>
        <pc:spChg chg="add mod">
          <ac:chgData name="Paul Lendway" userId="e9860795df8c5782" providerId="LiveId" clId="{3F4948FC-7341-482E-A735-B627ECA902C7}" dt="2024-05-26T22:38:42.526" v="3255" actId="113"/>
          <ac:spMkLst>
            <pc:docMk/>
            <pc:sldMk cId="0" sldId="300"/>
            <ac:spMk id="13" creationId="{28E7E8D6-EBEF-4B61-42EE-98A875C4C506}"/>
          </ac:spMkLst>
        </pc:spChg>
        <pc:spChg chg="add mod">
          <ac:chgData name="Paul Lendway" userId="e9860795df8c5782" providerId="LiveId" clId="{3F4948FC-7341-482E-A735-B627ECA902C7}" dt="2024-05-26T22:38:43.873" v="3256" actId="113"/>
          <ac:spMkLst>
            <pc:docMk/>
            <pc:sldMk cId="0" sldId="300"/>
            <ac:spMk id="14" creationId="{F691110E-ACF0-E513-EE7D-838EB7BD2094}"/>
          </ac:spMkLst>
        </pc:spChg>
        <pc:spChg chg="add mod">
          <ac:chgData name="Paul Lendway" userId="e9860795df8c5782" providerId="LiveId" clId="{3F4948FC-7341-482E-A735-B627ECA902C7}" dt="2024-05-26T22:38:45.502" v="3257" actId="113"/>
          <ac:spMkLst>
            <pc:docMk/>
            <pc:sldMk cId="0" sldId="300"/>
            <ac:spMk id="15" creationId="{4FC44E51-C19C-6E1E-0BD7-9591B195E916}"/>
          </ac:spMkLst>
        </pc:spChg>
        <pc:spChg chg="add del mod">
          <ac:chgData name="Paul Lendway" userId="e9860795df8c5782" providerId="LiveId" clId="{3F4948FC-7341-482E-A735-B627ECA902C7}" dt="2024-05-26T14:27:40.897" v="1826" actId="478"/>
          <ac:spMkLst>
            <pc:docMk/>
            <pc:sldMk cId="0" sldId="300"/>
            <ac:spMk id="15" creationId="{7C6ECA34-C7B8-CE7D-5386-7C8E866523DD}"/>
          </ac:spMkLst>
        </pc:spChg>
        <pc:spChg chg="add del mod">
          <ac:chgData name="Paul Lendway" userId="e9860795df8c5782" providerId="LiveId" clId="{3F4948FC-7341-482E-A735-B627ECA902C7}" dt="2024-05-26T22:29:59.780" v="3085" actId="478"/>
          <ac:spMkLst>
            <pc:docMk/>
            <pc:sldMk cId="0" sldId="300"/>
            <ac:spMk id="19" creationId="{C9974F43-9D3C-2613-B716-9444A0182170}"/>
          </ac:spMkLst>
        </pc:spChg>
        <pc:spChg chg="del">
          <ac:chgData name="Paul Lendway" userId="e9860795df8c5782" providerId="LiveId" clId="{3F4948FC-7341-482E-A735-B627ECA902C7}" dt="2024-05-26T14:26:05.571" v="1813"/>
          <ac:spMkLst>
            <pc:docMk/>
            <pc:sldMk cId="0" sldId="300"/>
            <ac:spMk id="20" creationId="{6CB1F48A-A7BA-9691-9FDC-9113F63AD82E}"/>
          </ac:spMkLst>
        </pc:spChg>
        <pc:spChg chg="del">
          <ac:chgData name="Paul Lendway" userId="e9860795df8c5782" providerId="LiveId" clId="{3F4948FC-7341-482E-A735-B627ECA902C7}" dt="2024-05-26T14:26:34.510" v="1814"/>
          <ac:spMkLst>
            <pc:docMk/>
            <pc:sldMk cId="0" sldId="300"/>
            <ac:spMk id="21" creationId="{72E87B06-AFE5-611F-7E3F-5540D7B64063}"/>
          </ac:spMkLst>
        </pc:spChg>
        <pc:spChg chg="add del mod">
          <ac:chgData name="Paul Lendway" userId="e9860795df8c5782" providerId="LiveId" clId="{3F4948FC-7341-482E-A735-B627ECA902C7}" dt="2024-05-26T14:31:56.912" v="1859" actId="478"/>
          <ac:spMkLst>
            <pc:docMk/>
            <pc:sldMk cId="0" sldId="300"/>
            <ac:spMk id="24" creationId="{F4EED0DA-58A2-2B8E-C9E4-D92F5FCDB2F0}"/>
          </ac:spMkLst>
        </pc:spChg>
        <pc:spChg chg="add del mod">
          <ac:chgData name="Paul Lendway" userId="e9860795df8c5782" providerId="LiveId" clId="{3F4948FC-7341-482E-A735-B627ECA902C7}" dt="2024-05-26T14:32:48.904" v="1886" actId="478"/>
          <ac:spMkLst>
            <pc:docMk/>
            <pc:sldMk cId="0" sldId="300"/>
            <ac:spMk id="25" creationId="{2F95D29C-69E6-458A-57D8-3C8BCCB13B99}"/>
          </ac:spMkLst>
        </pc:spChg>
        <pc:spChg chg="del mod">
          <ac:chgData name="Paul Lendway" userId="e9860795df8c5782" providerId="LiveId" clId="{3F4948FC-7341-482E-A735-B627ECA902C7}" dt="2024-05-10T11:50:35.769" v="301" actId="478"/>
          <ac:spMkLst>
            <pc:docMk/>
            <pc:sldMk cId="0" sldId="300"/>
            <ac:spMk id="15361" creationId="{C0CD728D-61FB-E90D-0B2F-0BEEB413E80F}"/>
          </ac:spMkLst>
        </pc:spChg>
        <pc:spChg chg="mod">
          <ac:chgData name="Paul Lendway" userId="e9860795df8c5782" providerId="LiveId" clId="{3F4948FC-7341-482E-A735-B627ECA902C7}" dt="2024-05-10T11:51:24.604" v="369" actId="255"/>
          <ac:spMkLst>
            <pc:docMk/>
            <pc:sldMk cId="0" sldId="300"/>
            <ac:spMk id="15362" creationId="{4251E2ED-F12E-8AD8-1182-730350273244}"/>
          </ac:spMkLst>
        </pc:spChg>
        <pc:spChg chg="del mod">
          <ac:chgData name="Paul Lendway" userId="e9860795df8c5782" providerId="LiveId" clId="{3F4948FC-7341-482E-A735-B627ECA902C7}" dt="2024-05-10T11:49:01.076" v="285" actId="478"/>
          <ac:spMkLst>
            <pc:docMk/>
            <pc:sldMk cId="0" sldId="300"/>
            <ac:spMk id="15363" creationId="{1B769283-051C-C0A2-52B3-761FDC792847}"/>
          </ac:spMkLst>
        </pc:spChg>
        <pc:spChg chg="del mod">
          <ac:chgData name="Paul Lendway" userId="e9860795df8c5782" providerId="LiveId" clId="{3F4948FC-7341-482E-A735-B627ECA902C7}" dt="2024-05-10T12:12:30.287" v="409" actId="478"/>
          <ac:spMkLst>
            <pc:docMk/>
            <pc:sldMk cId="0" sldId="300"/>
            <ac:spMk id="15365" creationId="{D6DD42FB-B1DA-277C-52CC-A2611A771CCE}"/>
          </ac:spMkLst>
        </pc:spChg>
        <pc:spChg chg="del mod">
          <ac:chgData name="Paul Lendway" userId="e9860795df8c5782" providerId="LiveId" clId="{3F4948FC-7341-482E-A735-B627ECA902C7}" dt="2024-05-26T14:31:39.264" v="1852" actId="478"/>
          <ac:spMkLst>
            <pc:docMk/>
            <pc:sldMk cId="0" sldId="300"/>
            <ac:spMk id="15366" creationId="{073FD7DC-B9E7-4410-B9A9-60BF19484E2A}"/>
          </ac:spMkLst>
        </pc:spChg>
        <pc:spChg chg="del">
          <ac:chgData name="Paul Lendway" userId="e9860795df8c5782" providerId="LiveId" clId="{3F4948FC-7341-482E-A735-B627ECA902C7}" dt="2024-05-10T11:51:07.404" v="358" actId="478"/>
          <ac:spMkLst>
            <pc:docMk/>
            <pc:sldMk cId="0" sldId="300"/>
            <ac:spMk id="15367" creationId="{EFAC9863-6AD3-6EA5-43BE-BFF98839D443}"/>
          </ac:spMkLst>
        </pc:spChg>
        <pc:spChg chg="del mod">
          <ac:chgData name="Paul Lendway" userId="e9860795df8c5782" providerId="LiveId" clId="{3F4948FC-7341-482E-A735-B627ECA902C7}" dt="2024-05-10T11:50:04.625" v="293" actId="478"/>
          <ac:spMkLst>
            <pc:docMk/>
            <pc:sldMk cId="0" sldId="300"/>
            <ac:spMk id="15368" creationId="{5AD50436-F7EB-88AA-20E6-3C186A574EEC}"/>
          </ac:spMkLst>
        </pc:spChg>
        <pc:spChg chg="mod">
          <ac:chgData name="Paul Lendway" userId="e9860795df8c5782" providerId="LiveId" clId="{3F4948FC-7341-482E-A735-B627ECA902C7}" dt="2024-05-26T22:29:29.295" v="3079" actId="1076"/>
          <ac:spMkLst>
            <pc:docMk/>
            <pc:sldMk cId="0" sldId="300"/>
            <ac:spMk id="15369" creationId="{7C70C952-A183-CE6C-8F21-F432A067F201}"/>
          </ac:spMkLst>
        </pc:spChg>
        <pc:spChg chg="del mod">
          <ac:chgData name="Paul Lendway" userId="e9860795df8c5782" providerId="LiveId" clId="{3F4948FC-7341-482E-A735-B627ECA902C7}" dt="2024-05-26T14:26:46.830" v="1819" actId="478"/>
          <ac:spMkLst>
            <pc:docMk/>
            <pc:sldMk cId="0" sldId="300"/>
            <ac:spMk id="15370" creationId="{D04B4E02-9BB6-2217-1A57-2F7897A512A6}"/>
          </ac:spMkLst>
        </pc:spChg>
        <pc:spChg chg="del mod">
          <ac:chgData name="Paul Lendway" userId="e9860795df8c5782" providerId="LiveId" clId="{3F4948FC-7341-482E-A735-B627ECA902C7}" dt="2024-05-26T14:27:11.094" v="1822" actId="478"/>
          <ac:spMkLst>
            <pc:docMk/>
            <pc:sldMk cId="0" sldId="300"/>
            <ac:spMk id="15371" creationId="{FB727886-955C-4665-4544-D5C7F00618C9}"/>
          </ac:spMkLst>
        </pc:spChg>
        <pc:spChg chg="del mod">
          <ac:chgData name="Paul Lendway" userId="e9860795df8c5782" providerId="LiveId" clId="{3F4948FC-7341-482E-A735-B627ECA902C7}" dt="2024-05-26T14:27:19.820" v="1825" actId="478"/>
          <ac:spMkLst>
            <pc:docMk/>
            <pc:sldMk cId="0" sldId="300"/>
            <ac:spMk id="15372" creationId="{9CC82287-F7C0-2F9D-5AE1-444D7E48E7A8}"/>
          </ac:spMkLst>
        </pc:spChg>
        <pc:spChg chg="del mod">
          <ac:chgData name="Paul Lendway" userId="e9860795df8c5782" providerId="LiveId" clId="{3F4948FC-7341-482E-A735-B627ECA902C7}" dt="2024-05-10T11:49:27.270" v="291" actId="478"/>
          <ac:spMkLst>
            <pc:docMk/>
            <pc:sldMk cId="0" sldId="300"/>
            <ac:spMk id="15373" creationId="{BFEAC907-D8C7-661B-D37E-67E5C28676F3}"/>
          </ac:spMkLst>
        </pc:spChg>
        <pc:spChg chg="del mod">
          <ac:chgData name="Paul Lendway" userId="e9860795df8c5782" providerId="LiveId" clId="{3F4948FC-7341-482E-A735-B627ECA902C7}" dt="2024-05-10T11:48:48.202" v="282" actId="478"/>
          <ac:spMkLst>
            <pc:docMk/>
            <pc:sldMk cId="0" sldId="300"/>
            <ac:spMk id="15374" creationId="{0F1DF6D2-0C72-5ED6-2A15-657D51B2A3EC}"/>
          </ac:spMkLst>
        </pc:spChg>
        <pc:spChg chg="mod">
          <ac:chgData name="Paul Lendway" userId="e9860795df8c5782" providerId="LiveId" clId="{3F4948FC-7341-482E-A735-B627ECA902C7}" dt="2024-05-26T20:23:46.103" v="3072" actId="14100"/>
          <ac:spMkLst>
            <pc:docMk/>
            <pc:sldMk cId="0" sldId="300"/>
            <ac:spMk id="15375" creationId="{E3861959-4195-C651-777A-7180F54DA4CF}"/>
          </ac:spMkLst>
        </pc:spChg>
        <pc:spChg chg="mod">
          <ac:chgData name="Paul Lendway" userId="e9860795df8c5782" providerId="LiveId" clId="{3F4948FC-7341-482E-A735-B627ECA902C7}" dt="2024-05-26T20:20:07.579" v="3032" actId="255"/>
          <ac:spMkLst>
            <pc:docMk/>
            <pc:sldMk cId="0" sldId="300"/>
            <ac:spMk id="15376" creationId="{686EB9FA-6A09-97ED-76A5-800D919B2047}"/>
          </ac:spMkLst>
        </pc:spChg>
        <pc:spChg chg="mod">
          <ac:chgData name="Paul Lendway" userId="e9860795df8c5782" providerId="LiveId" clId="{3F4948FC-7341-482E-A735-B627ECA902C7}" dt="2024-05-26T20:26:36.884" v="3076" actId="1076"/>
          <ac:spMkLst>
            <pc:docMk/>
            <pc:sldMk cId="0" sldId="300"/>
            <ac:spMk id="15377" creationId="{816EDB6B-F913-A89F-0F05-A411F5C5FAB9}"/>
          </ac:spMkLst>
        </pc:spChg>
        <pc:spChg chg="mod">
          <ac:chgData name="Paul Lendway" userId="e9860795df8c5782" providerId="LiveId" clId="{3F4948FC-7341-482E-A735-B627ECA902C7}" dt="2024-05-26T20:26:42.856" v="3077" actId="1076"/>
          <ac:spMkLst>
            <pc:docMk/>
            <pc:sldMk cId="0" sldId="300"/>
            <ac:spMk id="15378" creationId="{DDA90359-326F-8EDC-25D1-0BCB44D256DD}"/>
          </ac:spMkLst>
        </pc:spChg>
        <pc:spChg chg="mod">
          <ac:chgData name="Paul Lendway" userId="e9860795df8c5782" providerId="LiveId" clId="{3F4948FC-7341-482E-A735-B627ECA902C7}" dt="2024-05-26T22:36:58.327" v="3254" actId="1076"/>
          <ac:spMkLst>
            <pc:docMk/>
            <pc:sldMk cId="0" sldId="300"/>
            <ac:spMk id="15381" creationId="{144812A3-C976-721F-5334-816635FAC50B}"/>
          </ac:spMkLst>
        </pc:spChg>
        <pc:spChg chg="del mod">
          <ac:chgData name="Paul Lendway" userId="e9860795df8c5782" providerId="LiveId" clId="{3F4948FC-7341-482E-A735-B627ECA902C7}" dt="2024-05-10T11:46:04.900" v="155" actId="478"/>
          <ac:spMkLst>
            <pc:docMk/>
            <pc:sldMk cId="0" sldId="300"/>
            <ac:spMk id="15382" creationId="{5D76DFD0-3AD0-172D-285E-18424F0810C0}"/>
          </ac:spMkLst>
        </pc:spChg>
        <pc:spChg chg="del mod">
          <ac:chgData name="Paul Lendway" userId="e9860795df8c5782" providerId="LiveId" clId="{3F4948FC-7341-482E-A735-B627ECA902C7}" dt="2024-05-10T11:46:15.275" v="157" actId="478"/>
          <ac:spMkLst>
            <pc:docMk/>
            <pc:sldMk cId="0" sldId="300"/>
            <ac:spMk id="15383" creationId="{A0D17726-CDD0-A2BF-CE8C-5FEB31B557E5}"/>
          </ac:spMkLst>
        </pc:spChg>
        <pc:graphicFrameChg chg="add del mod">
          <ac:chgData name="Paul Lendway" userId="e9860795df8c5782" providerId="LiveId" clId="{3F4948FC-7341-482E-A735-B627ECA902C7}" dt="2024-05-26T14:24:54.634" v="1812" actId="478"/>
          <ac:graphicFrameMkLst>
            <pc:docMk/>
            <pc:sldMk cId="0" sldId="300"/>
            <ac:graphicFrameMk id="2" creationId="{3A1EAFAF-AC2C-6516-73B7-966BB09B1DEB}"/>
          </ac:graphicFrameMkLst>
        </pc:graphicFrameChg>
        <pc:graphicFrameChg chg="add del mod">
          <ac:chgData name="Paul Lendway" userId="e9860795df8c5782" providerId="LiveId" clId="{3F4948FC-7341-482E-A735-B627ECA902C7}" dt="2024-05-26T20:15:14.193" v="3006" actId="21"/>
          <ac:graphicFrameMkLst>
            <pc:docMk/>
            <pc:sldMk cId="0" sldId="300"/>
            <ac:graphicFrameMk id="2" creationId="{3FE60203-B354-B0C3-D6DE-AB67F8B86289}"/>
          </ac:graphicFrameMkLst>
        </pc:graphicFrameChg>
        <pc:graphicFrameChg chg="add mod">
          <ac:chgData name="Paul Lendway" userId="e9860795df8c5782" providerId="LiveId" clId="{3F4948FC-7341-482E-A735-B627ECA902C7}" dt="2024-05-26T22:32:14.075" v="3245" actId="1076"/>
          <ac:graphicFrameMkLst>
            <pc:docMk/>
            <pc:sldMk cId="0" sldId="300"/>
            <ac:graphicFrameMk id="10" creationId="{012E6954-49A3-F012-F028-2BE6672BD6C0}"/>
          </ac:graphicFrameMkLst>
        </pc:graphicFrameChg>
        <pc:graphicFrameChg chg="add mod">
          <ac:chgData name="Paul Lendway" userId="e9860795df8c5782" providerId="LiveId" clId="{3F4948FC-7341-482E-A735-B627ECA902C7}" dt="2024-05-26T14:24:47.590" v="1810"/>
          <ac:graphicFrameMkLst>
            <pc:docMk/>
            <pc:sldMk cId="0" sldId="300"/>
            <ac:graphicFrameMk id="11" creationId="{4E069207-49B8-88F4-EAAE-FF5CA6145323}"/>
          </ac:graphicFrameMkLst>
        </pc:graphicFrameChg>
        <pc:graphicFrameChg chg="add mod">
          <ac:chgData name="Paul Lendway" userId="e9860795df8c5782" providerId="LiveId" clId="{3F4948FC-7341-482E-A735-B627ECA902C7}" dt="2024-05-26T14:26:05.571" v="1813"/>
          <ac:graphicFrameMkLst>
            <pc:docMk/>
            <pc:sldMk cId="0" sldId="300"/>
            <ac:graphicFrameMk id="12" creationId="{61226424-AE24-9BD8-B471-D09621C0C0D6}"/>
          </ac:graphicFrameMkLst>
        </pc:graphicFrameChg>
        <pc:graphicFrameChg chg="add del mod">
          <ac:chgData name="Paul Lendway" userId="e9860795df8c5782" providerId="LiveId" clId="{3F4948FC-7341-482E-A735-B627ECA902C7}" dt="2024-05-26T14:27:08.121" v="1821" actId="478"/>
          <ac:graphicFrameMkLst>
            <pc:docMk/>
            <pc:sldMk cId="0" sldId="300"/>
            <ac:graphicFrameMk id="13" creationId="{D4D9CFEC-2DA2-D588-B071-097BC07F39C1}"/>
          </ac:graphicFrameMkLst>
        </pc:graphicFrameChg>
        <pc:graphicFrameChg chg="add del mod">
          <ac:chgData name="Paul Lendway" userId="e9860795df8c5782" providerId="LiveId" clId="{3F4948FC-7341-482E-A735-B627ECA902C7}" dt="2024-05-26T19:45:33.612" v="2921" actId="478"/>
          <ac:graphicFrameMkLst>
            <pc:docMk/>
            <pc:sldMk cId="0" sldId="300"/>
            <ac:graphicFrameMk id="18" creationId="{617F64C6-1766-C63F-64C7-C8F58118246C}"/>
          </ac:graphicFrameMkLst>
        </pc:graphicFrameChg>
        <pc:graphicFrameChg chg="add mod">
          <ac:chgData name="Paul Lendway" userId="e9860795df8c5782" providerId="LiveId" clId="{3F4948FC-7341-482E-A735-B627ECA902C7}" dt="2024-05-27T16:51:57.604" v="3259" actId="20577"/>
          <ac:graphicFrameMkLst>
            <pc:docMk/>
            <pc:sldMk cId="0" sldId="300"/>
            <ac:graphicFrameMk id="22" creationId="{E92E5556-48DB-7889-9E6A-E5503C0DF122}"/>
          </ac:graphicFrameMkLst>
        </pc:graphicFrameChg>
        <pc:graphicFrameChg chg="add del mod">
          <ac:chgData name="Paul Lendway" userId="e9860795df8c5782" providerId="LiveId" clId="{3F4948FC-7341-482E-A735-B627ECA902C7}" dt="2024-05-26T20:09:54.539" v="2975" actId="478"/>
          <ac:graphicFrameMkLst>
            <pc:docMk/>
            <pc:sldMk cId="0" sldId="300"/>
            <ac:graphicFrameMk id="26" creationId="{82B6E7D7-EE6E-F870-EAB6-DF45AF751CA6}"/>
          </ac:graphicFrameMkLst>
        </pc:graphicFrameChg>
        <pc:graphicFrameChg chg="add del mod">
          <ac:chgData name="Paul Lendway" userId="e9860795df8c5782" providerId="LiveId" clId="{3F4948FC-7341-482E-A735-B627ECA902C7}" dt="2024-05-26T20:02:41.327" v="2948" actId="478"/>
          <ac:graphicFrameMkLst>
            <pc:docMk/>
            <pc:sldMk cId="0" sldId="300"/>
            <ac:graphicFrameMk id="27" creationId="{11AA51B0-6B62-5287-87F8-1FF42792AB1E}"/>
          </ac:graphicFrameMkLst>
        </pc:graphicFrameChg>
        <pc:picChg chg="add mod">
          <ac:chgData name="Paul Lendway" userId="e9860795df8c5782" providerId="LiveId" clId="{3F4948FC-7341-482E-A735-B627ECA902C7}" dt="2024-05-26T22:30:58.650" v="3150" actId="1076"/>
          <ac:picMkLst>
            <pc:docMk/>
            <pc:sldMk cId="0" sldId="300"/>
            <ac:picMk id="9" creationId="{A979E431-62BA-D403-E821-81E080765488}"/>
          </ac:picMkLst>
        </pc:picChg>
        <pc:picChg chg="add del mod">
          <ac:chgData name="Paul Lendway" userId="e9860795df8c5782" providerId="LiveId" clId="{3F4948FC-7341-482E-A735-B627ECA902C7}" dt="2024-05-26T19:56:19.078" v="2931" actId="478"/>
          <ac:picMkLst>
            <pc:docMk/>
            <pc:sldMk cId="0" sldId="300"/>
            <ac:picMk id="29" creationId="{2EAEA973-8C09-5CAC-036E-4391C12E39A6}"/>
          </ac:picMkLst>
        </pc:picChg>
        <pc:picChg chg="add del mod">
          <ac:chgData name="Paul Lendway" userId="e9860795df8c5782" providerId="LiveId" clId="{3F4948FC-7341-482E-A735-B627ECA902C7}" dt="2024-05-26T19:58:26.326" v="2936" actId="478"/>
          <ac:picMkLst>
            <pc:docMk/>
            <pc:sldMk cId="0" sldId="300"/>
            <ac:picMk id="31" creationId="{423A2AC2-909B-B551-5020-729F8FBE3C2B}"/>
          </ac:picMkLst>
        </pc:picChg>
        <pc:picChg chg="add mod">
          <ac:chgData name="Paul Lendway" userId="e9860795df8c5782" providerId="LiveId" clId="{3F4948FC-7341-482E-A735-B627ECA902C7}" dt="2024-05-26T22:31:36.034" v="3209" actId="1076"/>
          <ac:picMkLst>
            <pc:docMk/>
            <pc:sldMk cId="0" sldId="300"/>
            <ac:picMk id="33" creationId="{E276F55C-8FC4-187E-5F60-084E5D062D3A}"/>
          </ac:picMkLst>
        </pc:picChg>
      </pc:sldChg>
      <pc:sldChg chg="del">
        <pc:chgData name="Paul Lendway" userId="e9860795df8c5782" providerId="LiveId" clId="{3F4948FC-7341-482E-A735-B627ECA902C7}" dt="2024-05-10T11:38:07.199" v="7" actId="47"/>
        <pc:sldMkLst>
          <pc:docMk/>
          <pc:sldMk cId="3298765605" sldId="301"/>
        </pc:sldMkLst>
      </pc:sldChg>
      <pc:sldChg chg="del">
        <pc:chgData name="Paul Lendway" userId="e9860795df8c5782" providerId="LiveId" clId="{3F4948FC-7341-482E-A735-B627ECA902C7}" dt="2024-05-10T11:38:05.554" v="6" actId="47"/>
        <pc:sldMkLst>
          <pc:docMk/>
          <pc:sldMk cId="939256678" sldId="302"/>
        </pc:sldMkLst>
      </pc:sldChg>
      <pc:sldChg chg="del">
        <pc:chgData name="Paul Lendway" userId="e9860795df8c5782" providerId="LiveId" clId="{3F4948FC-7341-482E-A735-B627ECA902C7}" dt="2024-05-10T11:38:21.328" v="13" actId="47"/>
        <pc:sldMkLst>
          <pc:docMk/>
          <pc:sldMk cId="3402011155" sldId="304"/>
        </pc:sldMkLst>
      </pc:sldChg>
      <pc:sldChg chg="del">
        <pc:chgData name="Paul Lendway" userId="e9860795df8c5782" providerId="LiveId" clId="{3F4948FC-7341-482E-A735-B627ECA902C7}" dt="2024-05-10T11:38:40.037" v="32" actId="47"/>
        <pc:sldMkLst>
          <pc:docMk/>
          <pc:sldMk cId="1057218885" sldId="305"/>
        </pc:sldMkLst>
      </pc:sldChg>
      <pc:sldChg chg="del">
        <pc:chgData name="Paul Lendway" userId="e9860795df8c5782" providerId="LiveId" clId="{3F4948FC-7341-482E-A735-B627ECA902C7}" dt="2024-05-10T11:40:07.649" v="67" actId="47"/>
        <pc:sldMkLst>
          <pc:docMk/>
          <pc:sldMk cId="85470683" sldId="306"/>
        </pc:sldMkLst>
      </pc:sldChg>
      <pc:sldChg chg="del">
        <pc:chgData name="Paul Lendway" userId="e9860795df8c5782" providerId="LiveId" clId="{3F4948FC-7341-482E-A735-B627ECA902C7}" dt="2024-05-10T11:40:08.524" v="68" actId="47"/>
        <pc:sldMkLst>
          <pc:docMk/>
          <pc:sldMk cId="2910646439" sldId="307"/>
        </pc:sldMkLst>
      </pc:sldChg>
      <pc:sldChg chg="del">
        <pc:chgData name="Paul Lendway" userId="e9860795df8c5782" providerId="LiveId" clId="{3F4948FC-7341-482E-A735-B627ECA902C7}" dt="2024-05-10T11:39:15.966" v="60" actId="47"/>
        <pc:sldMkLst>
          <pc:docMk/>
          <pc:sldMk cId="1401762273" sldId="308"/>
        </pc:sldMkLst>
      </pc:sldChg>
      <pc:sldChg chg="del">
        <pc:chgData name="Paul Lendway" userId="e9860795df8c5782" providerId="LiveId" clId="{3F4948FC-7341-482E-A735-B627ECA902C7}" dt="2024-05-10T11:40:09.510" v="69" actId="47"/>
        <pc:sldMkLst>
          <pc:docMk/>
          <pc:sldMk cId="1258867338" sldId="309"/>
        </pc:sldMkLst>
      </pc:sldChg>
      <pc:sldChg chg="del">
        <pc:chgData name="Paul Lendway" userId="e9860795df8c5782" providerId="LiveId" clId="{3F4948FC-7341-482E-A735-B627ECA902C7}" dt="2024-05-10T11:39:13.739" v="58" actId="47"/>
        <pc:sldMkLst>
          <pc:docMk/>
          <pc:sldMk cId="811929111" sldId="310"/>
        </pc:sldMkLst>
      </pc:sldChg>
      <pc:sldChg chg="del">
        <pc:chgData name="Paul Lendway" userId="e9860795df8c5782" providerId="LiveId" clId="{3F4948FC-7341-482E-A735-B627ECA902C7}" dt="2024-05-10T11:39:14.949" v="59" actId="47"/>
        <pc:sldMkLst>
          <pc:docMk/>
          <pc:sldMk cId="3362966357" sldId="311"/>
        </pc:sldMkLst>
      </pc:sldChg>
      <pc:sldChg chg="del">
        <pc:chgData name="Paul Lendway" userId="e9860795df8c5782" providerId="LiveId" clId="{3F4948FC-7341-482E-A735-B627ECA902C7}" dt="2024-05-10T11:39:10.082" v="56" actId="47"/>
        <pc:sldMkLst>
          <pc:docMk/>
          <pc:sldMk cId="4195342790" sldId="312"/>
        </pc:sldMkLst>
      </pc:sldChg>
      <pc:sldChg chg="modSp del">
        <pc:chgData name="Paul Lendway" userId="e9860795df8c5782" providerId="LiveId" clId="{3F4948FC-7341-482E-A735-B627ECA902C7}" dt="2024-05-10T11:39:11.591" v="57" actId="47"/>
        <pc:sldMkLst>
          <pc:docMk/>
          <pc:sldMk cId="813123238" sldId="313"/>
        </pc:sldMkLst>
        <pc:spChg chg="mod">
          <ac:chgData name="Paul Lendway" userId="e9860795df8c5782" providerId="LiveId" clId="{3F4948FC-7341-482E-A735-B627ECA902C7}" dt="2024-05-10T11:38:37.172" v="23"/>
          <ac:spMkLst>
            <pc:docMk/>
            <pc:sldMk cId="813123238" sldId="313"/>
            <ac:spMk id="2" creationId="{CCF5456C-E95E-C21F-D8DA-07EDEF920123}"/>
          </ac:spMkLst>
        </pc:spChg>
      </pc:sldChg>
      <pc:sldMasterChg chg="delSldLayout modSldLayout">
        <pc:chgData name="Paul Lendway" userId="e9860795df8c5782" providerId="LiveId" clId="{3F4948FC-7341-482E-A735-B627ECA902C7}" dt="2024-05-26T20:13:58.635" v="3002" actId="478"/>
        <pc:sldMasterMkLst>
          <pc:docMk/>
          <pc:sldMasterMk cId="269985350" sldId="2147483688"/>
        </pc:sldMasterMkLst>
        <pc:sldLayoutChg chg="delSp mod">
          <pc:chgData name="Paul Lendway" userId="e9860795df8c5782" providerId="LiveId" clId="{3F4948FC-7341-482E-A735-B627ECA902C7}" dt="2024-05-26T20:13:58.635" v="3002" actId="478"/>
          <pc:sldLayoutMkLst>
            <pc:docMk/>
            <pc:sldMasterMk cId="269985350" sldId="2147483688"/>
            <pc:sldLayoutMk cId="1275685857" sldId="2147483700"/>
          </pc:sldLayoutMkLst>
          <pc:cxnChg chg="del">
            <ac:chgData name="Paul Lendway" userId="e9860795df8c5782" providerId="LiveId" clId="{3F4948FC-7341-482E-A735-B627ECA902C7}" dt="2024-05-26T20:13:58.635" v="3002" actId="478"/>
            <ac:cxnSpMkLst>
              <pc:docMk/>
              <pc:sldMasterMk cId="269985350" sldId="2147483688"/>
              <pc:sldLayoutMk cId="1275685857" sldId="2147483700"/>
              <ac:cxnSpMk id="3" creationId="{DC8F64AD-14FA-D11F-3972-D2FD68FD08DF}"/>
            </ac:cxnSpMkLst>
          </pc:cxnChg>
        </pc:sldLayoutChg>
        <pc:sldLayoutChg chg="del">
          <pc:chgData name="Paul Lendway" userId="e9860795df8c5782" providerId="LiveId" clId="{3F4948FC-7341-482E-A735-B627ECA902C7}" dt="2024-05-10T11:38:59.690" v="49" actId="47"/>
          <pc:sldLayoutMkLst>
            <pc:docMk/>
            <pc:sldMasterMk cId="269985350" sldId="2147483688"/>
            <pc:sldLayoutMk cId="1035764685" sldId="2147483701"/>
          </pc:sldLayoutMkLst>
        </pc:sldLayoutChg>
        <pc:sldLayoutChg chg="del">
          <pc:chgData name="Paul Lendway" userId="e9860795df8c5782" providerId="LiveId" clId="{3F4948FC-7341-482E-A735-B627ECA902C7}" dt="2024-05-10T11:38:43.099" v="35" actId="47"/>
          <pc:sldLayoutMkLst>
            <pc:docMk/>
            <pc:sldMasterMk cId="269985350" sldId="2147483688"/>
            <pc:sldLayoutMk cId="463343951" sldId="214748370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12259-3AE4-49FF-851C-C0391645B035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6863" y="857250"/>
            <a:ext cx="3470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A43A4-5F69-4215-9751-2B6EFA497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8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41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36863" y="857250"/>
            <a:ext cx="34702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A43A4-5F69-4215-9751-2B6EFA497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32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0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2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770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CH logo and 1 logo - RED/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"/>
          <p:cNvSpPr>
            <a:spLocks noGrp="1"/>
          </p:cNvSpPr>
          <p:nvPr>
            <p:ph type="body" idx="1"/>
          </p:nvPr>
        </p:nvSpPr>
        <p:spPr>
          <a:xfrm>
            <a:off x="522515" y="4826000"/>
            <a:ext cx="7741922" cy="524256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840230" y="4826000"/>
            <a:ext cx="15237947" cy="524256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12"/>
          </p:nvPr>
        </p:nvSpPr>
        <p:spPr>
          <a:xfrm>
            <a:off x="522515" y="9898743"/>
            <a:ext cx="7741922" cy="522515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Content Placeholder 5"/>
          <p:cNvSpPr>
            <a:spLocks noGrp="1"/>
          </p:cNvSpPr>
          <p:nvPr>
            <p:ph sz="quarter" idx="29"/>
          </p:nvPr>
        </p:nvSpPr>
        <p:spPr>
          <a:xfrm>
            <a:off x="8882746" y="7061202"/>
            <a:ext cx="15152915" cy="4354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182880" tIns="0" rIns="0" bIns="0" anchor="ctr">
            <a:normAutofit/>
          </a:bodyPr>
          <a:lstStyle>
            <a:lvl1pPr marL="0" indent="0" algn="ctr">
              <a:buFont typeface="Arial"/>
              <a:buNone/>
              <a:defRPr sz="1200">
                <a:solidFill>
                  <a:srgbClr val="141313"/>
                </a:solidFill>
                <a:latin typeface="Helvetica"/>
                <a:cs typeface="Helvetica"/>
              </a:defRPr>
            </a:lvl1pPr>
            <a:lvl2pPr marL="228563" indent="-228563">
              <a:buFont typeface="Arial"/>
              <a:buChar char="•"/>
              <a:defRPr sz="1600"/>
            </a:lvl2pPr>
            <a:lvl3pPr marL="228563" indent="-228563">
              <a:buFont typeface="Arial"/>
              <a:buChar char="•"/>
              <a:defRPr sz="1600"/>
            </a:lvl3pPr>
            <a:lvl4pPr marL="228563" indent="-228563">
              <a:buFont typeface="Arial"/>
              <a:buChar char="•"/>
              <a:defRPr sz="1600"/>
            </a:lvl4pPr>
            <a:lvl5pPr marL="228563" indent="-228563">
              <a:buFont typeface="Arial"/>
              <a:buChar char="•"/>
              <a:defRPr sz="1600"/>
            </a:lvl5pPr>
            <a:lvl6pPr>
              <a:defRPr sz="4733"/>
            </a:lvl6pPr>
            <a:lvl7pPr>
              <a:defRPr sz="4733"/>
            </a:lvl7pPr>
            <a:lvl8pPr>
              <a:defRPr sz="4733"/>
            </a:lvl8pPr>
            <a:lvl9pPr>
              <a:defRPr sz="4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35"/>
          </p:nvPr>
        </p:nvSpPr>
        <p:spPr>
          <a:xfrm>
            <a:off x="522515" y="5529942"/>
            <a:ext cx="7772400" cy="3969658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33"/>
          <p:cNvSpPr>
            <a:spLocks noGrp="1"/>
          </p:cNvSpPr>
          <p:nvPr>
            <p:ph type="body" sz="quarter" idx="36"/>
          </p:nvPr>
        </p:nvSpPr>
        <p:spPr>
          <a:xfrm>
            <a:off x="522515" y="10595427"/>
            <a:ext cx="7772400" cy="5791200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37"/>
          </p:nvPr>
        </p:nvSpPr>
        <p:spPr>
          <a:xfrm>
            <a:off x="8840230" y="5529944"/>
            <a:ext cx="15237947" cy="1371600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39"/>
          </p:nvPr>
        </p:nvSpPr>
        <p:spPr>
          <a:xfrm>
            <a:off x="522515" y="16734969"/>
            <a:ext cx="7741922" cy="515258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40"/>
          </p:nvPr>
        </p:nvSpPr>
        <p:spPr>
          <a:xfrm>
            <a:off x="522515" y="17424402"/>
            <a:ext cx="7772400" cy="4114800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7" name="Chart Placeholder 46"/>
          <p:cNvSpPr>
            <a:spLocks noGrp="1"/>
          </p:cNvSpPr>
          <p:nvPr>
            <p:ph type="chart" sz="quarter" idx="46"/>
          </p:nvPr>
        </p:nvSpPr>
        <p:spPr>
          <a:xfrm>
            <a:off x="8882746" y="7670802"/>
            <a:ext cx="15152915" cy="5624285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50" name="Table Placeholder 49"/>
          <p:cNvSpPr>
            <a:spLocks noGrp="1"/>
          </p:cNvSpPr>
          <p:nvPr>
            <p:ph type="tbl" sz="quarter" idx="48"/>
          </p:nvPr>
        </p:nvSpPr>
        <p:spPr>
          <a:xfrm>
            <a:off x="8837106" y="14122402"/>
            <a:ext cx="15244196" cy="3396342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53" name="Chart Placeholder 52"/>
          <p:cNvSpPr>
            <a:spLocks noGrp="1"/>
          </p:cNvSpPr>
          <p:nvPr>
            <p:ph type="chart" sz="quarter" idx="50"/>
          </p:nvPr>
        </p:nvSpPr>
        <p:spPr>
          <a:xfrm>
            <a:off x="8840230" y="18433144"/>
            <a:ext cx="15237947" cy="3106058"/>
          </a:xfrm>
          <a:prstGeom prst="rect">
            <a:avLst/>
          </a:prstGeom>
          <a:solidFill>
            <a:schemeClr val="bg1"/>
          </a:solidFill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1"/>
          </p:nvPr>
        </p:nvSpPr>
        <p:spPr>
          <a:xfrm>
            <a:off x="24558176" y="4826000"/>
            <a:ext cx="7826828" cy="524256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2"/>
          </p:nvPr>
        </p:nvSpPr>
        <p:spPr>
          <a:xfrm>
            <a:off x="24558171" y="9898743"/>
            <a:ext cx="7741922" cy="522515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2" name="Text Placeholder 33"/>
          <p:cNvSpPr>
            <a:spLocks noGrp="1"/>
          </p:cNvSpPr>
          <p:nvPr>
            <p:ph type="body" sz="quarter" idx="53"/>
          </p:nvPr>
        </p:nvSpPr>
        <p:spPr>
          <a:xfrm>
            <a:off x="24558170" y="5529942"/>
            <a:ext cx="7772400" cy="3969658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33"/>
          <p:cNvSpPr>
            <a:spLocks noGrp="1"/>
          </p:cNvSpPr>
          <p:nvPr>
            <p:ph type="body" sz="quarter" idx="54"/>
          </p:nvPr>
        </p:nvSpPr>
        <p:spPr>
          <a:xfrm>
            <a:off x="24558170" y="10595427"/>
            <a:ext cx="7772400" cy="5791200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55"/>
          </p:nvPr>
        </p:nvSpPr>
        <p:spPr>
          <a:xfrm>
            <a:off x="24558171" y="16734969"/>
            <a:ext cx="7741922" cy="515258"/>
          </a:xfrm>
          <a:prstGeom prst="rect">
            <a:avLst/>
          </a:prstGeom>
          <a:solidFill>
            <a:srgbClr val="910A29"/>
          </a:solidFill>
          <a:ln w="12700" cmpd="sng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1357936" indent="0">
              <a:buNone/>
              <a:defRPr sz="5933" b="1"/>
            </a:lvl2pPr>
            <a:lvl3pPr marL="2715872" indent="0">
              <a:buNone/>
              <a:defRPr sz="5331" b="1"/>
            </a:lvl3pPr>
            <a:lvl4pPr marL="4073808" indent="0">
              <a:buNone/>
              <a:defRPr sz="4733" b="1"/>
            </a:lvl4pPr>
            <a:lvl5pPr marL="5431747" indent="0">
              <a:buNone/>
              <a:defRPr sz="4733" b="1"/>
            </a:lvl5pPr>
            <a:lvl6pPr marL="6789683" indent="0">
              <a:buNone/>
              <a:defRPr sz="4733" b="1"/>
            </a:lvl6pPr>
            <a:lvl7pPr marL="8147622" indent="0">
              <a:buNone/>
              <a:defRPr sz="4733" b="1"/>
            </a:lvl7pPr>
            <a:lvl8pPr marL="9505555" indent="0">
              <a:buNone/>
              <a:defRPr sz="4733" b="1"/>
            </a:lvl8pPr>
            <a:lvl9pPr marL="10863491" indent="0">
              <a:buNone/>
              <a:defRPr sz="47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33"/>
          <p:cNvSpPr>
            <a:spLocks noGrp="1"/>
          </p:cNvSpPr>
          <p:nvPr>
            <p:ph type="body" sz="quarter" idx="56"/>
          </p:nvPr>
        </p:nvSpPr>
        <p:spPr>
          <a:xfrm>
            <a:off x="24558170" y="17424402"/>
            <a:ext cx="7772400" cy="4114800"/>
          </a:xfrm>
          <a:prstGeom prst="rect">
            <a:avLst/>
          </a:prstGeom>
        </p:spPr>
        <p:txBody>
          <a:bodyPr lIns="0" tIns="0" rIns="0" bIns="0"/>
          <a:lstStyle>
            <a:lvl1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1pPr>
            <a:lvl2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2pPr>
            <a:lvl3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3pPr>
            <a:lvl4pPr marL="182851" indent="-182851" algn="l"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1600" baseline="0">
                <a:solidFill>
                  <a:srgbClr val="141313"/>
                </a:solidFill>
                <a:latin typeface="Helvetica"/>
              </a:defRPr>
            </a:lvl4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57"/>
          </p:nvPr>
        </p:nvSpPr>
        <p:spPr>
          <a:xfrm>
            <a:off x="8837106" y="13556344"/>
            <a:ext cx="15244196" cy="4354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182880" tIns="0" rIns="0" bIns="0" anchor="ctr">
            <a:normAutofit/>
          </a:bodyPr>
          <a:lstStyle>
            <a:lvl1pPr marL="0" indent="0" algn="ctr">
              <a:buFont typeface="Arial"/>
              <a:buNone/>
              <a:defRPr sz="1200">
                <a:solidFill>
                  <a:srgbClr val="141313"/>
                </a:solidFill>
                <a:latin typeface="Helvetica"/>
                <a:cs typeface="Helvetica"/>
              </a:defRPr>
            </a:lvl1pPr>
            <a:lvl2pPr marL="228563" indent="-228563">
              <a:buFont typeface="Arial"/>
              <a:buChar char="•"/>
              <a:defRPr sz="1600"/>
            </a:lvl2pPr>
            <a:lvl3pPr marL="228563" indent="-228563">
              <a:buFont typeface="Arial"/>
              <a:buChar char="•"/>
              <a:defRPr sz="1600"/>
            </a:lvl3pPr>
            <a:lvl4pPr marL="228563" indent="-228563">
              <a:buFont typeface="Arial"/>
              <a:buChar char="•"/>
              <a:defRPr sz="1600"/>
            </a:lvl4pPr>
            <a:lvl5pPr marL="228563" indent="-228563">
              <a:buFont typeface="Arial"/>
              <a:buChar char="•"/>
              <a:defRPr sz="1600"/>
            </a:lvl5pPr>
            <a:lvl6pPr>
              <a:defRPr sz="4733"/>
            </a:lvl6pPr>
            <a:lvl7pPr>
              <a:defRPr sz="4733"/>
            </a:lvl7pPr>
            <a:lvl8pPr>
              <a:defRPr sz="4733"/>
            </a:lvl8pPr>
            <a:lvl9pPr>
              <a:defRPr sz="4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58"/>
          </p:nvPr>
        </p:nvSpPr>
        <p:spPr>
          <a:xfrm>
            <a:off x="8840230" y="17867090"/>
            <a:ext cx="15237947" cy="43542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none"/>
        </p:style>
        <p:txBody>
          <a:bodyPr lIns="182880" tIns="0" rIns="0" bIns="0" anchor="ctr">
            <a:normAutofit/>
          </a:bodyPr>
          <a:lstStyle>
            <a:lvl1pPr marL="0" indent="0" algn="ctr">
              <a:buFont typeface="Arial"/>
              <a:buNone/>
              <a:defRPr sz="1200">
                <a:solidFill>
                  <a:srgbClr val="141313"/>
                </a:solidFill>
                <a:latin typeface="Helvetica"/>
                <a:cs typeface="Helvetica"/>
              </a:defRPr>
            </a:lvl1pPr>
            <a:lvl2pPr marL="228563" indent="-228563">
              <a:buFont typeface="Arial"/>
              <a:buChar char="•"/>
              <a:defRPr sz="1600"/>
            </a:lvl2pPr>
            <a:lvl3pPr marL="228563" indent="-228563">
              <a:buFont typeface="Arial"/>
              <a:buChar char="•"/>
              <a:defRPr sz="1600"/>
            </a:lvl3pPr>
            <a:lvl4pPr marL="228563" indent="-228563">
              <a:buFont typeface="Arial"/>
              <a:buChar char="•"/>
              <a:defRPr sz="1600"/>
            </a:lvl4pPr>
            <a:lvl5pPr marL="228563" indent="-228563">
              <a:buFont typeface="Arial"/>
              <a:buChar char="•"/>
              <a:defRPr sz="1600"/>
            </a:lvl5pPr>
            <a:lvl6pPr>
              <a:defRPr sz="4733"/>
            </a:lvl6pPr>
            <a:lvl7pPr>
              <a:defRPr sz="4733"/>
            </a:lvl7pPr>
            <a:lvl8pPr>
              <a:defRPr sz="4733"/>
            </a:lvl8pPr>
            <a:lvl9pPr>
              <a:defRPr sz="47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5" y="304802"/>
            <a:ext cx="22533430" cy="228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59"/>
          </p:nvPr>
        </p:nvSpPr>
        <p:spPr>
          <a:xfrm>
            <a:off x="5192485" y="2794000"/>
            <a:ext cx="22533430" cy="121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60"/>
          </p:nvPr>
        </p:nvSpPr>
        <p:spPr>
          <a:xfrm>
            <a:off x="28607658" y="355602"/>
            <a:ext cx="3853544" cy="3606800"/>
          </a:xfr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9389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4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9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5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e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png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E069207-49B8-88F4-EAAE-FF5CA6145323}"/>
              </a:ext>
            </a:extLst>
          </p:cNvPr>
          <p:cNvGraphicFramePr>
            <a:graphicFrameLocks noGrp="1" noChangeAspect="1"/>
          </p:cNvGraphicFramePr>
          <p:nvPr>
            <p:ph sz="quarter" idx="29"/>
            <p:extLst>
              <p:ext uri="{D42A27DB-BD31-4B8C-83A1-F6EECF244321}">
                <p14:modId xmlns:p14="http://schemas.microsoft.com/office/powerpoint/2010/main" val="1347470228"/>
              </p:ext>
            </p:extLst>
          </p:nvPr>
        </p:nvGraphicFramePr>
        <p:xfrm>
          <a:off x="16240125" y="5553075"/>
          <a:ext cx="4365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486400" imgH="5486259" progId="Acrobat.Document.DC">
                  <p:embed/>
                </p:oleObj>
              </mc:Choice>
              <mc:Fallback>
                <p:oleObj name="Acrobat Document" r:id="rId3" imgW="5486400" imgH="5486259" progId="Acrobat.Document.DC">
                  <p:embed/>
                  <p:pic>
                    <p:nvPicPr>
                      <p:cNvPr id="11" name="Content Placeholder 10">
                        <a:extLst>
                          <a:ext uri="{FF2B5EF4-FFF2-40B4-BE49-F238E27FC236}">
                            <a16:creationId xmlns:a16="http://schemas.microsoft.com/office/drawing/2014/main" id="{4E069207-49B8-88F4-EAAE-FF5CA6145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0125" y="5553075"/>
                        <a:ext cx="436563" cy="436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61226424-AE24-9BD8-B471-D09621C0C0D6}"/>
              </a:ext>
            </a:extLst>
          </p:cNvPr>
          <p:cNvGraphicFramePr>
            <a:graphicFrameLocks noGrp="1" noChangeAspect="1"/>
          </p:cNvGraphicFramePr>
          <p:nvPr>
            <p:ph sz="quarter" idx="57"/>
            <p:extLst>
              <p:ext uri="{D42A27DB-BD31-4B8C-83A1-F6EECF244321}">
                <p14:modId xmlns:p14="http://schemas.microsoft.com/office/powerpoint/2010/main" val="3960286973"/>
              </p:ext>
            </p:extLst>
          </p:nvPr>
        </p:nvGraphicFramePr>
        <p:xfrm>
          <a:off x="16676688" y="14483994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5" imgW="6583680" imgH="6583680" progId="Acrobat.Document.DC">
                  <p:embed/>
                </p:oleObj>
              </mc:Choice>
              <mc:Fallback>
                <p:oleObj name="Acrobat Document" r:id="rId5" imgW="6583680" imgH="6583680" progId="Acrobat.Document.DC">
                  <p:embed/>
                  <p:pic>
                    <p:nvPicPr>
                      <p:cNvPr id="12" name="Content Placeholder 11">
                        <a:extLst>
                          <a:ext uri="{FF2B5EF4-FFF2-40B4-BE49-F238E27FC236}">
                            <a16:creationId xmlns:a16="http://schemas.microsoft.com/office/drawing/2014/main" id="{61226424-AE24-9BD8-B471-D09621C0C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76688" y="14483994"/>
                        <a:ext cx="431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81" name="Title 21">
            <a:extLst>
              <a:ext uri="{FF2B5EF4-FFF2-40B4-BE49-F238E27FC236}">
                <a16:creationId xmlns:a16="http://schemas.microsoft.com/office/drawing/2014/main" id="{144812A3-C976-721F-5334-816635FAC5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49296" y="925232"/>
            <a:ext cx="29108401" cy="2103825"/>
          </a:xfrm>
        </p:spPr>
        <p:txBody>
          <a:bodyPr>
            <a:normAutofit/>
          </a:bodyPr>
          <a:lstStyle/>
          <a:p>
            <a:r>
              <a:rPr lang="en-US" altLang="en-US" sz="480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                                      </a:t>
            </a:r>
            <a:r>
              <a:rPr lang="en-US" altLang="en-US" sz="4800" b="1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Paul Lendway</a:t>
            </a:r>
            <a:br>
              <a:rPr lang="en-US" altLang="en-US" sz="480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</a:br>
            <a:r>
              <a:rPr lang="en-US" altLang="en-US" sz="480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Ph.D. Candidate, Department of Political Science, Yale University</a:t>
            </a:r>
          </a:p>
        </p:txBody>
      </p:sp>
      <p:sp>
        <p:nvSpPr>
          <p:cNvPr id="4" name="Title 21">
            <a:extLst>
              <a:ext uri="{FF2B5EF4-FFF2-40B4-BE49-F238E27FC236}">
                <a16:creationId xmlns:a16="http://schemas.microsoft.com/office/drawing/2014/main" id="{C7663256-F108-9DAD-2262-AADE6325BB59}"/>
              </a:ext>
            </a:extLst>
          </p:cNvPr>
          <p:cNvSpPr txBox="1">
            <a:spLocks noChangeArrowheads="1"/>
          </p:cNvSpPr>
          <p:nvPr/>
        </p:nvSpPr>
        <p:spPr>
          <a:xfrm>
            <a:off x="1028747" y="-443230"/>
            <a:ext cx="30859315" cy="228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8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6900" b="1" u="sng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Sermon Rhetoric and White Evangelical Support for the Republican Party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F40D3831-6C9D-189F-30FD-B2726BB7D4CF}"/>
              </a:ext>
            </a:extLst>
          </p:cNvPr>
          <p:cNvSpPr txBox="1">
            <a:spLocks noChangeArrowheads="1"/>
          </p:cNvSpPr>
          <p:nvPr/>
        </p:nvSpPr>
        <p:spPr>
          <a:xfrm>
            <a:off x="11498020" y="3946084"/>
            <a:ext cx="27148074" cy="2620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1pPr>
            <a:lvl2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2pPr>
            <a:lvl3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3pPr>
            <a:lvl4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H1: </a:t>
            </a: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Evangelical Protestant sermons will have a higher prevalence of cultural and elite threats.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H2: </a:t>
            </a: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These threats will consist of a greater frequency of sin and politicization on the ideological right.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b="1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H3: </a:t>
            </a:r>
            <a:r>
              <a:rPr lang="en-US" altLang="en-US" sz="360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Exposure to these threats will result in more conservative political attitudes and mobilization.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EC85709-763F-1AE0-13A0-52D9E3C9B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190637"/>
              </p:ext>
            </p:extLst>
          </p:nvPr>
        </p:nvGraphicFramePr>
        <p:xfrm>
          <a:off x="10866771" y="7624571"/>
          <a:ext cx="11183269" cy="6575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7" imgW="3032406" imgH="1782939" progId="Acrobat.Document.DC">
                  <p:embed/>
                </p:oleObj>
              </mc:Choice>
              <mc:Fallback>
                <p:oleObj name="Acrobat Document" r:id="rId7" imgW="3032406" imgH="1782939" progId="Acrobat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EC85709-763F-1AE0-13A0-52D9E3C9B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66771" y="7624571"/>
                        <a:ext cx="11183269" cy="65752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65FF9E7E-914D-28A3-442B-CE7BCD4560D1}"/>
              </a:ext>
            </a:extLst>
          </p:cNvPr>
          <p:cNvSpPr txBox="1">
            <a:spLocks noChangeArrowheads="1"/>
          </p:cNvSpPr>
          <p:nvPr/>
        </p:nvSpPr>
        <p:spPr>
          <a:xfrm>
            <a:off x="635608" y="2913789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Puzzle</a:t>
            </a:r>
          </a:p>
        </p:txBody>
      </p:sp>
      <p:sp>
        <p:nvSpPr>
          <p:cNvPr id="36" name="Text Placeholder 9">
            <a:extLst>
              <a:ext uri="{FF2B5EF4-FFF2-40B4-BE49-F238E27FC236}">
                <a16:creationId xmlns:a16="http://schemas.microsoft.com/office/drawing/2014/main" id="{134E70D9-532B-8D15-11F7-C4A58DDBFF9C}"/>
              </a:ext>
            </a:extLst>
          </p:cNvPr>
          <p:cNvSpPr txBox="1">
            <a:spLocks noChangeArrowheads="1"/>
          </p:cNvSpPr>
          <p:nvPr/>
        </p:nvSpPr>
        <p:spPr>
          <a:xfrm>
            <a:off x="666088" y="4121068"/>
            <a:ext cx="27148074" cy="2620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1pPr>
            <a:lvl2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2pPr>
            <a:lvl3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3pPr>
            <a:lvl4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Puzzle:</a:t>
            </a: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 What is the role that local religious leaders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play in reinforcing the alignment between White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evangelicals and the Republican Party?</a:t>
            </a:r>
          </a:p>
        </p:txBody>
      </p:sp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117294A2-E66B-4305-AD8C-87D350B7BA5A}"/>
              </a:ext>
            </a:extLst>
          </p:cNvPr>
          <p:cNvSpPr txBox="1">
            <a:spLocks noChangeArrowheads="1"/>
          </p:cNvSpPr>
          <p:nvPr/>
        </p:nvSpPr>
        <p:spPr>
          <a:xfrm>
            <a:off x="666088" y="7833366"/>
            <a:ext cx="10860647" cy="48665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1pPr>
            <a:lvl2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2pPr>
            <a:lvl3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3pPr>
            <a:lvl4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Descriptive Analysis:</a:t>
            </a: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 I assess variation in sermon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threat content using a national random sample of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450 sermons from evangelical Protestant, mainline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Protestant, and Catholic traditions.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b="1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Experimental Analysis: </a:t>
            </a: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I run a set of survey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experiments to assess the causal effect of sermon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exposure on political attitudes and mobilization.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</p:txBody>
      </p:sp>
      <p:sp>
        <p:nvSpPr>
          <p:cNvPr id="7" name="Text Placeholder 17">
            <a:extLst>
              <a:ext uri="{FF2B5EF4-FFF2-40B4-BE49-F238E27FC236}">
                <a16:creationId xmlns:a16="http://schemas.microsoft.com/office/drawing/2014/main" id="{73DE1FD3-C5DF-2E6C-8E15-B90E7099F1E2}"/>
              </a:ext>
            </a:extLst>
          </p:cNvPr>
          <p:cNvSpPr txBox="1">
            <a:spLocks noChangeArrowheads="1"/>
          </p:cNvSpPr>
          <p:nvPr/>
        </p:nvSpPr>
        <p:spPr>
          <a:xfrm>
            <a:off x="635608" y="6695941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Research Design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4229612F-FCD8-1D2E-8A29-0FC07F30B811}"/>
              </a:ext>
            </a:extLst>
          </p:cNvPr>
          <p:cNvSpPr txBox="1">
            <a:spLocks noChangeArrowheads="1"/>
          </p:cNvSpPr>
          <p:nvPr/>
        </p:nvSpPr>
        <p:spPr>
          <a:xfrm>
            <a:off x="11109291" y="2922910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Theory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61AE139D-9593-A07B-56BC-3360F8D89EAC}"/>
              </a:ext>
            </a:extLst>
          </p:cNvPr>
          <p:cNvSpPr txBox="1">
            <a:spLocks noChangeArrowheads="1"/>
          </p:cNvSpPr>
          <p:nvPr/>
        </p:nvSpPr>
        <p:spPr>
          <a:xfrm>
            <a:off x="11109291" y="6702321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Sermon Random Sample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D4CDCC82-ED3D-C85A-4BFB-ABAA246A5630}"/>
              </a:ext>
            </a:extLst>
          </p:cNvPr>
          <p:cNvSpPr txBox="1">
            <a:spLocks noChangeArrowheads="1"/>
          </p:cNvSpPr>
          <p:nvPr/>
        </p:nvSpPr>
        <p:spPr>
          <a:xfrm>
            <a:off x="24251255" y="6764799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00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Average Threats Per Sermon</a:t>
            </a:r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828850C7-F03E-EB03-C6B8-84FAEA4520BA}"/>
              </a:ext>
            </a:extLst>
          </p:cNvPr>
          <p:cNvSpPr txBox="1">
            <a:spLocks noChangeArrowheads="1"/>
          </p:cNvSpPr>
          <p:nvPr/>
        </p:nvSpPr>
        <p:spPr>
          <a:xfrm>
            <a:off x="635608" y="14133315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Experiment One Results</a:t>
            </a:r>
          </a:p>
        </p:txBody>
      </p:sp>
      <p:sp>
        <p:nvSpPr>
          <p:cNvPr id="14" name="Text Placeholder 17">
            <a:extLst>
              <a:ext uri="{FF2B5EF4-FFF2-40B4-BE49-F238E27FC236}">
                <a16:creationId xmlns:a16="http://schemas.microsoft.com/office/drawing/2014/main" id="{C1866CA5-720F-8902-B7C9-CF5858DF621C}"/>
              </a:ext>
            </a:extLst>
          </p:cNvPr>
          <p:cNvSpPr txBox="1">
            <a:spLocks noChangeArrowheads="1"/>
          </p:cNvSpPr>
          <p:nvPr/>
        </p:nvSpPr>
        <p:spPr>
          <a:xfrm>
            <a:off x="11124531" y="14112890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Experiment </a:t>
            </a:r>
            <a:r>
              <a:rPr lang="en-US" altLang="en-US" sz="448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Two Results</a:t>
            </a:r>
            <a:endParaRPr lang="en-US" altLang="en-US" sz="4480" dirty="0">
              <a:latin typeface="Helvetica" pitchFamily="2" charset="0"/>
              <a:ea typeface="ヒラギノ角ゴ Pro W3" pitchFamily="34" charset="-128"/>
              <a:cs typeface="Helvetica" pitchFamily="2" charset="0"/>
            </a:endParaRP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775A3DB-7BB3-5E75-ACF8-C367DD0E0F3B}"/>
              </a:ext>
            </a:extLst>
          </p:cNvPr>
          <p:cNvSpPr txBox="1">
            <a:spLocks noChangeArrowheads="1"/>
          </p:cNvSpPr>
          <p:nvPr/>
        </p:nvSpPr>
        <p:spPr>
          <a:xfrm>
            <a:off x="24190296" y="14038205"/>
            <a:ext cx="8144802" cy="7890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vert="horz" lIns="292608" tIns="146304" rIns="292608" bIns="146304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750" b="1" kern="1200">
                <a:solidFill>
                  <a:schemeClr val="bg1"/>
                </a:solidFill>
                <a:latin typeface="Helvetica"/>
                <a:ea typeface="+mn-ea"/>
                <a:cs typeface="Helvetica"/>
              </a:defRPr>
            </a:lvl1pPr>
            <a:lvl2pPr marL="42435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54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4871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666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3065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42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2177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46132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0486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94841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479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4480" dirty="0">
                <a:latin typeface="Helvetica" pitchFamily="2" charset="0"/>
                <a:ea typeface="ヒラギノ角ゴ Pro W3" pitchFamily="34" charset="-128"/>
                <a:cs typeface="Helvetica" pitchFamily="2" charset="0"/>
              </a:rPr>
              <a:t>Conclusion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E1779D1-D360-41B9-B184-CB8F7440AC49}"/>
              </a:ext>
            </a:extLst>
          </p:cNvPr>
          <p:cNvSpPr txBox="1">
            <a:spLocks noChangeArrowheads="1"/>
          </p:cNvSpPr>
          <p:nvPr/>
        </p:nvSpPr>
        <p:spPr>
          <a:xfrm>
            <a:off x="26504886" y="16483224"/>
            <a:ext cx="27148074" cy="26202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1pPr>
            <a:lvl2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2pPr>
            <a:lvl3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3pPr>
            <a:lvl4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9AA34B65-8F68-2315-8816-849441BB6CCF}"/>
              </a:ext>
            </a:extLst>
          </p:cNvPr>
          <p:cNvSpPr txBox="1">
            <a:spLocks noChangeArrowheads="1"/>
          </p:cNvSpPr>
          <p:nvPr/>
        </p:nvSpPr>
        <p:spPr>
          <a:xfrm>
            <a:off x="24251254" y="15233386"/>
            <a:ext cx="27412345" cy="64074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1pPr>
            <a:lvl2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2pPr>
            <a:lvl3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3pPr>
            <a:lvl4pPr marL="57141" indent="-57141" algn="l" defTabSz="6858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tx2"/>
              </a:buClr>
              <a:buFont typeface="Arial"/>
              <a:buChar char="•"/>
              <a:defRPr sz="500" kern="1200" baseline="0">
                <a:solidFill>
                  <a:srgbClr val="141313"/>
                </a:solidFill>
                <a:latin typeface="Helvetica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 Relative to Catholic and mainline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Protestant sermons, evangelical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Protestant sermons contain more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cultural and elite threats.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 These threats contain more sin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and politicization on the ideological right.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3600" dirty="0">
              <a:latin typeface="Helvetica" panose="020B0604020202020204" pitchFamily="34" charset="0"/>
              <a:ea typeface="ヒラギノ角ゴ Pro W3" pitchFamily="34" charset="-128"/>
              <a:cs typeface="Helvetica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 Exposure to these threats pushes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political attitudes in a more conservative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direction and increases mobilization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3600" dirty="0">
                <a:latin typeface="Helvetica" panose="020B0604020202020204" pitchFamily="34" charset="0"/>
                <a:ea typeface="ヒラギノ角ゴ Pro W3" pitchFamily="34" charset="-128"/>
                <a:cs typeface="Helvetica" panose="020B0604020202020204" pitchFamily="34" charset="0"/>
              </a:rPr>
              <a:t>among Bible study attendees.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DA2073-3054-6D64-E637-2F18F8752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608" y="15233387"/>
            <a:ext cx="9106228" cy="5535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FFDB9A-B147-1F4C-F454-85CA487F7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57524" y="7993612"/>
            <a:ext cx="8869013" cy="54300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BED64-AB30-1DC3-AD57-9BEFC98C9CF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66771" y="15291881"/>
            <a:ext cx="12837954" cy="5486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3278</TotalTime>
  <Words>226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2013 - 2022 Theme</vt:lpstr>
      <vt:lpstr>Acrobat Document</vt:lpstr>
      <vt:lpstr>                                      Paul Lendway Ph.D. Candidate, Department of Political Science, Yale University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Poster Making 101</dc:title>
  <dc:creator>Evinger, Marian</dc:creator>
  <cp:lastModifiedBy>Paul Lendway</cp:lastModifiedBy>
  <cp:revision>29</cp:revision>
  <dcterms:created xsi:type="dcterms:W3CDTF">2016-04-04T15:03:36Z</dcterms:created>
  <dcterms:modified xsi:type="dcterms:W3CDTF">2024-09-20T10:49:44Z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2015-03-13T00:00:00Z</vt:filetime>
  </property>
  <property fmtid="{D5CDD505-2E9C-101B-9397-08002B2CF9AE}" pid="3" name="LastSaved">
    <vt:filetime>2016-04-04T00:00:00Z</vt:filetime>
  </property>
</Properties>
</file>