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1" r:id="rId4"/>
    <p:sldId id="258" r:id="rId5"/>
    <p:sldId id="259" r:id="rId6"/>
    <p:sldId id="272" r:id="rId7"/>
    <p:sldId id="273" r:id="rId8"/>
    <p:sldId id="275" r:id="rId9"/>
    <p:sldId id="260" r:id="rId10"/>
    <p:sldId id="274" r:id="rId11"/>
    <p:sldId id="276" r:id="rId12"/>
    <p:sldId id="277" r:id="rId13"/>
    <p:sldId id="278" r:id="rId14"/>
    <p:sldId id="267" r:id="rId15"/>
    <p:sldId id="279" r:id="rId16"/>
    <p:sldId id="280" r:id="rId17"/>
    <p:sldId id="281" r:id="rId18"/>
    <p:sldId id="282" r:id="rId19"/>
    <p:sldId id="283" r:id="rId20"/>
    <p:sldId id="28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14" autoAdjust="0"/>
  </p:normalViewPr>
  <p:slideViewPr>
    <p:cSldViewPr snapToGrid="0">
      <p:cViewPr varScale="1">
        <p:scale>
          <a:sx n="81" d="100"/>
          <a:sy n="81" d="100"/>
        </p:scale>
        <p:origin x="67" y="17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y len" userId="357aaa1cdcc325d2" providerId="LiveId" clId="{A015FE5D-516E-4432-BA36-6B29D1C07759}"/>
    <pc:docChg chg="undo redo custSel addSld delSld modSld sldOrd modMainMaster">
      <pc:chgData name="franky len" userId="357aaa1cdcc325d2" providerId="LiveId" clId="{A015FE5D-516E-4432-BA36-6B29D1C07759}" dt="2018-03-18T11:12:50.031" v="3526"/>
      <pc:docMkLst>
        <pc:docMk/>
      </pc:docMkLst>
      <pc:sldChg chg="modSp">
        <pc:chgData name="franky len" userId="357aaa1cdcc325d2" providerId="LiveId" clId="{A015FE5D-516E-4432-BA36-6B29D1C07759}" dt="2018-03-18T07:54:57.356" v="5"/>
        <pc:sldMkLst>
          <pc:docMk/>
          <pc:sldMk cId="3440770501" sldId="256"/>
        </pc:sldMkLst>
        <pc:spChg chg="mod">
          <ac:chgData name="franky len" userId="357aaa1cdcc325d2" providerId="LiveId" clId="{A015FE5D-516E-4432-BA36-6B29D1C07759}" dt="2018-03-18T07:54:57.356" v="5"/>
          <ac:spMkLst>
            <pc:docMk/>
            <pc:sldMk cId="3440770501" sldId="256"/>
            <ac:spMk id="8" creationId="{00000000-0000-0000-0000-000000000000}"/>
          </ac:spMkLst>
        </pc:spChg>
      </pc:sldChg>
      <pc:sldChg chg="modSp del">
        <pc:chgData name="franky len" userId="357aaa1cdcc325d2" providerId="LiveId" clId="{A015FE5D-516E-4432-BA36-6B29D1C07759}" dt="2018-03-18T07:56:52.956" v="8" actId="2696"/>
        <pc:sldMkLst>
          <pc:docMk/>
          <pc:sldMk cId="4156992922" sldId="257"/>
        </pc:sldMkLst>
        <pc:spChg chg="mod">
          <ac:chgData name="franky len" userId="357aaa1cdcc325d2" providerId="LiveId" clId="{A015FE5D-516E-4432-BA36-6B29D1C07759}" dt="2018-03-18T07:56:16.964" v="6"/>
          <ac:spMkLst>
            <pc:docMk/>
            <pc:sldMk cId="4156992922" sldId="257"/>
            <ac:spMk id="2" creationId="{00000000-0000-0000-0000-000000000000}"/>
          </ac:spMkLst>
        </pc:spChg>
        <pc:spChg chg="mod">
          <ac:chgData name="franky len" userId="357aaa1cdcc325d2" providerId="LiveId" clId="{A015FE5D-516E-4432-BA36-6B29D1C07759}" dt="2018-03-18T07:54:57.356" v="5"/>
          <ac:spMkLst>
            <pc:docMk/>
            <pc:sldMk cId="4156992922" sldId="257"/>
            <ac:spMk id="7" creationId="{00000000-0000-0000-0000-000000000000}"/>
          </ac:spMkLst>
        </pc:spChg>
        <pc:spChg chg="mod">
          <ac:chgData name="franky len" userId="357aaa1cdcc325d2" providerId="LiveId" clId="{A015FE5D-516E-4432-BA36-6B29D1C07759}" dt="2018-03-18T07:56:40.678" v="7" actId="1076"/>
          <ac:spMkLst>
            <pc:docMk/>
            <pc:sldMk cId="4156992922" sldId="257"/>
            <ac:spMk id="20" creationId="{00000000-0000-0000-0000-000000000000}"/>
          </ac:spMkLst>
        </pc:spChg>
        <pc:spChg chg="mod">
          <ac:chgData name="franky len" userId="357aaa1cdcc325d2" providerId="LiveId" clId="{A015FE5D-516E-4432-BA36-6B29D1C07759}" dt="2018-03-18T07:54:57.356" v="5"/>
          <ac:spMkLst>
            <pc:docMk/>
            <pc:sldMk cId="4156992922" sldId="257"/>
            <ac:spMk id="42" creationId="{00000000-0000-0000-0000-000000000000}"/>
          </ac:spMkLst>
        </pc:spChg>
        <pc:spChg chg="mod">
          <ac:chgData name="franky len" userId="357aaa1cdcc325d2" providerId="LiveId" clId="{A015FE5D-516E-4432-BA36-6B29D1C07759}" dt="2018-03-18T07:54:57.356" v="5"/>
          <ac:spMkLst>
            <pc:docMk/>
            <pc:sldMk cId="4156992922" sldId="257"/>
            <ac:spMk id="43" creationId="{00000000-0000-0000-0000-000000000000}"/>
          </ac:spMkLst>
        </pc:spChg>
        <pc:spChg chg="mod">
          <ac:chgData name="franky len" userId="357aaa1cdcc325d2" providerId="LiveId" clId="{A015FE5D-516E-4432-BA36-6B29D1C07759}" dt="2018-03-18T07:54:57.356" v="5"/>
          <ac:spMkLst>
            <pc:docMk/>
            <pc:sldMk cId="4156992922" sldId="257"/>
            <ac:spMk id="45" creationId="{00000000-0000-0000-0000-000000000000}"/>
          </ac:spMkLst>
        </pc:spChg>
        <pc:spChg chg="mod">
          <ac:chgData name="franky len" userId="357aaa1cdcc325d2" providerId="LiveId" clId="{A015FE5D-516E-4432-BA36-6B29D1C07759}" dt="2018-03-18T07:54:57.356" v="5"/>
          <ac:spMkLst>
            <pc:docMk/>
            <pc:sldMk cId="4156992922" sldId="257"/>
            <ac:spMk id="46" creationId="{00000000-0000-0000-0000-000000000000}"/>
          </ac:spMkLst>
        </pc:spChg>
      </pc:sldChg>
      <pc:sldChg chg="modSp add del">
        <pc:chgData name="franky len" userId="357aaa1cdcc325d2" providerId="LiveId" clId="{A015FE5D-516E-4432-BA36-6B29D1C07759}" dt="2018-03-18T08:04:36.790" v="164" actId="1076"/>
        <pc:sldMkLst>
          <pc:docMk/>
          <pc:sldMk cId="1383941945" sldId="258"/>
        </pc:sldMkLst>
        <pc:spChg chg="mod">
          <ac:chgData name="franky len" userId="357aaa1cdcc325d2" providerId="LiveId" clId="{A015FE5D-516E-4432-BA36-6B29D1C07759}" dt="2018-03-18T07:54:57.356" v="5"/>
          <ac:spMkLst>
            <pc:docMk/>
            <pc:sldMk cId="1383941945" sldId="258"/>
            <ac:spMk id="6" creationId="{00000000-0000-0000-0000-000000000000}"/>
          </ac:spMkLst>
        </pc:spChg>
        <pc:spChg chg="mod">
          <ac:chgData name="franky len" userId="357aaa1cdcc325d2" providerId="LiveId" clId="{A015FE5D-516E-4432-BA36-6B29D1C07759}" dt="2018-03-18T08:04:36.790" v="164" actId="1076"/>
          <ac:spMkLst>
            <pc:docMk/>
            <pc:sldMk cId="1383941945" sldId="258"/>
            <ac:spMk id="10" creationId="{00000000-0000-0000-0000-000000000000}"/>
          </ac:spMkLst>
        </pc:spChg>
      </pc:sldChg>
      <pc:sldChg chg="addSp delSp modSp">
        <pc:chgData name="franky len" userId="357aaa1cdcc325d2" providerId="LiveId" clId="{A015FE5D-516E-4432-BA36-6B29D1C07759}" dt="2018-03-18T08:38:46.009" v="1042"/>
        <pc:sldMkLst>
          <pc:docMk/>
          <pc:sldMk cId="2110618841" sldId="259"/>
        </pc:sldMkLst>
        <pc:spChg chg="add del">
          <ac:chgData name="franky len" userId="357aaa1cdcc325d2" providerId="LiveId" clId="{A015FE5D-516E-4432-BA36-6B29D1C07759}" dt="2018-03-18T08:38:46.009" v="1042"/>
          <ac:spMkLst>
            <pc:docMk/>
            <pc:sldMk cId="2110618841" sldId="259"/>
            <ac:spMk id="2" creationId="{91AA6045-365A-480F-B083-7B26E653DA3C}"/>
          </ac:spMkLst>
        </pc:spChg>
        <pc:spChg chg="mod">
          <ac:chgData name="franky len" userId="357aaa1cdcc325d2" providerId="LiveId" clId="{A015FE5D-516E-4432-BA36-6B29D1C07759}" dt="2018-03-18T08:25:58.701" v="1040" actId="113"/>
          <ac:spMkLst>
            <pc:docMk/>
            <pc:sldMk cId="2110618841" sldId="259"/>
            <ac:spMk id="3" creationId="{00000000-0000-0000-0000-000000000000}"/>
          </ac:spMkLst>
        </pc:spChg>
        <pc:spChg chg="mod">
          <ac:chgData name="franky len" userId="357aaa1cdcc325d2" providerId="LiveId" clId="{A015FE5D-516E-4432-BA36-6B29D1C07759}" dt="2018-03-18T08:14:10.268" v="238"/>
          <ac:spMkLst>
            <pc:docMk/>
            <pc:sldMk cId="2110618841" sldId="259"/>
            <ac:spMk id="4" creationId="{00000000-0000-0000-0000-000000000000}"/>
          </ac:spMkLst>
        </pc:spChg>
      </pc:sldChg>
      <pc:sldChg chg="modSp add del">
        <pc:chgData name="franky len" userId="357aaa1cdcc325d2" providerId="LiveId" clId="{A015FE5D-516E-4432-BA36-6B29D1C07759}" dt="2018-03-18T08:03:24.702" v="43" actId="2696"/>
        <pc:sldMkLst>
          <pc:docMk/>
          <pc:sldMk cId="3725891836" sldId="260"/>
        </pc:sldMkLst>
        <pc:spChg chg="mod">
          <ac:chgData name="franky len" userId="357aaa1cdcc325d2" providerId="LiveId" clId="{A015FE5D-516E-4432-BA36-6B29D1C07759}" dt="2018-03-18T07:54:57.356" v="5"/>
          <ac:spMkLst>
            <pc:docMk/>
            <pc:sldMk cId="3725891836" sldId="260"/>
            <ac:spMk id="6" creationId="{00000000-0000-0000-0000-000000000000}"/>
          </ac:spMkLst>
        </pc:spChg>
        <pc:spChg chg="mod">
          <ac:chgData name="franky len" userId="357aaa1cdcc325d2" providerId="LiveId" clId="{A015FE5D-516E-4432-BA36-6B29D1C07759}" dt="2018-03-18T07:54:57.356" v="5"/>
          <ac:spMkLst>
            <pc:docMk/>
            <pc:sldMk cId="3725891836" sldId="260"/>
            <ac:spMk id="10" creationId="{00000000-0000-0000-0000-000000000000}"/>
          </ac:spMkLst>
        </pc:spChg>
      </pc:sldChg>
      <pc:sldChg chg="modSp del">
        <pc:chgData name="franky len" userId="357aaa1cdcc325d2" providerId="LiveId" clId="{A015FE5D-516E-4432-BA36-6B29D1C07759}" dt="2018-03-18T08:50:03.470" v="1549" actId="2696"/>
        <pc:sldMkLst>
          <pc:docMk/>
          <pc:sldMk cId="3640983513" sldId="261"/>
        </pc:sldMkLst>
        <pc:spChg chg="mod">
          <ac:chgData name="franky len" userId="357aaa1cdcc325d2" providerId="LiveId" clId="{A015FE5D-516E-4432-BA36-6B29D1C07759}" dt="2018-03-18T07:54:57.356" v="5"/>
          <ac:spMkLst>
            <pc:docMk/>
            <pc:sldMk cId="3640983513" sldId="261"/>
            <ac:spMk id="5" creationId="{00000000-0000-0000-0000-000000000000}"/>
          </ac:spMkLst>
        </pc:spChg>
        <pc:spChg chg="mod">
          <ac:chgData name="franky len" userId="357aaa1cdcc325d2" providerId="LiveId" clId="{A015FE5D-516E-4432-BA36-6B29D1C07759}" dt="2018-03-18T07:54:57.356" v="5"/>
          <ac:spMkLst>
            <pc:docMk/>
            <pc:sldMk cId="3640983513" sldId="261"/>
            <ac:spMk id="6" creationId="{00000000-0000-0000-0000-000000000000}"/>
          </ac:spMkLst>
        </pc:spChg>
        <pc:spChg chg="mod">
          <ac:chgData name="franky len" userId="357aaa1cdcc325d2" providerId="LiveId" clId="{A015FE5D-516E-4432-BA36-6B29D1C07759}" dt="2018-03-18T07:54:57.356" v="5"/>
          <ac:spMkLst>
            <pc:docMk/>
            <pc:sldMk cId="3640983513" sldId="261"/>
            <ac:spMk id="13" creationId="{00000000-0000-0000-0000-000000000000}"/>
          </ac:spMkLst>
        </pc:spChg>
        <pc:spChg chg="mod">
          <ac:chgData name="franky len" userId="357aaa1cdcc325d2" providerId="LiveId" clId="{A015FE5D-516E-4432-BA36-6B29D1C07759}" dt="2018-03-18T07:54:57.356" v="5"/>
          <ac:spMkLst>
            <pc:docMk/>
            <pc:sldMk cId="3640983513" sldId="261"/>
            <ac:spMk id="14" creationId="{00000000-0000-0000-0000-000000000000}"/>
          </ac:spMkLst>
        </pc:spChg>
        <pc:spChg chg="mod">
          <ac:chgData name="franky len" userId="357aaa1cdcc325d2" providerId="LiveId" clId="{A015FE5D-516E-4432-BA36-6B29D1C07759}" dt="2018-03-18T07:54:57.356" v="5"/>
          <ac:spMkLst>
            <pc:docMk/>
            <pc:sldMk cId="3640983513" sldId="261"/>
            <ac:spMk id="15" creationId="{00000000-0000-0000-0000-000000000000}"/>
          </ac:spMkLst>
        </pc:spChg>
        <pc:spChg chg="mod">
          <ac:chgData name="franky len" userId="357aaa1cdcc325d2" providerId="LiveId" clId="{A015FE5D-516E-4432-BA36-6B29D1C07759}" dt="2018-03-18T07:54:57.356" v="5"/>
          <ac:spMkLst>
            <pc:docMk/>
            <pc:sldMk cId="3640983513" sldId="261"/>
            <ac:spMk id="16" creationId="{00000000-0000-0000-0000-000000000000}"/>
          </ac:spMkLst>
        </pc:spChg>
        <pc:spChg chg="mod">
          <ac:chgData name="franky len" userId="357aaa1cdcc325d2" providerId="LiveId" clId="{A015FE5D-516E-4432-BA36-6B29D1C07759}" dt="2018-03-18T07:54:57.356" v="5"/>
          <ac:spMkLst>
            <pc:docMk/>
            <pc:sldMk cId="3640983513" sldId="261"/>
            <ac:spMk id="17" creationId="{00000000-0000-0000-0000-000000000000}"/>
          </ac:spMkLst>
        </pc:spChg>
        <pc:spChg chg="mod">
          <ac:chgData name="franky len" userId="357aaa1cdcc325d2" providerId="LiveId" clId="{A015FE5D-516E-4432-BA36-6B29D1C07759}" dt="2018-03-18T07:54:57.356" v="5"/>
          <ac:spMkLst>
            <pc:docMk/>
            <pc:sldMk cId="3640983513" sldId="261"/>
            <ac:spMk id="19" creationId="{00000000-0000-0000-0000-000000000000}"/>
          </ac:spMkLst>
        </pc:spChg>
        <pc:spChg chg="mod">
          <ac:chgData name="franky len" userId="357aaa1cdcc325d2" providerId="LiveId" clId="{A015FE5D-516E-4432-BA36-6B29D1C07759}" dt="2018-03-18T07:54:57.356" v="5"/>
          <ac:spMkLst>
            <pc:docMk/>
            <pc:sldMk cId="3640983513" sldId="261"/>
            <ac:spMk id="21" creationId="{00000000-0000-0000-0000-000000000000}"/>
          </ac:spMkLst>
        </pc:spChg>
      </pc:sldChg>
      <pc:sldChg chg="modSp del">
        <pc:chgData name="franky len" userId="357aaa1cdcc325d2" providerId="LiveId" clId="{A015FE5D-516E-4432-BA36-6B29D1C07759}" dt="2018-03-18T08:50:03.481" v="1550" actId="2696"/>
        <pc:sldMkLst>
          <pc:docMk/>
          <pc:sldMk cId="2637166899" sldId="262"/>
        </pc:sldMkLst>
        <pc:spChg chg="mod">
          <ac:chgData name="franky len" userId="357aaa1cdcc325d2" providerId="LiveId" clId="{A015FE5D-516E-4432-BA36-6B29D1C07759}" dt="2018-03-18T07:54:57.356" v="5"/>
          <ac:spMkLst>
            <pc:docMk/>
            <pc:sldMk cId="2637166899" sldId="262"/>
            <ac:spMk id="3" creationId="{73F70005-5A36-4D89-A03D-B31407BF3A5C}"/>
          </ac:spMkLst>
        </pc:spChg>
        <pc:spChg chg="mod">
          <ac:chgData name="franky len" userId="357aaa1cdcc325d2" providerId="LiveId" clId="{A015FE5D-516E-4432-BA36-6B29D1C07759}" dt="2018-03-18T07:54:57.356" v="5"/>
          <ac:spMkLst>
            <pc:docMk/>
            <pc:sldMk cId="2637166899" sldId="262"/>
            <ac:spMk id="12" creationId="{07AC4826-DA1A-4D62-9F87-26591D0EECFB}"/>
          </ac:spMkLst>
        </pc:spChg>
        <pc:spChg chg="mod">
          <ac:chgData name="franky len" userId="357aaa1cdcc325d2" providerId="LiveId" clId="{A015FE5D-516E-4432-BA36-6B29D1C07759}" dt="2018-03-18T07:54:57.356" v="5"/>
          <ac:spMkLst>
            <pc:docMk/>
            <pc:sldMk cId="2637166899" sldId="262"/>
            <ac:spMk id="18" creationId="{7D9DB11F-04B7-4E06-8026-4CD1D51B0688}"/>
          </ac:spMkLst>
        </pc:spChg>
      </pc:sldChg>
      <pc:sldChg chg="modSp del">
        <pc:chgData name="franky len" userId="357aaa1cdcc325d2" providerId="LiveId" clId="{A015FE5D-516E-4432-BA36-6B29D1C07759}" dt="2018-03-18T08:50:03.462" v="1548" actId="2696"/>
        <pc:sldMkLst>
          <pc:docMk/>
          <pc:sldMk cId="2388088125" sldId="263"/>
        </pc:sldMkLst>
        <pc:spChg chg="mod">
          <ac:chgData name="franky len" userId="357aaa1cdcc325d2" providerId="LiveId" clId="{A015FE5D-516E-4432-BA36-6B29D1C07759}" dt="2018-03-18T07:54:57.356" v="5"/>
          <ac:spMkLst>
            <pc:docMk/>
            <pc:sldMk cId="2388088125" sldId="263"/>
            <ac:spMk id="3" creationId="{3CFA1DE1-482D-4B4C-82D1-DDC8D7095DA0}"/>
          </ac:spMkLst>
        </pc:spChg>
        <pc:picChg chg="mod">
          <ac:chgData name="franky len" userId="357aaa1cdcc325d2" providerId="LiveId" clId="{A015FE5D-516E-4432-BA36-6B29D1C07759}" dt="2018-03-18T07:54:57.356" v="5"/>
          <ac:picMkLst>
            <pc:docMk/>
            <pc:sldMk cId="2388088125" sldId="263"/>
            <ac:picMk id="1026" creationId="{FBC15D18-C6A2-4378-8796-71CB8E74DB6E}"/>
          </ac:picMkLst>
        </pc:picChg>
      </pc:sldChg>
      <pc:sldChg chg="modSp del">
        <pc:chgData name="franky len" userId="357aaa1cdcc325d2" providerId="LiveId" clId="{A015FE5D-516E-4432-BA36-6B29D1C07759}" dt="2018-03-18T08:50:03.508" v="1551" actId="2696"/>
        <pc:sldMkLst>
          <pc:docMk/>
          <pc:sldMk cId="2304850046" sldId="264"/>
        </pc:sldMkLst>
        <pc:spChg chg="mod">
          <ac:chgData name="franky len" userId="357aaa1cdcc325d2" providerId="LiveId" clId="{A015FE5D-516E-4432-BA36-6B29D1C07759}" dt="2018-03-18T07:54:57.356" v="5"/>
          <ac:spMkLst>
            <pc:docMk/>
            <pc:sldMk cId="2304850046" sldId="264"/>
            <ac:spMk id="3" creationId="{73F70005-5A36-4D89-A03D-B31407BF3A5C}"/>
          </ac:spMkLst>
        </pc:spChg>
        <pc:spChg chg="mod">
          <ac:chgData name="franky len" userId="357aaa1cdcc325d2" providerId="LiveId" clId="{A015FE5D-516E-4432-BA36-6B29D1C07759}" dt="2018-03-18T07:54:57.356" v="5"/>
          <ac:spMkLst>
            <pc:docMk/>
            <pc:sldMk cId="2304850046" sldId="264"/>
            <ac:spMk id="12" creationId="{07AC4826-DA1A-4D62-9F87-26591D0EECFB}"/>
          </ac:spMkLst>
        </pc:spChg>
        <pc:spChg chg="mod">
          <ac:chgData name="franky len" userId="357aaa1cdcc325d2" providerId="LiveId" clId="{A015FE5D-516E-4432-BA36-6B29D1C07759}" dt="2018-03-18T07:54:57.356" v="5"/>
          <ac:spMkLst>
            <pc:docMk/>
            <pc:sldMk cId="2304850046" sldId="264"/>
            <ac:spMk id="18" creationId="{7D9DB11F-04B7-4E06-8026-4CD1D51B0688}"/>
          </ac:spMkLst>
        </pc:spChg>
      </pc:sldChg>
      <pc:sldChg chg="modSp del">
        <pc:chgData name="franky len" userId="357aaa1cdcc325d2" providerId="LiveId" clId="{A015FE5D-516E-4432-BA36-6B29D1C07759}" dt="2018-03-18T08:50:03.610" v="1552" actId="2696"/>
        <pc:sldMkLst>
          <pc:docMk/>
          <pc:sldMk cId="2352185448" sldId="265"/>
        </pc:sldMkLst>
        <pc:spChg chg="mod">
          <ac:chgData name="franky len" userId="357aaa1cdcc325d2" providerId="LiveId" clId="{A015FE5D-516E-4432-BA36-6B29D1C07759}" dt="2018-03-18T07:54:57.356" v="5"/>
          <ac:spMkLst>
            <pc:docMk/>
            <pc:sldMk cId="2352185448" sldId="265"/>
            <ac:spMk id="3" creationId="{73F70005-5A36-4D89-A03D-B31407BF3A5C}"/>
          </ac:spMkLst>
        </pc:spChg>
        <pc:spChg chg="mod">
          <ac:chgData name="franky len" userId="357aaa1cdcc325d2" providerId="LiveId" clId="{A015FE5D-516E-4432-BA36-6B29D1C07759}" dt="2018-03-18T07:54:57.356" v="5"/>
          <ac:spMkLst>
            <pc:docMk/>
            <pc:sldMk cId="2352185448" sldId="265"/>
            <ac:spMk id="12" creationId="{07AC4826-DA1A-4D62-9F87-26591D0EECFB}"/>
          </ac:spMkLst>
        </pc:spChg>
        <pc:spChg chg="mod">
          <ac:chgData name="franky len" userId="357aaa1cdcc325d2" providerId="LiveId" clId="{A015FE5D-516E-4432-BA36-6B29D1C07759}" dt="2018-03-18T07:54:57.356" v="5"/>
          <ac:spMkLst>
            <pc:docMk/>
            <pc:sldMk cId="2352185448" sldId="265"/>
            <ac:spMk id="18" creationId="{7D9DB11F-04B7-4E06-8026-4CD1D51B0688}"/>
          </ac:spMkLst>
        </pc:spChg>
      </pc:sldChg>
      <pc:sldChg chg="modSp del">
        <pc:chgData name="franky len" userId="357aaa1cdcc325d2" providerId="LiveId" clId="{A015FE5D-516E-4432-BA36-6B29D1C07759}" dt="2018-03-18T08:50:03.707" v="1553" actId="2696"/>
        <pc:sldMkLst>
          <pc:docMk/>
          <pc:sldMk cId="2591337846" sldId="266"/>
        </pc:sldMkLst>
        <pc:spChg chg="mod">
          <ac:chgData name="franky len" userId="357aaa1cdcc325d2" providerId="LiveId" clId="{A015FE5D-516E-4432-BA36-6B29D1C07759}" dt="2018-03-18T07:54:57.356" v="5"/>
          <ac:spMkLst>
            <pc:docMk/>
            <pc:sldMk cId="2591337846" sldId="266"/>
            <ac:spMk id="3" creationId="{73F70005-5A36-4D89-A03D-B31407BF3A5C}"/>
          </ac:spMkLst>
        </pc:spChg>
        <pc:spChg chg="mod">
          <ac:chgData name="franky len" userId="357aaa1cdcc325d2" providerId="LiveId" clId="{A015FE5D-516E-4432-BA36-6B29D1C07759}" dt="2018-03-18T07:54:57.356" v="5"/>
          <ac:spMkLst>
            <pc:docMk/>
            <pc:sldMk cId="2591337846" sldId="266"/>
            <ac:spMk id="12" creationId="{07AC4826-DA1A-4D62-9F87-26591D0EECFB}"/>
          </ac:spMkLst>
        </pc:spChg>
        <pc:spChg chg="mod">
          <ac:chgData name="franky len" userId="357aaa1cdcc325d2" providerId="LiveId" clId="{A015FE5D-516E-4432-BA36-6B29D1C07759}" dt="2018-03-18T07:54:57.356" v="5"/>
          <ac:spMkLst>
            <pc:docMk/>
            <pc:sldMk cId="2591337846" sldId="266"/>
            <ac:spMk id="18" creationId="{7D9DB11F-04B7-4E06-8026-4CD1D51B0688}"/>
          </ac:spMkLst>
        </pc:spChg>
      </pc:sldChg>
      <pc:sldChg chg="modSp add del">
        <pc:chgData name="franky len" userId="357aaa1cdcc325d2" providerId="LiveId" clId="{A015FE5D-516E-4432-BA36-6B29D1C07759}" dt="2018-03-18T09:32:00.033" v="2743" actId="1076"/>
        <pc:sldMkLst>
          <pc:docMk/>
          <pc:sldMk cId="14896127" sldId="267"/>
        </pc:sldMkLst>
        <pc:spChg chg="mod">
          <ac:chgData name="franky len" userId="357aaa1cdcc325d2" providerId="LiveId" clId="{A015FE5D-516E-4432-BA36-6B29D1C07759}" dt="2018-03-18T07:54:57.356" v="5"/>
          <ac:spMkLst>
            <pc:docMk/>
            <pc:sldMk cId="14896127" sldId="267"/>
            <ac:spMk id="2" creationId="{00000000-0000-0000-0000-000000000000}"/>
          </ac:spMkLst>
        </pc:spChg>
        <pc:spChg chg="mod">
          <ac:chgData name="franky len" userId="357aaa1cdcc325d2" providerId="LiveId" clId="{A015FE5D-516E-4432-BA36-6B29D1C07759}" dt="2018-03-18T09:32:00.033" v="2743" actId="1076"/>
          <ac:spMkLst>
            <pc:docMk/>
            <pc:sldMk cId="14896127" sldId="267"/>
            <ac:spMk id="10" creationId="{00000000-0000-0000-0000-000000000000}"/>
          </ac:spMkLst>
        </pc:spChg>
      </pc:sldChg>
      <pc:sldChg chg="modSp del">
        <pc:chgData name="franky len" userId="357aaa1cdcc325d2" providerId="LiveId" clId="{A015FE5D-516E-4432-BA36-6B29D1C07759}" dt="2018-03-18T08:50:08.020" v="1554" actId="2696"/>
        <pc:sldMkLst>
          <pc:docMk/>
          <pc:sldMk cId="3111648987" sldId="268"/>
        </pc:sldMkLst>
        <pc:spChg chg="mod">
          <ac:chgData name="franky len" userId="357aaa1cdcc325d2" providerId="LiveId" clId="{A015FE5D-516E-4432-BA36-6B29D1C07759}" dt="2018-03-18T07:54:57.356" v="5"/>
          <ac:spMkLst>
            <pc:docMk/>
            <pc:sldMk cId="3111648987" sldId="268"/>
            <ac:spMk id="4" creationId="{AEBB9EF0-CD50-4FDC-AB1E-EFF1A6CC3293}"/>
          </ac:spMkLst>
        </pc:spChg>
      </pc:sldChg>
      <pc:sldChg chg="modSp del">
        <pc:chgData name="franky len" userId="357aaa1cdcc325d2" providerId="LiveId" clId="{A015FE5D-516E-4432-BA36-6B29D1C07759}" dt="2018-03-18T08:50:08.026" v="1555" actId="2696"/>
        <pc:sldMkLst>
          <pc:docMk/>
          <pc:sldMk cId="1840332211" sldId="269"/>
        </pc:sldMkLst>
        <pc:spChg chg="mod">
          <ac:chgData name="franky len" userId="357aaa1cdcc325d2" providerId="LiveId" clId="{A015FE5D-516E-4432-BA36-6B29D1C07759}" dt="2018-03-18T07:54:57.356" v="5"/>
          <ac:spMkLst>
            <pc:docMk/>
            <pc:sldMk cId="1840332211" sldId="269"/>
            <ac:spMk id="4" creationId="{AEBB9EF0-CD50-4FDC-AB1E-EFF1A6CC3293}"/>
          </ac:spMkLst>
        </pc:spChg>
      </pc:sldChg>
      <pc:sldChg chg="modSp del">
        <pc:chgData name="franky len" userId="357aaa1cdcc325d2" providerId="LiveId" clId="{A015FE5D-516E-4432-BA36-6B29D1C07759}" dt="2018-03-18T08:50:08.030" v="1556" actId="2696"/>
        <pc:sldMkLst>
          <pc:docMk/>
          <pc:sldMk cId="3646566949" sldId="270"/>
        </pc:sldMkLst>
        <pc:picChg chg="mod">
          <ac:chgData name="franky len" userId="357aaa1cdcc325d2" providerId="LiveId" clId="{A015FE5D-516E-4432-BA36-6B29D1C07759}" dt="2018-03-18T07:54:57.356" v="5"/>
          <ac:picMkLst>
            <pc:docMk/>
            <pc:sldMk cId="3646566949" sldId="270"/>
            <ac:picMk id="2050" creationId="{F6DC0C1C-5B33-4D9A-ADEF-2BBE827C1F4E}"/>
          </ac:picMkLst>
        </pc:picChg>
      </pc:sldChg>
      <pc:sldChg chg="add del">
        <pc:chgData name="franky len" userId="357aaa1cdcc325d2" providerId="LiveId" clId="{A015FE5D-516E-4432-BA36-6B29D1C07759}" dt="2018-03-18T07:57:21.185" v="10"/>
        <pc:sldMkLst>
          <pc:docMk/>
          <pc:sldMk cId="793375418" sldId="271"/>
        </pc:sldMkLst>
      </pc:sldChg>
      <pc:sldChg chg="add del">
        <pc:chgData name="franky len" userId="357aaa1cdcc325d2" providerId="LiveId" clId="{A015FE5D-516E-4432-BA36-6B29D1C07759}" dt="2018-03-18T07:57:26.213" v="12"/>
        <pc:sldMkLst>
          <pc:docMk/>
          <pc:sldMk cId="4156301485" sldId="271"/>
        </pc:sldMkLst>
      </pc:sldChg>
      <pc:sldChg chg="addSp delSp modSp add">
        <pc:chgData name="franky len" userId="357aaa1cdcc325d2" providerId="LiveId" clId="{A015FE5D-516E-4432-BA36-6B29D1C07759}" dt="2018-03-18T08:04:57.434" v="184" actId="20577"/>
        <pc:sldMkLst>
          <pc:docMk/>
          <pc:sldMk cId="4245560604" sldId="271"/>
        </pc:sldMkLst>
        <pc:spChg chg="mod">
          <ac:chgData name="franky len" userId="357aaa1cdcc325d2" providerId="LiveId" clId="{A015FE5D-516E-4432-BA36-6B29D1C07759}" dt="2018-03-18T08:00:00.564" v="38"/>
          <ac:spMkLst>
            <pc:docMk/>
            <pc:sldMk cId="4245560604" sldId="271"/>
            <ac:spMk id="2" creationId="{00000000-0000-0000-0000-000000000000}"/>
          </ac:spMkLst>
        </pc:spChg>
        <pc:spChg chg="mod">
          <ac:chgData name="franky len" userId="357aaa1cdcc325d2" providerId="LiveId" clId="{A015FE5D-516E-4432-BA36-6B29D1C07759}" dt="2018-03-18T08:03:54.514" v="110"/>
          <ac:spMkLst>
            <pc:docMk/>
            <pc:sldMk cId="4245560604" sldId="271"/>
            <ac:spMk id="5" creationId="{00000000-0000-0000-0000-000000000000}"/>
          </ac:spMkLst>
        </pc:spChg>
        <pc:spChg chg="mod">
          <ac:chgData name="franky len" userId="357aaa1cdcc325d2" providerId="LiveId" clId="{A015FE5D-516E-4432-BA36-6B29D1C07759}" dt="2018-03-18T08:04:57.434" v="184" actId="20577"/>
          <ac:spMkLst>
            <pc:docMk/>
            <pc:sldMk cId="4245560604" sldId="271"/>
            <ac:spMk id="6" creationId="{00000000-0000-0000-0000-000000000000}"/>
          </ac:spMkLst>
        </pc:spChg>
        <pc:spChg chg="add mod">
          <ac:chgData name="franky len" userId="357aaa1cdcc325d2" providerId="LiveId" clId="{A015FE5D-516E-4432-BA36-6B29D1C07759}" dt="2018-03-18T07:59:25.547" v="30" actId="1076"/>
          <ac:spMkLst>
            <pc:docMk/>
            <pc:sldMk cId="4245560604" sldId="271"/>
            <ac:spMk id="12" creationId="{E3E816C9-CF1A-48E9-9531-85471560BD3A}"/>
          </ac:spMkLst>
        </pc:spChg>
        <pc:spChg chg="del">
          <ac:chgData name="franky len" userId="357aaa1cdcc325d2" providerId="LiveId" clId="{A015FE5D-516E-4432-BA36-6B29D1C07759}" dt="2018-03-18T07:57:31.494" v="15" actId="478"/>
          <ac:spMkLst>
            <pc:docMk/>
            <pc:sldMk cId="4245560604" sldId="271"/>
            <ac:spMk id="13" creationId="{00000000-0000-0000-0000-000000000000}"/>
          </ac:spMkLst>
        </pc:spChg>
        <pc:spChg chg="mod">
          <ac:chgData name="franky len" userId="357aaa1cdcc325d2" providerId="LiveId" clId="{A015FE5D-516E-4432-BA36-6B29D1C07759}" dt="2018-03-18T07:59:25.547" v="30" actId="1076"/>
          <ac:spMkLst>
            <pc:docMk/>
            <pc:sldMk cId="4245560604" sldId="271"/>
            <ac:spMk id="14" creationId="{00000000-0000-0000-0000-000000000000}"/>
          </ac:spMkLst>
        </pc:spChg>
        <pc:spChg chg="mod">
          <ac:chgData name="franky len" userId="357aaa1cdcc325d2" providerId="LiveId" clId="{A015FE5D-516E-4432-BA36-6B29D1C07759}" dt="2018-03-18T07:59:25.547" v="30" actId="1076"/>
          <ac:spMkLst>
            <pc:docMk/>
            <pc:sldMk cId="4245560604" sldId="271"/>
            <ac:spMk id="15" creationId="{00000000-0000-0000-0000-000000000000}"/>
          </ac:spMkLst>
        </pc:spChg>
        <pc:spChg chg="del">
          <ac:chgData name="franky len" userId="357aaa1cdcc325d2" providerId="LiveId" clId="{A015FE5D-516E-4432-BA36-6B29D1C07759}" dt="2018-03-18T07:57:30.647" v="14" actId="478"/>
          <ac:spMkLst>
            <pc:docMk/>
            <pc:sldMk cId="4245560604" sldId="271"/>
            <ac:spMk id="16" creationId="{00000000-0000-0000-0000-000000000000}"/>
          </ac:spMkLst>
        </pc:spChg>
        <pc:spChg chg="mod">
          <ac:chgData name="franky len" userId="357aaa1cdcc325d2" providerId="LiveId" clId="{A015FE5D-516E-4432-BA36-6B29D1C07759}" dt="2018-03-18T07:59:25.547" v="30" actId="1076"/>
          <ac:spMkLst>
            <pc:docMk/>
            <pc:sldMk cId="4245560604" sldId="271"/>
            <ac:spMk id="17" creationId="{00000000-0000-0000-0000-000000000000}"/>
          </ac:spMkLst>
        </pc:spChg>
        <pc:spChg chg="add mod">
          <ac:chgData name="franky len" userId="357aaa1cdcc325d2" providerId="LiveId" clId="{A015FE5D-516E-4432-BA36-6B29D1C07759}" dt="2018-03-18T07:59:25.547" v="30" actId="1076"/>
          <ac:spMkLst>
            <pc:docMk/>
            <pc:sldMk cId="4245560604" sldId="271"/>
            <ac:spMk id="18" creationId="{2B519EE0-6F87-4F8D-9B2D-A314B9B1E12B}"/>
          </ac:spMkLst>
        </pc:spChg>
        <pc:spChg chg="mod">
          <ac:chgData name="franky len" userId="357aaa1cdcc325d2" providerId="LiveId" clId="{A015FE5D-516E-4432-BA36-6B29D1C07759}" dt="2018-03-18T08:04:21.626" v="148"/>
          <ac:spMkLst>
            <pc:docMk/>
            <pc:sldMk cId="4245560604" sldId="271"/>
            <ac:spMk id="19" creationId="{00000000-0000-0000-0000-000000000000}"/>
          </ac:spMkLst>
        </pc:spChg>
        <pc:spChg chg="mod">
          <ac:chgData name="franky len" userId="357aaa1cdcc325d2" providerId="LiveId" clId="{A015FE5D-516E-4432-BA36-6B29D1C07759}" dt="2018-03-18T07:59:25.547" v="30" actId="1076"/>
          <ac:spMkLst>
            <pc:docMk/>
            <pc:sldMk cId="4245560604" sldId="271"/>
            <ac:spMk id="21" creationId="{00000000-0000-0000-0000-000000000000}"/>
          </ac:spMkLst>
        </pc:spChg>
      </pc:sldChg>
      <pc:sldChg chg="addSp modSp add">
        <pc:chgData name="franky len" userId="357aaa1cdcc325d2" providerId="LiveId" clId="{A015FE5D-516E-4432-BA36-6B29D1C07759}" dt="2018-03-18T08:49:35.831" v="1547"/>
        <pc:sldMkLst>
          <pc:docMk/>
          <pc:sldMk cId="823452777" sldId="272"/>
        </pc:sldMkLst>
        <pc:spChg chg="mod">
          <ac:chgData name="franky len" userId="357aaa1cdcc325d2" providerId="LiveId" clId="{A015FE5D-516E-4432-BA36-6B29D1C07759}" dt="2018-03-18T08:49:35.831" v="1547"/>
          <ac:spMkLst>
            <pc:docMk/>
            <pc:sldMk cId="823452777" sldId="272"/>
            <ac:spMk id="3" creationId="{00000000-0000-0000-0000-000000000000}"/>
          </ac:spMkLst>
        </pc:spChg>
        <pc:spChg chg="mod">
          <ac:chgData name="franky len" userId="357aaa1cdcc325d2" providerId="LiveId" clId="{A015FE5D-516E-4432-BA36-6B29D1C07759}" dt="2018-03-18T08:38:54.215" v="1061"/>
          <ac:spMkLst>
            <pc:docMk/>
            <pc:sldMk cId="823452777" sldId="272"/>
            <ac:spMk id="4" creationId="{00000000-0000-0000-0000-000000000000}"/>
          </ac:spMkLst>
        </pc:spChg>
        <pc:picChg chg="add mod">
          <ac:chgData name="franky len" userId="357aaa1cdcc325d2" providerId="LiveId" clId="{A015FE5D-516E-4432-BA36-6B29D1C07759}" dt="2018-03-18T08:39:22.193" v="1064" actId="1076"/>
          <ac:picMkLst>
            <pc:docMk/>
            <pc:sldMk cId="823452777" sldId="272"/>
            <ac:picMk id="1026" creationId="{4CF94C63-062E-463A-8F03-50005D859BB9}"/>
          </ac:picMkLst>
        </pc:picChg>
      </pc:sldChg>
      <pc:sldChg chg="modSp add">
        <pc:chgData name="franky len" userId="357aaa1cdcc325d2" providerId="LiveId" clId="{A015FE5D-516E-4432-BA36-6B29D1C07759}" dt="2018-03-18T09:11:15.348" v="2402" actId="2711"/>
        <pc:sldMkLst>
          <pc:docMk/>
          <pc:sldMk cId="2457711" sldId="273"/>
        </pc:sldMkLst>
        <pc:spChg chg="mod">
          <ac:chgData name="franky len" userId="357aaa1cdcc325d2" providerId="LiveId" clId="{A015FE5D-516E-4432-BA36-6B29D1C07759}" dt="2018-03-18T09:11:15.348" v="2402" actId="2711"/>
          <ac:spMkLst>
            <pc:docMk/>
            <pc:sldMk cId="2457711" sldId="273"/>
            <ac:spMk id="3" creationId="{00000000-0000-0000-0000-000000000000}"/>
          </ac:spMkLst>
        </pc:spChg>
        <pc:spChg chg="mod">
          <ac:chgData name="franky len" userId="357aaa1cdcc325d2" providerId="LiveId" clId="{A015FE5D-516E-4432-BA36-6B29D1C07759}" dt="2018-03-18T08:41:29.707" v="1086"/>
          <ac:spMkLst>
            <pc:docMk/>
            <pc:sldMk cId="2457711" sldId="273"/>
            <ac:spMk id="4" creationId="{00000000-0000-0000-0000-000000000000}"/>
          </ac:spMkLst>
        </pc:spChg>
      </pc:sldChg>
      <pc:sldChg chg="addSp delSp modSp add">
        <pc:chgData name="franky len" userId="357aaa1cdcc325d2" providerId="LiveId" clId="{A015FE5D-516E-4432-BA36-6B29D1C07759}" dt="2018-03-18T09:11:51.331" v="2413"/>
        <pc:sldMkLst>
          <pc:docMk/>
          <pc:sldMk cId="962019345" sldId="274"/>
        </pc:sldMkLst>
        <pc:spChg chg="del mod">
          <ac:chgData name="franky len" userId="357aaa1cdcc325d2" providerId="LiveId" clId="{A015FE5D-516E-4432-BA36-6B29D1C07759}" dt="2018-03-18T09:09:08.953" v="2363"/>
          <ac:spMkLst>
            <pc:docMk/>
            <pc:sldMk cId="962019345" sldId="274"/>
            <ac:spMk id="3" creationId="{00000000-0000-0000-0000-000000000000}"/>
          </ac:spMkLst>
        </pc:spChg>
        <pc:spChg chg="mod">
          <ac:chgData name="franky len" userId="357aaa1cdcc325d2" providerId="LiveId" clId="{A015FE5D-516E-4432-BA36-6B29D1C07759}" dt="2018-03-18T09:10:45.881" v="2400"/>
          <ac:spMkLst>
            <pc:docMk/>
            <pc:sldMk cId="962019345" sldId="274"/>
            <ac:spMk id="4" creationId="{00000000-0000-0000-0000-000000000000}"/>
          </ac:spMkLst>
        </pc:spChg>
        <pc:spChg chg="add mod">
          <ac:chgData name="franky len" userId="357aaa1cdcc325d2" providerId="LiveId" clId="{A015FE5D-516E-4432-BA36-6B29D1C07759}" dt="2018-03-18T09:11:51.331" v="2413"/>
          <ac:spMkLst>
            <pc:docMk/>
            <pc:sldMk cId="962019345" sldId="274"/>
            <ac:spMk id="5" creationId="{937A5ECE-A428-4FBB-8EDC-2035FC020991}"/>
          </ac:spMkLst>
        </pc:spChg>
        <pc:spChg chg="add del">
          <ac:chgData name="franky len" userId="357aaa1cdcc325d2" providerId="LiveId" clId="{A015FE5D-516E-4432-BA36-6B29D1C07759}" dt="2018-03-18T09:10:02.900" v="2369"/>
          <ac:spMkLst>
            <pc:docMk/>
            <pc:sldMk cId="962019345" sldId="274"/>
            <ac:spMk id="6" creationId="{0E35085A-15A2-4CBA-9B7C-9CCA6676AB76}"/>
          </ac:spMkLst>
        </pc:spChg>
        <pc:picChg chg="add mod">
          <ac:chgData name="franky len" userId="357aaa1cdcc325d2" providerId="LiveId" clId="{A015FE5D-516E-4432-BA36-6B29D1C07759}" dt="2018-03-18T09:09:45.690" v="2365" actId="1076"/>
          <ac:picMkLst>
            <pc:docMk/>
            <pc:sldMk cId="962019345" sldId="274"/>
            <ac:picMk id="2050" creationId="{33A9FF5A-1D94-442A-A14A-FBBB5C38D75F}"/>
          </ac:picMkLst>
        </pc:picChg>
      </pc:sldChg>
      <pc:sldChg chg="modSp add ord">
        <pc:chgData name="franky len" userId="357aaa1cdcc325d2" providerId="LiveId" clId="{A015FE5D-516E-4432-BA36-6B29D1C07759}" dt="2018-03-18T09:11:30.602" v="2405" actId="113"/>
        <pc:sldMkLst>
          <pc:docMk/>
          <pc:sldMk cId="262455837" sldId="275"/>
        </pc:sldMkLst>
        <pc:spChg chg="mod">
          <ac:chgData name="franky len" userId="357aaa1cdcc325d2" providerId="LiveId" clId="{A015FE5D-516E-4432-BA36-6B29D1C07759}" dt="2018-03-18T09:11:30.602" v="2405" actId="113"/>
          <ac:spMkLst>
            <pc:docMk/>
            <pc:sldMk cId="262455837" sldId="275"/>
            <ac:spMk id="3" creationId="{00000000-0000-0000-0000-000000000000}"/>
          </ac:spMkLst>
        </pc:spChg>
        <pc:spChg chg="mod">
          <ac:chgData name="franky len" userId="357aaa1cdcc325d2" providerId="LiveId" clId="{A015FE5D-516E-4432-BA36-6B29D1C07759}" dt="2018-03-18T08:52:17.122" v="1579"/>
          <ac:spMkLst>
            <pc:docMk/>
            <pc:sldMk cId="262455837" sldId="275"/>
            <ac:spMk id="4" creationId="{00000000-0000-0000-0000-000000000000}"/>
          </ac:spMkLst>
        </pc:spChg>
      </pc:sldChg>
      <pc:sldChg chg="addSp delSp modSp add">
        <pc:chgData name="franky len" userId="357aaa1cdcc325d2" providerId="LiveId" clId="{A015FE5D-516E-4432-BA36-6B29D1C07759}" dt="2018-03-18T09:22:16.031" v="2501" actId="20577"/>
        <pc:sldMkLst>
          <pc:docMk/>
          <pc:sldMk cId="3541515854" sldId="276"/>
        </pc:sldMkLst>
        <pc:spChg chg="mod">
          <ac:chgData name="franky len" userId="357aaa1cdcc325d2" providerId="LiveId" clId="{A015FE5D-516E-4432-BA36-6B29D1C07759}" dt="2018-03-18T09:13:51.787" v="2428" actId="20577"/>
          <ac:spMkLst>
            <pc:docMk/>
            <pc:sldMk cId="3541515854" sldId="276"/>
            <ac:spMk id="4" creationId="{00000000-0000-0000-0000-000000000000}"/>
          </ac:spMkLst>
        </pc:spChg>
        <pc:spChg chg="add del mod">
          <ac:chgData name="franky len" userId="357aaa1cdcc325d2" providerId="LiveId" clId="{A015FE5D-516E-4432-BA36-6B29D1C07759}" dt="2018-03-18T09:21:35.625" v="2491"/>
          <ac:spMkLst>
            <pc:docMk/>
            <pc:sldMk cId="3541515854" sldId="276"/>
            <ac:spMk id="5" creationId="{937A5ECE-A428-4FBB-8EDC-2035FC020991}"/>
          </ac:spMkLst>
        </pc:spChg>
        <pc:spChg chg="add mod">
          <ac:chgData name="franky len" userId="357aaa1cdcc325d2" providerId="LiveId" clId="{A015FE5D-516E-4432-BA36-6B29D1C07759}" dt="2018-03-18T09:22:16.031" v="2501" actId="20577"/>
          <ac:spMkLst>
            <pc:docMk/>
            <pc:sldMk cId="3541515854" sldId="276"/>
            <ac:spMk id="8" creationId="{A8677734-B4C3-409F-97D4-70BF8CEADECE}"/>
          </ac:spMkLst>
        </pc:spChg>
        <pc:picChg chg="add del mod">
          <ac:chgData name="franky len" userId="357aaa1cdcc325d2" providerId="LiveId" clId="{A015FE5D-516E-4432-BA36-6B29D1C07759}" dt="2018-03-18T09:18:13.971" v="2465" actId="478"/>
          <ac:picMkLst>
            <pc:docMk/>
            <pc:sldMk cId="3541515854" sldId="276"/>
            <ac:picMk id="2" creationId="{B42A46F2-330D-46C8-9ED5-2D49009A478C}"/>
          </ac:picMkLst>
        </pc:picChg>
        <pc:picChg chg="add del mod">
          <ac:chgData name="franky len" userId="357aaa1cdcc325d2" providerId="LiveId" clId="{A015FE5D-516E-4432-BA36-6B29D1C07759}" dt="2018-03-18T09:18:21.738" v="2468" actId="478"/>
          <ac:picMkLst>
            <pc:docMk/>
            <pc:sldMk cId="3541515854" sldId="276"/>
            <ac:picMk id="3" creationId="{45BF8B6A-494D-4EF9-AE70-A393556DAF8A}"/>
          </ac:picMkLst>
        </pc:picChg>
        <pc:picChg chg="add mod">
          <ac:chgData name="franky len" userId="357aaa1cdcc325d2" providerId="LiveId" clId="{A015FE5D-516E-4432-BA36-6B29D1C07759}" dt="2018-03-18T09:18:56.329" v="2471" actId="1076"/>
          <ac:picMkLst>
            <pc:docMk/>
            <pc:sldMk cId="3541515854" sldId="276"/>
            <ac:picMk id="6" creationId="{DF93F438-FECB-4CD8-B814-7B85A391002D}"/>
          </ac:picMkLst>
        </pc:picChg>
        <pc:picChg chg="del">
          <ac:chgData name="franky len" userId="357aaa1cdcc325d2" providerId="LiveId" clId="{A015FE5D-516E-4432-BA36-6B29D1C07759}" dt="2018-03-18T09:17:57.714" v="2458" actId="478"/>
          <ac:picMkLst>
            <pc:docMk/>
            <pc:sldMk cId="3541515854" sldId="276"/>
            <ac:picMk id="2050" creationId="{33A9FF5A-1D94-442A-A14A-FBBB5C38D75F}"/>
          </ac:picMkLst>
        </pc:picChg>
      </pc:sldChg>
      <pc:sldChg chg="delSp modSp add">
        <pc:chgData name="franky len" userId="357aaa1cdcc325d2" providerId="LiveId" clId="{A015FE5D-516E-4432-BA36-6B29D1C07759}" dt="2018-03-18T09:31:41.216" v="2732" actId="20577"/>
        <pc:sldMkLst>
          <pc:docMk/>
          <pc:sldMk cId="2077378401" sldId="277"/>
        </pc:sldMkLst>
        <pc:spChg chg="mod">
          <ac:chgData name="franky len" userId="357aaa1cdcc325d2" providerId="LiveId" clId="{A015FE5D-516E-4432-BA36-6B29D1C07759}" dt="2018-03-18T09:31:41.216" v="2732" actId="20577"/>
          <ac:spMkLst>
            <pc:docMk/>
            <pc:sldMk cId="2077378401" sldId="277"/>
            <ac:spMk id="4" creationId="{00000000-0000-0000-0000-000000000000}"/>
          </ac:spMkLst>
        </pc:spChg>
        <pc:spChg chg="mod">
          <ac:chgData name="franky len" userId="357aaa1cdcc325d2" providerId="LiveId" clId="{A015FE5D-516E-4432-BA36-6B29D1C07759}" dt="2018-03-18T09:24:00.251" v="2515" actId="20577"/>
          <ac:spMkLst>
            <pc:docMk/>
            <pc:sldMk cId="2077378401" sldId="277"/>
            <ac:spMk id="5" creationId="{937A5ECE-A428-4FBB-8EDC-2035FC020991}"/>
          </ac:spMkLst>
        </pc:spChg>
        <pc:picChg chg="del">
          <ac:chgData name="franky len" userId="357aaa1cdcc325d2" providerId="LiveId" clId="{A015FE5D-516E-4432-BA36-6B29D1C07759}" dt="2018-03-18T09:20:21.401" v="2474" actId="478"/>
          <ac:picMkLst>
            <pc:docMk/>
            <pc:sldMk cId="2077378401" sldId="277"/>
            <ac:picMk id="6" creationId="{DF93F438-FECB-4CD8-B814-7B85A391002D}"/>
          </ac:picMkLst>
        </pc:picChg>
      </pc:sldChg>
      <pc:sldChg chg="addSp modSp add">
        <pc:chgData name="franky len" userId="357aaa1cdcc325d2" providerId="LiveId" clId="{A015FE5D-516E-4432-BA36-6B29D1C07759}" dt="2018-03-18T09:31:45.560" v="2738" actId="20577"/>
        <pc:sldMkLst>
          <pc:docMk/>
          <pc:sldMk cId="3761122776" sldId="278"/>
        </pc:sldMkLst>
        <pc:spChg chg="mod">
          <ac:chgData name="franky len" userId="357aaa1cdcc325d2" providerId="LiveId" clId="{A015FE5D-516E-4432-BA36-6B29D1C07759}" dt="2018-03-18T09:31:45.560" v="2738" actId="20577"/>
          <ac:spMkLst>
            <pc:docMk/>
            <pc:sldMk cId="3761122776" sldId="278"/>
            <ac:spMk id="4" creationId="{00000000-0000-0000-0000-000000000000}"/>
          </ac:spMkLst>
        </pc:spChg>
        <pc:spChg chg="mod">
          <ac:chgData name="franky len" userId="357aaa1cdcc325d2" providerId="LiveId" clId="{A015FE5D-516E-4432-BA36-6B29D1C07759}" dt="2018-03-18T09:31:02.905" v="2726" actId="20577"/>
          <ac:spMkLst>
            <pc:docMk/>
            <pc:sldMk cId="3761122776" sldId="278"/>
            <ac:spMk id="5" creationId="{937A5ECE-A428-4FBB-8EDC-2035FC020991}"/>
          </ac:spMkLst>
        </pc:spChg>
        <pc:spChg chg="add mod">
          <ac:chgData name="franky len" userId="357aaa1cdcc325d2" providerId="LiveId" clId="{A015FE5D-516E-4432-BA36-6B29D1C07759}" dt="2018-03-18T09:29:43.471" v="2725" actId="1076"/>
          <ac:spMkLst>
            <pc:docMk/>
            <pc:sldMk cId="3761122776" sldId="278"/>
            <ac:spMk id="6" creationId="{2C8AEF28-BCDF-499C-94D7-DCACC4C4DE1D}"/>
          </ac:spMkLst>
        </pc:spChg>
        <pc:picChg chg="add mod">
          <ac:chgData name="franky len" userId="357aaa1cdcc325d2" providerId="LiveId" clId="{A015FE5D-516E-4432-BA36-6B29D1C07759}" dt="2018-03-18T09:29:40.483" v="2724" actId="1076"/>
          <ac:picMkLst>
            <pc:docMk/>
            <pc:sldMk cId="3761122776" sldId="278"/>
            <ac:picMk id="3074" creationId="{2FB45B82-7E3E-4BF2-A368-124D4A592CE3}"/>
          </ac:picMkLst>
        </pc:picChg>
      </pc:sldChg>
      <pc:sldChg chg="modSp add">
        <pc:chgData name="franky len" userId="357aaa1cdcc325d2" providerId="LiveId" clId="{A015FE5D-516E-4432-BA36-6B29D1C07759}" dt="2018-03-18T09:38:35.824" v="3090" actId="20577"/>
        <pc:sldMkLst>
          <pc:docMk/>
          <pc:sldMk cId="1199026271" sldId="279"/>
        </pc:sldMkLst>
        <pc:spChg chg="mod">
          <ac:chgData name="franky len" userId="357aaa1cdcc325d2" providerId="LiveId" clId="{A015FE5D-516E-4432-BA36-6B29D1C07759}" dt="2018-03-18T09:34:36.823" v="2762" actId="20577"/>
          <ac:spMkLst>
            <pc:docMk/>
            <pc:sldMk cId="1199026271" sldId="279"/>
            <ac:spMk id="4" creationId="{00000000-0000-0000-0000-000000000000}"/>
          </ac:spMkLst>
        </pc:spChg>
        <pc:spChg chg="mod">
          <ac:chgData name="franky len" userId="357aaa1cdcc325d2" providerId="LiveId" clId="{A015FE5D-516E-4432-BA36-6B29D1C07759}" dt="2018-03-18T09:38:35.824" v="3090" actId="20577"/>
          <ac:spMkLst>
            <pc:docMk/>
            <pc:sldMk cId="1199026271" sldId="279"/>
            <ac:spMk id="5" creationId="{937A5ECE-A428-4FBB-8EDC-2035FC020991}"/>
          </ac:spMkLst>
        </pc:spChg>
      </pc:sldChg>
      <pc:sldChg chg="modSp add">
        <pc:chgData name="franky len" userId="357aaa1cdcc325d2" providerId="LiveId" clId="{A015FE5D-516E-4432-BA36-6B29D1C07759}" dt="2018-03-18T11:09:51.277" v="3505"/>
        <pc:sldMkLst>
          <pc:docMk/>
          <pc:sldMk cId="772980791" sldId="280"/>
        </pc:sldMkLst>
        <pc:spChg chg="mod">
          <ac:chgData name="franky len" userId="357aaa1cdcc325d2" providerId="LiveId" clId="{A015FE5D-516E-4432-BA36-6B29D1C07759}" dt="2018-03-18T11:07:49.030" v="3339"/>
          <ac:spMkLst>
            <pc:docMk/>
            <pc:sldMk cId="772980791" sldId="280"/>
            <ac:spMk id="4" creationId="{00000000-0000-0000-0000-000000000000}"/>
          </ac:spMkLst>
        </pc:spChg>
        <pc:spChg chg="mod">
          <ac:chgData name="franky len" userId="357aaa1cdcc325d2" providerId="LiveId" clId="{A015FE5D-516E-4432-BA36-6B29D1C07759}" dt="2018-03-18T11:09:51.277" v="3505"/>
          <ac:spMkLst>
            <pc:docMk/>
            <pc:sldMk cId="772980791" sldId="280"/>
            <ac:spMk id="5" creationId="{937A5ECE-A428-4FBB-8EDC-2035FC020991}"/>
          </ac:spMkLst>
        </pc:spChg>
      </pc:sldChg>
      <pc:sldChg chg="addSp modSp add">
        <pc:chgData name="franky len" userId="357aaa1cdcc325d2" providerId="LiveId" clId="{A015FE5D-516E-4432-BA36-6B29D1C07759}" dt="2018-03-18T09:43:34.633" v="3275" actId="113"/>
        <pc:sldMkLst>
          <pc:docMk/>
          <pc:sldMk cId="1355846560" sldId="281"/>
        </pc:sldMkLst>
        <pc:spChg chg="mod">
          <ac:chgData name="franky len" userId="357aaa1cdcc325d2" providerId="LiveId" clId="{A015FE5D-516E-4432-BA36-6B29D1C07759}" dt="2018-03-18T09:39:30.139" v="3146"/>
          <ac:spMkLst>
            <pc:docMk/>
            <pc:sldMk cId="1355846560" sldId="281"/>
            <ac:spMk id="4" creationId="{00000000-0000-0000-0000-000000000000}"/>
          </ac:spMkLst>
        </pc:spChg>
        <pc:spChg chg="mod">
          <ac:chgData name="franky len" userId="357aaa1cdcc325d2" providerId="LiveId" clId="{A015FE5D-516E-4432-BA36-6B29D1C07759}" dt="2018-03-18T09:43:29.953" v="3273" actId="2711"/>
          <ac:spMkLst>
            <pc:docMk/>
            <pc:sldMk cId="1355846560" sldId="281"/>
            <ac:spMk id="5" creationId="{937A5ECE-A428-4FBB-8EDC-2035FC020991}"/>
          </ac:spMkLst>
        </pc:spChg>
        <pc:spChg chg="add mod">
          <ac:chgData name="franky len" userId="357aaa1cdcc325d2" providerId="LiveId" clId="{A015FE5D-516E-4432-BA36-6B29D1C07759}" dt="2018-03-18T09:43:34.633" v="3275" actId="113"/>
          <ac:spMkLst>
            <pc:docMk/>
            <pc:sldMk cId="1355846560" sldId="281"/>
            <ac:spMk id="6" creationId="{6665A661-A852-4695-B304-D373EBB1138D}"/>
          </ac:spMkLst>
        </pc:spChg>
      </pc:sldChg>
      <pc:sldChg chg="delSp modSp add">
        <pc:chgData name="franky len" userId="357aaa1cdcc325d2" providerId="LiveId" clId="{A015FE5D-516E-4432-BA36-6B29D1C07759}" dt="2018-03-18T09:45:00.997" v="3304" actId="20577"/>
        <pc:sldMkLst>
          <pc:docMk/>
          <pc:sldMk cId="1081620353" sldId="282"/>
        </pc:sldMkLst>
        <pc:spChg chg="mod">
          <ac:chgData name="franky len" userId="357aaa1cdcc325d2" providerId="LiveId" clId="{A015FE5D-516E-4432-BA36-6B29D1C07759}" dt="2018-03-18T09:45:00.997" v="3304" actId="20577"/>
          <ac:spMkLst>
            <pc:docMk/>
            <pc:sldMk cId="1081620353" sldId="282"/>
            <ac:spMk id="5" creationId="{937A5ECE-A428-4FBB-8EDC-2035FC020991}"/>
          </ac:spMkLst>
        </pc:spChg>
        <pc:spChg chg="del">
          <ac:chgData name="franky len" userId="357aaa1cdcc325d2" providerId="LiveId" clId="{A015FE5D-516E-4432-BA36-6B29D1C07759}" dt="2018-03-18T09:44:18.086" v="3288" actId="478"/>
          <ac:spMkLst>
            <pc:docMk/>
            <pc:sldMk cId="1081620353" sldId="282"/>
            <ac:spMk id="6" creationId="{6665A661-A852-4695-B304-D373EBB1138D}"/>
          </ac:spMkLst>
        </pc:spChg>
      </pc:sldChg>
      <pc:sldChg chg="modSp add">
        <pc:chgData name="franky len" userId="357aaa1cdcc325d2" providerId="LiveId" clId="{A015FE5D-516E-4432-BA36-6B29D1C07759}" dt="2018-03-18T09:45:04.205" v="3305" actId="20577"/>
        <pc:sldMkLst>
          <pc:docMk/>
          <pc:sldMk cId="1399958648" sldId="283"/>
        </pc:sldMkLst>
        <pc:spChg chg="mod">
          <ac:chgData name="franky len" userId="357aaa1cdcc325d2" providerId="LiveId" clId="{A015FE5D-516E-4432-BA36-6B29D1C07759}" dt="2018-03-18T09:45:04.205" v="3305" actId="20577"/>
          <ac:spMkLst>
            <pc:docMk/>
            <pc:sldMk cId="1399958648" sldId="283"/>
            <ac:spMk id="5" creationId="{937A5ECE-A428-4FBB-8EDC-2035FC020991}"/>
          </ac:spMkLst>
        </pc:spChg>
      </pc:sldChg>
      <pc:sldChg chg="addSp delSp modSp add">
        <pc:chgData name="franky len" userId="357aaa1cdcc325d2" providerId="LiveId" clId="{A015FE5D-516E-4432-BA36-6B29D1C07759}" dt="2018-03-18T11:12:50.031" v="3526"/>
        <pc:sldMkLst>
          <pc:docMk/>
          <pc:sldMk cId="214591054" sldId="284"/>
        </pc:sldMkLst>
        <pc:spChg chg="mod">
          <ac:chgData name="franky len" userId="357aaa1cdcc325d2" providerId="LiveId" clId="{A015FE5D-516E-4432-BA36-6B29D1C07759}" dt="2018-03-18T11:11:55.139" v="3524"/>
          <ac:spMkLst>
            <pc:docMk/>
            <pc:sldMk cId="214591054" sldId="284"/>
            <ac:spMk id="4" creationId="{00000000-0000-0000-0000-000000000000}"/>
          </ac:spMkLst>
        </pc:spChg>
        <pc:spChg chg="del">
          <ac:chgData name="franky len" userId="357aaa1cdcc325d2" providerId="LiveId" clId="{A015FE5D-516E-4432-BA36-6B29D1C07759}" dt="2018-03-18T11:12:49.327" v="3525" actId="478"/>
          <ac:spMkLst>
            <pc:docMk/>
            <pc:sldMk cId="214591054" sldId="284"/>
            <ac:spMk id="5" creationId="{937A5ECE-A428-4FBB-8EDC-2035FC020991}"/>
          </ac:spMkLst>
        </pc:spChg>
        <pc:picChg chg="add">
          <ac:chgData name="franky len" userId="357aaa1cdcc325d2" providerId="LiveId" clId="{A015FE5D-516E-4432-BA36-6B29D1C07759}" dt="2018-03-18T11:12:50.031" v="3526"/>
          <ac:picMkLst>
            <pc:docMk/>
            <pc:sldMk cId="214591054" sldId="284"/>
            <ac:picMk id="2" creationId="{2016649A-AD54-4024-B4B2-A3461A60B394}"/>
          </ac:picMkLst>
        </pc:picChg>
      </pc:sldChg>
      <pc:sldMasterChg chg="modSp modSldLayout">
        <pc:chgData name="franky len" userId="357aaa1cdcc325d2" providerId="LiveId" clId="{A015FE5D-516E-4432-BA36-6B29D1C07759}" dt="2018-03-18T07:54:57.356" v="5"/>
        <pc:sldMasterMkLst>
          <pc:docMk/>
          <pc:sldMasterMk cId="1473284948" sldId="2147483648"/>
        </pc:sldMasterMkLst>
        <pc:spChg chg="mod">
          <ac:chgData name="franky len" userId="357aaa1cdcc325d2" providerId="LiveId" clId="{A015FE5D-516E-4432-BA36-6B29D1C07759}" dt="2018-03-18T07:54:57.356" v="5"/>
          <ac:spMkLst>
            <pc:docMk/>
            <pc:sldMasterMk cId="1473284948" sldId="2147483648"/>
            <ac:spMk id="2" creationId="{06DCD46B-B1DD-4C28-A9C5-AEE85669F469}"/>
          </ac:spMkLst>
        </pc:spChg>
        <pc:spChg chg="mod">
          <ac:chgData name="franky len" userId="357aaa1cdcc325d2" providerId="LiveId" clId="{A015FE5D-516E-4432-BA36-6B29D1C07759}" dt="2018-03-18T07:54:57.356" v="5"/>
          <ac:spMkLst>
            <pc:docMk/>
            <pc:sldMasterMk cId="1473284948" sldId="2147483648"/>
            <ac:spMk id="3" creationId="{982A714B-D368-48E7-AE7B-38C2AB960D69}"/>
          </ac:spMkLst>
        </pc:spChg>
        <pc:spChg chg="mod">
          <ac:chgData name="franky len" userId="357aaa1cdcc325d2" providerId="LiveId" clId="{A015FE5D-516E-4432-BA36-6B29D1C07759}" dt="2018-03-18T07:54:57.356" v="5"/>
          <ac:spMkLst>
            <pc:docMk/>
            <pc:sldMasterMk cId="1473284948" sldId="2147483648"/>
            <ac:spMk id="4" creationId="{0C524B50-C2FA-4A1D-B1DC-1EA161356552}"/>
          </ac:spMkLst>
        </pc:spChg>
        <pc:spChg chg="mod">
          <ac:chgData name="franky len" userId="357aaa1cdcc325d2" providerId="LiveId" clId="{A015FE5D-516E-4432-BA36-6B29D1C07759}" dt="2018-03-18T07:54:57.356" v="5"/>
          <ac:spMkLst>
            <pc:docMk/>
            <pc:sldMasterMk cId="1473284948" sldId="2147483648"/>
            <ac:spMk id="5" creationId="{C3E44700-F1AE-40E5-8CAC-1FBE6ABD0739}"/>
          </ac:spMkLst>
        </pc:spChg>
        <pc:spChg chg="mod">
          <ac:chgData name="franky len" userId="357aaa1cdcc325d2" providerId="LiveId" clId="{A015FE5D-516E-4432-BA36-6B29D1C07759}" dt="2018-03-18T07:54:57.356" v="5"/>
          <ac:spMkLst>
            <pc:docMk/>
            <pc:sldMasterMk cId="1473284948" sldId="2147483648"/>
            <ac:spMk id="6" creationId="{E4D84208-0177-450D-8513-52264A08246A}"/>
          </ac:spMkLst>
        </pc:spChg>
        <pc:sldLayoutChg chg="modSp">
          <pc:chgData name="franky len" userId="357aaa1cdcc325d2" providerId="LiveId" clId="{A015FE5D-516E-4432-BA36-6B29D1C07759}" dt="2018-03-18T07:54:57.356" v="5"/>
          <pc:sldLayoutMkLst>
            <pc:docMk/>
            <pc:sldMasterMk cId="1473284948" sldId="2147483648"/>
            <pc:sldLayoutMk cId="2162814190" sldId="2147483649"/>
          </pc:sldLayoutMkLst>
          <pc:spChg chg="mod">
            <ac:chgData name="franky len" userId="357aaa1cdcc325d2" providerId="LiveId" clId="{A015FE5D-516E-4432-BA36-6B29D1C07759}" dt="2018-03-18T07:54:57.356" v="5"/>
            <ac:spMkLst>
              <pc:docMk/>
              <pc:sldMasterMk cId="1473284948" sldId="2147483648"/>
              <pc:sldLayoutMk cId="2162814190" sldId="2147483649"/>
              <ac:spMk id="2" creationId="{41E69189-5B0B-4A3C-898C-0CFA8A65630E}"/>
            </ac:spMkLst>
          </pc:spChg>
          <pc:spChg chg="mod">
            <ac:chgData name="franky len" userId="357aaa1cdcc325d2" providerId="LiveId" clId="{A015FE5D-516E-4432-BA36-6B29D1C07759}" dt="2018-03-18T07:54:57.356" v="5"/>
            <ac:spMkLst>
              <pc:docMk/>
              <pc:sldMasterMk cId="1473284948" sldId="2147483648"/>
              <pc:sldLayoutMk cId="2162814190" sldId="2147483649"/>
              <ac:spMk id="3" creationId="{74D6DACD-7DD6-4E7F-971E-DDA4944D73C7}"/>
            </ac:spMkLst>
          </pc:spChg>
        </pc:sldLayoutChg>
        <pc:sldLayoutChg chg="modSp">
          <pc:chgData name="franky len" userId="357aaa1cdcc325d2" providerId="LiveId" clId="{A015FE5D-516E-4432-BA36-6B29D1C07759}" dt="2018-03-18T07:54:57.356" v="5"/>
          <pc:sldLayoutMkLst>
            <pc:docMk/>
            <pc:sldMasterMk cId="1473284948" sldId="2147483648"/>
            <pc:sldLayoutMk cId="3465425950" sldId="2147483651"/>
          </pc:sldLayoutMkLst>
          <pc:spChg chg="mod">
            <ac:chgData name="franky len" userId="357aaa1cdcc325d2" providerId="LiveId" clId="{A015FE5D-516E-4432-BA36-6B29D1C07759}" dt="2018-03-18T07:54:57.356" v="5"/>
            <ac:spMkLst>
              <pc:docMk/>
              <pc:sldMasterMk cId="1473284948" sldId="2147483648"/>
              <pc:sldLayoutMk cId="3465425950" sldId="2147483651"/>
              <ac:spMk id="2" creationId="{97616A97-7F34-498C-851B-3AABDFE8A990}"/>
            </ac:spMkLst>
          </pc:spChg>
          <pc:spChg chg="mod">
            <ac:chgData name="franky len" userId="357aaa1cdcc325d2" providerId="LiveId" clId="{A015FE5D-516E-4432-BA36-6B29D1C07759}" dt="2018-03-18T07:54:57.356" v="5"/>
            <ac:spMkLst>
              <pc:docMk/>
              <pc:sldMasterMk cId="1473284948" sldId="2147483648"/>
              <pc:sldLayoutMk cId="3465425950" sldId="2147483651"/>
              <ac:spMk id="3" creationId="{C521FAE7-3218-456A-B362-A89223E0F737}"/>
            </ac:spMkLst>
          </pc:spChg>
        </pc:sldLayoutChg>
        <pc:sldLayoutChg chg="modSp">
          <pc:chgData name="franky len" userId="357aaa1cdcc325d2" providerId="LiveId" clId="{A015FE5D-516E-4432-BA36-6B29D1C07759}" dt="2018-03-18T07:54:57.356" v="5"/>
          <pc:sldLayoutMkLst>
            <pc:docMk/>
            <pc:sldMasterMk cId="1473284948" sldId="2147483648"/>
            <pc:sldLayoutMk cId="3392702528" sldId="2147483652"/>
          </pc:sldLayoutMkLst>
          <pc:spChg chg="mod">
            <ac:chgData name="franky len" userId="357aaa1cdcc325d2" providerId="LiveId" clId="{A015FE5D-516E-4432-BA36-6B29D1C07759}" dt="2018-03-18T07:54:57.356" v="5"/>
            <ac:spMkLst>
              <pc:docMk/>
              <pc:sldMasterMk cId="1473284948" sldId="2147483648"/>
              <pc:sldLayoutMk cId="3392702528" sldId="2147483652"/>
              <ac:spMk id="3" creationId="{C1F44D15-871E-45DB-A239-D55D99600BFD}"/>
            </ac:spMkLst>
          </pc:spChg>
          <pc:spChg chg="mod">
            <ac:chgData name="franky len" userId="357aaa1cdcc325d2" providerId="LiveId" clId="{A015FE5D-516E-4432-BA36-6B29D1C07759}" dt="2018-03-18T07:54:57.356" v="5"/>
            <ac:spMkLst>
              <pc:docMk/>
              <pc:sldMasterMk cId="1473284948" sldId="2147483648"/>
              <pc:sldLayoutMk cId="3392702528" sldId="2147483652"/>
              <ac:spMk id="4" creationId="{6A90B84F-5B5F-422A-8D93-23841C9CA587}"/>
            </ac:spMkLst>
          </pc:spChg>
        </pc:sldLayoutChg>
        <pc:sldLayoutChg chg="modSp">
          <pc:chgData name="franky len" userId="357aaa1cdcc325d2" providerId="LiveId" clId="{A015FE5D-516E-4432-BA36-6B29D1C07759}" dt="2018-03-18T07:54:57.356" v="5"/>
          <pc:sldLayoutMkLst>
            <pc:docMk/>
            <pc:sldMasterMk cId="1473284948" sldId="2147483648"/>
            <pc:sldLayoutMk cId="2168134166" sldId="2147483653"/>
          </pc:sldLayoutMkLst>
          <pc:spChg chg="mod">
            <ac:chgData name="franky len" userId="357aaa1cdcc325d2" providerId="LiveId" clId="{A015FE5D-516E-4432-BA36-6B29D1C07759}" dt="2018-03-18T07:54:57.356" v="5"/>
            <ac:spMkLst>
              <pc:docMk/>
              <pc:sldMasterMk cId="1473284948" sldId="2147483648"/>
              <pc:sldLayoutMk cId="2168134166" sldId="2147483653"/>
              <ac:spMk id="2" creationId="{16557545-93B5-4FEA-A65C-96272B451999}"/>
            </ac:spMkLst>
          </pc:spChg>
          <pc:spChg chg="mod">
            <ac:chgData name="franky len" userId="357aaa1cdcc325d2" providerId="LiveId" clId="{A015FE5D-516E-4432-BA36-6B29D1C07759}" dt="2018-03-18T07:54:57.356" v="5"/>
            <ac:spMkLst>
              <pc:docMk/>
              <pc:sldMasterMk cId="1473284948" sldId="2147483648"/>
              <pc:sldLayoutMk cId="2168134166" sldId="2147483653"/>
              <ac:spMk id="3" creationId="{37101BB3-7BE7-4603-A61F-67F5B4301C23}"/>
            </ac:spMkLst>
          </pc:spChg>
          <pc:spChg chg="mod">
            <ac:chgData name="franky len" userId="357aaa1cdcc325d2" providerId="LiveId" clId="{A015FE5D-516E-4432-BA36-6B29D1C07759}" dt="2018-03-18T07:54:57.356" v="5"/>
            <ac:spMkLst>
              <pc:docMk/>
              <pc:sldMasterMk cId="1473284948" sldId="2147483648"/>
              <pc:sldLayoutMk cId="2168134166" sldId="2147483653"/>
              <ac:spMk id="4" creationId="{C6A48EC4-075A-4D30-B25C-565C23B3C928}"/>
            </ac:spMkLst>
          </pc:spChg>
          <pc:spChg chg="mod">
            <ac:chgData name="franky len" userId="357aaa1cdcc325d2" providerId="LiveId" clId="{A015FE5D-516E-4432-BA36-6B29D1C07759}" dt="2018-03-18T07:54:57.356" v="5"/>
            <ac:spMkLst>
              <pc:docMk/>
              <pc:sldMasterMk cId="1473284948" sldId="2147483648"/>
              <pc:sldLayoutMk cId="2168134166" sldId="2147483653"/>
              <ac:spMk id="5" creationId="{A2F56224-68DF-4D40-A4E3-488525465C09}"/>
            </ac:spMkLst>
          </pc:spChg>
          <pc:spChg chg="mod">
            <ac:chgData name="franky len" userId="357aaa1cdcc325d2" providerId="LiveId" clId="{A015FE5D-516E-4432-BA36-6B29D1C07759}" dt="2018-03-18T07:54:57.356" v="5"/>
            <ac:spMkLst>
              <pc:docMk/>
              <pc:sldMasterMk cId="1473284948" sldId="2147483648"/>
              <pc:sldLayoutMk cId="2168134166" sldId="2147483653"/>
              <ac:spMk id="6" creationId="{547EF69D-97E4-4D71-B5D3-035177916217}"/>
            </ac:spMkLst>
          </pc:spChg>
        </pc:sldLayoutChg>
        <pc:sldLayoutChg chg="modSp">
          <pc:chgData name="franky len" userId="357aaa1cdcc325d2" providerId="LiveId" clId="{A015FE5D-516E-4432-BA36-6B29D1C07759}" dt="2018-03-18T07:54:57.356" v="5"/>
          <pc:sldLayoutMkLst>
            <pc:docMk/>
            <pc:sldMasterMk cId="1473284948" sldId="2147483648"/>
            <pc:sldLayoutMk cId="2692991187" sldId="2147483656"/>
          </pc:sldLayoutMkLst>
          <pc:spChg chg="mod">
            <ac:chgData name="franky len" userId="357aaa1cdcc325d2" providerId="LiveId" clId="{A015FE5D-516E-4432-BA36-6B29D1C07759}" dt="2018-03-18T07:54:57.356" v="5"/>
            <ac:spMkLst>
              <pc:docMk/>
              <pc:sldMasterMk cId="1473284948" sldId="2147483648"/>
              <pc:sldLayoutMk cId="2692991187" sldId="2147483656"/>
              <ac:spMk id="2" creationId="{0A75E833-2111-4C2F-BDD3-F080DFB95FC7}"/>
            </ac:spMkLst>
          </pc:spChg>
          <pc:spChg chg="mod">
            <ac:chgData name="franky len" userId="357aaa1cdcc325d2" providerId="LiveId" clId="{A015FE5D-516E-4432-BA36-6B29D1C07759}" dt="2018-03-18T07:54:57.356" v="5"/>
            <ac:spMkLst>
              <pc:docMk/>
              <pc:sldMasterMk cId="1473284948" sldId="2147483648"/>
              <pc:sldLayoutMk cId="2692991187" sldId="2147483656"/>
              <ac:spMk id="3" creationId="{709B7CF8-9000-46DC-A299-78705903A0A5}"/>
            </ac:spMkLst>
          </pc:spChg>
          <pc:spChg chg="mod">
            <ac:chgData name="franky len" userId="357aaa1cdcc325d2" providerId="LiveId" clId="{A015FE5D-516E-4432-BA36-6B29D1C07759}" dt="2018-03-18T07:54:57.356" v="5"/>
            <ac:spMkLst>
              <pc:docMk/>
              <pc:sldMasterMk cId="1473284948" sldId="2147483648"/>
              <pc:sldLayoutMk cId="2692991187" sldId="2147483656"/>
              <ac:spMk id="4" creationId="{FDD2414A-3951-4806-8EB2-14D5F5F3D7EE}"/>
            </ac:spMkLst>
          </pc:spChg>
        </pc:sldLayoutChg>
        <pc:sldLayoutChg chg="modSp">
          <pc:chgData name="franky len" userId="357aaa1cdcc325d2" providerId="LiveId" clId="{A015FE5D-516E-4432-BA36-6B29D1C07759}" dt="2018-03-18T07:54:57.356" v="5"/>
          <pc:sldLayoutMkLst>
            <pc:docMk/>
            <pc:sldMasterMk cId="1473284948" sldId="2147483648"/>
            <pc:sldLayoutMk cId="3189374590" sldId="2147483657"/>
          </pc:sldLayoutMkLst>
          <pc:spChg chg="mod">
            <ac:chgData name="franky len" userId="357aaa1cdcc325d2" providerId="LiveId" clId="{A015FE5D-516E-4432-BA36-6B29D1C07759}" dt="2018-03-18T07:54:57.356" v="5"/>
            <ac:spMkLst>
              <pc:docMk/>
              <pc:sldMasterMk cId="1473284948" sldId="2147483648"/>
              <pc:sldLayoutMk cId="3189374590" sldId="2147483657"/>
              <ac:spMk id="2" creationId="{34C4E426-C08C-41C2-9C81-5B6943718796}"/>
            </ac:spMkLst>
          </pc:spChg>
          <pc:spChg chg="mod">
            <ac:chgData name="franky len" userId="357aaa1cdcc325d2" providerId="LiveId" clId="{A015FE5D-516E-4432-BA36-6B29D1C07759}" dt="2018-03-18T07:54:57.356" v="5"/>
            <ac:spMkLst>
              <pc:docMk/>
              <pc:sldMasterMk cId="1473284948" sldId="2147483648"/>
              <pc:sldLayoutMk cId="3189374590" sldId="2147483657"/>
              <ac:spMk id="3" creationId="{BD9042CE-6998-4E07-AC74-AA24B6E8A05F}"/>
            </ac:spMkLst>
          </pc:spChg>
          <pc:spChg chg="mod">
            <ac:chgData name="franky len" userId="357aaa1cdcc325d2" providerId="LiveId" clId="{A015FE5D-516E-4432-BA36-6B29D1C07759}" dt="2018-03-18T07:54:57.356" v="5"/>
            <ac:spMkLst>
              <pc:docMk/>
              <pc:sldMasterMk cId="1473284948" sldId="2147483648"/>
              <pc:sldLayoutMk cId="3189374590" sldId="2147483657"/>
              <ac:spMk id="4" creationId="{5336D35F-A5C8-4CDE-8C1B-E13F18B6725C}"/>
            </ac:spMkLst>
          </pc:spChg>
        </pc:sldLayoutChg>
        <pc:sldLayoutChg chg="modSp">
          <pc:chgData name="franky len" userId="357aaa1cdcc325d2" providerId="LiveId" clId="{A015FE5D-516E-4432-BA36-6B29D1C07759}" dt="2018-03-18T07:54:57.356" v="5"/>
          <pc:sldLayoutMkLst>
            <pc:docMk/>
            <pc:sldMasterMk cId="1473284948" sldId="2147483648"/>
            <pc:sldLayoutMk cId="2042162941" sldId="2147483659"/>
          </pc:sldLayoutMkLst>
          <pc:spChg chg="mod">
            <ac:chgData name="franky len" userId="357aaa1cdcc325d2" providerId="LiveId" clId="{A015FE5D-516E-4432-BA36-6B29D1C07759}" dt="2018-03-18T07:54:57.356" v="5"/>
            <ac:spMkLst>
              <pc:docMk/>
              <pc:sldMasterMk cId="1473284948" sldId="2147483648"/>
              <pc:sldLayoutMk cId="2042162941" sldId="2147483659"/>
              <ac:spMk id="2" creationId="{7421B056-760E-430C-9A45-3AED4D601B3F}"/>
            </ac:spMkLst>
          </pc:spChg>
          <pc:spChg chg="mod">
            <ac:chgData name="franky len" userId="357aaa1cdcc325d2" providerId="LiveId" clId="{A015FE5D-516E-4432-BA36-6B29D1C07759}" dt="2018-03-18T07:54:57.356" v="5"/>
            <ac:spMkLst>
              <pc:docMk/>
              <pc:sldMasterMk cId="1473284948" sldId="2147483648"/>
              <pc:sldLayoutMk cId="2042162941" sldId="2147483659"/>
              <ac:spMk id="3" creationId="{2F90871F-B27B-4138-BA1C-0152A262B500}"/>
            </ac:spMkLst>
          </pc:spChg>
        </pc:sldLayoutChg>
      </pc:sldMasterChg>
      <pc:sldMasterChg chg="modSp modSldLayout">
        <pc:chgData name="franky len" userId="357aaa1cdcc325d2" providerId="LiveId" clId="{A015FE5D-516E-4432-BA36-6B29D1C07759}" dt="2018-03-18T07:54:57.356" v="5"/>
        <pc:sldMasterMkLst>
          <pc:docMk/>
          <pc:sldMasterMk cId="2232520376" sldId="2147483660"/>
        </pc:sldMasterMkLst>
        <pc:spChg chg="mod">
          <ac:chgData name="franky len" userId="357aaa1cdcc325d2" providerId="LiveId" clId="{A015FE5D-516E-4432-BA36-6B29D1C07759}" dt="2018-03-18T07:54:57.356" v="5"/>
          <ac:spMkLst>
            <pc:docMk/>
            <pc:sldMasterMk cId="2232520376" sldId="2147483660"/>
            <ac:spMk id="2" creationId="{00000000-0000-0000-0000-000000000000}"/>
          </ac:spMkLst>
        </pc:spChg>
        <pc:spChg chg="mod">
          <ac:chgData name="franky len" userId="357aaa1cdcc325d2" providerId="LiveId" clId="{A015FE5D-516E-4432-BA36-6B29D1C07759}" dt="2018-03-18T07:54:57.356" v="5"/>
          <ac:spMkLst>
            <pc:docMk/>
            <pc:sldMasterMk cId="2232520376" sldId="2147483660"/>
            <ac:spMk id="3" creationId="{00000000-0000-0000-0000-000000000000}"/>
          </ac:spMkLst>
        </pc:spChg>
        <pc:spChg chg="mod">
          <ac:chgData name="franky len" userId="357aaa1cdcc325d2" providerId="LiveId" clId="{A015FE5D-516E-4432-BA36-6B29D1C07759}" dt="2018-03-18T07:54:57.356" v="5"/>
          <ac:spMkLst>
            <pc:docMk/>
            <pc:sldMasterMk cId="2232520376" sldId="2147483660"/>
            <ac:spMk id="4" creationId="{00000000-0000-0000-0000-000000000000}"/>
          </ac:spMkLst>
        </pc:spChg>
        <pc:spChg chg="mod">
          <ac:chgData name="franky len" userId="357aaa1cdcc325d2" providerId="LiveId" clId="{A015FE5D-516E-4432-BA36-6B29D1C07759}" dt="2018-03-18T07:54:57.356" v="5"/>
          <ac:spMkLst>
            <pc:docMk/>
            <pc:sldMasterMk cId="2232520376" sldId="2147483660"/>
            <ac:spMk id="5" creationId="{00000000-0000-0000-0000-000000000000}"/>
          </ac:spMkLst>
        </pc:spChg>
        <pc:spChg chg="mod">
          <ac:chgData name="franky len" userId="357aaa1cdcc325d2" providerId="LiveId" clId="{A015FE5D-516E-4432-BA36-6B29D1C07759}" dt="2018-03-18T07:54:57.356" v="5"/>
          <ac:spMkLst>
            <pc:docMk/>
            <pc:sldMasterMk cId="2232520376" sldId="2147483660"/>
            <ac:spMk id="6" creationId="{00000000-0000-0000-0000-000000000000}"/>
          </ac:spMkLst>
        </pc:spChg>
        <pc:sldLayoutChg chg="modSp">
          <pc:chgData name="franky len" userId="357aaa1cdcc325d2" providerId="LiveId" clId="{A015FE5D-516E-4432-BA36-6B29D1C07759}" dt="2018-03-18T07:54:57.356" v="5"/>
          <pc:sldLayoutMkLst>
            <pc:docMk/>
            <pc:sldMasterMk cId="2232520376" sldId="2147483660"/>
            <pc:sldLayoutMk cId="157146415" sldId="2147483661"/>
          </pc:sldLayoutMkLst>
          <pc:spChg chg="mod">
            <ac:chgData name="franky len" userId="357aaa1cdcc325d2" providerId="LiveId" clId="{A015FE5D-516E-4432-BA36-6B29D1C07759}" dt="2018-03-18T07:54:57.356" v="5"/>
            <ac:spMkLst>
              <pc:docMk/>
              <pc:sldMasterMk cId="2232520376" sldId="2147483660"/>
              <pc:sldLayoutMk cId="157146415" sldId="2147483661"/>
              <ac:spMk id="8" creationId="{00000000-0000-0000-0000-000000000000}"/>
            </ac:spMkLst>
          </pc:spChg>
          <pc:cxnChg chg="mod">
            <ac:chgData name="franky len" userId="357aaa1cdcc325d2" providerId="LiveId" clId="{A015FE5D-516E-4432-BA36-6B29D1C07759}" dt="2018-03-18T07:54:57.356" v="5"/>
            <ac:cxnSpMkLst>
              <pc:docMk/>
              <pc:sldMasterMk cId="2232520376" sldId="2147483660"/>
              <pc:sldLayoutMk cId="157146415" sldId="2147483661"/>
              <ac:cxnSpMk id="3" creationId="{00000000-0000-0000-0000-000000000000}"/>
            </ac:cxnSpMkLst>
          </pc:cxnChg>
        </pc:sldLayoutChg>
        <pc:sldLayoutChg chg="modSp">
          <pc:chgData name="franky len" userId="357aaa1cdcc325d2" providerId="LiveId" clId="{A015FE5D-516E-4432-BA36-6B29D1C07759}" dt="2018-03-18T07:54:57.356" v="5"/>
          <pc:sldLayoutMkLst>
            <pc:docMk/>
            <pc:sldMasterMk cId="2232520376" sldId="2147483660"/>
            <pc:sldLayoutMk cId="1713112413" sldId="2147483663"/>
          </pc:sldLayoutMkLst>
          <pc:spChg chg="mod">
            <ac:chgData name="franky len" userId="357aaa1cdcc325d2" providerId="LiveId" clId="{A015FE5D-516E-4432-BA36-6B29D1C07759}" dt="2018-03-18T07:54:57.356" v="5"/>
            <ac:spMkLst>
              <pc:docMk/>
              <pc:sldMasterMk cId="2232520376" sldId="2147483660"/>
              <pc:sldLayoutMk cId="1713112413" sldId="2147483663"/>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1713112413" sldId="2147483663"/>
              <ac:spMk id="3"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58937686" sldId="2147483664"/>
          </pc:sldLayoutMkLst>
          <pc:spChg chg="mod">
            <ac:chgData name="franky len" userId="357aaa1cdcc325d2" providerId="LiveId" clId="{A015FE5D-516E-4432-BA36-6B29D1C07759}" dt="2018-03-18T07:54:57.356" v="5"/>
            <ac:spMkLst>
              <pc:docMk/>
              <pc:sldMasterMk cId="2232520376" sldId="2147483660"/>
              <pc:sldLayoutMk cId="58937686" sldId="2147483664"/>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8937686" sldId="2147483664"/>
              <ac:spMk id="4"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53833172" sldId="2147483665"/>
          </pc:sldLayoutMkLst>
          <pc:spChg chg="mod">
            <ac:chgData name="franky len" userId="357aaa1cdcc325d2" providerId="LiveId" clId="{A015FE5D-516E-4432-BA36-6B29D1C07759}" dt="2018-03-18T07:54:57.356" v="5"/>
            <ac:spMkLst>
              <pc:docMk/>
              <pc:sldMasterMk cId="2232520376" sldId="2147483660"/>
              <pc:sldLayoutMk cId="53833172" sldId="2147483665"/>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3833172" sldId="2147483665"/>
              <ac:spMk id="4"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3833172" sldId="2147483665"/>
              <ac:spMk id="5"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3833172" sldId="2147483665"/>
              <ac:spMk id="6"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3690163512" sldId="2147483668"/>
          </pc:sldLayoutMkLst>
          <pc:spChg chg="mod">
            <ac:chgData name="franky len" userId="357aaa1cdcc325d2" providerId="LiveId" clId="{A015FE5D-516E-4432-BA36-6B29D1C07759}" dt="2018-03-18T07:54:57.356" v="5"/>
            <ac:spMkLst>
              <pc:docMk/>
              <pc:sldMasterMk cId="2232520376" sldId="2147483660"/>
              <pc:sldLayoutMk cId="3690163512" sldId="2147483668"/>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3690163512" sldId="2147483668"/>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3690163512" sldId="2147483668"/>
              <ac:spMk id="4"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809407172" sldId="2147483669"/>
          </pc:sldLayoutMkLst>
          <pc:spChg chg="mod">
            <ac:chgData name="franky len" userId="357aaa1cdcc325d2" providerId="LiveId" clId="{A015FE5D-516E-4432-BA36-6B29D1C07759}" dt="2018-03-18T07:54:57.356" v="5"/>
            <ac:spMkLst>
              <pc:docMk/>
              <pc:sldMasterMk cId="2232520376" sldId="2147483660"/>
              <pc:sldLayoutMk cId="809407172" sldId="2147483669"/>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809407172" sldId="2147483669"/>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809407172" sldId="2147483669"/>
              <ac:spMk id="4"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2316865856" sldId="2147483671"/>
          </pc:sldLayoutMkLst>
          <pc:spChg chg="mod">
            <ac:chgData name="franky len" userId="357aaa1cdcc325d2" providerId="LiveId" clId="{A015FE5D-516E-4432-BA36-6B29D1C07759}" dt="2018-03-18T07:54:57.356" v="5"/>
            <ac:spMkLst>
              <pc:docMk/>
              <pc:sldMasterMk cId="2232520376" sldId="2147483660"/>
              <pc:sldLayoutMk cId="2316865856" sldId="2147483671"/>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2316865856" sldId="2147483671"/>
              <ac:spMk id="3" creationId="{00000000-0000-0000-0000-000000000000}"/>
            </ac:spMkLst>
          </pc:spChg>
        </pc:sldLayoutChg>
      </pc:sldMasterChg>
    </pc:docChg>
  </pc:docChgLst>
  <pc:docChgLst>
    <pc:chgData name="franky len" userId="357aaa1cdcc325d2" providerId="LiveId" clId="{5C34D45C-78E9-40F4-9949-6348BECADA2D}"/>
    <pc:docChg chg="undo redo custSel addSld delSld modSld">
      <pc:chgData name="franky len" userId="357aaa1cdcc325d2" providerId="LiveId" clId="{5C34D45C-78E9-40F4-9949-6348BECADA2D}" dt="2018-03-10T06:28:31.244" v="834" actId="115"/>
      <pc:docMkLst>
        <pc:docMk/>
      </pc:docMkLst>
      <pc:sldChg chg="delSp modSp add">
        <pc:chgData name="franky len" userId="357aaa1cdcc325d2" providerId="LiveId" clId="{5C34D45C-78E9-40F4-9949-6348BECADA2D}" dt="2018-03-10T01:42:44.797" v="9" actId="404"/>
        <pc:sldMkLst>
          <pc:docMk/>
          <pc:sldMk cId="3440770501" sldId="256"/>
        </pc:sldMkLst>
        <pc:spChg chg="del">
          <ac:chgData name="franky len" userId="357aaa1cdcc325d2" providerId="LiveId" clId="{5C34D45C-78E9-40F4-9949-6348BECADA2D}" dt="2018-03-10T01:42:32.236" v="4" actId="478"/>
          <ac:spMkLst>
            <pc:docMk/>
            <pc:sldMk cId="3440770501" sldId="256"/>
            <ac:spMk id="5" creationId="{00000000-0000-0000-0000-000000000000}"/>
          </ac:spMkLst>
        </pc:spChg>
        <pc:spChg chg="mod">
          <ac:chgData name="franky len" userId="357aaa1cdcc325d2" providerId="LiveId" clId="{5C34D45C-78E9-40F4-9949-6348BECADA2D}" dt="2018-03-10T01:42:44.797" v="9" actId="404"/>
          <ac:spMkLst>
            <pc:docMk/>
            <pc:sldMk cId="3440770501" sldId="256"/>
            <ac:spMk id="8" creationId="{00000000-0000-0000-0000-000000000000}"/>
          </ac:spMkLst>
        </pc:spChg>
        <pc:spChg chg="del">
          <ac:chgData name="franky len" userId="357aaa1cdcc325d2" providerId="LiveId" clId="{5C34D45C-78E9-40F4-9949-6348BECADA2D}" dt="2018-03-10T01:42:26.105" v="1" actId="478"/>
          <ac:spMkLst>
            <pc:docMk/>
            <pc:sldMk cId="3440770501" sldId="256"/>
            <ac:spMk id="10" creationId="{00000000-0000-0000-0000-000000000000}"/>
          </ac:spMkLst>
        </pc:spChg>
        <pc:spChg chg="del">
          <ac:chgData name="franky len" userId="357aaa1cdcc325d2" providerId="LiveId" clId="{5C34D45C-78E9-40F4-9949-6348BECADA2D}" dt="2018-03-10T01:42:30.260" v="2" actId="478"/>
          <ac:spMkLst>
            <pc:docMk/>
            <pc:sldMk cId="3440770501" sldId="256"/>
            <ac:spMk id="26" creationId="{00000000-0000-0000-0000-000000000000}"/>
          </ac:spMkLst>
        </pc:spChg>
        <pc:cxnChg chg="del">
          <ac:chgData name="franky len" userId="357aaa1cdcc325d2" providerId="LiveId" clId="{5C34D45C-78E9-40F4-9949-6348BECADA2D}" dt="2018-03-10T01:42:31.540" v="3" actId="478"/>
          <ac:cxnSpMkLst>
            <pc:docMk/>
            <pc:sldMk cId="3440770501" sldId="256"/>
            <ac:cxnSpMk id="4" creationId="{00000000-0000-0000-0000-000000000000}"/>
          </ac:cxnSpMkLst>
        </pc:cxnChg>
        <pc:cxnChg chg="del">
          <ac:chgData name="franky len" userId="357aaa1cdcc325d2" providerId="LiveId" clId="{5C34D45C-78E9-40F4-9949-6348BECADA2D}" dt="2018-03-10T01:42:33.229" v="5" actId="478"/>
          <ac:cxnSpMkLst>
            <pc:docMk/>
            <pc:sldMk cId="3440770501" sldId="256"/>
            <ac:cxnSpMk id="11" creationId="{00000000-0000-0000-0000-000000000000}"/>
          </ac:cxnSpMkLst>
        </pc:cxnChg>
        <pc:cxnChg chg="del">
          <ac:chgData name="franky len" userId="357aaa1cdcc325d2" providerId="LiveId" clId="{5C34D45C-78E9-40F4-9949-6348BECADA2D}" dt="2018-03-10T01:42:34.172" v="6" actId="478"/>
          <ac:cxnSpMkLst>
            <pc:docMk/>
            <pc:sldMk cId="3440770501" sldId="256"/>
            <ac:cxnSpMk id="16" creationId="{00000000-0000-0000-0000-000000000000}"/>
          </ac:cxnSpMkLst>
        </pc:cxnChg>
      </pc:sldChg>
      <pc:sldChg chg="modSp add del">
        <pc:chgData name="franky len" userId="357aaa1cdcc325d2" providerId="LiveId" clId="{5C34D45C-78E9-40F4-9949-6348BECADA2D}" dt="2018-03-10T01:45:04.919" v="58" actId="1076"/>
        <pc:sldMkLst>
          <pc:docMk/>
          <pc:sldMk cId="1383941945" sldId="258"/>
        </pc:sldMkLst>
        <pc:spChg chg="mod">
          <ac:chgData name="franky len" userId="357aaa1cdcc325d2" providerId="LiveId" clId="{5C34D45C-78E9-40F4-9949-6348BECADA2D}" dt="2018-03-10T01:45:04.919" v="58" actId="1076"/>
          <ac:spMkLst>
            <pc:docMk/>
            <pc:sldMk cId="1383941945" sldId="258"/>
            <ac:spMk id="10" creationId="{00000000-0000-0000-0000-000000000000}"/>
          </ac:spMkLst>
        </pc:spChg>
      </pc:sldChg>
      <pc:sldChg chg="modSp add del">
        <pc:chgData name="franky len" userId="357aaa1cdcc325d2" providerId="LiveId" clId="{5C34D45C-78E9-40F4-9949-6348BECADA2D}" dt="2018-03-10T06:25:57.613" v="829" actId="20577"/>
        <pc:sldMkLst>
          <pc:docMk/>
          <pc:sldMk cId="2110618841" sldId="259"/>
        </pc:sldMkLst>
        <pc:spChg chg="mod">
          <ac:chgData name="franky len" userId="357aaa1cdcc325d2" providerId="LiveId" clId="{5C34D45C-78E9-40F4-9949-6348BECADA2D}" dt="2018-03-10T06:25:57.613" v="829" actId="20577"/>
          <ac:spMkLst>
            <pc:docMk/>
            <pc:sldMk cId="2110618841" sldId="259"/>
            <ac:spMk id="3" creationId="{00000000-0000-0000-0000-000000000000}"/>
          </ac:spMkLst>
        </pc:spChg>
        <pc:spChg chg="mod">
          <ac:chgData name="franky len" userId="357aaa1cdcc325d2" providerId="LiveId" clId="{5C34D45C-78E9-40F4-9949-6348BECADA2D}" dt="2018-03-10T01:45:13.623" v="67" actId="1076"/>
          <ac:spMkLst>
            <pc:docMk/>
            <pc:sldMk cId="2110618841" sldId="259"/>
            <ac:spMk id="4" creationId="{00000000-0000-0000-0000-000000000000}"/>
          </ac:spMkLst>
        </pc:spChg>
      </pc:sldChg>
      <pc:sldChg chg="add">
        <pc:chgData name="franky len" userId="357aaa1cdcc325d2" providerId="LiveId" clId="{5C34D45C-78E9-40F4-9949-6348BECADA2D}" dt="2018-03-10T01:54:13.262" v="179" actId="1076"/>
        <pc:sldMkLst>
          <pc:docMk/>
          <pc:sldMk cId="3725891836" sldId="260"/>
        </pc:sldMkLst>
      </pc:sldChg>
      <pc:sldChg chg="modSp add">
        <pc:chgData name="franky len" userId="357aaa1cdcc325d2" providerId="LiveId" clId="{5C34D45C-78E9-40F4-9949-6348BECADA2D}" dt="2018-03-10T02:18:28.366" v="678" actId="20577"/>
        <pc:sldMkLst>
          <pc:docMk/>
          <pc:sldMk cId="14896127" sldId="267"/>
        </pc:sldMkLst>
        <pc:spChg chg="mod">
          <ac:chgData name="franky len" userId="357aaa1cdcc325d2" providerId="LiveId" clId="{5C34D45C-78E9-40F4-9949-6348BECADA2D}" dt="2018-03-10T02:18:28.366" v="678" actId="20577"/>
          <ac:spMkLst>
            <pc:docMk/>
            <pc:sldMk cId="14896127" sldId="267"/>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1"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6"/>
            <a:ext cx="7344618" cy="649287"/>
          </a:xfrm>
        </p:spPr>
        <p:txBody>
          <a:bodyPr>
            <a:noAutofit/>
          </a:bodyPr>
          <a:lstStyle>
            <a:lvl1pPr marL="0" indent="0">
              <a:buNone/>
              <a:defRPr sz="3300"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15714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011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686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97364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019636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419025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07026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130317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630525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318243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92894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4678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607914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239727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78198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311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93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83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889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913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016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940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solidFill>
                  <a:prstClr val="black">
                    <a:tint val="75000"/>
                  </a:prstClr>
                </a:solidFill>
              </a:rPr>
              <a:pPr/>
              <a:t>2018/3/18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2520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AA057-6759-4B4B-A843-CE1AEAE3CBE6}" type="datetimeFigureOut">
              <a:rPr lang="zh-CN" altLang="en-US" smtClean="0"/>
              <a:t>2018/3/18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690462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86698" y="2623983"/>
            <a:ext cx="6267112" cy="1107996"/>
          </a:xfrm>
          <a:prstGeom prst="rect">
            <a:avLst/>
          </a:prstGeom>
          <a:noFill/>
        </p:spPr>
        <p:txBody>
          <a:bodyPr wrap="square" rtlCol="0">
            <a:spAutoFit/>
          </a:bodyPr>
          <a:lstStyle/>
          <a:p>
            <a:pPr algn="ctr"/>
            <a:r>
              <a:rPr lang="en-US" altLang="zh-CN" sz="3300" b="1" dirty="0" err="1"/>
              <a:t>Bursty</a:t>
            </a:r>
            <a:r>
              <a:rPr lang="en-US" altLang="zh-CN" sz="3300" b="1" dirty="0"/>
              <a:t> Feature Representation for Clustering Text</a:t>
            </a:r>
            <a:endParaRPr lang="zh-CN" altLang="en-US" sz="3300" b="1" dirty="0"/>
          </a:p>
        </p:txBody>
      </p:sp>
    </p:spTree>
    <p:extLst>
      <p:ext uri="{BB962C8B-B14F-4D97-AF65-F5344CB8AC3E}">
        <p14:creationId xmlns:p14="http://schemas.microsoft.com/office/powerpoint/2010/main" val="34407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一 突发特征的鉴别</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1131079"/>
          </a:xfrm>
          <a:prstGeom prst="rect">
            <a:avLst/>
          </a:prstGeom>
          <a:noFill/>
        </p:spPr>
        <p:txBody>
          <a:bodyPr wrap="square" rtlCol="0">
            <a:spAutoFit/>
          </a:bodyPr>
          <a:lstStyle/>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由于本文的目标是使用突发特征，并不是开发一种新的突发特征的鉴别算法，所以我们只是简单地采用了</a:t>
            </a:r>
            <a:r>
              <a:rPr kumimoji="1" lang="en-US" altLang="zh-CN" dirty="0">
                <a:latin typeface="Times New Roman" panose="02020603050405020304" pitchFamily="18" charset="0"/>
                <a:ea typeface="微软雅黑 Light" panose="020B0502040204020203" pitchFamily="34" charset="-122"/>
              </a:rPr>
              <a:t>Kleinberg</a:t>
            </a:r>
            <a:r>
              <a:rPr kumimoji="1" lang="zh-CN" altLang="en-US" dirty="0">
                <a:latin typeface="Times New Roman" panose="02020603050405020304" pitchFamily="18" charset="0"/>
                <a:ea typeface="微软雅黑 Light" panose="020B0502040204020203" pitchFamily="34" charset="-122"/>
              </a:rPr>
              <a:t>的二状态自动机模型</a:t>
            </a:r>
            <a:r>
              <a:rPr kumimoji="1" lang="en-US" altLang="zh-CN" dirty="0">
                <a:latin typeface="Times New Roman" panose="02020603050405020304" pitchFamily="18" charset="0"/>
                <a:ea typeface="微软雅黑 Light" panose="020B0502040204020203" pitchFamily="34" charset="-122"/>
              </a:rPr>
              <a:t>(2-state ﬁnite automaton model)</a:t>
            </a:r>
            <a:r>
              <a:rPr kumimoji="1" lang="zh-CN" altLang="en-US" dirty="0">
                <a:latin typeface="Times New Roman" panose="02020603050405020304" pitchFamily="18" charset="0"/>
                <a:ea typeface="微软雅黑 Light" panose="020B0502040204020203" pitchFamily="34" charset="-122"/>
              </a:rPr>
              <a:t>来鉴别突发特征。</a:t>
            </a:r>
          </a:p>
        </p:txBody>
      </p:sp>
      <p:pic>
        <p:nvPicPr>
          <p:cNvPr id="6" name="图片 5">
            <a:extLst>
              <a:ext uri="{FF2B5EF4-FFF2-40B4-BE49-F238E27FC236}">
                <a16:creationId xmlns:a16="http://schemas.microsoft.com/office/drawing/2014/main" id="{DF93F438-FECB-4CD8-B814-7B85A391002D}"/>
              </a:ext>
            </a:extLst>
          </p:cNvPr>
          <p:cNvPicPr>
            <a:picLocks noChangeAspect="1"/>
          </p:cNvPicPr>
          <p:nvPr/>
        </p:nvPicPr>
        <p:blipFill>
          <a:blip r:embed="rId2"/>
          <a:stretch>
            <a:fillRect/>
          </a:stretch>
        </p:blipFill>
        <p:spPr>
          <a:xfrm>
            <a:off x="2276475" y="2868167"/>
            <a:ext cx="4591050" cy="2209800"/>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8677734-B4C3-409F-97D4-70BF8CEADECE}"/>
                  </a:ext>
                </a:extLst>
              </p:cNvPr>
              <p:cNvSpPr txBox="1"/>
              <p:nvPr/>
            </p:nvSpPr>
            <p:spPr>
              <a:xfrm>
                <a:off x="431325" y="5151162"/>
                <a:ext cx="8281350" cy="753027"/>
              </a:xfrm>
              <a:prstGeom prst="rect">
                <a:avLst/>
              </a:prstGeom>
              <a:noFill/>
            </p:spPr>
            <p:txBody>
              <a:bodyPr wrap="square" rtlCol="0">
                <a:spAutoFit/>
              </a:bodyPr>
              <a:lstStyle/>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定义</a:t>
                </a:r>
                <a:r>
                  <a:rPr kumimoji="1" lang="en-US" altLang="zh-CN" dirty="0">
                    <a:latin typeface="Times New Roman" panose="02020603050405020304" pitchFamily="18" charset="0"/>
                    <a:ea typeface="微软雅黑 Light" panose="020B0502040204020203" pitchFamily="34" charset="-122"/>
                  </a:rPr>
                  <a:t>1</a:t>
                </a:r>
                <a:r>
                  <a:rPr kumimoji="1" lang="zh-CN" altLang="zh-CN" dirty="0">
                    <a:latin typeface="Times New Roman" panose="02020603050405020304" pitchFamily="18" charset="0"/>
                    <a:ea typeface="微软雅黑 Light" panose="020B0502040204020203" pitchFamily="34" charset="-122"/>
                  </a:rPr>
                  <a:t>：如果一个特征</a:t>
                </a:r>
                <a14:m>
                  <m:oMath xmlns:m="http://schemas.openxmlformats.org/officeDocument/2006/math">
                    <m:sSub>
                      <m:sSubPr>
                        <m:ctrlPr>
                          <a:rPr kumimoji="1" lang="zh-CN" altLang="zh-CN">
                            <a:latin typeface="Times New Roman" panose="02020603050405020304" pitchFamily="18" charset="0"/>
                            <a:ea typeface="微软雅黑 Light" panose="020B0502040204020203" pitchFamily="34" charset="-122"/>
                          </a:rPr>
                        </m:ctrlPr>
                      </m:sSubPr>
                      <m:e>
                        <m:r>
                          <m:rPr>
                            <m:sty m:val="p"/>
                          </m:rPr>
                          <a:rPr kumimoji="1" lang="zh-CN" altLang="zh-CN">
                            <a:latin typeface="Times New Roman" panose="02020603050405020304" pitchFamily="18" charset="0"/>
                            <a:ea typeface="微软雅黑 Light" panose="020B0502040204020203" pitchFamily="34" charset="-122"/>
                          </a:rPr>
                          <m:t>f</m:t>
                        </m:r>
                      </m:e>
                      <m:sub>
                        <m:r>
                          <m:rPr>
                            <m:sty m:val="p"/>
                          </m:rPr>
                          <a:rPr kumimoji="1" lang="zh-CN" altLang="zh-CN">
                            <a:latin typeface="Times New Roman" panose="020206030504050203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有着至少一个突发区间，则它是一个突发特征，其突发权重为</a:t>
                </a:r>
                <a14:m>
                  <m:oMath xmlns:m="http://schemas.openxmlformats.org/officeDocument/2006/math">
                    <m:sSub>
                      <m:sSubPr>
                        <m:ctrlPr>
                          <a:rPr kumimoji="1" lang="zh-CN" altLang="zh-CN">
                            <a:latin typeface="Times New Roman" panose="02020603050405020304" pitchFamily="18" charset="0"/>
                            <a:ea typeface="微软雅黑 Light" panose="020B0502040204020203" pitchFamily="34" charset="-122"/>
                          </a:rPr>
                        </m:ctrlPr>
                      </m:sSubPr>
                      <m:e>
                        <m:r>
                          <m:rPr>
                            <m:sty m:val="p"/>
                          </m:rPr>
                          <a:rPr kumimoji="1" lang="zh-CN" altLang="zh-CN">
                            <a:latin typeface="Times New Roman" panose="02020603050405020304" pitchFamily="18" charset="0"/>
                            <a:ea typeface="微软雅黑 Light" panose="020B0502040204020203" pitchFamily="34" charset="-122"/>
                          </a:rPr>
                          <m:t>w</m:t>
                        </m:r>
                      </m:e>
                      <m:sub>
                        <m:r>
                          <m:rPr>
                            <m:sty m:val="p"/>
                          </m:rPr>
                          <a:rPr kumimoji="1" lang="zh-CN" altLang="zh-CN">
                            <a:latin typeface="Times New Roman" panose="020206030504050203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 </a:t>
                </a:r>
                <a:r>
                  <a:rPr kumimoji="1" lang="zh-CN" altLang="zh-CN" dirty="0">
                    <a:latin typeface="Times New Roman" panose="02020603050405020304" pitchFamily="18" charset="0"/>
                    <a:ea typeface="微软雅黑 Light" panose="020B0502040204020203" pitchFamily="34" charset="-122"/>
                  </a:rPr>
                  <a:t>突发时期为</a:t>
                </a:r>
                <a14:m>
                  <m:oMath xmlns:m="http://schemas.openxmlformats.org/officeDocument/2006/math">
                    <m:sSub>
                      <m:sSubPr>
                        <m:ctrlPr>
                          <a:rPr kumimoji="1" lang="zh-CN" altLang="zh-CN">
                            <a:latin typeface="Times New Roman" panose="02020603050405020304" pitchFamily="18" charset="0"/>
                            <a:ea typeface="微软雅黑 Light" panose="020B0502040204020203" pitchFamily="34" charset="-122"/>
                          </a:rPr>
                        </m:ctrlPr>
                      </m:sSubPr>
                      <m:e>
                        <m:r>
                          <m:rPr>
                            <m:sty m:val="p"/>
                          </m:rPr>
                          <a:rPr kumimoji="1" lang="zh-CN" altLang="zh-CN">
                            <a:latin typeface="Times New Roman" panose="02020603050405020304" pitchFamily="18" charset="0"/>
                            <a:ea typeface="微软雅黑 Light" panose="020B0502040204020203" pitchFamily="34" charset="-122"/>
                          </a:rPr>
                          <m:t>p</m:t>
                        </m:r>
                      </m:e>
                      <m:sub>
                        <m:r>
                          <m:rPr>
                            <m:sty m:val="p"/>
                          </m:rPr>
                          <a:rPr kumimoji="1" lang="zh-CN" altLang="zh-CN">
                            <a:latin typeface="Times New Roman" panose="02020603050405020304" pitchFamily="18" charset="0"/>
                            <a:ea typeface="微软雅黑 Light" panose="020B0502040204020203" pitchFamily="34" charset="-122"/>
                          </a:rPr>
                          <m:t>i</m:t>
                        </m:r>
                      </m:sub>
                    </m:sSub>
                  </m:oMath>
                </a14:m>
                <a:r>
                  <a:rPr kumimoji="1" lang="zh-CN" altLang="zh-CN" dirty="0">
                    <a:latin typeface="Times New Roman" panose="02020603050405020304" pitchFamily="18" charset="0"/>
                    <a:ea typeface="微软雅黑 Light" panose="020B0502040204020203" pitchFamily="34" charset="-122"/>
                  </a:rPr>
                  <a:t>。</a:t>
                </a:r>
                <a:endParaRPr kumimoji="1" lang="zh-CN" altLang="en-US" dirty="0">
                  <a:latin typeface="Times New Roman" panose="02020603050405020304" pitchFamily="18" charset="0"/>
                  <a:ea typeface="微软雅黑 Light" panose="020B0502040204020203" pitchFamily="34" charset="-122"/>
                </a:endParaRPr>
              </a:p>
            </p:txBody>
          </p:sp>
        </mc:Choice>
        <mc:Fallback>
          <p:sp>
            <p:nvSpPr>
              <p:cNvPr id="8" name="文本框 7">
                <a:extLst>
                  <a:ext uri="{FF2B5EF4-FFF2-40B4-BE49-F238E27FC236}">
                    <a16:creationId xmlns:a16="http://schemas.microsoft.com/office/drawing/2014/main" id="{A8677734-B4C3-409F-97D4-70BF8CEADECE}"/>
                  </a:ext>
                </a:extLst>
              </p:cNvPr>
              <p:cNvSpPr txBox="1">
                <a:spLocks noRot="1" noChangeAspect="1" noMove="1" noResize="1" noEditPoints="1" noAdjustHandles="1" noChangeArrowheads="1" noChangeShapeType="1" noTextEdit="1"/>
              </p:cNvSpPr>
              <p:nvPr/>
            </p:nvSpPr>
            <p:spPr>
              <a:xfrm>
                <a:off x="431325" y="5151162"/>
                <a:ext cx="8281350" cy="753027"/>
              </a:xfrm>
              <a:prstGeom prst="rect">
                <a:avLst/>
              </a:prstGeom>
              <a:blipFill>
                <a:blip r:embed="rId3"/>
                <a:stretch>
                  <a:fillRect l="-663" r="-589" b="-1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151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突发特征的描述</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2169825"/>
          </a:xfrm>
          <a:prstGeom prst="rect">
            <a:avLst/>
          </a:prstGeom>
          <a:noFill/>
        </p:spPr>
        <p:txBody>
          <a:bodyPr wrap="square" rtlCol="0">
            <a:spAutoFit/>
          </a:bodyPr>
          <a:lstStyle/>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在实际中，因为突发特征的稀疏性和相对较短的突发时间段，一个仅仅考虑突发特征的矩阵往往会退化为一个零矩阵，使得比较其相似性的操作变得毫无意义，为了克服只使用突发特征造成的零矩阵的问题，本文提出了一种自激励的表示方式。</a:t>
            </a:r>
            <a:endParaRPr kumimoji="1" lang="en-US" altLang="zh-CN" dirty="0">
              <a:latin typeface="Times New Roman" panose="02020603050405020304" pitchFamily="18" charset="0"/>
              <a:ea typeface="微软雅黑 Light" panose="020B0502040204020203" pitchFamily="34" charset="-122"/>
            </a:endParaRPr>
          </a:p>
          <a:p>
            <a:pPr indent="342892" algn="just">
              <a:lnSpc>
                <a:spcPct val="125000"/>
              </a:lnSpc>
            </a:pPr>
            <a:endParaRPr kumimoji="1" lang="x-IV_mathan" altLang="zh-CN" dirty="0">
              <a:latin typeface="Times New Roman" panose="02020603050405020304" pitchFamily="18" charset="0"/>
              <a:ea typeface="微软雅黑 Light" panose="020B0502040204020203" pitchFamily="34" charset="-122"/>
            </a:endParaRPr>
          </a:p>
          <a:p>
            <a:pPr indent="342892" algn="just">
              <a:lnSpc>
                <a:spcPct val="125000"/>
              </a:lnSpc>
            </a:pPr>
            <a:endParaRPr kumimoji="1" lang="zh-CN" altLang="en-US" dirty="0">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207737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突发特征的描述</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1137234"/>
              </a:xfrm>
              <a:prstGeom prst="rect">
                <a:avLst/>
              </a:prstGeom>
              <a:noFill/>
            </p:spPr>
            <p:txBody>
              <a:bodyPr wrap="square" rtlCol="0">
                <a:spAutoFit/>
              </a:bodyPr>
              <a:lstStyle/>
              <a:p>
                <a:pPr indent="342892">
                  <a:lnSpc>
                    <a:spcPct val="125000"/>
                  </a:lnSpc>
                </a:pPr>
                <a:r>
                  <a:rPr kumimoji="1" lang="zh-CN" altLang="zh-CN" b="1" dirty="0">
                    <a:latin typeface="黑体" panose="02010609060101010101" pitchFamily="49" charset="-122"/>
                    <a:ea typeface="黑体" panose="02010609060101010101" pitchFamily="49" charset="-122"/>
                  </a:rPr>
                  <a:t>定义</a:t>
                </a:r>
                <a:r>
                  <a:rPr kumimoji="1" lang="en-US" altLang="zh-CN" b="1" dirty="0">
                    <a:latin typeface="黑体" panose="02010609060101010101" pitchFamily="49" charset="-122"/>
                    <a:ea typeface="黑体" panose="02010609060101010101" pitchFamily="49" charset="-122"/>
                  </a:rPr>
                  <a:t>2 </a:t>
                </a:r>
                <a:r>
                  <a:rPr kumimoji="1" lang="zh-CN" altLang="en-US" b="1" dirty="0">
                    <a:latin typeface="黑体" panose="02010609060101010101" pitchFamily="49" charset="-122"/>
                    <a:ea typeface="黑体" panose="02010609060101010101" pitchFamily="49" charset="-122"/>
                  </a:rPr>
                  <a:t>：</a:t>
                </a:r>
                <a:r>
                  <a:rPr kumimoji="1" lang="zh-CN" altLang="zh-CN" dirty="0">
                    <a:latin typeface="Times New Roman" panose="02020603050405020304" pitchFamily="18" charset="0"/>
                    <a:ea typeface="微软雅黑 Light" panose="020B0502040204020203" pitchFamily="34" charset="-122"/>
                  </a:rPr>
                  <a:t>一个文档</a:t>
                </a:r>
                <a14:m>
                  <m:oMath xmlns:m="http://schemas.openxmlformats.org/officeDocument/2006/math">
                    <m:r>
                      <a:rPr kumimoji="1" lang="zh-CN" altLang="zh-CN">
                        <a:latin typeface="Cambria Math" panose="02040503050406030204" pitchFamily="18" charset="0"/>
                      </a:rPr>
                      <m:t>(</m:t>
                    </m:r>
                    <m:sSub>
                      <m:sSubPr>
                        <m:ctrlPr>
                          <a:rPr kumimoji="1" lang="zh-CN" altLang="zh-CN" i="1">
                            <a:latin typeface="Cambria Math" panose="02040503050406030204" pitchFamily="18" charset="0"/>
                          </a:rPr>
                        </m:ctrlPr>
                      </m:sSubPr>
                      <m:e>
                        <m:r>
                          <m:rPr>
                            <m:sty m:val="p"/>
                          </m:rPr>
                          <a:rPr kumimoji="1" lang="zh-CN" altLang="zh-CN">
                            <a:latin typeface="Cambria Math" panose="02040503050406030204" pitchFamily="18" charset="0"/>
                          </a:rPr>
                          <m:t>d</m:t>
                        </m:r>
                      </m:e>
                      <m:sub>
                        <m:r>
                          <m:rPr>
                            <m:sty m:val="p"/>
                          </m:rPr>
                          <a:rPr kumimoji="1" lang="zh-CN" altLang="zh-CN">
                            <a:latin typeface="Cambria Math" panose="02040503050406030204" pitchFamily="18" charset="0"/>
                          </a:rPr>
                          <m:t>i</m:t>
                        </m:r>
                      </m:sub>
                    </m:sSub>
                    <m:d>
                      <m:dPr>
                        <m:ctrlPr>
                          <a:rPr kumimoji="1" lang="zh-CN" altLang="zh-CN" i="1">
                            <a:latin typeface="Cambria Math" panose="02040503050406030204" pitchFamily="18" charset="0"/>
                          </a:rPr>
                        </m:ctrlPr>
                      </m:dPr>
                      <m:e>
                        <m:r>
                          <m:rPr>
                            <m:sty m:val="p"/>
                          </m:rPr>
                          <a:rPr kumimoji="1" lang="zh-CN" altLang="zh-CN">
                            <a:latin typeface="Cambria Math" panose="02040503050406030204" pitchFamily="18" charset="0"/>
                          </a:rPr>
                          <m:t>t</m:t>
                        </m:r>
                      </m:e>
                    </m:d>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在时间</a:t>
                </a:r>
                <a:r>
                  <a:rPr kumimoji="1" lang="en-US" altLang="zh-CN" dirty="0">
                    <a:latin typeface="Times New Roman" panose="02020603050405020304" pitchFamily="18" charset="0"/>
                    <a:ea typeface="微软雅黑 Light" panose="020B0502040204020203" pitchFamily="34" charset="-122"/>
                  </a:rPr>
                  <a:t>t</a:t>
                </a:r>
                <a:r>
                  <a:rPr kumimoji="1" lang="zh-CN" altLang="en-US" dirty="0">
                    <a:latin typeface="Times New Roman" panose="02020603050405020304" pitchFamily="18" charset="0"/>
                    <a:ea typeface="微软雅黑 Light" panose="020B0502040204020203" pitchFamily="34" charset="-122"/>
                  </a:rPr>
                  <a:t>的</a:t>
                </a:r>
                <a:r>
                  <a:rPr kumimoji="1" lang="zh-CN" altLang="zh-CN" dirty="0">
                    <a:latin typeface="Times New Roman" panose="02020603050405020304" pitchFamily="18" charset="0"/>
                    <a:ea typeface="微软雅黑 Light" panose="020B0502040204020203" pitchFamily="34" charset="-122"/>
                  </a:rPr>
                  <a:t>突发特征表示</a:t>
                </a:r>
                <a:r>
                  <a:rPr kumimoji="1" lang="zh-CN" altLang="en-US" dirty="0">
                    <a:latin typeface="Times New Roman" panose="02020603050405020304" pitchFamily="18" charset="0"/>
                    <a:ea typeface="微软雅黑 Light" panose="020B0502040204020203" pitchFamily="34" charset="-122"/>
                  </a:rPr>
                  <a:t>为</a:t>
                </a:r>
                <a:r>
                  <a:rPr kumimoji="1" lang="zh-CN" altLang="zh-CN" dirty="0">
                    <a:latin typeface="Times New Roman" panose="02020603050405020304" pitchFamily="18" charset="0"/>
                    <a:ea typeface="微软雅黑 Light" panose="020B0502040204020203" pitchFamily="34" charset="-122"/>
                  </a:rPr>
                  <a:t>：</a:t>
                </a:r>
                <a:endParaRPr kumimoji="1" lang="en-US" altLang="zh-CN" b="1" dirty="0">
                  <a:latin typeface="黑体" panose="02010609060101010101" pitchFamily="49" charset="-122"/>
                  <a:ea typeface="黑体" panose="02010609060101010101" pitchFamily="49" charset="-122"/>
                </a:endParaRPr>
              </a:p>
              <a:p>
                <a:pPr indent="342892" algn="just">
                  <a:lnSpc>
                    <a:spcPct val="125000"/>
                  </a:lnSpc>
                </a:pPr>
                <a14:m>
                  <m:oMathPara xmlns:m="http://schemas.openxmlformats.org/officeDocument/2006/math">
                    <m:oMathParaPr>
                      <m:jc m:val="centerGroup"/>
                    </m:oMathParaPr>
                    <m:oMath xmlns:m="http://schemas.openxmlformats.org/officeDocument/2006/math">
                      <m:sSub>
                        <m:sSubPr>
                          <m:ctrlPr>
                            <a:rPr kumimoji="1" lang="x-IV_mathan" altLang="zh-CN"/>
                          </m:ctrlPr>
                        </m:sSubPr>
                        <m:e>
                          <m:r>
                            <m:rPr>
                              <m:sty m:val="p"/>
                            </m:rPr>
                            <a:rPr kumimoji="1" lang="x-IV_mathan" altLang="zh-CN"/>
                            <m:t>d</m:t>
                          </m:r>
                        </m:e>
                        <m:sub>
                          <m:r>
                            <m:rPr>
                              <m:sty m:val="p"/>
                            </m:rPr>
                            <a:rPr kumimoji="1" lang="x-IV_mathan" altLang="zh-CN"/>
                            <m:t>i</m:t>
                          </m:r>
                        </m:sub>
                      </m:sSub>
                      <m:d>
                        <m:dPr>
                          <m:ctrlPr>
                            <a:rPr kumimoji="1" lang="x-IV_mathan" altLang="zh-CN"/>
                          </m:ctrlPr>
                        </m:dPr>
                        <m:e>
                          <m:r>
                            <m:rPr>
                              <m:sty m:val="p"/>
                            </m:rPr>
                            <a:rPr kumimoji="1" lang="x-IV_mathan" altLang="zh-CN"/>
                            <m:t>t</m:t>
                          </m:r>
                        </m:e>
                      </m:d>
                      <m:r>
                        <a:rPr kumimoji="1" lang="x-IV_mathan" altLang="zh-CN"/>
                        <m:t>=</m:t>
                      </m:r>
                      <m:sSup>
                        <m:sSupPr>
                          <m:ctrlPr>
                            <a:rPr kumimoji="1" lang="x-IV_mathan" altLang="zh-CN"/>
                          </m:ctrlPr>
                        </m:sSupPr>
                        <m:e>
                          <m:d>
                            <m:dPr>
                              <m:begChr m:val="["/>
                              <m:endChr m:val="]"/>
                              <m:ctrlPr>
                                <a:rPr kumimoji="1" lang="x-IV_mathan" altLang="zh-CN"/>
                              </m:ctrlPr>
                            </m:dPr>
                            <m:e>
                              <m:sSub>
                                <m:sSubPr>
                                  <m:ctrlPr>
                                    <a:rPr kumimoji="1" lang="x-IV_mathan" altLang="zh-CN"/>
                                  </m:ctrlPr>
                                </m:sSubPr>
                                <m:e>
                                  <m:r>
                                    <m:rPr>
                                      <m:sty m:val="p"/>
                                    </m:rPr>
                                    <a:rPr kumimoji="1" lang="x-IV_mathan" altLang="zh-CN"/>
                                    <m:t>d</m:t>
                                  </m:r>
                                </m:e>
                                <m:sub>
                                  <m:r>
                                    <m:rPr>
                                      <m:sty m:val="p"/>
                                    </m:rPr>
                                    <a:rPr kumimoji="1" lang="x-IV_mathan" altLang="zh-CN"/>
                                    <m:t>i</m:t>
                                  </m:r>
                                  <m:r>
                                    <a:rPr kumimoji="1" lang="x-IV_mathan" altLang="zh-CN"/>
                                    <m:t>1</m:t>
                                  </m:r>
                                </m:sub>
                              </m:sSub>
                              <m:d>
                                <m:dPr>
                                  <m:ctrlPr>
                                    <a:rPr kumimoji="1" lang="x-IV_mathan" altLang="zh-CN"/>
                                  </m:ctrlPr>
                                </m:dPr>
                                <m:e>
                                  <m:r>
                                    <m:rPr>
                                      <m:sty m:val="p"/>
                                    </m:rPr>
                                    <a:rPr kumimoji="1" lang="x-IV_mathan" altLang="zh-CN"/>
                                    <m:t>t</m:t>
                                  </m:r>
                                </m:e>
                              </m:d>
                              <m:r>
                                <a:rPr kumimoji="1" lang="x-IV_mathan" altLang="zh-CN"/>
                                <m:t>, </m:t>
                              </m:r>
                              <m:sSub>
                                <m:sSubPr>
                                  <m:ctrlPr>
                                    <a:rPr kumimoji="1" lang="x-IV_mathan" altLang="zh-CN"/>
                                  </m:ctrlPr>
                                </m:sSubPr>
                                <m:e>
                                  <m:r>
                                    <m:rPr>
                                      <m:sty m:val="p"/>
                                    </m:rPr>
                                    <a:rPr kumimoji="1" lang="x-IV_mathan" altLang="zh-CN"/>
                                    <m:t>d</m:t>
                                  </m:r>
                                </m:e>
                                <m:sub>
                                  <m:r>
                                    <m:rPr>
                                      <m:sty m:val="p"/>
                                    </m:rPr>
                                    <a:rPr kumimoji="1" lang="x-IV_mathan" altLang="zh-CN"/>
                                    <m:t>i</m:t>
                                  </m:r>
                                  <m:r>
                                    <a:rPr kumimoji="1" lang="x-IV_mathan" altLang="zh-CN"/>
                                    <m:t>2</m:t>
                                  </m:r>
                                </m:sub>
                              </m:sSub>
                              <m:d>
                                <m:dPr>
                                  <m:ctrlPr>
                                    <a:rPr kumimoji="1" lang="x-IV_mathan" altLang="zh-CN"/>
                                  </m:ctrlPr>
                                </m:dPr>
                                <m:e>
                                  <m:r>
                                    <m:rPr>
                                      <m:sty m:val="p"/>
                                    </m:rPr>
                                    <a:rPr kumimoji="1" lang="x-IV_mathan" altLang="zh-CN"/>
                                    <m:t>t</m:t>
                                  </m:r>
                                </m:e>
                              </m:d>
                              <m:r>
                                <a:rPr kumimoji="1" lang="x-IV_mathan" altLang="zh-CN"/>
                                <m:t>, …</m:t>
                              </m:r>
                              <m:sSub>
                                <m:sSubPr>
                                  <m:ctrlPr>
                                    <a:rPr kumimoji="1" lang="x-IV_mathan" altLang="zh-CN"/>
                                  </m:ctrlPr>
                                </m:sSubPr>
                                <m:e>
                                  <m:r>
                                    <m:rPr>
                                      <m:sty m:val="p"/>
                                    </m:rPr>
                                    <a:rPr kumimoji="1" lang="x-IV_mathan" altLang="zh-CN"/>
                                    <m:t>d</m:t>
                                  </m:r>
                                </m:e>
                                <m:sub>
                                  <m:r>
                                    <m:rPr>
                                      <m:sty m:val="p"/>
                                    </m:rPr>
                                    <a:rPr kumimoji="1" lang="x-IV_mathan" altLang="zh-CN"/>
                                    <m:t>iM</m:t>
                                  </m:r>
                                </m:sub>
                              </m:sSub>
                              <m:d>
                                <m:dPr>
                                  <m:ctrlPr>
                                    <a:rPr kumimoji="1" lang="x-IV_mathan" altLang="zh-CN"/>
                                  </m:ctrlPr>
                                </m:dPr>
                                <m:e>
                                  <m:r>
                                    <m:rPr>
                                      <m:sty m:val="p"/>
                                    </m:rPr>
                                    <a:rPr kumimoji="1" lang="x-IV_mathan" altLang="zh-CN"/>
                                    <m:t>t</m:t>
                                  </m:r>
                                </m:e>
                              </m:d>
                            </m:e>
                          </m:d>
                        </m:e>
                        <m:sup>
                          <m:r>
                            <a:rPr kumimoji="1" lang="x-IV_mathan" altLang="zh-CN"/>
                            <m:t>𝑇</m:t>
                          </m:r>
                        </m:sup>
                      </m:sSup>
                    </m:oMath>
                  </m:oMathPara>
                </a14:m>
                <a:endParaRPr kumimoji="1" lang="x-IV_mathan" altLang="zh-CN" dirty="0">
                  <a:latin typeface="Times New Roman" panose="02020603050405020304" pitchFamily="18" charset="0"/>
                  <a:ea typeface="微软雅黑 Light" panose="020B0502040204020203" pitchFamily="34" charset="-122"/>
                </a:endParaRPr>
              </a:p>
              <a:p>
                <a:pPr lvl="1" indent="342892" algn="just">
                  <a:lnSpc>
                    <a:spcPct val="125000"/>
                  </a:lnSpc>
                </a:pPr>
                <a:r>
                  <a:rPr kumimoji="1" lang="zh-CN" altLang="en-US" dirty="0">
                    <a:latin typeface="Times New Roman" panose="02020603050405020304" pitchFamily="18" charset="0"/>
                    <a:ea typeface="微软雅黑 Light" panose="020B0502040204020203" pitchFamily="34" charset="-122"/>
                  </a:rPr>
                  <a:t>其中：</a:t>
                </a:r>
                <a:endParaRPr kumimoji="1" lang="x-IV_mathan" altLang="zh-CN" dirty="0">
                  <a:latin typeface="Times New Roman" panose="02020603050405020304" pitchFamily="18" charset="0"/>
                  <a:ea typeface="微软雅黑 Light" panose="020B0502040204020203" pitchFamily="34" charset="-122"/>
                </a:endParaRPr>
              </a:p>
            </p:txBody>
          </p:sp>
        </mc:Choice>
        <mc:Fallback>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1137234"/>
              </a:xfrm>
              <a:prstGeom prst="rect">
                <a:avLst/>
              </a:prstGeom>
              <a:blipFill>
                <a:blip r:embed="rId2"/>
                <a:stretch>
                  <a:fillRect t="-1604" b="-4813"/>
                </a:stretch>
              </a:blipFill>
            </p:spPr>
            <p:txBody>
              <a:bodyPr/>
              <a:lstStyle/>
              <a:p>
                <a:r>
                  <a:rPr lang="zh-CN" altLang="en-US">
                    <a:noFill/>
                  </a:rPr>
                  <a:t> </a:t>
                </a:r>
              </a:p>
            </p:txBody>
          </p:sp>
        </mc:Fallback>
      </mc:AlternateContent>
      <p:pic>
        <p:nvPicPr>
          <p:cNvPr id="3074" name="Picture 2" descr="(It j (t) — &#10;FPij+öwj, iffjeB A tepj, &#10;F Pig, otherwise, ">
            <a:extLst>
              <a:ext uri="{FF2B5EF4-FFF2-40B4-BE49-F238E27FC236}">
                <a16:creationId xmlns:a16="http://schemas.microsoft.com/office/drawing/2014/main" id="{2FB45B82-7E3E-4BF2-A368-124D4A59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616" y="2816624"/>
            <a:ext cx="5052768" cy="74300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C8AEF28-BCDF-499C-94D7-DCACC4C4DE1D}"/>
                  </a:ext>
                </a:extLst>
              </p:cNvPr>
              <p:cNvSpPr txBox="1"/>
              <p:nvPr/>
            </p:nvSpPr>
            <p:spPr>
              <a:xfrm>
                <a:off x="365500" y="3669875"/>
                <a:ext cx="8281350" cy="2580578"/>
              </a:xfrm>
              <a:prstGeom prst="rect">
                <a:avLst/>
              </a:prstGeom>
              <a:noFill/>
            </p:spPr>
            <p:txBody>
              <a:bodyPr wrap="square" rtlCol="0">
                <a:spAutoFit/>
              </a:bodyPr>
              <a:lstStyle/>
              <a:p>
                <a:pPr lvl="0" indent="342892" algn="just">
                  <a:lnSpc>
                    <a:spcPct val="125000"/>
                  </a:lnSpc>
                </a:pPr>
                <a:r>
                  <a:rPr kumimoji="1" lang="zh-CN" altLang="en-US" b="1" dirty="0">
                    <a:solidFill>
                      <a:srgbClr val="000000"/>
                    </a:solidFill>
                    <a:latin typeface="黑体" panose="02010609060101010101" pitchFamily="49" charset="-122"/>
                    <a:ea typeface="黑体" panose="02010609060101010101" pitchFamily="49" charset="-122"/>
                  </a:rPr>
                  <a:t>变量：</a:t>
                </a:r>
                <a:endParaRPr kumimoji="1" lang="en-US" altLang="zh-CN" b="1" dirty="0">
                  <a:solidFill>
                    <a:srgbClr val="000000"/>
                  </a:solidFill>
                  <a:latin typeface="黑体" panose="02010609060101010101" pitchFamily="49" charset="-122"/>
                  <a:ea typeface="黑体" panose="02010609060101010101" pitchFamily="49" charset="-122"/>
                </a:endParaRPr>
              </a:p>
              <a:p>
                <a:pPr lvl="1" indent="342892" algn="just">
                  <a:lnSpc>
                    <a:spcPct val="125000"/>
                  </a:lnSpc>
                </a:pPr>
                <a14:m>
                  <m:oMath xmlns:m="http://schemas.openxmlformats.org/officeDocument/2006/math">
                    <m:r>
                      <a:rPr kumimoji="1" lang="en-US" altLang="zh-CN" i="1">
                        <a:solidFill>
                          <a:srgbClr val="000000"/>
                        </a:solidFill>
                        <a:latin typeface="Cambria Math" panose="02040503050406030204" pitchFamily="18" charset="0"/>
                        <a:ea typeface="微软雅黑 Light" panose="020B0502040204020203" pitchFamily="34" charset="-122"/>
                      </a:rPr>
                      <m:t>𝐹</m:t>
                    </m:r>
                  </m:oMath>
                </a14:m>
                <a:r>
                  <a:rPr kumimoji="1" lang="zh-CN" altLang="en-US" dirty="0">
                    <a:solidFill>
                      <a:srgbClr val="000000"/>
                    </a:solidFill>
                    <a:latin typeface="Times New Roman" panose="02020603050405020304" pitchFamily="18" charset="0"/>
                    <a:ea typeface="微软雅黑 Light" panose="020B0502040204020203" pitchFamily="34" charset="-122"/>
                  </a:rPr>
                  <a:t>表示总的特征空间，</a:t>
                </a:r>
                <a:r>
                  <a:rPr kumimoji="1" lang="en-US" altLang="zh-CN" dirty="0">
                    <a:solidFill>
                      <a:srgbClr val="000000"/>
                    </a:solidFill>
                    <a:latin typeface="Times New Roman" panose="02020603050405020304" pitchFamily="18" charset="0"/>
                    <a:ea typeface="微软雅黑 Light" panose="020B0502040204020203" pitchFamily="34" charset="-122"/>
                  </a:rPr>
                  <a:t>B</a:t>
                </a:r>
                <a:r>
                  <a:rPr kumimoji="1" lang="zh-CN" altLang="zh-CN" dirty="0">
                    <a:solidFill>
                      <a:srgbClr val="000000"/>
                    </a:solidFill>
                    <a:latin typeface="Times New Roman" panose="02020603050405020304" pitchFamily="18" charset="0"/>
                    <a:ea typeface="微软雅黑 Light" panose="020B0502040204020203" pitchFamily="34" charset="-122"/>
                  </a:rPr>
                  <a:t>表示突发特征空间，</a:t>
                </a:r>
                <a14:m>
                  <m:oMath xmlns:m="http://schemas.openxmlformats.org/officeDocument/2006/math">
                    <m:r>
                      <m:rPr>
                        <m:sty m:val="p"/>
                      </m:rPr>
                      <a:rPr kumimoji="1" lang="zh-CN" altLang="zh-CN">
                        <a:solidFill>
                          <a:srgbClr val="000000"/>
                        </a:solidFill>
                        <a:latin typeface="Cambria Math" panose="02040503050406030204" pitchFamily="18" charset="0"/>
                      </a:rPr>
                      <m:t>B</m:t>
                    </m:r>
                    <m:r>
                      <a:rPr kumimoji="1" lang="zh-CN" altLang="zh-CN">
                        <a:solidFill>
                          <a:srgbClr val="000000"/>
                        </a:solidFill>
                        <a:latin typeface="Cambria Math" panose="02040503050406030204" pitchFamily="18" charset="0"/>
                      </a:rPr>
                      <m:t>⊆</m:t>
                    </m:r>
                    <m:r>
                      <m:rPr>
                        <m:sty m:val="p"/>
                      </m:rPr>
                      <a:rPr kumimoji="1" lang="zh-CN" altLang="zh-CN">
                        <a:solidFill>
                          <a:srgbClr val="000000"/>
                        </a:solidFill>
                        <a:latin typeface="Cambria Math" panose="02040503050406030204" pitchFamily="18" charset="0"/>
                      </a:rPr>
                      <m:t>F</m:t>
                    </m:r>
                  </m:oMath>
                </a14:m>
                <a:r>
                  <a:rPr kumimoji="1" lang="zh-CN" altLang="zh-CN" dirty="0">
                    <a:solidFill>
                      <a:srgbClr val="000000"/>
                    </a:solidFill>
                    <a:latin typeface="Times New Roman" panose="02020603050405020304" pitchFamily="18" charset="0"/>
                    <a:ea typeface="微软雅黑 Light" panose="020B0502040204020203" pitchFamily="34" charset="-122"/>
                  </a:rPr>
                  <a:t>。</a:t>
                </a:r>
                <a:endParaRPr kumimoji="1" lang="en-US" altLang="zh-CN" dirty="0">
                  <a:solidFill>
                    <a:srgbClr val="000000"/>
                  </a:solidFill>
                  <a:latin typeface="Times New Roman" panose="02020603050405020304" pitchFamily="18" charset="0"/>
                  <a:ea typeface="微软雅黑 Light" panose="020B0502040204020203" pitchFamily="34" charset="-122"/>
                </a:endParaRPr>
              </a:p>
              <a:p>
                <a:pPr lvl="1" indent="342892" algn="just">
                  <a:lnSpc>
                    <a:spcPct val="125000"/>
                  </a:lnSpc>
                </a:pPr>
                <a14:m>
                  <m:oMath xmlns:m="http://schemas.openxmlformats.org/officeDocument/2006/math">
                    <m:sSub>
                      <m:sSubPr>
                        <m:ctrlPr>
                          <a:rPr kumimoji="1" lang="zh-CN" altLang="zh-CN" i="1">
                            <a:solidFill>
                              <a:srgbClr val="000000"/>
                            </a:solidFill>
                            <a:latin typeface="Cambria Math" panose="02040503050406030204" pitchFamily="18" charset="0"/>
                          </a:rPr>
                        </m:ctrlPr>
                      </m:sSubPr>
                      <m:e>
                        <m:r>
                          <m:rPr>
                            <m:sty m:val="p"/>
                          </m:rPr>
                          <a:rPr kumimoji="1" lang="zh-CN" altLang="zh-CN">
                            <a:solidFill>
                              <a:srgbClr val="000000"/>
                            </a:solidFill>
                            <a:latin typeface="Cambria Math" panose="02040503050406030204" pitchFamily="18" charset="0"/>
                          </a:rPr>
                          <m:t>FP</m:t>
                        </m:r>
                      </m:e>
                      <m:sub>
                        <m:r>
                          <m:rPr>
                            <m:sty m:val="p"/>
                          </m:rPr>
                          <a:rPr kumimoji="1" lang="zh-CN" altLang="zh-CN">
                            <a:solidFill>
                              <a:srgbClr val="000000"/>
                            </a:solidFill>
                            <a:latin typeface="Cambria Math" panose="02040503050406030204" pitchFamily="18" charset="0"/>
                          </a:rPr>
                          <m:t>i</m:t>
                        </m:r>
                        <m:r>
                          <a:rPr kumimoji="1" lang="zh-CN" altLang="zh-CN">
                            <a:solidFill>
                              <a:srgbClr val="000000"/>
                            </a:solidFill>
                            <a:latin typeface="Cambria Math" panose="02040503050406030204" pitchFamily="18" charset="0"/>
                          </a:rPr>
                          <m:t>,</m:t>
                        </m:r>
                        <m:r>
                          <m:rPr>
                            <m:sty m:val="p"/>
                          </m:rPr>
                          <a:rPr kumimoji="1" lang="zh-CN" altLang="zh-CN">
                            <a:solidFill>
                              <a:srgbClr val="000000"/>
                            </a:solidFill>
                            <a:latin typeface="Cambria Math" panose="02040503050406030204" pitchFamily="18" charset="0"/>
                          </a:rPr>
                          <m:t>j</m:t>
                        </m:r>
                      </m:sub>
                    </m:sSub>
                  </m:oMath>
                </a14:m>
                <a:r>
                  <a:rPr kumimoji="1" lang="zh-CN" altLang="zh-CN" dirty="0">
                    <a:solidFill>
                      <a:srgbClr val="000000"/>
                    </a:solidFill>
                    <a:latin typeface="Times New Roman" panose="02020603050405020304" pitchFamily="18" charset="0"/>
                    <a:ea typeface="微软雅黑 Light" panose="020B0502040204020203" pitchFamily="34" charset="-122"/>
                  </a:rPr>
                  <a:t>表示特征</a:t>
                </a:r>
                <a14:m>
                  <m:oMath xmlns:m="http://schemas.openxmlformats.org/officeDocument/2006/math">
                    <m:sSub>
                      <m:sSubPr>
                        <m:ctrlPr>
                          <a:rPr kumimoji="1" lang="zh-CN" altLang="zh-CN" i="1">
                            <a:solidFill>
                              <a:srgbClr val="000000"/>
                            </a:solidFill>
                            <a:latin typeface="Cambria Math" panose="02040503050406030204" pitchFamily="18" charset="0"/>
                          </a:rPr>
                        </m:ctrlPr>
                      </m:sSubPr>
                      <m:e>
                        <m:r>
                          <m:rPr>
                            <m:sty m:val="p"/>
                          </m:rPr>
                          <a:rPr kumimoji="1" lang="zh-CN" altLang="zh-CN">
                            <a:solidFill>
                              <a:srgbClr val="000000"/>
                            </a:solidFill>
                            <a:latin typeface="Cambria Math" panose="02040503050406030204" pitchFamily="18" charset="0"/>
                          </a:rPr>
                          <m:t>f</m:t>
                        </m:r>
                      </m:e>
                      <m:sub>
                        <m:r>
                          <m:rPr>
                            <m:sty m:val="p"/>
                          </m:rPr>
                          <a:rPr kumimoji="1" lang="zh-CN" altLang="zh-CN">
                            <a:solidFill>
                              <a:srgbClr val="000000"/>
                            </a:solidFill>
                            <a:latin typeface="Cambria Math" panose="02040503050406030204" pitchFamily="18" charset="0"/>
                          </a:rPr>
                          <m:t>j</m:t>
                        </m:r>
                      </m:sub>
                    </m:sSub>
                    <m:r>
                      <a:rPr kumimoji="1" lang="zh-CN" altLang="en-US">
                        <a:solidFill>
                          <a:srgbClr val="000000"/>
                        </a:solidFill>
                        <a:latin typeface="Cambria Math" panose="02040503050406030204" pitchFamily="18" charset="0"/>
                      </a:rPr>
                      <m:t> </m:t>
                    </m:r>
                  </m:oMath>
                </a14:m>
                <a:r>
                  <a:rPr kumimoji="1" lang="en-US" altLang="zh-CN" dirty="0">
                    <a:solidFill>
                      <a:srgbClr val="000000"/>
                    </a:solidFill>
                    <a:latin typeface="Times New Roman" panose="02020603050405020304" pitchFamily="18" charset="0"/>
                    <a:ea typeface="微软雅黑 Light" panose="020B0502040204020203" pitchFamily="34" charset="-122"/>
                  </a:rPr>
                  <a:t> </a:t>
                </a:r>
                <a:r>
                  <a:rPr kumimoji="1" lang="zh-CN" altLang="zh-CN" dirty="0">
                    <a:solidFill>
                      <a:srgbClr val="000000"/>
                    </a:solidFill>
                    <a:latin typeface="Times New Roman" panose="02020603050405020304" pitchFamily="18" charset="0"/>
                    <a:ea typeface="微软雅黑 Light" panose="020B0502040204020203" pitchFamily="34" charset="-122"/>
                  </a:rPr>
                  <a:t>在文档</a:t>
                </a:r>
                <a14:m>
                  <m:oMath xmlns:m="http://schemas.openxmlformats.org/officeDocument/2006/math">
                    <m:sSub>
                      <m:sSubPr>
                        <m:ctrlPr>
                          <a:rPr kumimoji="1" lang="zh-CN" altLang="zh-CN" i="1">
                            <a:solidFill>
                              <a:srgbClr val="000000"/>
                            </a:solidFill>
                            <a:latin typeface="Cambria Math" panose="02040503050406030204" pitchFamily="18" charset="0"/>
                          </a:rPr>
                        </m:ctrlPr>
                      </m:sSubPr>
                      <m:e>
                        <m:r>
                          <m:rPr>
                            <m:sty m:val="p"/>
                          </m:rPr>
                          <a:rPr kumimoji="1" lang="zh-CN" altLang="zh-CN">
                            <a:solidFill>
                              <a:srgbClr val="000000"/>
                            </a:solidFill>
                            <a:latin typeface="Cambria Math" panose="02040503050406030204" pitchFamily="18" charset="0"/>
                          </a:rPr>
                          <m:t>d</m:t>
                        </m:r>
                      </m:e>
                      <m:sub>
                        <m:r>
                          <m:rPr>
                            <m:sty m:val="p"/>
                          </m:rPr>
                          <a:rPr kumimoji="1" lang="zh-CN" altLang="zh-CN">
                            <a:solidFill>
                              <a:srgbClr val="000000"/>
                            </a:solidFill>
                            <a:latin typeface="Cambria Math" panose="02040503050406030204" pitchFamily="18" charset="0"/>
                          </a:rPr>
                          <m:t>i</m:t>
                        </m:r>
                      </m:sub>
                    </m:sSub>
                  </m:oMath>
                </a14:m>
                <a:r>
                  <a:rPr kumimoji="1" lang="en-US" altLang="zh-CN" dirty="0">
                    <a:solidFill>
                      <a:srgbClr val="000000"/>
                    </a:solidFill>
                    <a:latin typeface="Times New Roman" panose="02020603050405020304" pitchFamily="18" charset="0"/>
                    <a:ea typeface="微软雅黑 Light" panose="020B0502040204020203" pitchFamily="34" charset="-122"/>
                  </a:rPr>
                  <a:t> </a:t>
                </a:r>
                <a:r>
                  <a:rPr kumimoji="1" lang="zh-CN" altLang="zh-CN" dirty="0">
                    <a:solidFill>
                      <a:srgbClr val="000000"/>
                    </a:solidFill>
                    <a:latin typeface="Times New Roman" panose="02020603050405020304" pitchFamily="18" charset="0"/>
                    <a:ea typeface="微软雅黑 Light" panose="020B0502040204020203" pitchFamily="34" charset="-122"/>
                  </a:rPr>
                  <a:t>中的静态特征权重。</a:t>
                </a:r>
                <a:endParaRPr kumimoji="1" lang="en-US" altLang="zh-CN" dirty="0">
                  <a:latin typeface="Times New Roman" panose="02020603050405020304" pitchFamily="18" charset="0"/>
                  <a:ea typeface="微软雅黑 Light" panose="020B0502040204020203" pitchFamily="34" charset="-122"/>
                </a:endParaRPr>
              </a:p>
              <a:p>
                <a:pPr lvl="1" indent="342892" algn="just">
                  <a:lnSpc>
                    <a:spcPct val="125000"/>
                  </a:lnSpc>
                </a:pPr>
                <a14:m>
                  <m:oMath xmlns:m="http://schemas.openxmlformats.org/officeDocument/2006/math">
                    <m:r>
                      <m:rPr>
                        <m:sty m:val="p"/>
                      </m:rPr>
                      <a:rPr kumimoji="1" lang="zh-CN" altLang="zh-CN">
                        <a:latin typeface="Times New Roman" panose="02020603050405020304" pitchFamily="18" charset="0"/>
                        <a:ea typeface="微软雅黑 Light" panose="020B0502040204020203" pitchFamily="34" charset="-122"/>
                      </a:rPr>
                      <m:t>δ</m:t>
                    </m:r>
                  </m:oMath>
                </a14:m>
                <a:r>
                  <a:rPr kumimoji="1" lang="zh-CN" altLang="zh-CN" dirty="0">
                    <a:latin typeface="Times New Roman" panose="02020603050405020304" pitchFamily="18" charset="0"/>
                    <a:ea typeface="微软雅黑 Light" panose="020B0502040204020203" pitchFamily="34" charset="-122"/>
                  </a:rPr>
                  <a:t> 的角色是将有着更充足的特征的静态</a:t>
                </a:r>
                <a:r>
                  <a:rPr kumimoji="1" lang="en-US" altLang="zh-CN" dirty="0">
                    <a:latin typeface="Times New Roman" panose="02020603050405020304" pitchFamily="18" charset="0"/>
                    <a:ea typeface="微软雅黑 Light" panose="020B0502040204020203" pitchFamily="34" charset="-122"/>
                  </a:rPr>
                  <a:t>VSM</a:t>
                </a:r>
                <a:r>
                  <a:rPr kumimoji="1" lang="zh-CN" altLang="zh-CN" dirty="0">
                    <a:latin typeface="Times New Roman" panose="02020603050405020304" pitchFamily="18" charset="0"/>
                    <a:ea typeface="微软雅黑 Light" panose="020B0502040204020203" pitchFamily="34" charset="-122"/>
                  </a:rPr>
                  <a:t>的特征空间与有着更准确和有区分度的突发特征连接起来，</a:t>
                </a:r>
                <a:r>
                  <a:rPr kumimoji="1" lang="zh-CN" altLang="en-US" dirty="0">
                    <a:latin typeface="Times New Roman" panose="02020603050405020304" pitchFamily="18" charset="0"/>
                    <a:ea typeface="微软雅黑 Light" panose="020B0502040204020203" pitchFamily="34" charset="-122"/>
                  </a:rPr>
                  <a:t>可以认为是</a:t>
                </a:r>
                <a:r>
                  <a:rPr kumimoji="1" lang="zh-CN" altLang="zh-CN" dirty="0">
                    <a:latin typeface="Times New Roman" panose="02020603050405020304" pitchFamily="18" charset="0"/>
                    <a:ea typeface="微软雅黑 Light" panose="020B0502040204020203" pitchFamily="34" charset="-122"/>
                  </a:rPr>
                  <a:t>，突发特征被用一个因子</a:t>
                </a:r>
                <a14:m>
                  <m:oMath xmlns:m="http://schemas.openxmlformats.org/officeDocument/2006/math">
                    <m:r>
                      <m:rPr>
                        <m:sty m:val="p"/>
                      </m:rPr>
                      <a:rPr kumimoji="1" lang="zh-CN" altLang="zh-CN">
                        <a:latin typeface="Times New Roman" panose="02020603050405020304" pitchFamily="18" charset="0"/>
                        <a:ea typeface="微软雅黑 Light" panose="020B0502040204020203" pitchFamily="34" charset="-122"/>
                      </a:rPr>
                      <m:t>δ</m:t>
                    </m:r>
                    <m:sSub>
                      <m:sSubPr>
                        <m:ctrlPr>
                          <a:rPr kumimoji="1" lang="zh-CN" altLang="zh-CN">
                            <a:latin typeface="Times New Roman" panose="02020603050405020304" pitchFamily="18" charset="0"/>
                            <a:ea typeface="微软雅黑 Light" panose="020B0502040204020203" pitchFamily="34" charset="-122"/>
                          </a:rPr>
                        </m:ctrlPr>
                      </m:sSubPr>
                      <m:e>
                        <m:r>
                          <m:rPr>
                            <m:sty m:val="p"/>
                          </m:rPr>
                          <a:rPr kumimoji="1" lang="zh-CN" altLang="zh-CN">
                            <a:latin typeface="Times New Roman" panose="02020603050405020304" pitchFamily="18" charset="0"/>
                            <a:ea typeface="微软雅黑 Light" panose="020B0502040204020203" pitchFamily="34" charset="-122"/>
                          </a:rPr>
                          <m:t>w</m:t>
                        </m:r>
                      </m:e>
                      <m:sub>
                        <m:r>
                          <m:rPr>
                            <m:sty m:val="p"/>
                          </m:rPr>
                          <a:rPr kumimoji="1" lang="zh-CN" altLang="zh-CN">
                            <a:latin typeface="Times New Roman" panose="02020603050405020304" pitchFamily="18" charset="0"/>
                            <a:ea typeface="微软雅黑 Light" panose="020B0502040204020203" pitchFamily="34" charset="-122"/>
                          </a:rPr>
                          <m:t>j</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强化了，非突发的文档会</a:t>
                </a:r>
                <a:r>
                  <a:rPr kumimoji="1" lang="zh-CN" altLang="en-US" dirty="0">
                    <a:latin typeface="Times New Roman" panose="02020603050405020304" pitchFamily="18" charset="0"/>
                    <a:ea typeface="微软雅黑 Light" panose="020B0502040204020203" pitchFamily="34" charset="-122"/>
                  </a:rPr>
                  <a:t>落回到</a:t>
                </a:r>
                <a:r>
                  <a:rPr kumimoji="1" lang="zh-CN" altLang="zh-CN" dirty="0">
                    <a:latin typeface="Times New Roman" panose="02020603050405020304" pitchFamily="18" charset="0"/>
                    <a:ea typeface="微软雅黑 Light" panose="020B0502040204020203" pitchFamily="34" charset="-122"/>
                  </a:rPr>
                  <a:t>其静态特征表出。</a:t>
                </a:r>
                <a:endParaRPr kumimoji="1" lang="en-US" altLang="zh-CN" dirty="0">
                  <a:latin typeface="Times New Roman" panose="02020603050405020304" pitchFamily="18" charset="0"/>
                  <a:ea typeface="微软雅黑 Light" panose="020B0502040204020203" pitchFamily="34" charset="-122"/>
                </a:endParaRPr>
              </a:p>
              <a:p>
                <a:pPr lvl="1" indent="342892" algn="just">
                  <a:lnSpc>
                    <a:spcPct val="125000"/>
                  </a:lnSpc>
                </a:pPr>
                <a14:m>
                  <m:oMath xmlns:m="http://schemas.openxmlformats.org/officeDocument/2006/math">
                    <m:r>
                      <m:rPr>
                        <m:sty m:val="p"/>
                      </m:rPr>
                      <a:rPr kumimoji="1" lang="zh-CN" altLang="zh-CN">
                        <a:latin typeface="Times New Roman" panose="02020603050405020304" pitchFamily="18" charset="0"/>
                        <a:ea typeface="微软雅黑 Light" panose="020B0502040204020203" pitchFamily="34" charset="-122"/>
                      </a:rPr>
                      <m:t>δ</m:t>
                    </m:r>
                  </m:oMath>
                </a14:m>
                <a:r>
                  <a:rPr kumimoji="1" lang="x-IV_mathan"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的最优值可以通过交叉验证进行实验来得到。</a:t>
                </a:r>
                <a:endParaRPr kumimoji="1" lang="zh-CN" altLang="en-US" dirty="0">
                  <a:latin typeface="Times New Roman" panose="02020603050405020304" pitchFamily="18" charset="0"/>
                  <a:ea typeface="微软雅黑 Light" panose="020B0502040204020203" pitchFamily="34" charset="-122"/>
                </a:endParaRPr>
              </a:p>
            </p:txBody>
          </p:sp>
        </mc:Choice>
        <mc:Fallback>
          <p:sp>
            <p:nvSpPr>
              <p:cNvPr id="6" name="文本框 5">
                <a:extLst>
                  <a:ext uri="{FF2B5EF4-FFF2-40B4-BE49-F238E27FC236}">
                    <a16:creationId xmlns:a16="http://schemas.microsoft.com/office/drawing/2014/main" id="{2C8AEF28-BCDF-499C-94D7-DCACC4C4DE1D}"/>
                  </a:ext>
                </a:extLst>
              </p:cNvPr>
              <p:cNvSpPr txBox="1">
                <a:spLocks noRot="1" noChangeAspect="1" noMove="1" noResize="1" noEditPoints="1" noAdjustHandles="1" noChangeArrowheads="1" noChangeShapeType="1" noTextEdit="1"/>
              </p:cNvSpPr>
              <p:nvPr/>
            </p:nvSpPr>
            <p:spPr>
              <a:xfrm>
                <a:off x="365500" y="3669875"/>
                <a:ext cx="8281350" cy="2580578"/>
              </a:xfrm>
              <a:prstGeom prst="rect">
                <a:avLst/>
              </a:prstGeom>
              <a:blipFill>
                <a:blip r:embed="rId4"/>
                <a:stretch>
                  <a:fillRect t="-473" r="-589" b="-1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112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466350" y="2376000"/>
            <a:ext cx="2211300" cy="2106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576452" y="3012836"/>
            <a:ext cx="1991096" cy="1107996"/>
          </a:xfrm>
          <a:prstGeom prst="rect">
            <a:avLst/>
          </a:prstGeom>
          <a:noFill/>
        </p:spPr>
        <p:txBody>
          <a:bodyPr wrap="square" rtlCol="0">
            <a:spAutoFit/>
          </a:bodyPr>
          <a:lstStyle/>
          <a:p>
            <a:pPr algn="ctr"/>
            <a:r>
              <a:rPr lang="zh-CN" altLang="en-US" sz="3300" dirty="0">
                <a:solidFill>
                  <a:schemeClr val="bg1"/>
                </a:solidFill>
              </a:rPr>
              <a:t>实验</a:t>
            </a:r>
            <a:endParaRPr lang="en-US" altLang="zh-CN" sz="3300" dirty="0">
              <a:solidFill>
                <a:schemeClr val="bg1"/>
              </a:solidFill>
            </a:endParaRPr>
          </a:p>
          <a:p>
            <a:pPr algn="ctr"/>
            <a:r>
              <a:rPr lang="zh-CN" altLang="en-US" sz="3300" dirty="0">
                <a:solidFill>
                  <a:schemeClr val="bg1"/>
                </a:solidFill>
              </a:rPr>
              <a:t>评估</a:t>
            </a:r>
          </a:p>
        </p:txBody>
      </p:sp>
    </p:spTree>
    <p:extLst>
      <p:ext uri="{BB962C8B-B14F-4D97-AF65-F5344CB8AC3E}">
        <p14:creationId xmlns:p14="http://schemas.microsoft.com/office/powerpoint/2010/main" val="1489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数据集</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4247317"/>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数据集来源：</a:t>
            </a:r>
            <a:r>
              <a:rPr kumimoji="1" lang="en-US" altLang="zh-CN" dirty="0">
                <a:latin typeface="Times New Roman" panose="02020603050405020304" pitchFamily="18" charset="0"/>
                <a:ea typeface="微软雅黑 Light" panose="020B0502040204020203" pitchFamily="34" charset="-122"/>
              </a:rPr>
              <a:t>TDT3</a:t>
            </a:r>
            <a:r>
              <a:rPr kumimoji="1" lang="zh-CN" altLang="en-US" dirty="0">
                <a:latin typeface="Times New Roman" panose="02020603050405020304" pitchFamily="18" charset="0"/>
                <a:ea typeface="微软雅黑 Light" panose="020B0502040204020203" pitchFamily="34" charset="-122"/>
              </a:rPr>
              <a:t>研究所用的数据集中，语言为英文且与主题相关的文章</a:t>
            </a: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数据集大小：</a:t>
            </a:r>
            <a:r>
              <a:rPr kumimoji="1" lang="en-US" altLang="zh-CN" dirty="0">
                <a:latin typeface="Times New Roman" panose="02020603050405020304" pitchFamily="18" charset="0"/>
                <a:ea typeface="微软雅黑 Light" panose="020B0502040204020203" pitchFamily="34" charset="-122"/>
              </a:rPr>
              <a:t>51,183</a:t>
            </a:r>
            <a:r>
              <a:rPr kumimoji="1" lang="zh-CN" altLang="en-US" dirty="0">
                <a:latin typeface="Times New Roman" panose="02020603050405020304" pitchFamily="18" charset="0"/>
                <a:ea typeface="微软雅黑 Light" panose="020B0502040204020203" pitchFamily="34" charset="-122"/>
              </a:rPr>
              <a:t>篇新闻文章</a:t>
            </a: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特征的选择：</a:t>
            </a:r>
            <a:endParaRPr kumimoji="1" lang="en-US" altLang="zh-CN" dirty="0">
              <a:latin typeface="Times New Roman" panose="02020603050405020304" pitchFamily="18" charset="0"/>
              <a:ea typeface="微软雅黑 Light" panose="020B0502040204020203" pitchFamily="34" charset="-122"/>
            </a:endParaRPr>
          </a:p>
          <a:p>
            <a:pPr algn="just">
              <a:lnSpc>
                <a:spcPct val="125000"/>
              </a:lnSpc>
            </a:pPr>
            <a:r>
              <a:rPr kumimoji="1" lang="en-US" altLang="zh-CN" dirty="0">
                <a:latin typeface="Times New Roman" panose="02020603050405020304" pitchFamily="18" charset="0"/>
                <a:ea typeface="微软雅黑 Light" panose="020B0502040204020203" pitchFamily="34" charset="-122"/>
              </a:rPr>
              <a:t>        </a:t>
            </a:r>
            <a:r>
              <a:rPr kumimoji="1" lang="zh-CN" altLang="en-US" dirty="0">
                <a:latin typeface="Times New Roman" panose="02020603050405020304" pitchFamily="18" charset="0"/>
                <a:ea typeface="微软雅黑 Light" panose="020B0502040204020203" pitchFamily="34" charset="-122"/>
              </a:rPr>
              <a:t>去除终止词之后，得到了</a:t>
            </a:r>
            <a:r>
              <a:rPr kumimoji="1" lang="en-US" altLang="zh-CN" dirty="0">
                <a:latin typeface="Times New Roman" panose="02020603050405020304" pitchFamily="18" charset="0"/>
                <a:ea typeface="微软雅黑 Light" panose="020B0502040204020203" pitchFamily="34" charset="-122"/>
              </a:rPr>
              <a:t>125,468</a:t>
            </a:r>
            <a:r>
              <a:rPr kumimoji="1" lang="zh-CN" altLang="en-US" dirty="0">
                <a:latin typeface="Times New Roman" panose="02020603050405020304" pitchFamily="18" charset="0"/>
                <a:ea typeface="微软雅黑 Light" panose="020B0502040204020203" pitchFamily="34" charset="-122"/>
              </a:rPr>
              <a:t>个独立的特征，在其中，找到了</a:t>
            </a:r>
            <a:r>
              <a:rPr kumimoji="1" lang="en-US" altLang="zh-CN" dirty="0">
                <a:latin typeface="Times New Roman" panose="02020603050405020304" pitchFamily="18" charset="0"/>
                <a:ea typeface="微软雅黑 Light" panose="020B0502040204020203" pitchFamily="34" charset="-122"/>
              </a:rPr>
              <a:t>2,160</a:t>
            </a:r>
            <a:r>
              <a:rPr kumimoji="1" lang="zh-CN" altLang="en-US" dirty="0">
                <a:latin typeface="Times New Roman" panose="02020603050405020304" pitchFamily="18" charset="0"/>
                <a:ea typeface="微软雅黑 Light" panose="020B0502040204020203" pitchFamily="34" charset="-122"/>
              </a:rPr>
              <a:t>个突发特征，其有着</a:t>
            </a:r>
            <a:r>
              <a:rPr kumimoji="1" lang="en-US" altLang="zh-CN" dirty="0">
                <a:latin typeface="Times New Roman" panose="02020603050405020304" pitchFamily="18" charset="0"/>
                <a:ea typeface="微软雅黑 Light" panose="020B0502040204020203" pitchFamily="34" charset="-122"/>
              </a:rPr>
              <a:t>2,646</a:t>
            </a:r>
            <a:r>
              <a:rPr kumimoji="1" lang="zh-CN" altLang="en-US" dirty="0">
                <a:latin typeface="Times New Roman" panose="02020603050405020304" pitchFamily="18" charset="0"/>
                <a:ea typeface="微软雅黑 Light" panose="020B0502040204020203" pitchFamily="34" charset="-122"/>
              </a:rPr>
              <a:t>个突发时期。</a:t>
            </a:r>
          </a:p>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  我们又通过词频独立地找到了另外</a:t>
            </a:r>
            <a:r>
              <a:rPr kumimoji="1" lang="en-US" altLang="zh-CN" dirty="0">
                <a:latin typeface="Times New Roman" panose="02020603050405020304" pitchFamily="18" charset="0"/>
                <a:ea typeface="微软雅黑 Light" panose="020B0502040204020203" pitchFamily="34" charset="-122"/>
              </a:rPr>
              <a:t>2,160</a:t>
            </a:r>
            <a:r>
              <a:rPr kumimoji="1" lang="zh-CN" altLang="en-US" dirty="0">
                <a:latin typeface="Times New Roman" panose="02020603050405020304" pitchFamily="18" charset="0"/>
                <a:ea typeface="微软雅黑 Light" panose="020B0502040204020203" pitchFamily="34" charset="-122"/>
              </a:rPr>
              <a:t>个不同的突发特征，将其设为</a:t>
            </a:r>
            <a:r>
              <a:rPr kumimoji="1" lang="en-US" altLang="zh-CN" dirty="0">
                <a:latin typeface="Times New Roman" panose="02020603050405020304" pitchFamily="18" charset="0"/>
                <a:ea typeface="微软雅黑 Light" panose="020B0502040204020203" pitchFamily="34" charset="-122"/>
              </a:rPr>
              <a:t>F</a:t>
            </a:r>
            <a:r>
              <a:rPr kumimoji="1" lang="zh-CN" altLang="en-US" dirty="0">
                <a:latin typeface="Times New Roman" panose="02020603050405020304" pitchFamily="18" charset="0"/>
                <a:ea typeface="微软雅黑 Light" panose="020B0502040204020203" pitchFamily="34" charset="-122"/>
              </a:rPr>
              <a:t>。</a:t>
            </a:r>
            <a:endParaRPr kumimoji="1" lang="en-US" altLang="zh-CN" dirty="0">
              <a:latin typeface="Times New Roman" panose="02020603050405020304" pitchFamily="18" charset="0"/>
              <a:ea typeface="微软雅黑 Light" panose="020B0502040204020203" pitchFamily="34" charset="-122"/>
            </a:endParaRPr>
          </a:p>
          <a:p>
            <a:pPr indent="342892" algn="just">
              <a:lnSpc>
                <a:spcPct val="125000"/>
              </a:lnSpc>
            </a:pPr>
            <a:r>
              <a:rPr kumimoji="1" lang="en-US" altLang="zh-CN" dirty="0">
                <a:latin typeface="Times New Roman" panose="02020603050405020304" pitchFamily="18" charset="0"/>
                <a:ea typeface="微软雅黑 Light" panose="020B0502040204020203" pitchFamily="34" charset="-122"/>
              </a:rPr>
              <a:t>  </a:t>
            </a:r>
            <a:r>
              <a:rPr kumimoji="1" lang="zh-CN" altLang="en-US" dirty="0">
                <a:latin typeface="Times New Roman" panose="02020603050405020304" pitchFamily="18" charset="0"/>
                <a:ea typeface="微软雅黑 Light" panose="020B0502040204020203" pitchFamily="34" charset="-122"/>
              </a:rPr>
              <a:t>为了公平地进行比较，只有在</a:t>
            </a:r>
            <a:r>
              <a:rPr kumimoji="1" lang="en-US" altLang="zh-CN" dirty="0">
                <a:latin typeface="Times New Roman" panose="02020603050405020304" pitchFamily="18" charset="0"/>
                <a:ea typeface="微软雅黑 Light" panose="020B0502040204020203" pitchFamily="34" charset="-122"/>
              </a:rPr>
              <a:t>F∩B </a:t>
            </a:r>
            <a:r>
              <a:rPr kumimoji="1" lang="zh-CN" altLang="en-US" dirty="0">
                <a:latin typeface="Times New Roman" panose="02020603050405020304" pitchFamily="18" charset="0"/>
                <a:ea typeface="微软雅黑 Light" panose="020B0502040204020203" pitchFamily="34" charset="-122"/>
              </a:rPr>
              <a:t>中的突发特征被应用在了我们的特征表征中，最终我们得到了</a:t>
            </a:r>
            <a:r>
              <a:rPr kumimoji="1" lang="en-US" altLang="zh-CN" dirty="0">
                <a:latin typeface="Times New Roman" panose="02020603050405020304" pitchFamily="18" charset="0"/>
                <a:ea typeface="微软雅黑 Light" panose="020B0502040204020203" pitchFamily="34" charset="-122"/>
              </a:rPr>
              <a:t>1,244</a:t>
            </a:r>
            <a:r>
              <a:rPr kumimoji="1" lang="zh-CN" altLang="en-US" dirty="0">
                <a:latin typeface="Times New Roman" panose="02020603050405020304" pitchFamily="18" charset="0"/>
                <a:ea typeface="微软雅黑 Light" panose="020B0502040204020203" pitchFamily="34" charset="-122"/>
              </a:rPr>
              <a:t>个不同的突发特征，它们有着</a:t>
            </a:r>
            <a:r>
              <a:rPr kumimoji="1" lang="en-US" altLang="zh-CN" dirty="0">
                <a:latin typeface="Times New Roman" panose="02020603050405020304" pitchFamily="18" charset="0"/>
                <a:ea typeface="微软雅黑 Light" panose="020B0502040204020203" pitchFamily="34" charset="-122"/>
              </a:rPr>
              <a:t>1,695</a:t>
            </a:r>
            <a:r>
              <a:rPr kumimoji="1" lang="zh-CN" altLang="en-US" dirty="0">
                <a:latin typeface="Times New Roman" panose="02020603050405020304" pitchFamily="18" charset="0"/>
                <a:ea typeface="微软雅黑 Light" panose="020B0502040204020203" pitchFamily="34" charset="-122"/>
              </a:rPr>
              <a:t>个突发时间段，平均每个突发特征有着</a:t>
            </a:r>
            <a:r>
              <a:rPr kumimoji="1" lang="en-US" altLang="zh-CN" dirty="0">
                <a:latin typeface="Times New Roman" panose="02020603050405020304" pitchFamily="18" charset="0"/>
                <a:ea typeface="微软雅黑 Light" panose="020B0502040204020203" pitchFamily="34" charset="-122"/>
              </a:rPr>
              <a:t>1.36</a:t>
            </a:r>
            <a:r>
              <a:rPr kumimoji="1" lang="zh-CN" altLang="en-US" dirty="0">
                <a:latin typeface="Times New Roman" panose="02020603050405020304" pitchFamily="18" charset="0"/>
                <a:ea typeface="微软雅黑 Light" panose="020B0502040204020203" pitchFamily="34" charset="-122"/>
              </a:rPr>
              <a:t>个突发时间段。</a:t>
            </a:r>
          </a:p>
          <a:p>
            <a:pPr indent="342892" algn="just">
              <a:lnSpc>
                <a:spcPct val="125000"/>
              </a:lnSpc>
            </a:pPr>
            <a:endParaRPr kumimoji="1" lang="zh-CN" altLang="en-US" dirty="0">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119902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基础表示方式及聚类方式</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1477328"/>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基础表示方式：我们采用了</a:t>
            </a:r>
            <a:r>
              <a:rPr kumimoji="1" lang="en-US" altLang="zh-CN" dirty="0">
                <a:latin typeface="Times New Roman" panose="02020603050405020304" pitchFamily="18" charset="0"/>
                <a:ea typeface="微软雅黑 Light" panose="020B0502040204020203" pitchFamily="34" charset="-122"/>
              </a:rPr>
              <a:t>binary VSM</a:t>
            </a:r>
            <a:r>
              <a:rPr kumimoji="1" lang="zh-CN" altLang="en-US" dirty="0">
                <a:latin typeface="Times New Roman" panose="02020603050405020304" pitchFamily="18" charset="0"/>
                <a:ea typeface="微软雅黑 Light" panose="020B0502040204020203" pitchFamily="34" charset="-122"/>
              </a:rPr>
              <a:t>的方式来作为基础表示方式。曾经采用过</a:t>
            </a:r>
            <a:r>
              <a:rPr kumimoji="1" lang="en-US" altLang="zh-CN" dirty="0">
                <a:latin typeface="Times New Roman" panose="02020603050405020304" pitchFamily="18" charset="0"/>
                <a:ea typeface="微软雅黑 Light" panose="020B0502040204020203" pitchFamily="34" charset="-122"/>
              </a:rPr>
              <a:t>TFIDF</a:t>
            </a:r>
            <a:r>
              <a:rPr kumimoji="1" lang="zh-CN" altLang="en-US" dirty="0">
                <a:latin typeface="Times New Roman" panose="02020603050405020304" pitchFamily="18" charset="0"/>
                <a:ea typeface="微软雅黑 Light" panose="020B0502040204020203" pitchFamily="34" charset="-122"/>
              </a:rPr>
              <a:t>的表示方式，但是效果并不好。</a:t>
            </a: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聚类方式：采用</a:t>
            </a:r>
            <a:r>
              <a:rPr kumimoji="1" lang="en-US" altLang="zh-CN" dirty="0">
                <a:latin typeface="Times New Roman" panose="02020603050405020304" pitchFamily="18" charset="0"/>
                <a:ea typeface="微软雅黑 Light" panose="020B0502040204020203" pitchFamily="34" charset="-122"/>
              </a:rPr>
              <a:t>K=116</a:t>
            </a:r>
            <a:r>
              <a:rPr kumimoji="1" lang="zh-CN" altLang="en-US" dirty="0">
                <a:latin typeface="Times New Roman" panose="02020603050405020304" pitchFamily="18" charset="0"/>
                <a:ea typeface="微软雅黑 Light" panose="020B0502040204020203" pitchFamily="34" charset="-122"/>
              </a:rPr>
              <a:t>的</a:t>
            </a:r>
            <a:r>
              <a:rPr kumimoji="1" lang="en-US" altLang="zh-CN" dirty="0">
                <a:latin typeface="Times New Roman" panose="02020603050405020304" pitchFamily="18" charset="0"/>
                <a:ea typeface="微软雅黑 Light" panose="020B0502040204020203" pitchFamily="34" charset="-122"/>
              </a:rPr>
              <a:t>K-means</a:t>
            </a:r>
            <a:r>
              <a:rPr kumimoji="1" lang="zh-CN" altLang="en-US" dirty="0">
                <a:latin typeface="Times New Roman" panose="02020603050405020304" pitchFamily="18" charset="0"/>
                <a:ea typeface="微软雅黑 Light" panose="020B0502040204020203" pitchFamily="34" charset="-122"/>
              </a:rPr>
              <a:t>聚类方式。</a:t>
            </a:r>
          </a:p>
        </p:txBody>
      </p:sp>
    </p:spTree>
    <p:extLst>
      <p:ext uri="{BB962C8B-B14F-4D97-AF65-F5344CB8AC3E}">
        <p14:creationId xmlns:p14="http://schemas.microsoft.com/office/powerpoint/2010/main" val="77298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评价标准</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1345112"/>
              </a:xfrm>
              <a:prstGeom prst="rect">
                <a:avLst/>
              </a:prstGeom>
              <a:noFill/>
            </p:spPr>
            <p:txBody>
              <a:bodyPr wrap="square" rtlCol="0">
                <a:spAutoFit/>
              </a:bodyPr>
              <a:lstStyle/>
              <a:p>
                <a:pPr indent="342892" algn="just">
                  <a:lnSpc>
                    <a:spcPct val="125000"/>
                  </a:lnSpc>
                  <a:buFont typeface="Arial" panose="020B0604020202020204" pitchFamily="34" charset="0"/>
                  <a:buChar char="•"/>
                </a:pPr>
                <a:r>
                  <a:rPr kumimoji="1" lang="zh-CN" altLang="en-US" b="1" dirty="0">
                    <a:latin typeface="黑体" panose="02010609060101010101" pitchFamily="49" charset="-122"/>
                    <a:ea typeface="黑体" panose="02010609060101010101" pitchFamily="49" charset="-122"/>
                  </a:rPr>
                  <a:t>相关参数定义：</a:t>
                </a:r>
                <a:endParaRPr kumimoji="1" lang="en-US" altLang="zh-CN" b="1" dirty="0">
                  <a:latin typeface="黑体" panose="02010609060101010101" pitchFamily="49" charset="-122"/>
                  <a:ea typeface="黑体" panose="02010609060101010101" pitchFamily="49" charset="-122"/>
                </a:endParaRPr>
              </a:p>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假设在数据集</a:t>
                </a:r>
                <a:r>
                  <a:rPr kumimoji="1" lang="en-US" altLang="zh-CN" dirty="0">
                    <a:latin typeface="Times New Roman" panose="02020603050405020304" pitchFamily="18" charset="0"/>
                    <a:ea typeface="微软雅黑 Light" panose="020B0502040204020203" pitchFamily="34" charset="-122"/>
                  </a:rPr>
                  <a:t>D</a:t>
                </a:r>
                <a:r>
                  <a:rPr kumimoji="1" lang="zh-CN" altLang="zh-CN" dirty="0">
                    <a:latin typeface="Times New Roman" panose="02020603050405020304" pitchFamily="18" charset="0"/>
                    <a:ea typeface="微软雅黑 Light" panose="020B0502040204020203" pitchFamily="34" charset="-122"/>
                  </a:rPr>
                  <a:t>中生成了</a:t>
                </a:r>
                <a:r>
                  <a:rPr kumimoji="1" lang="en-US" altLang="zh-CN" dirty="0">
                    <a:latin typeface="Times New Roman" panose="02020603050405020304" pitchFamily="18" charset="0"/>
                    <a:ea typeface="微软雅黑 Light" panose="020B0502040204020203" pitchFamily="34" charset="-122"/>
                  </a:rPr>
                  <a:t>K</a:t>
                </a:r>
                <a:r>
                  <a:rPr kumimoji="1" lang="zh-CN" altLang="zh-CN" dirty="0">
                    <a:latin typeface="Times New Roman" panose="02020603050405020304" pitchFamily="18" charset="0"/>
                    <a:ea typeface="微软雅黑 Light" panose="020B0502040204020203" pitchFamily="34" charset="-122"/>
                  </a:rPr>
                  <a:t>个聚类，令</a:t>
                </a:r>
                <a14:m>
                  <m:oMath xmlns:m="http://schemas.openxmlformats.org/officeDocument/2006/math">
                    <m:sSub>
                      <m:sSubPr>
                        <m:ctrlPr>
                          <a:rPr kumimoji="1" lang="zh-CN" altLang="zh-CN"/>
                        </m:ctrlPr>
                      </m:sSubPr>
                      <m:e>
                        <m:d>
                          <m:dPr>
                            <m:begChr m:val="|"/>
                            <m:endChr m:val="|"/>
                            <m:ctrlPr>
                              <a:rPr kumimoji="1" lang="zh-CN" altLang="zh-CN"/>
                            </m:ctrlPr>
                          </m:dPr>
                          <m:e>
                            <m:sSub>
                              <m:sSubPr>
                                <m:ctrlPr>
                                  <a:rPr kumimoji="1" lang="zh-CN" altLang="zh-CN"/>
                                </m:ctrlPr>
                              </m:sSubPr>
                              <m:e>
                                <m:r>
                                  <a:rPr kumimoji="1" lang="zh-CN" altLang="zh-CN"/>
                                  <m:t>𝑘</m:t>
                                </m:r>
                              </m:e>
                              <m:sub>
                                <m:r>
                                  <a:rPr kumimoji="1" lang="zh-CN" altLang="zh-CN"/>
                                  <m:t>𝑗</m:t>
                                </m:r>
                              </m:sub>
                            </m:sSub>
                          </m:e>
                        </m:d>
                      </m:e>
                      <m:sub>
                        <m:sSub>
                          <m:sSubPr>
                            <m:ctrlPr>
                              <a:rPr kumimoji="1" lang="zh-CN" altLang="zh-CN"/>
                            </m:ctrlPr>
                          </m:sSubPr>
                          <m:e>
                            <m:r>
                              <a:rPr kumimoji="1" lang="zh-CN" altLang="zh-CN"/>
                              <m:t>𝐶</m:t>
                            </m:r>
                          </m:e>
                          <m:sub>
                            <m:r>
                              <a:rPr kumimoji="1" lang="zh-CN" altLang="zh-CN"/>
                              <m:t>𝑖</m:t>
                            </m:r>
                          </m:sub>
                        </m:sSub>
                      </m:sub>
                    </m:sSub>
                  </m:oMath>
                </a14:m>
                <a:r>
                  <a:rPr kumimoji="1" lang="zh-CN" altLang="zh-CN" dirty="0">
                    <a:latin typeface="Times New Roman" panose="02020603050405020304" pitchFamily="18" charset="0"/>
                    <a:ea typeface="微软雅黑 Light" panose="020B0502040204020203" pitchFamily="34" charset="-122"/>
                  </a:rPr>
                  <a:t>表示从主题</a:t>
                </a:r>
                <a14:m>
                  <m:oMath xmlns:m="http://schemas.openxmlformats.org/officeDocument/2006/math">
                    <m:sSub>
                      <m:sSubPr>
                        <m:ctrlPr>
                          <a:rPr kumimoji="1" lang="zh-CN" altLang="zh-CN"/>
                        </m:ctrlPr>
                      </m:sSubPr>
                      <m:e>
                        <m:r>
                          <m:rPr>
                            <m:sty m:val="p"/>
                          </m:rPr>
                          <a:rPr kumimoji="1" lang="zh-CN" altLang="zh-CN"/>
                          <m:t>C</m:t>
                        </m:r>
                      </m:e>
                      <m:sub>
                        <m:r>
                          <m:rPr>
                            <m:sty m:val="p"/>
                          </m:rPr>
                          <a:rPr kumimoji="1" lang="zh-CN" altLang="zh-CN"/>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分配到聚类</a:t>
                </a:r>
                <a14:m>
                  <m:oMath xmlns:m="http://schemas.openxmlformats.org/officeDocument/2006/math">
                    <m:sSub>
                      <m:sSubPr>
                        <m:ctrlPr>
                          <a:rPr kumimoji="1" lang="zh-CN" altLang="zh-CN"/>
                        </m:ctrlPr>
                      </m:sSubPr>
                      <m:e>
                        <m:r>
                          <m:rPr>
                            <m:sty m:val="p"/>
                          </m:rPr>
                          <a:rPr kumimoji="1" lang="zh-CN" altLang="zh-CN"/>
                          <m:t>K</m:t>
                        </m:r>
                      </m:e>
                      <m:sub>
                        <m:r>
                          <m:rPr>
                            <m:sty m:val="p"/>
                          </m:rPr>
                          <a:rPr kumimoji="1" lang="zh-CN" altLang="zh-CN"/>
                          <m:t>j</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的文档的数量，相似的，令</a:t>
                </a:r>
                <a14:m>
                  <m:oMath xmlns:m="http://schemas.openxmlformats.org/officeDocument/2006/math">
                    <m:sSub>
                      <m:sSubPr>
                        <m:ctrlPr>
                          <a:rPr kumimoji="1" lang="zh-CN" altLang="zh-CN"/>
                        </m:ctrlPr>
                      </m:sSubPr>
                      <m:e>
                        <m:d>
                          <m:dPr>
                            <m:begChr m:val="|"/>
                            <m:endChr m:val="|"/>
                            <m:ctrlPr>
                              <a:rPr kumimoji="1" lang="zh-CN" altLang="zh-CN"/>
                            </m:ctrlPr>
                          </m:dPr>
                          <m:e>
                            <m:sSub>
                              <m:sSubPr>
                                <m:ctrlPr>
                                  <a:rPr kumimoji="1" lang="zh-CN" altLang="zh-CN"/>
                                </m:ctrlPr>
                              </m:sSubPr>
                              <m:e>
                                <m:r>
                                  <m:rPr>
                                    <m:sty m:val="p"/>
                                  </m:rPr>
                                  <a:rPr kumimoji="1" lang="zh-CN" altLang="zh-CN"/>
                                  <m:t>C</m:t>
                                </m:r>
                              </m:e>
                              <m:sub>
                                <m:r>
                                  <m:rPr>
                                    <m:sty m:val="p"/>
                                  </m:rPr>
                                  <a:rPr kumimoji="1" lang="zh-CN" altLang="zh-CN"/>
                                  <m:t>i</m:t>
                                </m:r>
                              </m:sub>
                            </m:sSub>
                          </m:e>
                        </m:d>
                      </m:e>
                      <m:sub>
                        <m:sSub>
                          <m:sSubPr>
                            <m:ctrlPr>
                              <a:rPr kumimoji="1" lang="zh-CN" altLang="zh-CN"/>
                            </m:ctrlPr>
                          </m:sSubPr>
                          <m:e>
                            <m:r>
                              <m:rPr>
                                <m:sty m:val="p"/>
                              </m:rPr>
                              <a:rPr kumimoji="1" lang="zh-CN" altLang="zh-CN"/>
                              <m:t>k</m:t>
                            </m:r>
                          </m:e>
                          <m:sub>
                            <m:r>
                              <m:rPr>
                                <m:sty m:val="p"/>
                              </m:rPr>
                              <a:rPr kumimoji="1" lang="zh-CN" altLang="zh-CN"/>
                              <m:t>j</m:t>
                            </m:r>
                          </m:sub>
                        </m:sSub>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表示聚类</a:t>
                </a:r>
                <a14:m>
                  <m:oMath xmlns:m="http://schemas.openxmlformats.org/officeDocument/2006/math">
                    <m:sSub>
                      <m:sSubPr>
                        <m:ctrlPr>
                          <a:rPr kumimoji="1" lang="zh-CN" altLang="zh-CN"/>
                        </m:ctrlPr>
                      </m:sSubPr>
                      <m:e>
                        <m:r>
                          <m:rPr>
                            <m:sty m:val="p"/>
                          </m:rPr>
                          <a:rPr kumimoji="1" lang="zh-CN" altLang="zh-CN"/>
                          <m:t>k</m:t>
                        </m:r>
                      </m:e>
                      <m:sub>
                        <m:r>
                          <m:rPr>
                            <m:sty m:val="p"/>
                          </m:rPr>
                          <a:rPr kumimoji="1" lang="zh-CN" altLang="zh-CN"/>
                          <m:t>j</m:t>
                        </m:r>
                      </m:sub>
                    </m:sSub>
                  </m:oMath>
                </a14:m>
                <a:r>
                  <a:rPr kumimoji="1" lang="zh-CN" altLang="zh-CN" dirty="0">
                    <a:latin typeface="Times New Roman" panose="02020603050405020304" pitchFamily="18" charset="0"/>
                    <a:ea typeface="微软雅黑 Light" panose="020B0502040204020203" pitchFamily="34" charset="-122"/>
                  </a:rPr>
                  <a:t>中来源于类</a:t>
                </a:r>
                <a14:m>
                  <m:oMath xmlns:m="http://schemas.openxmlformats.org/officeDocument/2006/math">
                    <m:sSub>
                      <m:sSubPr>
                        <m:ctrlPr>
                          <a:rPr kumimoji="1" lang="zh-CN" altLang="zh-CN"/>
                        </m:ctrlPr>
                      </m:sSubPr>
                      <m:e>
                        <m:r>
                          <m:rPr>
                            <m:sty m:val="p"/>
                          </m:rPr>
                          <a:rPr kumimoji="1" lang="zh-CN" altLang="zh-CN"/>
                          <m:t>C</m:t>
                        </m:r>
                      </m:e>
                      <m:sub>
                        <m:r>
                          <m:rPr>
                            <m:sty m:val="p"/>
                          </m:rPr>
                          <a:rPr kumimoji="1" lang="zh-CN" altLang="zh-CN"/>
                          <m:t>i</m:t>
                        </m:r>
                      </m:sub>
                    </m:sSub>
                  </m:oMath>
                </a14:m>
                <a:r>
                  <a:rPr kumimoji="1" lang="zh-CN" altLang="zh-CN" dirty="0">
                    <a:latin typeface="Times New Roman" panose="02020603050405020304" pitchFamily="18" charset="0"/>
                    <a:ea typeface="微软雅黑 Light" panose="020B0502040204020203" pitchFamily="34" charset="-122"/>
                  </a:rPr>
                  <a:t>的文档的数量</a:t>
                </a:r>
                <a:r>
                  <a:rPr kumimoji="1" lang="zh-CN" altLang="en-US" dirty="0">
                    <a:latin typeface="Times New Roman" panose="02020603050405020304" pitchFamily="18" charset="0"/>
                    <a:ea typeface="微软雅黑 Light" panose="020B0502040204020203" pitchFamily="34" charset="-122"/>
                  </a:rPr>
                  <a:t>。</a:t>
                </a:r>
                <a:endParaRPr kumimoji="1" lang="zh-CN" altLang="zh-CN" dirty="0">
                  <a:latin typeface="Times New Roman" panose="02020603050405020304" pitchFamily="18" charset="0"/>
                  <a:ea typeface="微软雅黑 Light" panose="020B0502040204020203" pitchFamily="34" charset="-122"/>
                </a:endParaRPr>
              </a:p>
            </p:txBody>
          </p:sp>
        </mc:Choice>
        <mc:Fallback>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1345112"/>
              </a:xfrm>
              <a:prstGeom prst="rect">
                <a:avLst/>
              </a:prstGeom>
              <a:blipFill>
                <a:blip r:embed="rId2"/>
                <a:stretch>
                  <a:fillRect l="-663" t="-1357" r="-589" b="-22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665A661-A852-4695-B304-D373EBB1138D}"/>
                  </a:ext>
                </a:extLst>
              </p:cNvPr>
              <p:cNvSpPr txBox="1"/>
              <p:nvPr/>
            </p:nvSpPr>
            <p:spPr>
              <a:xfrm>
                <a:off x="365500" y="3246416"/>
                <a:ext cx="8281350" cy="3284041"/>
              </a:xfrm>
              <a:prstGeom prst="rect">
                <a:avLst/>
              </a:prstGeom>
              <a:noFill/>
            </p:spPr>
            <p:txBody>
              <a:bodyPr wrap="square" rtlCol="0">
                <a:spAutoFit/>
              </a:bodyPr>
              <a:lstStyle/>
              <a:p>
                <a:pPr indent="342892" algn="just">
                  <a:lnSpc>
                    <a:spcPct val="125000"/>
                  </a:lnSpc>
                  <a:buFont typeface="Arial" panose="020B0604020202020204" pitchFamily="34" charset="0"/>
                  <a:buChar char="•"/>
                </a:pPr>
                <a:r>
                  <a:rPr kumimoji="1" lang="zh-CN" altLang="zh-CN" b="1" dirty="0">
                    <a:latin typeface="黑体" panose="02010609060101010101" pitchFamily="49" charset="-122"/>
                    <a:ea typeface="黑体" panose="02010609060101010101" pitchFamily="49" charset="-122"/>
                  </a:rPr>
                  <a:t>聚类纯度（</a:t>
                </a:r>
                <a:r>
                  <a:rPr kumimoji="1" lang="en-US" altLang="zh-CN" b="1" dirty="0">
                    <a:latin typeface="黑体" panose="02010609060101010101" pitchFamily="49" charset="-122"/>
                    <a:ea typeface="黑体" panose="02010609060101010101" pitchFamily="49" charset="-122"/>
                  </a:rPr>
                  <a:t>Cluster Purity</a:t>
                </a:r>
                <a:r>
                  <a:rPr kumimoji="1" lang="zh-CN" altLang="zh-CN" b="1" dirty="0">
                    <a:latin typeface="黑体" panose="02010609060101010101" pitchFamily="49" charset="-122"/>
                    <a:ea typeface="黑体" panose="02010609060101010101" pitchFamily="49" charset="-122"/>
                  </a:rPr>
                  <a:t>）</a:t>
                </a:r>
                <a:r>
                  <a:rPr kumimoji="1" lang="en-US" altLang="zh-CN" b="1" dirty="0">
                    <a:latin typeface="黑体" panose="02010609060101010101" pitchFamily="49" charset="-122"/>
                    <a:ea typeface="黑体" panose="02010609060101010101" pitchFamily="49" charset="-122"/>
                  </a:rPr>
                  <a:t>:</a:t>
                </a:r>
              </a:p>
              <a:p>
                <a:pPr marL="0" lvl="1" indent="342892" algn="just">
                  <a:lnSpc>
                    <a:spcPct val="125000"/>
                  </a:lnSpc>
                </a:pPr>
                <a:r>
                  <a:rPr kumimoji="1" lang="zh-CN" altLang="zh-CN" dirty="0">
                    <a:latin typeface="Times New Roman" panose="02020603050405020304" pitchFamily="18" charset="0"/>
                    <a:ea typeface="微软雅黑 Light" panose="020B0502040204020203" pitchFamily="34" charset="-122"/>
                  </a:rPr>
                  <a:t>聚类</a:t>
                </a:r>
                <a14:m>
                  <m:oMath xmlns:m="http://schemas.openxmlformats.org/officeDocument/2006/math">
                    <m:sSub>
                      <m:sSubPr>
                        <m:ctrlPr>
                          <a:rPr kumimoji="1" lang="zh-CN" altLang="zh-CN"/>
                        </m:ctrlPr>
                      </m:sSubPr>
                      <m:e>
                        <m:r>
                          <m:rPr>
                            <m:sty m:val="p"/>
                          </m:rPr>
                          <a:rPr kumimoji="1" lang="zh-CN" altLang="zh-CN"/>
                          <m:t>k</m:t>
                        </m:r>
                      </m:e>
                      <m:sub>
                        <m:r>
                          <m:rPr>
                            <m:sty m:val="p"/>
                          </m:rPr>
                          <a:rPr kumimoji="1" lang="zh-CN" altLang="zh-CN"/>
                          <m:t>j</m:t>
                        </m:r>
                      </m:sub>
                    </m:sSub>
                  </m:oMath>
                </a14:m>
                <a:r>
                  <a:rPr kumimoji="1" lang="zh-CN" altLang="zh-CN" dirty="0">
                    <a:latin typeface="Times New Roman" panose="02020603050405020304" pitchFamily="18" charset="0"/>
                    <a:ea typeface="微软雅黑 Light" panose="020B0502040204020203" pitchFamily="34" charset="-122"/>
                  </a:rPr>
                  <a:t>的纯度被定义为：</a:t>
                </a:r>
              </a:p>
              <a:p>
                <a:pPr marL="0" lvl="1" indent="342892" algn="just">
                  <a:lnSpc>
                    <a:spcPct val="125000"/>
                  </a:lnSpc>
                </a:pPr>
                <a14:m>
                  <m:oMathPara xmlns:m="http://schemas.openxmlformats.org/officeDocument/2006/math">
                    <m:oMathParaPr>
                      <m:jc m:val="center"/>
                    </m:oMathParaPr>
                    <m:oMath xmlns:m="http://schemas.openxmlformats.org/officeDocument/2006/math">
                      <m:r>
                        <m:rPr>
                          <m:sty m:val="p"/>
                        </m:rPr>
                        <a:rPr kumimoji="1" lang="x-IV_mathan" altLang="zh-CN"/>
                        <m:t>purity</m:t>
                      </m:r>
                      <m:d>
                        <m:dPr>
                          <m:ctrlPr>
                            <a:rPr kumimoji="1" lang="x-IV_mathan" altLang="zh-CN"/>
                          </m:ctrlPr>
                        </m:dPr>
                        <m:e>
                          <m:sSub>
                            <m:sSubPr>
                              <m:ctrlPr>
                                <a:rPr kumimoji="1" lang="x-IV_mathan" altLang="zh-CN"/>
                              </m:ctrlPr>
                            </m:sSubPr>
                            <m:e>
                              <m:r>
                                <m:rPr>
                                  <m:sty m:val="p"/>
                                </m:rPr>
                                <a:rPr kumimoji="1" lang="x-IV_mathan" altLang="zh-CN"/>
                                <m:t>k</m:t>
                              </m:r>
                            </m:e>
                            <m:sub>
                              <m:r>
                                <m:rPr>
                                  <m:sty m:val="p"/>
                                </m:rPr>
                                <a:rPr kumimoji="1" lang="x-IV_mathan" altLang="zh-CN"/>
                                <m:t>j</m:t>
                              </m:r>
                            </m:sub>
                          </m:sSub>
                        </m:e>
                      </m:d>
                      <m:r>
                        <a:rPr kumimoji="1" lang="x-IV_mathan" altLang="zh-CN"/>
                        <m:t>=</m:t>
                      </m:r>
                      <m:f>
                        <m:fPr>
                          <m:ctrlPr>
                            <a:rPr kumimoji="1" lang="x-IV_mathan" altLang="zh-CN"/>
                          </m:ctrlPr>
                        </m:fPr>
                        <m:num>
                          <m:r>
                            <a:rPr kumimoji="1" lang="x-IV_mathan" altLang="zh-CN"/>
                            <m:t>1</m:t>
                          </m:r>
                        </m:num>
                        <m:den>
                          <m:d>
                            <m:dPr>
                              <m:begChr m:val="|"/>
                              <m:endChr m:val="|"/>
                              <m:ctrlPr>
                                <a:rPr kumimoji="1" lang="x-IV_mathan" altLang="zh-CN"/>
                              </m:ctrlPr>
                            </m:dPr>
                            <m:e>
                              <m:sSub>
                                <m:sSubPr>
                                  <m:ctrlPr>
                                    <a:rPr kumimoji="1" lang="x-IV_mathan" altLang="zh-CN"/>
                                  </m:ctrlPr>
                                </m:sSubPr>
                                <m:e>
                                  <m:r>
                                    <m:rPr>
                                      <m:sty m:val="p"/>
                                    </m:rPr>
                                    <a:rPr kumimoji="1" lang="x-IV_mathan" altLang="zh-CN"/>
                                    <m:t>k</m:t>
                                  </m:r>
                                </m:e>
                                <m:sub>
                                  <m:r>
                                    <m:rPr>
                                      <m:sty m:val="p"/>
                                    </m:rPr>
                                    <a:rPr kumimoji="1" lang="x-IV_mathan" altLang="zh-CN"/>
                                    <m:t>j</m:t>
                                  </m:r>
                                </m:sub>
                              </m:sSub>
                            </m:e>
                          </m:d>
                        </m:den>
                      </m:f>
                      <m:sPre>
                        <m:sPrePr>
                          <m:ctrlPr>
                            <a:rPr kumimoji="1" lang="x-IV_mathan" altLang="zh-CN"/>
                          </m:ctrlPr>
                        </m:sPrePr>
                        <m:sub>
                          <m:r>
                            <a:rPr kumimoji="1" lang="x-IV_mathan" altLang="zh-CN"/>
                            <m:t>𝑖</m:t>
                          </m:r>
                        </m:sub>
                        <m:sup>
                          <m:r>
                            <a:rPr kumimoji="1" lang="x-IV_mathan" altLang="zh-CN"/>
                            <m:t>𝑚𝑎𝑥</m:t>
                          </m:r>
                        </m:sup>
                        <m:e>
                          <m:r>
                            <a:rPr kumimoji="1" lang="x-IV_mathan" altLang="zh-CN"/>
                            <m:t>(</m:t>
                          </m:r>
                          <m:sSub>
                            <m:sSubPr>
                              <m:ctrlPr>
                                <a:rPr kumimoji="1" lang="x-IV_mathan" altLang="zh-CN"/>
                              </m:ctrlPr>
                            </m:sSubPr>
                            <m:e>
                              <m:d>
                                <m:dPr>
                                  <m:begChr m:val="|"/>
                                  <m:endChr m:val="|"/>
                                  <m:ctrlPr>
                                    <a:rPr kumimoji="1" lang="x-IV_mathan" altLang="zh-CN"/>
                                  </m:ctrlPr>
                                </m:dPr>
                                <m:e>
                                  <m:sSub>
                                    <m:sSubPr>
                                      <m:ctrlPr>
                                        <a:rPr kumimoji="1" lang="x-IV_mathan" altLang="zh-CN"/>
                                      </m:ctrlPr>
                                    </m:sSubPr>
                                    <m:e>
                                      <m:r>
                                        <a:rPr kumimoji="1" lang="x-IV_mathan" altLang="zh-CN"/>
                                        <m:t>𝑘</m:t>
                                      </m:r>
                                    </m:e>
                                    <m:sub>
                                      <m:r>
                                        <a:rPr kumimoji="1" lang="x-IV_mathan" altLang="zh-CN"/>
                                        <m:t>𝑗</m:t>
                                      </m:r>
                                    </m:sub>
                                  </m:sSub>
                                </m:e>
                              </m:d>
                            </m:e>
                            <m:sub>
                              <m:sSub>
                                <m:sSubPr>
                                  <m:ctrlPr>
                                    <a:rPr kumimoji="1" lang="x-IV_mathan" altLang="zh-CN"/>
                                  </m:ctrlPr>
                                </m:sSubPr>
                                <m:e>
                                  <m:r>
                                    <a:rPr kumimoji="1" lang="x-IV_mathan" altLang="zh-CN"/>
                                    <m:t>𝐶</m:t>
                                  </m:r>
                                </m:e>
                                <m:sub>
                                  <m:r>
                                    <a:rPr kumimoji="1" lang="x-IV_mathan" altLang="zh-CN"/>
                                    <m:t>𝑗</m:t>
                                  </m:r>
                                </m:sub>
                              </m:sSub>
                            </m:sub>
                          </m:sSub>
                          <m:r>
                            <a:rPr kumimoji="1" lang="x-IV_mathan" altLang="zh-CN"/>
                            <m:t>)</m:t>
                          </m:r>
                        </m:e>
                      </m:sPre>
                    </m:oMath>
                  </m:oMathPara>
                </a14:m>
                <a:endParaRPr kumimoji="1" lang="x-IV_mathan" altLang="zh-CN" dirty="0">
                  <a:latin typeface="Times New Roman" panose="02020603050405020304" pitchFamily="18" charset="0"/>
                  <a:ea typeface="微软雅黑 Light" panose="020B0502040204020203" pitchFamily="34" charset="-122"/>
                </a:endParaRPr>
              </a:p>
              <a:p>
                <a:pPr marL="0" lvl="1" indent="342892" algn="just">
                  <a:lnSpc>
                    <a:spcPct val="125000"/>
                  </a:lnSpc>
                </a:pPr>
                <a:r>
                  <a:rPr kumimoji="1" lang="zh-CN" altLang="zh-CN" dirty="0">
                    <a:latin typeface="Times New Roman" panose="02020603050405020304" pitchFamily="18" charset="0"/>
                    <a:ea typeface="微软雅黑 Light" panose="020B0502040204020203" pitchFamily="34" charset="-122"/>
                  </a:rPr>
                  <a:t>总的聚类的纯度的评价标准为：</a:t>
                </a:r>
              </a:p>
              <a:p>
                <a:pPr marL="0" lvl="1" indent="342892" algn="just">
                  <a:lnSpc>
                    <a:spcPct val="125000"/>
                  </a:lnSpc>
                </a:pPr>
                <a14:m>
                  <m:oMathPara xmlns:m="http://schemas.openxmlformats.org/officeDocument/2006/math">
                    <m:oMathParaPr>
                      <m:jc m:val="center"/>
                    </m:oMathParaPr>
                    <m:oMath xmlns:m="http://schemas.openxmlformats.org/officeDocument/2006/math">
                      <m:r>
                        <a:rPr kumimoji="1" lang="x-IV_mathan" altLang="zh-CN"/>
                        <m:t>𝐶𝑙𝑢𝑠𝑡𝑒𝑟</m:t>
                      </m:r>
                      <m:r>
                        <a:rPr kumimoji="1" lang="x-IV_mathan" altLang="zh-CN"/>
                        <m:t> </m:t>
                      </m:r>
                      <m:r>
                        <a:rPr kumimoji="1" lang="x-IV_mathan" altLang="zh-CN"/>
                        <m:t>𝑝𝑢𝑟𝑖𝑡𝑦</m:t>
                      </m:r>
                      <m:r>
                        <a:rPr kumimoji="1" lang="x-IV_mathan" altLang="zh-CN"/>
                        <m:t> = </m:t>
                      </m:r>
                      <m:nary>
                        <m:naryPr>
                          <m:chr m:val="∑"/>
                          <m:ctrlPr>
                            <a:rPr kumimoji="1" lang="x-IV_mathan" altLang="zh-CN"/>
                          </m:ctrlPr>
                        </m:naryPr>
                        <m:sub>
                          <m:r>
                            <a:rPr kumimoji="1" lang="x-IV_mathan" altLang="zh-CN"/>
                            <m:t>𝑗</m:t>
                          </m:r>
                          <m:r>
                            <a:rPr kumimoji="1" lang="x-IV_mathan" altLang="zh-CN"/>
                            <m:t>=1</m:t>
                          </m:r>
                        </m:sub>
                        <m:sup>
                          <m:r>
                            <a:rPr kumimoji="1" lang="x-IV_mathan" altLang="zh-CN"/>
                            <m:t>𝐾</m:t>
                          </m:r>
                        </m:sup>
                        <m:e>
                          <m:f>
                            <m:fPr>
                              <m:ctrlPr>
                                <a:rPr kumimoji="1" lang="x-IV_mathan" altLang="zh-CN"/>
                              </m:ctrlPr>
                            </m:fPr>
                            <m:num>
                              <m:d>
                                <m:dPr>
                                  <m:begChr m:val="|"/>
                                  <m:endChr m:val="|"/>
                                  <m:ctrlPr>
                                    <a:rPr kumimoji="1" lang="x-IV_mathan" altLang="zh-CN"/>
                                  </m:ctrlPr>
                                </m:dPr>
                                <m:e>
                                  <m:sSub>
                                    <m:sSubPr>
                                      <m:ctrlPr>
                                        <a:rPr kumimoji="1" lang="x-IV_mathan" altLang="zh-CN"/>
                                      </m:ctrlPr>
                                    </m:sSubPr>
                                    <m:e>
                                      <m:r>
                                        <a:rPr kumimoji="1" lang="x-IV_mathan" altLang="zh-CN"/>
                                        <m:t>𝑘</m:t>
                                      </m:r>
                                    </m:e>
                                    <m:sub>
                                      <m:r>
                                        <a:rPr kumimoji="1" lang="x-IV_mathan" altLang="zh-CN"/>
                                        <m:t>𝑗</m:t>
                                      </m:r>
                                    </m:sub>
                                  </m:sSub>
                                </m:e>
                              </m:d>
                            </m:num>
                            <m:den>
                              <m:d>
                                <m:dPr>
                                  <m:begChr m:val="|"/>
                                  <m:endChr m:val="|"/>
                                  <m:ctrlPr>
                                    <a:rPr kumimoji="1" lang="x-IV_mathan" altLang="zh-CN"/>
                                  </m:ctrlPr>
                                </m:dPr>
                                <m:e>
                                  <m:r>
                                    <a:rPr kumimoji="1" lang="x-IV_mathan" altLang="zh-CN"/>
                                    <m:t>𝐷</m:t>
                                  </m:r>
                                </m:e>
                              </m:d>
                            </m:den>
                          </m:f>
                          <m:r>
                            <a:rPr kumimoji="1" lang="x-IV_mathan" altLang="zh-CN"/>
                            <m:t>𝑝𝑢𝑟𝑖𝑡𝑦</m:t>
                          </m:r>
                          <m:r>
                            <a:rPr kumimoji="1" lang="x-IV_mathan" altLang="zh-CN"/>
                            <m:t>(</m:t>
                          </m:r>
                          <m:sSub>
                            <m:sSubPr>
                              <m:ctrlPr>
                                <a:rPr kumimoji="1" lang="x-IV_mathan" altLang="zh-CN"/>
                              </m:ctrlPr>
                            </m:sSubPr>
                            <m:e>
                              <m:r>
                                <a:rPr kumimoji="1" lang="x-IV_mathan" altLang="zh-CN"/>
                                <m:t>𝑘</m:t>
                              </m:r>
                            </m:e>
                            <m:sub>
                              <m:r>
                                <a:rPr kumimoji="1" lang="x-IV_mathan" altLang="zh-CN"/>
                                <m:t>𝑗</m:t>
                              </m:r>
                            </m:sub>
                          </m:sSub>
                          <m:r>
                            <a:rPr kumimoji="1" lang="x-IV_mathan" altLang="zh-CN"/>
                            <m:t>)</m:t>
                          </m:r>
                        </m:e>
                      </m:nary>
                    </m:oMath>
                  </m:oMathPara>
                </a14:m>
                <a:endParaRPr kumimoji="1" lang="x-IV_mathan" altLang="zh-CN" dirty="0">
                  <a:latin typeface="Times New Roman" panose="02020603050405020304" pitchFamily="18" charset="0"/>
                  <a:ea typeface="微软雅黑 Light" panose="020B0502040204020203" pitchFamily="34" charset="-122"/>
                </a:endParaRPr>
              </a:p>
              <a:p>
                <a:pPr marL="0" lvl="1" indent="342892" algn="just">
                  <a:lnSpc>
                    <a:spcPct val="125000"/>
                  </a:lnSpc>
                </a:pPr>
                <a:r>
                  <a:rPr kumimoji="1" lang="zh-CN" altLang="zh-CN" dirty="0">
                    <a:latin typeface="Times New Roman" panose="02020603050405020304" pitchFamily="18" charset="0"/>
                    <a:ea typeface="微软雅黑 Light" panose="020B0502040204020203" pitchFamily="34" charset="-122"/>
                  </a:rPr>
                  <a:t>总的来说，聚类的纯度越高说明聚类的效果是越好的。</a:t>
                </a:r>
              </a:p>
            </p:txBody>
          </p:sp>
        </mc:Choice>
        <mc:Fallback>
          <p:sp>
            <p:nvSpPr>
              <p:cNvPr id="6" name="文本框 5">
                <a:extLst>
                  <a:ext uri="{FF2B5EF4-FFF2-40B4-BE49-F238E27FC236}">
                    <a16:creationId xmlns:a16="http://schemas.microsoft.com/office/drawing/2014/main" id="{6665A661-A852-4695-B304-D373EBB1138D}"/>
                  </a:ext>
                </a:extLst>
              </p:cNvPr>
              <p:cNvSpPr txBox="1">
                <a:spLocks noRot="1" noChangeAspect="1" noMove="1" noResize="1" noEditPoints="1" noAdjustHandles="1" noChangeArrowheads="1" noChangeShapeType="1" noTextEdit="1"/>
              </p:cNvSpPr>
              <p:nvPr/>
            </p:nvSpPr>
            <p:spPr>
              <a:xfrm>
                <a:off x="365500" y="3246416"/>
                <a:ext cx="8281350" cy="3284041"/>
              </a:xfrm>
              <a:prstGeom prst="rect">
                <a:avLst/>
              </a:prstGeom>
              <a:blipFill>
                <a:blip r:embed="rId3"/>
                <a:stretch>
                  <a:fillRect l="-515" t="-558" b="-20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584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评价标准</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3871573"/>
              </a:xfrm>
              <a:prstGeom prst="rect">
                <a:avLst/>
              </a:prstGeom>
              <a:noFill/>
            </p:spPr>
            <p:txBody>
              <a:bodyPr wrap="square" rtlCol="0">
                <a:spAutoFit/>
              </a:bodyPr>
              <a:lstStyle/>
              <a:p>
                <a:pPr indent="342892" algn="just">
                  <a:lnSpc>
                    <a:spcPct val="125000"/>
                  </a:lnSpc>
                  <a:buFont typeface="Arial" panose="020B0604020202020204" pitchFamily="34" charset="0"/>
                  <a:buChar char="•"/>
                </a:pPr>
                <a:r>
                  <a:rPr kumimoji="1" lang="zh-CN" altLang="en-US" b="1" dirty="0">
                    <a:latin typeface="黑体" panose="02010609060101010101" pitchFamily="49" charset="-122"/>
                    <a:ea typeface="黑体" panose="02010609060101010101" pitchFamily="49" charset="-122"/>
                  </a:rPr>
                  <a:t>聚类熵：</a:t>
                </a:r>
                <a:endParaRPr kumimoji="1" lang="en-US" altLang="zh-CN" b="1" dirty="0">
                  <a:latin typeface="黑体" panose="02010609060101010101" pitchFamily="49" charset="-122"/>
                  <a:ea typeface="黑体" panose="02010609060101010101" pitchFamily="49" charset="-122"/>
                </a:endParaRPr>
              </a:p>
              <a:p>
                <a:pPr indent="342892" algn="just">
                  <a:lnSpc>
                    <a:spcPct val="125000"/>
                  </a:lnSpc>
                  <a:buFont typeface="Arial" panose="020B0604020202020204" pitchFamily="34" charset="0"/>
                  <a:buChar char="•"/>
                </a:pPr>
                <a:endParaRPr kumimoji="1" lang="en-US" altLang="zh-CN" b="1" dirty="0">
                  <a:latin typeface="黑体" panose="02010609060101010101" pitchFamily="49" charset="-122"/>
                  <a:ea typeface="黑体" panose="02010609060101010101" pitchFamily="49" charset="-122"/>
                </a:endParaRPr>
              </a:p>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聚类熵声量聚类</a:t>
                </a:r>
                <a14:m>
                  <m:oMath xmlns:m="http://schemas.openxmlformats.org/officeDocument/2006/math">
                    <m:sSub>
                      <m:sSubPr>
                        <m:ctrlPr>
                          <a:rPr kumimoji="1" lang="zh-CN" altLang="zh-CN">
                            <a:latin typeface="Times New Roman" panose="02020603050405020304" pitchFamily="18" charset="0"/>
                            <a:ea typeface="微软雅黑 Light" panose="020B0502040204020203" pitchFamily="34" charset="-122"/>
                          </a:rPr>
                        </m:ctrlPr>
                      </m:sSubPr>
                      <m:e>
                        <m:r>
                          <m:rPr>
                            <m:sty m:val="p"/>
                          </m:rPr>
                          <a:rPr kumimoji="1" lang="zh-CN" altLang="zh-CN">
                            <a:latin typeface="Times New Roman" panose="02020603050405020304" pitchFamily="18" charset="0"/>
                            <a:ea typeface="微软雅黑 Light" panose="020B0502040204020203" pitchFamily="34" charset="-122"/>
                          </a:rPr>
                          <m:t>k</m:t>
                        </m:r>
                      </m:e>
                      <m:sub>
                        <m:r>
                          <m:rPr>
                            <m:sty m:val="p"/>
                          </m:rPr>
                          <a:rPr kumimoji="1" lang="zh-CN" altLang="zh-CN">
                            <a:latin typeface="Times New Roman" panose="02020603050405020304" pitchFamily="18" charset="0"/>
                            <a:ea typeface="微软雅黑 Light" panose="020B0502040204020203" pitchFamily="34" charset="-122"/>
                          </a:rPr>
                          <m:t>j</m:t>
                        </m:r>
                      </m:sub>
                    </m:sSub>
                  </m:oMath>
                </a14:m>
                <a:r>
                  <a:rPr kumimoji="1" lang="zh-CN" altLang="zh-CN" dirty="0">
                    <a:latin typeface="Times New Roman" panose="02020603050405020304" pitchFamily="18" charset="0"/>
                    <a:ea typeface="微软雅黑 Light" panose="020B0502040204020203" pitchFamily="34" charset="-122"/>
                  </a:rPr>
                  <a:t>中的多样性，其被定义为：</a:t>
                </a:r>
              </a:p>
              <a:p>
                <a:pPr indent="342892" algn="just">
                  <a:lnSpc>
                    <a:spcPct val="125000"/>
                  </a:lnSpc>
                </a:pPr>
                <a14:m>
                  <m:oMathPara xmlns:m="http://schemas.openxmlformats.org/officeDocument/2006/math">
                    <m:oMathParaPr>
                      <m:jc m:val="centerGroup"/>
                    </m:oMathParaPr>
                    <m:oMath xmlns:m="http://schemas.openxmlformats.org/officeDocument/2006/math">
                      <m:r>
                        <m:rPr>
                          <m:sty m:val="p"/>
                        </m:rPr>
                        <a:rPr kumimoji="1" lang="x-IV_mathan" altLang="zh-CN">
                          <a:latin typeface="Times New Roman" panose="02020603050405020304" pitchFamily="18" charset="0"/>
                          <a:ea typeface="微软雅黑 Light" panose="020B0502040204020203" pitchFamily="34" charset="-122"/>
                        </a:rPr>
                        <m:t>entropy</m:t>
                      </m:r>
                      <m:d>
                        <m:dPr>
                          <m:ctrlPr>
                            <a:rPr kumimoji="1" lang="x-IV_mathan" altLang="zh-CN">
                              <a:latin typeface="Times New Roman" panose="02020603050405020304" pitchFamily="18" charset="0"/>
                              <a:ea typeface="微软雅黑 Light" panose="020B0502040204020203" pitchFamily="34" charset="-122"/>
                            </a:rPr>
                          </m:ctrlPr>
                        </m:dPr>
                        <m:e>
                          <m:sSub>
                            <m:sSubPr>
                              <m:ctrlPr>
                                <a:rPr kumimoji="1" lang="x-IV_mathan" altLang="zh-CN">
                                  <a:latin typeface="Times New Roman" panose="02020603050405020304" pitchFamily="18" charset="0"/>
                                  <a:ea typeface="微软雅黑 Light" panose="020B0502040204020203" pitchFamily="34" charset="-122"/>
                                </a:rPr>
                              </m:ctrlPr>
                            </m:sSubPr>
                            <m:e>
                              <m:r>
                                <m:rPr>
                                  <m:sty m:val="p"/>
                                </m:rPr>
                                <a:rPr kumimoji="1" lang="x-IV_mathan" altLang="zh-CN">
                                  <a:latin typeface="Times New Roman" panose="02020603050405020304" pitchFamily="18" charset="0"/>
                                  <a:ea typeface="微软雅黑 Light" panose="020B0502040204020203" pitchFamily="34" charset="-122"/>
                                </a:rPr>
                                <m:t>k</m:t>
                              </m:r>
                            </m:e>
                            <m:sub>
                              <m:r>
                                <m:rPr>
                                  <m:sty m:val="p"/>
                                </m:rPr>
                                <a:rPr kumimoji="1" lang="x-IV_mathan" altLang="zh-CN">
                                  <a:latin typeface="Times New Roman" panose="02020603050405020304" pitchFamily="18" charset="0"/>
                                  <a:ea typeface="微软雅黑 Light" panose="020B0502040204020203" pitchFamily="34" charset="-122"/>
                                </a:rPr>
                                <m:t>j</m:t>
                              </m:r>
                            </m:sub>
                          </m:sSub>
                        </m:e>
                      </m:d>
                      <m:r>
                        <a:rPr kumimoji="1" lang="x-IV_mathan" altLang="zh-CN">
                          <a:latin typeface="Times New Roman" panose="02020603050405020304" pitchFamily="18" charset="0"/>
                          <a:ea typeface="微软雅黑 Light" panose="020B0502040204020203" pitchFamily="34" charset="-122"/>
                        </a:rPr>
                        <m:t>=− </m:t>
                      </m:r>
                      <m:nary>
                        <m:naryPr>
                          <m:chr m:val="∑"/>
                          <m:supHide m:val="on"/>
                          <m:ctrlPr>
                            <a:rPr kumimoji="1" lang="x-IV_mathan" altLang="zh-CN">
                              <a:latin typeface="Times New Roman" panose="02020603050405020304" pitchFamily="18" charset="0"/>
                              <a:ea typeface="微软雅黑 Light" panose="020B0502040204020203" pitchFamily="34" charset="-122"/>
                            </a:rPr>
                          </m:ctrlPr>
                        </m:naryPr>
                        <m:sub>
                          <m:r>
                            <a:rPr kumimoji="1" lang="x-IV_mathan" altLang="zh-CN">
                              <a:latin typeface="Times New Roman" panose="02020603050405020304" pitchFamily="18" charset="0"/>
                              <a:ea typeface="微软雅黑 Light" panose="020B0502040204020203" pitchFamily="34" charset="-122"/>
                            </a:rPr>
                            <m:t>𝑖</m:t>
                          </m:r>
                        </m:sub>
                        <m:sup/>
                        <m:e>
                          <m:f>
                            <m:fPr>
                              <m:ctrlPr>
                                <a:rPr kumimoji="1" lang="x-IV_mathan" altLang="zh-CN">
                                  <a:latin typeface="Times New Roman" panose="02020603050405020304" pitchFamily="18" charset="0"/>
                                  <a:ea typeface="微软雅黑 Light" panose="020B0502040204020203" pitchFamily="34" charset="-122"/>
                                </a:rPr>
                              </m:ctrlPr>
                            </m:fPr>
                            <m:num>
                              <m:sSub>
                                <m:sSubPr>
                                  <m:ctrlPr>
                                    <a:rPr kumimoji="1" lang="x-IV_mathan" altLang="zh-CN">
                                      <a:latin typeface="Times New Roman" panose="02020603050405020304" pitchFamily="18" charset="0"/>
                                      <a:ea typeface="微软雅黑 Light" panose="020B0502040204020203" pitchFamily="34" charset="-122"/>
                                    </a:rPr>
                                  </m:ctrlPr>
                                </m:sSubPr>
                                <m:e>
                                  <m:d>
                                    <m:dPr>
                                      <m:begChr m:val="|"/>
                                      <m:endChr m:val="|"/>
                                      <m:ctrlPr>
                                        <a:rPr kumimoji="1" lang="x-IV_mathan" altLang="zh-CN">
                                          <a:latin typeface="Times New Roman" panose="02020603050405020304" pitchFamily="18" charset="0"/>
                                          <a:ea typeface="微软雅黑 Light" panose="020B0502040204020203" pitchFamily="34" charset="-122"/>
                                        </a:rPr>
                                      </m:ctrlPr>
                                    </m:dPr>
                                    <m:e>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𝑘</m:t>
                                          </m:r>
                                        </m:e>
                                        <m:sub>
                                          <m:r>
                                            <a:rPr kumimoji="1" lang="x-IV_mathan" altLang="zh-CN">
                                              <a:latin typeface="Times New Roman" panose="02020603050405020304" pitchFamily="18" charset="0"/>
                                              <a:ea typeface="微软雅黑 Light" panose="020B0502040204020203" pitchFamily="34" charset="-122"/>
                                            </a:rPr>
                                            <m:t>𝑗</m:t>
                                          </m:r>
                                        </m:sub>
                                      </m:sSub>
                                    </m:e>
                                  </m:d>
                                </m:e>
                                <m:sub>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𝐶</m:t>
                                      </m:r>
                                    </m:e>
                                    <m:sub>
                                      <m:r>
                                        <a:rPr kumimoji="1" lang="x-IV_mathan" altLang="zh-CN">
                                          <a:latin typeface="Times New Roman" panose="02020603050405020304" pitchFamily="18" charset="0"/>
                                          <a:ea typeface="微软雅黑 Light" panose="020B0502040204020203" pitchFamily="34" charset="-122"/>
                                        </a:rPr>
                                        <m:t>𝑖</m:t>
                                      </m:r>
                                    </m:sub>
                                  </m:sSub>
                                </m:sub>
                              </m:sSub>
                            </m:num>
                            <m:den>
                              <m:d>
                                <m:dPr>
                                  <m:begChr m:val="|"/>
                                  <m:endChr m:val="|"/>
                                  <m:ctrlPr>
                                    <a:rPr kumimoji="1" lang="x-IV_mathan" altLang="zh-CN">
                                      <a:latin typeface="Times New Roman" panose="02020603050405020304" pitchFamily="18" charset="0"/>
                                      <a:ea typeface="微软雅黑 Light" panose="020B0502040204020203" pitchFamily="34" charset="-122"/>
                                    </a:rPr>
                                  </m:ctrlPr>
                                </m:dPr>
                                <m:e>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𝑘</m:t>
                                      </m:r>
                                    </m:e>
                                    <m:sub>
                                      <m:r>
                                        <a:rPr kumimoji="1" lang="x-IV_mathan" altLang="zh-CN">
                                          <a:latin typeface="Times New Roman" panose="02020603050405020304" pitchFamily="18" charset="0"/>
                                          <a:ea typeface="微软雅黑 Light" panose="020B0502040204020203" pitchFamily="34" charset="-122"/>
                                        </a:rPr>
                                        <m:t>𝑗</m:t>
                                      </m:r>
                                    </m:sub>
                                  </m:sSub>
                                </m:e>
                              </m:d>
                            </m:den>
                          </m:f>
                          <m:func>
                            <m:funcPr>
                              <m:ctrlPr>
                                <a:rPr kumimoji="1" lang="x-IV_mathan" altLang="zh-CN">
                                  <a:latin typeface="Times New Roman" panose="02020603050405020304" pitchFamily="18" charset="0"/>
                                  <a:ea typeface="微软雅黑 Light" panose="020B0502040204020203" pitchFamily="34" charset="-122"/>
                                </a:rPr>
                              </m:ctrlPr>
                            </m:funcPr>
                            <m:fName>
                              <m:r>
                                <m:rPr>
                                  <m:sty m:val="p"/>
                                </m:rPr>
                                <a:rPr kumimoji="1" lang="x-IV_mathan" altLang="zh-CN">
                                  <a:latin typeface="Times New Roman" panose="02020603050405020304" pitchFamily="18" charset="0"/>
                                  <a:ea typeface="微软雅黑 Light" panose="020B0502040204020203" pitchFamily="34" charset="-122"/>
                                </a:rPr>
                                <m:t>log</m:t>
                              </m:r>
                            </m:fName>
                            <m:e>
                              <m:f>
                                <m:fPr>
                                  <m:ctrlPr>
                                    <a:rPr kumimoji="1" lang="x-IV_mathan" altLang="zh-CN">
                                      <a:latin typeface="Times New Roman" panose="02020603050405020304" pitchFamily="18" charset="0"/>
                                      <a:ea typeface="微软雅黑 Light" panose="020B0502040204020203" pitchFamily="34" charset="-122"/>
                                    </a:rPr>
                                  </m:ctrlPr>
                                </m:fPr>
                                <m:num>
                                  <m:sSub>
                                    <m:sSubPr>
                                      <m:ctrlPr>
                                        <a:rPr kumimoji="1" lang="x-IV_mathan" altLang="zh-CN">
                                          <a:latin typeface="Times New Roman" panose="02020603050405020304" pitchFamily="18" charset="0"/>
                                          <a:ea typeface="微软雅黑 Light" panose="020B0502040204020203" pitchFamily="34" charset="-122"/>
                                        </a:rPr>
                                      </m:ctrlPr>
                                    </m:sSubPr>
                                    <m:e>
                                      <m:d>
                                        <m:dPr>
                                          <m:begChr m:val="|"/>
                                          <m:endChr m:val="|"/>
                                          <m:ctrlPr>
                                            <a:rPr kumimoji="1" lang="x-IV_mathan" altLang="zh-CN">
                                              <a:latin typeface="Times New Roman" panose="02020603050405020304" pitchFamily="18" charset="0"/>
                                              <a:ea typeface="微软雅黑 Light" panose="020B0502040204020203" pitchFamily="34" charset="-122"/>
                                            </a:rPr>
                                          </m:ctrlPr>
                                        </m:dPr>
                                        <m:e>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𝐾</m:t>
                                              </m:r>
                                            </m:e>
                                            <m:sub>
                                              <m:r>
                                                <a:rPr kumimoji="1" lang="x-IV_mathan" altLang="zh-CN">
                                                  <a:latin typeface="Times New Roman" panose="02020603050405020304" pitchFamily="18" charset="0"/>
                                                  <a:ea typeface="微软雅黑 Light" panose="020B0502040204020203" pitchFamily="34" charset="-122"/>
                                                </a:rPr>
                                                <m:t>𝑗</m:t>
                                              </m:r>
                                            </m:sub>
                                          </m:sSub>
                                        </m:e>
                                      </m:d>
                                    </m:e>
                                    <m:sub>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𝐶</m:t>
                                          </m:r>
                                        </m:e>
                                        <m:sub>
                                          <m:r>
                                            <a:rPr kumimoji="1" lang="x-IV_mathan" altLang="zh-CN">
                                              <a:latin typeface="Times New Roman" panose="02020603050405020304" pitchFamily="18" charset="0"/>
                                              <a:ea typeface="微软雅黑 Light" panose="020B0502040204020203" pitchFamily="34" charset="-122"/>
                                            </a:rPr>
                                            <m:t>𝑖</m:t>
                                          </m:r>
                                        </m:sub>
                                      </m:sSub>
                                    </m:sub>
                                  </m:sSub>
                                </m:num>
                                <m:den>
                                  <m:d>
                                    <m:dPr>
                                      <m:begChr m:val="|"/>
                                      <m:endChr m:val="|"/>
                                      <m:ctrlPr>
                                        <a:rPr kumimoji="1" lang="x-IV_mathan" altLang="zh-CN">
                                          <a:latin typeface="Times New Roman" panose="02020603050405020304" pitchFamily="18" charset="0"/>
                                          <a:ea typeface="微软雅黑 Light" panose="020B0502040204020203" pitchFamily="34" charset="-122"/>
                                        </a:rPr>
                                      </m:ctrlPr>
                                    </m:dPr>
                                    <m:e>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𝑘</m:t>
                                          </m:r>
                                        </m:e>
                                        <m:sub>
                                          <m:r>
                                            <a:rPr kumimoji="1" lang="x-IV_mathan" altLang="zh-CN">
                                              <a:latin typeface="Times New Roman" panose="02020603050405020304" pitchFamily="18" charset="0"/>
                                              <a:ea typeface="微软雅黑 Light" panose="020B0502040204020203" pitchFamily="34" charset="-122"/>
                                            </a:rPr>
                                            <m:t>𝑗</m:t>
                                          </m:r>
                                        </m:sub>
                                      </m:sSub>
                                    </m:e>
                                  </m:d>
                                </m:den>
                              </m:f>
                              <m:r>
                                <a:rPr kumimoji="1" lang="x-IV_mathan" altLang="zh-CN">
                                  <a:latin typeface="Times New Roman" panose="02020603050405020304" pitchFamily="18" charset="0"/>
                                  <a:ea typeface="微软雅黑 Light" panose="020B0502040204020203" pitchFamily="34" charset="-122"/>
                                </a:rPr>
                                <m:t> </m:t>
                              </m:r>
                            </m:e>
                          </m:func>
                        </m:e>
                      </m:nary>
                    </m:oMath>
                  </m:oMathPara>
                </a14:m>
                <a:endParaRPr kumimoji="1" lang="x-IV_mathan" altLang="zh-CN" dirty="0">
                  <a:latin typeface="Times New Roman" panose="02020603050405020304" pitchFamily="18" charset="0"/>
                  <a:ea typeface="微软雅黑 Light" panose="020B0502040204020203" pitchFamily="34" charset="-122"/>
                </a:endParaRPr>
              </a:p>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总的聚类熵为：</a:t>
                </a:r>
              </a:p>
              <a:p>
                <a:pPr indent="342892" algn="just">
                  <a:lnSpc>
                    <a:spcPct val="125000"/>
                  </a:lnSpc>
                </a:pPr>
                <a14:m>
                  <m:oMathPara xmlns:m="http://schemas.openxmlformats.org/officeDocument/2006/math">
                    <m:oMathParaPr>
                      <m:jc m:val="centerGroup"/>
                    </m:oMathParaPr>
                    <m:oMath xmlns:m="http://schemas.openxmlformats.org/officeDocument/2006/math">
                      <m:r>
                        <m:rPr>
                          <m:sty m:val="p"/>
                        </m:rPr>
                        <a:rPr kumimoji="1" lang="x-IV_mathan" altLang="zh-CN">
                          <a:latin typeface="Times New Roman" panose="02020603050405020304" pitchFamily="18" charset="0"/>
                          <a:ea typeface="微软雅黑 Light" panose="020B0502040204020203" pitchFamily="34" charset="-122"/>
                        </a:rPr>
                        <m:t>cluster</m:t>
                      </m:r>
                      <m:r>
                        <a:rPr kumimoji="1" lang="x-IV_mathan" altLang="zh-CN">
                          <a:latin typeface="Times New Roman" panose="02020603050405020304" pitchFamily="18" charset="0"/>
                          <a:ea typeface="微软雅黑 Light" panose="020B0502040204020203" pitchFamily="34" charset="-122"/>
                        </a:rPr>
                        <m:t> </m:t>
                      </m:r>
                      <m:r>
                        <m:rPr>
                          <m:sty m:val="p"/>
                        </m:rPr>
                        <a:rPr kumimoji="1" lang="x-IV_mathan" altLang="zh-CN">
                          <a:latin typeface="Times New Roman" panose="02020603050405020304" pitchFamily="18" charset="0"/>
                          <a:ea typeface="微软雅黑 Light" panose="020B0502040204020203" pitchFamily="34" charset="-122"/>
                        </a:rPr>
                        <m:t>entropy</m:t>
                      </m:r>
                      <m:r>
                        <a:rPr kumimoji="1" lang="x-IV_mathan" altLang="zh-CN">
                          <a:latin typeface="Times New Roman" panose="02020603050405020304" pitchFamily="18" charset="0"/>
                          <a:ea typeface="微软雅黑 Light" panose="020B0502040204020203" pitchFamily="34" charset="-122"/>
                        </a:rPr>
                        <m:t>= </m:t>
                      </m:r>
                      <m:nary>
                        <m:naryPr>
                          <m:chr m:val="∑"/>
                          <m:ctrlPr>
                            <a:rPr kumimoji="1" lang="x-IV_mathan" altLang="zh-CN">
                              <a:latin typeface="Times New Roman" panose="02020603050405020304" pitchFamily="18" charset="0"/>
                              <a:ea typeface="微软雅黑 Light" panose="020B0502040204020203" pitchFamily="34" charset="-122"/>
                            </a:rPr>
                          </m:ctrlPr>
                        </m:naryPr>
                        <m:sub>
                          <m:r>
                            <a:rPr kumimoji="1" lang="x-IV_mathan" altLang="zh-CN">
                              <a:latin typeface="Times New Roman" panose="02020603050405020304" pitchFamily="18" charset="0"/>
                              <a:ea typeface="微软雅黑 Light" panose="020B0502040204020203" pitchFamily="34" charset="-122"/>
                            </a:rPr>
                            <m:t>𝑗</m:t>
                          </m:r>
                          <m:r>
                            <a:rPr kumimoji="1" lang="x-IV_mathan" altLang="zh-CN">
                              <a:latin typeface="Times New Roman" panose="02020603050405020304" pitchFamily="18" charset="0"/>
                              <a:ea typeface="微软雅黑 Light" panose="020B0502040204020203" pitchFamily="34" charset="-122"/>
                            </a:rPr>
                            <m:t>=1</m:t>
                          </m:r>
                        </m:sub>
                        <m:sup>
                          <m:r>
                            <a:rPr kumimoji="1" lang="x-IV_mathan" altLang="zh-CN">
                              <a:latin typeface="Times New Roman" panose="02020603050405020304" pitchFamily="18" charset="0"/>
                              <a:ea typeface="微软雅黑 Light" panose="020B0502040204020203" pitchFamily="34" charset="-122"/>
                            </a:rPr>
                            <m:t>𝐾</m:t>
                          </m:r>
                        </m:sup>
                        <m:e>
                          <m:f>
                            <m:fPr>
                              <m:ctrlPr>
                                <a:rPr kumimoji="1" lang="x-IV_mathan" altLang="zh-CN">
                                  <a:latin typeface="Times New Roman" panose="02020603050405020304" pitchFamily="18" charset="0"/>
                                  <a:ea typeface="微软雅黑 Light" panose="020B0502040204020203" pitchFamily="34" charset="-122"/>
                                </a:rPr>
                              </m:ctrlPr>
                            </m:fPr>
                            <m:num>
                              <m:d>
                                <m:dPr>
                                  <m:begChr m:val="|"/>
                                  <m:endChr m:val="|"/>
                                  <m:ctrlPr>
                                    <a:rPr kumimoji="1" lang="x-IV_mathan" altLang="zh-CN">
                                      <a:latin typeface="Times New Roman" panose="02020603050405020304" pitchFamily="18" charset="0"/>
                                      <a:ea typeface="微软雅黑 Light" panose="020B0502040204020203" pitchFamily="34" charset="-122"/>
                                    </a:rPr>
                                  </m:ctrlPr>
                                </m:dPr>
                                <m:e>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𝑘</m:t>
                                      </m:r>
                                    </m:e>
                                    <m:sub>
                                      <m:r>
                                        <a:rPr kumimoji="1" lang="x-IV_mathan" altLang="zh-CN">
                                          <a:latin typeface="Times New Roman" panose="02020603050405020304" pitchFamily="18" charset="0"/>
                                          <a:ea typeface="微软雅黑 Light" panose="020B0502040204020203" pitchFamily="34" charset="-122"/>
                                        </a:rPr>
                                        <m:t>𝑗</m:t>
                                      </m:r>
                                    </m:sub>
                                  </m:sSub>
                                </m:e>
                              </m:d>
                            </m:num>
                            <m:den>
                              <m:d>
                                <m:dPr>
                                  <m:begChr m:val="|"/>
                                  <m:endChr m:val="|"/>
                                  <m:ctrlPr>
                                    <a:rPr kumimoji="1" lang="x-IV_mathan" altLang="zh-CN">
                                      <a:latin typeface="Times New Roman" panose="02020603050405020304" pitchFamily="18" charset="0"/>
                                      <a:ea typeface="微软雅黑 Light" panose="020B0502040204020203" pitchFamily="34" charset="-122"/>
                                    </a:rPr>
                                  </m:ctrlPr>
                                </m:dPr>
                                <m:e>
                                  <m:r>
                                    <a:rPr kumimoji="1" lang="x-IV_mathan" altLang="zh-CN">
                                      <a:latin typeface="Times New Roman" panose="02020603050405020304" pitchFamily="18" charset="0"/>
                                      <a:ea typeface="微软雅黑 Light" panose="020B0502040204020203" pitchFamily="34" charset="-122"/>
                                    </a:rPr>
                                    <m:t>𝐷</m:t>
                                  </m:r>
                                </m:e>
                              </m:d>
                            </m:den>
                          </m:f>
                        </m:e>
                      </m:nary>
                      <m:r>
                        <a:rPr kumimoji="1" lang="x-IV_mathan" altLang="zh-CN">
                          <a:latin typeface="Times New Roman" panose="02020603050405020304" pitchFamily="18" charset="0"/>
                          <a:ea typeface="微软雅黑 Light" panose="020B0502040204020203" pitchFamily="34" charset="-122"/>
                        </a:rPr>
                        <m:t>𝑒𝑛𝑡𝑟𝑜𝑝𝑦</m:t>
                      </m:r>
                      <m:r>
                        <a:rPr kumimoji="1" lang="x-IV_mathan" altLang="zh-CN">
                          <a:latin typeface="Times New Roman" panose="02020603050405020304" pitchFamily="18" charset="0"/>
                          <a:ea typeface="微软雅黑 Light" panose="020B0502040204020203" pitchFamily="34" charset="-122"/>
                        </a:rPr>
                        <m:t>(</m:t>
                      </m:r>
                      <m:sSub>
                        <m:sSubPr>
                          <m:ctrlPr>
                            <a:rPr kumimoji="1" lang="x-IV_mathan" altLang="zh-CN">
                              <a:latin typeface="Times New Roman" panose="02020603050405020304" pitchFamily="18" charset="0"/>
                              <a:ea typeface="微软雅黑 Light" panose="020B0502040204020203" pitchFamily="34" charset="-122"/>
                            </a:rPr>
                          </m:ctrlPr>
                        </m:sSubPr>
                        <m:e>
                          <m:r>
                            <a:rPr kumimoji="1" lang="x-IV_mathan" altLang="zh-CN">
                              <a:latin typeface="Times New Roman" panose="02020603050405020304" pitchFamily="18" charset="0"/>
                              <a:ea typeface="微软雅黑 Light" panose="020B0502040204020203" pitchFamily="34" charset="-122"/>
                            </a:rPr>
                            <m:t>𝑘</m:t>
                          </m:r>
                        </m:e>
                        <m:sub>
                          <m:r>
                            <a:rPr kumimoji="1" lang="x-IV_mathan" altLang="zh-CN">
                              <a:latin typeface="Times New Roman" panose="02020603050405020304" pitchFamily="18" charset="0"/>
                              <a:ea typeface="微软雅黑 Light" panose="020B0502040204020203" pitchFamily="34" charset="-122"/>
                            </a:rPr>
                            <m:t>𝑗</m:t>
                          </m:r>
                        </m:sub>
                      </m:sSub>
                      <m:r>
                        <a:rPr kumimoji="1" lang="x-IV_mathan" altLang="zh-CN">
                          <a:latin typeface="Times New Roman" panose="02020603050405020304" pitchFamily="18" charset="0"/>
                          <a:ea typeface="微软雅黑 Light" panose="020B0502040204020203" pitchFamily="34" charset="-122"/>
                        </a:rPr>
                        <m:t>)</m:t>
                      </m:r>
                    </m:oMath>
                  </m:oMathPara>
                </a14:m>
                <a:endParaRPr kumimoji="1" lang="x-IV_mathan" altLang="zh-CN" dirty="0">
                  <a:latin typeface="Times New Roman" panose="02020603050405020304" pitchFamily="18" charset="0"/>
                  <a:ea typeface="微软雅黑 Light" panose="020B0502040204020203" pitchFamily="34" charset="-122"/>
                </a:endParaRPr>
              </a:p>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一个好的聚类算法应该有着较低的聚类熵。</a:t>
                </a:r>
              </a:p>
            </p:txBody>
          </p:sp>
        </mc:Choice>
        <mc:Fallback>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3871573"/>
              </a:xfrm>
              <a:prstGeom prst="rect">
                <a:avLst/>
              </a:prstGeom>
              <a:blipFill>
                <a:blip r:embed="rId2"/>
                <a:stretch>
                  <a:fillRect l="-515" t="-472" b="-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1620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评价标准</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4087594"/>
              </a:xfrm>
              <a:prstGeom prst="rect">
                <a:avLst/>
              </a:prstGeom>
              <a:noFill/>
            </p:spPr>
            <p:txBody>
              <a:bodyPr wrap="square" rtlCol="0">
                <a:spAutoFit/>
              </a:bodyPr>
              <a:lstStyle/>
              <a:p>
                <a:pPr indent="342892" algn="just">
                  <a:lnSpc>
                    <a:spcPct val="125000"/>
                  </a:lnSpc>
                  <a:buFont typeface="Arial" panose="020B0604020202020204" pitchFamily="34" charset="0"/>
                  <a:buChar char="•"/>
                </a:pPr>
                <a:r>
                  <a:rPr kumimoji="1" lang="zh-CN" altLang="en-US" b="1" dirty="0">
                    <a:latin typeface="黑体" panose="02010609060101010101" pitchFamily="49" charset="-122"/>
                    <a:ea typeface="黑体" panose="02010609060101010101" pitchFamily="49" charset="-122"/>
                  </a:rPr>
                  <a:t>类熵：</a:t>
                </a:r>
                <a:endParaRPr kumimoji="1" lang="en-US" altLang="zh-CN" b="1" dirty="0">
                  <a:latin typeface="黑体" panose="02010609060101010101" pitchFamily="49" charset="-122"/>
                  <a:ea typeface="黑体" panose="02010609060101010101" pitchFamily="49" charset="-122"/>
                </a:endParaRPr>
              </a:p>
              <a:p>
                <a:pPr indent="342892" algn="just">
                  <a:lnSpc>
                    <a:spcPct val="125000"/>
                  </a:lnSpc>
                  <a:buFont typeface="Arial" panose="020B0604020202020204" pitchFamily="34" charset="0"/>
                  <a:buChar char="•"/>
                </a:pPr>
                <a:endParaRPr kumimoji="1" lang="en-US" altLang="zh-CN" b="1" dirty="0">
                  <a:latin typeface="黑体" panose="02010609060101010101" pitchFamily="49" charset="-122"/>
                  <a:ea typeface="黑体" panose="02010609060101010101" pitchFamily="49" charset="-122"/>
                </a:endParaRPr>
              </a:p>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聚类纯度和聚类熵衡量聚类内的同质性，但是它们都不能衡量每个主题的召回率，因此我们引入了类熵：</a:t>
                </a:r>
              </a:p>
              <a:p>
                <a:pPr indent="342892" algn="just">
                  <a:lnSpc>
                    <a:spcPct val="125000"/>
                  </a:lnSpc>
                </a:pPr>
                <a14:m>
                  <m:oMathPara xmlns:m="http://schemas.openxmlformats.org/officeDocument/2006/math">
                    <m:oMathParaPr>
                      <m:jc m:val="centerGroup"/>
                    </m:oMathParaPr>
                    <m:oMath xmlns:m="http://schemas.openxmlformats.org/officeDocument/2006/math">
                      <m:r>
                        <a:rPr kumimoji="1" lang="x-IV_mathan" altLang="zh-CN"/>
                        <m:t>𝐸𝑛𝑡𝑟𝑜𝑝𝑦</m:t>
                      </m:r>
                      <m:d>
                        <m:dPr>
                          <m:ctrlPr>
                            <a:rPr kumimoji="1" lang="x-IV_mathan" altLang="zh-CN"/>
                          </m:ctrlPr>
                        </m:dPr>
                        <m:e>
                          <m:sSub>
                            <m:sSubPr>
                              <m:ctrlPr>
                                <a:rPr kumimoji="1" lang="x-IV_mathan" altLang="zh-CN"/>
                              </m:ctrlPr>
                            </m:sSubPr>
                            <m:e>
                              <m:r>
                                <a:rPr kumimoji="1" lang="x-IV_mathan" altLang="zh-CN"/>
                                <m:t>𝐶</m:t>
                              </m:r>
                            </m:e>
                            <m:sub>
                              <m:r>
                                <a:rPr kumimoji="1" lang="x-IV_mathan" altLang="zh-CN"/>
                                <m:t>𝑖</m:t>
                              </m:r>
                            </m:sub>
                          </m:sSub>
                        </m:e>
                      </m:d>
                      <m:r>
                        <a:rPr kumimoji="1" lang="x-IV_mathan" altLang="zh-CN"/>
                        <m:t>=−</m:t>
                      </m:r>
                      <m:nary>
                        <m:naryPr>
                          <m:chr m:val="∑"/>
                          <m:supHide m:val="on"/>
                          <m:ctrlPr>
                            <a:rPr kumimoji="1" lang="x-IV_mathan" altLang="zh-CN"/>
                          </m:ctrlPr>
                        </m:naryPr>
                        <m:sub>
                          <m:r>
                            <a:rPr kumimoji="1" lang="x-IV_mathan" altLang="zh-CN"/>
                            <m:t>𝑗</m:t>
                          </m:r>
                        </m:sub>
                        <m:sup/>
                        <m:e>
                          <m:f>
                            <m:fPr>
                              <m:ctrlPr>
                                <a:rPr kumimoji="1" lang="x-IV_mathan" altLang="zh-CN"/>
                              </m:ctrlPr>
                            </m:fPr>
                            <m:num>
                              <m:sSub>
                                <m:sSubPr>
                                  <m:ctrlPr>
                                    <a:rPr kumimoji="1" lang="x-IV_mathan" altLang="zh-CN"/>
                                  </m:ctrlPr>
                                </m:sSubPr>
                                <m:e>
                                  <m:d>
                                    <m:dPr>
                                      <m:begChr m:val="|"/>
                                      <m:endChr m:val="|"/>
                                      <m:ctrlPr>
                                        <a:rPr kumimoji="1" lang="x-IV_mathan" altLang="zh-CN"/>
                                      </m:ctrlPr>
                                    </m:dPr>
                                    <m:e>
                                      <m:sSub>
                                        <m:sSubPr>
                                          <m:ctrlPr>
                                            <a:rPr kumimoji="1" lang="x-IV_mathan" altLang="zh-CN"/>
                                          </m:ctrlPr>
                                        </m:sSubPr>
                                        <m:e>
                                          <m:r>
                                            <a:rPr kumimoji="1" lang="x-IV_mathan" altLang="zh-CN"/>
                                            <m:t>𝐶</m:t>
                                          </m:r>
                                        </m:e>
                                        <m:sub>
                                          <m:r>
                                            <a:rPr kumimoji="1" lang="x-IV_mathan" altLang="zh-CN"/>
                                            <m:t>𝑖</m:t>
                                          </m:r>
                                        </m:sub>
                                      </m:sSub>
                                    </m:e>
                                  </m:d>
                                </m:e>
                                <m:sub>
                                  <m:sSub>
                                    <m:sSubPr>
                                      <m:ctrlPr>
                                        <a:rPr kumimoji="1" lang="x-IV_mathan" altLang="zh-CN"/>
                                      </m:ctrlPr>
                                    </m:sSubPr>
                                    <m:e>
                                      <m:r>
                                        <a:rPr kumimoji="1" lang="x-IV_mathan" altLang="zh-CN"/>
                                        <m:t>𝑘</m:t>
                                      </m:r>
                                    </m:e>
                                    <m:sub>
                                      <m:r>
                                        <a:rPr kumimoji="1" lang="x-IV_mathan" altLang="zh-CN"/>
                                        <m:t>𝑗</m:t>
                                      </m:r>
                                    </m:sub>
                                  </m:sSub>
                                </m:sub>
                              </m:sSub>
                            </m:num>
                            <m:den>
                              <m:d>
                                <m:dPr>
                                  <m:begChr m:val="|"/>
                                  <m:endChr m:val="|"/>
                                  <m:ctrlPr>
                                    <a:rPr kumimoji="1" lang="x-IV_mathan" altLang="zh-CN"/>
                                  </m:ctrlPr>
                                </m:dPr>
                                <m:e>
                                  <m:sSub>
                                    <m:sSubPr>
                                      <m:ctrlPr>
                                        <a:rPr kumimoji="1" lang="x-IV_mathan" altLang="zh-CN"/>
                                      </m:ctrlPr>
                                    </m:sSubPr>
                                    <m:e>
                                      <m:r>
                                        <a:rPr kumimoji="1" lang="x-IV_mathan" altLang="zh-CN"/>
                                        <m:t>𝐶</m:t>
                                      </m:r>
                                    </m:e>
                                    <m:sub>
                                      <m:r>
                                        <a:rPr kumimoji="1" lang="x-IV_mathan" altLang="zh-CN"/>
                                        <m:t>𝑖</m:t>
                                      </m:r>
                                    </m:sub>
                                  </m:sSub>
                                </m:e>
                              </m:d>
                            </m:den>
                          </m:f>
                          <m:func>
                            <m:funcPr>
                              <m:ctrlPr>
                                <a:rPr kumimoji="1" lang="x-IV_mathan" altLang="zh-CN"/>
                              </m:ctrlPr>
                            </m:funcPr>
                            <m:fName>
                              <m:r>
                                <m:rPr>
                                  <m:sty m:val="p"/>
                                </m:rPr>
                                <a:rPr kumimoji="1" lang="x-IV_mathan" altLang="zh-CN"/>
                                <m:t>log</m:t>
                              </m:r>
                            </m:fName>
                            <m:e>
                              <m:f>
                                <m:fPr>
                                  <m:ctrlPr>
                                    <a:rPr kumimoji="1" lang="x-IV_mathan" altLang="zh-CN"/>
                                  </m:ctrlPr>
                                </m:fPr>
                                <m:num>
                                  <m:sSub>
                                    <m:sSubPr>
                                      <m:ctrlPr>
                                        <a:rPr kumimoji="1" lang="x-IV_mathan" altLang="zh-CN"/>
                                      </m:ctrlPr>
                                    </m:sSubPr>
                                    <m:e>
                                      <m:d>
                                        <m:dPr>
                                          <m:begChr m:val="|"/>
                                          <m:endChr m:val="|"/>
                                          <m:ctrlPr>
                                            <a:rPr kumimoji="1" lang="x-IV_mathan" altLang="zh-CN"/>
                                          </m:ctrlPr>
                                        </m:dPr>
                                        <m:e>
                                          <m:sSub>
                                            <m:sSubPr>
                                              <m:ctrlPr>
                                                <a:rPr kumimoji="1" lang="x-IV_mathan" altLang="zh-CN"/>
                                              </m:ctrlPr>
                                            </m:sSubPr>
                                            <m:e>
                                              <m:r>
                                                <a:rPr kumimoji="1" lang="x-IV_mathan" altLang="zh-CN"/>
                                                <m:t>𝐶</m:t>
                                              </m:r>
                                            </m:e>
                                            <m:sub>
                                              <m:r>
                                                <a:rPr kumimoji="1" lang="x-IV_mathan" altLang="zh-CN"/>
                                                <m:t>𝑖</m:t>
                                              </m:r>
                                            </m:sub>
                                          </m:sSub>
                                        </m:e>
                                      </m:d>
                                    </m:e>
                                    <m:sub>
                                      <m:sSub>
                                        <m:sSubPr>
                                          <m:ctrlPr>
                                            <a:rPr kumimoji="1" lang="x-IV_mathan" altLang="zh-CN"/>
                                          </m:ctrlPr>
                                        </m:sSubPr>
                                        <m:e>
                                          <m:r>
                                            <a:rPr kumimoji="1" lang="x-IV_mathan" altLang="zh-CN"/>
                                            <m:t>𝑘</m:t>
                                          </m:r>
                                        </m:e>
                                        <m:sub>
                                          <m:r>
                                            <a:rPr kumimoji="1" lang="x-IV_mathan" altLang="zh-CN"/>
                                            <m:t>𝑖</m:t>
                                          </m:r>
                                        </m:sub>
                                      </m:sSub>
                                    </m:sub>
                                  </m:sSub>
                                </m:num>
                                <m:den>
                                  <m:d>
                                    <m:dPr>
                                      <m:begChr m:val="|"/>
                                      <m:endChr m:val="|"/>
                                      <m:ctrlPr>
                                        <a:rPr kumimoji="1" lang="x-IV_mathan" altLang="zh-CN"/>
                                      </m:ctrlPr>
                                    </m:dPr>
                                    <m:e>
                                      <m:sSub>
                                        <m:sSubPr>
                                          <m:ctrlPr>
                                            <a:rPr kumimoji="1" lang="x-IV_mathan" altLang="zh-CN"/>
                                          </m:ctrlPr>
                                        </m:sSubPr>
                                        <m:e>
                                          <m:r>
                                            <a:rPr kumimoji="1" lang="x-IV_mathan" altLang="zh-CN"/>
                                            <m:t>𝐶</m:t>
                                          </m:r>
                                        </m:e>
                                        <m:sub>
                                          <m:r>
                                            <a:rPr kumimoji="1" lang="x-IV_mathan" altLang="zh-CN"/>
                                            <m:t>𝑖</m:t>
                                          </m:r>
                                        </m:sub>
                                      </m:sSub>
                                    </m:e>
                                  </m:d>
                                </m:den>
                              </m:f>
                            </m:e>
                          </m:func>
                          <m:r>
                            <a:rPr kumimoji="1" lang="x-IV_mathan" altLang="zh-CN"/>
                            <m:t> </m:t>
                          </m:r>
                        </m:e>
                      </m:nary>
                    </m:oMath>
                  </m:oMathPara>
                </a14:m>
                <a:endParaRPr kumimoji="1" lang="x-IV_mathan" altLang="zh-CN" dirty="0">
                  <a:latin typeface="Times New Roman" panose="02020603050405020304" pitchFamily="18" charset="0"/>
                  <a:ea typeface="微软雅黑 Light" panose="020B0502040204020203" pitchFamily="34" charset="-122"/>
                </a:endParaRPr>
              </a:p>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一个聚类方法的总的类熵为：</a:t>
                </a:r>
              </a:p>
              <a:p>
                <a:pPr indent="342892" algn="just">
                  <a:lnSpc>
                    <a:spcPct val="125000"/>
                  </a:lnSpc>
                </a:pPr>
                <a14:m>
                  <m:oMathPara xmlns:m="http://schemas.openxmlformats.org/officeDocument/2006/math">
                    <m:oMathParaPr>
                      <m:jc m:val="centerGroup"/>
                    </m:oMathParaPr>
                    <m:oMath xmlns:m="http://schemas.openxmlformats.org/officeDocument/2006/math">
                      <m:r>
                        <m:rPr>
                          <m:sty m:val="p"/>
                        </m:rPr>
                        <a:rPr kumimoji="1" lang="x-IV_mathan" altLang="zh-CN"/>
                        <m:t>class</m:t>
                      </m:r>
                      <m:r>
                        <a:rPr kumimoji="1" lang="x-IV_mathan" altLang="zh-CN"/>
                        <m:t> </m:t>
                      </m:r>
                      <m:r>
                        <m:rPr>
                          <m:sty m:val="p"/>
                        </m:rPr>
                        <a:rPr kumimoji="1" lang="x-IV_mathan" altLang="zh-CN"/>
                        <m:t>entropy</m:t>
                      </m:r>
                      <m:r>
                        <a:rPr kumimoji="1" lang="x-IV_mathan" altLang="zh-CN"/>
                        <m:t>= </m:t>
                      </m:r>
                      <m:nary>
                        <m:naryPr>
                          <m:chr m:val="∑"/>
                          <m:ctrlPr>
                            <a:rPr kumimoji="1" lang="x-IV_mathan" altLang="zh-CN"/>
                          </m:ctrlPr>
                        </m:naryPr>
                        <m:sub>
                          <m:r>
                            <a:rPr kumimoji="1" lang="x-IV_mathan" altLang="zh-CN"/>
                            <m:t>𝑖</m:t>
                          </m:r>
                          <m:r>
                            <a:rPr kumimoji="1" lang="x-IV_mathan" altLang="zh-CN"/>
                            <m:t>=1</m:t>
                          </m:r>
                        </m:sub>
                        <m:sup>
                          <m:r>
                            <a:rPr kumimoji="1" lang="x-IV_mathan" altLang="zh-CN"/>
                            <m:t>𝐾</m:t>
                          </m:r>
                        </m:sup>
                        <m:e>
                          <m:f>
                            <m:fPr>
                              <m:ctrlPr>
                                <a:rPr kumimoji="1" lang="x-IV_mathan" altLang="zh-CN"/>
                              </m:ctrlPr>
                            </m:fPr>
                            <m:num>
                              <m:d>
                                <m:dPr>
                                  <m:begChr m:val="|"/>
                                  <m:endChr m:val="|"/>
                                  <m:ctrlPr>
                                    <a:rPr kumimoji="1" lang="x-IV_mathan" altLang="zh-CN"/>
                                  </m:ctrlPr>
                                </m:dPr>
                                <m:e>
                                  <m:sSub>
                                    <m:sSubPr>
                                      <m:ctrlPr>
                                        <a:rPr kumimoji="1" lang="x-IV_mathan" altLang="zh-CN"/>
                                      </m:ctrlPr>
                                    </m:sSubPr>
                                    <m:e>
                                      <m:r>
                                        <a:rPr kumimoji="1" lang="x-IV_mathan" altLang="zh-CN"/>
                                        <m:t>𝐶</m:t>
                                      </m:r>
                                    </m:e>
                                    <m:sub>
                                      <m:r>
                                        <a:rPr kumimoji="1" lang="x-IV_mathan" altLang="zh-CN"/>
                                        <m:t>𝑖</m:t>
                                      </m:r>
                                    </m:sub>
                                  </m:sSub>
                                </m:e>
                              </m:d>
                            </m:num>
                            <m:den>
                              <m:d>
                                <m:dPr>
                                  <m:begChr m:val="|"/>
                                  <m:endChr m:val="|"/>
                                  <m:ctrlPr>
                                    <a:rPr kumimoji="1" lang="x-IV_mathan" altLang="zh-CN"/>
                                  </m:ctrlPr>
                                </m:dPr>
                                <m:e>
                                  <m:r>
                                    <a:rPr kumimoji="1" lang="x-IV_mathan" altLang="zh-CN"/>
                                    <m:t>𝐷</m:t>
                                  </m:r>
                                </m:e>
                              </m:d>
                            </m:den>
                          </m:f>
                          <m:r>
                            <a:rPr kumimoji="1" lang="x-IV_mathan" altLang="zh-CN"/>
                            <m:t>𝑒𝑛𝑟𝑒𝑜𝑝𝑦</m:t>
                          </m:r>
                          <m:r>
                            <a:rPr kumimoji="1" lang="x-IV_mathan" altLang="zh-CN"/>
                            <m:t>(</m:t>
                          </m:r>
                          <m:sSub>
                            <m:sSubPr>
                              <m:ctrlPr>
                                <a:rPr kumimoji="1" lang="x-IV_mathan" altLang="zh-CN"/>
                              </m:ctrlPr>
                            </m:sSubPr>
                            <m:e>
                              <m:r>
                                <a:rPr kumimoji="1" lang="x-IV_mathan" altLang="zh-CN"/>
                                <m:t>𝐶</m:t>
                              </m:r>
                            </m:e>
                            <m:sub>
                              <m:r>
                                <a:rPr kumimoji="1" lang="x-IV_mathan" altLang="zh-CN"/>
                                <m:t>𝑖</m:t>
                              </m:r>
                            </m:sub>
                          </m:sSub>
                          <m:r>
                            <a:rPr kumimoji="1" lang="x-IV_mathan" altLang="zh-CN"/>
                            <m:t>)</m:t>
                          </m:r>
                        </m:e>
                      </m:nary>
                    </m:oMath>
                  </m:oMathPara>
                </a14:m>
                <a:endParaRPr kumimoji="1" lang="x-IV_mathan" altLang="zh-CN" dirty="0">
                  <a:latin typeface="Times New Roman" panose="02020603050405020304" pitchFamily="18" charset="0"/>
                  <a:ea typeface="微软雅黑 Light" panose="020B0502040204020203" pitchFamily="34" charset="-122"/>
                </a:endParaRPr>
              </a:p>
              <a:p>
                <a:pPr indent="342892" algn="just">
                  <a:lnSpc>
                    <a:spcPct val="125000"/>
                  </a:lnSpc>
                </a:pPr>
                <a:r>
                  <a:rPr kumimoji="1" lang="zh-CN" altLang="zh-CN" dirty="0">
                    <a:latin typeface="Times New Roman" panose="02020603050405020304" pitchFamily="18" charset="0"/>
                    <a:ea typeface="微软雅黑 Light" panose="020B0502040204020203" pitchFamily="34" charset="-122"/>
                  </a:rPr>
                  <a:t>我们希望类熵越小越好。</a:t>
                </a:r>
              </a:p>
            </p:txBody>
          </p:sp>
        </mc:Choice>
        <mc:Fallback>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4087594"/>
              </a:xfrm>
              <a:prstGeom prst="rect">
                <a:avLst/>
              </a:prstGeom>
              <a:blipFill>
                <a:blip r:embed="rId2"/>
                <a:stretch>
                  <a:fillRect l="-663" t="-448" r="-589" b="-7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9958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实验结果</a:t>
            </a:r>
          </a:p>
        </p:txBody>
      </p:sp>
      <p:pic>
        <p:nvPicPr>
          <p:cNvPr id="2" name="图片 1">
            <a:extLst>
              <a:ext uri="{FF2B5EF4-FFF2-40B4-BE49-F238E27FC236}">
                <a16:creationId xmlns:a16="http://schemas.microsoft.com/office/drawing/2014/main" id="{2016649A-AD54-4024-B4B2-A3461A60B394}"/>
              </a:ext>
            </a:extLst>
          </p:cNvPr>
          <p:cNvPicPr>
            <a:picLocks noChangeAspect="1"/>
          </p:cNvPicPr>
          <p:nvPr/>
        </p:nvPicPr>
        <p:blipFill>
          <a:blip r:embed="rId2"/>
          <a:stretch>
            <a:fillRect/>
          </a:stretch>
        </p:blipFill>
        <p:spPr>
          <a:xfrm>
            <a:off x="409575" y="1995487"/>
            <a:ext cx="8324850" cy="2867025"/>
          </a:xfrm>
          <a:prstGeom prst="rect">
            <a:avLst/>
          </a:prstGeom>
        </p:spPr>
      </p:pic>
    </p:spTree>
    <p:extLst>
      <p:ext uri="{BB962C8B-B14F-4D97-AF65-F5344CB8AC3E}">
        <p14:creationId xmlns:p14="http://schemas.microsoft.com/office/powerpoint/2010/main" val="21459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2700" dirty="0">
                <a:solidFill>
                  <a:schemeClr val="tx1"/>
                </a:solidFill>
              </a:rPr>
              <a:t>目录</a:t>
            </a:r>
          </a:p>
        </p:txBody>
      </p:sp>
      <p:sp>
        <p:nvSpPr>
          <p:cNvPr id="5" name="矩形 4"/>
          <p:cNvSpPr/>
          <p:nvPr/>
        </p:nvSpPr>
        <p:spPr>
          <a:xfrm>
            <a:off x="1197644" y="2455324"/>
            <a:ext cx="3828118" cy="41549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微软雅黑"/>
                <a:ea typeface="微软雅黑"/>
                <a:cs typeface="+mn-cs"/>
              </a:rPr>
              <a:t>本文所要解决的问题</a:t>
            </a:r>
          </a:p>
        </p:txBody>
      </p:sp>
      <p:sp>
        <p:nvSpPr>
          <p:cNvPr id="6" name="矩形 5"/>
          <p:cNvSpPr/>
          <p:nvPr/>
        </p:nvSpPr>
        <p:spPr>
          <a:xfrm>
            <a:off x="1197644" y="3539311"/>
            <a:ext cx="4340182" cy="41549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微软雅黑"/>
                <a:ea typeface="微软雅黑"/>
                <a:cs typeface="+mn-cs"/>
              </a:rPr>
              <a:t>采用的方法</a:t>
            </a:r>
          </a:p>
        </p:txBody>
      </p:sp>
      <p:sp>
        <p:nvSpPr>
          <p:cNvPr id="14" name="矩形 13"/>
          <p:cNvSpPr>
            <a:spLocks noChangeAspect="1"/>
          </p:cNvSpPr>
          <p:nvPr/>
        </p:nvSpPr>
        <p:spPr>
          <a:xfrm rot="2700000">
            <a:off x="454973" y="2435531"/>
            <a:ext cx="432000" cy="43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文本框 14"/>
          <p:cNvSpPr txBox="1"/>
          <p:nvPr/>
        </p:nvSpPr>
        <p:spPr>
          <a:xfrm>
            <a:off x="538288" y="2455324"/>
            <a:ext cx="265364"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srgbClr val="FFFFFF"/>
                </a:solidFill>
                <a:effectLst/>
                <a:uLnTx/>
                <a:uFillTx/>
                <a:latin typeface="微软雅黑"/>
                <a:ea typeface="微软雅黑"/>
                <a:cs typeface="+mn-cs"/>
              </a:rPr>
              <a:t>1</a:t>
            </a:r>
            <a:endParaRPr kumimoji="0" lang="zh-CN" altLang="en-US" sz="21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17" name="矩形 16"/>
          <p:cNvSpPr>
            <a:spLocks noChangeAspect="1"/>
          </p:cNvSpPr>
          <p:nvPr/>
        </p:nvSpPr>
        <p:spPr>
          <a:xfrm rot="2700000">
            <a:off x="454970" y="4614870"/>
            <a:ext cx="432000" cy="43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矩形 18"/>
          <p:cNvSpPr/>
          <p:nvPr/>
        </p:nvSpPr>
        <p:spPr>
          <a:xfrm>
            <a:off x="1197641" y="4623297"/>
            <a:ext cx="4197459" cy="41549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微软雅黑"/>
                <a:ea typeface="微软雅黑"/>
                <a:cs typeface="+mn-cs"/>
              </a:rPr>
              <a:t>实验评估</a:t>
            </a:r>
          </a:p>
        </p:txBody>
      </p:sp>
      <p:sp>
        <p:nvSpPr>
          <p:cNvPr id="21" name="文本框 20"/>
          <p:cNvSpPr txBox="1"/>
          <p:nvPr/>
        </p:nvSpPr>
        <p:spPr>
          <a:xfrm>
            <a:off x="538288" y="4623297"/>
            <a:ext cx="265364"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srgbClr val="FFFFFF"/>
                </a:solidFill>
                <a:effectLst/>
                <a:uLnTx/>
                <a:uFillTx/>
                <a:latin typeface="微软雅黑"/>
                <a:ea typeface="微软雅黑"/>
                <a:cs typeface="+mn-cs"/>
              </a:rPr>
              <a:t>3</a:t>
            </a:r>
            <a:endParaRPr kumimoji="0" lang="zh-CN" altLang="en-US" sz="21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E3E816C9-CF1A-48E9-9531-85471560BD3A}"/>
              </a:ext>
            </a:extLst>
          </p:cNvPr>
          <p:cNvSpPr>
            <a:spLocks noChangeAspect="1"/>
          </p:cNvSpPr>
          <p:nvPr/>
        </p:nvSpPr>
        <p:spPr>
          <a:xfrm rot="2700000">
            <a:off x="454972" y="3525201"/>
            <a:ext cx="432000" cy="43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8" name="文本框 17">
            <a:extLst>
              <a:ext uri="{FF2B5EF4-FFF2-40B4-BE49-F238E27FC236}">
                <a16:creationId xmlns:a16="http://schemas.microsoft.com/office/drawing/2014/main" id="{2B519EE0-6F87-4F8D-9B2D-A314B9B1E12B}"/>
              </a:ext>
            </a:extLst>
          </p:cNvPr>
          <p:cNvSpPr txBox="1"/>
          <p:nvPr/>
        </p:nvSpPr>
        <p:spPr>
          <a:xfrm>
            <a:off x="545196" y="3539311"/>
            <a:ext cx="265364"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srgbClr val="FFFFFF"/>
                </a:solidFill>
                <a:effectLst/>
                <a:uLnTx/>
                <a:uFillTx/>
                <a:latin typeface="微软雅黑"/>
                <a:ea typeface="微软雅黑"/>
                <a:cs typeface="+mn-cs"/>
              </a:rPr>
              <a:t>2</a:t>
            </a:r>
            <a:endParaRPr kumimoji="0" lang="zh-CN" altLang="en-US" sz="2100" b="0" i="0" u="none" strike="noStrike" kern="1200" cap="none" spc="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424556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3322033" y="2090791"/>
            <a:ext cx="2499941" cy="2155121"/>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微软雅黑"/>
              <a:ea typeface="微软雅黑"/>
            </a:endParaRPr>
          </a:p>
        </p:txBody>
      </p:sp>
      <p:sp>
        <p:nvSpPr>
          <p:cNvPr id="10" name="文本框 9"/>
          <p:cNvSpPr txBox="1"/>
          <p:nvPr/>
        </p:nvSpPr>
        <p:spPr>
          <a:xfrm>
            <a:off x="3842264" y="2875002"/>
            <a:ext cx="1459472" cy="1107996"/>
          </a:xfrm>
          <a:prstGeom prst="rect">
            <a:avLst/>
          </a:prstGeom>
          <a:noFill/>
        </p:spPr>
        <p:txBody>
          <a:bodyPr wrap="square" rtlCol="0">
            <a:spAutoFit/>
          </a:bodyPr>
          <a:lstStyle/>
          <a:p>
            <a:pPr algn="ctr"/>
            <a:r>
              <a:rPr lang="zh-CN" altLang="en-US" sz="3300" dirty="0">
                <a:solidFill>
                  <a:srgbClr val="FFFFFF"/>
                </a:solidFill>
                <a:latin typeface="微软雅黑"/>
                <a:ea typeface="微软雅黑"/>
              </a:rPr>
              <a:t>解决</a:t>
            </a:r>
            <a:endParaRPr lang="en-US" altLang="zh-CN" sz="3300" dirty="0">
              <a:solidFill>
                <a:srgbClr val="FFFFFF"/>
              </a:solidFill>
              <a:latin typeface="微软雅黑"/>
              <a:ea typeface="微软雅黑"/>
            </a:endParaRPr>
          </a:p>
          <a:p>
            <a:pPr algn="ctr"/>
            <a:r>
              <a:rPr lang="zh-CN" altLang="en-US" sz="3300" dirty="0">
                <a:solidFill>
                  <a:srgbClr val="FFFFFF"/>
                </a:solidFill>
                <a:latin typeface="微软雅黑"/>
                <a:ea typeface="微软雅黑"/>
              </a:rPr>
              <a:t>问题</a:t>
            </a:r>
          </a:p>
        </p:txBody>
      </p:sp>
    </p:spTree>
    <p:extLst>
      <p:ext uri="{BB962C8B-B14F-4D97-AF65-F5344CB8AC3E}">
        <p14:creationId xmlns:p14="http://schemas.microsoft.com/office/powerpoint/2010/main" val="13839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研究背景</a:t>
            </a:r>
          </a:p>
        </p:txBody>
      </p:sp>
      <p:sp>
        <p:nvSpPr>
          <p:cNvPr id="3" name="文本框 2"/>
          <p:cNvSpPr txBox="1"/>
          <p:nvPr/>
        </p:nvSpPr>
        <p:spPr>
          <a:xfrm>
            <a:off x="431325" y="1839879"/>
            <a:ext cx="8281350" cy="3178242"/>
          </a:xfrm>
          <a:prstGeom prst="rect">
            <a:avLst/>
          </a:prstGeom>
          <a:noFill/>
        </p:spPr>
        <p:txBody>
          <a:bodyPr wrap="square" rtlCol="0">
            <a:spAutoFit/>
          </a:bodyPr>
          <a:lstStyle/>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传统的文本表示方式，例如广泛使用的</a:t>
            </a:r>
            <a:r>
              <a:rPr kumimoji="1" lang="en-US" altLang="zh-CN" b="1" dirty="0">
                <a:latin typeface="Times New Roman" panose="02020603050405020304" pitchFamily="18" charset="0"/>
                <a:ea typeface="微软雅黑 Light" panose="020B0502040204020203" pitchFamily="34" charset="-122"/>
              </a:rPr>
              <a:t>VSM</a:t>
            </a:r>
            <a:r>
              <a:rPr kumimoji="1" lang="zh-CN" altLang="en-US" dirty="0">
                <a:latin typeface="Times New Roman" panose="02020603050405020304" pitchFamily="18" charset="0"/>
                <a:ea typeface="微软雅黑 Light" panose="020B0502040204020203" pitchFamily="34" charset="-122"/>
              </a:rPr>
              <a:t>（</a:t>
            </a:r>
            <a:r>
              <a:rPr kumimoji="1" lang="en-US" altLang="zh-CN" dirty="0">
                <a:latin typeface="Times New Roman" panose="02020603050405020304" pitchFamily="18" charset="0"/>
                <a:ea typeface="微软雅黑 Light" panose="020B0502040204020203" pitchFamily="34" charset="-122"/>
              </a:rPr>
              <a:t>Vector Space Model)</a:t>
            </a:r>
            <a:r>
              <a:rPr kumimoji="1" lang="zh-CN" altLang="en-US" dirty="0">
                <a:latin typeface="Times New Roman" panose="02020603050405020304" pitchFamily="18" charset="0"/>
                <a:ea typeface="微软雅黑 Light" panose="020B0502040204020203" pitchFamily="34" charset="-122"/>
              </a:rPr>
              <a:t>，是建立一个向量，其中每个分量是对应的特征的权重。选取特征的方式又使用未经处理的单词或者经过词干化的词语与抓取的命名实体等方法，而对于这些特征分量的赋值方式有词频、</a:t>
            </a:r>
            <a:r>
              <a:rPr kumimoji="1" lang="en-US" altLang="zh-CN" dirty="0" err="1">
                <a:latin typeface="Times New Roman" panose="02020603050405020304" pitchFamily="18" charset="0"/>
                <a:ea typeface="微软雅黑 Light" panose="020B0502040204020203" pitchFamily="34" charset="-122"/>
              </a:rPr>
              <a:t>tf-idf</a:t>
            </a:r>
            <a:r>
              <a:rPr kumimoji="1" lang="zh-CN" altLang="en-US" dirty="0">
                <a:latin typeface="Times New Roman" panose="02020603050405020304" pitchFamily="18" charset="0"/>
                <a:ea typeface="微软雅黑 Light" panose="020B0502040204020203" pitchFamily="34" charset="-122"/>
              </a:rPr>
              <a:t>等。</a:t>
            </a:r>
            <a:endParaRPr kumimoji="1" lang="en-US" altLang="zh-CN" dirty="0">
              <a:latin typeface="Times New Roman" panose="02020603050405020304" pitchFamily="18" charset="0"/>
              <a:ea typeface="微软雅黑 Light" panose="020B0502040204020203" pitchFamily="34" charset="-122"/>
            </a:endParaRPr>
          </a:p>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静态的</a:t>
            </a:r>
            <a:r>
              <a:rPr kumimoji="1" lang="en-US" altLang="zh-CN" dirty="0">
                <a:latin typeface="Times New Roman" panose="02020603050405020304" pitchFamily="18" charset="0"/>
                <a:ea typeface="微软雅黑 Light" panose="020B0502040204020203" pitchFamily="34" charset="-122"/>
              </a:rPr>
              <a:t>VSM</a:t>
            </a:r>
            <a:r>
              <a:rPr kumimoji="1" lang="zh-CN" altLang="en-US" dirty="0">
                <a:latin typeface="Times New Roman" panose="02020603050405020304" pitchFamily="18" charset="0"/>
                <a:ea typeface="微软雅黑 Light" panose="020B0502040204020203" pitchFamily="34" charset="-122"/>
              </a:rPr>
              <a:t>不是设计来处理文本流的，而且一个特征可能在不同的时间内指向不同的主题。针对静态</a:t>
            </a:r>
            <a:r>
              <a:rPr kumimoji="1" lang="en-US" altLang="zh-CN" dirty="0">
                <a:latin typeface="Times New Roman" panose="02020603050405020304" pitchFamily="18" charset="0"/>
                <a:ea typeface="微软雅黑 Light" panose="020B0502040204020203" pitchFamily="34" charset="-122"/>
              </a:rPr>
              <a:t>VSM</a:t>
            </a:r>
            <a:r>
              <a:rPr kumimoji="1" lang="zh-CN" altLang="en-US" dirty="0">
                <a:latin typeface="Times New Roman" panose="02020603050405020304" pitchFamily="18" charset="0"/>
                <a:ea typeface="微软雅黑 Light" panose="020B0502040204020203" pitchFamily="34" charset="-122"/>
              </a:rPr>
              <a:t>的问题，研究人员对其进行了许多改进，如将单词分组为短语 </a:t>
            </a:r>
            <a:r>
              <a:rPr kumimoji="1" lang="en-US" altLang="zh-CN" dirty="0">
                <a:latin typeface="Times New Roman" panose="02020603050405020304" pitchFamily="18" charset="0"/>
                <a:ea typeface="微软雅黑 Light" panose="020B0502040204020203" pitchFamily="34" charset="-122"/>
              </a:rPr>
              <a:t>(</a:t>
            </a:r>
            <a:r>
              <a:rPr kumimoji="1" lang="zh-CN" altLang="en-US" dirty="0">
                <a:latin typeface="Times New Roman" panose="02020603050405020304" pitchFamily="18" charset="0"/>
                <a:ea typeface="微软雅黑 Light" panose="020B0502040204020203" pitchFamily="34" charset="-122"/>
              </a:rPr>
              <a:t>例如</a:t>
            </a:r>
            <a:r>
              <a:rPr kumimoji="1" lang="en-US" altLang="zh-CN" dirty="0">
                <a:latin typeface="Times New Roman" panose="02020603050405020304" pitchFamily="18" charset="0"/>
                <a:ea typeface="微软雅黑 Light" panose="020B0502040204020203" pitchFamily="34" charset="-122"/>
              </a:rPr>
              <a:t>, n-gram) </a:t>
            </a:r>
            <a:r>
              <a:rPr kumimoji="1" lang="zh-CN" altLang="en-US" dirty="0">
                <a:latin typeface="Times New Roman" panose="02020603050405020304" pitchFamily="18" charset="0"/>
                <a:ea typeface="微软雅黑 Light" panose="020B0502040204020203" pitchFamily="34" charset="-122"/>
              </a:rPr>
              <a:t>作为新的特征</a:t>
            </a:r>
            <a:r>
              <a:rPr kumimoji="1" lang="en-US" altLang="zh-CN" dirty="0">
                <a:latin typeface="Times New Roman" panose="02020603050405020304" pitchFamily="18" charset="0"/>
                <a:ea typeface="微软雅黑 Light" panose="020B0502040204020203" pitchFamily="34" charset="-122"/>
              </a:rPr>
              <a:t>, </a:t>
            </a:r>
            <a:r>
              <a:rPr kumimoji="1" lang="zh-CN" altLang="en-US" dirty="0">
                <a:latin typeface="Times New Roman" panose="02020603050405020304" pitchFamily="18" charset="0"/>
                <a:ea typeface="微软雅黑 Light" panose="020B0502040204020203" pitchFamily="34" charset="-122"/>
              </a:rPr>
              <a:t>并为每个单词分配与言论相关的标记等方式，这样可以提高语义含义</a:t>
            </a:r>
            <a:r>
              <a:rPr kumimoji="1" lang="en-US" altLang="zh-CN" dirty="0">
                <a:latin typeface="Times New Roman" panose="02020603050405020304" pitchFamily="18" charset="0"/>
                <a:ea typeface="微软雅黑 Light" panose="020B0502040204020203" pitchFamily="34" charset="-122"/>
              </a:rPr>
              <a:t>, </a:t>
            </a:r>
            <a:r>
              <a:rPr kumimoji="1" lang="zh-CN" altLang="en-US" dirty="0">
                <a:latin typeface="Times New Roman" panose="02020603050405020304" pitchFamily="18" charset="0"/>
                <a:ea typeface="微软雅黑 Light" panose="020B0502040204020203" pitchFamily="34" charset="-122"/>
              </a:rPr>
              <a:t>但这些方法都没有考虑到文本流中文档的</a:t>
            </a:r>
            <a:r>
              <a:rPr kumimoji="1" lang="zh-CN" altLang="en-US" b="1" dirty="0">
                <a:latin typeface="Times New Roman" panose="02020603050405020304" pitchFamily="18" charset="0"/>
                <a:ea typeface="微软雅黑 Light" panose="020B0502040204020203" pitchFamily="34" charset="-122"/>
              </a:rPr>
              <a:t>时间维度</a:t>
            </a:r>
            <a:r>
              <a:rPr kumimoji="1" lang="zh-CN" altLang="en-US" dirty="0">
                <a:latin typeface="Times New Roman" panose="02020603050405020304" pitchFamily="18" charset="0"/>
                <a:ea typeface="微软雅黑 Light" panose="020B0502040204020203" pitchFamily="34" charset="-122"/>
              </a:rPr>
              <a:t>。</a:t>
            </a:r>
          </a:p>
        </p:txBody>
      </p:sp>
    </p:spTree>
    <p:extLst>
      <p:ext uri="{BB962C8B-B14F-4D97-AF65-F5344CB8AC3E}">
        <p14:creationId xmlns:p14="http://schemas.microsoft.com/office/powerpoint/2010/main" val="211061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问题描述</a:t>
            </a:r>
          </a:p>
        </p:txBody>
      </p:sp>
      <p:sp>
        <p:nvSpPr>
          <p:cNvPr id="3" name="文本框 2"/>
          <p:cNvSpPr txBox="1"/>
          <p:nvPr/>
        </p:nvSpPr>
        <p:spPr>
          <a:xfrm>
            <a:off x="365500" y="3919601"/>
            <a:ext cx="8281350" cy="2862322"/>
          </a:xfrm>
          <a:prstGeom prst="rect">
            <a:avLst/>
          </a:prstGeom>
          <a:noFill/>
        </p:spPr>
        <p:txBody>
          <a:bodyPr wrap="square" rtlCol="0">
            <a:spAutoFit/>
          </a:bodyPr>
          <a:lstStyle/>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上图说明了包含特征“飓风”（</a:t>
            </a:r>
            <a:r>
              <a:rPr kumimoji="1" lang="en-US" altLang="zh-CN" dirty="0">
                <a:latin typeface="Times New Roman" panose="02020603050405020304" pitchFamily="18" charset="0"/>
                <a:ea typeface="微软雅黑 Light" panose="020B0502040204020203" pitchFamily="34" charset="-122"/>
              </a:rPr>
              <a:t>hurricane</a:t>
            </a:r>
            <a:r>
              <a:rPr kumimoji="1" lang="zh-CN" altLang="en-US" dirty="0">
                <a:latin typeface="Times New Roman" panose="02020603050405020304" pitchFamily="18" charset="0"/>
                <a:ea typeface="微软雅黑 Light" panose="020B0502040204020203" pitchFamily="34" charset="-122"/>
              </a:rPr>
              <a:t>）与包含主题“米奇飓风”（</a:t>
            </a:r>
            <a:r>
              <a:rPr kumimoji="1" lang="en-US" altLang="zh-CN" dirty="0">
                <a:latin typeface="Times New Roman" panose="02020603050405020304" pitchFamily="18" charset="0"/>
                <a:ea typeface="微软雅黑 Light" panose="020B0502040204020203" pitchFamily="34" charset="-122"/>
              </a:rPr>
              <a:t>Mitch hurricane)</a:t>
            </a:r>
            <a:r>
              <a:rPr kumimoji="1" lang="zh-CN" altLang="en-US" dirty="0">
                <a:latin typeface="Times New Roman" panose="02020603050405020304" pitchFamily="18" charset="0"/>
                <a:ea typeface="微软雅黑 Light" panose="020B0502040204020203" pitchFamily="34" charset="-122"/>
              </a:rPr>
              <a:t>的文档之间的关系。</a:t>
            </a:r>
          </a:p>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可以看出其之间有着非常强的相关性，其中包含飓风的文档数是</a:t>
            </a:r>
            <a:r>
              <a:rPr kumimoji="1" lang="en-US" altLang="zh-CN" dirty="0">
                <a:latin typeface="Times New Roman" panose="02020603050405020304" pitchFamily="18" charset="0"/>
                <a:ea typeface="微软雅黑 Light" panose="020B0502040204020203" pitchFamily="34" charset="-122"/>
              </a:rPr>
              <a:t>401</a:t>
            </a:r>
            <a:r>
              <a:rPr kumimoji="1" lang="zh-CN" altLang="en-US" dirty="0">
                <a:latin typeface="Times New Roman" panose="02020603050405020304" pitchFamily="18" charset="0"/>
                <a:ea typeface="微软雅黑 Light" panose="020B0502040204020203" pitchFamily="34" charset="-122"/>
              </a:rPr>
              <a:t>篇，但是其中有</a:t>
            </a:r>
            <a:r>
              <a:rPr kumimoji="1" lang="en-US" altLang="zh-CN" dirty="0">
                <a:latin typeface="Times New Roman" panose="02020603050405020304" pitchFamily="18" charset="0"/>
                <a:ea typeface="微软雅黑 Light" panose="020B0502040204020203" pitchFamily="34" charset="-122"/>
              </a:rPr>
              <a:t>97</a:t>
            </a:r>
            <a:r>
              <a:rPr kumimoji="1" lang="zh-CN" altLang="en-US" dirty="0">
                <a:latin typeface="Times New Roman" panose="02020603050405020304" pitchFamily="18" charset="0"/>
                <a:ea typeface="微软雅黑 Light" panose="020B0502040204020203" pitchFamily="34" charset="-122"/>
              </a:rPr>
              <a:t>篇并不是与米奇飓风相关的，所以其精确度为</a:t>
            </a:r>
            <a:r>
              <a:rPr kumimoji="1" lang="en-US" altLang="zh-CN" dirty="0">
                <a:latin typeface="Times New Roman" panose="02020603050405020304" pitchFamily="18" charset="0"/>
                <a:ea typeface="微软雅黑 Light" panose="020B0502040204020203" pitchFamily="34" charset="-122"/>
              </a:rPr>
              <a:t>(401 − 97)/401 = 75.81%</a:t>
            </a:r>
            <a:r>
              <a:rPr kumimoji="1" lang="zh-CN" altLang="en-US" dirty="0">
                <a:latin typeface="Times New Roman" panose="02020603050405020304" pitchFamily="18" charset="0"/>
                <a:ea typeface="微软雅黑 Light" panose="020B0502040204020203" pitchFamily="34" charset="-122"/>
              </a:rPr>
              <a:t>，而如果仅仅在十月</a:t>
            </a:r>
            <a:r>
              <a:rPr kumimoji="1" lang="en-US" altLang="zh-CN" dirty="0">
                <a:latin typeface="Times New Roman" panose="02020603050405020304" pitchFamily="18" charset="0"/>
                <a:ea typeface="微软雅黑 Light" panose="020B0502040204020203" pitchFamily="34" charset="-122"/>
              </a:rPr>
              <a:t>24</a:t>
            </a:r>
            <a:r>
              <a:rPr kumimoji="1" lang="zh-CN" altLang="en-US" dirty="0">
                <a:latin typeface="Times New Roman" panose="02020603050405020304" pitchFamily="18" charset="0"/>
                <a:ea typeface="微软雅黑 Light" panose="020B0502040204020203" pitchFamily="34" charset="-122"/>
              </a:rPr>
              <a:t>到</a:t>
            </a:r>
            <a:r>
              <a:rPr kumimoji="1" lang="en-US" altLang="zh-CN" dirty="0">
                <a:latin typeface="Times New Roman" panose="02020603050405020304" pitchFamily="18" charset="0"/>
                <a:ea typeface="微软雅黑 Light" panose="020B0502040204020203" pitchFamily="34" charset="-122"/>
              </a:rPr>
              <a:t>11</a:t>
            </a:r>
            <a:r>
              <a:rPr kumimoji="1" lang="zh-CN" altLang="en-US" dirty="0">
                <a:latin typeface="Times New Roman" panose="02020603050405020304" pitchFamily="18" charset="0"/>
                <a:ea typeface="微软雅黑 Light" panose="020B0502040204020203" pitchFamily="34" charset="-122"/>
              </a:rPr>
              <a:t>月</a:t>
            </a:r>
            <a:r>
              <a:rPr kumimoji="1" lang="en-US" altLang="zh-CN" dirty="0">
                <a:latin typeface="Times New Roman" panose="02020603050405020304" pitchFamily="18" charset="0"/>
                <a:ea typeface="微软雅黑 Light" panose="020B0502040204020203" pitchFamily="34" charset="-122"/>
              </a:rPr>
              <a:t>16</a:t>
            </a:r>
            <a:r>
              <a:rPr kumimoji="1" lang="zh-CN" altLang="en-US" dirty="0">
                <a:latin typeface="Times New Roman" panose="02020603050405020304" pitchFamily="18" charset="0"/>
                <a:ea typeface="微软雅黑 Light" panose="020B0502040204020203" pitchFamily="34" charset="-122"/>
              </a:rPr>
              <a:t>之间的这个时段来衡量的话，只有</a:t>
            </a:r>
            <a:r>
              <a:rPr kumimoji="1" lang="en-US" altLang="zh-CN" dirty="0">
                <a:latin typeface="Times New Roman" panose="02020603050405020304" pitchFamily="18" charset="0"/>
                <a:ea typeface="微软雅黑 Light" panose="020B0502040204020203" pitchFamily="34" charset="-122"/>
              </a:rPr>
              <a:t>260</a:t>
            </a:r>
            <a:r>
              <a:rPr kumimoji="1" lang="zh-CN" altLang="en-US" dirty="0">
                <a:latin typeface="Times New Roman" panose="02020603050405020304" pitchFamily="18" charset="0"/>
                <a:ea typeface="微软雅黑 Light" panose="020B0502040204020203" pitchFamily="34" charset="-122"/>
              </a:rPr>
              <a:t>篇中的</a:t>
            </a:r>
            <a:r>
              <a:rPr kumimoji="1" lang="en-US" altLang="zh-CN" dirty="0">
                <a:latin typeface="Times New Roman" panose="02020603050405020304" pitchFamily="18" charset="0"/>
                <a:ea typeface="微软雅黑 Light" panose="020B0502040204020203" pitchFamily="34" charset="-122"/>
              </a:rPr>
              <a:t>10</a:t>
            </a:r>
            <a:r>
              <a:rPr kumimoji="1" lang="zh-CN" altLang="en-US" dirty="0">
                <a:latin typeface="Times New Roman" panose="02020603050405020304" pitchFamily="18" charset="0"/>
                <a:ea typeface="微软雅黑 Light" panose="020B0502040204020203" pitchFamily="34" charset="-122"/>
              </a:rPr>
              <a:t>篇是与该主题无关的，因此精确度提高到了 </a:t>
            </a:r>
            <a:r>
              <a:rPr kumimoji="1" lang="en-US" altLang="zh-CN" dirty="0">
                <a:latin typeface="Times New Roman" panose="02020603050405020304" pitchFamily="18" charset="0"/>
                <a:ea typeface="微软雅黑 Light" panose="020B0502040204020203" pitchFamily="34" charset="-122"/>
              </a:rPr>
              <a:t>(260 − 10)/260 = 96.15%</a:t>
            </a:r>
            <a:r>
              <a:rPr kumimoji="1" lang="zh-CN" altLang="en-US" dirty="0">
                <a:latin typeface="Times New Roman" panose="02020603050405020304" pitchFamily="18" charset="0"/>
                <a:ea typeface="微软雅黑 Light" panose="020B0502040204020203" pitchFamily="34" charset="-122"/>
              </a:rPr>
              <a:t>。</a:t>
            </a:r>
            <a:endParaRPr kumimoji="1" lang="en-US" altLang="zh-CN" dirty="0">
              <a:latin typeface="Times New Roman" panose="02020603050405020304" pitchFamily="18" charset="0"/>
              <a:ea typeface="微软雅黑 Light" panose="020B0502040204020203" pitchFamily="34" charset="-122"/>
            </a:endParaRPr>
          </a:p>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由该例可以看出，相比在整个周期中，仅仅使用在突发时间段的突发特征的可以调高检测的精确度。</a:t>
            </a:r>
          </a:p>
        </p:txBody>
      </p:sp>
      <p:pic>
        <p:nvPicPr>
          <p:cNvPr id="1026" name="Picture 2" descr="document &#10;40 quency &#10;feature tramc vs. topic traffic &#10;20 &#10;o &#10;I-Oct-98 &#10;17-Oct-98 &#10;burst &#10;2-Nov-98 &#10;18-Nov-98 &#10;feature: hurricane &#10;-•- topic: Hurricane Mitch &#10;time &#10;4-Dec-98 20-Dec-98 ">
            <a:extLst>
              <a:ext uri="{FF2B5EF4-FFF2-40B4-BE49-F238E27FC236}">
                <a16:creationId xmlns:a16="http://schemas.microsoft.com/office/drawing/2014/main" id="{4CF94C63-062E-463A-8F03-50005D859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2751"/>
            <a:ext cx="9144000" cy="273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45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问题描述</a:t>
            </a:r>
          </a:p>
        </p:txBody>
      </p:sp>
      <p:sp>
        <p:nvSpPr>
          <p:cNvPr id="3" name="文本框 2"/>
          <p:cNvSpPr txBox="1"/>
          <p:nvPr/>
        </p:nvSpPr>
        <p:spPr>
          <a:xfrm>
            <a:off x="431325" y="3020747"/>
            <a:ext cx="8281350" cy="438582"/>
          </a:xfrm>
          <a:prstGeom prst="rect">
            <a:avLst/>
          </a:prstGeom>
          <a:noFill/>
        </p:spPr>
        <p:txBody>
          <a:bodyPr wrap="square" rtlCol="0">
            <a:spAutoFit/>
          </a:bodyPr>
          <a:lstStyle/>
          <a:p>
            <a:pPr indent="342892" algn="just">
              <a:lnSpc>
                <a:spcPct val="125000"/>
              </a:lnSpc>
            </a:pPr>
            <a:r>
              <a:rPr kumimoji="1" lang="zh-CN" altLang="en-US" b="1" dirty="0">
                <a:latin typeface="黑体" panose="02010609060101010101" pitchFamily="49" charset="-122"/>
                <a:ea typeface="黑体" panose="02010609060101010101" pitchFamily="49" charset="-122"/>
              </a:rPr>
              <a:t>目标</a:t>
            </a:r>
            <a:r>
              <a:rPr kumimoji="1" lang="zh-CN" altLang="en-US" dirty="0">
                <a:latin typeface="Times New Roman" panose="02020603050405020304" pitchFamily="18" charset="0"/>
                <a:ea typeface="微软雅黑 Light" panose="020B0502040204020203" pitchFamily="34" charset="-122"/>
              </a:rPr>
              <a:t>：将所有的突发特征与其突发的时间段结合起来，共同构建文本向量。</a:t>
            </a:r>
          </a:p>
        </p:txBody>
      </p:sp>
    </p:spTree>
    <p:extLst>
      <p:ext uri="{BB962C8B-B14F-4D97-AF65-F5344CB8AC3E}">
        <p14:creationId xmlns:p14="http://schemas.microsoft.com/office/powerpoint/2010/main" val="245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相关研究</a:t>
            </a:r>
          </a:p>
        </p:txBody>
      </p:sp>
      <p:sp>
        <p:nvSpPr>
          <p:cNvPr id="3" name="文本框 2"/>
          <p:cNvSpPr txBox="1"/>
          <p:nvPr/>
        </p:nvSpPr>
        <p:spPr>
          <a:xfrm>
            <a:off x="431325" y="1839879"/>
            <a:ext cx="8281350" cy="4247317"/>
          </a:xfrm>
          <a:prstGeom prst="rect">
            <a:avLst/>
          </a:prstGeom>
          <a:noFill/>
        </p:spPr>
        <p:txBody>
          <a:bodyPr wrap="square" rtlCol="0">
            <a:spAutoFit/>
          </a:bodyPr>
          <a:lstStyle/>
          <a:p>
            <a:pPr algn="just">
              <a:lnSpc>
                <a:spcPct val="125000"/>
              </a:lnSpc>
            </a:pPr>
            <a:r>
              <a:rPr kumimoji="1" lang="en-US" altLang="zh-CN" b="1" dirty="0">
                <a:latin typeface="黑体" panose="02010609060101010101" pitchFamily="49" charset="-122"/>
                <a:ea typeface="黑体" panose="02010609060101010101" pitchFamily="49" charset="-122"/>
              </a:rPr>
              <a:t>1</a:t>
            </a:r>
            <a:r>
              <a:rPr kumimoji="1" lang="zh-CN" altLang="en-US" b="1" dirty="0">
                <a:latin typeface="黑体" panose="02010609060101010101" pitchFamily="49" charset="-122"/>
                <a:ea typeface="黑体" panose="02010609060101010101" pitchFamily="49" charset="-122"/>
              </a:rPr>
              <a:t>、</a:t>
            </a:r>
            <a:r>
              <a:rPr kumimoji="1" lang="en-US" altLang="zh-CN" b="1" dirty="0">
                <a:latin typeface="黑体" panose="02010609060101010101" pitchFamily="49" charset="-122"/>
                <a:ea typeface="黑体" panose="02010609060101010101" pitchFamily="49" charset="-122"/>
              </a:rPr>
              <a:t>TDT</a:t>
            </a:r>
          </a:p>
          <a:p>
            <a:pPr lvl="1" algn="just">
              <a:lnSpc>
                <a:spcPct val="125000"/>
              </a:lnSpc>
            </a:pPr>
            <a:r>
              <a:rPr kumimoji="1" lang="zh-CN" altLang="en-US" dirty="0">
                <a:latin typeface="Times New Roman" panose="02020603050405020304" pitchFamily="18" charset="0"/>
                <a:ea typeface="微软雅黑 Light" panose="020B0502040204020203" pitchFamily="34" charset="-122"/>
              </a:rPr>
              <a:t>缺点：不能区分平常的主题与突发主题，也没有用到时间区间。</a:t>
            </a:r>
            <a:endParaRPr kumimoji="1" lang="en-US" altLang="zh-CN" dirty="0">
              <a:latin typeface="Times New Roman" panose="02020603050405020304" pitchFamily="18" charset="0"/>
              <a:ea typeface="微软雅黑 Light" panose="020B0502040204020203" pitchFamily="34" charset="-122"/>
            </a:endParaRPr>
          </a:p>
          <a:p>
            <a:pPr algn="just">
              <a:lnSpc>
                <a:spcPct val="125000"/>
              </a:lnSpc>
            </a:pPr>
            <a:endParaRPr kumimoji="1" lang="en-US" altLang="zh-CN" dirty="0">
              <a:latin typeface="Times New Roman" panose="02020603050405020304" pitchFamily="18" charset="0"/>
              <a:ea typeface="微软雅黑 Light" panose="020B0502040204020203" pitchFamily="34" charset="-122"/>
            </a:endParaRPr>
          </a:p>
          <a:p>
            <a:pPr algn="just">
              <a:lnSpc>
                <a:spcPct val="125000"/>
              </a:lnSpc>
            </a:pPr>
            <a:r>
              <a:rPr kumimoji="1" lang="en-US" altLang="zh-CN" b="1" dirty="0">
                <a:latin typeface="黑体" panose="02010609060101010101" pitchFamily="49" charset="-122"/>
                <a:ea typeface="黑体" panose="02010609060101010101" pitchFamily="49" charset="-122"/>
              </a:rPr>
              <a:t>2</a:t>
            </a:r>
            <a:r>
              <a:rPr kumimoji="1" lang="zh-CN" altLang="en-US" b="1" dirty="0">
                <a:latin typeface="黑体" panose="02010609060101010101" pitchFamily="49" charset="-122"/>
                <a:ea typeface="黑体" panose="02010609060101010101" pitchFamily="49" charset="-122"/>
              </a:rPr>
              <a:t>、现有的突发特征相关的研究</a:t>
            </a:r>
            <a:endParaRPr kumimoji="1" lang="en-US" altLang="zh-CN" b="1" dirty="0">
              <a:latin typeface="黑体" panose="02010609060101010101" pitchFamily="49" charset="-122"/>
              <a:ea typeface="黑体" panose="02010609060101010101" pitchFamily="49" charset="-122"/>
            </a:endParaRPr>
          </a:p>
          <a:p>
            <a:pPr lvl="1" algn="just">
              <a:lnSpc>
                <a:spcPct val="125000"/>
              </a:lnSpc>
            </a:pPr>
            <a:r>
              <a:rPr kumimoji="1" lang="zh-CN" altLang="en-US" dirty="0">
                <a:latin typeface="Times New Roman" panose="02020603050405020304" pitchFamily="18" charset="0"/>
                <a:ea typeface="微软雅黑 Light" panose="020B0502040204020203" pitchFamily="34" charset="-122"/>
              </a:rPr>
              <a:t>如：</a:t>
            </a:r>
            <a:r>
              <a:rPr kumimoji="1" lang="en-US" altLang="zh-CN" dirty="0">
                <a:latin typeface="Times New Roman" panose="02020603050405020304" pitchFamily="18" charset="0"/>
                <a:ea typeface="微软雅黑 Light" panose="020B0502040204020203" pitchFamily="34" charset="-122"/>
              </a:rPr>
              <a:t>Parameter free </a:t>
            </a:r>
            <a:r>
              <a:rPr kumimoji="1" lang="en-US" altLang="zh-CN" dirty="0" err="1">
                <a:latin typeface="Times New Roman" panose="02020603050405020304" pitchFamily="18" charset="0"/>
                <a:ea typeface="微软雅黑 Light" panose="020B0502040204020203" pitchFamily="34" charset="-122"/>
              </a:rPr>
              <a:t>bursty</a:t>
            </a:r>
            <a:r>
              <a:rPr kumimoji="1" lang="en-US" altLang="zh-CN" dirty="0">
                <a:latin typeface="Times New Roman" panose="02020603050405020304" pitchFamily="18" charset="0"/>
                <a:ea typeface="微软雅黑 Light" panose="020B0502040204020203" pitchFamily="34" charset="-122"/>
              </a:rPr>
              <a:t> events detection in text streams</a:t>
            </a:r>
          </a:p>
          <a:p>
            <a:pPr lvl="1" algn="just">
              <a:lnSpc>
                <a:spcPct val="125000"/>
              </a:lnSpc>
            </a:pPr>
            <a:r>
              <a:rPr kumimoji="1" lang="zh-CN" altLang="en-US" dirty="0">
                <a:latin typeface="Times New Roman" panose="02020603050405020304" pitchFamily="18" charset="0"/>
                <a:ea typeface="微软雅黑 Light" panose="020B0502040204020203" pitchFamily="34" charset="-122"/>
              </a:rPr>
              <a:t>区别：</a:t>
            </a:r>
            <a:endParaRPr kumimoji="1" lang="en-US" altLang="zh-CN" dirty="0">
              <a:latin typeface="Times New Roman" panose="02020603050405020304" pitchFamily="18" charset="0"/>
              <a:ea typeface="微软雅黑 Light" panose="020B0502040204020203" pitchFamily="34" charset="-122"/>
            </a:endParaRPr>
          </a:p>
          <a:p>
            <a:pPr lvl="1" algn="just">
              <a:lnSpc>
                <a:spcPct val="125000"/>
              </a:lnSpc>
            </a:pPr>
            <a:r>
              <a:rPr kumimoji="1" lang="en-US" altLang="zh-CN" dirty="0">
                <a:latin typeface="Times New Roman" panose="02020603050405020304" pitchFamily="18" charset="0"/>
                <a:ea typeface="微软雅黑 Light" panose="020B0502040204020203" pitchFamily="34" charset="-122"/>
              </a:rPr>
              <a:t>1</a:t>
            </a:r>
            <a:r>
              <a:rPr kumimoji="1" lang="zh-CN" altLang="en-US" dirty="0">
                <a:latin typeface="Times New Roman" panose="02020603050405020304" pitchFamily="18" charset="0"/>
                <a:ea typeface="微软雅黑 Light" panose="020B0502040204020203" pitchFamily="34" charset="-122"/>
              </a:rPr>
              <a:t>）我们使用突发特征与静态特征共同来完整地描述文本流中的每个文本。</a:t>
            </a:r>
            <a:endParaRPr kumimoji="1" lang="en-US" altLang="zh-CN" dirty="0">
              <a:latin typeface="Times New Roman" panose="02020603050405020304" pitchFamily="18" charset="0"/>
              <a:ea typeface="微软雅黑 Light" panose="020B0502040204020203" pitchFamily="34" charset="-122"/>
            </a:endParaRPr>
          </a:p>
          <a:p>
            <a:pPr lvl="1" algn="just">
              <a:lnSpc>
                <a:spcPct val="125000"/>
              </a:lnSpc>
            </a:pPr>
            <a:r>
              <a:rPr kumimoji="1" lang="en-US" altLang="zh-CN" dirty="0">
                <a:latin typeface="Times New Roman" panose="02020603050405020304" pitchFamily="18" charset="0"/>
                <a:ea typeface="微软雅黑 Light" panose="020B0502040204020203" pitchFamily="34" charset="-122"/>
              </a:rPr>
              <a:t>2</a:t>
            </a:r>
            <a:r>
              <a:rPr kumimoji="1" lang="zh-CN" altLang="en-US" dirty="0">
                <a:latin typeface="Times New Roman" panose="02020603050405020304" pitchFamily="18" charset="0"/>
                <a:ea typeface="微软雅黑 Light" panose="020B0502040204020203" pitchFamily="34" charset="-122"/>
              </a:rPr>
              <a:t>）我们对于实际的文档进行聚类而不是对单词进行聚类。</a:t>
            </a:r>
            <a:endParaRPr kumimoji="1" lang="en-US" altLang="zh-CN" dirty="0">
              <a:latin typeface="Times New Roman" panose="02020603050405020304" pitchFamily="18" charset="0"/>
              <a:ea typeface="微软雅黑 Light" panose="020B0502040204020203" pitchFamily="34" charset="-122"/>
            </a:endParaRPr>
          </a:p>
          <a:p>
            <a:pPr algn="just">
              <a:lnSpc>
                <a:spcPct val="125000"/>
              </a:lnSpc>
            </a:pPr>
            <a:endParaRPr kumimoji="1" lang="en-US" altLang="zh-CN" dirty="0">
              <a:latin typeface="Times New Roman" panose="02020603050405020304" pitchFamily="18" charset="0"/>
              <a:ea typeface="微软雅黑 Light" panose="020B0502040204020203" pitchFamily="34" charset="-122"/>
            </a:endParaRPr>
          </a:p>
          <a:p>
            <a:pPr algn="just">
              <a:lnSpc>
                <a:spcPct val="125000"/>
              </a:lnSpc>
            </a:pPr>
            <a:r>
              <a:rPr kumimoji="1" lang="en-US" altLang="zh-CN" b="1" dirty="0">
                <a:latin typeface="黑体" panose="02010609060101010101" pitchFamily="49" charset="-122"/>
                <a:ea typeface="黑体" panose="02010609060101010101" pitchFamily="49" charset="-122"/>
              </a:rPr>
              <a:t>3</a:t>
            </a:r>
            <a:r>
              <a:rPr kumimoji="1" lang="zh-CN" altLang="en-US" b="1" dirty="0">
                <a:latin typeface="黑体" panose="02010609060101010101" pitchFamily="49" charset="-122"/>
                <a:ea typeface="黑体" panose="02010609060101010101" pitchFamily="49" charset="-122"/>
              </a:rPr>
              <a:t>、其它采用</a:t>
            </a:r>
            <a:r>
              <a:rPr kumimoji="1" lang="en-US" altLang="zh-CN" b="1" dirty="0">
                <a:latin typeface="黑体" panose="02010609060101010101" pitchFamily="49" charset="-122"/>
                <a:ea typeface="黑体" panose="02010609060101010101" pitchFamily="49" charset="-122"/>
              </a:rPr>
              <a:t>VSM</a:t>
            </a:r>
            <a:r>
              <a:rPr kumimoji="1" lang="zh-CN" altLang="en-US" b="1" dirty="0">
                <a:latin typeface="黑体" panose="02010609060101010101" pitchFamily="49" charset="-122"/>
                <a:ea typeface="黑体" panose="02010609060101010101" pitchFamily="49" charset="-122"/>
              </a:rPr>
              <a:t>的研究</a:t>
            </a:r>
            <a:endParaRPr kumimoji="1" lang="en-US" altLang="zh-CN" b="1" dirty="0">
              <a:latin typeface="黑体" panose="02010609060101010101" pitchFamily="49" charset="-122"/>
              <a:ea typeface="黑体" panose="02010609060101010101" pitchFamily="49" charset="-122"/>
            </a:endParaRPr>
          </a:p>
          <a:p>
            <a:pPr lvl="1" algn="just">
              <a:lnSpc>
                <a:spcPct val="125000"/>
              </a:lnSpc>
            </a:pPr>
            <a:r>
              <a:rPr kumimoji="1" lang="zh-CN" altLang="en-US" dirty="0">
                <a:latin typeface="Times New Roman" panose="02020603050405020304" pitchFamily="18" charset="0"/>
                <a:ea typeface="微软雅黑 Light" panose="020B0502040204020203" pitchFamily="34" charset="-122"/>
              </a:rPr>
              <a:t>缺点：文档在很高的维度中几乎同样原理彼此，使得传统的相似度衡量的方式变得低效，本文通过使用突发特征实际上实现了降维的目的。</a:t>
            </a:r>
            <a:endParaRPr kumimoji="1" lang="en-US" altLang="zh-CN" dirty="0">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26245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600000" y="2457000"/>
            <a:ext cx="1944000" cy="1944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文本框 9"/>
          <p:cNvSpPr txBox="1"/>
          <p:nvPr/>
        </p:nvSpPr>
        <p:spPr>
          <a:xfrm>
            <a:off x="3842266" y="2886545"/>
            <a:ext cx="1459472" cy="1107996"/>
          </a:xfrm>
          <a:prstGeom prst="rect">
            <a:avLst/>
          </a:prstGeom>
          <a:noFill/>
        </p:spPr>
        <p:txBody>
          <a:bodyPr wrap="square" rtlCol="0">
            <a:spAutoFit/>
          </a:bodyPr>
          <a:lstStyle/>
          <a:p>
            <a:pPr algn="ctr"/>
            <a:r>
              <a:rPr lang="zh-CN" altLang="en-US" sz="3300" dirty="0">
                <a:solidFill>
                  <a:schemeClr val="bg1"/>
                </a:solidFill>
              </a:rPr>
              <a:t>方法</a:t>
            </a:r>
            <a:endParaRPr lang="en-US" altLang="zh-CN" sz="3300" dirty="0">
              <a:solidFill>
                <a:schemeClr val="bg1"/>
              </a:solidFill>
            </a:endParaRPr>
          </a:p>
          <a:p>
            <a:pPr algn="ctr"/>
            <a:r>
              <a:rPr lang="zh-CN" altLang="en-US" sz="3300" dirty="0">
                <a:solidFill>
                  <a:schemeClr val="bg1"/>
                </a:solidFill>
              </a:rPr>
              <a:t>介绍</a:t>
            </a:r>
          </a:p>
        </p:txBody>
      </p:sp>
    </p:spTree>
    <p:extLst>
      <p:ext uri="{BB962C8B-B14F-4D97-AF65-F5344CB8AC3E}">
        <p14:creationId xmlns:p14="http://schemas.microsoft.com/office/powerpoint/2010/main" val="372589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流程简介</a:t>
            </a:r>
          </a:p>
        </p:txBody>
      </p:sp>
      <p:pic>
        <p:nvPicPr>
          <p:cNvPr id="2050" name="Picture 2" descr="features &#10;step I &#10;text stream &#10;step 2 &#10;— bursty feature &#10;time &#10;bursty feature identification &#10;bursty feature representation ">
            <a:extLst>
              <a:ext uri="{FF2B5EF4-FFF2-40B4-BE49-F238E27FC236}">
                <a16:creationId xmlns:a16="http://schemas.microsoft.com/office/drawing/2014/main" id="{33A9FF5A-1D94-442A-A14A-FBBB5C38D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0818"/>
            <a:ext cx="9144000" cy="33147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37A5ECE-A428-4FBB-8EDC-2035FC020991}"/>
              </a:ext>
            </a:extLst>
          </p:cNvPr>
          <p:cNvSpPr txBox="1"/>
          <p:nvPr/>
        </p:nvSpPr>
        <p:spPr>
          <a:xfrm>
            <a:off x="365500" y="4790143"/>
            <a:ext cx="8281350" cy="1131079"/>
          </a:xfrm>
          <a:prstGeom prst="rect">
            <a:avLst/>
          </a:prstGeom>
          <a:noFill/>
        </p:spPr>
        <p:txBody>
          <a:bodyPr wrap="square" rtlCol="0">
            <a:spAutoFit/>
          </a:bodyPr>
          <a:lstStyle/>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利用突发特征表示文档有着两个主要的</a:t>
            </a:r>
            <a:r>
              <a:rPr kumimoji="1" lang="zh-CN" altLang="en-US" b="1" dirty="0">
                <a:latin typeface="黑体" panose="02010609060101010101" pitchFamily="49" charset="-122"/>
                <a:ea typeface="黑体" panose="02010609060101010101" pitchFamily="49" charset="-122"/>
              </a:rPr>
              <a:t>步骤</a:t>
            </a:r>
            <a:r>
              <a:rPr kumimoji="1" lang="zh-CN" altLang="en-US" dirty="0">
                <a:latin typeface="Times New Roman" panose="02020603050405020304" pitchFamily="18" charset="0"/>
                <a:ea typeface="微软雅黑 Light" panose="020B0502040204020203" pitchFamily="34" charset="-122"/>
              </a:rPr>
              <a:t>：</a:t>
            </a:r>
          </a:p>
          <a:p>
            <a:pPr lvl="1" indent="342892" algn="just">
              <a:lnSpc>
                <a:spcPct val="125000"/>
              </a:lnSpc>
            </a:pPr>
            <a:r>
              <a:rPr kumimoji="1" lang="en-US" altLang="zh-CN" dirty="0">
                <a:latin typeface="Times New Roman" panose="02020603050405020304" pitchFamily="18" charset="0"/>
                <a:ea typeface="微软雅黑 Light" panose="020B0502040204020203" pitchFamily="34" charset="-122"/>
              </a:rPr>
              <a:t>1</a:t>
            </a:r>
            <a:r>
              <a:rPr kumimoji="1" lang="zh-CN" altLang="en-US" dirty="0">
                <a:latin typeface="Times New Roman" panose="02020603050405020304" pitchFamily="18" charset="0"/>
                <a:ea typeface="微软雅黑 Light" panose="020B0502040204020203" pitchFamily="34" charset="-122"/>
              </a:rPr>
              <a:t>）鉴别出突发特征</a:t>
            </a:r>
          </a:p>
          <a:p>
            <a:pPr lvl="1" indent="342892" algn="just">
              <a:lnSpc>
                <a:spcPct val="125000"/>
              </a:lnSpc>
            </a:pPr>
            <a:r>
              <a:rPr kumimoji="1" lang="en-US" altLang="zh-CN" dirty="0">
                <a:latin typeface="Times New Roman" panose="02020603050405020304" pitchFamily="18" charset="0"/>
                <a:ea typeface="微软雅黑 Light" panose="020B0502040204020203" pitchFamily="34" charset="-122"/>
              </a:rPr>
              <a:t>2</a:t>
            </a:r>
            <a:r>
              <a:rPr kumimoji="1" lang="zh-CN" altLang="en-US" dirty="0">
                <a:latin typeface="Times New Roman" panose="02020603050405020304" pitchFamily="18" charset="0"/>
                <a:ea typeface="微软雅黑 Light" panose="020B0502040204020203" pitchFamily="34" charset="-122"/>
              </a:rPr>
              <a:t>）用突发特征及其权重来表示文档</a:t>
            </a:r>
          </a:p>
        </p:txBody>
      </p:sp>
    </p:spTree>
    <p:extLst>
      <p:ext uri="{BB962C8B-B14F-4D97-AF65-F5344CB8AC3E}">
        <p14:creationId xmlns:p14="http://schemas.microsoft.com/office/powerpoint/2010/main" val="962019345"/>
      </p:ext>
    </p:extLst>
  </p:cSld>
  <p:clrMapOvr>
    <a:masterClrMapping/>
  </p:clrMapOvr>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1206</Words>
  <Application>Microsoft Office PowerPoint</Application>
  <PresentationFormat>全屏显示(4:3)</PresentationFormat>
  <Paragraphs>92</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19</vt:i4>
      </vt:variant>
    </vt:vector>
  </HeadingPairs>
  <TitlesOfParts>
    <vt:vector size="32" baseType="lpstr">
      <vt:lpstr>等线</vt:lpstr>
      <vt:lpstr>等线 Light</vt:lpstr>
      <vt:lpstr>黑体</vt:lpstr>
      <vt:lpstr>微软雅黑</vt:lpstr>
      <vt:lpstr>微软雅黑 Light</vt:lpstr>
      <vt:lpstr>Arial</vt:lpstr>
      <vt:lpstr>Calibri</vt:lpstr>
      <vt:lpstr>Calibri Light</vt:lpstr>
      <vt:lpstr>Cambria Math</vt:lpstr>
      <vt:lpstr>Times New Roman</vt:lpstr>
      <vt:lpstr>Wingdings</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franky len</dc:creator>
  <cp:lastModifiedBy>franky len</cp:lastModifiedBy>
  <cp:revision>9</cp:revision>
  <dcterms:created xsi:type="dcterms:W3CDTF">2018-03-10T01:42:10Z</dcterms:created>
  <dcterms:modified xsi:type="dcterms:W3CDTF">2018-03-18T11:12:52Z</dcterms:modified>
</cp:coreProperties>
</file>