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1" r:id="rId4"/>
    <p:sldId id="258" r:id="rId5"/>
    <p:sldId id="259" r:id="rId6"/>
    <p:sldId id="275" r:id="rId7"/>
    <p:sldId id="273" r:id="rId8"/>
    <p:sldId id="260" r:id="rId9"/>
    <p:sldId id="274" r:id="rId10"/>
    <p:sldId id="276" r:id="rId11"/>
    <p:sldId id="285" r:id="rId12"/>
    <p:sldId id="286" r:id="rId13"/>
    <p:sldId id="287" r:id="rId14"/>
    <p:sldId id="288" r:id="rId15"/>
    <p:sldId id="277" r:id="rId16"/>
    <p:sldId id="289" r:id="rId17"/>
    <p:sldId id="290" r:id="rId18"/>
    <p:sldId id="291" r:id="rId19"/>
    <p:sldId id="292" r:id="rId20"/>
    <p:sldId id="293" r:id="rId21"/>
    <p:sldId id="294" r:id="rId22"/>
    <p:sldId id="267" r:id="rId23"/>
    <p:sldId id="279" r:id="rId24"/>
    <p:sldId id="280" r:id="rId25"/>
    <p:sldId id="295" r:id="rId26"/>
    <p:sldId id="29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14" autoAdjust="0"/>
  </p:normalViewPr>
  <p:slideViewPr>
    <p:cSldViewPr snapToGrid="0">
      <p:cViewPr varScale="1">
        <p:scale>
          <a:sx n="86" d="100"/>
          <a:sy n="86" d="100"/>
        </p:scale>
        <p:origin x="1354"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y len" userId="357aaa1cdcc325d2" providerId="LiveId" clId="{5312AEDC-607A-4297-B628-641A2545C2DC}"/>
    <pc:docChg chg="undo custSel addSld delSld modSld sldOrd">
      <pc:chgData name="franky len" userId="357aaa1cdcc325d2" providerId="LiveId" clId="{5312AEDC-607A-4297-B628-641A2545C2DC}" dt="2018-03-19T02:16:00.894" v="2009"/>
      <pc:docMkLst>
        <pc:docMk/>
      </pc:docMkLst>
      <pc:sldChg chg="modSp">
        <pc:chgData name="franky len" userId="357aaa1cdcc325d2" providerId="LiveId" clId="{5312AEDC-607A-4297-B628-641A2545C2DC}" dt="2018-03-18T11:45:49.352" v="0" actId="20577"/>
        <pc:sldMkLst>
          <pc:docMk/>
          <pc:sldMk cId="3440770501" sldId="256"/>
        </pc:sldMkLst>
        <pc:spChg chg="mod">
          <ac:chgData name="franky len" userId="357aaa1cdcc325d2" providerId="LiveId" clId="{5312AEDC-607A-4297-B628-641A2545C2DC}" dt="2018-03-18T11:45:49.352" v="0" actId="20577"/>
          <ac:spMkLst>
            <pc:docMk/>
            <pc:sldMk cId="3440770501" sldId="256"/>
            <ac:spMk id="8" creationId="{00000000-0000-0000-0000-000000000000}"/>
          </ac:spMkLst>
        </pc:spChg>
      </pc:sldChg>
      <pc:sldChg chg="modSp">
        <pc:chgData name="franky len" userId="357aaa1cdcc325d2" providerId="LiveId" clId="{5312AEDC-607A-4297-B628-641A2545C2DC}" dt="2018-03-19T02:15:14.676" v="2005" actId="20577"/>
        <pc:sldMkLst>
          <pc:docMk/>
          <pc:sldMk cId="2110618841" sldId="259"/>
        </pc:sldMkLst>
        <pc:spChg chg="mod">
          <ac:chgData name="franky len" userId="357aaa1cdcc325d2" providerId="LiveId" clId="{5312AEDC-607A-4297-B628-641A2545C2DC}" dt="2018-03-19T02:15:14.676" v="2005" actId="20577"/>
          <ac:spMkLst>
            <pc:docMk/>
            <pc:sldMk cId="2110618841" sldId="259"/>
            <ac:spMk id="3" creationId="{00000000-0000-0000-0000-000000000000}"/>
          </ac:spMkLst>
        </pc:spChg>
      </pc:sldChg>
      <pc:sldChg chg="del">
        <pc:chgData name="franky len" userId="357aaa1cdcc325d2" providerId="LiveId" clId="{5312AEDC-607A-4297-B628-641A2545C2DC}" dt="2018-03-18T12:19:21.063" v="315" actId="2696"/>
        <pc:sldMkLst>
          <pc:docMk/>
          <pc:sldMk cId="823452777" sldId="272"/>
        </pc:sldMkLst>
      </pc:sldChg>
      <pc:sldChg chg="modSp">
        <pc:chgData name="franky len" userId="357aaa1cdcc325d2" providerId="LiveId" clId="{5312AEDC-607A-4297-B628-641A2545C2DC}" dt="2018-03-18T12:28:27.142" v="731" actId="20577"/>
        <pc:sldMkLst>
          <pc:docMk/>
          <pc:sldMk cId="2457711" sldId="273"/>
        </pc:sldMkLst>
        <pc:spChg chg="mod">
          <ac:chgData name="franky len" userId="357aaa1cdcc325d2" providerId="LiveId" clId="{5312AEDC-607A-4297-B628-641A2545C2DC}" dt="2018-03-18T12:26:55.060" v="713" actId="20577"/>
          <ac:spMkLst>
            <pc:docMk/>
            <pc:sldMk cId="2457711" sldId="273"/>
            <ac:spMk id="3" creationId="{00000000-0000-0000-0000-000000000000}"/>
          </ac:spMkLst>
        </pc:spChg>
        <pc:spChg chg="mod">
          <ac:chgData name="franky len" userId="357aaa1cdcc325d2" providerId="LiveId" clId="{5312AEDC-607A-4297-B628-641A2545C2DC}" dt="2018-03-18T12:28:27.142" v="731" actId="20577"/>
          <ac:spMkLst>
            <pc:docMk/>
            <pc:sldMk cId="2457711" sldId="273"/>
            <ac:spMk id="4" creationId="{00000000-0000-0000-0000-000000000000}"/>
          </ac:spMkLst>
        </pc:spChg>
      </pc:sldChg>
      <pc:sldChg chg="addSp delSp modSp">
        <pc:chgData name="franky len" userId="357aaa1cdcc325d2" providerId="LiveId" clId="{5312AEDC-607A-4297-B628-641A2545C2DC}" dt="2018-03-18T12:32:23.024" v="916" actId="20577"/>
        <pc:sldMkLst>
          <pc:docMk/>
          <pc:sldMk cId="962019345" sldId="274"/>
        </pc:sldMkLst>
        <pc:spChg chg="mod">
          <ac:chgData name="franky len" userId="357aaa1cdcc325d2" providerId="LiveId" clId="{5312AEDC-607A-4297-B628-641A2545C2DC}" dt="2018-03-18T12:32:23.024" v="916" actId="20577"/>
          <ac:spMkLst>
            <pc:docMk/>
            <pc:sldMk cId="962019345" sldId="274"/>
            <ac:spMk id="5" creationId="{937A5ECE-A428-4FBB-8EDC-2035FC020991}"/>
          </ac:spMkLst>
        </pc:spChg>
        <pc:picChg chg="add mod">
          <ac:chgData name="franky len" userId="357aaa1cdcc325d2" providerId="LiveId" clId="{5312AEDC-607A-4297-B628-641A2545C2DC}" dt="2018-03-18T12:29:30.876" v="736" actId="1076"/>
          <ac:picMkLst>
            <pc:docMk/>
            <pc:sldMk cId="962019345" sldId="274"/>
            <ac:picMk id="2" creationId="{DFFCA44D-23A4-4A07-BF13-20F0D3A203EB}"/>
          </ac:picMkLst>
        </pc:picChg>
        <pc:picChg chg="del">
          <ac:chgData name="franky len" userId="357aaa1cdcc325d2" providerId="LiveId" clId="{5312AEDC-607A-4297-B628-641A2545C2DC}" dt="2018-03-18T12:29:13.859" v="732" actId="478"/>
          <ac:picMkLst>
            <pc:docMk/>
            <pc:sldMk cId="962019345" sldId="274"/>
            <ac:picMk id="2050" creationId="{33A9FF5A-1D94-442A-A14A-FBBB5C38D75F}"/>
          </ac:picMkLst>
        </pc:picChg>
      </pc:sldChg>
      <pc:sldChg chg="modSp ord">
        <pc:chgData name="franky len" userId="357aaa1cdcc325d2" providerId="LiveId" clId="{5312AEDC-607A-4297-B628-641A2545C2DC}" dt="2018-03-18T12:28:05.347" v="717" actId="15"/>
        <pc:sldMkLst>
          <pc:docMk/>
          <pc:sldMk cId="262455837" sldId="275"/>
        </pc:sldMkLst>
        <pc:spChg chg="mod">
          <ac:chgData name="franky len" userId="357aaa1cdcc325d2" providerId="LiveId" clId="{5312AEDC-607A-4297-B628-641A2545C2DC}" dt="2018-03-18T12:28:05.347" v="717" actId="15"/>
          <ac:spMkLst>
            <pc:docMk/>
            <pc:sldMk cId="262455837" sldId="275"/>
            <ac:spMk id="3" creationId="{00000000-0000-0000-0000-000000000000}"/>
          </ac:spMkLst>
        </pc:spChg>
      </pc:sldChg>
      <pc:sldChg chg="delSp modSp">
        <pc:chgData name="franky len" userId="357aaa1cdcc325d2" providerId="LiveId" clId="{5312AEDC-607A-4297-B628-641A2545C2DC}" dt="2018-03-18T12:43:24.421" v="1205" actId="113"/>
        <pc:sldMkLst>
          <pc:docMk/>
          <pc:sldMk cId="3541515854" sldId="276"/>
        </pc:sldMkLst>
        <pc:spChg chg="mod">
          <ac:chgData name="franky len" userId="357aaa1cdcc325d2" providerId="LiveId" clId="{5312AEDC-607A-4297-B628-641A2545C2DC}" dt="2018-03-18T12:37:00.575" v="971" actId="113"/>
          <ac:spMkLst>
            <pc:docMk/>
            <pc:sldMk cId="3541515854" sldId="276"/>
            <ac:spMk id="4" creationId="{00000000-0000-0000-0000-000000000000}"/>
          </ac:spMkLst>
        </pc:spChg>
        <pc:spChg chg="mod">
          <ac:chgData name="franky len" userId="357aaa1cdcc325d2" providerId="LiveId" clId="{5312AEDC-607A-4297-B628-641A2545C2DC}" dt="2018-03-18T12:43:24.421" v="1205" actId="113"/>
          <ac:spMkLst>
            <pc:docMk/>
            <pc:sldMk cId="3541515854" sldId="276"/>
            <ac:spMk id="5" creationId="{937A5ECE-A428-4FBB-8EDC-2035FC020991}"/>
          </ac:spMkLst>
        </pc:spChg>
        <pc:spChg chg="del">
          <ac:chgData name="franky len" userId="357aaa1cdcc325d2" providerId="LiveId" clId="{5312AEDC-607A-4297-B628-641A2545C2DC}" dt="2018-03-18T12:34:15.866" v="918" actId="478"/>
          <ac:spMkLst>
            <pc:docMk/>
            <pc:sldMk cId="3541515854" sldId="276"/>
            <ac:spMk id="8" creationId="{A8677734-B4C3-409F-97D4-70BF8CEADECE}"/>
          </ac:spMkLst>
        </pc:spChg>
        <pc:picChg chg="del">
          <ac:chgData name="franky len" userId="357aaa1cdcc325d2" providerId="LiveId" clId="{5312AEDC-607A-4297-B628-641A2545C2DC}" dt="2018-03-18T12:34:14.050" v="917" actId="478"/>
          <ac:picMkLst>
            <pc:docMk/>
            <pc:sldMk cId="3541515854" sldId="276"/>
            <ac:picMk id="6" creationId="{DF93F438-FECB-4CD8-B814-7B85A391002D}"/>
          </ac:picMkLst>
        </pc:picChg>
      </pc:sldChg>
      <pc:sldChg chg="modSp">
        <pc:chgData name="franky len" userId="357aaa1cdcc325d2" providerId="LiveId" clId="{5312AEDC-607A-4297-B628-641A2545C2DC}" dt="2018-03-18T13:16:34.156" v="2000" actId="113"/>
        <pc:sldMkLst>
          <pc:docMk/>
          <pc:sldMk cId="2077378401" sldId="277"/>
        </pc:sldMkLst>
        <pc:spChg chg="mod">
          <ac:chgData name="franky len" userId="357aaa1cdcc325d2" providerId="LiveId" clId="{5312AEDC-607A-4297-B628-641A2545C2DC}" dt="2018-03-18T13:13:13.291" v="1930" actId="20577"/>
          <ac:spMkLst>
            <pc:docMk/>
            <pc:sldMk cId="2077378401" sldId="277"/>
            <ac:spMk id="4" creationId="{00000000-0000-0000-0000-000000000000}"/>
          </ac:spMkLst>
        </pc:spChg>
        <pc:spChg chg="mod">
          <ac:chgData name="franky len" userId="357aaa1cdcc325d2" providerId="LiveId" clId="{5312AEDC-607A-4297-B628-641A2545C2DC}" dt="2018-03-18T13:16:34.156" v="2000" actId="113"/>
          <ac:spMkLst>
            <pc:docMk/>
            <pc:sldMk cId="2077378401" sldId="277"/>
            <ac:spMk id="5" creationId="{937A5ECE-A428-4FBB-8EDC-2035FC020991}"/>
          </ac:spMkLst>
        </pc:spChg>
      </pc:sldChg>
      <pc:sldChg chg="del">
        <pc:chgData name="franky len" userId="357aaa1cdcc325d2" providerId="LiveId" clId="{5312AEDC-607A-4297-B628-641A2545C2DC}" dt="2018-03-18T13:13:02.899" v="1927" actId="2696"/>
        <pc:sldMkLst>
          <pc:docMk/>
          <pc:sldMk cId="3761122776" sldId="278"/>
        </pc:sldMkLst>
      </pc:sldChg>
      <pc:sldChg chg="modSp add">
        <pc:chgData name="franky len" userId="357aaa1cdcc325d2" providerId="LiveId" clId="{5312AEDC-607A-4297-B628-641A2545C2DC}" dt="2018-03-19T02:15:03.876" v="2004" actId="20577"/>
        <pc:sldMkLst>
          <pc:docMk/>
          <pc:sldMk cId="565611501" sldId="285"/>
        </pc:sldMkLst>
        <pc:spChg chg="mod">
          <ac:chgData name="franky len" userId="357aaa1cdcc325d2" providerId="LiveId" clId="{5312AEDC-607A-4297-B628-641A2545C2DC}" dt="2018-03-19T02:15:03.876" v="2004" actId="20577"/>
          <ac:spMkLst>
            <pc:docMk/>
            <pc:sldMk cId="565611501" sldId="285"/>
            <ac:spMk id="5" creationId="{937A5ECE-A428-4FBB-8EDC-2035FC020991}"/>
          </ac:spMkLst>
        </pc:spChg>
      </pc:sldChg>
      <pc:sldChg chg="addSp delSp modSp add">
        <pc:chgData name="franky len" userId="357aaa1cdcc325d2" providerId="LiveId" clId="{5312AEDC-607A-4297-B628-641A2545C2DC}" dt="2018-03-18T13:08:01.873" v="1835" actId="20577"/>
        <pc:sldMkLst>
          <pc:docMk/>
          <pc:sldMk cId="1879099583" sldId="286"/>
        </pc:sldMkLst>
        <pc:spChg chg="mod">
          <ac:chgData name="franky len" userId="357aaa1cdcc325d2" providerId="LiveId" clId="{5312AEDC-607A-4297-B628-641A2545C2DC}" dt="2018-03-18T13:05:33.896" v="1713" actId="20577"/>
          <ac:spMkLst>
            <pc:docMk/>
            <pc:sldMk cId="1879099583" sldId="286"/>
            <ac:spMk id="5" creationId="{937A5ECE-A428-4FBB-8EDC-2035FC020991}"/>
          </ac:spMkLst>
        </pc:spChg>
        <pc:spChg chg="add del">
          <ac:chgData name="franky len" userId="357aaa1cdcc325d2" providerId="LiveId" clId="{5312AEDC-607A-4297-B628-641A2545C2DC}" dt="2018-03-18T13:02:03.634" v="1534" actId="20577"/>
          <ac:spMkLst>
            <pc:docMk/>
            <pc:sldMk cId="1879099583" sldId="286"/>
            <ac:spMk id="6" creationId="{894E845E-186C-43AC-A1F7-FDB786E7E2CE}"/>
          </ac:spMkLst>
        </pc:spChg>
        <pc:spChg chg="add del">
          <ac:chgData name="franky len" userId="357aaa1cdcc325d2" providerId="LiveId" clId="{5312AEDC-607A-4297-B628-641A2545C2DC}" dt="2018-03-18T13:02:15.038" v="1537" actId="20577"/>
          <ac:spMkLst>
            <pc:docMk/>
            <pc:sldMk cId="1879099583" sldId="286"/>
            <ac:spMk id="9" creationId="{3D17B1C8-9F0B-45D1-A430-8EDF788C047F}"/>
          </ac:spMkLst>
        </pc:spChg>
        <pc:spChg chg="add del mod">
          <ac:chgData name="franky len" userId="357aaa1cdcc325d2" providerId="LiveId" clId="{5312AEDC-607A-4297-B628-641A2545C2DC}" dt="2018-03-18T13:03:24.677" v="1546" actId="11529"/>
          <ac:spMkLst>
            <pc:docMk/>
            <pc:sldMk cId="1879099583" sldId="286"/>
            <ac:spMk id="12" creationId="{65C89DF1-972C-4FAA-9A99-DBDE1B7C2470}"/>
          </ac:spMkLst>
        </pc:spChg>
        <pc:spChg chg="add mod">
          <ac:chgData name="franky len" userId="357aaa1cdcc325d2" providerId="LiveId" clId="{5312AEDC-607A-4297-B628-641A2545C2DC}" dt="2018-03-18T13:03:48.942" v="1551" actId="1076"/>
          <ac:spMkLst>
            <pc:docMk/>
            <pc:sldMk cId="1879099583" sldId="286"/>
            <ac:spMk id="13" creationId="{6E4A4D01-57DF-49DE-9C6A-0C0E6C66CE89}"/>
          </ac:spMkLst>
        </pc:spChg>
        <pc:spChg chg="add mod">
          <ac:chgData name="franky len" userId="357aaa1cdcc325d2" providerId="LiveId" clId="{5312AEDC-607A-4297-B628-641A2545C2DC}" dt="2018-03-18T13:08:01.873" v="1835" actId="20577"/>
          <ac:spMkLst>
            <pc:docMk/>
            <pc:sldMk cId="1879099583" sldId="286"/>
            <ac:spMk id="14" creationId="{57445881-A18E-4F64-BB86-29DFB52CFA69}"/>
          </ac:spMkLst>
        </pc:spChg>
        <pc:graphicFrameChg chg="add del">
          <ac:chgData name="franky len" userId="357aaa1cdcc325d2" providerId="LiveId" clId="{5312AEDC-607A-4297-B628-641A2545C2DC}" dt="2018-03-18T13:02:03.634" v="1534" actId="20577"/>
          <ac:graphicFrameMkLst>
            <pc:docMk/>
            <pc:sldMk cId="1879099583" sldId="286"/>
            <ac:graphicFrameMk id="2" creationId="{5C8B61E0-90E6-4973-90F2-C7048A69474B}"/>
          </ac:graphicFrameMkLst>
        </pc:graphicFrameChg>
        <pc:graphicFrameChg chg="add del">
          <ac:chgData name="franky len" userId="357aaa1cdcc325d2" providerId="LiveId" clId="{5312AEDC-607A-4297-B628-641A2545C2DC}" dt="2018-03-18T13:02:03.634" v="1534" actId="20577"/>
          <ac:graphicFrameMkLst>
            <pc:docMk/>
            <pc:sldMk cId="1879099583" sldId="286"/>
            <ac:graphicFrameMk id="3" creationId="{988038CA-F010-4C11-A0BD-4C7C480261FB}"/>
          </ac:graphicFrameMkLst>
        </pc:graphicFrameChg>
        <pc:graphicFrameChg chg="add del">
          <ac:chgData name="franky len" userId="357aaa1cdcc325d2" providerId="LiveId" clId="{5312AEDC-607A-4297-B628-641A2545C2DC}" dt="2018-03-18T13:02:15.038" v="1537" actId="20577"/>
          <ac:graphicFrameMkLst>
            <pc:docMk/>
            <pc:sldMk cId="1879099583" sldId="286"/>
            <ac:graphicFrameMk id="7" creationId="{43BA5CCE-A828-490F-8A0D-BA751C03FD85}"/>
          </ac:graphicFrameMkLst>
        </pc:graphicFrameChg>
        <pc:graphicFrameChg chg="add del">
          <ac:chgData name="franky len" userId="357aaa1cdcc325d2" providerId="LiveId" clId="{5312AEDC-607A-4297-B628-641A2545C2DC}" dt="2018-03-18T13:02:15.038" v="1537" actId="20577"/>
          <ac:graphicFrameMkLst>
            <pc:docMk/>
            <pc:sldMk cId="1879099583" sldId="286"/>
            <ac:graphicFrameMk id="8" creationId="{ECD50F88-8794-4034-B229-8D953ED4C1CC}"/>
          </ac:graphicFrameMkLst>
        </pc:graphicFrameChg>
        <pc:graphicFrameChg chg="add mod modGraphic">
          <ac:chgData name="franky len" userId="357aaa1cdcc325d2" providerId="LiveId" clId="{5312AEDC-607A-4297-B628-641A2545C2DC}" dt="2018-03-18T13:02:33.419" v="1542" actId="14100"/>
          <ac:graphicFrameMkLst>
            <pc:docMk/>
            <pc:sldMk cId="1879099583" sldId="286"/>
            <ac:graphicFrameMk id="10" creationId="{D61A9CBB-3A7F-4F80-8611-1782BB938831}"/>
          </ac:graphicFrameMkLst>
        </pc:graphicFrameChg>
        <pc:graphicFrameChg chg="add mod modGraphic">
          <ac:chgData name="franky len" userId="357aaa1cdcc325d2" providerId="LiveId" clId="{5312AEDC-607A-4297-B628-641A2545C2DC}" dt="2018-03-18T13:02:39.718" v="1544" actId="14100"/>
          <ac:graphicFrameMkLst>
            <pc:docMk/>
            <pc:sldMk cId="1879099583" sldId="286"/>
            <ac:graphicFrameMk id="11" creationId="{C682F390-E563-419F-B560-C6737007CA24}"/>
          </ac:graphicFrameMkLst>
        </pc:graphicFrameChg>
      </pc:sldChg>
      <pc:sldChg chg="addSp delSp modSp add ord">
        <pc:chgData name="franky len" userId="357aaa1cdcc325d2" providerId="LiveId" clId="{5312AEDC-607A-4297-B628-641A2545C2DC}" dt="2018-03-18T13:11:17.925" v="1926" actId="20577"/>
        <pc:sldMkLst>
          <pc:docMk/>
          <pc:sldMk cId="2214081496" sldId="287"/>
        </pc:sldMkLst>
        <pc:spChg chg="del">
          <ac:chgData name="franky len" userId="357aaa1cdcc325d2" providerId="LiveId" clId="{5312AEDC-607A-4297-B628-641A2545C2DC}" dt="2018-03-18T13:06:25.996" v="1717" actId="478"/>
          <ac:spMkLst>
            <pc:docMk/>
            <pc:sldMk cId="2214081496" sldId="287"/>
            <ac:spMk id="5" creationId="{937A5ECE-A428-4FBB-8EDC-2035FC020991}"/>
          </ac:spMkLst>
        </pc:spChg>
        <pc:spChg chg="add mod">
          <ac:chgData name="franky len" userId="357aaa1cdcc325d2" providerId="LiveId" clId="{5312AEDC-607A-4297-B628-641A2545C2DC}" dt="2018-03-18T13:11:17.925" v="1926" actId="20577"/>
          <ac:spMkLst>
            <pc:docMk/>
            <pc:sldMk cId="2214081496" sldId="287"/>
            <ac:spMk id="6" creationId="{9F07BBAD-DFD8-402B-A4B9-30FD9BCA4B30}"/>
          </ac:spMkLst>
        </pc:spChg>
        <pc:picChg chg="add mod">
          <ac:chgData name="franky len" userId="357aaa1cdcc325d2" providerId="LiveId" clId="{5312AEDC-607A-4297-B628-641A2545C2DC}" dt="2018-03-18T13:10:32.782" v="1866" actId="1076"/>
          <ac:picMkLst>
            <pc:docMk/>
            <pc:sldMk cId="2214081496" sldId="287"/>
            <ac:picMk id="2050" creationId="{E7DCFA64-6BEC-478B-8461-A61799F24F89}"/>
          </ac:picMkLst>
        </pc:picChg>
      </pc:sldChg>
      <pc:sldChg chg="addSp delSp modSp add">
        <pc:chgData name="franky len" userId="357aaa1cdcc325d2" providerId="LiveId" clId="{5312AEDC-607A-4297-B628-641A2545C2DC}" dt="2018-03-18T13:10:01.028" v="1865" actId="20577"/>
        <pc:sldMkLst>
          <pc:docMk/>
          <pc:sldMk cId="2044834225" sldId="288"/>
        </pc:sldMkLst>
        <pc:spChg chg="mod">
          <ac:chgData name="franky len" userId="357aaa1cdcc325d2" providerId="LiveId" clId="{5312AEDC-607A-4297-B628-641A2545C2DC}" dt="2018-03-18T13:09:15.818" v="1846" actId="20577"/>
          <ac:spMkLst>
            <pc:docMk/>
            <pc:sldMk cId="2044834225" sldId="288"/>
            <ac:spMk id="4" creationId="{00000000-0000-0000-0000-000000000000}"/>
          </ac:spMkLst>
        </pc:spChg>
        <pc:spChg chg="mod">
          <ac:chgData name="franky len" userId="357aaa1cdcc325d2" providerId="LiveId" clId="{5312AEDC-607A-4297-B628-641A2545C2DC}" dt="2018-03-18T13:09:31.889" v="1854" actId="20577"/>
          <ac:spMkLst>
            <pc:docMk/>
            <pc:sldMk cId="2044834225" sldId="288"/>
            <ac:spMk id="5" creationId="{937A5ECE-A428-4FBB-8EDC-2035FC020991}"/>
          </ac:spMkLst>
        </pc:spChg>
        <pc:spChg chg="add mod">
          <ac:chgData name="franky len" userId="357aaa1cdcc325d2" providerId="LiveId" clId="{5312AEDC-607A-4297-B628-641A2545C2DC}" dt="2018-03-18T13:10:01.028" v="1865" actId="20577"/>
          <ac:spMkLst>
            <pc:docMk/>
            <pc:sldMk cId="2044834225" sldId="288"/>
            <ac:spMk id="6" creationId="{15ECA627-9380-48B1-B7F3-D4DFBF5C0B30}"/>
          </ac:spMkLst>
        </pc:spChg>
        <pc:picChg chg="add del mod">
          <ac:chgData name="franky len" userId="357aaa1cdcc325d2" providerId="LiveId" clId="{5312AEDC-607A-4297-B628-641A2545C2DC}" dt="2018-03-18T13:09:26.669" v="1851" actId="20577"/>
          <ac:picMkLst>
            <pc:docMk/>
            <pc:sldMk cId="2044834225" sldId="288"/>
            <ac:picMk id="4098" creationId="{B4EC3812-6E4C-4F59-8CBF-76C45723A030}"/>
          </ac:picMkLst>
        </pc:picChg>
        <pc:picChg chg="add mod">
          <ac:chgData name="franky len" userId="357aaa1cdcc325d2" providerId="LiveId" clId="{5312AEDC-607A-4297-B628-641A2545C2DC}" dt="2018-03-18T13:09:46.969" v="1858" actId="1076"/>
          <ac:picMkLst>
            <pc:docMk/>
            <pc:sldMk cId="2044834225" sldId="288"/>
            <ac:picMk id="4100" creationId="{86FB1516-58EC-418A-903F-9CB32D872C78}"/>
          </ac:picMkLst>
        </pc:picChg>
      </pc:sldChg>
      <pc:sldChg chg="addSp delSp modSp add del">
        <pc:chgData name="franky len" userId="357aaa1cdcc325d2" providerId="LiveId" clId="{5312AEDC-607A-4297-B628-641A2545C2DC}" dt="2018-03-18T13:09:08.521" v="1844" actId="2696"/>
        <pc:sldMkLst>
          <pc:docMk/>
          <pc:sldMk cId="2738018733" sldId="288"/>
        </pc:sldMkLst>
        <pc:spChg chg="add del">
          <ac:chgData name="franky len" userId="357aaa1cdcc325d2" providerId="LiveId" clId="{5312AEDC-607A-4297-B628-641A2545C2DC}" dt="2018-03-18T13:08:42.924" v="1837" actId="2696"/>
          <ac:spMkLst>
            <pc:docMk/>
            <pc:sldMk cId="2738018733" sldId="288"/>
            <ac:spMk id="2" creationId="{1F9C83C0-AFFC-4B55-8448-D7B7EE18D193}"/>
          </ac:spMkLst>
        </pc:spChg>
        <pc:spChg chg="add del">
          <ac:chgData name="franky len" userId="357aaa1cdcc325d2" providerId="LiveId" clId="{5312AEDC-607A-4297-B628-641A2545C2DC}" dt="2018-03-18T13:08:47.065" v="1840" actId="2696"/>
          <ac:spMkLst>
            <pc:docMk/>
            <pc:sldMk cId="2738018733" sldId="288"/>
            <ac:spMk id="3" creationId="{1957C08B-A01F-41A3-B03F-77F2A0A898A2}"/>
          </ac:spMkLst>
        </pc:spChg>
        <pc:spChg chg="mod">
          <ac:chgData name="franky len" userId="357aaa1cdcc325d2" providerId="LiveId" clId="{5312AEDC-607A-4297-B628-641A2545C2DC}" dt="2018-03-18T13:08:53.863" v="1842" actId="2696"/>
          <ac:spMkLst>
            <pc:docMk/>
            <pc:sldMk cId="2738018733" sldId="288"/>
            <ac:spMk id="5" creationId="{937A5ECE-A428-4FBB-8EDC-2035FC020991}"/>
          </ac:spMkLst>
        </pc:spChg>
        <pc:picChg chg="add del">
          <ac:chgData name="franky len" userId="357aaa1cdcc325d2" providerId="LiveId" clId="{5312AEDC-607A-4297-B628-641A2545C2DC}" dt="2018-03-18T13:08:42.924" v="1837" actId="2696"/>
          <ac:picMkLst>
            <pc:docMk/>
            <pc:sldMk cId="2738018733" sldId="288"/>
            <ac:picMk id="3074" creationId="{D467E7AF-912B-428E-82F2-28F4F7859BED}"/>
          </ac:picMkLst>
        </pc:picChg>
        <pc:picChg chg="add del">
          <ac:chgData name="franky len" userId="357aaa1cdcc325d2" providerId="LiveId" clId="{5312AEDC-607A-4297-B628-641A2545C2DC}" dt="2018-03-18T13:08:47.065" v="1840" actId="2696"/>
          <ac:picMkLst>
            <pc:docMk/>
            <pc:sldMk cId="2738018733" sldId="288"/>
            <ac:picMk id="3076" creationId="{4F468842-1D6A-446D-8D0B-55DBDA820AE2}"/>
          </ac:picMkLst>
        </pc:picChg>
      </pc:sldChg>
      <pc:sldChg chg="add del">
        <pc:chgData name="franky len" userId="357aaa1cdcc325d2" providerId="LiveId" clId="{5312AEDC-607A-4297-B628-641A2545C2DC}" dt="2018-03-18T13:09:06.771" v="1843" actId="2696"/>
        <pc:sldMkLst>
          <pc:docMk/>
          <pc:sldMk cId="72792015" sldId="289"/>
        </pc:sldMkLst>
      </pc:sldChg>
      <pc:sldChg chg="add modAnim">
        <pc:chgData name="franky len" userId="357aaa1cdcc325d2" providerId="LiveId" clId="{5312AEDC-607A-4297-B628-641A2545C2DC}" dt="2018-03-19T02:16:00.894" v="2009"/>
        <pc:sldMkLst>
          <pc:docMk/>
          <pc:sldMk cId="1419468974" sldId="289"/>
        </pc:sldMkLst>
      </pc:sldChg>
      <pc:sldChg chg="add">
        <pc:chgData name="franky len" userId="357aaa1cdcc325d2" providerId="LiveId" clId="{5312AEDC-607A-4297-B628-641A2545C2DC}" dt="2018-03-18T13:16:43.798" v="2002" actId="20577"/>
        <pc:sldMkLst>
          <pc:docMk/>
          <pc:sldMk cId="900857347" sldId="290"/>
        </pc:sldMkLst>
      </pc:sldChg>
    </pc:docChg>
  </pc:docChgLst>
  <pc:docChgLst>
    <pc:chgData name="franky len" userId="357aaa1cdcc325d2" providerId="LiveId" clId="{A015FE5D-516E-4432-BA36-6B29D1C07759}"/>
    <pc:docChg chg="undo redo custSel addSld delSld modSld sldOrd modMainMaster">
      <pc:chgData name="franky len" userId="357aaa1cdcc325d2" providerId="LiveId" clId="{A015FE5D-516E-4432-BA36-6B29D1C07759}" dt="2018-03-18T11:12:50.031" v="3526"/>
      <pc:docMkLst>
        <pc:docMk/>
      </pc:docMkLst>
      <pc:sldChg chg="modSp">
        <pc:chgData name="franky len" userId="357aaa1cdcc325d2" providerId="LiveId" clId="{A015FE5D-516E-4432-BA36-6B29D1C07759}" dt="2018-03-18T07:54:57.356" v="5"/>
        <pc:sldMkLst>
          <pc:docMk/>
          <pc:sldMk cId="3440770501" sldId="256"/>
        </pc:sldMkLst>
        <pc:spChg chg="mod">
          <ac:chgData name="franky len" userId="357aaa1cdcc325d2" providerId="LiveId" clId="{A015FE5D-516E-4432-BA36-6B29D1C07759}" dt="2018-03-18T07:54:57.356" v="5"/>
          <ac:spMkLst>
            <pc:docMk/>
            <pc:sldMk cId="3440770501" sldId="256"/>
            <ac:spMk id="8" creationId="{00000000-0000-0000-0000-000000000000}"/>
          </ac:spMkLst>
        </pc:spChg>
      </pc:sldChg>
      <pc:sldChg chg="modSp del">
        <pc:chgData name="franky len" userId="357aaa1cdcc325d2" providerId="LiveId" clId="{A015FE5D-516E-4432-BA36-6B29D1C07759}" dt="2018-03-18T07:56:52.956" v="8" actId="2696"/>
        <pc:sldMkLst>
          <pc:docMk/>
          <pc:sldMk cId="4156992922" sldId="257"/>
        </pc:sldMkLst>
        <pc:spChg chg="mod">
          <ac:chgData name="franky len" userId="357aaa1cdcc325d2" providerId="LiveId" clId="{A015FE5D-516E-4432-BA36-6B29D1C07759}" dt="2018-03-18T07:56:16.964" v="6" actId="2696"/>
          <ac:spMkLst>
            <pc:docMk/>
            <pc:sldMk cId="4156992922" sldId="257"/>
            <ac:spMk id="2" creationId="{00000000-0000-0000-0000-000000000000}"/>
          </ac:spMkLst>
        </pc:spChg>
        <pc:spChg chg="mod">
          <ac:chgData name="franky len" userId="357aaa1cdcc325d2" providerId="LiveId" clId="{A015FE5D-516E-4432-BA36-6B29D1C07759}" dt="2018-03-18T07:54:57.356" v="5" actId="2696"/>
          <ac:spMkLst>
            <pc:docMk/>
            <pc:sldMk cId="4156992922" sldId="257"/>
            <ac:spMk id="7" creationId="{00000000-0000-0000-0000-000000000000}"/>
          </ac:spMkLst>
        </pc:spChg>
        <pc:spChg chg="mod">
          <ac:chgData name="franky len" userId="357aaa1cdcc325d2" providerId="LiveId" clId="{A015FE5D-516E-4432-BA36-6B29D1C07759}" dt="2018-03-18T07:56:40.678" v="7" actId="1076"/>
          <ac:spMkLst>
            <pc:docMk/>
            <pc:sldMk cId="4156992922" sldId="257"/>
            <ac:spMk id="20" creationId="{00000000-0000-0000-0000-000000000000}"/>
          </ac:spMkLst>
        </pc:spChg>
        <pc:spChg chg="mod">
          <ac:chgData name="franky len" userId="357aaa1cdcc325d2" providerId="LiveId" clId="{A015FE5D-516E-4432-BA36-6B29D1C07759}" dt="2018-03-18T07:54:57.356" v="5" actId="2696"/>
          <ac:spMkLst>
            <pc:docMk/>
            <pc:sldMk cId="4156992922" sldId="257"/>
            <ac:spMk id="42" creationId="{00000000-0000-0000-0000-000000000000}"/>
          </ac:spMkLst>
        </pc:spChg>
        <pc:spChg chg="mod">
          <ac:chgData name="franky len" userId="357aaa1cdcc325d2" providerId="LiveId" clId="{A015FE5D-516E-4432-BA36-6B29D1C07759}" dt="2018-03-18T07:54:57.356" v="5" actId="2696"/>
          <ac:spMkLst>
            <pc:docMk/>
            <pc:sldMk cId="4156992922" sldId="257"/>
            <ac:spMk id="43" creationId="{00000000-0000-0000-0000-000000000000}"/>
          </ac:spMkLst>
        </pc:spChg>
        <pc:spChg chg="mod">
          <ac:chgData name="franky len" userId="357aaa1cdcc325d2" providerId="LiveId" clId="{A015FE5D-516E-4432-BA36-6B29D1C07759}" dt="2018-03-18T07:54:57.356" v="5" actId="2696"/>
          <ac:spMkLst>
            <pc:docMk/>
            <pc:sldMk cId="4156992922" sldId="257"/>
            <ac:spMk id="45" creationId="{00000000-0000-0000-0000-000000000000}"/>
          </ac:spMkLst>
        </pc:spChg>
        <pc:spChg chg="mod">
          <ac:chgData name="franky len" userId="357aaa1cdcc325d2" providerId="LiveId" clId="{A015FE5D-516E-4432-BA36-6B29D1C07759}" dt="2018-03-18T07:54:57.356" v="5" actId="2696"/>
          <ac:spMkLst>
            <pc:docMk/>
            <pc:sldMk cId="4156992922" sldId="257"/>
            <ac:spMk id="46" creationId="{00000000-0000-0000-0000-000000000000}"/>
          </ac:spMkLst>
        </pc:spChg>
      </pc:sldChg>
      <pc:sldChg chg="modSp add del">
        <pc:chgData name="franky len" userId="357aaa1cdcc325d2" providerId="LiveId" clId="{A015FE5D-516E-4432-BA36-6B29D1C07759}" dt="2018-03-18T08:04:36.790" v="164" actId="1076"/>
        <pc:sldMkLst>
          <pc:docMk/>
          <pc:sldMk cId="1383941945" sldId="258"/>
        </pc:sldMkLst>
        <pc:spChg chg="mod">
          <ac:chgData name="franky len" userId="357aaa1cdcc325d2" providerId="LiveId" clId="{A015FE5D-516E-4432-BA36-6B29D1C07759}" dt="2018-03-18T07:54:57.356" v="5" actId="1076"/>
          <ac:spMkLst>
            <pc:docMk/>
            <pc:sldMk cId="1383941945" sldId="258"/>
            <ac:spMk id="6" creationId="{00000000-0000-0000-0000-000000000000}"/>
          </ac:spMkLst>
        </pc:spChg>
        <pc:spChg chg="mod">
          <ac:chgData name="franky len" userId="357aaa1cdcc325d2" providerId="LiveId" clId="{A015FE5D-516E-4432-BA36-6B29D1C07759}" dt="2018-03-18T08:04:36.790" v="164" actId="1076"/>
          <ac:spMkLst>
            <pc:docMk/>
            <pc:sldMk cId="1383941945" sldId="258"/>
            <ac:spMk id="10" creationId="{00000000-0000-0000-0000-000000000000}"/>
          </ac:spMkLst>
        </pc:spChg>
      </pc:sldChg>
      <pc:sldChg chg="addSp delSp modSp">
        <pc:chgData name="franky len" userId="357aaa1cdcc325d2" providerId="LiveId" clId="{A015FE5D-516E-4432-BA36-6B29D1C07759}" dt="2018-03-18T08:38:46.009" v="1042"/>
        <pc:sldMkLst>
          <pc:docMk/>
          <pc:sldMk cId="2110618841" sldId="259"/>
        </pc:sldMkLst>
        <pc:spChg chg="add del">
          <ac:chgData name="franky len" userId="357aaa1cdcc325d2" providerId="LiveId" clId="{A015FE5D-516E-4432-BA36-6B29D1C07759}" dt="2018-03-18T08:38:46.009" v="1042"/>
          <ac:spMkLst>
            <pc:docMk/>
            <pc:sldMk cId="2110618841" sldId="259"/>
            <ac:spMk id="2" creationId="{91AA6045-365A-480F-B083-7B26E653DA3C}"/>
          </ac:spMkLst>
        </pc:spChg>
        <pc:spChg chg="mod">
          <ac:chgData name="franky len" userId="357aaa1cdcc325d2" providerId="LiveId" clId="{A015FE5D-516E-4432-BA36-6B29D1C07759}" dt="2018-03-18T08:25:58.701" v="1040" actId="113"/>
          <ac:spMkLst>
            <pc:docMk/>
            <pc:sldMk cId="2110618841" sldId="259"/>
            <ac:spMk id="3" creationId="{00000000-0000-0000-0000-000000000000}"/>
          </ac:spMkLst>
        </pc:spChg>
        <pc:spChg chg="mod">
          <ac:chgData name="franky len" userId="357aaa1cdcc325d2" providerId="LiveId" clId="{A015FE5D-516E-4432-BA36-6B29D1C07759}" dt="2018-03-18T08:14:10.268" v="238"/>
          <ac:spMkLst>
            <pc:docMk/>
            <pc:sldMk cId="2110618841" sldId="259"/>
            <ac:spMk id="4" creationId="{00000000-0000-0000-0000-000000000000}"/>
          </ac:spMkLst>
        </pc:spChg>
      </pc:sldChg>
      <pc:sldChg chg="modSp add del">
        <pc:chgData name="franky len" userId="357aaa1cdcc325d2" providerId="LiveId" clId="{A015FE5D-516E-4432-BA36-6B29D1C07759}" dt="2018-03-18T08:03:24.702" v="43" actId="2696"/>
        <pc:sldMkLst>
          <pc:docMk/>
          <pc:sldMk cId="3725891836" sldId="260"/>
        </pc:sldMkLst>
        <pc:spChg chg="mod">
          <ac:chgData name="franky len" userId="357aaa1cdcc325d2" providerId="LiveId" clId="{A015FE5D-516E-4432-BA36-6B29D1C07759}" dt="2018-03-18T07:54:57.356" v="5" actId="2696"/>
          <ac:spMkLst>
            <pc:docMk/>
            <pc:sldMk cId="3725891836" sldId="260"/>
            <ac:spMk id="6" creationId="{00000000-0000-0000-0000-000000000000}"/>
          </ac:spMkLst>
        </pc:spChg>
        <pc:spChg chg="mod">
          <ac:chgData name="franky len" userId="357aaa1cdcc325d2" providerId="LiveId" clId="{A015FE5D-516E-4432-BA36-6B29D1C07759}" dt="2018-03-18T07:54:57.356" v="5" actId="2696"/>
          <ac:spMkLst>
            <pc:docMk/>
            <pc:sldMk cId="3725891836" sldId="260"/>
            <ac:spMk id="10" creationId="{00000000-0000-0000-0000-000000000000}"/>
          </ac:spMkLst>
        </pc:spChg>
      </pc:sldChg>
      <pc:sldChg chg="modSp del">
        <pc:chgData name="franky len" userId="357aaa1cdcc325d2" providerId="LiveId" clId="{A015FE5D-516E-4432-BA36-6B29D1C07759}" dt="2018-03-18T08:50:03.470" v="1549" actId="2696"/>
        <pc:sldMkLst>
          <pc:docMk/>
          <pc:sldMk cId="3640983513" sldId="261"/>
        </pc:sldMkLst>
        <pc:spChg chg="mod">
          <ac:chgData name="franky len" userId="357aaa1cdcc325d2" providerId="LiveId" clId="{A015FE5D-516E-4432-BA36-6B29D1C07759}" dt="2018-03-18T07:54:57.356" v="5" actId="2696"/>
          <ac:spMkLst>
            <pc:docMk/>
            <pc:sldMk cId="3640983513" sldId="261"/>
            <ac:spMk id="5" creationId="{00000000-0000-0000-0000-000000000000}"/>
          </ac:spMkLst>
        </pc:spChg>
        <pc:spChg chg="mod">
          <ac:chgData name="franky len" userId="357aaa1cdcc325d2" providerId="LiveId" clId="{A015FE5D-516E-4432-BA36-6B29D1C07759}" dt="2018-03-18T07:54:57.356" v="5" actId="2696"/>
          <ac:spMkLst>
            <pc:docMk/>
            <pc:sldMk cId="3640983513" sldId="261"/>
            <ac:spMk id="6" creationId="{00000000-0000-0000-0000-000000000000}"/>
          </ac:spMkLst>
        </pc:spChg>
        <pc:spChg chg="mod">
          <ac:chgData name="franky len" userId="357aaa1cdcc325d2" providerId="LiveId" clId="{A015FE5D-516E-4432-BA36-6B29D1C07759}" dt="2018-03-18T07:54:57.356" v="5" actId="2696"/>
          <ac:spMkLst>
            <pc:docMk/>
            <pc:sldMk cId="3640983513" sldId="261"/>
            <ac:spMk id="13" creationId="{00000000-0000-0000-0000-000000000000}"/>
          </ac:spMkLst>
        </pc:spChg>
        <pc:spChg chg="mod">
          <ac:chgData name="franky len" userId="357aaa1cdcc325d2" providerId="LiveId" clId="{A015FE5D-516E-4432-BA36-6B29D1C07759}" dt="2018-03-18T07:54:57.356" v="5" actId="2696"/>
          <ac:spMkLst>
            <pc:docMk/>
            <pc:sldMk cId="3640983513" sldId="261"/>
            <ac:spMk id="14" creationId="{00000000-0000-0000-0000-000000000000}"/>
          </ac:spMkLst>
        </pc:spChg>
        <pc:spChg chg="mod">
          <ac:chgData name="franky len" userId="357aaa1cdcc325d2" providerId="LiveId" clId="{A015FE5D-516E-4432-BA36-6B29D1C07759}" dt="2018-03-18T07:54:57.356" v="5" actId="2696"/>
          <ac:spMkLst>
            <pc:docMk/>
            <pc:sldMk cId="3640983513" sldId="261"/>
            <ac:spMk id="15" creationId="{00000000-0000-0000-0000-000000000000}"/>
          </ac:spMkLst>
        </pc:spChg>
        <pc:spChg chg="mod">
          <ac:chgData name="franky len" userId="357aaa1cdcc325d2" providerId="LiveId" clId="{A015FE5D-516E-4432-BA36-6B29D1C07759}" dt="2018-03-18T07:54:57.356" v="5" actId="2696"/>
          <ac:spMkLst>
            <pc:docMk/>
            <pc:sldMk cId="3640983513" sldId="261"/>
            <ac:spMk id="16" creationId="{00000000-0000-0000-0000-000000000000}"/>
          </ac:spMkLst>
        </pc:spChg>
        <pc:spChg chg="mod">
          <ac:chgData name="franky len" userId="357aaa1cdcc325d2" providerId="LiveId" clId="{A015FE5D-516E-4432-BA36-6B29D1C07759}" dt="2018-03-18T07:54:57.356" v="5" actId="2696"/>
          <ac:spMkLst>
            <pc:docMk/>
            <pc:sldMk cId="3640983513" sldId="261"/>
            <ac:spMk id="17" creationId="{00000000-0000-0000-0000-000000000000}"/>
          </ac:spMkLst>
        </pc:spChg>
        <pc:spChg chg="mod">
          <ac:chgData name="franky len" userId="357aaa1cdcc325d2" providerId="LiveId" clId="{A015FE5D-516E-4432-BA36-6B29D1C07759}" dt="2018-03-18T07:54:57.356" v="5" actId="2696"/>
          <ac:spMkLst>
            <pc:docMk/>
            <pc:sldMk cId="3640983513" sldId="261"/>
            <ac:spMk id="19" creationId="{00000000-0000-0000-0000-000000000000}"/>
          </ac:spMkLst>
        </pc:spChg>
        <pc:spChg chg="mod">
          <ac:chgData name="franky len" userId="357aaa1cdcc325d2" providerId="LiveId" clId="{A015FE5D-516E-4432-BA36-6B29D1C07759}" dt="2018-03-18T07:54:57.356" v="5" actId="2696"/>
          <ac:spMkLst>
            <pc:docMk/>
            <pc:sldMk cId="3640983513" sldId="261"/>
            <ac:spMk id="21" creationId="{00000000-0000-0000-0000-000000000000}"/>
          </ac:spMkLst>
        </pc:spChg>
      </pc:sldChg>
      <pc:sldChg chg="modSp del">
        <pc:chgData name="franky len" userId="357aaa1cdcc325d2" providerId="LiveId" clId="{A015FE5D-516E-4432-BA36-6B29D1C07759}" dt="2018-03-18T08:50:03.481" v="1550" actId="2696"/>
        <pc:sldMkLst>
          <pc:docMk/>
          <pc:sldMk cId="2637166899" sldId="262"/>
        </pc:sldMkLst>
        <pc:spChg chg="mod">
          <ac:chgData name="franky len" userId="357aaa1cdcc325d2" providerId="LiveId" clId="{A015FE5D-516E-4432-BA36-6B29D1C07759}" dt="2018-03-18T07:54:57.356" v="5" actId="2696"/>
          <ac:spMkLst>
            <pc:docMk/>
            <pc:sldMk cId="2637166899" sldId="262"/>
            <ac:spMk id="3" creationId="{73F70005-5A36-4D89-A03D-B31407BF3A5C}"/>
          </ac:spMkLst>
        </pc:spChg>
        <pc:spChg chg="mod">
          <ac:chgData name="franky len" userId="357aaa1cdcc325d2" providerId="LiveId" clId="{A015FE5D-516E-4432-BA36-6B29D1C07759}" dt="2018-03-18T07:54:57.356" v="5" actId="2696"/>
          <ac:spMkLst>
            <pc:docMk/>
            <pc:sldMk cId="2637166899" sldId="262"/>
            <ac:spMk id="12" creationId="{07AC4826-DA1A-4D62-9F87-26591D0EECFB}"/>
          </ac:spMkLst>
        </pc:spChg>
        <pc:spChg chg="mod">
          <ac:chgData name="franky len" userId="357aaa1cdcc325d2" providerId="LiveId" clId="{A015FE5D-516E-4432-BA36-6B29D1C07759}" dt="2018-03-18T07:54:57.356" v="5" actId="2696"/>
          <ac:spMkLst>
            <pc:docMk/>
            <pc:sldMk cId="2637166899" sldId="262"/>
            <ac:spMk id="18" creationId="{7D9DB11F-04B7-4E06-8026-4CD1D51B0688}"/>
          </ac:spMkLst>
        </pc:spChg>
      </pc:sldChg>
      <pc:sldChg chg="modSp del">
        <pc:chgData name="franky len" userId="357aaa1cdcc325d2" providerId="LiveId" clId="{A015FE5D-516E-4432-BA36-6B29D1C07759}" dt="2018-03-18T08:50:03.462" v="1548" actId="2696"/>
        <pc:sldMkLst>
          <pc:docMk/>
          <pc:sldMk cId="2388088125" sldId="263"/>
        </pc:sldMkLst>
        <pc:spChg chg="mod">
          <ac:chgData name="franky len" userId="357aaa1cdcc325d2" providerId="LiveId" clId="{A015FE5D-516E-4432-BA36-6B29D1C07759}" dt="2018-03-18T07:54:57.356" v="5" actId="2696"/>
          <ac:spMkLst>
            <pc:docMk/>
            <pc:sldMk cId="2388088125" sldId="263"/>
            <ac:spMk id="3" creationId="{3CFA1DE1-482D-4B4C-82D1-DDC8D7095DA0}"/>
          </ac:spMkLst>
        </pc:spChg>
        <pc:picChg chg="mod">
          <ac:chgData name="franky len" userId="357aaa1cdcc325d2" providerId="LiveId" clId="{A015FE5D-516E-4432-BA36-6B29D1C07759}" dt="2018-03-18T07:54:57.356" v="5" actId="2696"/>
          <ac:picMkLst>
            <pc:docMk/>
            <pc:sldMk cId="2388088125" sldId="263"/>
            <ac:picMk id="1026" creationId="{FBC15D18-C6A2-4378-8796-71CB8E74DB6E}"/>
          </ac:picMkLst>
        </pc:picChg>
      </pc:sldChg>
      <pc:sldChg chg="modSp del">
        <pc:chgData name="franky len" userId="357aaa1cdcc325d2" providerId="LiveId" clId="{A015FE5D-516E-4432-BA36-6B29D1C07759}" dt="2018-03-18T08:50:03.508" v="1551" actId="2696"/>
        <pc:sldMkLst>
          <pc:docMk/>
          <pc:sldMk cId="2304850046" sldId="264"/>
        </pc:sldMkLst>
        <pc:spChg chg="mod">
          <ac:chgData name="franky len" userId="357aaa1cdcc325d2" providerId="LiveId" clId="{A015FE5D-516E-4432-BA36-6B29D1C07759}" dt="2018-03-18T07:54:57.356" v="5" actId="2696"/>
          <ac:spMkLst>
            <pc:docMk/>
            <pc:sldMk cId="2304850046" sldId="264"/>
            <ac:spMk id="3" creationId="{73F70005-5A36-4D89-A03D-B31407BF3A5C}"/>
          </ac:spMkLst>
        </pc:spChg>
        <pc:spChg chg="mod">
          <ac:chgData name="franky len" userId="357aaa1cdcc325d2" providerId="LiveId" clId="{A015FE5D-516E-4432-BA36-6B29D1C07759}" dt="2018-03-18T07:54:57.356" v="5" actId="2696"/>
          <ac:spMkLst>
            <pc:docMk/>
            <pc:sldMk cId="2304850046" sldId="264"/>
            <ac:spMk id="12" creationId="{07AC4826-DA1A-4D62-9F87-26591D0EECFB}"/>
          </ac:spMkLst>
        </pc:spChg>
        <pc:spChg chg="mod">
          <ac:chgData name="franky len" userId="357aaa1cdcc325d2" providerId="LiveId" clId="{A015FE5D-516E-4432-BA36-6B29D1C07759}" dt="2018-03-18T07:54:57.356" v="5" actId="2696"/>
          <ac:spMkLst>
            <pc:docMk/>
            <pc:sldMk cId="2304850046" sldId="264"/>
            <ac:spMk id="18" creationId="{7D9DB11F-04B7-4E06-8026-4CD1D51B0688}"/>
          </ac:spMkLst>
        </pc:spChg>
      </pc:sldChg>
      <pc:sldChg chg="modSp del">
        <pc:chgData name="franky len" userId="357aaa1cdcc325d2" providerId="LiveId" clId="{A015FE5D-516E-4432-BA36-6B29D1C07759}" dt="2018-03-18T08:50:03.610" v="1552" actId="2696"/>
        <pc:sldMkLst>
          <pc:docMk/>
          <pc:sldMk cId="2352185448" sldId="265"/>
        </pc:sldMkLst>
        <pc:spChg chg="mod">
          <ac:chgData name="franky len" userId="357aaa1cdcc325d2" providerId="LiveId" clId="{A015FE5D-516E-4432-BA36-6B29D1C07759}" dt="2018-03-18T07:54:57.356" v="5" actId="2696"/>
          <ac:spMkLst>
            <pc:docMk/>
            <pc:sldMk cId="2352185448" sldId="265"/>
            <ac:spMk id="3" creationId="{73F70005-5A36-4D89-A03D-B31407BF3A5C}"/>
          </ac:spMkLst>
        </pc:spChg>
        <pc:spChg chg="mod">
          <ac:chgData name="franky len" userId="357aaa1cdcc325d2" providerId="LiveId" clId="{A015FE5D-516E-4432-BA36-6B29D1C07759}" dt="2018-03-18T07:54:57.356" v="5" actId="2696"/>
          <ac:spMkLst>
            <pc:docMk/>
            <pc:sldMk cId="2352185448" sldId="265"/>
            <ac:spMk id="12" creationId="{07AC4826-DA1A-4D62-9F87-26591D0EECFB}"/>
          </ac:spMkLst>
        </pc:spChg>
        <pc:spChg chg="mod">
          <ac:chgData name="franky len" userId="357aaa1cdcc325d2" providerId="LiveId" clId="{A015FE5D-516E-4432-BA36-6B29D1C07759}" dt="2018-03-18T07:54:57.356" v="5" actId="2696"/>
          <ac:spMkLst>
            <pc:docMk/>
            <pc:sldMk cId="2352185448" sldId="265"/>
            <ac:spMk id="18" creationId="{7D9DB11F-04B7-4E06-8026-4CD1D51B0688}"/>
          </ac:spMkLst>
        </pc:spChg>
      </pc:sldChg>
      <pc:sldChg chg="modSp del">
        <pc:chgData name="franky len" userId="357aaa1cdcc325d2" providerId="LiveId" clId="{A015FE5D-516E-4432-BA36-6B29D1C07759}" dt="2018-03-18T08:50:03.707" v="1553" actId="2696"/>
        <pc:sldMkLst>
          <pc:docMk/>
          <pc:sldMk cId="2591337846" sldId="266"/>
        </pc:sldMkLst>
        <pc:spChg chg="mod">
          <ac:chgData name="franky len" userId="357aaa1cdcc325d2" providerId="LiveId" clId="{A015FE5D-516E-4432-BA36-6B29D1C07759}" dt="2018-03-18T07:54:57.356" v="5" actId="2696"/>
          <ac:spMkLst>
            <pc:docMk/>
            <pc:sldMk cId="2591337846" sldId="266"/>
            <ac:spMk id="3" creationId="{73F70005-5A36-4D89-A03D-B31407BF3A5C}"/>
          </ac:spMkLst>
        </pc:spChg>
        <pc:spChg chg="mod">
          <ac:chgData name="franky len" userId="357aaa1cdcc325d2" providerId="LiveId" clId="{A015FE5D-516E-4432-BA36-6B29D1C07759}" dt="2018-03-18T07:54:57.356" v="5" actId="2696"/>
          <ac:spMkLst>
            <pc:docMk/>
            <pc:sldMk cId="2591337846" sldId="266"/>
            <ac:spMk id="12" creationId="{07AC4826-DA1A-4D62-9F87-26591D0EECFB}"/>
          </ac:spMkLst>
        </pc:spChg>
        <pc:spChg chg="mod">
          <ac:chgData name="franky len" userId="357aaa1cdcc325d2" providerId="LiveId" clId="{A015FE5D-516E-4432-BA36-6B29D1C07759}" dt="2018-03-18T07:54:57.356" v="5" actId="2696"/>
          <ac:spMkLst>
            <pc:docMk/>
            <pc:sldMk cId="2591337846" sldId="266"/>
            <ac:spMk id="18" creationId="{7D9DB11F-04B7-4E06-8026-4CD1D51B0688}"/>
          </ac:spMkLst>
        </pc:spChg>
      </pc:sldChg>
      <pc:sldChg chg="modSp add del">
        <pc:chgData name="franky len" userId="357aaa1cdcc325d2" providerId="LiveId" clId="{A015FE5D-516E-4432-BA36-6B29D1C07759}" dt="2018-03-18T09:32:00.033" v="2743" actId="1076"/>
        <pc:sldMkLst>
          <pc:docMk/>
          <pc:sldMk cId="14896127" sldId="267"/>
        </pc:sldMkLst>
        <pc:spChg chg="mod">
          <ac:chgData name="franky len" userId="357aaa1cdcc325d2" providerId="LiveId" clId="{A015FE5D-516E-4432-BA36-6B29D1C07759}" dt="2018-03-18T07:54:57.356" v="5" actId="1076"/>
          <ac:spMkLst>
            <pc:docMk/>
            <pc:sldMk cId="14896127" sldId="267"/>
            <ac:spMk id="2" creationId="{00000000-0000-0000-0000-000000000000}"/>
          </ac:spMkLst>
        </pc:spChg>
        <pc:spChg chg="mod">
          <ac:chgData name="franky len" userId="357aaa1cdcc325d2" providerId="LiveId" clId="{A015FE5D-516E-4432-BA36-6B29D1C07759}" dt="2018-03-18T09:32:00.033" v="2743" actId="1076"/>
          <ac:spMkLst>
            <pc:docMk/>
            <pc:sldMk cId="14896127" sldId="267"/>
            <ac:spMk id="10" creationId="{00000000-0000-0000-0000-000000000000}"/>
          </ac:spMkLst>
        </pc:spChg>
      </pc:sldChg>
      <pc:sldChg chg="modSp del">
        <pc:chgData name="franky len" userId="357aaa1cdcc325d2" providerId="LiveId" clId="{A015FE5D-516E-4432-BA36-6B29D1C07759}" dt="2018-03-18T08:50:08.020" v="1554" actId="2696"/>
        <pc:sldMkLst>
          <pc:docMk/>
          <pc:sldMk cId="3111648987" sldId="268"/>
        </pc:sldMkLst>
        <pc:spChg chg="mod">
          <ac:chgData name="franky len" userId="357aaa1cdcc325d2" providerId="LiveId" clId="{A015FE5D-516E-4432-BA36-6B29D1C07759}" dt="2018-03-18T07:54:57.356" v="5" actId="2696"/>
          <ac:spMkLst>
            <pc:docMk/>
            <pc:sldMk cId="3111648987" sldId="268"/>
            <ac:spMk id="4" creationId="{AEBB9EF0-CD50-4FDC-AB1E-EFF1A6CC3293}"/>
          </ac:spMkLst>
        </pc:spChg>
      </pc:sldChg>
      <pc:sldChg chg="modSp del">
        <pc:chgData name="franky len" userId="357aaa1cdcc325d2" providerId="LiveId" clId="{A015FE5D-516E-4432-BA36-6B29D1C07759}" dt="2018-03-18T08:50:08.026" v="1555" actId="2696"/>
        <pc:sldMkLst>
          <pc:docMk/>
          <pc:sldMk cId="1840332211" sldId="269"/>
        </pc:sldMkLst>
        <pc:spChg chg="mod">
          <ac:chgData name="franky len" userId="357aaa1cdcc325d2" providerId="LiveId" clId="{A015FE5D-516E-4432-BA36-6B29D1C07759}" dt="2018-03-18T07:54:57.356" v="5" actId="2696"/>
          <ac:spMkLst>
            <pc:docMk/>
            <pc:sldMk cId="1840332211" sldId="269"/>
            <ac:spMk id="4" creationId="{AEBB9EF0-CD50-4FDC-AB1E-EFF1A6CC3293}"/>
          </ac:spMkLst>
        </pc:spChg>
      </pc:sldChg>
      <pc:sldChg chg="modSp del">
        <pc:chgData name="franky len" userId="357aaa1cdcc325d2" providerId="LiveId" clId="{A015FE5D-516E-4432-BA36-6B29D1C07759}" dt="2018-03-18T08:50:08.030" v="1556" actId="2696"/>
        <pc:sldMkLst>
          <pc:docMk/>
          <pc:sldMk cId="3646566949" sldId="270"/>
        </pc:sldMkLst>
        <pc:picChg chg="mod">
          <ac:chgData name="franky len" userId="357aaa1cdcc325d2" providerId="LiveId" clId="{A015FE5D-516E-4432-BA36-6B29D1C07759}" dt="2018-03-18T07:54:57.356" v="5" actId="2696"/>
          <ac:picMkLst>
            <pc:docMk/>
            <pc:sldMk cId="3646566949" sldId="270"/>
            <ac:picMk id="2050" creationId="{F6DC0C1C-5B33-4D9A-ADEF-2BBE827C1F4E}"/>
          </ac:picMkLst>
        </pc:picChg>
      </pc:sldChg>
      <pc:sldChg chg="add del">
        <pc:chgData name="franky len" userId="357aaa1cdcc325d2" providerId="LiveId" clId="{A015FE5D-516E-4432-BA36-6B29D1C07759}" dt="2018-03-18T07:57:21.185" v="10"/>
        <pc:sldMkLst>
          <pc:docMk/>
          <pc:sldMk cId="793375418" sldId="271"/>
        </pc:sldMkLst>
      </pc:sldChg>
      <pc:sldChg chg="add del">
        <pc:chgData name="franky len" userId="357aaa1cdcc325d2" providerId="LiveId" clId="{A015FE5D-516E-4432-BA36-6B29D1C07759}" dt="2018-03-18T07:57:26.213" v="12"/>
        <pc:sldMkLst>
          <pc:docMk/>
          <pc:sldMk cId="4156301485" sldId="271"/>
        </pc:sldMkLst>
      </pc:sldChg>
      <pc:sldChg chg="addSp delSp modSp add">
        <pc:chgData name="franky len" userId="357aaa1cdcc325d2" providerId="LiveId" clId="{A015FE5D-516E-4432-BA36-6B29D1C07759}" dt="2018-03-18T08:04:57.434" v="184" actId="20577"/>
        <pc:sldMkLst>
          <pc:docMk/>
          <pc:sldMk cId="4245560604" sldId="271"/>
        </pc:sldMkLst>
        <pc:spChg chg="mod">
          <ac:chgData name="franky len" userId="357aaa1cdcc325d2" providerId="LiveId" clId="{A015FE5D-516E-4432-BA36-6B29D1C07759}" dt="2018-03-18T08:00:00.564" v="38" actId="20577"/>
          <ac:spMkLst>
            <pc:docMk/>
            <pc:sldMk cId="4245560604" sldId="271"/>
            <ac:spMk id="2" creationId="{00000000-0000-0000-0000-000000000000}"/>
          </ac:spMkLst>
        </pc:spChg>
        <pc:spChg chg="mod">
          <ac:chgData name="franky len" userId="357aaa1cdcc325d2" providerId="LiveId" clId="{A015FE5D-516E-4432-BA36-6B29D1C07759}" dt="2018-03-18T08:03:54.514" v="110" actId="20577"/>
          <ac:spMkLst>
            <pc:docMk/>
            <pc:sldMk cId="4245560604" sldId="271"/>
            <ac:spMk id="5" creationId="{00000000-0000-0000-0000-000000000000}"/>
          </ac:spMkLst>
        </pc:spChg>
        <pc:spChg chg="mod">
          <ac:chgData name="franky len" userId="357aaa1cdcc325d2" providerId="LiveId" clId="{A015FE5D-516E-4432-BA36-6B29D1C07759}" dt="2018-03-18T08:04:57.434" v="184" actId="20577"/>
          <ac:spMkLst>
            <pc:docMk/>
            <pc:sldMk cId="4245560604" sldId="271"/>
            <ac:spMk id="6" creationId="{00000000-0000-0000-0000-000000000000}"/>
          </ac:spMkLst>
        </pc:spChg>
        <pc:spChg chg="add mod">
          <ac:chgData name="franky len" userId="357aaa1cdcc325d2" providerId="LiveId" clId="{A015FE5D-516E-4432-BA36-6B29D1C07759}" dt="2018-03-18T07:59:25.547" v="30" actId="1076"/>
          <ac:spMkLst>
            <pc:docMk/>
            <pc:sldMk cId="4245560604" sldId="271"/>
            <ac:spMk id="12" creationId="{E3E816C9-CF1A-48E9-9531-85471560BD3A}"/>
          </ac:spMkLst>
        </pc:spChg>
        <pc:spChg chg="del">
          <ac:chgData name="franky len" userId="357aaa1cdcc325d2" providerId="LiveId" clId="{A015FE5D-516E-4432-BA36-6B29D1C07759}" dt="2018-03-18T07:57:31.494" v="15" actId="478"/>
          <ac:spMkLst>
            <pc:docMk/>
            <pc:sldMk cId="4245560604" sldId="271"/>
            <ac:spMk id="13" creationId="{00000000-0000-0000-0000-000000000000}"/>
          </ac:spMkLst>
        </pc:spChg>
        <pc:spChg chg="mod">
          <ac:chgData name="franky len" userId="357aaa1cdcc325d2" providerId="LiveId" clId="{A015FE5D-516E-4432-BA36-6B29D1C07759}" dt="2018-03-18T07:59:25.547" v="30" actId="1076"/>
          <ac:spMkLst>
            <pc:docMk/>
            <pc:sldMk cId="4245560604" sldId="271"/>
            <ac:spMk id="14" creationId="{00000000-0000-0000-0000-000000000000}"/>
          </ac:spMkLst>
        </pc:spChg>
        <pc:spChg chg="mod">
          <ac:chgData name="franky len" userId="357aaa1cdcc325d2" providerId="LiveId" clId="{A015FE5D-516E-4432-BA36-6B29D1C07759}" dt="2018-03-18T07:59:25.547" v="30" actId="1076"/>
          <ac:spMkLst>
            <pc:docMk/>
            <pc:sldMk cId="4245560604" sldId="271"/>
            <ac:spMk id="15" creationId="{00000000-0000-0000-0000-000000000000}"/>
          </ac:spMkLst>
        </pc:spChg>
        <pc:spChg chg="del">
          <ac:chgData name="franky len" userId="357aaa1cdcc325d2" providerId="LiveId" clId="{A015FE5D-516E-4432-BA36-6B29D1C07759}" dt="2018-03-18T07:57:30.647" v="14" actId="478"/>
          <ac:spMkLst>
            <pc:docMk/>
            <pc:sldMk cId="4245560604" sldId="271"/>
            <ac:spMk id="16" creationId="{00000000-0000-0000-0000-000000000000}"/>
          </ac:spMkLst>
        </pc:spChg>
        <pc:spChg chg="mod">
          <ac:chgData name="franky len" userId="357aaa1cdcc325d2" providerId="LiveId" clId="{A015FE5D-516E-4432-BA36-6B29D1C07759}" dt="2018-03-18T07:59:25.547" v="30" actId="1076"/>
          <ac:spMkLst>
            <pc:docMk/>
            <pc:sldMk cId="4245560604" sldId="271"/>
            <ac:spMk id="17" creationId="{00000000-0000-0000-0000-000000000000}"/>
          </ac:spMkLst>
        </pc:spChg>
        <pc:spChg chg="add mod">
          <ac:chgData name="franky len" userId="357aaa1cdcc325d2" providerId="LiveId" clId="{A015FE5D-516E-4432-BA36-6B29D1C07759}" dt="2018-03-18T07:59:25.547" v="30" actId="1076"/>
          <ac:spMkLst>
            <pc:docMk/>
            <pc:sldMk cId="4245560604" sldId="271"/>
            <ac:spMk id="18" creationId="{2B519EE0-6F87-4F8D-9B2D-A314B9B1E12B}"/>
          </ac:spMkLst>
        </pc:spChg>
        <pc:spChg chg="mod">
          <ac:chgData name="franky len" userId="357aaa1cdcc325d2" providerId="LiveId" clId="{A015FE5D-516E-4432-BA36-6B29D1C07759}" dt="2018-03-18T08:04:21.626" v="148" actId="20577"/>
          <ac:spMkLst>
            <pc:docMk/>
            <pc:sldMk cId="4245560604" sldId="271"/>
            <ac:spMk id="19" creationId="{00000000-0000-0000-0000-000000000000}"/>
          </ac:spMkLst>
        </pc:spChg>
        <pc:spChg chg="mod">
          <ac:chgData name="franky len" userId="357aaa1cdcc325d2" providerId="LiveId" clId="{A015FE5D-516E-4432-BA36-6B29D1C07759}" dt="2018-03-18T07:59:25.547" v="30" actId="1076"/>
          <ac:spMkLst>
            <pc:docMk/>
            <pc:sldMk cId="4245560604" sldId="271"/>
            <ac:spMk id="21" creationId="{00000000-0000-0000-0000-000000000000}"/>
          </ac:spMkLst>
        </pc:spChg>
      </pc:sldChg>
      <pc:sldChg chg="addSp modSp add">
        <pc:chgData name="franky len" userId="357aaa1cdcc325d2" providerId="LiveId" clId="{A015FE5D-516E-4432-BA36-6B29D1C07759}" dt="2018-03-18T08:49:35.831" v="1547"/>
        <pc:sldMkLst>
          <pc:docMk/>
          <pc:sldMk cId="823452777" sldId="272"/>
        </pc:sldMkLst>
        <pc:spChg chg="mod">
          <ac:chgData name="franky len" userId="357aaa1cdcc325d2" providerId="LiveId" clId="{A015FE5D-516E-4432-BA36-6B29D1C07759}" dt="2018-03-18T08:49:35.831" v="1547"/>
          <ac:spMkLst>
            <pc:docMk/>
            <pc:sldMk cId="823452777" sldId="272"/>
            <ac:spMk id="3" creationId="{00000000-0000-0000-0000-000000000000}"/>
          </ac:spMkLst>
        </pc:spChg>
        <pc:spChg chg="mod">
          <ac:chgData name="franky len" userId="357aaa1cdcc325d2" providerId="LiveId" clId="{A015FE5D-516E-4432-BA36-6B29D1C07759}" dt="2018-03-18T08:38:54.215" v="1061"/>
          <ac:spMkLst>
            <pc:docMk/>
            <pc:sldMk cId="823452777" sldId="272"/>
            <ac:spMk id="4" creationId="{00000000-0000-0000-0000-000000000000}"/>
          </ac:spMkLst>
        </pc:spChg>
        <pc:picChg chg="add mod">
          <ac:chgData name="franky len" userId="357aaa1cdcc325d2" providerId="LiveId" clId="{A015FE5D-516E-4432-BA36-6B29D1C07759}" dt="2018-03-18T08:39:22.193" v="1064" actId="1076"/>
          <ac:picMkLst>
            <pc:docMk/>
            <pc:sldMk cId="823452777" sldId="272"/>
            <ac:picMk id="1026" creationId="{4CF94C63-062E-463A-8F03-50005D859BB9}"/>
          </ac:picMkLst>
        </pc:picChg>
      </pc:sldChg>
      <pc:sldChg chg="modSp add">
        <pc:chgData name="franky len" userId="357aaa1cdcc325d2" providerId="LiveId" clId="{A015FE5D-516E-4432-BA36-6B29D1C07759}" dt="2018-03-18T09:11:15.348" v="2402" actId="2711"/>
        <pc:sldMkLst>
          <pc:docMk/>
          <pc:sldMk cId="2457711" sldId="273"/>
        </pc:sldMkLst>
        <pc:spChg chg="mod">
          <ac:chgData name="franky len" userId="357aaa1cdcc325d2" providerId="LiveId" clId="{A015FE5D-516E-4432-BA36-6B29D1C07759}" dt="2018-03-18T09:11:15.348" v="2402" actId="2711"/>
          <ac:spMkLst>
            <pc:docMk/>
            <pc:sldMk cId="2457711" sldId="273"/>
            <ac:spMk id="3" creationId="{00000000-0000-0000-0000-000000000000}"/>
          </ac:spMkLst>
        </pc:spChg>
        <pc:spChg chg="mod">
          <ac:chgData name="franky len" userId="357aaa1cdcc325d2" providerId="LiveId" clId="{A015FE5D-516E-4432-BA36-6B29D1C07759}" dt="2018-03-18T08:41:29.707" v="1086" actId="2711"/>
          <ac:spMkLst>
            <pc:docMk/>
            <pc:sldMk cId="2457711" sldId="273"/>
            <ac:spMk id="4" creationId="{00000000-0000-0000-0000-000000000000}"/>
          </ac:spMkLst>
        </pc:spChg>
      </pc:sldChg>
      <pc:sldChg chg="addSp delSp modSp add">
        <pc:chgData name="franky len" userId="357aaa1cdcc325d2" providerId="LiveId" clId="{A015FE5D-516E-4432-BA36-6B29D1C07759}" dt="2018-03-18T09:11:51.331" v="2413"/>
        <pc:sldMkLst>
          <pc:docMk/>
          <pc:sldMk cId="962019345" sldId="274"/>
        </pc:sldMkLst>
        <pc:spChg chg="del mod">
          <ac:chgData name="franky len" userId="357aaa1cdcc325d2" providerId="LiveId" clId="{A015FE5D-516E-4432-BA36-6B29D1C07759}" dt="2018-03-18T09:09:08.953" v="2363"/>
          <ac:spMkLst>
            <pc:docMk/>
            <pc:sldMk cId="962019345" sldId="274"/>
            <ac:spMk id="3" creationId="{00000000-0000-0000-0000-000000000000}"/>
          </ac:spMkLst>
        </pc:spChg>
        <pc:spChg chg="mod">
          <ac:chgData name="franky len" userId="357aaa1cdcc325d2" providerId="LiveId" clId="{A015FE5D-516E-4432-BA36-6B29D1C07759}" dt="2018-03-18T09:10:45.881" v="2400"/>
          <ac:spMkLst>
            <pc:docMk/>
            <pc:sldMk cId="962019345" sldId="274"/>
            <ac:spMk id="4" creationId="{00000000-0000-0000-0000-000000000000}"/>
          </ac:spMkLst>
        </pc:spChg>
        <pc:spChg chg="add mod">
          <ac:chgData name="franky len" userId="357aaa1cdcc325d2" providerId="LiveId" clId="{A015FE5D-516E-4432-BA36-6B29D1C07759}" dt="2018-03-18T09:11:51.331" v="2413"/>
          <ac:spMkLst>
            <pc:docMk/>
            <pc:sldMk cId="962019345" sldId="274"/>
            <ac:spMk id="5" creationId="{937A5ECE-A428-4FBB-8EDC-2035FC020991}"/>
          </ac:spMkLst>
        </pc:spChg>
        <pc:spChg chg="add del">
          <ac:chgData name="franky len" userId="357aaa1cdcc325d2" providerId="LiveId" clId="{A015FE5D-516E-4432-BA36-6B29D1C07759}" dt="2018-03-18T09:10:02.900" v="2369"/>
          <ac:spMkLst>
            <pc:docMk/>
            <pc:sldMk cId="962019345" sldId="274"/>
            <ac:spMk id="6" creationId="{0E35085A-15A2-4CBA-9B7C-9CCA6676AB76}"/>
          </ac:spMkLst>
        </pc:spChg>
        <pc:picChg chg="add mod">
          <ac:chgData name="franky len" userId="357aaa1cdcc325d2" providerId="LiveId" clId="{A015FE5D-516E-4432-BA36-6B29D1C07759}" dt="2018-03-18T09:09:45.690" v="2365" actId="1076"/>
          <ac:picMkLst>
            <pc:docMk/>
            <pc:sldMk cId="962019345" sldId="274"/>
            <ac:picMk id="2050" creationId="{33A9FF5A-1D94-442A-A14A-FBBB5C38D75F}"/>
          </ac:picMkLst>
        </pc:picChg>
      </pc:sldChg>
      <pc:sldChg chg="modSp add ord">
        <pc:chgData name="franky len" userId="357aaa1cdcc325d2" providerId="LiveId" clId="{A015FE5D-516E-4432-BA36-6B29D1C07759}" dt="2018-03-18T09:11:30.602" v="2405" actId="113"/>
        <pc:sldMkLst>
          <pc:docMk/>
          <pc:sldMk cId="262455837" sldId="275"/>
        </pc:sldMkLst>
        <pc:spChg chg="mod">
          <ac:chgData name="franky len" userId="357aaa1cdcc325d2" providerId="LiveId" clId="{A015FE5D-516E-4432-BA36-6B29D1C07759}" dt="2018-03-18T09:11:30.602" v="2405" actId="113"/>
          <ac:spMkLst>
            <pc:docMk/>
            <pc:sldMk cId="262455837" sldId="275"/>
            <ac:spMk id="3" creationId="{00000000-0000-0000-0000-000000000000}"/>
          </ac:spMkLst>
        </pc:spChg>
        <pc:spChg chg="mod">
          <ac:chgData name="franky len" userId="357aaa1cdcc325d2" providerId="LiveId" clId="{A015FE5D-516E-4432-BA36-6B29D1C07759}" dt="2018-03-18T08:52:17.122" v="1579" actId="113"/>
          <ac:spMkLst>
            <pc:docMk/>
            <pc:sldMk cId="262455837" sldId="275"/>
            <ac:spMk id="4" creationId="{00000000-0000-0000-0000-000000000000}"/>
          </ac:spMkLst>
        </pc:spChg>
      </pc:sldChg>
      <pc:sldChg chg="addSp delSp modSp add">
        <pc:chgData name="franky len" userId="357aaa1cdcc325d2" providerId="LiveId" clId="{A015FE5D-516E-4432-BA36-6B29D1C07759}" dt="2018-03-18T09:22:16.031" v="2501" actId="20577"/>
        <pc:sldMkLst>
          <pc:docMk/>
          <pc:sldMk cId="3541515854" sldId="276"/>
        </pc:sldMkLst>
        <pc:spChg chg="mod">
          <ac:chgData name="franky len" userId="357aaa1cdcc325d2" providerId="LiveId" clId="{A015FE5D-516E-4432-BA36-6B29D1C07759}" dt="2018-03-18T09:13:51.787" v="2428" actId="20577"/>
          <ac:spMkLst>
            <pc:docMk/>
            <pc:sldMk cId="3541515854" sldId="276"/>
            <ac:spMk id="4" creationId="{00000000-0000-0000-0000-000000000000}"/>
          </ac:spMkLst>
        </pc:spChg>
        <pc:spChg chg="add del mod">
          <ac:chgData name="franky len" userId="357aaa1cdcc325d2" providerId="LiveId" clId="{A015FE5D-516E-4432-BA36-6B29D1C07759}" dt="2018-03-18T09:21:35.625" v="2491" actId="20577"/>
          <ac:spMkLst>
            <pc:docMk/>
            <pc:sldMk cId="3541515854" sldId="276"/>
            <ac:spMk id="5" creationId="{937A5ECE-A428-4FBB-8EDC-2035FC020991}"/>
          </ac:spMkLst>
        </pc:spChg>
        <pc:spChg chg="add mod">
          <ac:chgData name="franky len" userId="357aaa1cdcc325d2" providerId="LiveId" clId="{A015FE5D-516E-4432-BA36-6B29D1C07759}" dt="2018-03-18T09:22:16.031" v="2501" actId="20577"/>
          <ac:spMkLst>
            <pc:docMk/>
            <pc:sldMk cId="3541515854" sldId="276"/>
            <ac:spMk id="8" creationId="{A8677734-B4C3-409F-97D4-70BF8CEADECE}"/>
          </ac:spMkLst>
        </pc:spChg>
        <pc:picChg chg="add del mod">
          <ac:chgData name="franky len" userId="357aaa1cdcc325d2" providerId="LiveId" clId="{A015FE5D-516E-4432-BA36-6B29D1C07759}" dt="2018-03-18T09:18:13.971" v="2465" actId="478"/>
          <ac:picMkLst>
            <pc:docMk/>
            <pc:sldMk cId="3541515854" sldId="276"/>
            <ac:picMk id="2" creationId="{B42A46F2-330D-46C8-9ED5-2D49009A478C}"/>
          </ac:picMkLst>
        </pc:picChg>
        <pc:picChg chg="add del mod">
          <ac:chgData name="franky len" userId="357aaa1cdcc325d2" providerId="LiveId" clId="{A015FE5D-516E-4432-BA36-6B29D1C07759}" dt="2018-03-18T09:18:21.738" v="2468" actId="478"/>
          <ac:picMkLst>
            <pc:docMk/>
            <pc:sldMk cId="3541515854" sldId="276"/>
            <ac:picMk id="3" creationId="{45BF8B6A-494D-4EF9-AE70-A393556DAF8A}"/>
          </ac:picMkLst>
        </pc:picChg>
        <pc:picChg chg="add mod">
          <ac:chgData name="franky len" userId="357aaa1cdcc325d2" providerId="LiveId" clId="{A015FE5D-516E-4432-BA36-6B29D1C07759}" dt="2018-03-18T09:18:56.329" v="2471" actId="1076"/>
          <ac:picMkLst>
            <pc:docMk/>
            <pc:sldMk cId="3541515854" sldId="276"/>
            <ac:picMk id="6" creationId="{DF93F438-FECB-4CD8-B814-7B85A391002D}"/>
          </ac:picMkLst>
        </pc:picChg>
        <pc:picChg chg="del">
          <ac:chgData name="franky len" userId="357aaa1cdcc325d2" providerId="LiveId" clId="{A015FE5D-516E-4432-BA36-6B29D1C07759}" dt="2018-03-18T09:17:57.714" v="2458" actId="478"/>
          <ac:picMkLst>
            <pc:docMk/>
            <pc:sldMk cId="3541515854" sldId="276"/>
            <ac:picMk id="2050" creationId="{33A9FF5A-1D94-442A-A14A-FBBB5C38D75F}"/>
          </ac:picMkLst>
        </pc:picChg>
      </pc:sldChg>
      <pc:sldChg chg="delSp modSp add">
        <pc:chgData name="franky len" userId="357aaa1cdcc325d2" providerId="LiveId" clId="{A015FE5D-516E-4432-BA36-6B29D1C07759}" dt="2018-03-18T09:31:41.216" v="2732" actId="20577"/>
        <pc:sldMkLst>
          <pc:docMk/>
          <pc:sldMk cId="2077378401" sldId="277"/>
        </pc:sldMkLst>
        <pc:spChg chg="mod">
          <ac:chgData name="franky len" userId="357aaa1cdcc325d2" providerId="LiveId" clId="{A015FE5D-516E-4432-BA36-6B29D1C07759}" dt="2018-03-18T09:31:41.216" v="2732" actId="20577"/>
          <ac:spMkLst>
            <pc:docMk/>
            <pc:sldMk cId="2077378401" sldId="277"/>
            <ac:spMk id="4" creationId="{00000000-0000-0000-0000-000000000000}"/>
          </ac:spMkLst>
        </pc:spChg>
        <pc:spChg chg="mod">
          <ac:chgData name="franky len" userId="357aaa1cdcc325d2" providerId="LiveId" clId="{A015FE5D-516E-4432-BA36-6B29D1C07759}" dt="2018-03-18T09:24:00.251" v="2515" actId="20577"/>
          <ac:spMkLst>
            <pc:docMk/>
            <pc:sldMk cId="2077378401" sldId="277"/>
            <ac:spMk id="5" creationId="{937A5ECE-A428-4FBB-8EDC-2035FC020991}"/>
          </ac:spMkLst>
        </pc:spChg>
        <pc:picChg chg="del">
          <ac:chgData name="franky len" userId="357aaa1cdcc325d2" providerId="LiveId" clId="{A015FE5D-516E-4432-BA36-6B29D1C07759}" dt="2018-03-18T09:20:21.401" v="2474" actId="478"/>
          <ac:picMkLst>
            <pc:docMk/>
            <pc:sldMk cId="2077378401" sldId="277"/>
            <ac:picMk id="6" creationId="{DF93F438-FECB-4CD8-B814-7B85A391002D}"/>
          </ac:picMkLst>
        </pc:picChg>
      </pc:sldChg>
      <pc:sldChg chg="addSp modSp add">
        <pc:chgData name="franky len" userId="357aaa1cdcc325d2" providerId="LiveId" clId="{A015FE5D-516E-4432-BA36-6B29D1C07759}" dt="2018-03-18T09:31:45.560" v="2738" actId="20577"/>
        <pc:sldMkLst>
          <pc:docMk/>
          <pc:sldMk cId="3761122776" sldId="278"/>
        </pc:sldMkLst>
        <pc:spChg chg="mod">
          <ac:chgData name="franky len" userId="357aaa1cdcc325d2" providerId="LiveId" clId="{A015FE5D-516E-4432-BA36-6B29D1C07759}" dt="2018-03-18T09:31:45.560" v="2738" actId="20577"/>
          <ac:spMkLst>
            <pc:docMk/>
            <pc:sldMk cId="3761122776" sldId="278"/>
            <ac:spMk id="4" creationId="{00000000-0000-0000-0000-000000000000}"/>
          </ac:spMkLst>
        </pc:spChg>
        <pc:spChg chg="mod">
          <ac:chgData name="franky len" userId="357aaa1cdcc325d2" providerId="LiveId" clId="{A015FE5D-516E-4432-BA36-6B29D1C07759}" dt="2018-03-18T09:31:02.905" v="2726" actId="20577"/>
          <ac:spMkLst>
            <pc:docMk/>
            <pc:sldMk cId="3761122776" sldId="278"/>
            <ac:spMk id="5" creationId="{937A5ECE-A428-4FBB-8EDC-2035FC020991}"/>
          </ac:spMkLst>
        </pc:spChg>
        <pc:spChg chg="add mod">
          <ac:chgData name="franky len" userId="357aaa1cdcc325d2" providerId="LiveId" clId="{A015FE5D-516E-4432-BA36-6B29D1C07759}" dt="2018-03-18T09:29:43.471" v="2725" actId="1076"/>
          <ac:spMkLst>
            <pc:docMk/>
            <pc:sldMk cId="3761122776" sldId="278"/>
            <ac:spMk id="6" creationId="{2C8AEF28-BCDF-499C-94D7-DCACC4C4DE1D}"/>
          </ac:spMkLst>
        </pc:spChg>
        <pc:picChg chg="add mod">
          <ac:chgData name="franky len" userId="357aaa1cdcc325d2" providerId="LiveId" clId="{A015FE5D-516E-4432-BA36-6B29D1C07759}" dt="2018-03-18T09:29:40.483" v="2724" actId="1076"/>
          <ac:picMkLst>
            <pc:docMk/>
            <pc:sldMk cId="3761122776" sldId="278"/>
            <ac:picMk id="3074" creationId="{2FB45B82-7E3E-4BF2-A368-124D4A592CE3}"/>
          </ac:picMkLst>
        </pc:picChg>
      </pc:sldChg>
      <pc:sldChg chg="modSp add">
        <pc:chgData name="franky len" userId="357aaa1cdcc325d2" providerId="LiveId" clId="{A015FE5D-516E-4432-BA36-6B29D1C07759}" dt="2018-03-18T09:38:35.824" v="3090" actId="20577"/>
        <pc:sldMkLst>
          <pc:docMk/>
          <pc:sldMk cId="1199026271" sldId="279"/>
        </pc:sldMkLst>
        <pc:spChg chg="mod">
          <ac:chgData name="franky len" userId="357aaa1cdcc325d2" providerId="LiveId" clId="{A015FE5D-516E-4432-BA36-6B29D1C07759}" dt="2018-03-18T09:34:36.823" v="2762" actId="20577"/>
          <ac:spMkLst>
            <pc:docMk/>
            <pc:sldMk cId="1199026271" sldId="279"/>
            <ac:spMk id="4" creationId="{00000000-0000-0000-0000-000000000000}"/>
          </ac:spMkLst>
        </pc:spChg>
        <pc:spChg chg="mod">
          <ac:chgData name="franky len" userId="357aaa1cdcc325d2" providerId="LiveId" clId="{A015FE5D-516E-4432-BA36-6B29D1C07759}" dt="2018-03-18T09:38:35.824" v="3090" actId="20577"/>
          <ac:spMkLst>
            <pc:docMk/>
            <pc:sldMk cId="1199026271" sldId="279"/>
            <ac:spMk id="5" creationId="{937A5ECE-A428-4FBB-8EDC-2035FC020991}"/>
          </ac:spMkLst>
        </pc:spChg>
      </pc:sldChg>
      <pc:sldChg chg="modSp add">
        <pc:chgData name="franky len" userId="357aaa1cdcc325d2" providerId="LiveId" clId="{A015FE5D-516E-4432-BA36-6B29D1C07759}" dt="2018-03-18T11:09:51.277" v="3505"/>
        <pc:sldMkLst>
          <pc:docMk/>
          <pc:sldMk cId="772980791" sldId="280"/>
        </pc:sldMkLst>
        <pc:spChg chg="mod">
          <ac:chgData name="franky len" userId="357aaa1cdcc325d2" providerId="LiveId" clId="{A015FE5D-516E-4432-BA36-6B29D1C07759}" dt="2018-03-18T11:07:49.030" v="3339"/>
          <ac:spMkLst>
            <pc:docMk/>
            <pc:sldMk cId="772980791" sldId="280"/>
            <ac:spMk id="4" creationId="{00000000-0000-0000-0000-000000000000}"/>
          </ac:spMkLst>
        </pc:spChg>
        <pc:spChg chg="mod">
          <ac:chgData name="franky len" userId="357aaa1cdcc325d2" providerId="LiveId" clId="{A015FE5D-516E-4432-BA36-6B29D1C07759}" dt="2018-03-18T11:09:51.277" v="3505"/>
          <ac:spMkLst>
            <pc:docMk/>
            <pc:sldMk cId="772980791" sldId="280"/>
            <ac:spMk id="5" creationId="{937A5ECE-A428-4FBB-8EDC-2035FC020991}"/>
          </ac:spMkLst>
        </pc:spChg>
      </pc:sldChg>
      <pc:sldChg chg="addSp modSp add">
        <pc:chgData name="franky len" userId="357aaa1cdcc325d2" providerId="LiveId" clId="{A015FE5D-516E-4432-BA36-6B29D1C07759}" dt="2018-03-18T09:43:34.633" v="3275" actId="113"/>
        <pc:sldMkLst>
          <pc:docMk/>
          <pc:sldMk cId="1355846560" sldId="281"/>
        </pc:sldMkLst>
        <pc:spChg chg="mod">
          <ac:chgData name="franky len" userId="357aaa1cdcc325d2" providerId="LiveId" clId="{A015FE5D-516E-4432-BA36-6B29D1C07759}" dt="2018-03-18T09:39:30.139" v="3146" actId="113"/>
          <ac:spMkLst>
            <pc:docMk/>
            <pc:sldMk cId="1355846560" sldId="281"/>
            <ac:spMk id="4" creationId="{00000000-0000-0000-0000-000000000000}"/>
          </ac:spMkLst>
        </pc:spChg>
        <pc:spChg chg="mod">
          <ac:chgData name="franky len" userId="357aaa1cdcc325d2" providerId="LiveId" clId="{A015FE5D-516E-4432-BA36-6B29D1C07759}" dt="2018-03-18T09:43:29.953" v="3273" actId="2711"/>
          <ac:spMkLst>
            <pc:docMk/>
            <pc:sldMk cId="1355846560" sldId="281"/>
            <ac:spMk id="5" creationId="{937A5ECE-A428-4FBB-8EDC-2035FC020991}"/>
          </ac:spMkLst>
        </pc:spChg>
        <pc:spChg chg="add mod">
          <ac:chgData name="franky len" userId="357aaa1cdcc325d2" providerId="LiveId" clId="{A015FE5D-516E-4432-BA36-6B29D1C07759}" dt="2018-03-18T09:43:34.633" v="3275" actId="113"/>
          <ac:spMkLst>
            <pc:docMk/>
            <pc:sldMk cId="1355846560" sldId="281"/>
            <ac:spMk id="6" creationId="{6665A661-A852-4695-B304-D373EBB1138D}"/>
          </ac:spMkLst>
        </pc:spChg>
      </pc:sldChg>
      <pc:sldChg chg="delSp modSp add">
        <pc:chgData name="franky len" userId="357aaa1cdcc325d2" providerId="LiveId" clId="{A015FE5D-516E-4432-BA36-6B29D1C07759}" dt="2018-03-18T09:45:00.997" v="3304" actId="20577"/>
        <pc:sldMkLst>
          <pc:docMk/>
          <pc:sldMk cId="1081620353" sldId="282"/>
        </pc:sldMkLst>
        <pc:spChg chg="mod">
          <ac:chgData name="franky len" userId="357aaa1cdcc325d2" providerId="LiveId" clId="{A015FE5D-516E-4432-BA36-6B29D1C07759}" dt="2018-03-18T09:45:00.997" v="3304" actId="20577"/>
          <ac:spMkLst>
            <pc:docMk/>
            <pc:sldMk cId="1081620353" sldId="282"/>
            <ac:spMk id="5" creationId="{937A5ECE-A428-4FBB-8EDC-2035FC020991}"/>
          </ac:spMkLst>
        </pc:spChg>
        <pc:spChg chg="del">
          <ac:chgData name="franky len" userId="357aaa1cdcc325d2" providerId="LiveId" clId="{A015FE5D-516E-4432-BA36-6B29D1C07759}" dt="2018-03-18T09:44:18.086" v="3288" actId="478"/>
          <ac:spMkLst>
            <pc:docMk/>
            <pc:sldMk cId="1081620353" sldId="282"/>
            <ac:spMk id="6" creationId="{6665A661-A852-4695-B304-D373EBB1138D}"/>
          </ac:spMkLst>
        </pc:spChg>
      </pc:sldChg>
      <pc:sldChg chg="modSp add">
        <pc:chgData name="franky len" userId="357aaa1cdcc325d2" providerId="LiveId" clId="{A015FE5D-516E-4432-BA36-6B29D1C07759}" dt="2018-03-18T09:45:04.205" v="3305" actId="20577"/>
        <pc:sldMkLst>
          <pc:docMk/>
          <pc:sldMk cId="1399958648" sldId="283"/>
        </pc:sldMkLst>
        <pc:spChg chg="mod">
          <ac:chgData name="franky len" userId="357aaa1cdcc325d2" providerId="LiveId" clId="{A015FE5D-516E-4432-BA36-6B29D1C07759}" dt="2018-03-18T09:45:04.205" v="3305" actId="20577"/>
          <ac:spMkLst>
            <pc:docMk/>
            <pc:sldMk cId="1399958648" sldId="283"/>
            <ac:spMk id="5" creationId="{937A5ECE-A428-4FBB-8EDC-2035FC020991}"/>
          </ac:spMkLst>
        </pc:spChg>
      </pc:sldChg>
      <pc:sldChg chg="addSp delSp modSp add">
        <pc:chgData name="franky len" userId="357aaa1cdcc325d2" providerId="LiveId" clId="{A015FE5D-516E-4432-BA36-6B29D1C07759}" dt="2018-03-18T11:12:50.031" v="3526"/>
        <pc:sldMkLst>
          <pc:docMk/>
          <pc:sldMk cId="214591054" sldId="284"/>
        </pc:sldMkLst>
        <pc:spChg chg="mod">
          <ac:chgData name="franky len" userId="357aaa1cdcc325d2" providerId="LiveId" clId="{A015FE5D-516E-4432-BA36-6B29D1C07759}" dt="2018-03-18T11:11:55.139" v="3524"/>
          <ac:spMkLst>
            <pc:docMk/>
            <pc:sldMk cId="214591054" sldId="284"/>
            <ac:spMk id="4" creationId="{00000000-0000-0000-0000-000000000000}"/>
          </ac:spMkLst>
        </pc:spChg>
        <pc:spChg chg="del">
          <ac:chgData name="franky len" userId="357aaa1cdcc325d2" providerId="LiveId" clId="{A015FE5D-516E-4432-BA36-6B29D1C07759}" dt="2018-03-18T11:12:49.327" v="3525" actId="478"/>
          <ac:spMkLst>
            <pc:docMk/>
            <pc:sldMk cId="214591054" sldId="284"/>
            <ac:spMk id="5" creationId="{937A5ECE-A428-4FBB-8EDC-2035FC020991}"/>
          </ac:spMkLst>
        </pc:spChg>
        <pc:picChg chg="add">
          <ac:chgData name="franky len" userId="357aaa1cdcc325d2" providerId="LiveId" clId="{A015FE5D-516E-4432-BA36-6B29D1C07759}" dt="2018-03-18T11:12:50.031" v="3526"/>
          <ac:picMkLst>
            <pc:docMk/>
            <pc:sldMk cId="214591054" sldId="284"/>
            <ac:picMk id="2" creationId="{2016649A-AD54-4024-B4B2-A3461A60B394}"/>
          </ac:picMkLst>
        </pc:picChg>
      </pc:sldChg>
      <pc:sldMasterChg chg="modSp modSldLayout">
        <pc:chgData name="franky len" userId="357aaa1cdcc325d2" providerId="LiveId" clId="{A015FE5D-516E-4432-BA36-6B29D1C07759}" dt="2018-03-18T07:54:57.356" v="5"/>
        <pc:sldMasterMkLst>
          <pc:docMk/>
          <pc:sldMasterMk cId="1473284948" sldId="2147483648"/>
        </pc:sldMasterMkLst>
        <pc:spChg chg="mod">
          <ac:chgData name="franky len" userId="357aaa1cdcc325d2" providerId="LiveId" clId="{A015FE5D-516E-4432-BA36-6B29D1C07759}" dt="2018-03-18T07:54:57.356" v="5"/>
          <ac:spMkLst>
            <pc:docMk/>
            <pc:sldMasterMk cId="1473284948" sldId="2147483648"/>
            <ac:spMk id="2" creationId="{06DCD46B-B1DD-4C28-A9C5-AEE85669F469}"/>
          </ac:spMkLst>
        </pc:spChg>
        <pc:spChg chg="mod">
          <ac:chgData name="franky len" userId="357aaa1cdcc325d2" providerId="LiveId" clId="{A015FE5D-516E-4432-BA36-6B29D1C07759}" dt="2018-03-18T07:54:57.356" v="5"/>
          <ac:spMkLst>
            <pc:docMk/>
            <pc:sldMasterMk cId="1473284948" sldId="2147483648"/>
            <ac:spMk id="3" creationId="{982A714B-D368-48E7-AE7B-38C2AB960D69}"/>
          </ac:spMkLst>
        </pc:spChg>
        <pc:spChg chg="mod">
          <ac:chgData name="franky len" userId="357aaa1cdcc325d2" providerId="LiveId" clId="{A015FE5D-516E-4432-BA36-6B29D1C07759}" dt="2018-03-18T07:54:57.356" v="5"/>
          <ac:spMkLst>
            <pc:docMk/>
            <pc:sldMasterMk cId="1473284948" sldId="2147483648"/>
            <ac:spMk id="4" creationId="{0C524B50-C2FA-4A1D-B1DC-1EA161356552}"/>
          </ac:spMkLst>
        </pc:spChg>
        <pc:spChg chg="mod">
          <ac:chgData name="franky len" userId="357aaa1cdcc325d2" providerId="LiveId" clId="{A015FE5D-516E-4432-BA36-6B29D1C07759}" dt="2018-03-18T07:54:57.356" v="5"/>
          <ac:spMkLst>
            <pc:docMk/>
            <pc:sldMasterMk cId="1473284948" sldId="2147483648"/>
            <ac:spMk id="5" creationId="{C3E44700-F1AE-40E5-8CAC-1FBE6ABD0739}"/>
          </ac:spMkLst>
        </pc:spChg>
        <pc:spChg chg="mod">
          <ac:chgData name="franky len" userId="357aaa1cdcc325d2" providerId="LiveId" clId="{A015FE5D-516E-4432-BA36-6B29D1C07759}" dt="2018-03-18T07:54:57.356" v="5"/>
          <ac:spMkLst>
            <pc:docMk/>
            <pc:sldMasterMk cId="1473284948" sldId="2147483648"/>
            <ac:spMk id="6" creationId="{E4D84208-0177-450D-8513-52264A08246A}"/>
          </ac:spMkLst>
        </pc:spChg>
        <pc:sldLayoutChg chg="modSp">
          <pc:chgData name="franky len" userId="357aaa1cdcc325d2" providerId="LiveId" clId="{A015FE5D-516E-4432-BA36-6B29D1C07759}" dt="2018-03-18T07:54:57.356" v="5"/>
          <pc:sldLayoutMkLst>
            <pc:docMk/>
            <pc:sldMasterMk cId="1473284948" sldId="2147483648"/>
            <pc:sldLayoutMk cId="2162814190" sldId="2147483649"/>
          </pc:sldLayoutMkLst>
          <pc:spChg chg="mod">
            <ac:chgData name="franky len" userId="357aaa1cdcc325d2" providerId="LiveId" clId="{A015FE5D-516E-4432-BA36-6B29D1C07759}" dt="2018-03-18T07:54:57.356" v="5"/>
            <ac:spMkLst>
              <pc:docMk/>
              <pc:sldMasterMk cId="1473284948" sldId="2147483648"/>
              <pc:sldLayoutMk cId="2162814190" sldId="2147483649"/>
              <ac:spMk id="2" creationId="{41E69189-5B0B-4A3C-898C-0CFA8A65630E}"/>
            </ac:spMkLst>
          </pc:spChg>
          <pc:spChg chg="mod">
            <ac:chgData name="franky len" userId="357aaa1cdcc325d2" providerId="LiveId" clId="{A015FE5D-516E-4432-BA36-6B29D1C07759}" dt="2018-03-18T07:54:57.356" v="5"/>
            <ac:spMkLst>
              <pc:docMk/>
              <pc:sldMasterMk cId="1473284948" sldId="2147483648"/>
              <pc:sldLayoutMk cId="2162814190" sldId="2147483649"/>
              <ac:spMk id="3" creationId="{74D6DACD-7DD6-4E7F-971E-DDA4944D73C7}"/>
            </ac:spMkLst>
          </pc:spChg>
        </pc:sldLayoutChg>
        <pc:sldLayoutChg chg="modSp">
          <pc:chgData name="franky len" userId="357aaa1cdcc325d2" providerId="LiveId" clId="{A015FE5D-516E-4432-BA36-6B29D1C07759}" dt="2018-03-18T07:54:57.356" v="5"/>
          <pc:sldLayoutMkLst>
            <pc:docMk/>
            <pc:sldMasterMk cId="1473284948" sldId="2147483648"/>
            <pc:sldLayoutMk cId="3465425950" sldId="2147483651"/>
          </pc:sldLayoutMkLst>
          <pc:spChg chg="mod">
            <ac:chgData name="franky len" userId="357aaa1cdcc325d2" providerId="LiveId" clId="{A015FE5D-516E-4432-BA36-6B29D1C07759}" dt="2018-03-18T07:54:57.356" v="5"/>
            <ac:spMkLst>
              <pc:docMk/>
              <pc:sldMasterMk cId="1473284948" sldId="2147483648"/>
              <pc:sldLayoutMk cId="3465425950" sldId="2147483651"/>
              <ac:spMk id="2" creationId="{97616A97-7F34-498C-851B-3AABDFE8A990}"/>
            </ac:spMkLst>
          </pc:spChg>
          <pc:spChg chg="mod">
            <ac:chgData name="franky len" userId="357aaa1cdcc325d2" providerId="LiveId" clId="{A015FE5D-516E-4432-BA36-6B29D1C07759}" dt="2018-03-18T07:54:57.356" v="5"/>
            <ac:spMkLst>
              <pc:docMk/>
              <pc:sldMasterMk cId="1473284948" sldId="2147483648"/>
              <pc:sldLayoutMk cId="3465425950" sldId="2147483651"/>
              <ac:spMk id="3" creationId="{C521FAE7-3218-456A-B362-A89223E0F737}"/>
            </ac:spMkLst>
          </pc:spChg>
        </pc:sldLayoutChg>
        <pc:sldLayoutChg chg="modSp">
          <pc:chgData name="franky len" userId="357aaa1cdcc325d2" providerId="LiveId" clId="{A015FE5D-516E-4432-BA36-6B29D1C07759}" dt="2018-03-18T07:54:57.356" v="5"/>
          <pc:sldLayoutMkLst>
            <pc:docMk/>
            <pc:sldMasterMk cId="1473284948" sldId="2147483648"/>
            <pc:sldLayoutMk cId="3392702528" sldId="2147483652"/>
          </pc:sldLayoutMkLst>
          <pc:spChg chg="mod">
            <ac:chgData name="franky len" userId="357aaa1cdcc325d2" providerId="LiveId" clId="{A015FE5D-516E-4432-BA36-6B29D1C07759}" dt="2018-03-18T07:54:57.356" v="5"/>
            <ac:spMkLst>
              <pc:docMk/>
              <pc:sldMasterMk cId="1473284948" sldId="2147483648"/>
              <pc:sldLayoutMk cId="3392702528" sldId="2147483652"/>
              <ac:spMk id="3" creationId="{C1F44D15-871E-45DB-A239-D55D99600BFD}"/>
            </ac:spMkLst>
          </pc:spChg>
          <pc:spChg chg="mod">
            <ac:chgData name="franky len" userId="357aaa1cdcc325d2" providerId="LiveId" clId="{A015FE5D-516E-4432-BA36-6B29D1C07759}" dt="2018-03-18T07:54:57.356" v="5"/>
            <ac:spMkLst>
              <pc:docMk/>
              <pc:sldMasterMk cId="1473284948" sldId="2147483648"/>
              <pc:sldLayoutMk cId="3392702528" sldId="2147483652"/>
              <ac:spMk id="4" creationId="{6A90B84F-5B5F-422A-8D93-23841C9CA587}"/>
            </ac:spMkLst>
          </pc:spChg>
        </pc:sldLayoutChg>
        <pc:sldLayoutChg chg="modSp">
          <pc:chgData name="franky len" userId="357aaa1cdcc325d2" providerId="LiveId" clId="{A015FE5D-516E-4432-BA36-6B29D1C07759}" dt="2018-03-18T07:54:57.356" v="5"/>
          <pc:sldLayoutMkLst>
            <pc:docMk/>
            <pc:sldMasterMk cId="1473284948" sldId="2147483648"/>
            <pc:sldLayoutMk cId="2168134166" sldId="2147483653"/>
          </pc:sldLayoutMkLst>
          <pc:spChg chg="mod">
            <ac:chgData name="franky len" userId="357aaa1cdcc325d2" providerId="LiveId" clId="{A015FE5D-516E-4432-BA36-6B29D1C07759}" dt="2018-03-18T07:54:57.356" v="5"/>
            <ac:spMkLst>
              <pc:docMk/>
              <pc:sldMasterMk cId="1473284948" sldId="2147483648"/>
              <pc:sldLayoutMk cId="2168134166" sldId="2147483653"/>
              <ac:spMk id="2" creationId="{16557545-93B5-4FEA-A65C-96272B451999}"/>
            </ac:spMkLst>
          </pc:spChg>
          <pc:spChg chg="mod">
            <ac:chgData name="franky len" userId="357aaa1cdcc325d2" providerId="LiveId" clId="{A015FE5D-516E-4432-BA36-6B29D1C07759}" dt="2018-03-18T07:54:57.356" v="5"/>
            <ac:spMkLst>
              <pc:docMk/>
              <pc:sldMasterMk cId="1473284948" sldId="2147483648"/>
              <pc:sldLayoutMk cId="2168134166" sldId="2147483653"/>
              <ac:spMk id="3" creationId="{37101BB3-7BE7-4603-A61F-67F5B4301C23}"/>
            </ac:spMkLst>
          </pc:spChg>
          <pc:spChg chg="mod">
            <ac:chgData name="franky len" userId="357aaa1cdcc325d2" providerId="LiveId" clId="{A015FE5D-516E-4432-BA36-6B29D1C07759}" dt="2018-03-18T07:54:57.356" v="5"/>
            <ac:spMkLst>
              <pc:docMk/>
              <pc:sldMasterMk cId="1473284948" sldId="2147483648"/>
              <pc:sldLayoutMk cId="2168134166" sldId="2147483653"/>
              <ac:spMk id="4" creationId="{C6A48EC4-075A-4D30-B25C-565C23B3C928}"/>
            </ac:spMkLst>
          </pc:spChg>
          <pc:spChg chg="mod">
            <ac:chgData name="franky len" userId="357aaa1cdcc325d2" providerId="LiveId" clId="{A015FE5D-516E-4432-BA36-6B29D1C07759}" dt="2018-03-18T07:54:57.356" v="5"/>
            <ac:spMkLst>
              <pc:docMk/>
              <pc:sldMasterMk cId="1473284948" sldId="2147483648"/>
              <pc:sldLayoutMk cId="2168134166" sldId="2147483653"/>
              <ac:spMk id="5" creationId="{A2F56224-68DF-4D40-A4E3-488525465C09}"/>
            </ac:spMkLst>
          </pc:spChg>
          <pc:spChg chg="mod">
            <ac:chgData name="franky len" userId="357aaa1cdcc325d2" providerId="LiveId" clId="{A015FE5D-516E-4432-BA36-6B29D1C07759}" dt="2018-03-18T07:54:57.356" v="5"/>
            <ac:spMkLst>
              <pc:docMk/>
              <pc:sldMasterMk cId="1473284948" sldId="2147483648"/>
              <pc:sldLayoutMk cId="2168134166" sldId="2147483653"/>
              <ac:spMk id="6" creationId="{547EF69D-97E4-4D71-B5D3-035177916217}"/>
            </ac:spMkLst>
          </pc:spChg>
        </pc:sldLayoutChg>
        <pc:sldLayoutChg chg="modSp">
          <pc:chgData name="franky len" userId="357aaa1cdcc325d2" providerId="LiveId" clId="{A015FE5D-516E-4432-BA36-6B29D1C07759}" dt="2018-03-18T07:54:57.356" v="5"/>
          <pc:sldLayoutMkLst>
            <pc:docMk/>
            <pc:sldMasterMk cId="1473284948" sldId="2147483648"/>
            <pc:sldLayoutMk cId="2692991187" sldId="2147483656"/>
          </pc:sldLayoutMkLst>
          <pc:spChg chg="mod">
            <ac:chgData name="franky len" userId="357aaa1cdcc325d2" providerId="LiveId" clId="{A015FE5D-516E-4432-BA36-6B29D1C07759}" dt="2018-03-18T07:54:57.356" v="5"/>
            <ac:spMkLst>
              <pc:docMk/>
              <pc:sldMasterMk cId="1473284948" sldId="2147483648"/>
              <pc:sldLayoutMk cId="2692991187" sldId="2147483656"/>
              <ac:spMk id="2" creationId="{0A75E833-2111-4C2F-BDD3-F080DFB95FC7}"/>
            </ac:spMkLst>
          </pc:spChg>
          <pc:spChg chg="mod">
            <ac:chgData name="franky len" userId="357aaa1cdcc325d2" providerId="LiveId" clId="{A015FE5D-516E-4432-BA36-6B29D1C07759}" dt="2018-03-18T07:54:57.356" v="5"/>
            <ac:spMkLst>
              <pc:docMk/>
              <pc:sldMasterMk cId="1473284948" sldId="2147483648"/>
              <pc:sldLayoutMk cId="2692991187" sldId="2147483656"/>
              <ac:spMk id="3" creationId="{709B7CF8-9000-46DC-A299-78705903A0A5}"/>
            </ac:spMkLst>
          </pc:spChg>
          <pc:spChg chg="mod">
            <ac:chgData name="franky len" userId="357aaa1cdcc325d2" providerId="LiveId" clId="{A015FE5D-516E-4432-BA36-6B29D1C07759}" dt="2018-03-18T07:54:57.356" v="5"/>
            <ac:spMkLst>
              <pc:docMk/>
              <pc:sldMasterMk cId="1473284948" sldId="2147483648"/>
              <pc:sldLayoutMk cId="2692991187" sldId="2147483656"/>
              <ac:spMk id="4" creationId="{FDD2414A-3951-4806-8EB2-14D5F5F3D7EE}"/>
            </ac:spMkLst>
          </pc:spChg>
        </pc:sldLayoutChg>
        <pc:sldLayoutChg chg="modSp">
          <pc:chgData name="franky len" userId="357aaa1cdcc325d2" providerId="LiveId" clId="{A015FE5D-516E-4432-BA36-6B29D1C07759}" dt="2018-03-18T07:54:57.356" v="5"/>
          <pc:sldLayoutMkLst>
            <pc:docMk/>
            <pc:sldMasterMk cId="1473284948" sldId="2147483648"/>
            <pc:sldLayoutMk cId="3189374590" sldId="2147483657"/>
          </pc:sldLayoutMkLst>
          <pc:spChg chg="mod">
            <ac:chgData name="franky len" userId="357aaa1cdcc325d2" providerId="LiveId" clId="{A015FE5D-516E-4432-BA36-6B29D1C07759}" dt="2018-03-18T07:54:57.356" v="5"/>
            <ac:spMkLst>
              <pc:docMk/>
              <pc:sldMasterMk cId="1473284948" sldId="2147483648"/>
              <pc:sldLayoutMk cId="3189374590" sldId="2147483657"/>
              <ac:spMk id="2" creationId="{34C4E426-C08C-41C2-9C81-5B6943718796}"/>
            </ac:spMkLst>
          </pc:spChg>
          <pc:spChg chg="mod">
            <ac:chgData name="franky len" userId="357aaa1cdcc325d2" providerId="LiveId" clId="{A015FE5D-516E-4432-BA36-6B29D1C07759}" dt="2018-03-18T07:54:57.356" v="5"/>
            <ac:spMkLst>
              <pc:docMk/>
              <pc:sldMasterMk cId="1473284948" sldId="2147483648"/>
              <pc:sldLayoutMk cId="3189374590" sldId="2147483657"/>
              <ac:spMk id="3" creationId="{BD9042CE-6998-4E07-AC74-AA24B6E8A05F}"/>
            </ac:spMkLst>
          </pc:spChg>
          <pc:spChg chg="mod">
            <ac:chgData name="franky len" userId="357aaa1cdcc325d2" providerId="LiveId" clId="{A015FE5D-516E-4432-BA36-6B29D1C07759}" dt="2018-03-18T07:54:57.356" v="5"/>
            <ac:spMkLst>
              <pc:docMk/>
              <pc:sldMasterMk cId="1473284948" sldId="2147483648"/>
              <pc:sldLayoutMk cId="3189374590" sldId="2147483657"/>
              <ac:spMk id="4" creationId="{5336D35F-A5C8-4CDE-8C1B-E13F18B6725C}"/>
            </ac:spMkLst>
          </pc:spChg>
        </pc:sldLayoutChg>
        <pc:sldLayoutChg chg="modSp">
          <pc:chgData name="franky len" userId="357aaa1cdcc325d2" providerId="LiveId" clId="{A015FE5D-516E-4432-BA36-6B29D1C07759}" dt="2018-03-18T07:54:57.356" v="5"/>
          <pc:sldLayoutMkLst>
            <pc:docMk/>
            <pc:sldMasterMk cId="1473284948" sldId="2147483648"/>
            <pc:sldLayoutMk cId="2042162941" sldId="2147483659"/>
          </pc:sldLayoutMkLst>
          <pc:spChg chg="mod">
            <ac:chgData name="franky len" userId="357aaa1cdcc325d2" providerId="LiveId" clId="{A015FE5D-516E-4432-BA36-6B29D1C07759}" dt="2018-03-18T07:54:57.356" v="5"/>
            <ac:spMkLst>
              <pc:docMk/>
              <pc:sldMasterMk cId="1473284948" sldId="2147483648"/>
              <pc:sldLayoutMk cId="2042162941" sldId="2147483659"/>
              <ac:spMk id="2" creationId="{7421B056-760E-430C-9A45-3AED4D601B3F}"/>
            </ac:spMkLst>
          </pc:spChg>
          <pc:spChg chg="mod">
            <ac:chgData name="franky len" userId="357aaa1cdcc325d2" providerId="LiveId" clId="{A015FE5D-516E-4432-BA36-6B29D1C07759}" dt="2018-03-18T07:54:57.356" v="5"/>
            <ac:spMkLst>
              <pc:docMk/>
              <pc:sldMasterMk cId="1473284948" sldId="2147483648"/>
              <pc:sldLayoutMk cId="2042162941" sldId="2147483659"/>
              <ac:spMk id="3" creationId="{2F90871F-B27B-4138-BA1C-0152A262B500}"/>
            </ac:spMkLst>
          </pc:spChg>
        </pc:sldLayoutChg>
      </pc:sldMasterChg>
      <pc:sldMasterChg chg="modSp modSldLayout">
        <pc:chgData name="franky len" userId="357aaa1cdcc325d2" providerId="LiveId" clId="{A015FE5D-516E-4432-BA36-6B29D1C07759}" dt="2018-03-18T07:54:57.356" v="5"/>
        <pc:sldMasterMkLst>
          <pc:docMk/>
          <pc:sldMasterMk cId="2232520376" sldId="2147483660"/>
        </pc:sldMasterMkLst>
        <pc:spChg chg="mod">
          <ac:chgData name="franky len" userId="357aaa1cdcc325d2" providerId="LiveId" clId="{A015FE5D-516E-4432-BA36-6B29D1C07759}" dt="2018-03-18T07:54:57.356" v="5"/>
          <ac:spMkLst>
            <pc:docMk/>
            <pc:sldMasterMk cId="2232520376" sldId="2147483660"/>
            <ac:spMk id="2" creationId="{00000000-0000-0000-0000-000000000000}"/>
          </ac:spMkLst>
        </pc:spChg>
        <pc:spChg chg="mod">
          <ac:chgData name="franky len" userId="357aaa1cdcc325d2" providerId="LiveId" clId="{A015FE5D-516E-4432-BA36-6B29D1C07759}" dt="2018-03-18T07:54:57.356" v="5"/>
          <ac:spMkLst>
            <pc:docMk/>
            <pc:sldMasterMk cId="2232520376" sldId="2147483660"/>
            <ac:spMk id="3" creationId="{00000000-0000-0000-0000-000000000000}"/>
          </ac:spMkLst>
        </pc:spChg>
        <pc:spChg chg="mod">
          <ac:chgData name="franky len" userId="357aaa1cdcc325d2" providerId="LiveId" clId="{A015FE5D-516E-4432-BA36-6B29D1C07759}" dt="2018-03-18T07:54:57.356" v="5"/>
          <ac:spMkLst>
            <pc:docMk/>
            <pc:sldMasterMk cId="2232520376" sldId="2147483660"/>
            <ac:spMk id="4" creationId="{00000000-0000-0000-0000-000000000000}"/>
          </ac:spMkLst>
        </pc:spChg>
        <pc:spChg chg="mod">
          <ac:chgData name="franky len" userId="357aaa1cdcc325d2" providerId="LiveId" clId="{A015FE5D-516E-4432-BA36-6B29D1C07759}" dt="2018-03-18T07:54:57.356" v="5"/>
          <ac:spMkLst>
            <pc:docMk/>
            <pc:sldMasterMk cId="2232520376" sldId="2147483660"/>
            <ac:spMk id="5" creationId="{00000000-0000-0000-0000-000000000000}"/>
          </ac:spMkLst>
        </pc:spChg>
        <pc:spChg chg="mod">
          <ac:chgData name="franky len" userId="357aaa1cdcc325d2" providerId="LiveId" clId="{A015FE5D-516E-4432-BA36-6B29D1C07759}" dt="2018-03-18T07:54:57.356" v="5"/>
          <ac:spMkLst>
            <pc:docMk/>
            <pc:sldMasterMk cId="2232520376" sldId="2147483660"/>
            <ac:spMk id="6" creationId="{00000000-0000-0000-0000-000000000000}"/>
          </ac:spMkLst>
        </pc:spChg>
        <pc:sldLayoutChg chg="modSp">
          <pc:chgData name="franky len" userId="357aaa1cdcc325d2" providerId="LiveId" clId="{A015FE5D-516E-4432-BA36-6B29D1C07759}" dt="2018-03-18T07:54:57.356" v="5"/>
          <pc:sldLayoutMkLst>
            <pc:docMk/>
            <pc:sldMasterMk cId="2232520376" sldId="2147483660"/>
            <pc:sldLayoutMk cId="157146415" sldId="2147483661"/>
          </pc:sldLayoutMkLst>
          <pc:spChg chg="mod">
            <ac:chgData name="franky len" userId="357aaa1cdcc325d2" providerId="LiveId" clId="{A015FE5D-516E-4432-BA36-6B29D1C07759}" dt="2018-03-18T07:54:57.356" v="5"/>
            <ac:spMkLst>
              <pc:docMk/>
              <pc:sldMasterMk cId="2232520376" sldId="2147483660"/>
              <pc:sldLayoutMk cId="157146415" sldId="2147483661"/>
              <ac:spMk id="8" creationId="{00000000-0000-0000-0000-000000000000}"/>
            </ac:spMkLst>
          </pc:spChg>
          <pc:cxnChg chg="mod">
            <ac:chgData name="franky len" userId="357aaa1cdcc325d2" providerId="LiveId" clId="{A015FE5D-516E-4432-BA36-6B29D1C07759}" dt="2018-03-18T07:54:57.356" v="5"/>
            <ac:cxnSpMkLst>
              <pc:docMk/>
              <pc:sldMasterMk cId="2232520376" sldId="2147483660"/>
              <pc:sldLayoutMk cId="157146415" sldId="2147483661"/>
              <ac:cxnSpMk id="3" creationId="{00000000-0000-0000-0000-000000000000}"/>
            </ac:cxnSpMkLst>
          </pc:cxnChg>
        </pc:sldLayoutChg>
        <pc:sldLayoutChg chg="modSp">
          <pc:chgData name="franky len" userId="357aaa1cdcc325d2" providerId="LiveId" clId="{A015FE5D-516E-4432-BA36-6B29D1C07759}" dt="2018-03-18T07:54:57.356" v="5"/>
          <pc:sldLayoutMkLst>
            <pc:docMk/>
            <pc:sldMasterMk cId="2232520376" sldId="2147483660"/>
            <pc:sldLayoutMk cId="1713112413" sldId="2147483663"/>
          </pc:sldLayoutMkLst>
          <pc:spChg chg="mod">
            <ac:chgData name="franky len" userId="357aaa1cdcc325d2" providerId="LiveId" clId="{A015FE5D-516E-4432-BA36-6B29D1C07759}" dt="2018-03-18T07:54:57.356" v="5"/>
            <ac:spMkLst>
              <pc:docMk/>
              <pc:sldMasterMk cId="2232520376" sldId="2147483660"/>
              <pc:sldLayoutMk cId="1713112413" sldId="2147483663"/>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1713112413" sldId="2147483663"/>
              <ac:spMk id="3"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58937686" sldId="2147483664"/>
          </pc:sldLayoutMkLst>
          <pc:spChg chg="mod">
            <ac:chgData name="franky len" userId="357aaa1cdcc325d2" providerId="LiveId" clId="{A015FE5D-516E-4432-BA36-6B29D1C07759}" dt="2018-03-18T07:54:57.356" v="5"/>
            <ac:spMkLst>
              <pc:docMk/>
              <pc:sldMasterMk cId="2232520376" sldId="2147483660"/>
              <pc:sldLayoutMk cId="58937686" sldId="2147483664"/>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8937686" sldId="2147483664"/>
              <ac:spMk id="4"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53833172" sldId="2147483665"/>
          </pc:sldLayoutMkLst>
          <pc:spChg chg="mod">
            <ac:chgData name="franky len" userId="357aaa1cdcc325d2" providerId="LiveId" clId="{A015FE5D-516E-4432-BA36-6B29D1C07759}" dt="2018-03-18T07:54:57.356" v="5"/>
            <ac:spMkLst>
              <pc:docMk/>
              <pc:sldMasterMk cId="2232520376" sldId="2147483660"/>
              <pc:sldLayoutMk cId="53833172" sldId="2147483665"/>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3833172" sldId="2147483665"/>
              <ac:spMk id="4"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3833172" sldId="2147483665"/>
              <ac:spMk id="5"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53833172" sldId="2147483665"/>
              <ac:spMk id="6"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3690163512" sldId="2147483668"/>
          </pc:sldLayoutMkLst>
          <pc:spChg chg="mod">
            <ac:chgData name="franky len" userId="357aaa1cdcc325d2" providerId="LiveId" clId="{A015FE5D-516E-4432-BA36-6B29D1C07759}" dt="2018-03-18T07:54:57.356" v="5"/>
            <ac:spMkLst>
              <pc:docMk/>
              <pc:sldMasterMk cId="2232520376" sldId="2147483660"/>
              <pc:sldLayoutMk cId="3690163512" sldId="2147483668"/>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3690163512" sldId="2147483668"/>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3690163512" sldId="2147483668"/>
              <ac:spMk id="4"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809407172" sldId="2147483669"/>
          </pc:sldLayoutMkLst>
          <pc:spChg chg="mod">
            <ac:chgData name="franky len" userId="357aaa1cdcc325d2" providerId="LiveId" clId="{A015FE5D-516E-4432-BA36-6B29D1C07759}" dt="2018-03-18T07:54:57.356" v="5"/>
            <ac:spMkLst>
              <pc:docMk/>
              <pc:sldMasterMk cId="2232520376" sldId="2147483660"/>
              <pc:sldLayoutMk cId="809407172" sldId="2147483669"/>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809407172" sldId="2147483669"/>
              <ac:spMk id="3"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809407172" sldId="2147483669"/>
              <ac:spMk id="4" creationId="{00000000-0000-0000-0000-000000000000}"/>
            </ac:spMkLst>
          </pc:spChg>
        </pc:sldLayoutChg>
        <pc:sldLayoutChg chg="modSp">
          <pc:chgData name="franky len" userId="357aaa1cdcc325d2" providerId="LiveId" clId="{A015FE5D-516E-4432-BA36-6B29D1C07759}" dt="2018-03-18T07:54:57.356" v="5"/>
          <pc:sldLayoutMkLst>
            <pc:docMk/>
            <pc:sldMasterMk cId="2232520376" sldId="2147483660"/>
            <pc:sldLayoutMk cId="2316865856" sldId="2147483671"/>
          </pc:sldLayoutMkLst>
          <pc:spChg chg="mod">
            <ac:chgData name="franky len" userId="357aaa1cdcc325d2" providerId="LiveId" clId="{A015FE5D-516E-4432-BA36-6B29D1C07759}" dt="2018-03-18T07:54:57.356" v="5"/>
            <ac:spMkLst>
              <pc:docMk/>
              <pc:sldMasterMk cId="2232520376" sldId="2147483660"/>
              <pc:sldLayoutMk cId="2316865856" sldId="2147483671"/>
              <ac:spMk id="2" creationId="{00000000-0000-0000-0000-000000000000}"/>
            </ac:spMkLst>
          </pc:spChg>
          <pc:spChg chg="mod">
            <ac:chgData name="franky len" userId="357aaa1cdcc325d2" providerId="LiveId" clId="{A015FE5D-516E-4432-BA36-6B29D1C07759}" dt="2018-03-18T07:54:57.356" v="5"/>
            <ac:spMkLst>
              <pc:docMk/>
              <pc:sldMasterMk cId="2232520376" sldId="2147483660"/>
              <pc:sldLayoutMk cId="2316865856" sldId="2147483671"/>
              <ac:spMk id="3" creationId="{00000000-0000-0000-0000-000000000000}"/>
            </ac:spMkLst>
          </pc:spChg>
        </pc:sldLayoutChg>
      </pc:sldMasterChg>
    </pc:docChg>
  </pc:docChgLst>
  <pc:docChgLst>
    <pc:chgData name="franky len" userId="357aaa1cdcc325d2" providerId="LiveId" clId="{0B89117B-C9AC-4061-9341-6C9D6EE0011C}"/>
    <pc:docChg chg="undo redo custSel addSld delSld modSld">
      <pc:chgData name="franky len" userId="357aaa1cdcc325d2" providerId="LiveId" clId="{0B89117B-C9AC-4061-9341-6C9D6EE0011C}" dt="2018-03-18T14:59:52.926" v="1923" actId="1076"/>
      <pc:docMkLst>
        <pc:docMk/>
      </pc:docMkLst>
      <pc:sldChg chg="modSp">
        <pc:chgData name="franky len" userId="357aaa1cdcc325d2" providerId="LiveId" clId="{0B89117B-C9AC-4061-9341-6C9D6EE0011C}" dt="2018-03-18T14:52:39.433" v="1537" actId="1076"/>
        <pc:sldMkLst>
          <pc:docMk/>
          <pc:sldMk cId="1199026271" sldId="279"/>
        </pc:sldMkLst>
        <pc:spChg chg="mod">
          <ac:chgData name="franky len" userId="357aaa1cdcc325d2" providerId="LiveId" clId="{0B89117B-C9AC-4061-9341-6C9D6EE0011C}" dt="2018-03-18T14:52:39.433" v="1537" actId="1076"/>
          <ac:spMkLst>
            <pc:docMk/>
            <pc:sldMk cId="1199026271" sldId="279"/>
            <ac:spMk id="4" creationId="{00000000-0000-0000-0000-000000000000}"/>
          </ac:spMkLst>
        </pc:spChg>
        <pc:spChg chg="mod">
          <ac:chgData name="franky len" userId="357aaa1cdcc325d2" providerId="LiveId" clId="{0B89117B-C9AC-4061-9341-6C9D6EE0011C}" dt="2018-03-18T14:52:34.236" v="1527" actId="1076"/>
          <ac:spMkLst>
            <pc:docMk/>
            <pc:sldMk cId="1199026271" sldId="279"/>
            <ac:spMk id="5" creationId="{937A5ECE-A428-4FBB-8EDC-2035FC020991}"/>
          </ac:spMkLst>
        </pc:spChg>
      </pc:sldChg>
      <pc:sldChg chg="addSp delSp modSp">
        <pc:chgData name="franky len" userId="357aaa1cdcc325d2" providerId="LiveId" clId="{0B89117B-C9AC-4061-9341-6C9D6EE0011C}" dt="2018-03-18T14:59:29.141" v="1920" actId="1076"/>
        <pc:sldMkLst>
          <pc:docMk/>
          <pc:sldMk cId="772980791" sldId="280"/>
        </pc:sldMkLst>
        <pc:spChg chg="mod">
          <ac:chgData name="franky len" userId="357aaa1cdcc325d2" providerId="LiveId" clId="{0B89117B-C9AC-4061-9341-6C9D6EE0011C}" dt="2018-03-18T14:59:29.141" v="1920" actId="1076"/>
          <ac:spMkLst>
            <pc:docMk/>
            <pc:sldMk cId="772980791" sldId="280"/>
            <ac:spMk id="4" creationId="{00000000-0000-0000-0000-000000000000}"/>
          </ac:spMkLst>
        </pc:spChg>
        <pc:spChg chg="mod">
          <ac:chgData name="franky len" userId="357aaa1cdcc325d2" providerId="LiveId" clId="{0B89117B-C9AC-4061-9341-6C9D6EE0011C}" dt="2018-03-18T14:53:59.179" v="1602" actId="1076"/>
          <ac:spMkLst>
            <pc:docMk/>
            <pc:sldMk cId="772980791" sldId="280"/>
            <ac:spMk id="5" creationId="{937A5ECE-A428-4FBB-8EDC-2035FC020991}"/>
          </ac:spMkLst>
        </pc:spChg>
        <pc:picChg chg="add del mod">
          <ac:chgData name="franky len" userId="357aaa1cdcc325d2" providerId="LiveId" clId="{0B89117B-C9AC-4061-9341-6C9D6EE0011C}" dt="2018-03-18T14:54:00.946" v="1603" actId="478"/>
          <ac:picMkLst>
            <pc:docMk/>
            <pc:sldMk cId="772980791" sldId="280"/>
            <ac:picMk id="2" creationId="{6D73E1E2-63CB-48F5-9B85-BB36FB53889F}"/>
          </ac:picMkLst>
        </pc:picChg>
        <pc:picChg chg="add del mod">
          <ac:chgData name="franky len" userId="357aaa1cdcc325d2" providerId="LiveId" clId="{0B89117B-C9AC-4061-9341-6C9D6EE0011C}" dt="2018-03-18T14:53:57.662" v="1599" actId="1076"/>
          <ac:picMkLst>
            <pc:docMk/>
            <pc:sldMk cId="772980791" sldId="280"/>
            <ac:picMk id="3" creationId="{1EB02F4A-97D8-4B72-80CB-DF0970D196A3}"/>
          </ac:picMkLst>
        </pc:picChg>
        <pc:picChg chg="add mod">
          <ac:chgData name="franky len" userId="357aaa1cdcc325d2" providerId="LiveId" clId="{0B89117B-C9AC-4061-9341-6C9D6EE0011C}" dt="2018-03-18T14:54:09.750" v="1606" actId="1076"/>
          <ac:picMkLst>
            <pc:docMk/>
            <pc:sldMk cId="772980791" sldId="280"/>
            <ac:picMk id="6" creationId="{8A1CBA24-10AD-4EC5-99FE-DEC4D370FF43}"/>
          </ac:picMkLst>
        </pc:picChg>
      </pc:sldChg>
      <pc:sldChg chg="del">
        <pc:chgData name="franky len" userId="357aaa1cdcc325d2" providerId="LiveId" clId="{0B89117B-C9AC-4061-9341-6C9D6EE0011C}" dt="2018-03-18T14:54:32.398" v="1607" actId="2696"/>
        <pc:sldMkLst>
          <pc:docMk/>
          <pc:sldMk cId="1355846560" sldId="281"/>
        </pc:sldMkLst>
      </pc:sldChg>
      <pc:sldChg chg="del">
        <pc:chgData name="franky len" userId="357aaa1cdcc325d2" providerId="LiveId" clId="{0B89117B-C9AC-4061-9341-6C9D6EE0011C}" dt="2018-03-18T14:54:32.532" v="1608" actId="2696"/>
        <pc:sldMkLst>
          <pc:docMk/>
          <pc:sldMk cId="1081620353" sldId="282"/>
        </pc:sldMkLst>
      </pc:sldChg>
      <pc:sldChg chg="del">
        <pc:chgData name="franky len" userId="357aaa1cdcc325d2" providerId="LiveId" clId="{0B89117B-C9AC-4061-9341-6C9D6EE0011C}" dt="2018-03-18T14:54:32.631" v="1609" actId="2696"/>
        <pc:sldMkLst>
          <pc:docMk/>
          <pc:sldMk cId="1399958648" sldId="283"/>
        </pc:sldMkLst>
      </pc:sldChg>
      <pc:sldChg chg="del">
        <pc:chgData name="franky len" userId="357aaa1cdcc325d2" providerId="LiveId" clId="{0B89117B-C9AC-4061-9341-6C9D6EE0011C}" dt="2018-03-18T14:54:32.635" v="1610" actId="2696"/>
        <pc:sldMkLst>
          <pc:docMk/>
          <pc:sldMk cId="214591054" sldId="284"/>
        </pc:sldMkLst>
      </pc:sldChg>
      <pc:sldChg chg="addSp delSp modSp modAnim">
        <pc:chgData name="franky len" userId="357aaa1cdcc325d2" providerId="LiveId" clId="{0B89117B-C9AC-4061-9341-6C9D6EE0011C}" dt="2018-03-18T13:52:24.184" v="61" actId="20577"/>
        <pc:sldMkLst>
          <pc:docMk/>
          <pc:sldMk cId="1419468974" sldId="289"/>
        </pc:sldMkLst>
        <pc:spChg chg="add del">
          <ac:chgData name="franky len" userId="357aaa1cdcc325d2" providerId="LiveId" clId="{0B89117B-C9AC-4061-9341-6C9D6EE0011C}" dt="2018-03-18T13:49:36.058" v="31" actId="20577"/>
          <ac:spMkLst>
            <pc:docMk/>
            <pc:sldMk cId="1419468974" sldId="289"/>
            <ac:spMk id="2" creationId="{F13AA4AC-5CBA-4434-A391-E06A90799EF7}"/>
          </ac:spMkLst>
        </pc:spChg>
        <pc:spChg chg="mod">
          <ac:chgData name="franky len" userId="357aaa1cdcc325d2" providerId="LiveId" clId="{0B89117B-C9AC-4061-9341-6C9D6EE0011C}" dt="2018-03-18T13:52:24.184" v="61" actId="20577"/>
          <ac:spMkLst>
            <pc:docMk/>
            <pc:sldMk cId="1419468974" sldId="289"/>
            <ac:spMk id="5" creationId="{937A5ECE-A428-4FBB-8EDC-2035FC020991}"/>
          </ac:spMkLst>
        </pc:spChg>
        <pc:spChg chg="add mod">
          <ac:chgData name="franky len" userId="357aaa1cdcc325d2" providerId="LiveId" clId="{0B89117B-C9AC-4061-9341-6C9D6EE0011C}" dt="2018-03-18T13:50:28.579" v="44" actId="1076"/>
          <ac:spMkLst>
            <pc:docMk/>
            <pc:sldMk cId="1419468974" sldId="289"/>
            <ac:spMk id="6" creationId="{EF1D248E-1F8C-4797-A08D-0A237B5EF0E4}"/>
          </ac:spMkLst>
        </pc:spChg>
        <pc:spChg chg="add mod">
          <ac:chgData name="franky len" userId="357aaa1cdcc325d2" providerId="LiveId" clId="{0B89117B-C9AC-4061-9341-6C9D6EE0011C}" dt="2018-03-18T13:51:12.740" v="52" actId="20577"/>
          <ac:spMkLst>
            <pc:docMk/>
            <pc:sldMk cId="1419468974" sldId="289"/>
            <ac:spMk id="10" creationId="{79CB3F21-5BD3-4476-8225-8BF587889D44}"/>
          </ac:spMkLst>
        </pc:spChg>
        <pc:picChg chg="add del mod">
          <ac:chgData name="franky len" userId="357aaa1cdcc325d2" providerId="LiveId" clId="{0B89117B-C9AC-4061-9341-6C9D6EE0011C}" dt="2018-03-18T13:49:00.781" v="19" actId="478"/>
          <ac:picMkLst>
            <pc:docMk/>
            <pc:sldMk cId="1419468974" sldId="289"/>
            <ac:picMk id="1026" creationId="{0A53ECF3-D087-4145-8626-70B36B73B64D}"/>
          </ac:picMkLst>
        </pc:picChg>
        <pc:picChg chg="add mod">
          <ac:chgData name="franky len" userId="357aaa1cdcc325d2" providerId="LiveId" clId="{0B89117B-C9AC-4061-9341-6C9D6EE0011C}" dt="2018-03-18T13:49:06.692" v="21" actId="1076"/>
          <ac:picMkLst>
            <pc:docMk/>
            <pc:sldMk cId="1419468974" sldId="289"/>
            <ac:picMk id="1028" creationId="{D3D5E054-2F9C-402C-AD47-DD566810E6AA}"/>
          </ac:picMkLst>
        </pc:picChg>
        <pc:picChg chg="add del">
          <ac:chgData name="franky len" userId="357aaa1cdcc325d2" providerId="LiveId" clId="{0B89117B-C9AC-4061-9341-6C9D6EE0011C}" dt="2018-03-18T13:49:36.058" v="31" actId="20577"/>
          <ac:picMkLst>
            <pc:docMk/>
            <pc:sldMk cId="1419468974" sldId="289"/>
            <ac:picMk id="1030" creationId="{DC477399-9B7D-404E-BEA0-D2E7005704CA}"/>
          </ac:picMkLst>
        </pc:picChg>
        <pc:picChg chg="add mod">
          <ac:chgData name="franky len" userId="357aaa1cdcc325d2" providerId="LiveId" clId="{0B89117B-C9AC-4061-9341-6C9D6EE0011C}" dt="2018-03-18T13:50:30.876" v="45" actId="1076"/>
          <ac:picMkLst>
            <pc:docMk/>
            <pc:sldMk cId="1419468974" sldId="289"/>
            <ac:picMk id="1032" creationId="{157ACC2D-93B9-454D-B188-918DFADF157B}"/>
          </ac:picMkLst>
        </pc:picChg>
        <pc:picChg chg="add mod">
          <ac:chgData name="franky len" userId="357aaa1cdcc325d2" providerId="LiveId" clId="{0B89117B-C9AC-4061-9341-6C9D6EE0011C}" dt="2018-03-18T13:50:23.820" v="43" actId="1076"/>
          <ac:picMkLst>
            <pc:docMk/>
            <pc:sldMk cId="1419468974" sldId="289"/>
            <ac:picMk id="1034" creationId="{8D8A10CA-07BB-4E56-8D75-7A9E37B1A9A0}"/>
          </ac:picMkLst>
        </pc:picChg>
      </pc:sldChg>
      <pc:sldChg chg="addSp delSp modSp">
        <pc:chgData name="franky len" userId="357aaa1cdcc325d2" providerId="LiveId" clId="{0B89117B-C9AC-4061-9341-6C9D6EE0011C}" dt="2018-03-18T13:59:55.693" v="185" actId="1076"/>
        <pc:sldMkLst>
          <pc:docMk/>
          <pc:sldMk cId="900857347" sldId="290"/>
        </pc:sldMkLst>
        <pc:spChg chg="mod">
          <ac:chgData name="franky len" userId="357aaa1cdcc325d2" providerId="LiveId" clId="{0B89117B-C9AC-4061-9341-6C9D6EE0011C}" dt="2018-03-18T13:59:20.008" v="163" actId="20577"/>
          <ac:spMkLst>
            <pc:docMk/>
            <pc:sldMk cId="900857347" sldId="290"/>
            <ac:spMk id="5" creationId="{937A5ECE-A428-4FBB-8EDC-2035FC020991}"/>
          </ac:spMkLst>
        </pc:spChg>
        <pc:spChg chg="add mod">
          <ac:chgData name="franky len" userId="357aaa1cdcc325d2" providerId="LiveId" clId="{0B89117B-C9AC-4061-9341-6C9D6EE0011C}" dt="2018-03-18T13:59:55.693" v="185" actId="1076"/>
          <ac:spMkLst>
            <pc:docMk/>
            <pc:sldMk cId="900857347" sldId="290"/>
            <ac:spMk id="7" creationId="{CBE2BA42-2DE8-446C-AA78-8D451760038F}"/>
          </ac:spMkLst>
        </pc:spChg>
        <pc:picChg chg="add del mod">
          <ac:chgData name="franky len" userId="357aaa1cdcc325d2" providerId="LiveId" clId="{0B89117B-C9AC-4061-9341-6C9D6EE0011C}" dt="2018-03-18T13:59:04.821" v="155" actId="478"/>
          <ac:picMkLst>
            <pc:docMk/>
            <pc:sldMk cId="900857347" sldId="290"/>
            <ac:picMk id="2050" creationId="{28154819-EB26-45D2-8F35-7F036C1B248F}"/>
          </ac:picMkLst>
        </pc:picChg>
        <pc:picChg chg="add del mod">
          <ac:chgData name="franky len" userId="357aaa1cdcc325d2" providerId="LiveId" clId="{0B89117B-C9AC-4061-9341-6C9D6EE0011C}" dt="2018-03-18T13:59:18.497" v="161" actId="1076"/>
          <ac:picMkLst>
            <pc:docMk/>
            <pc:sldMk cId="900857347" sldId="290"/>
            <ac:picMk id="2052" creationId="{E200D326-C7C4-4001-9CDF-E3D5B88E8440}"/>
          </ac:picMkLst>
        </pc:picChg>
        <pc:picChg chg="add mod">
          <ac:chgData name="franky len" userId="357aaa1cdcc325d2" providerId="LiveId" clId="{0B89117B-C9AC-4061-9341-6C9D6EE0011C}" dt="2018-03-18T13:59:25.436" v="165" actId="1076"/>
          <ac:picMkLst>
            <pc:docMk/>
            <pc:sldMk cId="900857347" sldId="290"/>
            <ac:picMk id="2054" creationId="{69712D09-BB8B-41E7-9495-0BBF00209816}"/>
          </ac:picMkLst>
        </pc:picChg>
      </pc:sldChg>
      <pc:sldChg chg="addSp delSp modSp add">
        <pc:chgData name="franky len" userId="357aaa1cdcc325d2" providerId="LiveId" clId="{0B89117B-C9AC-4061-9341-6C9D6EE0011C}" dt="2018-03-18T14:44:21.022" v="1172" actId="1076"/>
        <pc:sldMkLst>
          <pc:docMk/>
          <pc:sldMk cId="3679764372" sldId="291"/>
        </pc:sldMkLst>
        <pc:spChg chg="mod">
          <ac:chgData name="franky len" userId="357aaa1cdcc325d2" providerId="LiveId" clId="{0B89117B-C9AC-4061-9341-6C9D6EE0011C}" dt="2018-03-18T14:01:25.928" v="313" actId="1076"/>
          <ac:spMkLst>
            <pc:docMk/>
            <pc:sldMk cId="3679764372" sldId="291"/>
            <ac:spMk id="5" creationId="{937A5ECE-A428-4FBB-8EDC-2035FC020991}"/>
          </ac:spMkLst>
        </pc:spChg>
        <pc:spChg chg="mod">
          <ac:chgData name="franky len" userId="357aaa1cdcc325d2" providerId="LiveId" clId="{0B89117B-C9AC-4061-9341-6C9D6EE0011C}" dt="2018-03-18T14:44:21.022" v="1172" actId="1076"/>
          <ac:spMkLst>
            <pc:docMk/>
            <pc:sldMk cId="3679764372" sldId="291"/>
            <ac:spMk id="7" creationId="{CBE2BA42-2DE8-446C-AA78-8D451760038F}"/>
          </ac:spMkLst>
        </pc:spChg>
        <pc:picChg chg="del mod">
          <ac:chgData name="franky len" userId="357aaa1cdcc325d2" providerId="LiveId" clId="{0B89117B-C9AC-4061-9341-6C9D6EE0011C}" dt="2018-03-18T14:01:28.266" v="315" actId="478"/>
          <ac:picMkLst>
            <pc:docMk/>
            <pc:sldMk cId="3679764372" sldId="291"/>
            <ac:picMk id="2054" creationId="{69712D09-BB8B-41E7-9495-0BBF00209816}"/>
          </ac:picMkLst>
        </pc:picChg>
        <pc:picChg chg="add mod">
          <ac:chgData name="franky len" userId="357aaa1cdcc325d2" providerId="LiveId" clId="{0B89117B-C9AC-4061-9341-6C9D6EE0011C}" dt="2018-03-18T14:02:23.932" v="329" actId="1076"/>
          <ac:picMkLst>
            <pc:docMk/>
            <pc:sldMk cId="3679764372" sldId="291"/>
            <ac:picMk id="3074" creationId="{5703F804-514E-4710-B1C9-A381F22CD450}"/>
          </ac:picMkLst>
        </pc:picChg>
      </pc:sldChg>
      <pc:sldChg chg="addSp delSp modSp add">
        <pc:chgData name="franky len" userId="357aaa1cdcc325d2" providerId="LiveId" clId="{0B89117B-C9AC-4061-9341-6C9D6EE0011C}" dt="2018-03-18T14:36:43.043" v="832" actId="1076"/>
        <pc:sldMkLst>
          <pc:docMk/>
          <pc:sldMk cId="2524887941" sldId="292"/>
        </pc:sldMkLst>
        <pc:spChg chg="mod">
          <ac:chgData name="franky len" userId="357aaa1cdcc325d2" providerId="LiveId" clId="{0B89117B-C9AC-4061-9341-6C9D6EE0011C}" dt="2018-03-18T14:31:39.469" v="415" actId="1076"/>
          <ac:spMkLst>
            <pc:docMk/>
            <pc:sldMk cId="2524887941" sldId="292"/>
            <ac:spMk id="5" creationId="{937A5ECE-A428-4FBB-8EDC-2035FC020991}"/>
          </ac:spMkLst>
        </pc:spChg>
        <pc:spChg chg="mod">
          <ac:chgData name="franky len" userId="357aaa1cdcc325d2" providerId="LiveId" clId="{0B89117B-C9AC-4061-9341-6C9D6EE0011C}" dt="2018-03-18T14:36:43.043" v="832" actId="1076"/>
          <ac:spMkLst>
            <pc:docMk/>
            <pc:sldMk cId="2524887941" sldId="292"/>
            <ac:spMk id="7" creationId="{CBE2BA42-2DE8-446C-AA78-8D451760038F}"/>
          </ac:spMkLst>
        </pc:spChg>
        <pc:picChg chg="del">
          <ac:chgData name="franky len" userId="357aaa1cdcc325d2" providerId="LiveId" clId="{0B89117B-C9AC-4061-9341-6C9D6EE0011C}" dt="2018-03-18T14:31:16.154" v="407" actId="478"/>
          <ac:picMkLst>
            <pc:docMk/>
            <pc:sldMk cId="2524887941" sldId="292"/>
            <ac:picMk id="3074" creationId="{5703F804-514E-4710-B1C9-A381F22CD450}"/>
          </ac:picMkLst>
        </pc:picChg>
        <pc:picChg chg="add mod">
          <ac:chgData name="franky len" userId="357aaa1cdcc325d2" providerId="LiveId" clId="{0B89117B-C9AC-4061-9341-6C9D6EE0011C}" dt="2018-03-18T14:31:46.133" v="416" actId="1076"/>
          <ac:picMkLst>
            <pc:docMk/>
            <pc:sldMk cId="2524887941" sldId="292"/>
            <ac:picMk id="6146" creationId="{ED057276-E450-4BF0-9095-2E379A7BD292}"/>
          </ac:picMkLst>
        </pc:picChg>
      </pc:sldChg>
      <pc:sldChg chg="addSp delSp modSp add">
        <pc:chgData name="franky len" userId="357aaa1cdcc325d2" providerId="LiveId" clId="{0B89117B-C9AC-4061-9341-6C9D6EE0011C}" dt="2018-03-18T14:39:07.373" v="912" actId="1076"/>
        <pc:sldMkLst>
          <pc:docMk/>
          <pc:sldMk cId="2539403473" sldId="293"/>
        </pc:sldMkLst>
        <pc:spChg chg="mod">
          <ac:chgData name="franky len" userId="357aaa1cdcc325d2" providerId="LiveId" clId="{0B89117B-C9AC-4061-9341-6C9D6EE0011C}" dt="2018-03-18T14:38:52.558" v="906" actId="1076"/>
          <ac:spMkLst>
            <pc:docMk/>
            <pc:sldMk cId="2539403473" sldId="293"/>
            <ac:spMk id="5" creationId="{937A5ECE-A428-4FBB-8EDC-2035FC020991}"/>
          </ac:spMkLst>
        </pc:spChg>
        <pc:spChg chg="del">
          <ac:chgData name="franky len" userId="357aaa1cdcc325d2" providerId="LiveId" clId="{0B89117B-C9AC-4061-9341-6C9D6EE0011C}" dt="2018-03-18T14:38:56.621" v="908" actId="478"/>
          <ac:spMkLst>
            <pc:docMk/>
            <pc:sldMk cId="2539403473" sldId="293"/>
            <ac:spMk id="7" creationId="{CBE2BA42-2DE8-446C-AA78-8D451760038F}"/>
          </ac:spMkLst>
        </pc:spChg>
        <pc:picChg chg="del">
          <ac:chgData name="franky len" userId="357aaa1cdcc325d2" providerId="LiveId" clId="{0B89117B-C9AC-4061-9341-6C9D6EE0011C}" dt="2018-03-18T14:38:55.462" v="907" actId="478"/>
          <ac:picMkLst>
            <pc:docMk/>
            <pc:sldMk cId="2539403473" sldId="293"/>
            <ac:picMk id="3074" creationId="{5703F804-514E-4710-B1C9-A381F22CD450}"/>
          </ac:picMkLst>
        </pc:picChg>
        <pc:picChg chg="add mod">
          <ac:chgData name="franky len" userId="357aaa1cdcc325d2" providerId="LiveId" clId="{0B89117B-C9AC-4061-9341-6C9D6EE0011C}" dt="2018-03-18T14:39:07.373" v="912" actId="1076"/>
          <ac:picMkLst>
            <pc:docMk/>
            <pc:sldMk cId="2539403473" sldId="293"/>
            <ac:picMk id="5122" creationId="{383514AB-34C6-46FC-9387-AF66EF2DFE69}"/>
          </ac:picMkLst>
        </pc:picChg>
      </pc:sldChg>
      <pc:sldChg chg="addSp delSp modSp add">
        <pc:chgData name="franky len" userId="357aaa1cdcc325d2" providerId="LiveId" clId="{0B89117B-C9AC-4061-9341-6C9D6EE0011C}" dt="2018-03-18T14:43:46.020" v="1164" actId="948"/>
        <pc:sldMkLst>
          <pc:docMk/>
          <pc:sldMk cId="1204773433" sldId="294"/>
        </pc:sldMkLst>
        <pc:spChg chg="mod">
          <ac:chgData name="franky len" userId="357aaa1cdcc325d2" providerId="LiveId" clId="{0B89117B-C9AC-4061-9341-6C9D6EE0011C}" dt="2018-03-18T14:39:42.848" v="974" actId="948"/>
          <ac:spMkLst>
            <pc:docMk/>
            <pc:sldMk cId="1204773433" sldId="294"/>
            <ac:spMk id="4" creationId="{00000000-0000-0000-0000-000000000000}"/>
          </ac:spMkLst>
        </pc:spChg>
        <pc:spChg chg="mod">
          <ac:chgData name="franky len" userId="357aaa1cdcc325d2" providerId="LiveId" clId="{0B89117B-C9AC-4061-9341-6C9D6EE0011C}" dt="2018-03-18T14:43:46.020" v="1164" actId="948"/>
          <ac:spMkLst>
            <pc:docMk/>
            <pc:sldMk cId="1204773433" sldId="294"/>
            <ac:spMk id="5" creationId="{937A5ECE-A428-4FBB-8EDC-2035FC020991}"/>
          </ac:spMkLst>
        </pc:spChg>
        <pc:spChg chg="mod">
          <ac:chgData name="franky len" userId="357aaa1cdcc325d2" providerId="LiveId" clId="{0B89117B-C9AC-4061-9341-6C9D6EE0011C}" dt="2018-03-18T14:43:37.500" v="1163" actId="948"/>
          <ac:spMkLst>
            <pc:docMk/>
            <pc:sldMk cId="1204773433" sldId="294"/>
            <ac:spMk id="7" creationId="{CBE2BA42-2DE8-446C-AA78-8D451760038F}"/>
          </ac:spMkLst>
        </pc:spChg>
        <pc:picChg chg="del">
          <ac:chgData name="franky len" userId="357aaa1cdcc325d2" providerId="LiveId" clId="{0B89117B-C9AC-4061-9341-6C9D6EE0011C}" dt="2018-03-18T14:40:12.625" v="980" actId="478"/>
          <ac:picMkLst>
            <pc:docMk/>
            <pc:sldMk cId="1204773433" sldId="294"/>
            <ac:picMk id="3074" creationId="{5703F804-514E-4710-B1C9-A381F22CD450}"/>
          </ac:picMkLst>
        </pc:picChg>
        <pc:picChg chg="add mod">
          <ac:chgData name="franky len" userId="357aaa1cdcc325d2" providerId="LiveId" clId="{0B89117B-C9AC-4061-9341-6C9D6EE0011C}" dt="2018-03-18T14:41:03.765" v="1038" actId="1076"/>
          <ac:picMkLst>
            <pc:docMk/>
            <pc:sldMk cId="1204773433" sldId="294"/>
            <ac:picMk id="4098" creationId="{69027C4C-4B9E-4920-9850-3EEDC75999E3}"/>
          </ac:picMkLst>
        </pc:picChg>
      </pc:sldChg>
      <pc:sldChg chg="addSp delSp modSp add">
        <pc:chgData name="franky len" userId="357aaa1cdcc325d2" providerId="LiveId" clId="{0B89117B-C9AC-4061-9341-6C9D6EE0011C}" dt="2018-03-18T14:59:52.926" v="1923" actId="1076"/>
        <pc:sldMkLst>
          <pc:docMk/>
          <pc:sldMk cId="3832042706" sldId="295"/>
        </pc:sldMkLst>
        <pc:spChg chg="mod">
          <ac:chgData name="franky len" userId="357aaa1cdcc325d2" providerId="LiveId" clId="{0B89117B-C9AC-4061-9341-6C9D6EE0011C}" dt="2018-03-18T14:59:33.725" v="1921" actId="1076"/>
          <ac:spMkLst>
            <pc:docMk/>
            <pc:sldMk cId="3832042706" sldId="295"/>
            <ac:spMk id="4" creationId="{00000000-0000-0000-0000-000000000000}"/>
          </ac:spMkLst>
        </pc:spChg>
        <pc:spChg chg="mod">
          <ac:chgData name="franky len" userId="357aaa1cdcc325d2" providerId="LiveId" clId="{0B89117B-C9AC-4061-9341-6C9D6EE0011C}" dt="2018-03-18T14:56:09.636" v="1651" actId="1076"/>
          <ac:spMkLst>
            <pc:docMk/>
            <pc:sldMk cId="3832042706" sldId="295"/>
            <ac:spMk id="5" creationId="{937A5ECE-A428-4FBB-8EDC-2035FC020991}"/>
          </ac:spMkLst>
        </pc:spChg>
        <pc:spChg chg="add del">
          <ac:chgData name="franky len" userId="357aaa1cdcc325d2" providerId="LiveId" clId="{0B89117B-C9AC-4061-9341-6C9D6EE0011C}" dt="2018-03-18T14:56:10.956" v="1652" actId="1076"/>
          <ac:spMkLst>
            <pc:docMk/>
            <pc:sldMk cId="3832042706" sldId="295"/>
            <ac:spMk id="7" creationId="{0A48E5CD-9814-4802-BC03-BBAA333700C1}"/>
          </ac:spMkLst>
        </pc:spChg>
        <pc:spChg chg="add del">
          <ac:chgData name="franky len" userId="357aaa1cdcc325d2" providerId="LiveId" clId="{0B89117B-C9AC-4061-9341-6C9D6EE0011C}" dt="2018-03-18T14:56:13.499" v="1654" actId="1076"/>
          <ac:spMkLst>
            <pc:docMk/>
            <pc:sldMk cId="3832042706" sldId="295"/>
            <ac:spMk id="8" creationId="{5C8BBF46-381D-4D77-8805-9D592C78DE9C}"/>
          </ac:spMkLst>
        </pc:spChg>
        <pc:spChg chg="add mod">
          <ac:chgData name="franky len" userId="357aaa1cdcc325d2" providerId="LiveId" clId="{0B89117B-C9AC-4061-9341-6C9D6EE0011C}" dt="2018-03-18T14:58:23.033" v="1843" actId="20577"/>
          <ac:spMkLst>
            <pc:docMk/>
            <pc:sldMk cId="3832042706" sldId="295"/>
            <ac:spMk id="9" creationId="{BBCEAD1F-98BB-4ECC-9FE4-8FCF490E9124}"/>
          </ac:spMkLst>
        </pc:spChg>
        <pc:picChg chg="add mod">
          <ac:chgData name="franky len" userId="357aaa1cdcc325d2" providerId="LiveId" clId="{0B89117B-C9AC-4061-9341-6C9D6EE0011C}" dt="2018-03-18T14:59:52.926" v="1923" actId="1076"/>
          <ac:picMkLst>
            <pc:docMk/>
            <pc:sldMk cId="3832042706" sldId="295"/>
            <ac:picMk id="2" creationId="{CBF867F4-2A81-4BD1-9C73-8B7BDA9E70B2}"/>
          </ac:picMkLst>
        </pc:picChg>
        <pc:picChg chg="del">
          <ac:chgData name="franky len" userId="357aaa1cdcc325d2" providerId="LiveId" clId="{0B89117B-C9AC-4061-9341-6C9D6EE0011C}" dt="2018-03-18T14:55:49.720" v="1646" actId="478"/>
          <ac:picMkLst>
            <pc:docMk/>
            <pc:sldMk cId="3832042706" sldId="295"/>
            <ac:picMk id="6" creationId="{8A1CBA24-10AD-4EC5-99FE-DEC4D370FF43}"/>
          </ac:picMkLst>
        </pc:picChg>
      </pc:sldChg>
      <pc:sldChg chg="addSp delSp modSp add">
        <pc:chgData name="franky len" userId="357aaa1cdcc325d2" providerId="LiveId" clId="{0B89117B-C9AC-4061-9341-6C9D6EE0011C}" dt="2018-03-18T14:59:36.133" v="1922" actId="1076"/>
        <pc:sldMkLst>
          <pc:docMk/>
          <pc:sldMk cId="2863600482" sldId="296"/>
        </pc:sldMkLst>
        <pc:spChg chg="mod">
          <ac:chgData name="franky len" userId="357aaa1cdcc325d2" providerId="LiveId" clId="{0B89117B-C9AC-4061-9341-6C9D6EE0011C}" dt="2018-03-18T14:59:36.133" v="1922" actId="1076"/>
          <ac:spMkLst>
            <pc:docMk/>
            <pc:sldMk cId="2863600482" sldId="296"/>
            <ac:spMk id="4" creationId="{00000000-0000-0000-0000-000000000000}"/>
          </ac:spMkLst>
        </pc:spChg>
        <pc:spChg chg="mod">
          <ac:chgData name="franky len" userId="357aaa1cdcc325d2" providerId="LiveId" clId="{0B89117B-C9AC-4061-9341-6C9D6EE0011C}" dt="2018-03-18T14:59:22.248" v="1905" actId="1076"/>
          <ac:spMkLst>
            <pc:docMk/>
            <pc:sldMk cId="2863600482" sldId="296"/>
            <ac:spMk id="5" creationId="{937A5ECE-A428-4FBB-8EDC-2035FC020991}"/>
          </ac:spMkLst>
        </pc:spChg>
        <pc:picChg chg="add mod">
          <ac:chgData name="franky len" userId="357aaa1cdcc325d2" providerId="LiveId" clId="{0B89117B-C9AC-4061-9341-6C9D6EE0011C}" dt="2018-03-18T14:59:05.254" v="1847" actId="1076"/>
          <ac:picMkLst>
            <pc:docMk/>
            <pc:sldMk cId="2863600482" sldId="296"/>
            <ac:picMk id="2" creationId="{6B6EBA7B-9283-44BE-9442-45743F219E25}"/>
          </ac:picMkLst>
        </pc:picChg>
        <pc:picChg chg="del">
          <ac:chgData name="franky len" userId="357aaa1cdcc325d2" providerId="LiveId" clId="{0B89117B-C9AC-4061-9341-6C9D6EE0011C}" dt="2018-03-18T14:58:53.241" v="1845" actId="478"/>
          <ac:picMkLst>
            <pc:docMk/>
            <pc:sldMk cId="2863600482" sldId="296"/>
            <ac:picMk id="6" creationId="{8A1CBA24-10AD-4EC5-99FE-DEC4D370FF43}"/>
          </ac:picMkLst>
        </pc:picChg>
      </pc:sldChg>
    </pc:docChg>
  </pc:docChgLst>
  <pc:docChgLst>
    <pc:chgData name="franky len" userId="357aaa1cdcc325d2" providerId="LiveId" clId="{5C34D45C-78E9-40F4-9949-6348BECADA2D}"/>
    <pc:docChg chg="undo redo custSel addSld delSld modSld">
      <pc:chgData name="franky len" userId="357aaa1cdcc325d2" providerId="LiveId" clId="{5C34D45C-78E9-40F4-9949-6348BECADA2D}" dt="2018-03-10T06:28:31.244" v="834" actId="115"/>
      <pc:docMkLst>
        <pc:docMk/>
      </pc:docMkLst>
      <pc:sldChg chg="delSp modSp add">
        <pc:chgData name="franky len" userId="357aaa1cdcc325d2" providerId="LiveId" clId="{5C34D45C-78E9-40F4-9949-6348BECADA2D}" dt="2018-03-10T01:42:44.797" v="9" actId="404"/>
        <pc:sldMkLst>
          <pc:docMk/>
          <pc:sldMk cId="3440770501" sldId="256"/>
        </pc:sldMkLst>
        <pc:spChg chg="del">
          <ac:chgData name="franky len" userId="357aaa1cdcc325d2" providerId="LiveId" clId="{5C34D45C-78E9-40F4-9949-6348BECADA2D}" dt="2018-03-10T01:42:32.236" v="4" actId="478"/>
          <ac:spMkLst>
            <pc:docMk/>
            <pc:sldMk cId="3440770501" sldId="256"/>
            <ac:spMk id="5" creationId="{00000000-0000-0000-0000-000000000000}"/>
          </ac:spMkLst>
        </pc:spChg>
        <pc:spChg chg="mod">
          <ac:chgData name="franky len" userId="357aaa1cdcc325d2" providerId="LiveId" clId="{5C34D45C-78E9-40F4-9949-6348BECADA2D}" dt="2018-03-10T01:42:44.797" v="9" actId="404"/>
          <ac:spMkLst>
            <pc:docMk/>
            <pc:sldMk cId="3440770501" sldId="256"/>
            <ac:spMk id="8" creationId="{00000000-0000-0000-0000-000000000000}"/>
          </ac:spMkLst>
        </pc:spChg>
        <pc:spChg chg="del">
          <ac:chgData name="franky len" userId="357aaa1cdcc325d2" providerId="LiveId" clId="{5C34D45C-78E9-40F4-9949-6348BECADA2D}" dt="2018-03-10T01:42:26.105" v="1" actId="478"/>
          <ac:spMkLst>
            <pc:docMk/>
            <pc:sldMk cId="3440770501" sldId="256"/>
            <ac:spMk id="10" creationId="{00000000-0000-0000-0000-000000000000}"/>
          </ac:spMkLst>
        </pc:spChg>
        <pc:spChg chg="del">
          <ac:chgData name="franky len" userId="357aaa1cdcc325d2" providerId="LiveId" clId="{5C34D45C-78E9-40F4-9949-6348BECADA2D}" dt="2018-03-10T01:42:30.260" v="2" actId="478"/>
          <ac:spMkLst>
            <pc:docMk/>
            <pc:sldMk cId="3440770501" sldId="256"/>
            <ac:spMk id="26" creationId="{00000000-0000-0000-0000-000000000000}"/>
          </ac:spMkLst>
        </pc:spChg>
        <pc:cxnChg chg="del">
          <ac:chgData name="franky len" userId="357aaa1cdcc325d2" providerId="LiveId" clId="{5C34D45C-78E9-40F4-9949-6348BECADA2D}" dt="2018-03-10T01:42:31.540" v="3" actId="478"/>
          <ac:cxnSpMkLst>
            <pc:docMk/>
            <pc:sldMk cId="3440770501" sldId="256"/>
            <ac:cxnSpMk id="4" creationId="{00000000-0000-0000-0000-000000000000}"/>
          </ac:cxnSpMkLst>
        </pc:cxnChg>
        <pc:cxnChg chg="del">
          <ac:chgData name="franky len" userId="357aaa1cdcc325d2" providerId="LiveId" clId="{5C34D45C-78E9-40F4-9949-6348BECADA2D}" dt="2018-03-10T01:42:33.229" v="5" actId="478"/>
          <ac:cxnSpMkLst>
            <pc:docMk/>
            <pc:sldMk cId="3440770501" sldId="256"/>
            <ac:cxnSpMk id="11" creationId="{00000000-0000-0000-0000-000000000000}"/>
          </ac:cxnSpMkLst>
        </pc:cxnChg>
        <pc:cxnChg chg="del">
          <ac:chgData name="franky len" userId="357aaa1cdcc325d2" providerId="LiveId" clId="{5C34D45C-78E9-40F4-9949-6348BECADA2D}" dt="2018-03-10T01:42:34.172" v="6" actId="478"/>
          <ac:cxnSpMkLst>
            <pc:docMk/>
            <pc:sldMk cId="3440770501" sldId="256"/>
            <ac:cxnSpMk id="16" creationId="{00000000-0000-0000-0000-000000000000}"/>
          </ac:cxnSpMkLst>
        </pc:cxnChg>
      </pc:sldChg>
      <pc:sldChg chg="modSp add del">
        <pc:chgData name="franky len" userId="357aaa1cdcc325d2" providerId="LiveId" clId="{5C34D45C-78E9-40F4-9949-6348BECADA2D}" dt="2018-03-10T01:45:04.919" v="58" actId="1076"/>
        <pc:sldMkLst>
          <pc:docMk/>
          <pc:sldMk cId="1383941945" sldId="258"/>
        </pc:sldMkLst>
        <pc:spChg chg="mod">
          <ac:chgData name="franky len" userId="357aaa1cdcc325d2" providerId="LiveId" clId="{5C34D45C-78E9-40F4-9949-6348BECADA2D}" dt="2018-03-10T01:45:04.919" v="58" actId="1076"/>
          <ac:spMkLst>
            <pc:docMk/>
            <pc:sldMk cId="1383941945" sldId="258"/>
            <ac:spMk id="10" creationId="{00000000-0000-0000-0000-000000000000}"/>
          </ac:spMkLst>
        </pc:spChg>
      </pc:sldChg>
      <pc:sldChg chg="modSp add del">
        <pc:chgData name="franky len" userId="357aaa1cdcc325d2" providerId="LiveId" clId="{5C34D45C-78E9-40F4-9949-6348BECADA2D}" dt="2018-03-10T06:25:57.613" v="829" actId="20577"/>
        <pc:sldMkLst>
          <pc:docMk/>
          <pc:sldMk cId="2110618841" sldId="259"/>
        </pc:sldMkLst>
        <pc:spChg chg="mod">
          <ac:chgData name="franky len" userId="357aaa1cdcc325d2" providerId="LiveId" clId="{5C34D45C-78E9-40F4-9949-6348BECADA2D}" dt="2018-03-10T06:25:57.613" v="829" actId="20577"/>
          <ac:spMkLst>
            <pc:docMk/>
            <pc:sldMk cId="2110618841" sldId="259"/>
            <ac:spMk id="3" creationId="{00000000-0000-0000-0000-000000000000}"/>
          </ac:spMkLst>
        </pc:spChg>
        <pc:spChg chg="mod">
          <ac:chgData name="franky len" userId="357aaa1cdcc325d2" providerId="LiveId" clId="{5C34D45C-78E9-40F4-9949-6348BECADA2D}" dt="2018-03-10T01:45:13.623" v="67" actId="1076"/>
          <ac:spMkLst>
            <pc:docMk/>
            <pc:sldMk cId="2110618841" sldId="259"/>
            <ac:spMk id="4" creationId="{00000000-0000-0000-0000-000000000000}"/>
          </ac:spMkLst>
        </pc:spChg>
      </pc:sldChg>
      <pc:sldChg chg="add">
        <pc:chgData name="franky len" userId="357aaa1cdcc325d2" providerId="LiveId" clId="{5C34D45C-78E9-40F4-9949-6348BECADA2D}" dt="2018-03-10T01:54:13.262" v="179" actId="1076"/>
        <pc:sldMkLst>
          <pc:docMk/>
          <pc:sldMk cId="3725891836" sldId="260"/>
        </pc:sldMkLst>
      </pc:sldChg>
      <pc:sldChg chg="modSp add">
        <pc:chgData name="franky len" userId="357aaa1cdcc325d2" providerId="LiveId" clId="{5C34D45C-78E9-40F4-9949-6348BECADA2D}" dt="2018-03-10T02:18:28.366" v="678" actId="20577"/>
        <pc:sldMkLst>
          <pc:docMk/>
          <pc:sldMk cId="14896127" sldId="267"/>
        </pc:sldMkLst>
        <pc:spChg chg="mod">
          <ac:chgData name="franky len" userId="357aaa1cdcc325d2" providerId="LiveId" clId="{5C34D45C-78E9-40F4-9949-6348BECADA2D}" dt="2018-03-10T02:18:28.366" v="678" actId="20577"/>
          <ac:spMkLst>
            <pc:docMk/>
            <pc:sldMk cId="14896127" sldId="267"/>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1"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6"/>
            <a:ext cx="7344618" cy="649287"/>
          </a:xfrm>
        </p:spPr>
        <p:txBody>
          <a:bodyPr>
            <a:noAutofit/>
          </a:bodyPr>
          <a:lstStyle>
            <a:lvl1pPr marL="0" indent="0">
              <a:buNone/>
              <a:defRPr sz="33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15714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011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686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97364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01963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419025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0702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130317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630525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1318243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92894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4678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607914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2239727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6AA057-6759-4B4B-A843-CE1AEAE3CBE6}" type="datetimeFigureOut">
              <a:rPr lang="zh-CN" altLang="en-US" smtClean="0"/>
              <a:t>2018/3/19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378198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311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93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83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889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913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016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940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solidFill>
                  <a:prstClr val="black">
                    <a:tint val="75000"/>
                  </a:prstClr>
                </a:solidFill>
              </a:rPr>
              <a:pPr/>
              <a:t>2018/3/19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2520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AA057-6759-4B4B-A843-CE1AEAE3CBE6}" type="datetimeFigureOut">
              <a:rPr lang="zh-CN" altLang="en-US" smtClean="0"/>
              <a:t>2018/3/19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5EAFD-CD77-4C76-9003-67F7ACDBDF05}" type="slidenum">
              <a:rPr lang="zh-CN" altLang="en-US" smtClean="0"/>
              <a:t>‹#›</a:t>
            </a:fld>
            <a:endParaRPr lang="zh-CN" altLang="en-US"/>
          </a:p>
        </p:txBody>
      </p:sp>
    </p:spTree>
    <p:extLst>
      <p:ext uri="{BB962C8B-B14F-4D97-AF65-F5344CB8AC3E}">
        <p14:creationId xmlns:p14="http://schemas.microsoft.com/office/powerpoint/2010/main" val="690462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86698" y="2623983"/>
            <a:ext cx="6267112" cy="1107996"/>
          </a:xfrm>
          <a:prstGeom prst="rect">
            <a:avLst/>
          </a:prstGeom>
          <a:noFill/>
        </p:spPr>
        <p:txBody>
          <a:bodyPr wrap="square" rtlCol="0">
            <a:spAutoFit/>
          </a:bodyPr>
          <a:lstStyle/>
          <a:p>
            <a:pPr algn="ctr"/>
            <a:r>
              <a:rPr lang="en-US" altLang="zh-CN" sz="3300" b="1" dirty="0"/>
              <a:t>Parameter Free </a:t>
            </a:r>
            <a:r>
              <a:rPr lang="en-US" altLang="zh-CN" sz="3300" b="1" dirty="0" err="1"/>
              <a:t>Bursty</a:t>
            </a:r>
            <a:r>
              <a:rPr lang="en-US" altLang="zh-CN" sz="3300" b="1" dirty="0"/>
              <a:t> Events Detection in Text Streams</a:t>
            </a:r>
            <a:endParaRPr lang="zh-CN" altLang="en-US" sz="3300" b="1" dirty="0"/>
          </a:p>
        </p:txBody>
      </p:sp>
    </p:spTree>
    <p:extLst>
      <p:ext uri="{BB962C8B-B14F-4D97-AF65-F5344CB8AC3E}">
        <p14:creationId xmlns:p14="http://schemas.microsoft.com/office/powerpoint/2010/main" val="34407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一 突发特征的鉴别</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211005"/>
                <a:ext cx="8281350" cy="5679504"/>
              </a:xfrm>
              <a:prstGeom prst="rect">
                <a:avLst/>
              </a:prstGeom>
              <a:noFill/>
            </p:spPr>
            <p:txBody>
              <a:bodyPr wrap="square" rtlCol="0">
                <a:spAutoFit/>
              </a:bodyPr>
              <a:lstStyle/>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在本文中，认为文档之间服从二项分布，由此可以对在</a:t>
                </a:r>
                <a:r>
                  <a:rPr kumimoji="1" lang="zh-CN" altLang="zh-CN" dirty="0">
                    <a:latin typeface="Times New Roman" panose="02020603050405020304" pitchFamily="18" charset="0"/>
                    <a:ea typeface="微软雅黑 Light" panose="020B0502040204020203" pitchFamily="34" charset="-122"/>
                  </a:rPr>
                  <a:t>时间窗</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W</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zh-CN" altLang="zh-CN" dirty="0">
                    <a:latin typeface="Times New Roman" panose="02020603050405020304" pitchFamily="18" charset="0"/>
                    <a:ea typeface="微软雅黑 Light" panose="020B0502040204020203" pitchFamily="34" charset="-122"/>
                  </a:rPr>
                  <a:t>包含特征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f</m:t>
                        </m:r>
                      </m:e>
                      <m:sub>
                        <m:r>
                          <m:rPr>
                            <m:sty m:val="p"/>
                          </m:rPr>
                          <a:rPr kumimoji="1" lang="en-US" altLang="zh-CN" b="0" i="0" smtClean="0">
                            <a:latin typeface="Cambria Math" panose="020405030504060302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的文档的数量</a:t>
                </a:r>
                <a:r>
                  <a:rPr kumimoji="1" lang="zh-CN" altLang="en-US" dirty="0">
                    <a:latin typeface="Times New Roman" panose="02020603050405020304" pitchFamily="18" charset="0"/>
                    <a:ea typeface="微软雅黑 Light" panose="020B0502040204020203" pitchFamily="34" charset="-122"/>
                  </a:rPr>
                  <a:t>的概率</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P</m:t>
                        </m:r>
                      </m:e>
                      <m:sub>
                        <m:r>
                          <m:rPr>
                            <m:sty m:val="p"/>
                          </m:rPr>
                          <a:rPr kumimoji="1" lang="zh-CN" altLang="zh-CN">
                            <a:latin typeface="Cambria Math" panose="02040503050406030204" pitchFamily="18" charset="0"/>
                            <a:ea typeface="微软雅黑 Light" panose="020B0502040204020203" pitchFamily="34" charset="-122"/>
                          </a:rPr>
                          <m:t>g</m:t>
                        </m:r>
                      </m:sub>
                    </m:sSub>
                    <m:d>
                      <m:dPr>
                        <m:ctrlPr>
                          <a:rPr kumimoji="1" lang="zh-CN" altLang="zh-CN" i="1">
                            <a:latin typeface="Cambria Math" panose="02040503050406030204" pitchFamily="18" charset="0"/>
                            <a:ea typeface="微软雅黑 Light" panose="020B0502040204020203" pitchFamily="34" charset="-122"/>
                          </a:rPr>
                        </m:ctrlPr>
                      </m:dPr>
                      <m:e>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n</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j</m:t>
                            </m:r>
                          </m:sub>
                        </m:sSub>
                      </m:e>
                    </m:d>
                    <m:r>
                      <a:rPr kumimoji="1" lang="zh-CN" altLang="zh-CN" i="1">
                        <a:latin typeface="Cambria Math" panose="02040503050406030204" pitchFamily="18" charset="0"/>
                        <a:ea typeface="微软雅黑 Light" panose="020B0502040204020203" pitchFamily="34" charset="-122"/>
                      </a:rPr>
                      <m:t> </m:t>
                    </m:r>
                  </m:oMath>
                </a14:m>
                <a:r>
                  <a:rPr kumimoji="1" lang="zh-CN" altLang="en-US" dirty="0">
                    <a:latin typeface="Times New Roman" panose="02020603050405020304" pitchFamily="18" charset="0"/>
                    <a:ea typeface="微软雅黑 Light" panose="020B0502040204020203" pitchFamily="34" charset="-122"/>
                  </a:rPr>
                  <a:t>进行建模：</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14:m>
                  <m:oMathPara xmlns:m="http://schemas.openxmlformats.org/officeDocument/2006/math">
                    <m:oMathParaPr>
                      <m:jc m:val="centerGroup"/>
                    </m:oMathParaPr>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P</m:t>
                          </m:r>
                        </m:e>
                        <m:sub>
                          <m:r>
                            <m:rPr>
                              <m:sty m:val="p"/>
                            </m:rPr>
                            <a:rPr kumimoji="1" lang="zh-CN" altLang="zh-CN">
                              <a:latin typeface="Cambria Math" panose="02040503050406030204" pitchFamily="18" charset="0"/>
                              <a:ea typeface="微软雅黑 Light" panose="020B0502040204020203" pitchFamily="34" charset="-122"/>
                            </a:rPr>
                            <m:t>g</m:t>
                          </m:r>
                        </m:sub>
                      </m:sSub>
                      <m:d>
                        <m:dPr>
                          <m:ctrlPr>
                            <a:rPr kumimoji="1" lang="zh-CN" altLang="zh-CN" i="1">
                              <a:latin typeface="Cambria Math" panose="02040503050406030204" pitchFamily="18" charset="0"/>
                              <a:ea typeface="微软雅黑 Light" panose="020B0502040204020203" pitchFamily="34" charset="-122"/>
                            </a:rPr>
                          </m:ctrlPr>
                        </m:dPr>
                        <m:e>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n</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j</m:t>
                              </m:r>
                            </m:sub>
                          </m:sSub>
                        </m:e>
                      </m:d>
                      <m:r>
                        <a:rPr kumimoji="1" lang="zh-CN" altLang="zh-CN">
                          <a:latin typeface="Cambria Math" panose="02040503050406030204" pitchFamily="18" charset="0"/>
                          <a:ea typeface="微软雅黑 Light" panose="020B0502040204020203" pitchFamily="34" charset="-122"/>
                        </a:rPr>
                        <m:t>=</m:t>
                      </m:r>
                      <m:d>
                        <m:dPr>
                          <m:ctrlPr>
                            <a:rPr kumimoji="1" lang="zh-CN" altLang="zh-CN" i="1">
                              <a:latin typeface="Cambria Math" panose="02040503050406030204" pitchFamily="18" charset="0"/>
                              <a:ea typeface="微软雅黑 Light" panose="020B0502040204020203" pitchFamily="34" charset="-122"/>
                            </a:rPr>
                          </m:ctrlPr>
                        </m:dPr>
                        <m:e>
                          <m:m>
                            <m:mPr>
                              <m:mcs>
                                <m:mc>
                                  <m:mcPr>
                                    <m:count m:val="1"/>
                                    <m:mcJc m:val="center"/>
                                  </m:mcPr>
                                </m:mc>
                              </m:mcs>
                              <m:ctrlPr>
                                <a:rPr kumimoji="1" lang="zh-CN" altLang="zh-CN" i="1">
                                  <a:latin typeface="Cambria Math" panose="02040503050406030204" pitchFamily="18" charset="0"/>
                                  <a:ea typeface="微软雅黑 Light" panose="020B0502040204020203" pitchFamily="34" charset="-122"/>
                                </a:rPr>
                              </m:ctrlPr>
                            </m:mPr>
                            <m:mr>
                              <m:e>
                                <m:r>
                                  <a:rPr kumimoji="1" lang="zh-CN" altLang="zh-CN">
                                    <a:latin typeface="Cambria Math" panose="02040503050406030204" pitchFamily="18" charset="0"/>
                                    <a:ea typeface="微软雅黑 Light" panose="020B0502040204020203" pitchFamily="34" charset="-122"/>
                                  </a:rPr>
                                  <m:t>𝑁</m:t>
                                </m:r>
                              </m:e>
                            </m:mr>
                            <m:mr>
                              <m:e>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𝑛</m:t>
                                    </m:r>
                                  </m:e>
                                  <m:sub>
                                    <m:r>
                                      <a:rPr kumimoji="1" lang="zh-CN" altLang="zh-CN">
                                        <a:latin typeface="Cambria Math" panose="02040503050406030204" pitchFamily="18" charset="0"/>
                                        <a:ea typeface="微软雅黑 Light" panose="020B0502040204020203" pitchFamily="34" charset="-122"/>
                                      </a:rPr>
                                      <m:t>𝑖</m:t>
                                    </m:r>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𝑗</m:t>
                                    </m:r>
                                  </m:sub>
                                </m:sSub>
                              </m:e>
                            </m:mr>
                          </m:m>
                        </m:e>
                      </m:d>
                      <m:sSubSup>
                        <m:sSubSupPr>
                          <m:ctrlPr>
                            <a:rPr kumimoji="1" lang="zh-CN" altLang="zh-CN" i="1">
                              <a:latin typeface="Cambria Math" panose="02040503050406030204" pitchFamily="18" charset="0"/>
                              <a:ea typeface="微软雅黑 Light" panose="020B0502040204020203" pitchFamily="34" charset="-122"/>
                            </a:rPr>
                          </m:ctrlPr>
                        </m:sSubSupPr>
                        <m:e>
                          <m:r>
                            <a:rPr kumimoji="1" lang="zh-CN" altLang="zh-CN">
                              <a:latin typeface="Cambria Math" panose="02040503050406030204" pitchFamily="18" charset="0"/>
                              <a:ea typeface="微软雅黑 Light" panose="020B0502040204020203" pitchFamily="34" charset="-122"/>
                            </a:rPr>
                            <m:t>𝑝</m:t>
                          </m:r>
                        </m:e>
                        <m:sub>
                          <m:r>
                            <a:rPr kumimoji="1" lang="zh-CN" altLang="zh-CN">
                              <a:latin typeface="Cambria Math" panose="02040503050406030204" pitchFamily="18" charset="0"/>
                              <a:ea typeface="微软雅黑 Light" panose="020B0502040204020203" pitchFamily="34" charset="-122"/>
                            </a:rPr>
                            <m:t>𝑗</m:t>
                          </m:r>
                        </m:sub>
                        <m:sup>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𝑛</m:t>
                              </m:r>
                            </m:e>
                            <m:sub>
                              <m:r>
                                <a:rPr kumimoji="1" lang="zh-CN" altLang="zh-CN">
                                  <a:latin typeface="Cambria Math" panose="02040503050406030204" pitchFamily="18" charset="0"/>
                                  <a:ea typeface="微软雅黑 Light" panose="020B0502040204020203" pitchFamily="34" charset="-122"/>
                                </a:rPr>
                                <m:t>𝑖</m:t>
                              </m:r>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𝑗</m:t>
                              </m:r>
                            </m:sub>
                          </m:sSub>
                        </m:sup>
                      </m:sSubSup>
                      <m:sSup>
                        <m:sSupPr>
                          <m:ctrlPr>
                            <a:rPr kumimoji="1" lang="zh-CN" altLang="zh-CN" i="1">
                              <a:latin typeface="Cambria Math" panose="02040503050406030204" pitchFamily="18" charset="0"/>
                              <a:ea typeface="微软雅黑 Light" panose="020B0502040204020203" pitchFamily="34" charset="-122"/>
                            </a:rPr>
                          </m:ctrlPr>
                        </m:sSupPr>
                        <m:e>
                          <m:d>
                            <m:dPr>
                              <m:ctrlPr>
                                <a:rPr kumimoji="1" lang="zh-CN" altLang="zh-CN" i="1">
                                  <a:latin typeface="Cambria Math" panose="02040503050406030204" pitchFamily="18" charset="0"/>
                                  <a:ea typeface="微软雅黑 Light" panose="020B0502040204020203" pitchFamily="34" charset="-122"/>
                                </a:rPr>
                              </m:ctrlPr>
                            </m:dPr>
                            <m:e>
                              <m:r>
                                <a:rPr kumimoji="1" lang="zh-CN" altLang="zh-CN">
                                  <a:latin typeface="Cambria Math" panose="02040503050406030204" pitchFamily="18" charset="0"/>
                                  <a:ea typeface="微软雅黑 Light" panose="020B0502040204020203" pitchFamily="34" charset="-122"/>
                                </a:rPr>
                                <m:t>1</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𝑝</m:t>
                                  </m:r>
                                </m:e>
                                <m:sub>
                                  <m:r>
                                    <a:rPr kumimoji="1" lang="zh-CN" altLang="zh-CN">
                                      <a:latin typeface="Cambria Math" panose="02040503050406030204" pitchFamily="18" charset="0"/>
                                      <a:ea typeface="微软雅黑 Light" panose="020B0502040204020203" pitchFamily="34" charset="-122"/>
                                    </a:rPr>
                                    <m:t>𝑗</m:t>
                                  </m:r>
                                </m:sub>
                              </m:sSub>
                            </m:e>
                          </m:d>
                        </m:e>
                        <m:sup>
                          <m:r>
                            <a:rPr kumimoji="1" lang="zh-CN" altLang="zh-CN">
                              <a:latin typeface="Cambria Math" panose="02040503050406030204" pitchFamily="18" charset="0"/>
                              <a:ea typeface="微软雅黑 Light" panose="020B0502040204020203" pitchFamily="34" charset="-122"/>
                            </a:rPr>
                            <m:t>𝑁</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𝑛</m:t>
                              </m:r>
                            </m:e>
                            <m:sub>
                              <m:r>
                                <a:rPr kumimoji="1" lang="zh-CN" altLang="zh-CN">
                                  <a:latin typeface="Cambria Math" panose="02040503050406030204" pitchFamily="18" charset="0"/>
                                  <a:ea typeface="微软雅黑 Light" panose="020B0502040204020203" pitchFamily="34" charset="-122"/>
                                </a:rPr>
                                <m:t>𝑖</m:t>
                              </m:r>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𝑗</m:t>
                              </m:r>
                            </m:sub>
                          </m:sSub>
                        </m:sup>
                      </m:sSup>
                    </m:oMath>
                  </m:oMathPara>
                </a14:m>
                <a:endParaRPr kumimoji="1" lang="zh-CN" altLang="zh-CN" dirty="0">
                  <a:latin typeface="Times New Roman" panose="02020603050405020304" pitchFamily="18" charset="0"/>
                  <a:ea typeface="微软雅黑 Light" panose="020B0502040204020203" pitchFamily="34" charset="-122"/>
                </a:endParaRPr>
              </a:p>
              <a:p>
                <a:pPr algn="just">
                  <a:lnSpc>
                    <a:spcPct val="125000"/>
                  </a:lnSpc>
                </a:pPr>
                <a:r>
                  <a:rPr kumimoji="1" lang="zh-CN" altLang="en-US" b="1" dirty="0">
                    <a:latin typeface="黑体" panose="02010609060101010101" pitchFamily="49" charset="-122"/>
                    <a:ea typeface="黑体" panose="02010609060101010101" pitchFamily="49" charset="-122"/>
                  </a:rPr>
                  <a:t>参数：</a:t>
                </a:r>
                <a:endParaRPr kumimoji="1" lang="en-US" altLang="zh-CN" b="1" dirty="0">
                  <a:latin typeface="黑体" panose="02010609060101010101" pitchFamily="49" charset="-122"/>
                  <a:ea typeface="黑体" panose="02010609060101010101" pitchFamily="49" charset="-122"/>
                </a:endParaRPr>
              </a:p>
              <a:p>
                <a:pPr lvl="0" indent="468000" algn="just">
                  <a:lnSpc>
                    <a:spcPct val="125000"/>
                  </a:lnSpc>
                </a:pPr>
                <a14:m>
                  <m:oMath xmlns:m="http://schemas.openxmlformats.org/officeDocument/2006/math">
                    <m:sSub>
                      <m:sSubPr>
                        <m:ctrlPr>
                          <a:rPr kumimoji="1" lang="zh-CN" altLang="zh-CN" i="1">
                            <a:solidFill>
                              <a:srgbClr val="000000"/>
                            </a:solidFill>
                            <a:latin typeface="Cambria Math" panose="02040503050406030204" pitchFamily="18" charset="0"/>
                          </a:rPr>
                        </m:ctrlPr>
                      </m:sSubPr>
                      <m:e>
                        <m:r>
                          <m:rPr>
                            <m:sty m:val="p"/>
                          </m:rPr>
                          <a:rPr kumimoji="1" lang="zh-CN" altLang="zh-CN">
                            <a:solidFill>
                              <a:srgbClr val="000000"/>
                            </a:solidFill>
                            <a:latin typeface="Cambria Math" panose="02040503050406030204" pitchFamily="18" charset="0"/>
                          </a:rPr>
                          <m:t>n</m:t>
                        </m:r>
                      </m:e>
                      <m:sub>
                        <m:r>
                          <m:rPr>
                            <m:sty m:val="p"/>
                          </m:rPr>
                          <a:rPr kumimoji="1" lang="zh-CN" altLang="zh-CN">
                            <a:solidFill>
                              <a:srgbClr val="000000"/>
                            </a:solidFill>
                            <a:latin typeface="Cambria Math" panose="02040503050406030204" pitchFamily="18" charset="0"/>
                          </a:rPr>
                          <m:t>i</m:t>
                        </m:r>
                        <m:r>
                          <a:rPr kumimoji="1" lang="zh-CN" altLang="zh-CN">
                            <a:solidFill>
                              <a:srgbClr val="000000"/>
                            </a:solidFill>
                            <a:latin typeface="Cambria Math" panose="02040503050406030204" pitchFamily="18" charset="0"/>
                          </a:rPr>
                          <m:t>,</m:t>
                        </m:r>
                        <m:r>
                          <m:rPr>
                            <m:sty m:val="p"/>
                          </m:rPr>
                          <a:rPr kumimoji="1" lang="zh-CN" altLang="zh-CN">
                            <a:solidFill>
                              <a:srgbClr val="000000"/>
                            </a:solidFill>
                            <a:latin typeface="Cambria Math" panose="02040503050406030204" pitchFamily="18" charset="0"/>
                          </a:rPr>
                          <m:t>j</m:t>
                        </m:r>
                      </m:sub>
                    </m:sSub>
                  </m:oMath>
                </a14:m>
                <a:r>
                  <a:rPr kumimoji="1" lang="en-US" altLang="zh-CN" dirty="0">
                    <a:solidFill>
                      <a:srgbClr val="000000"/>
                    </a:solidFill>
                    <a:latin typeface="Times New Roman" panose="02020603050405020304" pitchFamily="18" charset="0"/>
                    <a:ea typeface="微软雅黑 Light" panose="020B0502040204020203" pitchFamily="34" charset="-122"/>
                  </a:rPr>
                  <a:t>:</a:t>
                </a:r>
                <a:r>
                  <a:rPr kumimoji="1" lang="zh-CN" altLang="zh-CN" dirty="0">
                    <a:solidFill>
                      <a:srgbClr val="000000"/>
                    </a:solidFill>
                    <a:latin typeface="Times New Roman" panose="02020603050405020304" pitchFamily="18" charset="0"/>
                    <a:ea typeface="微软雅黑 Light" panose="020B0502040204020203" pitchFamily="34" charset="-122"/>
                  </a:rPr>
                  <a:t>在时间窗</a:t>
                </a:r>
                <a14:m>
                  <m:oMath xmlns:m="http://schemas.openxmlformats.org/officeDocument/2006/math">
                    <m:sSub>
                      <m:sSubPr>
                        <m:ctrlPr>
                          <a:rPr kumimoji="1" lang="zh-CN" altLang="zh-CN" i="1">
                            <a:solidFill>
                              <a:srgbClr val="000000"/>
                            </a:solidFill>
                            <a:latin typeface="Cambria Math" panose="02040503050406030204" pitchFamily="18" charset="0"/>
                          </a:rPr>
                        </m:ctrlPr>
                      </m:sSubPr>
                      <m:e>
                        <m:r>
                          <m:rPr>
                            <m:sty m:val="p"/>
                          </m:rPr>
                          <a:rPr kumimoji="1" lang="zh-CN" altLang="zh-CN">
                            <a:solidFill>
                              <a:srgbClr val="000000"/>
                            </a:solidFill>
                            <a:latin typeface="Cambria Math" panose="02040503050406030204" pitchFamily="18" charset="0"/>
                          </a:rPr>
                          <m:t>W</m:t>
                        </m:r>
                      </m:e>
                      <m:sub>
                        <m:r>
                          <m:rPr>
                            <m:sty m:val="p"/>
                          </m:rPr>
                          <a:rPr kumimoji="1" lang="zh-CN" altLang="zh-CN">
                            <a:solidFill>
                              <a:srgbClr val="000000"/>
                            </a:solidFill>
                            <a:latin typeface="Cambria Math" panose="02040503050406030204" pitchFamily="18" charset="0"/>
                          </a:rPr>
                          <m:t>i</m:t>
                        </m:r>
                      </m:sub>
                    </m:sSub>
                  </m:oMath>
                </a14:m>
                <a:r>
                  <a:rPr kumimoji="1" lang="zh-CN" altLang="zh-CN" dirty="0">
                    <a:solidFill>
                      <a:srgbClr val="000000"/>
                    </a:solidFill>
                    <a:latin typeface="Times New Roman" panose="02020603050405020304" pitchFamily="18" charset="0"/>
                    <a:ea typeface="微软雅黑 Light" panose="020B0502040204020203" pitchFamily="34" charset="-122"/>
                  </a:rPr>
                  <a:t>内包含特征</a:t>
                </a:r>
                <a14:m>
                  <m:oMath xmlns:m="http://schemas.openxmlformats.org/officeDocument/2006/math">
                    <m:sSub>
                      <m:sSubPr>
                        <m:ctrlPr>
                          <a:rPr kumimoji="1" lang="zh-CN" altLang="zh-CN" i="1">
                            <a:solidFill>
                              <a:srgbClr val="000000"/>
                            </a:solidFill>
                            <a:latin typeface="Cambria Math" panose="02040503050406030204" pitchFamily="18" charset="0"/>
                          </a:rPr>
                        </m:ctrlPr>
                      </m:sSubPr>
                      <m:e>
                        <m:r>
                          <m:rPr>
                            <m:sty m:val="p"/>
                          </m:rPr>
                          <a:rPr kumimoji="1" lang="zh-CN" altLang="zh-CN">
                            <a:solidFill>
                              <a:srgbClr val="000000"/>
                            </a:solidFill>
                            <a:latin typeface="Cambria Math" panose="02040503050406030204" pitchFamily="18" charset="0"/>
                          </a:rPr>
                          <m:t>f</m:t>
                        </m:r>
                      </m:e>
                      <m:sub>
                        <m:r>
                          <m:rPr>
                            <m:sty m:val="p"/>
                          </m:rPr>
                          <a:rPr kumimoji="1" lang="en-US" altLang="zh-CN" b="0" i="0" smtClean="0">
                            <a:solidFill>
                              <a:srgbClr val="000000"/>
                            </a:solidFill>
                            <a:latin typeface="Cambria Math" panose="02040503050406030204" pitchFamily="18" charset="0"/>
                          </a:rPr>
                          <m:t>j</m:t>
                        </m:r>
                      </m:sub>
                    </m:sSub>
                  </m:oMath>
                </a14:m>
                <a:r>
                  <a:rPr kumimoji="1" lang="zh-CN" altLang="zh-CN" dirty="0">
                    <a:solidFill>
                      <a:srgbClr val="000000"/>
                    </a:solidFill>
                    <a:latin typeface="Times New Roman" panose="02020603050405020304" pitchFamily="18" charset="0"/>
                    <a:ea typeface="微软雅黑 Light" panose="020B0502040204020203" pitchFamily="34" charset="-122"/>
                  </a:rPr>
                  <a:t>的文档的数目</a:t>
                </a:r>
                <a:r>
                  <a:rPr kumimoji="1" lang="zh-CN" altLang="en-US" dirty="0">
                    <a:solidFill>
                      <a:srgbClr val="000000"/>
                    </a:solidFill>
                    <a:latin typeface="Times New Roman" panose="02020603050405020304" pitchFamily="18" charset="0"/>
                    <a:ea typeface="微软雅黑 Light" panose="020B0502040204020203" pitchFamily="34" charset="-122"/>
                  </a:rPr>
                  <a:t>。</a:t>
                </a:r>
                <a:endParaRPr kumimoji="1" lang="en-US" altLang="zh-CN" b="1" dirty="0">
                  <a:latin typeface="黑体" panose="02010609060101010101" pitchFamily="49" charset="-122"/>
                  <a:ea typeface="黑体" panose="02010609060101010101" pitchFamily="49" charset="-122"/>
                </a:endParaRPr>
              </a:p>
              <a:p>
                <a:pPr indent="468000" algn="just">
                  <a:lnSpc>
                    <a:spcPct val="125000"/>
                  </a:lnSpc>
                </a:pPr>
                <a:r>
                  <a:rPr kumimoji="1" lang="en-US" altLang="zh-CN" dirty="0">
                    <a:latin typeface="Times New Roman" panose="02020603050405020304" pitchFamily="18" charset="0"/>
                    <a:ea typeface="微软雅黑 Light" panose="020B0502040204020203" pitchFamily="34" charset="-122"/>
                  </a:rPr>
                  <a:t>N:</a:t>
                </a:r>
                <a:r>
                  <a:rPr kumimoji="1" lang="zh-CN" altLang="zh-CN" dirty="0">
                    <a:latin typeface="Times New Roman" panose="02020603050405020304" pitchFamily="18" charset="0"/>
                    <a:ea typeface="微软雅黑 Light" panose="020B0502040204020203" pitchFamily="34" charset="-122"/>
                  </a:rPr>
                  <a:t>在一个时间窗内的文档的数量</a:t>
                </a:r>
                <a:r>
                  <a:rPr kumimoji="1" lang="zh-CN" altLang="en-US"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p</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x-IV_mathan" altLang="zh-CN" dirty="0">
                    <a:latin typeface="Times New Roman" panose="02020603050405020304" pitchFamily="18" charset="0"/>
                    <a:ea typeface="微软雅黑 Light" panose="020B0502040204020203" pitchFamily="34" charset="-122"/>
                  </a:rPr>
                  <a:t>是</a:t>
                </a:r>
                <a:r>
                  <a:rPr kumimoji="1" lang="zh-CN" altLang="zh-CN" dirty="0">
                    <a:latin typeface="Times New Roman" panose="02020603050405020304" pitchFamily="18" charset="0"/>
                    <a:ea typeface="微软雅黑 Light" panose="020B0502040204020203" pitchFamily="34" charset="-122"/>
                  </a:rPr>
                  <a:t>在随机的时间窗内文档包含特征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f</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的期望概率，由所有时间中</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f</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出现的概率的平均得到：</a:t>
                </a:r>
              </a:p>
              <a:p>
                <a:pPr indent="468000" algn="just">
                  <a:lnSpc>
                    <a:spcPct val="125000"/>
                  </a:lnSpc>
                </a:pPr>
                <a14:m>
                  <m:oMathPara xmlns:m="http://schemas.openxmlformats.org/officeDocument/2006/math">
                    <m:oMathParaPr>
                      <m:jc m:val="centerGroup"/>
                    </m:oMathParaPr>
                    <m:oMath xmlns:m="http://schemas.openxmlformats.org/officeDocument/2006/math">
                      <m:sSub>
                        <m:sSubPr>
                          <m:ctrlPr>
                            <a:rPr kumimoji="1" lang="x-IV_mathan" altLang="zh-CN" i="1">
                              <a:latin typeface="Cambria Math" panose="02040503050406030204" pitchFamily="18" charset="0"/>
                              <a:ea typeface="微软雅黑 Light" panose="020B0502040204020203" pitchFamily="34" charset="-122"/>
                            </a:rPr>
                          </m:ctrlPr>
                        </m:sSubPr>
                        <m:e>
                          <m:r>
                            <m:rPr>
                              <m:sty m:val="p"/>
                            </m:rPr>
                            <a:rPr kumimoji="1" lang="x-IV_mathan" altLang="zh-CN">
                              <a:latin typeface="Cambria Math" panose="02040503050406030204" pitchFamily="18" charset="0"/>
                              <a:ea typeface="微软雅黑 Light" panose="020B0502040204020203" pitchFamily="34" charset="-122"/>
                            </a:rPr>
                            <m:t>p</m:t>
                          </m:r>
                        </m:e>
                        <m:sub>
                          <m:r>
                            <m:rPr>
                              <m:sty m:val="p"/>
                            </m:rPr>
                            <a:rPr kumimoji="1" lang="x-IV_mathan" altLang="zh-CN">
                              <a:latin typeface="Cambria Math" panose="02040503050406030204" pitchFamily="18" charset="0"/>
                              <a:ea typeface="微软雅黑 Light" panose="020B0502040204020203" pitchFamily="34" charset="-122"/>
                            </a:rPr>
                            <m:t>j</m:t>
                          </m:r>
                        </m:sub>
                      </m:sSub>
                      <m:r>
                        <a:rPr kumimoji="1" lang="x-IV_mathan" altLang="zh-CN">
                          <a:latin typeface="Cambria Math" panose="02040503050406030204" pitchFamily="18" charset="0"/>
                          <a:ea typeface="微软雅黑 Light" panose="020B0502040204020203" pitchFamily="34" charset="-122"/>
                        </a:rPr>
                        <m:t>= </m:t>
                      </m:r>
                      <m:f>
                        <m:fPr>
                          <m:ctrlPr>
                            <a:rPr kumimoji="1" lang="x-IV_mathan" altLang="zh-CN" i="1">
                              <a:latin typeface="Cambria Math" panose="02040503050406030204" pitchFamily="18" charset="0"/>
                              <a:ea typeface="微软雅黑 Light" panose="020B0502040204020203" pitchFamily="34" charset="-122"/>
                            </a:rPr>
                          </m:ctrlPr>
                        </m:fPr>
                        <m:num>
                          <m:r>
                            <a:rPr kumimoji="1" lang="x-IV_mathan" altLang="zh-CN">
                              <a:latin typeface="Cambria Math" panose="02040503050406030204" pitchFamily="18" charset="0"/>
                              <a:ea typeface="微软雅黑 Light" panose="020B0502040204020203" pitchFamily="34" charset="-122"/>
                            </a:rPr>
                            <m:t>1</m:t>
                          </m:r>
                        </m:num>
                        <m:den>
                          <m:r>
                            <a:rPr kumimoji="1" lang="x-IV_mathan" altLang="zh-CN">
                              <a:latin typeface="Cambria Math" panose="02040503050406030204" pitchFamily="18" charset="0"/>
                              <a:ea typeface="微软雅黑 Light" panose="020B0502040204020203" pitchFamily="34" charset="-122"/>
                            </a:rPr>
                            <m:t>𝐿</m:t>
                          </m:r>
                          <m:r>
                            <a:rPr kumimoji="1" lang="x-IV_mathan" altLang="zh-CN">
                              <a:latin typeface="Cambria Math" panose="02040503050406030204" pitchFamily="18" charset="0"/>
                              <a:ea typeface="微软雅黑 Light" panose="020B0502040204020203" pitchFamily="34" charset="-122"/>
                            </a:rPr>
                            <m:t>′</m:t>
                          </m:r>
                        </m:den>
                      </m:f>
                      <m:nary>
                        <m:naryPr>
                          <m:chr m:val="∑"/>
                          <m:ctrlPr>
                            <a:rPr kumimoji="1" lang="x-IV_mathan" altLang="zh-CN" i="1">
                              <a:latin typeface="Cambria Math" panose="02040503050406030204" pitchFamily="18" charset="0"/>
                              <a:ea typeface="微软雅黑 Light" panose="020B0502040204020203" pitchFamily="34" charset="-122"/>
                            </a:rPr>
                          </m:ctrlPr>
                        </m:naryPr>
                        <m:sub>
                          <m:r>
                            <a:rPr kumimoji="1" lang="x-IV_mathan" altLang="zh-CN">
                              <a:latin typeface="Cambria Math" panose="02040503050406030204" pitchFamily="18" charset="0"/>
                              <a:ea typeface="微软雅黑 Light" panose="020B0502040204020203" pitchFamily="34" charset="-122"/>
                            </a:rPr>
                            <m:t>𝑖</m:t>
                          </m:r>
                          <m:r>
                            <a:rPr kumimoji="1" lang="x-IV_mathan" altLang="zh-CN">
                              <a:latin typeface="Cambria Math" panose="02040503050406030204" pitchFamily="18" charset="0"/>
                              <a:ea typeface="微软雅黑 Light" panose="020B0502040204020203" pitchFamily="34" charset="-122"/>
                            </a:rPr>
                            <m:t> =0</m:t>
                          </m:r>
                        </m:sub>
                        <m:sup>
                          <m:r>
                            <a:rPr kumimoji="1" lang="x-IV_mathan" altLang="zh-CN">
                              <a:latin typeface="Cambria Math" panose="02040503050406030204" pitchFamily="18" charset="0"/>
                              <a:ea typeface="微软雅黑 Light" panose="020B0502040204020203" pitchFamily="34" charset="-122"/>
                            </a:rPr>
                            <m:t>𝐿</m:t>
                          </m:r>
                          <m:r>
                            <a:rPr kumimoji="1" lang="x-IV_mathan" altLang="zh-CN">
                              <a:latin typeface="Cambria Math" panose="02040503050406030204" pitchFamily="18" charset="0"/>
                              <a:ea typeface="微软雅黑 Light" panose="020B0502040204020203" pitchFamily="34" charset="-122"/>
                            </a:rPr>
                            <m:t>′</m:t>
                          </m:r>
                        </m:sup>
                        <m:e>
                          <m:sSub>
                            <m:sSubPr>
                              <m:ctrlPr>
                                <a:rPr kumimoji="1" lang="x-IV_mathan" altLang="zh-CN" i="1">
                                  <a:latin typeface="Cambria Math" panose="02040503050406030204" pitchFamily="18" charset="0"/>
                                  <a:ea typeface="微软雅黑 Light" panose="020B0502040204020203" pitchFamily="34" charset="-122"/>
                                </a:rPr>
                              </m:ctrlPr>
                            </m:sSubPr>
                            <m:e>
                              <m:r>
                                <a:rPr kumimoji="1" lang="x-IV_mathan" altLang="zh-CN">
                                  <a:latin typeface="Cambria Math" panose="02040503050406030204" pitchFamily="18" charset="0"/>
                                  <a:ea typeface="微软雅黑 Light" panose="020B0502040204020203" pitchFamily="34" charset="-122"/>
                                </a:rPr>
                                <m:t>𝑃</m:t>
                              </m:r>
                            </m:e>
                            <m:sub>
                              <m:r>
                                <a:rPr kumimoji="1" lang="x-IV_mathan" altLang="zh-CN">
                                  <a:latin typeface="Cambria Math" panose="02040503050406030204" pitchFamily="18" charset="0"/>
                                  <a:ea typeface="微软雅黑 Light" panose="020B0502040204020203" pitchFamily="34" charset="-122"/>
                                </a:rPr>
                                <m:t>𝑜</m:t>
                              </m:r>
                            </m:sub>
                          </m:sSub>
                          <m:r>
                            <a:rPr kumimoji="1" lang="x-IV_mathan" altLang="zh-CN">
                              <a:latin typeface="Cambria Math" panose="02040503050406030204" pitchFamily="18" charset="0"/>
                              <a:ea typeface="微软雅黑 Light" panose="020B0502040204020203" pitchFamily="34" charset="-122"/>
                            </a:rPr>
                            <m:t>(</m:t>
                          </m:r>
                          <m:sSub>
                            <m:sSubPr>
                              <m:ctrlPr>
                                <a:rPr kumimoji="1" lang="x-IV_mathan" altLang="zh-CN" i="1">
                                  <a:latin typeface="Cambria Math" panose="02040503050406030204" pitchFamily="18" charset="0"/>
                                  <a:ea typeface="微软雅黑 Light" panose="020B0502040204020203" pitchFamily="34" charset="-122"/>
                                </a:rPr>
                              </m:ctrlPr>
                            </m:sSubPr>
                            <m:e>
                              <m:r>
                                <a:rPr kumimoji="1" lang="x-IV_mathan" altLang="zh-CN">
                                  <a:latin typeface="Cambria Math" panose="02040503050406030204" pitchFamily="18" charset="0"/>
                                  <a:ea typeface="微软雅黑 Light" panose="020B0502040204020203" pitchFamily="34" charset="-122"/>
                                </a:rPr>
                                <m:t>𝑛</m:t>
                              </m:r>
                            </m:e>
                            <m:sub>
                              <m:r>
                                <a:rPr kumimoji="1" lang="x-IV_mathan" altLang="zh-CN">
                                  <a:latin typeface="Cambria Math" panose="02040503050406030204" pitchFamily="18" charset="0"/>
                                  <a:ea typeface="微软雅黑 Light" panose="020B0502040204020203" pitchFamily="34" charset="-122"/>
                                </a:rPr>
                                <m:t>𝑖</m:t>
                              </m:r>
                              <m:r>
                                <a:rPr kumimoji="1" lang="x-IV_mathan" altLang="zh-CN">
                                  <a:latin typeface="Cambria Math" panose="02040503050406030204" pitchFamily="18" charset="0"/>
                                  <a:ea typeface="微软雅黑 Light" panose="020B0502040204020203" pitchFamily="34" charset="-122"/>
                                </a:rPr>
                                <m:t>,</m:t>
                              </m:r>
                              <m:r>
                                <a:rPr kumimoji="1" lang="x-IV_mathan" altLang="zh-CN">
                                  <a:latin typeface="Cambria Math" panose="02040503050406030204" pitchFamily="18" charset="0"/>
                                  <a:ea typeface="微软雅黑 Light" panose="020B0502040204020203" pitchFamily="34" charset="-122"/>
                                </a:rPr>
                                <m:t>𝑗</m:t>
                              </m:r>
                            </m:sub>
                          </m:sSub>
                          <m:r>
                            <a:rPr kumimoji="1" lang="x-IV_mathan" altLang="zh-CN">
                              <a:latin typeface="Cambria Math" panose="02040503050406030204" pitchFamily="18" charset="0"/>
                              <a:ea typeface="微软雅黑 Light" panose="020B0502040204020203" pitchFamily="34" charset="-122"/>
                            </a:rPr>
                            <m:t>)</m:t>
                          </m:r>
                        </m:e>
                      </m:nary>
                    </m:oMath>
                  </m:oMathPara>
                </a14:m>
                <a:endParaRPr kumimoji="1" lang="x-IV_mathan" altLang="zh-CN" dirty="0">
                  <a:latin typeface="Times New Roman" panose="02020603050405020304" pitchFamily="18" charset="0"/>
                  <a:ea typeface="微软雅黑 Light" panose="020B0502040204020203" pitchFamily="34" charset="-122"/>
                </a:endParaRPr>
              </a:p>
              <a:p>
                <a:pPr indent="468000" algn="just">
                  <a:lnSpc>
                    <a:spcPct val="125000"/>
                  </a:lnSpc>
                </a:pPr>
                <a14:m>
                  <m:oMathPara xmlns:m="http://schemas.openxmlformats.org/officeDocument/2006/math">
                    <m:oMathParaPr>
                      <m:jc m:val="centerGroup"/>
                    </m:oMathParaPr>
                    <m:oMath xmlns:m="http://schemas.openxmlformats.org/officeDocument/2006/math">
                      <m:sSub>
                        <m:sSubPr>
                          <m:ctrlPr>
                            <a:rPr kumimoji="1" lang="x-IV_mathan" altLang="zh-CN" i="1">
                              <a:latin typeface="Cambria Math" panose="02040503050406030204" pitchFamily="18" charset="0"/>
                              <a:ea typeface="微软雅黑 Light" panose="020B0502040204020203" pitchFamily="34" charset="-122"/>
                            </a:rPr>
                          </m:ctrlPr>
                        </m:sSubPr>
                        <m:e>
                          <m:r>
                            <a:rPr kumimoji="1" lang="x-IV_mathan" altLang="zh-CN">
                              <a:latin typeface="Cambria Math" panose="02040503050406030204" pitchFamily="18" charset="0"/>
                              <a:ea typeface="微软雅黑 Light" panose="020B0502040204020203" pitchFamily="34" charset="-122"/>
                            </a:rPr>
                            <m:t>𝑃</m:t>
                          </m:r>
                        </m:e>
                        <m:sub>
                          <m:r>
                            <a:rPr kumimoji="1" lang="x-IV_mathan" altLang="zh-CN">
                              <a:latin typeface="Cambria Math" panose="02040503050406030204" pitchFamily="18" charset="0"/>
                              <a:ea typeface="微软雅黑 Light" panose="020B0502040204020203" pitchFamily="34" charset="-122"/>
                            </a:rPr>
                            <m:t>𝑜</m:t>
                          </m:r>
                        </m:sub>
                      </m:sSub>
                      <m:d>
                        <m:dPr>
                          <m:ctrlPr>
                            <a:rPr kumimoji="1" lang="x-IV_mathan" altLang="zh-CN" i="1">
                              <a:latin typeface="Cambria Math" panose="02040503050406030204" pitchFamily="18" charset="0"/>
                              <a:ea typeface="微软雅黑 Light" panose="020B0502040204020203" pitchFamily="34" charset="-122"/>
                            </a:rPr>
                          </m:ctrlPr>
                        </m:dPr>
                        <m:e>
                          <m:sSub>
                            <m:sSubPr>
                              <m:ctrlPr>
                                <a:rPr kumimoji="1" lang="x-IV_mathan" altLang="zh-CN" i="1">
                                  <a:latin typeface="Cambria Math" panose="02040503050406030204" pitchFamily="18" charset="0"/>
                                  <a:ea typeface="微软雅黑 Light" panose="020B0502040204020203" pitchFamily="34" charset="-122"/>
                                </a:rPr>
                              </m:ctrlPr>
                            </m:sSubPr>
                            <m:e>
                              <m:r>
                                <a:rPr kumimoji="1" lang="x-IV_mathan" altLang="zh-CN">
                                  <a:latin typeface="Cambria Math" panose="02040503050406030204" pitchFamily="18" charset="0"/>
                                  <a:ea typeface="微软雅黑 Light" panose="020B0502040204020203" pitchFamily="34" charset="-122"/>
                                </a:rPr>
                                <m:t>𝑛</m:t>
                              </m:r>
                            </m:e>
                            <m:sub>
                              <m:r>
                                <a:rPr kumimoji="1" lang="x-IV_mathan" altLang="zh-CN">
                                  <a:latin typeface="Cambria Math" panose="02040503050406030204" pitchFamily="18" charset="0"/>
                                  <a:ea typeface="微软雅黑 Light" panose="020B0502040204020203" pitchFamily="34" charset="-122"/>
                                </a:rPr>
                                <m:t>𝑖</m:t>
                              </m:r>
                              <m:r>
                                <a:rPr kumimoji="1" lang="x-IV_mathan" altLang="zh-CN">
                                  <a:latin typeface="Cambria Math" panose="02040503050406030204" pitchFamily="18" charset="0"/>
                                  <a:ea typeface="微软雅黑 Light" panose="020B0502040204020203" pitchFamily="34" charset="-122"/>
                                </a:rPr>
                                <m:t>,</m:t>
                              </m:r>
                              <m:r>
                                <a:rPr kumimoji="1" lang="x-IV_mathan" altLang="zh-CN">
                                  <a:latin typeface="Cambria Math" panose="02040503050406030204" pitchFamily="18" charset="0"/>
                                  <a:ea typeface="微软雅黑 Light" panose="020B0502040204020203" pitchFamily="34" charset="-122"/>
                                </a:rPr>
                                <m:t>𝑗</m:t>
                              </m:r>
                            </m:sub>
                          </m:sSub>
                        </m:e>
                      </m:d>
                      <m:r>
                        <a:rPr kumimoji="1" lang="x-IV_mathan" altLang="zh-CN">
                          <a:latin typeface="Cambria Math" panose="02040503050406030204" pitchFamily="18" charset="0"/>
                          <a:ea typeface="微软雅黑 Light" panose="020B0502040204020203" pitchFamily="34" charset="-122"/>
                        </a:rPr>
                        <m:t>= </m:t>
                      </m:r>
                      <m:f>
                        <m:fPr>
                          <m:ctrlPr>
                            <a:rPr kumimoji="1" lang="x-IV_mathan" altLang="zh-CN" i="1">
                              <a:latin typeface="Cambria Math" panose="02040503050406030204" pitchFamily="18" charset="0"/>
                              <a:ea typeface="微软雅黑 Light" panose="020B0502040204020203" pitchFamily="34" charset="-122"/>
                            </a:rPr>
                          </m:ctrlPr>
                        </m:fPr>
                        <m:num>
                          <m:sSub>
                            <m:sSubPr>
                              <m:ctrlPr>
                                <a:rPr kumimoji="1" lang="x-IV_mathan" altLang="zh-CN" i="1">
                                  <a:latin typeface="Cambria Math" panose="02040503050406030204" pitchFamily="18" charset="0"/>
                                  <a:ea typeface="微软雅黑 Light" panose="020B0502040204020203" pitchFamily="34" charset="-122"/>
                                </a:rPr>
                              </m:ctrlPr>
                            </m:sSubPr>
                            <m:e>
                              <m:r>
                                <a:rPr kumimoji="1" lang="x-IV_mathan" altLang="zh-CN">
                                  <a:latin typeface="Cambria Math" panose="02040503050406030204" pitchFamily="18" charset="0"/>
                                  <a:ea typeface="微软雅黑 Light" panose="020B0502040204020203" pitchFamily="34" charset="-122"/>
                                </a:rPr>
                                <m:t>𝑛</m:t>
                              </m:r>
                            </m:e>
                            <m:sub>
                              <m:r>
                                <a:rPr kumimoji="1" lang="x-IV_mathan" altLang="zh-CN">
                                  <a:latin typeface="Cambria Math" panose="02040503050406030204" pitchFamily="18" charset="0"/>
                                  <a:ea typeface="微软雅黑 Light" panose="020B0502040204020203" pitchFamily="34" charset="-122"/>
                                </a:rPr>
                                <m:t>𝑖</m:t>
                              </m:r>
                              <m:r>
                                <a:rPr kumimoji="1" lang="x-IV_mathan" altLang="zh-CN">
                                  <a:latin typeface="Cambria Math" panose="02040503050406030204" pitchFamily="18" charset="0"/>
                                  <a:ea typeface="微软雅黑 Light" panose="020B0502040204020203" pitchFamily="34" charset="-122"/>
                                </a:rPr>
                                <m:t>,</m:t>
                              </m:r>
                              <m:r>
                                <a:rPr kumimoji="1" lang="x-IV_mathan" altLang="zh-CN">
                                  <a:latin typeface="Cambria Math" panose="02040503050406030204" pitchFamily="18" charset="0"/>
                                  <a:ea typeface="微软雅黑 Light" panose="020B0502040204020203" pitchFamily="34" charset="-122"/>
                                </a:rPr>
                                <m:t>𝑗</m:t>
                              </m:r>
                            </m:sub>
                          </m:sSub>
                        </m:num>
                        <m:den>
                          <m:r>
                            <a:rPr kumimoji="1" lang="x-IV_mathan" altLang="zh-CN">
                              <a:latin typeface="Cambria Math" panose="02040503050406030204" pitchFamily="18" charset="0"/>
                              <a:ea typeface="微软雅黑 Light" panose="020B0502040204020203" pitchFamily="34" charset="-122"/>
                            </a:rPr>
                            <m:t>𝑁</m:t>
                          </m:r>
                        </m:den>
                      </m:f>
                    </m:oMath>
                  </m:oMathPara>
                </a14:m>
                <a:endParaRPr kumimoji="1" lang="x-IV_mathan"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其中：</a:t>
                </a:r>
                <a:r>
                  <a:rPr kumimoji="1" lang="en-US" altLang="zh-CN" dirty="0">
                    <a:latin typeface="Times New Roman" panose="02020603050405020304" pitchFamily="18" charset="0"/>
                    <a:ea typeface="微软雅黑 Light" panose="020B0502040204020203" pitchFamily="34" charset="-122"/>
                  </a:rPr>
                  <a:t>L'</a:t>
                </a:r>
                <a:r>
                  <a:rPr kumimoji="1" lang="zh-CN" altLang="zh-CN" dirty="0">
                    <a:latin typeface="Times New Roman" panose="02020603050405020304" pitchFamily="18" charset="0"/>
                    <a:ea typeface="微软雅黑 Light" panose="020B0502040204020203" pitchFamily="34" charset="-122"/>
                  </a:rPr>
                  <a:t>是包含</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f</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的时间窗的数量。</a:t>
                </a:r>
              </a:p>
              <a:p>
                <a:pPr indent="468000" algn="just">
                  <a:lnSpc>
                    <a:spcPct val="125000"/>
                  </a:lnSpc>
                </a:pPr>
                <a:endParaRPr kumimoji="1" lang="zh-CN" altLang="zh-CN" dirty="0">
                  <a:latin typeface="Times New Roman" panose="02020603050405020304" pitchFamily="18" charset="0"/>
                  <a:ea typeface="微软雅黑 Light" panose="020B0502040204020203" pitchFamily="34"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211005"/>
                <a:ext cx="8281350" cy="5679504"/>
              </a:xfrm>
              <a:prstGeom prst="rect">
                <a:avLst/>
              </a:prstGeom>
              <a:blipFill>
                <a:blip r:embed="rId2"/>
                <a:stretch>
                  <a:fillRect l="-663" r="-5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561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一 突发特征的鉴别</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211005"/>
                <a:ext cx="8281350" cy="2155014"/>
              </a:xfrm>
              <a:prstGeom prst="rect">
                <a:avLst/>
              </a:prstGeom>
              <a:noFill/>
            </p:spPr>
            <p:txBody>
              <a:bodyPr wrap="square" rtlCol="0">
                <a:spAutoFit/>
              </a:bodyPr>
              <a:lstStyle/>
              <a:p>
                <a:pPr indent="468000" algn="just">
                  <a:lnSpc>
                    <a:spcPct val="125000"/>
                  </a:lnSpc>
                </a:pP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14:m>
                  <m:oMathPara xmlns:m="http://schemas.openxmlformats.org/officeDocument/2006/math">
                    <m:oMathParaPr>
                      <m:jc m:val="centerGroup"/>
                    </m:oMathParaPr>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P</m:t>
                          </m:r>
                        </m:e>
                        <m:sub>
                          <m:r>
                            <m:rPr>
                              <m:sty m:val="p"/>
                            </m:rPr>
                            <a:rPr kumimoji="1" lang="zh-CN" altLang="zh-CN">
                              <a:latin typeface="Cambria Math" panose="02040503050406030204" pitchFamily="18" charset="0"/>
                              <a:ea typeface="微软雅黑 Light" panose="020B0502040204020203" pitchFamily="34" charset="-122"/>
                            </a:rPr>
                            <m:t>g</m:t>
                          </m:r>
                        </m:sub>
                      </m:sSub>
                      <m:d>
                        <m:dPr>
                          <m:ctrlPr>
                            <a:rPr kumimoji="1" lang="zh-CN" altLang="zh-CN" i="1">
                              <a:latin typeface="Cambria Math" panose="02040503050406030204" pitchFamily="18" charset="0"/>
                              <a:ea typeface="微软雅黑 Light" panose="020B0502040204020203" pitchFamily="34" charset="-122"/>
                            </a:rPr>
                          </m:ctrlPr>
                        </m:dPr>
                        <m:e>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n</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j</m:t>
                              </m:r>
                            </m:sub>
                          </m:sSub>
                        </m:e>
                      </m:d>
                      <m:r>
                        <a:rPr kumimoji="1" lang="zh-CN" altLang="zh-CN">
                          <a:latin typeface="Cambria Math" panose="02040503050406030204" pitchFamily="18" charset="0"/>
                          <a:ea typeface="微软雅黑 Light" panose="020B0502040204020203" pitchFamily="34" charset="-122"/>
                        </a:rPr>
                        <m:t>=</m:t>
                      </m:r>
                      <m:d>
                        <m:dPr>
                          <m:ctrlPr>
                            <a:rPr kumimoji="1" lang="zh-CN" altLang="zh-CN" i="1">
                              <a:latin typeface="Cambria Math" panose="02040503050406030204" pitchFamily="18" charset="0"/>
                              <a:ea typeface="微软雅黑 Light" panose="020B0502040204020203" pitchFamily="34" charset="-122"/>
                            </a:rPr>
                          </m:ctrlPr>
                        </m:dPr>
                        <m:e>
                          <m:m>
                            <m:mPr>
                              <m:mcs>
                                <m:mc>
                                  <m:mcPr>
                                    <m:count m:val="1"/>
                                    <m:mcJc m:val="center"/>
                                  </m:mcPr>
                                </m:mc>
                              </m:mcs>
                              <m:ctrlPr>
                                <a:rPr kumimoji="1" lang="zh-CN" altLang="zh-CN" i="1">
                                  <a:latin typeface="Cambria Math" panose="02040503050406030204" pitchFamily="18" charset="0"/>
                                  <a:ea typeface="微软雅黑 Light" panose="020B0502040204020203" pitchFamily="34" charset="-122"/>
                                </a:rPr>
                              </m:ctrlPr>
                            </m:mPr>
                            <m:mr>
                              <m:e>
                                <m:r>
                                  <a:rPr kumimoji="1" lang="zh-CN" altLang="zh-CN">
                                    <a:latin typeface="Cambria Math" panose="02040503050406030204" pitchFamily="18" charset="0"/>
                                    <a:ea typeface="微软雅黑 Light" panose="020B0502040204020203" pitchFamily="34" charset="-122"/>
                                  </a:rPr>
                                  <m:t>𝑁</m:t>
                                </m:r>
                              </m:e>
                            </m:mr>
                            <m:mr>
                              <m:e>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𝑛</m:t>
                                    </m:r>
                                  </m:e>
                                  <m:sub>
                                    <m:r>
                                      <a:rPr kumimoji="1" lang="zh-CN" altLang="zh-CN">
                                        <a:latin typeface="Cambria Math" panose="02040503050406030204" pitchFamily="18" charset="0"/>
                                        <a:ea typeface="微软雅黑 Light" panose="020B0502040204020203" pitchFamily="34" charset="-122"/>
                                      </a:rPr>
                                      <m:t>𝑖</m:t>
                                    </m:r>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𝑗</m:t>
                                    </m:r>
                                  </m:sub>
                                </m:sSub>
                              </m:e>
                            </m:mr>
                          </m:m>
                        </m:e>
                      </m:d>
                      <m:sSubSup>
                        <m:sSubSupPr>
                          <m:ctrlPr>
                            <a:rPr kumimoji="1" lang="zh-CN" altLang="zh-CN" i="1">
                              <a:latin typeface="Cambria Math" panose="02040503050406030204" pitchFamily="18" charset="0"/>
                              <a:ea typeface="微软雅黑 Light" panose="020B0502040204020203" pitchFamily="34" charset="-122"/>
                            </a:rPr>
                          </m:ctrlPr>
                        </m:sSubSupPr>
                        <m:e>
                          <m:r>
                            <a:rPr kumimoji="1" lang="zh-CN" altLang="zh-CN">
                              <a:latin typeface="Cambria Math" panose="02040503050406030204" pitchFamily="18" charset="0"/>
                              <a:ea typeface="微软雅黑 Light" panose="020B0502040204020203" pitchFamily="34" charset="-122"/>
                            </a:rPr>
                            <m:t>𝑝</m:t>
                          </m:r>
                        </m:e>
                        <m:sub>
                          <m:r>
                            <a:rPr kumimoji="1" lang="zh-CN" altLang="zh-CN">
                              <a:latin typeface="Cambria Math" panose="02040503050406030204" pitchFamily="18" charset="0"/>
                              <a:ea typeface="微软雅黑 Light" panose="020B0502040204020203" pitchFamily="34" charset="-122"/>
                            </a:rPr>
                            <m:t>𝑗</m:t>
                          </m:r>
                        </m:sub>
                        <m:sup>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𝑛</m:t>
                              </m:r>
                            </m:e>
                            <m:sub>
                              <m:r>
                                <a:rPr kumimoji="1" lang="zh-CN" altLang="zh-CN">
                                  <a:latin typeface="Cambria Math" panose="02040503050406030204" pitchFamily="18" charset="0"/>
                                  <a:ea typeface="微软雅黑 Light" panose="020B0502040204020203" pitchFamily="34" charset="-122"/>
                                </a:rPr>
                                <m:t>𝑖</m:t>
                              </m:r>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𝑗</m:t>
                              </m:r>
                            </m:sub>
                          </m:sSub>
                        </m:sup>
                      </m:sSubSup>
                      <m:sSup>
                        <m:sSupPr>
                          <m:ctrlPr>
                            <a:rPr kumimoji="1" lang="zh-CN" altLang="zh-CN" i="1">
                              <a:latin typeface="Cambria Math" panose="02040503050406030204" pitchFamily="18" charset="0"/>
                              <a:ea typeface="微软雅黑 Light" panose="020B0502040204020203" pitchFamily="34" charset="-122"/>
                            </a:rPr>
                          </m:ctrlPr>
                        </m:sSupPr>
                        <m:e>
                          <m:d>
                            <m:dPr>
                              <m:ctrlPr>
                                <a:rPr kumimoji="1" lang="zh-CN" altLang="zh-CN" i="1">
                                  <a:latin typeface="Cambria Math" panose="02040503050406030204" pitchFamily="18" charset="0"/>
                                  <a:ea typeface="微软雅黑 Light" panose="020B0502040204020203" pitchFamily="34" charset="-122"/>
                                </a:rPr>
                              </m:ctrlPr>
                            </m:dPr>
                            <m:e>
                              <m:r>
                                <a:rPr kumimoji="1" lang="zh-CN" altLang="zh-CN">
                                  <a:latin typeface="Cambria Math" panose="02040503050406030204" pitchFamily="18" charset="0"/>
                                  <a:ea typeface="微软雅黑 Light" panose="020B0502040204020203" pitchFamily="34" charset="-122"/>
                                </a:rPr>
                                <m:t>1</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𝑝</m:t>
                                  </m:r>
                                </m:e>
                                <m:sub>
                                  <m:r>
                                    <a:rPr kumimoji="1" lang="zh-CN" altLang="zh-CN">
                                      <a:latin typeface="Cambria Math" panose="02040503050406030204" pitchFamily="18" charset="0"/>
                                      <a:ea typeface="微软雅黑 Light" panose="020B0502040204020203" pitchFamily="34" charset="-122"/>
                                    </a:rPr>
                                    <m:t>𝑗</m:t>
                                  </m:r>
                                </m:sub>
                              </m:sSub>
                            </m:e>
                          </m:d>
                        </m:e>
                        <m:sup>
                          <m:r>
                            <a:rPr kumimoji="1" lang="zh-CN" altLang="zh-CN">
                              <a:latin typeface="Cambria Math" panose="02040503050406030204" pitchFamily="18" charset="0"/>
                              <a:ea typeface="微软雅黑 Light" panose="020B0502040204020203" pitchFamily="34" charset="-122"/>
                            </a:rPr>
                            <m:t>𝑁</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𝑛</m:t>
                              </m:r>
                            </m:e>
                            <m:sub>
                              <m:r>
                                <a:rPr kumimoji="1" lang="zh-CN" altLang="zh-CN">
                                  <a:latin typeface="Cambria Math" panose="02040503050406030204" pitchFamily="18" charset="0"/>
                                  <a:ea typeface="微软雅黑 Light" panose="020B0502040204020203" pitchFamily="34" charset="-122"/>
                                </a:rPr>
                                <m:t>𝑖</m:t>
                              </m:r>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𝑗</m:t>
                              </m:r>
                            </m:sub>
                          </m:sSub>
                        </m:sup>
                      </m:sSup>
                    </m:oMath>
                  </m:oMathPara>
                </a14:m>
                <a:endParaRPr kumimoji="1" lang="zh-CN" altLang="zh-CN" dirty="0">
                  <a:latin typeface="Times New Roman" panose="02020603050405020304" pitchFamily="18" charset="0"/>
                  <a:ea typeface="微软雅黑 Light" panose="020B0502040204020203" pitchFamily="34" charset="-122"/>
                </a:endParaRPr>
              </a:p>
              <a:p>
                <a:pPr algn="just">
                  <a:lnSpc>
                    <a:spcPct val="125000"/>
                  </a:lnSpc>
                </a:pPr>
                <a:r>
                  <a:rPr kumimoji="1" lang="zh-CN" altLang="en-US" b="1" dirty="0">
                    <a:latin typeface="黑体" panose="02010609060101010101" pitchFamily="49" charset="-122"/>
                    <a:ea typeface="黑体" panose="02010609060101010101" pitchFamily="49" charset="-122"/>
                  </a:rPr>
                  <a:t>参数的消除：</a:t>
                </a:r>
                <a:endParaRPr kumimoji="1" lang="en-US" altLang="zh-CN" b="1" dirty="0">
                  <a:latin typeface="黑体" panose="02010609060101010101" pitchFamily="49" charset="-122"/>
                  <a:ea typeface="黑体" panose="02010609060101010101" pitchFamily="49" charset="-122"/>
                </a:endParaRPr>
              </a:p>
              <a:p>
                <a:pPr indent="468000" algn="just">
                  <a:lnSpc>
                    <a:spcPct val="125000"/>
                  </a:lnSpc>
                </a:pPr>
                <a:endParaRPr kumimoji="1" lang="zh-CN" altLang="zh-CN" dirty="0">
                  <a:latin typeface="Times New Roman" panose="02020603050405020304" pitchFamily="18" charset="0"/>
                  <a:ea typeface="微软雅黑 Light" panose="020B0502040204020203" pitchFamily="34"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211005"/>
                <a:ext cx="8281350" cy="2155014"/>
              </a:xfrm>
              <a:prstGeom prst="rect">
                <a:avLst/>
              </a:prstGeom>
              <a:blipFill>
                <a:blip r:embed="rId2"/>
                <a:stretch>
                  <a:fillRect l="-6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D61A9CBB-3A7F-4F80-8611-1782BB938831}"/>
                  </a:ext>
                </a:extLst>
              </p:cNvPr>
              <p:cNvGraphicFramePr>
                <a:graphicFrameLocks noGrp="1"/>
              </p:cNvGraphicFramePr>
              <p:nvPr>
                <p:extLst>
                  <p:ext uri="{D42A27DB-BD31-4B8C-83A1-F6EECF244321}">
                    <p14:modId xmlns:p14="http://schemas.microsoft.com/office/powerpoint/2010/main" val="2271654940"/>
                  </p:ext>
                </p:extLst>
              </p:nvPr>
            </p:nvGraphicFramePr>
            <p:xfrm>
              <a:off x="591828" y="3434916"/>
              <a:ext cx="1576337" cy="1608424"/>
            </p:xfrm>
            <a:graphic>
              <a:graphicData uri="http://schemas.openxmlformats.org/drawingml/2006/table">
                <a:tbl>
                  <a:tblPr/>
                  <a:tblGrid>
                    <a:gridCol w="861111">
                      <a:extLst>
                        <a:ext uri="{9D8B030D-6E8A-4147-A177-3AD203B41FA5}">
                          <a16:colId xmlns:a16="http://schemas.microsoft.com/office/drawing/2014/main" val="771682955"/>
                        </a:ext>
                      </a:extLst>
                    </a:gridCol>
                    <a:gridCol w="715226">
                      <a:extLst>
                        <a:ext uri="{9D8B030D-6E8A-4147-A177-3AD203B41FA5}">
                          <a16:colId xmlns:a16="http://schemas.microsoft.com/office/drawing/2014/main" val="2008527523"/>
                        </a:ext>
                      </a:extLst>
                    </a:gridCol>
                  </a:tblGrid>
                  <a:tr h="390860">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1</m:t>
                                    </m:r>
                                  </m:sub>
                                </m:sSub>
                              </m:oMath>
                            </m:oMathPara>
                          </a14:m>
                          <a:endParaRPr lang="x-IV_mathan" sz="11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ea typeface="Calibri" panose="020F0502020204030204" pitchFamily="34" charset="0"/>
                            </a:rPr>
                            <a:t>78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18869276"/>
                      </a:ext>
                    </a:extLst>
                  </a:tr>
                  <a:tr h="413352">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1,</m:t>
                                    </m:r>
                                    <m:r>
                                      <m:rPr>
                                        <m:sty m:val="p"/>
                                      </m:rPr>
                                      <a:rPr lang="x-IV_mathan" sz="1100">
                                        <a:effectLst/>
                                        <a:latin typeface="Cambria Math" panose="02040503050406030204" pitchFamily="18" charset="0"/>
                                        <a:ea typeface="Cambria Math" panose="02040503050406030204" pitchFamily="18" charset="0"/>
                                      </a:rPr>
                                      <m:t>j</m:t>
                                    </m:r>
                                  </m:sub>
                                </m:sSub>
                              </m:oMath>
                            </m:oMathPara>
                          </a14:m>
                          <a:endParaRPr lang="x-IV_mathan" sz="11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ea typeface="Calibri" panose="020F0502020204030204" pitchFamily="34" charset="0"/>
                            </a:rPr>
                            <a:t>24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19959154"/>
                      </a:ext>
                    </a:extLst>
                  </a:tr>
                  <a:tr h="390860">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2</m:t>
                                    </m:r>
                                  </m:sub>
                                </m:sSub>
                              </m:oMath>
                            </m:oMathPara>
                          </a14:m>
                          <a:endParaRPr lang="x-IV_mathan" sz="11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ea typeface="Calibri" panose="020F0502020204030204" pitchFamily="34" charset="0"/>
                            </a:rPr>
                            <a:t>82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33009439"/>
                      </a:ext>
                    </a:extLst>
                  </a:tr>
                  <a:tr h="413352">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2,</m:t>
                                    </m:r>
                                    <m:r>
                                      <m:rPr>
                                        <m:sty m:val="p"/>
                                      </m:rPr>
                                      <a:rPr lang="x-IV_mathan" sz="1100">
                                        <a:effectLst/>
                                        <a:latin typeface="Cambria Math" panose="02040503050406030204" pitchFamily="18" charset="0"/>
                                        <a:ea typeface="Cambria Math" panose="02040503050406030204" pitchFamily="18" charset="0"/>
                                      </a:rPr>
                                      <m:t>j</m:t>
                                    </m:r>
                                  </m:sub>
                                </m:sSub>
                              </m:oMath>
                            </m:oMathPara>
                          </a14:m>
                          <a:endParaRPr lang="x-IV_mathan" sz="11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ea typeface="Calibri" panose="020F0502020204030204" pitchFamily="34" charset="0"/>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07003011"/>
                      </a:ext>
                    </a:extLst>
                  </a:tr>
                </a:tbl>
              </a:graphicData>
            </a:graphic>
          </p:graphicFrame>
        </mc:Choice>
        <mc:Fallback xmlns="">
          <p:graphicFrame>
            <p:nvGraphicFramePr>
              <p:cNvPr id="10" name="表格 9">
                <a:extLst>
                  <a:ext uri="{FF2B5EF4-FFF2-40B4-BE49-F238E27FC236}">
                    <a16:creationId xmlns:a16="http://schemas.microsoft.com/office/drawing/2014/main" id="{D61A9CBB-3A7F-4F80-8611-1782BB938831}"/>
                  </a:ext>
                </a:extLst>
              </p:cNvPr>
              <p:cNvGraphicFramePr>
                <a:graphicFrameLocks noGrp="1"/>
              </p:cNvGraphicFramePr>
              <p:nvPr>
                <p:extLst>
                  <p:ext uri="{D42A27DB-BD31-4B8C-83A1-F6EECF244321}">
                    <p14:modId xmlns:p14="http://schemas.microsoft.com/office/powerpoint/2010/main" val="2271654940"/>
                  </p:ext>
                </p:extLst>
              </p:nvPr>
            </p:nvGraphicFramePr>
            <p:xfrm>
              <a:off x="591828" y="3434916"/>
              <a:ext cx="1576337" cy="1608424"/>
            </p:xfrm>
            <a:graphic>
              <a:graphicData uri="http://schemas.openxmlformats.org/drawingml/2006/table">
                <a:tbl>
                  <a:tblPr/>
                  <a:tblGrid>
                    <a:gridCol w="861111">
                      <a:extLst>
                        <a:ext uri="{9D8B030D-6E8A-4147-A177-3AD203B41FA5}">
                          <a16:colId xmlns:a16="http://schemas.microsoft.com/office/drawing/2014/main" val="771682955"/>
                        </a:ext>
                      </a:extLst>
                    </a:gridCol>
                    <a:gridCol w="715226">
                      <a:extLst>
                        <a:ext uri="{9D8B030D-6E8A-4147-A177-3AD203B41FA5}">
                          <a16:colId xmlns:a16="http://schemas.microsoft.com/office/drawing/2014/main" val="2008527523"/>
                        </a:ext>
                      </a:extLst>
                    </a:gridCol>
                  </a:tblGrid>
                  <a:tr h="390860">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709" t="-1563" r="-85106" b="-317188"/>
                          </a:stretch>
                        </a:blipFill>
                      </a:tcPr>
                    </a:tc>
                    <a:tc>
                      <a:txBody>
                        <a:bodyPr/>
                        <a:lstStyle/>
                        <a:p>
                          <a:pPr marL="0" marR="0" fontAlgn="t">
                            <a:spcBef>
                              <a:spcPts val="0"/>
                            </a:spcBef>
                            <a:spcAft>
                              <a:spcPts val="0"/>
                            </a:spcAft>
                          </a:pPr>
                          <a:r>
                            <a:rPr lang="en-US" sz="1100">
                              <a:effectLst/>
                              <a:ea typeface="Calibri" panose="020F0502020204030204" pitchFamily="34" charset="0"/>
                            </a:rPr>
                            <a:t>78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18869276"/>
                      </a:ext>
                    </a:extLst>
                  </a:tr>
                  <a:tr h="413352">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709" t="-94203" r="-85106" b="-194203"/>
                          </a:stretch>
                        </a:blipFill>
                      </a:tcPr>
                    </a:tc>
                    <a:tc>
                      <a:txBody>
                        <a:bodyPr/>
                        <a:lstStyle/>
                        <a:p>
                          <a:pPr marL="0" marR="0" fontAlgn="t">
                            <a:spcBef>
                              <a:spcPts val="0"/>
                            </a:spcBef>
                            <a:spcAft>
                              <a:spcPts val="0"/>
                            </a:spcAft>
                          </a:pPr>
                          <a:r>
                            <a:rPr lang="en-US" sz="1100">
                              <a:effectLst/>
                              <a:ea typeface="Calibri" panose="020F0502020204030204" pitchFamily="34" charset="0"/>
                            </a:rPr>
                            <a:t>24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19959154"/>
                      </a:ext>
                    </a:extLst>
                  </a:tr>
                  <a:tr h="390860">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709" t="-209375" r="-85106" b="-109375"/>
                          </a:stretch>
                        </a:blipFill>
                      </a:tcPr>
                    </a:tc>
                    <a:tc>
                      <a:txBody>
                        <a:bodyPr/>
                        <a:lstStyle/>
                        <a:p>
                          <a:pPr marL="0" marR="0" fontAlgn="t">
                            <a:spcBef>
                              <a:spcPts val="0"/>
                            </a:spcBef>
                            <a:spcAft>
                              <a:spcPts val="0"/>
                            </a:spcAft>
                          </a:pPr>
                          <a:r>
                            <a:rPr lang="en-US" sz="1100" dirty="0">
                              <a:effectLst/>
                              <a:ea typeface="Calibri" panose="020F0502020204030204" pitchFamily="34" charset="0"/>
                            </a:rPr>
                            <a:t>82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33009439"/>
                      </a:ext>
                    </a:extLst>
                  </a:tr>
                  <a:tr h="413352">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709" t="-291176" r="-85106" b="-2941"/>
                          </a:stretch>
                        </a:blipFill>
                      </a:tcPr>
                    </a:tc>
                    <a:tc>
                      <a:txBody>
                        <a:bodyPr/>
                        <a:lstStyle/>
                        <a:p>
                          <a:pPr marL="0" marR="0" fontAlgn="t">
                            <a:spcBef>
                              <a:spcPts val="0"/>
                            </a:spcBef>
                            <a:spcAft>
                              <a:spcPts val="0"/>
                            </a:spcAft>
                          </a:pPr>
                          <a:r>
                            <a:rPr lang="en-US" sz="1100" dirty="0">
                              <a:effectLst/>
                              <a:ea typeface="Calibri" panose="020F0502020204030204" pitchFamily="34" charset="0"/>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070030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C682F390-E563-419F-B560-C6737007CA24}"/>
                  </a:ext>
                </a:extLst>
              </p:cNvPr>
              <p:cNvGraphicFramePr>
                <a:graphicFrameLocks noGrp="1"/>
              </p:cNvGraphicFramePr>
              <p:nvPr>
                <p:extLst>
                  <p:ext uri="{D42A27DB-BD31-4B8C-83A1-F6EECF244321}">
                    <p14:modId xmlns:p14="http://schemas.microsoft.com/office/powerpoint/2010/main" val="3154081741"/>
                  </p:ext>
                </p:extLst>
              </p:nvPr>
            </p:nvGraphicFramePr>
            <p:xfrm>
              <a:off x="3834649" y="3434916"/>
              <a:ext cx="1576337" cy="1608424"/>
            </p:xfrm>
            <a:graphic>
              <a:graphicData uri="http://schemas.openxmlformats.org/drawingml/2006/table">
                <a:tbl>
                  <a:tblPr/>
                  <a:tblGrid>
                    <a:gridCol w="861111">
                      <a:extLst>
                        <a:ext uri="{9D8B030D-6E8A-4147-A177-3AD203B41FA5}">
                          <a16:colId xmlns:a16="http://schemas.microsoft.com/office/drawing/2014/main" val="1497286136"/>
                        </a:ext>
                      </a:extLst>
                    </a:gridCol>
                    <a:gridCol w="715226">
                      <a:extLst>
                        <a:ext uri="{9D8B030D-6E8A-4147-A177-3AD203B41FA5}">
                          <a16:colId xmlns:a16="http://schemas.microsoft.com/office/drawing/2014/main" val="2954584624"/>
                        </a:ext>
                      </a:extLst>
                    </a:gridCol>
                  </a:tblGrid>
                  <a:tr h="390860">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1</m:t>
                                    </m:r>
                                  </m:sub>
                                </m:sSub>
                              </m:oMath>
                            </m:oMathPara>
                          </a14:m>
                          <a:endParaRPr lang="x-IV_mathan" sz="11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ea typeface="Calibri" panose="020F0502020204030204" pitchFamily="34" charset="0"/>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68842998"/>
                      </a:ext>
                    </a:extLst>
                  </a:tr>
                  <a:tr h="413352">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1,</m:t>
                                    </m:r>
                                    <m:r>
                                      <m:rPr>
                                        <m:sty m:val="p"/>
                                      </m:rPr>
                                      <a:rPr lang="x-IV_mathan" sz="1100">
                                        <a:effectLst/>
                                        <a:latin typeface="Cambria Math" panose="02040503050406030204" pitchFamily="18" charset="0"/>
                                        <a:ea typeface="Cambria Math" panose="02040503050406030204" pitchFamily="18" charset="0"/>
                                      </a:rPr>
                                      <m:t>j</m:t>
                                    </m:r>
                                  </m:sub>
                                </m:sSub>
                              </m:oMath>
                            </m:oMathPara>
                          </a14:m>
                          <a:endParaRPr lang="x-IV_mathan" sz="1100" dirty="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ea typeface="Calibri" panose="020F0502020204030204" pitchFamily="34" charset="0"/>
                            </a:rPr>
                            <a:t>31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62691156"/>
                      </a:ext>
                    </a:extLst>
                  </a:tr>
                  <a:tr h="390860">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2</m:t>
                                    </m:r>
                                  </m:sub>
                                </m:sSub>
                              </m:oMath>
                            </m:oMathPara>
                          </a14:m>
                          <a:endParaRPr lang="x-IV_mathan" sz="1100" dirty="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ea typeface="Calibri" panose="020F0502020204030204" pitchFamily="34" charset="0"/>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52113327"/>
                      </a:ext>
                    </a:extLst>
                  </a:tr>
                  <a:tr h="413352">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100" i="1">
                                        <a:effectLst/>
                                        <a:latin typeface="Cambria Math" panose="02040503050406030204" pitchFamily="18" charset="0"/>
                                        <a:ea typeface="Cambria Math" panose="02040503050406030204" pitchFamily="18" charset="0"/>
                                      </a:rPr>
                                    </m:ctrlPr>
                                  </m:sSubPr>
                                  <m:e>
                                    <m:r>
                                      <m:rPr>
                                        <m:sty m:val="p"/>
                                      </m:rPr>
                                      <a:rPr lang="x-IV_mathan" sz="1100">
                                        <a:effectLst/>
                                        <a:latin typeface="Cambria Math" panose="02040503050406030204" pitchFamily="18" charset="0"/>
                                        <a:ea typeface="Cambria Math" panose="02040503050406030204" pitchFamily="18" charset="0"/>
                                      </a:rPr>
                                      <m:t>n</m:t>
                                    </m:r>
                                  </m:e>
                                  <m:sub>
                                    <m:r>
                                      <a:rPr lang="x-IV_mathan" sz="1100">
                                        <a:effectLst/>
                                        <a:latin typeface="Cambria Math" panose="02040503050406030204" pitchFamily="18" charset="0"/>
                                        <a:ea typeface="Cambria Math" panose="02040503050406030204" pitchFamily="18" charset="0"/>
                                      </a:rPr>
                                      <m:t>2,</m:t>
                                    </m:r>
                                    <m:r>
                                      <m:rPr>
                                        <m:sty m:val="p"/>
                                      </m:rPr>
                                      <a:rPr lang="x-IV_mathan" sz="1100">
                                        <a:effectLst/>
                                        <a:latin typeface="Cambria Math" panose="02040503050406030204" pitchFamily="18" charset="0"/>
                                        <a:ea typeface="Cambria Math" panose="02040503050406030204" pitchFamily="18" charset="0"/>
                                      </a:rPr>
                                      <m:t>j</m:t>
                                    </m:r>
                                  </m:sub>
                                </m:sSub>
                              </m:oMath>
                            </m:oMathPara>
                          </a14:m>
                          <a:endParaRPr lang="x-IV_mathan" sz="11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ea typeface="Calibri" panose="020F0502020204030204" pitchFamily="34" charset="0"/>
                            </a:rPr>
                            <a:t>43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60201310"/>
                      </a:ext>
                    </a:extLst>
                  </a:tr>
                </a:tbl>
              </a:graphicData>
            </a:graphic>
          </p:graphicFrame>
        </mc:Choice>
        <mc:Fallback xmlns="">
          <p:graphicFrame>
            <p:nvGraphicFramePr>
              <p:cNvPr id="11" name="表格 10">
                <a:extLst>
                  <a:ext uri="{FF2B5EF4-FFF2-40B4-BE49-F238E27FC236}">
                    <a16:creationId xmlns:a16="http://schemas.microsoft.com/office/drawing/2014/main" id="{C682F390-E563-419F-B560-C6737007CA24}"/>
                  </a:ext>
                </a:extLst>
              </p:cNvPr>
              <p:cNvGraphicFramePr>
                <a:graphicFrameLocks noGrp="1"/>
              </p:cNvGraphicFramePr>
              <p:nvPr>
                <p:extLst>
                  <p:ext uri="{D42A27DB-BD31-4B8C-83A1-F6EECF244321}">
                    <p14:modId xmlns:p14="http://schemas.microsoft.com/office/powerpoint/2010/main" val="3154081741"/>
                  </p:ext>
                </p:extLst>
              </p:nvPr>
            </p:nvGraphicFramePr>
            <p:xfrm>
              <a:off x="3834649" y="3434916"/>
              <a:ext cx="1576337" cy="1608424"/>
            </p:xfrm>
            <a:graphic>
              <a:graphicData uri="http://schemas.openxmlformats.org/drawingml/2006/table">
                <a:tbl>
                  <a:tblPr/>
                  <a:tblGrid>
                    <a:gridCol w="861111">
                      <a:extLst>
                        <a:ext uri="{9D8B030D-6E8A-4147-A177-3AD203B41FA5}">
                          <a16:colId xmlns:a16="http://schemas.microsoft.com/office/drawing/2014/main" val="1497286136"/>
                        </a:ext>
                      </a:extLst>
                    </a:gridCol>
                    <a:gridCol w="715226">
                      <a:extLst>
                        <a:ext uri="{9D8B030D-6E8A-4147-A177-3AD203B41FA5}">
                          <a16:colId xmlns:a16="http://schemas.microsoft.com/office/drawing/2014/main" val="2954584624"/>
                        </a:ext>
                      </a:extLst>
                    </a:gridCol>
                  </a:tblGrid>
                  <a:tr h="390860">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4"/>
                          <a:stretch>
                            <a:fillRect l="-709" t="-1563" r="-85106" b="-317188"/>
                          </a:stretch>
                        </a:blipFill>
                      </a:tcPr>
                    </a:tc>
                    <a:tc>
                      <a:txBody>
                        <a:bodyPr/>
                        <a:lstStyle/>
                        <a:p>
                          <a:pPr marL="0" marR="0" fontAlgn="t">
                            <a:spcBef>
                              <a:spcPts val="0"/>
                            </a:spcBef>
                            <a:spcAft>
                              <a:spcPts val="0"/>
                            </a:spcAft>
                          </a:pPr>
                          <a:r>
                            <a:rPr lang="en-US" sz="1100">
                              <a:effectLst/>
                              <a:ea typeface="Calibri" panose="020F0502020204030204" pitchFamily="34" charset="0"/>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68842998"/>
                      </a:ext>
                    </a:extLst>
                  </a:tr>
                  <a:tr h="413352">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4"/>
                          <a:stretch>
                            <a:fillRect l="-709" t="-94203" r="-85106" b="-194203"/>
                          </a:stretch>
                        </a:blipFill>
                      </a:tcPr>
                    </a:tc>
                    <a:tc>
                      <a:txBody>
                        <a:bodyPr/>
                        <a:lstStyle/>
                        <a:p>
                          <a:pPr marL="0" marR="0" fontAlgn="t">
                            <a:spcBef>
                              <a:spcPts val="0"/>
                            </a:spcBef>
                            <a:spcAft>
                              <a:spcPts val="0"/>
                            </a:spcAft>
                          </a:pPr>
                          <a:r>
                            <a:rPr lang="en-US" sz="1100">
                              <a:effectLst/>
                              <a:ea typeface="Calibri" panose="020F0502020204030204" pitchFamily="34" charset="0"/>
                            </a:rPr>
                            <a:t>31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62691156"/>
                      </a:ext>
                    </a:extLst>
                  </a:tr>
                  <a:tr h="390860">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4"/>
                          <a:stretch>
                            <a:fillRect l="-709" t="-209375" r="-85106" b="-109375"/>
                          </a:stretch>
                        </a:blipFill>
                      </a:tcPr>
                    </a:tc>
                    <a:tc>
                      <a:txBody>
                        <a:bodyPr/>
                        <a:lstStyle/>
                        <a:p>
                          <a:pPr marL="0" marR="0" fontAlgn="t">
                            <a:spcBef>
                              <a:spcPts val="0"/>
                            </a:spcBef>
                            <a:spcAft>
                              <a:spcPts val="0"/>
                            </a:spcAft>
                          </a:pPr>
                          <a:r>
                            <a:rPr lang="en-US" sz="1100">
                              <a:effectLst/>
                              <a:ea typeface="Calibri" panose="020F0502020204030204" pitchFamily="34" charset="0"/>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52113327"/>
                      </a:ext>
                    </a:extLst>
                  </a:tr>
                  <a:tr h="413352">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4"/>
                          <a:stretch>
                            <a:fillRect l="-709" t="-291176" r="-85106" b="-2941"/>
                          </a:stretch>
                        </a:blipFill>
                      </a:tcPr>
                    </a:tc>
                    <a:tc>
                      <a:txBody>
                        <a:bodyPr/>
                        <a:lstStyle/>
                        <a:p>
                          <a:pPr marL="0" marR="0" fontAlgn="t">
                            <a:spcBef>
                              <a:spcPts val="0"/>
                            </a:spcBef>
                            <a:spcAft>
                              <a:spcPts val="0"/>
                            </a:spcAft>
                          </a:pPr>
                          <a:r>
                            <a:rPr lang="en-US" sz="1100" dirty="0">
                              <a:effectLst/>
                              <a:ea typeface="Calibri" panose="020F0502020204030204" pitchFamily="34" charset="0"/>
                            </a:rPr>
                            <a:t>43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60201310"/>
                      </a:ext>
                    </a:extLst>
                  </a:tr>
                </a:tbl>
              </a:graphicData>
            </a:graphic>
          </p:graphicFrame>
        </mc:Fallback>
      </mc:AlternateContent>
      <p:sp>
        <p:nvSpPr>
          <p:cNvPr id="13" name="箭头: 右 12">
            <a:extLst>
              <a:ext uri="{FF2B5EF4-FFF2-40B4-BE49-F238E27FC236}">
                <a16:creationId xmlns:a16="http://schemas.microsoft.com/office/drawing/2014/main" id="{6E4A4D01-57DF-49DE-9C6A-0C0E6C66CE89}"/>
              </a:ext>
            </a:extLst>
          </p:cNvPr>
          <p:cNvSpPr/>
          <p:nvPr/>
        </p:nvSpPr>
        <p:spPr>
          <a:xfrm>
            <a:off x="2412232" y="3994031"/>
            <a:ext cx="1178350" cy="49019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7445881-A18E-4F64-BB86-29DFB52CFA69}"/>
                  </a:ext>
                </a:extLst>
              </p:cNvPr>
              <p:cNvSpPr txBox="1"/>
              <p:nvPr/>
            </p:nvSpPr>
            <p:spPr>
              <a:xfrm>
                <a:off x="365500" y="5055171"/>
                <a:ext cx="8281350" cy="812723"/>
              </a:xfrm>
              <a:prstGeom prst="rect">
                <a:avLst/>
              </a:prstGeom>
              <a:noFill/>
            </p:spPr>
            <p:txBody>
              <a:bodyPr wrap="square" rtlCol="0">
                <a:spAutoFit/>
              </a:bodyPr>
              <a:lstStyle/>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通过修改</a:t>
                </a:r>
                <a14:m>
                  <m:oMath xmlns:m="http://schemas.openxmlformats.org/officeDocument/2006/math">
                    <m:sSub>
                      <m:sSubPr>
                        <m:ctrlPr>
                          <a:rPr kumimoji="1" lang="en-US" altLang="zh-CN" b="0" i="1" smtClean="0">
                            <a:latin typeface="Cambria Math" panose="02040503050406030204" pitchFamily="18" charset="0"/>
                            <a:ea typeface="微软雅黑 Light" panose="020B0502040204020203" pitchFamily="34" charset="-122"/>
                          </a:rPr>
                        </m:ctrlPr>
                      </m:sSubPr>
                      <m:e>
                        <m:r>
                          <a:rPr kumimoji="1" lang="en-US" altLang="zh-CN" b="0" i="1" smtClean="0">
                            <a:latin typeface="Cambria Math" panose="02040503050406030204" pitchFamily="18" charset="0"/>
                            <a:ea typeface="微软雅黑 Light" panose="020B0502040204020203" pitchFamily="34" charset="-122"/>
                          </a:rPr>
                          <m:t>𝑛</m:t>
                        </m:r>
                      </m:e>
                      <m:sub>
                        <m:r>
                          <a:rPr kumimoji="1" lang="en-US" altLang="zh-CN" b="0" i="1" smtClean="0">
                            <a:latin typeface="Cambria Math" panose="02040503050406030204" pitchFamily="18" charset="0"/>
                            <a:ea typeface="微软雅黑 Light" panose="020B0502040204020203" pitchFamily="34" charset="-122"/>
                          </a:rPr>
                          <m:t>𝑖</m:t>
                        </m:r>
                        <m:r>
                          <a:rPr kumimoji="1" lang="en-US" altLang="zh-CN" b="0" i="1" smtClean="0">
                            <a:latin typeface="Cambria Math" panose="02040503050406030204" pitchFamily="18" charset="0"/>
                            <a:ea typeface="微软雅黑 Light" panose="020B0502040204020203" pitchFamily="34" charset="-122"/>
                          </a:rPr>
                          <m:t>,</m:t>
                        </m:r>
                        <m:r>
                          <a:rPr kumimoji="1" lang="en-US" altLang="zh-CN" b="0" i="1" smtClean="0">
                            <a:latin typeface="Cambria Math" panose="02040503050406030204" pitchFamily="18" charset="0"/>
                            <a:ea typeface="微软雅黑 Light" panose="020B0502040204020203" pitchFamily="34" charset="-122"/>
                          </a:rPr>
                          <m:t>𝑗</m:t>
                        </m:r>
                      </m:sub>
                    </m:sSub>
                  </m:oMath>
                </a14:m>
                <a:r>
                  <a:rPr kumimoji="1" lang="zh-CN" altLang="en-US" dirty="0">
                    <a:latin typeface="Times New Roman" panose="02020603050405020304" pitchFamily="18" charset="0"/>
                    <a:ea typeface="微软雅黑 Light" panose="020B0502040204020203" pitchFamily="34" charset="-122"/>
                  </a:rPr>
                  <a:t>的范围来使</a:t>
                </a:r>
                <a:r>
                  <a:rPr kumimoji="1" lang="en-US" altLang="zh-CN" dirty="0">
                    <a:latin typeface="Times New Roman" panose="02020603050405020304" pitchFamily="18" charset="0"/>
                    <a:ea typeface="微软雅黑 Light" panose="020B0502040204020203" pitchFamily="34" charset="-122"/>
                  </a:rPr>
                  <a:t>N</a:t>
                </a:r>
                <a:r>
                  <a:rPr kumimoji="1" lang="zh-CN" altLang="en-US" dirty="0">
                    <a:latin typeface="Times New Roman" panose="02020603050405020304" pitchFamily="18" charset="0"/>
                    <a:ea typeface="微软雅黑 Light" panose="020B0502040204020203" pitchFamily="34" charset="-122"/>
                  </a:rPr>
                  <a:t>的大小匹配，从而在我们的方法中</a:t>
                </a:r>
                <a:r>
                  <a:rPr kumimoji="1" lang="en-US" altLang="zh-CN" dirty="0">
                    <a:latin typeface="Times New Roman" panose="02020603050405020304" pitchFamily="18" charset="0"/>
                    <a:ea typeface="微软雅黑 Light" panose="020B0502040204020203" pitchFamily="34" charset="-122"/>
                  </a:rPr>
                  <a:t>N</a:t>
                </a:r>
                <a:r>
                  <a:rPr kumimoji="1" lang="zh-CN" altLang="en-US" dirty="0">
                    <a:latin typeface="Times New Roman" panose="02020603050405020304" pitchFamily="18" charset="0"/>
                    <a:ea typeface="微软雅黑 Light" panose="020B0502040204020203" pitchFamily="34" charset="-122"/>
                  </a:rPr>
                  <a:t>无需再作为一个参数进行考虑。</a:t>
                </a:r>
                <a:endParaRPr kumimoji="1" lang="zh-CN" altLang="zh-CN" dirty="0">
                  <a:latin typeface="Times New Roman" panose="02020603050405020304" pitchFamily="18" charset="0"/>
                  <a:ea typeface="微软雅黑 Light" panose="020B0502040204020203" pitchFamily="34" charset="-122"/>
                </a:endParaRPr>
              </a:p>
            </p:txBody>
          </p:sp>
        </mc:Choice>
        <mc:Fallback xmlns="">
          <p:sp>
            <p:nvSpPr>
              <p:cNvPr id="14" name="文本框 13">
                <a:extLst>
                  <a:ext uri="{FF2B5EF4-FFF2-40B4-BE49-F238E27FC236}">
                    <a16:creationId xmlns:a16="http://schemas.microsoft.com/office/drawing/2014/main" id="{57445881-A18E-4F64-BB86-29DFB52CFA69}"/>
                  </a:ext>
                </a:extLst>
              </p:cNvPr>
              <p:cNvSpPr txBox="1">
                <a:spLocks noRot="1" noChangeAspect="1" noMove="1" noResize="1" noEditPoints="1" noAdjustHandles="1" noChangeArrowheads="1" noChangeShapeType="1" noTextEdit="1"/>
              </p:cNvSpPr>
              <p:nvPr/>
            </p:nvSpPr>
            <p:spPr>
              <a:xfrm>
                <a:off x="365500" y="5055171"/>
                <a:ext cx="8281350" cy="812723"/>
              </a:xfrm>
              <a:prstGeom prst="rect">
                <a:avLst/>
              </a:prstGeom>
              <a:blipFill>
                <a:blip r:embed="rId5"/>
                <a:stretch>
                  <a:fillRect l="-663" r="-589" b="-67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909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一 突发特征的鉴别</a:t>
            </a:r>
          </a:p>
        </p:txBody>
      </p:sp>
      <p:pic>
        <p:nvPicPr>
          <p:cNvPr id="2050" name="Picture 2" descr="2. &#10;N0, 0f documents in а batch ">
            <a:extLst>
              <a:ext uri="{FF2B5EF4-FFF2-40B4-BE49-F238E27FC236}">
                <a16:creationId xmlns:a16="http://schemas.microsoft.com/office/drawing/2014/main" id="{E7DCFA64-6BEC-478B-8461-A61799F24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751372"/>
            <a:ext cx="7067550" cy="45053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F07BBAD-DFD8-402B-A4B9-30FD9BCA4B30}"/>
              </a:ext>
            </a:extLst>
          </p:cNvPr>
          <p:cNvSpPr txBox="1"/>
          <p:nvPr/>
        </p:nvSpPr>
        <p:spPr>
          <a:xfrm>
            <a:off x="0" y="1343119"/>
            <a:ext cx="8281350" cy="408253"/>
          </a:xfrm>
          <a:prstGeom prst="rect">
            <a:avLst/>
          </a:prstGeom>
          <a:noFill/>
        </p:spPr>
        <p:txBody>
          <a:bodyPr wrap="square" rtlCol="0">
            <a:spAutoFit/>
          </a:bodyPr>
          <a:lstStyle/>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二项分布模型的概率分布图：</a:t>
            </a:r>
            <a:endParaRPr kumimoji="1" lang="zh-CN" altLang="zh-CN"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221408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一 突发特征的鉴别</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209305"/>
              </a:xfrm>
              <a:prstGeom prst="rect">
                <a:avLst/>
              </a:prstGeom>
              <a:noFill/>
            </p:spPr>
            <p:txBody>
              <a:bodyPr wrap="square" rtlCol="0">
                <a:spAutoFit/>
              </a:bodyPr>
              <a:lstStyle/>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如果</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n</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err="1">
                    <a:latin typeface="Times New Roman" panose="02020603050405020304" pitchFamily="18" charset="0"/>
                    <a:ea typeface="微软雅黑 Light" panose="020B0502040204020203" pitchFamily="34" charset="-122"/>
                  </a:rPr>
                  <a:t>位于</a:t>
                </a:r>
                <a:r>
                  <a:rPr kumimoji="1" lang="zh-CN" altLang="zh-CN" dirty="0">
                    <a:latin typeface="Times New Roman" panose="02020603050405020304" pitchFamily="18" charset="0"/>
                    <a:ea typeface="微软雅黑 Light" panose="020B0502040204020203" pitchFamily="34" charset="-122"/>
                  </a:rPr>
                  <a:t>区域</a:t>
                </a:r>
                <a:r>
                  <a:rPr kumimoji="1" lang="en-US" altLang="zh-CN" dirty="0">
                    <a:latin typeface="Times New Roman" panose="02020603050405020304" pitchFamily="18" charset="0"/>
                    <a:ea typeface="微软雅黑 Light" panose="020B0502040204020203" pitchFamily="34" charset="-122"/>
                  </a:rPr>
                  <a:t>RA</a:t>
                </a:r>
                <a:r>
                  <a:rPr kumimoji="1" lang="zh-CN" altLang="zh-CN" dirty="0">
                    <a:latin typeface="Times New Roman" panose="02020603050405020304" pitchFamily="18" charset="0"/>
                    <a:ea typeface="微软雅黑 Light" panose="020B0502040204020203" pitchFamily="34" charset="-122"/>
                  </a:rPr>
                  <a:t>，则认为不是突发的特征。</a:t>
                </a: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如果</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n</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err="1">
                    <a:latin typeface="Times New Roman" panose="02020603050405020304" pitchFamily="18" charset="0"/>
                    <a:ea typeface="微软雅黑 Light" panose="020B0502040204020203" pitchFamily="34" charset="-122"/>
                  </a:rPr>
                  <a:t>位于</a:t>
                </a:r>
                <a:r>
                  <a:rPr kumimoji="1" lang="zh-CN" altLang="zh-CN" dirty="0">
                    <a:latin typeface="Times New Roman" panose="02020603050405020304" pitchFamily="18" charset="0"/>
                    <a:ea typeface="微软雅黑 Light" panose="020B0502040204020203" pitchFamily="34" charset="-122"/>
                  </a:rPr>
                  <a:t>区域</a:t>
                </a:r>
                <a:r>
                  <a:rPr kumimoji="1" lang="en-US" altLang="zh-CN" dirty="0">
                    <a:latin typeface="Times New Roman" panose="02020603050405020304" pitchFamily="18" charset="0"/>
                    <a:ea typeface="微软雅黑 Light" panose="020B0502040204020203" pitchFamily="34" charset="-122"/>
                  </a:rPr>
                  <a:t>RC</a:t>
                </a:r>
                <a:r>
                  <a:rPr kumimoji="1" lang="zh-CN" altLang="zh-CN" dirty="0">
                    <a:latin typeface="Times New Roman" panose="02020603050405020304" pitchFamily="18" charset="0"/>
                    <a:ea typeface="微软雅黑 Light" panose="020B0502040204020203" pitchFamily="34" charset="-122"/>
                  </a:rPr>
                  <a:t>，则认为是突发的特征。</a:t>
                </a: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如果</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n</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err="1">
                    <a:latin typeface="Times New Roman" panose="02020603050405020304" pitchFamily="18" charset="0"/>
                    <a:ea typeface="微软雅黑 Light" panose="020B0502040204020203" pitchFamily="34" charset="-122"/>
                  </a:rPr>
                  <a:t>位于</a:t>
                </a:r>
                <a:r>
                  <a:rPr kumimoji="1" lang="zh-CN" altLang="zh-CN" dirty="0">
                    <a:latin typeface="Times New Roman" panose="02020603050405020304" pitchFamily="18" charset="0"/>
                    <a:ea typeface="微软雅黑 Light" panose="020B0502040204020203" pitchFamily="34" charset="-122"/>
                  </a:rPr>
                  <a:t>区域</a:t>
                </a:r>
                <a:r>
                  <a:rPr kumimoji="1" lang="en-US" altLang="zh-CN" dirty="0">
                    <a:latin typeface="Times New Roman" panose="02020603050405020304" pitchFamily="18" charset="0"/>
                    <a:ea typeface="微软雅黑 Light" panose="020B0502040204020203" pitchFamily="34" charset="-122"/>
                  </a:rPr>
                  <a:t>RB</a:t>
                </a:r>
                <a:r>
                  <a:rPr kumimoji="1" lang="zh-CN" altLang="zh-CN" dirty="0">
                    <a:latin typeface="Times New Roman" panose="02020603050405020304" pitchFamily="18" charset="0"/>
                    <a:ea typeface="微软雅黑 Light" panose="020B0502040204020203" pitchFamily="34" charset="-122"/>
                  </a:rPr>
                  <a:t>，则用以下的式子来计算：</a:t>
                </a: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1209305"/>
              </a:xfrm>
              <a:prstGeom prst="rect">
                <a:avLst/>
              </a:prstGeom>
              <a:blipFill>
                <a:blip r:embed="rId2"/>
                <a:stretch>
                  <a:fillRect b="-5051"/>
                </a:stretch>
              </a:blipFill>
            </p:spPr>
            <p:txBody>
              <a:bodyPr/>
              <a:lstStyle/>
              <a:p>
                <a:r>
                  <a:rPr lang="zh-CN" altLang="en-US">
                    <a:noFill/>
                  </a:rPr>
                  <a:t> </a:t>
                </a:r>
              </a:p>
            </p:txBody>
          </p:sp>
        </mc:Fallback>
      </mc:AlternateContent>
      <p:pic>
        <p:nvPicPr>
          <p:cNvPr id="4100" name="Picture 4" descr="计算机生成了可选文字:&#10;1 ">
            <a:extLst>
              <a:ext uri="{FF2B5EF4-FFF2-40B4-BE49-F238E27FC236}">
                <a16:creationId xmlns:a16="http://schemas.microsoft.com/office/drawing/2014/main" id="{86FB1516-58EC-418A-903F-9CB32D872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208" y="2946393"/>
            <a:ext cx="3709202" cy="137714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5ECA627-9380-48B1-B7F3-D4DFBF5C0B30}"/>
              </a:ext>
            </a:extLst>
          </p:cNvPr>
          <p:cNvSpPr txBox="1"/>
          <p:nvPr/>
        </p:nvSpPr>
        <p:spPr>
          <a:xfrm>
            <a:off x="365500" y="4323539"/>
            <a:ext cx="8281350" cy="408253"/>
          </a:xfrm>
          <a:prstGeom prst="rect">
            <a:avLst/>
          </a:prstGeom>
          <a:noFill/>
        </p:spPr>
        <p:txBody>
          <a:bodyPr wrap="square" rtlCol="0">
            <a:spAutoFit/>
          </a:bodyPr>
          <a:lstStyle/>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其中</a:t>
            </a:r>
            <a:r>
              <a:rPr kumimoji="1" lang="en-US" altLang="zh-CN" dirty="0">
                <a:latin typeface="Times New Roman" panose="02020603050405020304" pitchFamily="18" charset="0"/>
                <a:ea typeface="微软雅黑 Light" panose="020B0502040204020203" pitchFamily="34" charset="-122"/>
              </a:rPr>
              <a:t>q</a:t>
            </a:r>
            <a:r>
              <a:rPr kumimoji="1" lang="zh-CN" altLang="en-US" dirty="0">
                <a:latin typeface="Times New Roman" panose="02020603050405020304" pitchFamily="18" charset="0"/>
                <a:ea typeface="微软雅黑 Light" panose="020B0502040204020203" pitchFamily="34" charset="-122"/>
              </a:rPr>
              <a:t>是</a:t>
            </a:r>
            <a:r>
              <a:rPr kumimoji="1" lang="en-US" altLang="zh-CN" dirty="0">
                <a:latin typeface="Times New Roman" panose="02020603050405020304" pitchFamily="18" charset="0"/>
                <a:ea typeface="微软雅黑 Light" panose="020B0502040204020203" pitchFamily="34" charset="-122"/>
              </a:rPr>
              <a:t>RB</a:t>
            </a:r>
            <a:r>
              <a:rPr kumimoji="1" lang="zh-CN" altLang="en-US" dirty="0">
                <a:latin typeface="Times New Roman" panose="02020603050405020304" pitchFamily="18" charset="0"/>
                <a:ea typeface="微软雅黑 Light" panose="020B0502040204020203" pitchFamily="34" charset="-122"/>
              </a:rPr>
              <a:t>的中点，</a:t>
            </a:r>
            <a:r>
              <a:rPr kumimoji="1" lang="en-US" altLang="zh-CN" dirty="0">
                <a:latin typeface="Times New Roman" panose="02020603050405020304" pitchFamily="18" charset="0"/>
                <a:ea typeface="微软雅黑 Light" panose="020B0502040204020203" pitchFamily="34" charset="-122"/>
              </a:rPr>
              <a:t>θ</a:t>
            </a:r>
            <a:r>
              <a:rPr kumimoji="1" lang="zh-CN" altLang="en-US" dirty="0">
                <a:latin typeface="Times New Roman" panose="02020603050405020304" pitchFamily="18" charset="0"/>
                <a:ea typeface="微软雅黑 Light" panose="020B0502040204020203" pitchFamily="34" charset="-122"/>
              </a:rPr>
              <a:t>是由</a:t>
            </a:r>
            <a:r>
              <a:rPr kumimoji="1" lang="en-US" altLang="zh-CN" dirty="0">
                <a:latin typeface="Times New Roman" panose="02020603050405020304" pitchFamily="18" charset="0"/>
                <a:ea typeface="微软雅黑 Light" panose="020B0502040204020203" pitchFamily="34" charset="-122"/>
              </a:rPr>
              <a:t>RB</a:t>
            </a:r>
            <a:r>
              <a:rPr kumimoji="1" lang="zh-CN" altLang="en-US" dirty="0">
                <a:latin typeface="Times New Roman" panose="02020603050405020304" pitchFamily="18" charset="0"/>
                <a:ea typeface="微软雅黑 Light" panose="020B0502040204020203" pitchFamily="34" charset="-122"/>
              </a:rPr>
              <a:t>的范围计算出的</a:t>
            </a:r>
            <a:r>
              <a:rPr kumimoji="1" lang="en-US" altLang="zh-CN" dirty="0">
                <a:latin typeface="Times New Roman" panose="02020603050405020304" pitchFamily="18" charset="0"/>
                <a:ea typeface="微软雅黑 Light" panose="020B0502040204020203" pitchFamily="34" charset="-122"/>
              </a:rPr>
              <a:t>S</a:t>
            </a:r>
            <a:r>
              <a:rPr kumimoji="1" lang="zh-CN" altLang="en-US" dirty="0">
                <a:latin typeface="Times New Roman" panose="02020603050405020304" pitchFamily="18" charset="0"/>
                <a:ea typeface="微软雅黑 Light" panose="020B0502040204020203" pitchFamily="34" charset="-122"/>
              </a:rPr>
              <a:t>型函数的斜率。</a:t>
            </a:r>
            <a:endParaRPr kumimoji="1" lang="zh-CN" altLang="zh-CN"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204483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利用突发特征构建突发事件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330481"/>
              </a:xfrm>
              <a:prstGeom prst="rect">
                <a:avLst/>
              </a:prstGeom>
              <a:noFill/>
            </p:spPr>
            <p:txBody>
              <a:bodyPr wrap="square" rtlCol="0">
                <a:spAutoFit/>
              </a:bodyPr>
              <a:lstStyle/>
              <a:p>
                <a:pPr algn="just">
                  <a:lnSpc>
                    <a:spcPct val="125000"/>
                  </a:lnSpc>
                </a:pPr>
                <a:r>
                  <a:rPr kumimoji="1" lang="zh-CN" altLang="en-US" b="1" dirty="0">
                    <a:latin typeface="黑体" panose="02010609060101010101" pitchFamily="49" charset="-122"/>
                    <a:ea typeface="黑体" panose="02010609060101010101" pitchFamily="49" charset="-122"/>
                  </a:rPr>
                  <a:t>模型介绍：</a:t>
                </a:r>
                <a:endParaRPr kumimoji="1" lang="en-US" altLang="zh-CN" b="1" dirty="0">
                  <a:latin typeface="黑体" panose="02010609060101010101" pitchFamily="49" charset="-122"/>
                  <a:ea typeface="黑体" panose="02010609060101010101" pitchFamily="49" charset="-122"/>
                </a:endParaRP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令</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B</m:t>
                    </m:r>
                    <m:r>
                      <a:rPr kumimoji="1" lang="zh-CN" altLang="zh-CN">
                        <a:latin typeface="Cambria Math" panose="02040503050406030204" pitchFamily="18" charset="0"/>
                        <a:ea typeface="微软雅黑 Light" panose="020B0502040204020203" pitchFamily="34" charset="-122"/>
                      </a:rPr>
                      <m:t>=</m:t>
                    </m:r>
                    <m:d>
                      <m:dPr>
                        <m:begChr m:val="{"/>
                        <m:endChr m:val="}"/>
                        <m:ctrlPr>
                          <a:rPr kumimoji="1" lang="zh-CN" altLang="zh-CN" i="1">
                            <a:latin typeface="Cambria Math" panose="02040503050406030204" pitchFamily="18" charset="0"/>
                            <a:ea typeface="微软雅黑 Light" panose="020B0502040204020203" pitchFamily="34" charset="-122"/>
                          </a:rPr>
                        </m:ctrlPr>
                      </m:dPr>
                      <m:e>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a:rPr kumimoji="1" lang="zh-CN" altLang="zh-CN">
                                <a:latin typeface="Cambria Math" panose="02040503050406030204" pitchFamily="18" charset="0"/>
                                <a:ea typeface="微软雅黑 Light" panose="020B0502040204020203" pitchFamily="34" charset="-122"/>
                              </a:rPr>
                              <m:t>0</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a:rPr kumimoji="1" lang="zh-CN" altLang="zh-CN">
                                <a:latin typeface="Cambria Math" panose="02040503050406030204" pitchFamily="18" charset="0"/>
                                <a:ea typeface="微软雅黑 Light" panose="020B0502040204020203" pitchFamily="34" charset="-122"/>
                              </a:rPr>
                              <m:t>1</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d>
                              <m:dPr>
                                <m:begChr m:val="|"/>
                                <m:endChr m:val="|"/>
                                <m:ctrlPr>
                                  <a:rPr kumimoji="1" lang="zh-CN" altLang="zh-CN" i="1">
                                    <a:latin typeface="Cambria Math" panose="02040503050406030204" pitchFamily="18" charset="0"/>
                                    <a:ea typeface="微软雅黑 Light" panose="020B0502040204020203" pitchFamily="34" charset="-122"/>
                                  </a:rPr>
                                </m:ctrlPr>
                              </m:dPr>
                              <m:e>
                                <m:r>
                                  <m:rPr>
                                    <m:sty m:val="p"/>
                                  </m:rPr>
                                  <a:rPr kumimoji="1" lang="zh-CN" altLang="zh-CN">
                                    <a:latin typeface="Cambria Math" panose="02040503050406030204" pitchFamily="18" charset="0"/>
                                    <a:ea typeface="微软雅黑 Light" panose="020B0502040204020203" pitchFamily="34" charset="-122"/>
                                  </a:rPr>
                                  <m:t>B</m:t>
                                </m:r>
                              </m:e>
                            </m:d>
                          </m:sub>
                        </m:sSub>
                        <m:r>
                          <a:rPr kumimoji="1" lang="zh-CN" altLang="en-US">
                            <a:latin typeface="Cambria Math" panose="02040503050406030204" pitchFamily="18" charset="0"/>
                            <a:ea typeface="微软雅黑 Light" panose="020B0502040204020203" pitchFamily="34" charset="-122"/>
                          </a:rPr>
                          <m:t> </m:t>
                        </m:r>
                      </m:e>
                    </m:d>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表示检测到的</a:t>
                </a:r>
                <a:r>
                  <a:rPr kumimoji="1" lang="zh-CN" altLang="en-US" dirty="0">
                    <a:latin typeface="Times New Roman" panose="02020603050405020304" pitchFamily="18" charset="0"/>
                    <a:ea typeface="微软雅黑 Light" panose="020B0502040204020203" pitchFamily="34" charset="-122"/>
                  </a:rPr>
                  <a:t>突发</a:t>
                </a:r>
                <a:r>
                  <a:rPr kumimoji="1" lang="zh-CN" altLang="zh-CN" dirty="0">
                    <a:latin typeface="Times New Roman" panose="02020603050405020304" pitchFamily="18" charset="0"/>
                    <a:ea typeface="微软雅黑 Light" panose="020B0502040204020203" pitchFamily="34" charset="-122"/>
                  </a:rPr>
                  <a:t>特征，一个突发事件是一个包含突发特征的事件，令一个突发事件为</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a:rPr kumimoji="1" lang="zh-CN" altLang="zh-CN">
                            <a:latin typeface="Cambria Math" panose="02040503050406030204" pitchFamily="18" charset="0"/>
                            <a:ea typeface="微软雅黑 Light" panose="020B0502040204020203" pitchFamily="34" charset="-122"/>
                          </a:rPr>
                          <m:t>0</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a:rPr kumimoji="1" lang="zh-CN" altLang="zh-CN">
                            <a:latin typeface="Cambria Math" panose="02040503050406030204" pitchFamily="18" charset="0"/>
                            <a:ea typeface="微软雅黑 Light" panose="020B0502040204020203" pitchFamily="34" charset="-122"/>
                          </a:rPr>
                          <m:t>1</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d>
                          <m:dPr>
                            <m:begChr m:val="|"/>
                            <m:endChr m:val="|"/>
                            <m:ctrlPr>
                              <a:rPr kumimoji="1" lang="zh-CN" altLang="zh-CN" i="1">
                                <a:latin typeface="Cambria Math" panose="02040503050406030204" pitchFamily="18" charset="0"/>
                                <a:ea typeface="微软雅黑 Light" panose="020B0502040204020203" pitchFamily="34" charset="-122"/>
                              </a:rPr>
                            </m:ctrlPr>
                          </m:dPr>
                          <m:e>
                            <m:r>
                              <m:rPr>
                                <m:sty m:val="p"/>
                              </m:rPr>
                              <a:rPr kumimoji="1" lang="zh-CN" altLang="zh-CN">
                                <a:latin typeface="Cambria Math" panose="02040503050406030204" pitchFamily="18" charset="0"/>
                                <a:ea typeface="微软雅黑 Light" panose="020B0502040204020203" pitchFamily="34" charset="-122"/>
                              </a:rPr>
                              <m:t>B</m:t>
                            </m:r>
                          </m:e>
                        </m:d>
                      </m:sub>
                    </m:sSub>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，其中</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i</m:t>
                        </m:r>
                      </m:sub>
                    </m:sSub>
                    <m:r>
                      <a:rPr kumimoji="1" lang="zh-CN" altLang="zh-CN">
                        <a:latin typeface="Cambria Math" panose="02040503050406030204" pitchFamily="18" charset="0"/>
                        <a:ea typeface="微软雅黑 Light" panose="020B0502040204020203" pitchFamily="34" charset="-122"/>
                      </a:rPr>
                      <m:t>={0,</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1}</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，其中</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的取值表示有无特征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，且</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zh-CN" altLang="zh-CN" dirty="0">
                    <a:latin typeface="Times New Roman" panose="02020603050405020304" pitchFamily="18" charset="0"/>
                    <a:ea typeface="微软雅黑 Light" panose="020B0502040204020203" pitchFamily="34" charset="-122"/>
                  </a:rPr>
                  <a:t>与</a:t>
                </a:r>
                <a:r>
                  <a:rPr kumimoji="1" lang="en-US" altLang="zh-CN" dirty="0">
                    <a:latin typeface="Times New Roman" panose="02020603050405020304" pitchFamily="18" charset="0"/>
                    <a:ea typeface="微软雅黑 Light" panose="020B0502040204020203" pitchFamily="34" charset="-122"/>
                  </a:rPr>
                  <a:t>B</a:t>
                </a:r>
                <a:r>
                  <a:rPr kumimoji="1" lang="zh-CN" altLang="zh-CN" dirty="0">
                    <a:latin typeface="Times New Roman" panose="02020603050405020304" pitchFamily="18" charset="0"/>
                    <a:ea typeface="微软雅黑 Light" panose="020B0502040204020203" pitchFamily="34" charset="-122"/>
                  </a:rPr>
                  <a:t>是一一对应的。</a:t>
                </a: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令</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D</m:t>
                    </m:r>
                    <m:r>
                      <a:rPr kumimoji="1" lang="zh-CN" altLang="zh-CN">
                        <a:latin typeface="Cambria Math" panose="02040503050406030204" pitchFamily="18" charset="0"/>
                        <a:ea typeface="微软雅黑 Light" panose="020B0502040204020203" pitchFamily="34" charset="-122"/>
                      </a:rPr>
                      <m:t>=</m:t>
                    </m:r>
                    <m:d>
                      <m:dPr>
                        <m:begChr m:val="{"/>
                        <m:endChr m:val="}"/>
                        <m:ctrlPr>
                          <a:rPr kumimoji="1" lang="zh-CN" altLang="zh-CN" i="1">
                            <a:latin typeface="Cambria Math" panose="02040503050406030204" pitchFamily="18" charset="0"/>
                            <a:ea typeface="微软雅黑 Light" panose="020B0502040204020203" pitchFamily="34" charset="-122"/>
                          </a:rPr>
                        </m:ctrlPr>
                      </m:dPr>
                      <m:e>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D</m:t>
                            </m:r>
                          </m:e>
                          <m:sub>
                            <m:r>
                              <a:rPr kumimoji="1" lang="zh-CN" altLang="zh-CN">
                                <a:latin typeface="Cambria Math" panose="02040503050406030204" pitchFamily="18" charset="0"/>
                                <a:ea typeface="微软雅黑 Light" panose="020B0502040204020203" pitchFamily="34" charset="-122"/>
                              </a:rPr>
                              <m:t>0</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D</m:t>
                            </m:r>
                          </m:e>
                          <m:sub>
                            <m:r>
                              <a:rPr kumimoji="1" lang="zh-CN" altLang="zh-CN">
                                <a:latin typeface="Cambria Math" panose="02040503050406030204" pitchFamily="18" charset="0"/>
                                <a:ea typeface="微软雅黑 Light" panose="020B0502040204020203" pitchFamily="34" charset="-122"/>
                              </a:rPr>
                              <m:t>1</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D</m:t>
                            </m:r>
                          </m:e>
                          <m:sub>
                            <m:d>
                              <m:dPr>
                                <m:begChr m:val="|"/>
                                <m:endChr m:val="|"/>
                                <m:ctrlPr>
                                  <a:rPr kumimoji="1" lang="zh-CN" altLang="zh-CN" i="1">
                                    <a:latin typeface="Cambria Math" panose="02040503050406030204" pitchFamily="18" charset="0"/>
                                    <a:ea typeface="微软雅黑 Light" panose="020B0502040204020203" pitchFamily="34" charset="-122"/>
                                  </a:rPr>
                                </m:ctrlPr>
                              </m:dPr>
                              <m:e>
                                <m:r>
                                  <m:rPr>
                                    <m:sty m:val="p"/>
                                  </m:rPr>
                                  <a:rPr kumimoji="1" lang="zh-CN" altLang="zh-CN">
                                    <a:latin typeface="Cambria Math" panose="02040503050406030204" pitchFamily="18" charset="0"/>
                                    <a:ea typeface="微软雅黑 Light" panose="020B0502040204020203" pitchFamily="34" charset="-122"/>
                                  </a:rPr>
                                  <m:t>B</m:t>
                                </m:r>
                              </m:e>
                            </m:d>
                          </m:sub>
                        </m:sSub>
                        <m:r>
                          <a:rPr kumimoji="1" lang="zh-CN" altLang="en-US">
                            <a:latin typeface="Cambria Math" panose="02040503050406030204" pitchFamily="18" charset="0"/>
                            <a:ea typeface="微软雅黑 Light" panose="020B0502040204020203" pitchFamily="34" charset="-122"/>
                          </a:rPr>
                          <m:t> </m:t>
                        </m:r>
                      </m:e>
                    </m:d>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，表示一个包含文档集合的集合，其中的</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D</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表示包含</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特征的文档。</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endParaRPr kumimoji="1" lang="zh-CN"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例如：</a:t>
                </a: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B = {database, food, management, music}</a:t>
                </a:r>
                <a:r>
                  <a:rPr kumimoji="1" lang="zh-CN" altLang="en-US" dirty="0">
                    <a:latin typeface="Times New Roman" panose="02020603050405020304" pitchFamily="18" charset="0"/>
                    <a:ea typeface="微软雅黑 Light" panose="020B0502040204020203" pitchFamily="34" charset="-122"/>
                  </a:rPr>
                  <a:t>。</a:t>
                </a:r>
                <a:endParaRPr kumimoji="1" lang="zh-CN" altLang="zh-CN" dirty="0">
                  <a:latin typeface="Times New Roman" panose="02020603050405020304" pitchFamily="18" charset="0"/>
                  <a:ea typeface="微软雅黑 Light" panose="020B0502040204020203" pitchFamily="34" charset="-122"/>
                </a:endParaRPr>
              </a:p>
              <a:p>
                <a:pPr indent="468000" algn="just">
                  <a:lnSpc>
                    <a:spcPct val="125000"/>
                  </a:lnSpc>
                </a:pP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 {</a:t>
                </a:r>
                <a:r>
                  <a:rPr kumimoji="1" lang="zh-CN" altLang="zh-CN" dirty="0">
                    <a:latin typeface="Times New Roman" panose="02020603050405020304" pitchFamily="18" charset="0"/>
                    <a:ea typeface="微软雅黑 Light" panose="020B0502040204020203" pitchFamily="34" charset="-122"/>
                  </a:rPr>
                  <a:t>1,0,1,0} 说明</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包含两个突发特征</a:t>
                </a:r>
                <a:r>
                  <a:rPr kumimoji="1" lang="en-US" altLang="zh-CN" dirty="0">
                    <a:latin typeface="Times New Roman" panose="02020603050405020304" pitchFamily="18" charset="0"/>
                    <a:ea typeface="微软雅黑 Light" panose="020B0502040204020203" pitchFamily="34" charset="-122"/>
                  </a:rPr>
                  <a:t>database</a:t>
                </a:r>
                <a:r>
                  <a:rPr kumimoji="1" lang="zh-CN" altLang="zh-CN" dirty="0">
                    <a:latin typeface="Times New Roman" panose="02020603050405020304" pitchFamily="18" charset="0"/>
                    <a:ea typeface="微软雅黑 Light" panose="020B0502040204020203" pitchFamily="34" charset="-122"/>
                  </a:rPr>
                  <a:t>与</a:t>
                </a:r>
                <a:r>
                  <a:rPr kumimoji="1" lang="en-US" altLang="zh-CN" dirty="0">
                    <a:latin typeface="Times New Roman" panose="02020603050405020304" pitchFamily="18" charset="0"/>
                    <a:ea typeface="微软雅黑 Light" panose="020B0502040204020203" pitchFamily="34" charset="-122"/>
                  </a:rPr>
                  <a:t>management</a:t>
                </a:r>
                <a:r>
                  <a:rPr kumimoji="1" lang="zh-CN" altLang="zh-CN" dirty="0">
                    <a:latin typeface="Times New Roman" panose="02020603050405020304" pitchFamily="18" charset="0"/>
                    <a:ea typeface="微软雅黑 Light" panose="020B0502040204020203" pitchFamily="34" charset="-122"/>
                  </a:rPr>
                  <a:t>。</a:t>
                </a:r>
              </a:p>
              <a:p>
                <a:pPr indent="342892" algn="just">
                  <a:lnSpc>
                    <a:spcPct val="125000"/>
                  </a:lnSpc>
                </a:pPr>
                <a:endParaRPr kumimoji="1" lang="x-IV_mathan" altLang="zh-CN" dirty="0">
                  <a:latin typeface="Times New Roman" panose="02020603050405020304" pitchFamily="18" charset="0"/>
                  <a:ea typeface="微软雅黑 Light" panose="020B0502040204020203" pitchFamily="34" charset="-122"/>
                </a:endParaRPr>
              </a:p>
              <a:p>
                <a:pPr indent="342892" algn="just">
                  <a:lnSpc>
                    <a:spcPct val="125000"/>
                  </a:lnSpc>
                </a:pPr>
                <a:endParaRPr kumimoji="1" lang="zh-CN" altLang="en-US" dirty="0">
                  <a:latin typeface="Times New Roman" panose="02020603050405020304" pitchFamily="18" charset="0"/>
                  <a:ea typeface="微软雅黑 Light" panose="020B0502040204020203" pitchFamily="34"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4330481"/>
              </a:xfrm>
              <a:prstGeom prst="rect">
                <a:avLst/>
              </a:prstGeom>
              <a:blipFill>
                <a:blip r:embed="rId2"/>
                <a:stretch>
                  <a:fillRect l="-663" t="-423" r="-5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737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利用突发特征构建突发事件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784830"/>
              </a:xfrm>
              <a:prstGeom prst="rect">
                <a:avLst/>
              </a:prstGeom>
              <a:noFill/>
            </p:spPr>
            <p:txBody>
              <a:bodyPr wrap="square" rtlCol="0">
                <a:spAutoFit/>
              </a:bodyPr>
              <a:lstStyle/>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则找突发特征的</a:t>
                </a:r>
                <a:r>
                  <a:rPr kumimoji="1" lang="zh-CN" altLang="en-US" dirty="0">
                    <a:latin typeface="Times New Roman" panose="02020603050405020304" pitchFamily="18" charset="0"/>
                    <a:ea typeface="微软雅黑 Light" panose="020B0502040204020203" pitchFamily="34" charset="-122"/>
                  </a:rPr>
                  <a:t>组合</a:t>
                </a:r>
                <a:r>
                  <a:rPr kumimoji="1" lang="zh-CN" altLang="zh-CN" dirty="0">
                    <a:latin typeface="Times New Roman" panose="02020603050405020304" pitchFamily="18" charset="0"/>
                    <a:ea typeface="微软雅黑 Light" panose="020B0502040204020203" pitchFamily="34" charset="-122"/>
                  </a:rPr>
                  <a:t>的问题就转化为找在文本流</a:t>
                </a:r>
                <a14:m>
                  <m:oMath xmlns:m="http://schemas.openxmlformats.org/officeDocument/2006/math">
                    <m:r>
                      <a:rPr kumimoji="1" lang="zh-CN" altLang="zh-CN">
                        <a:latin typeface="Cambria Math" panose="02040503050406030204" pitchFamily="18" charset="0"/>
                        <a:ea typeface="微软雅黑 Light" panose="020B0502040204020203" pitchFamily="34" charset="-122"/>
                      </a:rPr>
                      <m:t>𝒟</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中</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zh-CN" altLang="zh-CN" dirty="0">
                    <a:latin typeface="Times New Roman" panose="02020603050405020304" pitchFamily="18" charset="0"/>
                    <a:ea typeface="微软雅黑 Light" panose="020B0502040204020203" pitchFamily="34" charset="-122"/>
                  </a:rPr>
                  <a:t>中突发特征成为一个组的概率最大的最优化问题。</a:t>
                </a:r>
                <a:endParaRPr kumimoji="1" lang="zh-CN" altLang="en-US" dirty="0">
                  <a:latin typeface="Times New Roman" panose="02020603050405020304" pitchFamily="18" charset="0"/>
                  <a:ea typeface="微软雅黑 Light" panose="020B0502040204020203" pitchFamily="34"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784830"/>
              </a:xfrm>
              <a:prstGeom prst="rect">
                <a:avLst/>
              </a:prstGeom>
              <a:blipFill>
                <a:blip r:embed="rId2"/>
                <a:stretch>
                  <a:fillRect l="-663" r="-589" b="-6977"/>
                </a:stretch>
              </a:blipFill>
            </p:spPr>
            <p:txBody>
              <a:bodyPr/>
              <a:lstStyle/>
              <a:p>
                <a:r>
                  <a:rPr lang="zh-CN" altLang="en-US">
                    <a:noFill/>
                  </a:rPr>
                  <a:t> </a:t>
                </a:r>
              </a:p>
            </p:txBody>
          </p:sp>
        </mc:Fallback>
      </mc:AlternateContent>
      <p:pic>
        <p:nvPicPr>
          <p:cNvPr id="1028" name="Picture 4" descr="max P 冖 ~ D) &#10;P 冖 DIEk)p 冖 Ek) &#10;P 冖 D) ">
            <a:extLst>
              <a:ext uri="{FF2B5EF4-FFF2-40B4-BE49-F238E27FC236}">
                <a16:creationId xmlns:a16="http://schemas.microsoft.com/office/drawing/2014/main" id="{D3D5E054-2F9C-402C-AD47-DD566810E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446" y="2531517"/>
            <a:ext cx="5038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F1D248E-1F8C-4797-A08D-0A237B5EF0E4}"/>
              </a:ext>
            </a:extLst>
          </p:cNvPr>
          <p:cNvSpPr txBox="1"/>
          <p:nvPr/>
        </p:nvSpPr>
        <p:spPr>
          <a:xfrm>
            <a:off x="431325" y="3505569"/>
            <a:ext cx="8281350" cy="408253"/>
          </a:xfrm>
          <a:prstGeom prst="rect">
            <a:avLst/>
          </a:prstGeom>
          <a:noFill/>
        </p:spPr>
        <p:txBody>
          <a:bodyPr wrap="square" rtlCol="0">
            <a:spAutoFit/>
          </a:bodyPr>
          <a:lstStyle/>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两边同时取对数：</a:t>
            </a:r>
          </a:p>
        </p:txBody>
      </p:sp>
      <p:pic>
        <p:nvPicPr>
          <p:cNvPr id="1032" name="Picture 8" descr="min — In P(Ek ID) &#10;- lnP(DlEk) - lnP(Ek) ">
            <a:extLst>
              <a:ext uri="{FF2B5EF4-FFF2-40B4-BE49-F238E27FC236}">
                <a16:creationId xmlns:a16="http://schemas.microsoft.com/office/drawing/2014/main" id="{157ACC2D-93B9-454D-B188-918DFADF1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4" y="3913822"/>
            <a:ext cx="6038850" cy="1123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CB3F21-5BD3-4476-8225-8BF587889D44}"/>
                  </a:ext>
                </a:extLst>
              </p:cNvPr>
              <p:cNvSpPr txBox="1"/>
              <p:nvPr/>
            </p:nvSpPr>
            <p:spPr>
              <a:xfrm>
                <a:off x="431325" y="4929276"/>
                <a:ext cx="8281350" cy="406778"/>
              </a:xfrm>
              <a:prstGeom prst="rect">
                <a:avLst/>
              </a:prstGeom>
              <a:noFill/>
            </p:spPr>
            <p:txBody>
              <a:bodyPr wrap="square" rtlCol="0">
                <a:spAutoFit/>
              </a:bodyPr>
              <a:lstStyle/>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其中</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P</m:t>
                    </m:r>
                    <m:r>
                      <a:rPr kumimoji="1" lang="zh-CN" altLang="zh-CN">
                        <a:latin typeface="Cambria Math" panose="02040503050406030204" pitchFamily="18" charset="0"/>
                        <a:ea typeface="微软雅黑 Light" panose="020B0502040204020203" pitchFamily="34" charset="-122"/>
                      </a:rPr>
                      <m:t>(</m:t>
                    </m:r>
                    <m:r>
                      <m:rPr>
                        <m:sty m:val="p"/>
                      </m:rPr>
                      <a:rPr kumimoji="1" lang="zh-CN" altLang="zh-CN">
                        <a:latin typeface="Cambria Math" panose="02040503050406030204" pitchFamily="18" charset="0"/>
                        <a:ea typeface="微软雅黑 Light" panose="020B0502040204020203" pitchFamily="34" charset="-122"/>
                      </a:rPr>
                      <m:t>D</m:t>
                    </m:r>
                    <m:r>
                      <a:rPr kumimoji="1" lang="zh-CN" altLang="zh-CN">
                        <a:latin typeface="Cambria Math" panose="02040503050406030204" pitchFamily="18" charset="0"/>
                        <a:ea typeface="微软雅黑 Light" panose="020B0502040204020203" pitchFamily="34" charset="-122"/>
                      </a:rPr>
                      <m:t>)</m:t>
                    </m:r>
                  </m:oMath>
                </a14:m>
                <a:r>
                  <a:rPr kumimoji="1" lang="zh-CN" altLang="zh-CN" dirty="0">
                    <a:latin typeface="Times New Roman" panose="02020603050405020304" pitchFamily="18" charset="0"/>
                    <a:ea typeface="微软雅黑 Light" panose="020B0502040204020203" pitchFamily="34" charset="-122"/>
                  </a:rPr>
                  <a:t>是与</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相独立的，因此最优化等式又等价于以下：</a:t>
                </a:r>
                <a:endParaRPr kumimoji="1" lang="zh-CN" altLang="en-US" dirty="0">
                  <a:latin typeface="Times New Roman" panose="02020603050405020304" pitchFamily="18" charset="0"/>
                  <a:ea typeface="微软雅黑 Light" panose="020B0502040204020203" pitchFamily="34" charset="-122"/>
                </a:endParaRPr>
              </a:p>
            </p:txBody>
          </p:sp>
        </mc:Choice>
        <mc:Fallback xmlns="">
          <p:sp>
            <p:nvSpPr>
              <p:cNvPr id="10" name="文本框 9">
                <a:extLst>
                  <a:ext uri="{FF2B5EF4-FFF2-40B4-BE49-F238E27FC236}">
                    <a16:creationId xmlns:a16="http://schemas.microsoft.com/office/drawing/2014/main" id="{79CB3F21-5BD3-4476-8225-8BF587889D44}"/>
                  </a:ext>
                </a:extLst>
              </p:cNvPr>
              <p:cNvSpPr txBox="1">
                <a:spLocks noRot="1" noChangeAspect="1" noMove="1" noResize="1" noEditPoints="1" noAdjustHandles="1" noChangeArrowheads="1" noChangeShapeType="1" noTextEdit="1"/>
              </p:cNvSpPr>
              <p:nvPr/>
            </p:nvSpPr>
            <p:spPr>
              <a:xfrm>
                <a:off x="431325" y="4929276"/>
                <a:ext cx="8281350" cy="406778"/>
              </a:xfrm>
              <a:prstGeom prst="rect">
                <a:avLst/>
              </a:prstGeom>
              <a:blipFill>
                <a:blip r:embed="rId5"/>
                <a:stretch>
                  <a:fillRect b="-24242"/>
                </a:stretch>
              </a:blipFill>
            </p:spPr>
            <p:txBody>
              <a:bodyPr/>
              <a:lstStyle/>
              <a:p>
                <a:r>
                  <a:rPr lang="zh-CN" altLang="en-US">
                    <a:noFill/>
                  </a:rPr>
                  <a:t> </a:t>
                </a:r>
              </a:p>
            </p:txBody>
          </p:sp>
        </mc:Fallback>
      </mc:AlternateContent>
      <p:pic>
        <p:nvPicPr>
          <p:cNvPr id="1034" name="Picture 10" descr="min c(EklD) = &#10;- In P(DIEk) - In P(Ek) ">
            <a:extLst>
              <a:ext uri="{FF2B5EF4-FFF2-40B4-BE49-F238E27FC236}">
                <a16:creationId xmlns:a16="http://schemas.microsoft.com/office/drawing/2014/main" id="{8D8A10CA-07BB-4E56-8D75-7A9E37B1A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2" y="5458852"/>
            <a:ext cx="5591175"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6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利用突发特征构建突发事件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477328"/>
              </a:xfrm>
              <a:prstGeom prst="rect">
                <a:avLst/>
              </a:prstGeom>
              <a:noFill/>
            </p:spPr>
            <p:txBody>
              <a:bodyPr wrap="square" rtlCol="0">
                <a:spAutoFit/>
              </a:bodyPr>
              <a:lstStyle/>
              <a:p>
                <a:pPr algn="just">
                  <a:lnSpc>
                    <a:spcPct val="125000"/>
                  </a:lnSpc>
                </a:pPr>
                <a:r>
                  <a:rPr lang="zh-CN" altLang="zh-CN" b="1" dirty="0">
                    <a:latin typeface="黑体" panose="02010609060101010101" pitchFamily="49" charset="-122"/>
                    <a:ea typeface="黑体" panose="02010609060101010101" pitchFamily="49" charset="-122"/>
                  </a:rPr>
                  <a:t>计算</a:t>
                </a:r>
                <a14:m>
                  <m:oMath xmlns:m="http://schemas.openxmlformats.org/officeDocument/2006/math">
                    <m:r>
                      <a:rPr lang="x-IV_mathan" altLang="zh-CN" b="1" i="1">
                        <a:latin typeface="Cambria Math" panose="02040503050406030204" pitchFamily="18" charset="0"/>
                        <a:ea typeface="Cambria Math" panose="02040503050406030204" pitchFamily="18" charset="0"/>
                      </a:rPr>
                      <m:t>𝐏</m:t>
                    </m:r>
                    <m:r>
                      <a:rPr lang="x-IV_mathan" altLang="zh-CN" b="1">
                        <a:latin typeface="Cambria Math" panose="02040503050406030204" pitchFamily="18" charset="0"/>
                        <a:ea typeface="Cambria Math" panose="02040503050406030204" pitchFamily="18" charset="0"/>
                      </a:rPr>
                      <m:t>(</m:t>
                    </m:r>
                    <m:sSub>
                      <m:sSubPr>
                        <m:ctrlPr>
                          <a:rPr lang="x-IV_mathan" altLang="zh-CN" b="1" i="1">
                            <a:latin typeface="Cambria Math" panose="02040503050406030204" pitchFamily="18" charset="0"/>
                            <a:ea typeface="Cambria Math" panose="02040503050406030204" pitchFamily="18" charset="0"/>
                          </a:rPr>
                        </m:ctrlPr>
                      </m:sSubPr>
                      <m:e>
                        <m:r>
                          <a:rPr lang="x-IV_mathan" altLang="zh-CN" b="1" i="1">
                            <a:latin typeface="Cambria Math" panose="02040503050406030204" pitchFamily="18" charset="0"/>
                            <a:ea typeface="Cambria Math" panose="02040503050406030204" pitchFamily="18" charset="0"/>
                          </a:rPr>
                          <m:t>𝑬</m:t>
                        </m:r>
                      </m:e>
                      <m:sub>
                        <m:r>
                          <a:rPr lang="x-IV_mathan" altLang="zh-CN" b="1" i="1">
                            <a:latin typeface="Cambria Math" panose="02040503050406030204" pitchFamily="18" charset="0"/>
                            <a:ea typeface="Cambria Math" panose="02040503050406030204" pitchFamily="18" charset="0"/>
                          </a:rPr>
                          <m:t>𝒌</m:t>
                        </m:r>
                      </m:sub>
                    </m:sSub>
                    <m:r>
                      <a:rPr lang="x-IV_mathan" altLang="zh-CN" b="1">
                        <a:latin typeface="Cambria Math" panose="02040503050406030204" pitchFamily="18" charset="0"/>
                        <a:ea typeface="Cambria Math" panose="02040503050406030204" pitchFamily="18" charset="0"/>
                      </a:rPr>
                      <m:t>)</m:t>
                    </m:r>
                  </m:oMath>
                </a14:m>
                <a:r>
                  <a:rPr lang="en-US" altLang="zh-CN" b="1" dirty="0">
                    <a:latin typeface="黑体" panose="02010609060101010101" pitchFamily="49" charset="-122"/>
                    <a:ea typeface="黑体" panose="02010609060101010101" pitchFamily="49" charset="-122"/>
                  </a:rPr>
                  <a:t>：</a:t>
                </a:r>
              </a:p>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本文中</a:t>
                </a:r>
                <a:r>
                  <a:rPr kumimoji="1" lang="zh-CN" altLang="zh-CN" dirty="0">
                    <a:latin typeface="Times New Roman" panose="02020603050405020304" pitchFamily="18" charset="0"/>
                    <a:ea typeface="微软雅黑 Light" panose="020B0502040204020203" pitchFamily="34" charset="-122"/>
                  </a:rPr>
                  <a:t>把计算突发特征被分为一组的概率的问题转化为计算相关的时间序列被分为一组的概率，这可以用计算时间序列的相似度的方法来实现，在本文中，</a:t>
                </a:r>
                <a:r>
                  <a:rPr kumimoji="1" lang="zh-CN" altLang="en-US" dirty="0">
                    <a:latin typeface="Times New Roman" panose="02020603050405020304" pitchFamily="18" charset="0"/>
                    <a:ea typeface="微软雅黑 Light" panose="020B0502040204020203" pitchFamily="34" charset="-122"/>
                  </a:rPr>
                  <a:t>采</a:t>
                </a:r>
                <a:r>
                  <a:rPr kumimoji="1" lang="zh-CN" altLang="zh-CN" dirty="0">
                    <a:latin typeface="Times New Roman" panose="02020603050405020304" pitchFamily="18" charset="0"/>
                    <a:ea typeface="微软雅黑 Light" panose="020B0502040204020203" pitchFamily="34" charset="-122"/>
                  </a:rPr>
                  <a:t>用</a:t>
                </a:r>
                <a:r>
                  <a:rPr kumimoji="1" lang="zh-CN" altLang="en-US" dirty="0">
                    <a:latin typeface="Times New Roman" panose="02020603050405020304" pitchFamily="18" charset="0"/>
                    <a:ea typeface="微软雅黑 Light" panose="020B0502040204020203" pitchFamily="34" charset="-122"/>
                  </a:rPr>
                  <a:t>的</a:t>
                </a:r>
                <a:r>
                  <a:rPr kumimoji="1" lang="zh-CN" altLang="zh-CN" dirty="0">
                    <a:latin typeface="Times New Roman" panose="02020603050405020304" pitchFamily="18" charset="0"/>
                    <a:ea typeface="微软雅黑 Light" panose="020B0502040204020203" pitchFamily="34" charset="-122"/>
                  </a:rPr>
                  <a:t>计算</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P</m:t>
                    </m:r>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r>
                      <a:rPr kumimoji="1" lang="zh-CN" altLang="zh-CN">
                        <a:latin typeface="Cambria Math" panose="02040503050406030204" pitchFamily="18" charset="0"/>
                        <a:ea typeface="微软雅黑 Light" panose="020B0502040204020203" pitchFamily="34" charset="-122"/>
                      </a:rPr>
                      <m:t>)</m:t>
                    </m:r>
                    <m:r>
                      <a:rPr kumimoji="1" lang="zh-CN" altLang="en-US" i="1">
                        <a:latin typeface="Cambria Math" panose="02040503050406030204" pitchFamily="18" charset="0"/>
                        <a:ea typeface="微软雅黑 Light" panose="020B0502040204020203" pitchFamily="34" charset="-122"/>
                      </a:rPr>
                      <m:t>的</m:t>
                    </m:r>
                  </m:oMath>
                </a14:m>
                <a:r>
                  <a:rPr kumimoji="1" lang="zh-CN" altLang="en-US" dirty="0">
                    <a:latin typeface="Times New Roman" panose="02020603050405020304" pitchFamily="18" charset="0"/>
                    <a:ea typeface="微软雅黑 Light" panose="020B0502040204020203" pitchFamily="34" charset="-122"/>
                  </a:rPr>
                  <a:t>方法</a:t>
                </a:r>
                <a:r>
                  <a:rPr kumimoji="1" lang="zh-CN" altLang="zh-CN" dirty="0">
                    <a:latin typeface="Times New Roman" panose="02020603050405020304" pitchFamily="18" charset="0"/>
                    <a:ea typeface="微软雅黑 Light" panose="020B0502040204020203" pitchFamily="34" charset="-122"/>
                  </a:rPr>
                  <a:t>为通过</a:t>
                </a:r>
                <a:r>
                  <a:rPr kumimoji="1" lang="zh-CN" altLang="zh-CN" b="1" dirty="0">
                    <a:latin typeface="Times New Roman" panose="02020603050405020304" pitchFamily="18" charset="0"/>
                    <a:ea typeface="微软雅黑 Light" panose="020B0502040204020203" pitchFamily="34" charset="-122"/>
                  </a:rPr>
                  <a:t>计算不同时间序列的重复区域</a:t>
                </a:r>
                <a:r>
                  <a:rPr kumimoji="1" lang="zh-CN" altLang="zh-CN"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1477328"/>
              </a:xfrm>
              <a:prstGeom prst="rect">
                <a:avLst/>
              </a:prstGeom>
              <a:blipFill>
                <a:blip r:embed="rId2"/>
                <a:stretch>
                  <a:fillRect l="-663" t="-1240" r="-589" b="-3719"/>
                </a:stretch>
              </a:blipFill>
            </p:spPr>
            <p:txBody>
              <a:bodyPr/>
              <a:lstStyle/>
              <a:p>
                <a:r>
                  <a:rPr lang="zh-CN" altLang="en-US">
                    <a:noFill/>
                  </a:rPr>
                  <a:t> </a:t>
                </a:r>
              </a:p>
            </p:txBody>
          </p:sp>
        </mc:Fallback>
      </mc:AlternateContent>
      <p:pic>
        <p:nvPicPr>
          <p:cNvPr id="2054" name="Picture 6" descr="lo;ín &#10;a I OIBICI-J ">
            <a:extLst>
              <a:ext uri="{FF2B5EF4-FFF2-40B4-BE49-F238E27FC236}">
                <a16:creationId xmlns:a16="http://schemas.microsoft.com/office/drawing/2014/main" id="{69712D09-BB8B-41E7-9495-0BBF00209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3214416"/>
            <a:ext cx="3581400" cy="1352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BE2BA42-2DE8-446C-AA78-8D451760038F}"/>
                  </a:ext>
                </a:extLst>
              </p:cNvPr>
              <p:cNvSpPr txBox="1"/>
              <p:nvPr/>
            </p:nvSpPr>
            <p:spPr>
              <a:xfrm>
                <a:off x="431325" y="4401952"/>
                <a:ext cx="8281350" cy="816955"/>
              </a:xfrm>
              <a:prstGeom prst="rect">
                <a:avLst/>
              </a:prstGeom>
              <a:noFill/>
            </p:spPr>
            <p:txBody>
              <a:bodyPr wrap="square" rtlCol="0">
                <a:spAutoFit/>
              </a:bodyPr>
              <a:lstStyle/>
              <a:p>
                <a:pPr algn="just">
                  <a:lnSpc>
                    <a:spcPct val="125000"/>
                  </a:lnSpc>
                </a:pPr>
                <a:r>
                  <a:rPr lang="zh-CN" altLang="en-US" b="1" dirty="0">
                    <a:latin typeface="黑体" panose="02010609060101010101" pitchFamily="49" charset="-122"/>
                    <a:ea typeface="黑体" panose="02010609060101010101" pitchFamily="49" charset="-122"/>
                  </a:rPr>
                  <a:t>参数</a:t>
                </a:r>
                <a:r>
                  <a:rPr lang="en-US" altLang="zh-CN" b="1" dirty="0">
                    <a:latin typeface="黑体" panose="02010609060101010101" pitchFamily="49" charset="-122"/>
                    <a:ea typeface="黑体" panose="02010609060101010101" pitchFamily="49" charset="-122"/>
                  </a:rPr>
                  <a:t>：</a:t>
                </a:r>
              </a:p>
              <a:p>
                <a:pPr indent="468000" algn="just">
                  <a:lnSpc>
                    <a:spcPct val="125000"/>
                  </a:lnSpc>
                </a:pP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a</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a:t>
                </a:r>
                <a:r>
                  <a:rPr kumimoji="1" lang="zh-CN" altLang="zh-CN" dirty="0">
                    <a:latin typeface="Times New Roman" panose="02020603050405020304" pitchFamily="18" charset="0"/>
                    <a:ea typeface="微软雅黑 Light" panose="020B0502040204020203" pitchFamily="34" charset="-122"/>
                  </a:rPr>
                  <a:t>被特征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覆盖的时间序列中的区域。</a:t>
                </a:r>
                <a:endParaRPr kumimoji="1" lang="en-US" altLang="zh-CN" dirty="0">
                  <a:latin typeface="Times New Roman" panose="02020603050405020304" pitchFamily="18" charset="0"/>
                  <a:ea typeface="微软雅黑 Light" panose="020B0502040204020203" pitchFamily="34" charset="-122"/>
                </a:endParaRPr>
              </a:p>
            </p:txBody>
          </p:sp>
        </mc:Choice>
        <mc:Fallback xmlns="">
          <p:sp>
            <p:nvSpPr>
              <p:cNvPr id="7" name="文本框 6">
                <a:extLst>
                  <a:ext uri="{FF2B5EF4-FFF2-40B4-BE49-F238E27FC236}">
                    <a16:creationId xmlns:a16="http://schemas.microsoft.com/office/drawing/2014/main" id="{CBE2BA42-2DE8-446C-AA78-8D451760038F}"/>
                  </a:ext>
                </a:extLst>
              </p:cNvPr>
              <p:cNvSpPr txBox="1">
                <a:spLocks noRot="1" noChangeAspect="1" noMove="1" noResize="1" noEditPoints="1" noAdjustHandles="1" noChangeArrowheads="1" noChangeShapeType="1" noTextEdit="1"/>
              </p:cNvSpPr>
              <p:nvPr/>
            </p:nvSpPr>
            <p:spPr>
              <a:xfrm>
                <a:off x="431325" y="4401952"/>
                <a:ext cx="8281350" cy="816955"/>
              </a:xfrm>
              <a:prstGeom prst="rect">
                <a:avLst/>
              </a:prstGeom>
              <a:blipFill>
                <a:blip r:embed="rId4"/>
                <a:stretch>
                  <a:fillRect l="-663" t="-1493" b="-52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85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利用突发特征构建突发事件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784830"/>
              </a:xfrm>
              <a:prstGeom prst="rect">
                <a:avLst/>
              </a:prstGeom>
              <a:noFill/>
            </p:spPr>
            <p:txBody>
              <a:bodyPr wrap="square" rtlCol="0">
                <a:spAutoFit/>
              </a:bodyPr>
              <a:lstStyle/>
              <a:p>
                <a:pPr algn="just">
                  <a:lnSpc>
                    <a:spcPct val="125000"/>
                  </a:lnSpc>
                </a:pPr>
                <a:r>
                  <a:rPr lang="zh-CN" altLang="zh-CN" b="1" dirty="0">
                    <a:latin typeface="黑体" panose="02010609060101010101" pitchFamily="49" charset="-122"/>
                    <a:ea typeface="黑体" panose="02010609060101010101" pitchFamily="49" charset="-122"/>
                  </a:rPr>
                  <a:t>计算</a:t>
                </a:r>
                <a14:m>
                  <m:oMath xmlns:m="http://schemas.openxmlformats.org/officeDocument/2006/math">
                    <m:r>
                      <a:rPr lang="zh-CN" altLang="zh-CN" b="1" i="1">
                        <a:latin typeface="Cambria Math" panose="02040503050406030204" pitchFamily="18" charset="0"/>
                        <a:ea typeface="Calibri" panose="020F0502020204030204" pitchFamily="34" charset="0"/>
                      </a:rPr>
                      <m:t>𝐏</m:t>
                    </m:r>
                    <m:d>
                      <m:dPr>
                        <m:ctrlPr>
                          <a:rPr lang="zh-CN" altLang="zh-CN" b="1" i="1">
                            <a:latin typeface="Cambria Math" panose="02040503050406030204" pitchFamily="18" charset="0"/>
                            <a:ea typeface="Calibri" panose="020F0502020204030204" pitchFamily="34" charset="0"/>
                          </a:rPr>
                        </m:ctrlPr>
                      </m:dPr>
                      <m:e>
                        <m:r>
                          <a:rPr lang="zh-CN" altLang="zh-CN" b="1" i="1">
                            <a:latin typeface="Cambria Math" panose="02040503050406030204" pitchFamily="18" charset="0"/>
                            <a:ea typeface="Calibri" panose="020F0502020204030204" pitchFamily="34" charset="0"/>
                          </a:rPr>
                          <m:t>𝑫</m:t>
                        </m:r>
                      </m:e>
                      <m:e>
                        <m:sSub>
                          <m:sSubPr>
                            <m:ctrlPr>
                              <a:rPr lang="zh-CN" altLang="zh-CN" b="1" i="1">
                                <a:latin typeface="Cambria Math" panose="02040503050406030204" pitchFamily="18" charset="0"/>
                                <a:ea typeface="Calibri" panose="020F0502020204030204" pitchFamily="34" charset="0"/>
                              </a:rPr>
                            </m:ctrlPr>
                          </m:sSubPr>
                          <m:e>
                            <m:r>
                              <a:rPr lang="zh-CN" altLang="zh-CN" b="1" i="1">
                                <a:latin typeface="Cambria Math" panose="02040503050406030204" pitchFamily="18" charset="0"/>
                                <a:ea typeface="Calibri" panose="020F0502020204030204" pitchFamily="34" charset="0"/>
                              </a:rPr>
                              <m:t>𝑬</m:t>
                            </m:r>
                          </m:e>
                          <m:sub>
                            <m:r>
                              <a:rPr lang="zh-CN" altLang="zh-CN" b="1" i="1">
                                <a:latin typeface="Cambria Math" panose="02040503050406030204" pitchFamily="18" charset="0"/>
                                <a:ea typeface="Calibri" panose="020F0502020204030204" pitchFamily="34" charset="0"/>
                              </a:rPr>
                              <m:t>𝒌</m:t>
                            </m:r>
                          </m:sub>
                        </m:sSub>
                      </m:e>
                    </m:d>
                  </m:oMath>
                </a14:m>
                <a:r>
                  <a:rPr lang="en-US" altLang="zh-CN" b="1" dirty="0">
                    <a:latin typeface="黑体" panose="02010609060101010101" pitchFamily="49" charset="-122"/>
                    <a:ea typeface="黑体" panose="02010609060101010101" pitchFamily="49" charset="-122"/>
                  </a:rPr>
                  <a:t>：</a:t>
                </a:r>
              </a:p>
              <a:p>
                <a:pPr algn="just">
                  <a:lnSpc>
                    <a:spcPct val="125000"/>
                  </a:lnSpc>
                </a:pPr>
                <a:r>
                  <a:rPr kumimoji="1" lang="zh-CN" altLang="en-US" dirty="0">
                    <a:latin typeface="Times New Roman" panose="02020603050405020304" pitchFamily="18" charset="0"/>
                    <a:ea typeface="微软雅黑 Light" panose="020B0502040204020203" pitchFamily="34" charset="-122"/>
                  </a:rPr>
                  <a:t>文中假设特征的分布是独立的，并计算</a:t>
                </a:r>
                <a14:m>
                  <m:oMath xmlns:m="http://schemas.openxmlformats.org/officeDocument/2006/math">
                    <m:r>
                      <a:rPr kumimoji="1" lang="x-IV_mathan" altLang="zh-CN">
                        <a:latin typeface="Cambria Math" panose="02040503050406030204" pitchFamily="18" charset="0"/>
                        <a:ea typeface="微软雅黑 Light" panose="020B0502040204020203" pitchFamily="34" charset="-122"/>
                      </a:rPr>
                      <m:t>𝑃</m:t>
                    </m:r>
                    <m:d>
                      <m:dPr>
                        <m:ctrlPr>
                          <a:rPr kumimoji="1" lang="x-IV_mathan" altLang="zh-CN" i="1">
                            <a:latin typeface="Cambria Math" panose="02040503050406030204" pitchFamily="18" charset="0"/>
                            <a:ea typeface="微软雅黑 Light" panose="020B0502040204020203" pitchFamily="34" charset="-122"/>
                          </a:rPr>
                        </m:ctrlPr>
                      </m:dPr>
                      <m:e>
                        <m:r>
                          <a:rPr kumimoji="1" lang="x-IV_mathan" altLang="zh-CN">
                            <a:latin typeface="Cambria Math" panose="02040503050406030204" pitchFamily="18" charset="0"/>
                            <a:ea typeface="微软雅黑 Light" panose="020B0502040204020203" pitchFamily="34" charset="-122"/>
                          </a:rPr>
                          <m:t>𝐷</m:t>
                        </m:r>
                      </m:e>
                      <m:e>
                        <m:sSub>
                          <m:sSubPr>
                            <m:ctrlPr>
                              <a:rPr kumimoji="1" lang="x-IV_mathan" altLang="zh-CN" i="1">
                                <a:latin typeface="Cambria Math" panose="02040503050406030204" pitchFamily="18" charset="0"/>
                                <a:ea typeface="微软雅黑 Light" panose="020B0502040204020203" pitchFamily="34" charset="-122"/>
                              </a:rPr>
                            </m:ctrlPr>
                          </m:sSubPr>
                          <m:e>
                            <m:r>
                              <a:rPr kumimoji="1" lang="x-IV_mathan" altLang="zh-CN">
                                <a:latin typeface="Cambria Math" panose="02040503050406030204" pitchFamily="18" charset="0"/>
                                <a:ea typeface="微软雅黑 Light" panose="020B0502040204020203" pitchFamily="34" charset="-122"/>
                              </a:rPr>
                              <m:t>𝐸</m:t>
                            </m:r>
                          </m:e>
                          <m:sub>
                            <m:r>
                              <a:rPr kumimoji="1" lang="x-IV_mathan" altLang="zh-CN">
                                <a:latin typeface="Cambria Math" panose="02040503050406030204" pitchFamily="18" charset="0"/>
                                <a:ea typeface="微软雅黑 Light" panose="020B0502040204020203" pitchFamily="34" charset="-122"/>
                              </a:rPr>
                              <m:t>𝑘</m:t>
                            </m:r>
                          </m:sub>
                        </m:sSub>
                      </m:e>
                    </m:d>
                  </m:oMath>
                </a14:m>
                <a:r>
                  <a:rPr kumimoji="1" lang="zh-CN" altLang="en-US" dirty="0">
                    <a:latin typeface="Times New Roman" panose="02020603050405020304" pitchFamily="18" charset="0"/>
                    <a:ea typeface="微软雅黑 Light" panose="020B0502040204020203" pitchFamily="34" charset="-122"/>
                  </a:rPr>
                  <a:t>如下：</a:t>
                </a:r>
                <a:endParaRPr kumimoji="1" lang="en-US" altLang="zh-CN" dirty="0">
                  <a:latin typeface="Times New Roman" panose="02020603050405020304" pitchFamily="18" charset="0"/>
                  <a:ea typeface="微软雅黑 Light" panose="020B0502040204020203" pitchFamily="34"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784830"/>
              </a:xfrm>
              <a:prstGeom prst="rect">
                <a:avLst/>
              </a:prstGeom>
              <a:blipFill>
                <a:blip r:embed="rId2"/>
                <a:stretch>
                  <a:fillRect l="-663" t="-2326" b="-6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BE2BA42-2DE8-446C-AA78-8D451760038F}"/>
                  </a:ext>
                </a:extLst>
              </p:cNvPr>
              <p:cNvSpPr txBox="1"/>
              <p:nvPr/>
            </p:nvSpPr>
            <p:spPr>
              <a:xfrm>
                <a:off x="431325" y="4761913"/>
                <a:ext cx="8281350" cy="2096087"/>
              </a:xfrm>
              <a:prstGeom prst="rect">
                <a:avLst/>
              </a:prstGeom>
              <a:noFill/>
            </p:spPr>
            <p:txBody>
              <a:bodyPr wrap="square" rtlCol="0">
                <a:spAutoFit/>
              </a:bodyPr>
              <a:lstStyle/>
              <a:p>
                <a:pPr algn="just">
                  <a:lnSpc>
                    <a:spcPct val="125000"/>
                  </a:lnSpc>
                </a:pPr>
                <a:r>
                  <a:rPr lang="zh-CN" altLang="en-US" b="1" dirty="0">
                    <a:latin typeface="黑体" panose="02010609060101010101" pitchFamily="49" charset="-122"/>
                    <a:ea typeface="黑体" panose="02010609060101010101" pitchFamily="49" charset="-122"/>
                  </a:rPr>
                  <a:t>参数</a:t>
                </a:r>
                <a:r>
                  <a:rPr lang="en-US" altLang="zh-CN" b="1" dirty="0">
                    <a:latin typeface="黑体" panose="02010609060101010101" pitchFamily="49" charset="-122"/>
                    <a:ea typeface="黑体" panose="02010609060101010101" pitchFamily="49" charset="-122"/>
                  </a:rPr>
                  <a:t>：</a:t>
                </a:r>
              </a:p>
              <a:p>
                <a:pPr indent="468000" algn="just">
                  <a:lnSpc>
                    <a:spcPct val="125000"/>
                  </a:lnSpc>
                </a:pPr>
                <a14:m>
                  <m:oMath xmlns:m="http://schemas.openxmlformats.org/officeDocument/2006/math">
                    <m:r>
                      <m:rPr>
                        <m:sty m:val="p"/>
                      </m:rPr>
                      <a:rPr kumimoji="1" lang="en-US" altLang="zh-CN" i="1" smtClean="0">
                        <a:latin typeface="Cambria Math" panose="02040503050406030204" pitchFamily="18" charset="0"/>
                        <a:ea typeface="微软雅黑 Light" panose="020B0502040204020203" pitchFamily="34" charset="-122"/>
                      </a:rPr>
                      <m:t>M</m:t>
                    </m:r>
                  </m:oMath>
                </a14:m>
                <a:r>
                  <a:rPr kumimoji="1" lang="zh-CN" altLang="en-US" dirty="0">
                    <a:latin typeface="Times New Roman" panose="02020603050405020304" pitchFamily="18" charset="0"/>
                    <a:ea typeface="微软雅黑 Light" panose="020B0502040204020203" pitchFamily="34" charset="-122"/>
                  </a:rPr>
                  <a:t>：</a:t>
                </a:r>
                <a:r>
                  <a:rPr kumimoji="1" lang="zh-CN" altLang="zh-CN" dirty="0">
                    <a:latin typeface="Times New Roman" panose="02020603050405020304" pitchFamily="18" charset="0"/>
                    <a:ea typeface="微软雅黑 Light" panose="020B0502040204020203" pitchFamily="34" charset="-122"/>
                  </a:rPr>
                  <a:t>包含突发事件</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的一系列文档</a:t>
                </a:r>
                <a:r>
                  <a:rPr kumimoji="1" lang="en-US" altLang="zh-CN" dirty="0">
                    <a:latin typeface="Times New Roman" panose="02020603050405020304" pitchFamily="18" charset="0"/>
                    <a:ea typeface="微软雅黑 Light" panose="020B0502040204020203" pitchFamily="34" charset="-122"/>
                  </a:rPr>
                  <a:t>.</a:t>
                </a:r>
              </a:p>
              <a:p>
                <a:pPr algn="just">
                  <a:lnSpc>
                    <a:spcPct val="200000"/>
                  </a:lnSpc>
                </a:pPr>
                <a:r>
                  <a:rPr kumimoji="1" lang="zh-CN" altLang="en-US" b="1" dirty="0">
                    <a:latin typeface="黑体" panose="02010609060101010101" pitchFamily="49" charset="-122"/>
                    <a:ea typeface="黑体" panose="02010609060101010101" pitchFamily="49" charset="-122"/>
                  </a:rPr>
                  <a:t>理解：</a:t>
                </a:r>
                <a:endParaRPr kumimoji="1" lang="en-US" altLang="zh-CN" b="1" dirty="0">
                  <a:latin typeface="黑体" panose="02010609060101010101" pitchFamily="49" charset="-122"/>
                  <a:ea typeface="黑体" panose="02010609060101010101" pitchFamily="49" charset="-122"/>
                </a:endParaRP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如果事件与特征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相关，则希望包含</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的文档越多越好，如果事件与特征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无关，则希望包含</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的文档越少越好。</a:t>
                </a:r>
              </a:p>
            </p:txBody>
          </p:sp>
        </mc:Choice>
        <mc:Fallback xmlns="">
          <p:sp>
            <p:nvSpPr>
              <p:cNvPr id="7" name="文本框 6">
                <a:extLst>
                  <a:ext uri="{FF2B5EF4-FFF2-40B4-BE49-F238E27FC236}">
                    <a16:creationId xmlns:a16="http://schemas.microsoft.com/office/drawing/2014/main" id="{CBE2BA42-2DE8-446C-AA78-8D451760038F}"/>
                  </a:ext>
                </a:extLst>
              </p:cNvPr>
              <p:cNvSpPr txBox="1">
                <a:spLocks noRot="1" noChangeAspect="1" noMove="1" noResize="1" noEditPoints="1" noAdjustHandles="1" noChangeArrowheads="1" noChangeShapeType="1" noTextEdit="1"/>
              </p:cNvSpPr>
              <p:nvPr/>
            </p:nvSpPr>
            <p:spPr>
              <a:xfrm>
                <a:off x="431325" y="4761913"/>
                <a:ext cx="8281350" cy="2096087"/>
              </a:xfrm>
              <a:prstGeom prst="rect">
                <a:avLst/>
              </a:prstGeom>
              <a:blipFill>
                <a:blip r:embed="rId3"/>
                <a:stretch>
                  <a:fillRect l="-663" t="-581" r="-589" b="-1453"/>
                </a:stretch>
              </a:blipFill>
            </p:spPr>
            <p:txBody>
              <a:bodyPr/>
              <a:lstStyle/>
              <a:p>
                <a:r>
                  <a:rPr lang="zh-CN" altLang="en-US">
                    <a:noFill/>
                  </a:rPr>
                  <a:t> </a:t>
                </a:r>
              </a:p>
            </p:txBody>
          </p:sp>
        </mc:Fallback>
      </mc:AlternateContent>
      <p:pic>
        <p:nvPicPr>
          <p:cNvPr id="3074" name="Picture 2" descr="II)jl &#10;ТЛ7Т ">
            <a:extLst>
              <a:ext uri="{FF2B5EF4-FFF2-40B4-BE49-F238E27FC236}">
                <a16:creationId xmlns:a16="http://schemas.microsoft.com/office/drawing/2014/main" id="{5703F804-514E-4710-B1C9-A381F22CD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238" y="2521918"/>
            <a:ext cx="4962204" cy="23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6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利用突发特征构建突发事件</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341640"/>
            <a:ext cx="8281350" cy="438582"/>
          </a:xfrm>
          <a:prstGeom prst="rect">
            <a:avLst/>
          </a:prstGeom>
          <a:noFill/>
        </p:spPr>
        <p:txBody>
          <a:bodyPr wrap="square" rtlCol="0">
            <a:spAutoFit/>
          </a:bodyPr>
          <a:lstStyle/>
          <a:p>
            <a:pPr algn="just">
              <a:lnSpc>
                <a:spcPct val="125000"/>
              </a:lnSpc>
            </a:pPr>
            <a:r>
              <a:rPr lang="zh-CN" altLang="en-US" b="1" dirty="0">
                <a:latin typeface="黑体" panose="02010609060101010101" pitchFamily="49" charset="-122"/>
                <a:ea typeface="黑体" panose="02010609060101010101" pitchFamily="49" charset="-122"/>
              </a:rPr>
              <a:t>最终目标函数转化为：</a:t>
            </a:r>
            <a:endParaRPr kumimoji="1" lang="en-US" altLang="zh-CN" dirty="0">
              <a:latin typeface="Times New Roman" panose="02020603050405020304" pitchFamily="18" charset="0"/>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BE2BA42-2DE8-446C-AA78-8D451760038F}"/>
                  </a:ext>
                </a:extLst>
              </p:cNvPr>
              <p:cNvSpPr txBox="1"/>
              <p:nvPr/>
            </p:nvSpPr>
            <p:spPr>
              <a:xfrm>
                <a:off x="431325" y="3947488"/>
                <a:ext cx="8281350" cy="2169825"/>
              </a:xfrm>
              <a:prstGeom prst="rect">
                <a:avLst/>
              </a:prstGeom>
              <a:noFill/>
            </p:spPr>
            <p:txBody>
              <a:bodyPr wrap="square" rtlCol="0">
                <a:spAutoFit/>
              </a:bodyPr>
              <a:lstStyle/>
              <a:p>
                <a:pPr indent="468000" algn="just">
                  <a:lnSpc>
                    <a:spcPct val="125000"/>
                  </a:lnSpc>
                </a:pPr>
                <a:r>
                  <a:rPr kumimoji="1" lang="en-US" altLang="zh-CN" dirty="0">
                    <a:latin typeface="Times New Roman" panose="02020603050405020304" pitchFamily="18" charset="0"/>
                    <a:ea typeface="微软雅黑 Light" panose="020B0502040204020203" pitchFamily="34" charset="-122"/>
                  </a:rPr>
                  <a:t>1</a:t>
                </a:r>
                <a:r>
                  <a:rPr kumimoji="1" lang="zh-CN" altLang="en-US" dirty="0">
                    <a:latin typeface="Times New Roman" panose="02020603050405020304" pitchFamily="18" charset="0"/>
                    <a:ea typeface="微软雅黑 Light" panose="020B0502040204020203" pitchFamily="34" charset="-122"/>
                  </a:rPr>
                  <a:t>）</a:t>
                </a:r>
                <a:r>
                  <a:rPr kumimoji="1" lang="zh-CN" altLang="zh-CN" dirty="0">
                    <a:latin typeface="Times New Roman" panose="02020603050405020304" pitchFamily="18" charset="0"/>
                    <a:ea typeface="微软雅黑 Light" panose="020B0502040204020203" pitchFamily="34" charset="-122"/>
                  </a:rPr>
                  <a:t>如果</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c</m:t>
                    </m:r>
                  </m:oMath>
                </a14:m>
                <a:r>
                  <a:rPr kumimoji="1" lang="zh-CN" altLang="zh-CN" dirty="0">
                    <a:latin typeface="Times New Roman" panose="02020603050405020304" pitchFamily="18" charset="0"/>
                    <a:ea typeface="微软雅黑 Light" panose="020B0502040204020203" pitchFamily="34" charset="-122"/>
                  </a:rPr>
                  <a:t>变得更小，说明选中</a:t>
                </a:r>
                <a:r>
                  <a:rPr kumimoji="1" lang="zh-CN" altLang="en-US" dirty="0">
                    <a:latin typeface="Times New Roman" panose="02020603050405020304" pitchFamily="18" charset="0"/>
                    <a:ea typeface="微软雅黑 Light" panose="020B0502040204020203" pitchFamily="34" charset="-122"/>
                  </a:rPr>
                  <a:t>的</a:t>
                </a:r>
                <a:r>
                  <a:rPr kumimoji="1" lang="zh-CN" altLang="zh-CN" dirty="0">
                    <a:latin typeface="Times New Roman" panose="02020603050405020304" pitchFamily="18" charset="0"/>
                    <a:ea typeface="微软雅黑 Light" panose="020B0502040204020203" pitchFamily="34" charset="-122"/>
                  </a:rPr>
                  <a:t>特征与事件强烈相关；</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en-US" altLang="zh-CN" dirty="0">
                    <a:latin typeface="Times New Roman" panose="02020603050405020304" pitchFamily="18" charset="0"/>
                    <a:ea typeface="微软雅黑 Light" panose="020B0502040204020203" pitchFamily="34" charset="-122"/>
                  </a:rPr>
                  <a:t>2</a:t>
                </a:r>
                <a:r>
                  <a:rPr kumimoji="1" lang="zh-CN" altLang="en-US" dirty="0">
                    <a:latin typeface="Times New Roman" panose="02020603050405020304" pitchFamily="18" charset="0"/>
                    <a:ea typeface="微软雅黑 Light" panose="020B0502040204020203" pitchFamily="34" charset="-122"/>
                  </a:rPr>
                  <a:t>）</a:t>
                </a:r>
                <a:r>
                  <a:rPr kumimoji="1" lang="zh-CN" altLang="zh-CN" dirty="0">
                    <a:latin typeface="Times New Roman" panose="02020603050405020304" pitchFamily="18" charset="0"/>
                    <a:ea typeface="微软雅黑 Light" panose="020B0502040204020203" pitchFamily="34" charset="-122"/>
                  </a:rPr>
                  <a:t>如果突发特征之间</a:t>
                </a:r>
                <a:r>
                  <a:rPr kumimoji="1" lang="zh-CN" altLang="en-US" dirty="0">
                    <a:latin typeface="Times New Roman" panose="02020603050405020304" pitchFamily="18" charset="0"/>
                    <a:ea typeface="微软雅黑 Light" panose="020B0502040204020203" pitchFamily="34" charset="-122"/>
                  </a:rPr>
                  <a:t>的时间分布</a:t>
                </a:r>
                <a:r>
                  <a:rPr kumimoji="1" lang="zh-CN" altLang="zh-CN" dirty="0">
                    <a:latin typeface="Times New Roman" panose="02020603050405020304" pitchFamily="18" charset="0"/>
                    <a:ea typeface="微软雅黑 Light" panose="020B0502040204020203" pitchFamily="34" charset="-122"/>
                  </a:rPr>
                  <a:t>非常相似，则会降低</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c</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，如果不同突发特征之间的时间序列完全重合，则式中最后一项为</a:t>
                </a:r>
                <a:r>
                  <a:rPr kumimoji="1" lang="en-US" altLang="zh-CN" dirty="0">
                    <a:latin typeface="Times New Roman" panose="02020603050405020304" pitchFamily="18" charset="0"/>
                    <a:ea typeface="微软雅黑 Light" panose="020B0502040204020203" pitchFamily="34" charset="-122"/>
                  </a:rPr>
                  <a:t>0</a:t>
                </a:r>
                <a:r>
                  <a:rPr kumimoji="1" lang="zh-CN" altLang="zh-CN"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en-US" altLang="zh-CN" dirty="0">
                    <a:latin typeface="Times New Roman" panose="02020603050405020304" pitchFamily="18" charset="0"/>
                    <a:ea typeface="微软雅黑 Light" panose="020B0502040204020203" pitchFamily="34" charset="-122"/>
                  </a:rPr>
                  <a:t>3</a:t>
                </a:r>
                <a:r>
                  <a:rPr kumimoji="1" lang="zh-CN" altLang="en-US" dirty="0">
                    <a:latin typeface="Times New Roman" panose="02020603050405020304" pitchFamily="18" charset="0"/>
                    <a:ea typeface="微软雅黑 Light" panose="020B0502040204020203" pitchFamily="34" charset="-122"/>
                  </a:rPr>
                  <a:t>）如果突发特征不是频繁地共同出现在这些文档中而被视为同一事件的特征，则目标函数会增大，换言之，希望事件的所有突发特征集中出现在某些文档中。</a:t>
                </a:r>
                <a:endParaRPr kumimoji="1" lang="en-US" altLang="zh-CN" dirty="0">
                  <a:latin typeface="Times New Roman" panose="02020603050405020304" pitchFamily="18" charset="0"/>
                  <a:ea typeface="微软雅黑 Light" panose="020B0502040204020203" pitchFamily="34" charset="-122"/>
                </a:endParaRPr>
              </a:p>
            </p:txBody>
          </p:sp>
        </mc:Choice>
        <mc:Fallback xmlns="">
          <p:sp>
            <p:nvSpPr>
              <p:cNvPr id="7" name="文本框 6">
                <a:extLst>
                  <a:ext uri="{FF2B5EF4-FFF2-40B4-BE49-F238E27FC236}">
                    <a16:creationId xmlns:a16="http://schemas.microsoft.com/office/drawing/2014/main" id="{CBE2BA42-2DE8-446C-AA78-8D451760038F}"/>
                  </a:ext>
                </a:extLst>
              </p:cNvPr>
              <p:cNvSpPr txBox="1">
                <a:spLocks noRot="1" noChangeAspect="1" noMove="1" noResize="1" noEditPoints="1" noAdjustHandles="1" noChangeArrowheads="1" noChangeShapeType="1" noTextEdit="1"/>
              </p:cNvSpPr>
              <p:nvPr/>
            </p:nvSpPr>
            <p:spPr>
              <a:xfrm>
                <a:off x="431325" y="3947488"/>
                <a:ext cx="8281350" cy="2169825"/>
              </a:xfrm>
              <a:prstGeom prst="rect">
                <a:avLst/>
              </a:prstGeom>
              <a:blipFill>
                <a:blip r:embed="rId2"/>
                <a:stretch>
                  <a:fillRect l="-663" r="-589" b="-2254"/>
                </a:stretch>
              </a:blipFill>
            </p:spPr>
            <p:txBody>
              <a:bodyPr/>
              <a:lstStyle/>
              <a:p>
                <a:r>
                  <a:rPr lang="zh-CN" altLang="en-US">
                    <a:noFill/>
                  </a:rPr>
                  <a:t> </a:t>
                </a:r>
              </a:p>
            </p:txBody>
          </p:sp>
        </mc:Fallback>
      </mc:AlternateContent>
      <p:pic>
        <p:nvPicPr>
          <p:cNvPr id="6146" name="Picture 2" descr="c(EkID) &#10;IBI &#10;IBI &#10;In(lDjl) ¯ In(lMl &#10;nlBI I &#10;+ I In(IMI) - In &#10;UBI I &#10;- IDjI) ">
            <a:extLst>
              <a:ext uri="{FF2B5EF4-FFF2-40B4-BE49-F238E27FC236}">
                <a16:creationId xmlns:a16="http://schemas.microsoft.com/office/drawing/2014/main" id="{ED057276-E450-4BF0-9095-2E379A7BD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846" y="1780222"/>
            <a:ext cx="5045925" cy="21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8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二 利用突发特征构建突发事件</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03316"/>
          </a:xfrm>
          <a:prstGeom prst="rect">
            <a:avLst/>
          </a:prstGeom>
          <a:noFill/>
        </p:spPr>
        <p:txBody>
          <a:bodyPr wrap="square" rtlCol="0">
            <a:spAutoFit/>
          </a:bodyPr>
          <a:lstStyle/>
          <a:p>
            <a:pPr algn="just">
              <a:lnSpc>
                <a:spcPct val="125000"/>
              </a:lnSpc>
            </a:pPr>
            <a:r>
              <a:rPr lang="zh-CN" altLang="en-US" b="1" dirty="0">
                <a:latin typeface="黑体" panose="02010609060101010101" pitchFamily="49" charset="-122"/>
                <a:ea typeface="黑体" panose="02010609060101010101" pitchFamily="49" charset="-122"/>
              </a:rPr>
              <a:t>将突发特征组成突发事件的算法：</a:t>
            </a:r>
            <a:endParaRPr kumimoji="1" lang="en-US" altLang="zh-CN" dirty="0">
              <a:latin typeface="Times New Roman" panose="02020603050405020304" pitchFamily="18" charset="0"/>
              <a:ea typeface="微软雅黑 Light" panose="020B0502040204020203" pitchFamily="34" charset="-122"/>
            </a:endParaRPr>
          </a:p>
        </p:txBody>
      </p:sp>
      <p:pic>
        <p:nvPicPr>
          <p:cNvPr id="5122" name="Picture 2" descr="Algorithm 1 IIB-Event(B, D) &#10;Input: A set of bursty föatures, B, and the set of &#10;documents D that contains bursty features in B; &#10;Output: A list of bursty events, {El, ... , Ek}; &#10;l: &#10;2: &#10;4: &#10;5: &#10;6: &#10;8: &#10;9: &#10;10: &#10;12: &#10;13: &#10;repeat &#10;compute Ek by minimizing Eq. (12), using B &#10;and D; &#10;for each ej e Ek do &#10;if e, 1 then &#10;end if &#10;end for &#10;until 113' I 1 &#10;return {El, ... , ">
            <a:extLst>
              <a:ext uri="{FF2B5EF4-FFF2-40B4-BE49-F238E27FC236}">
                <a16:creationId xmlns:a16="http://schemas.microsoft.com/office/drawing/2014/main" id="{383514AB-34C6-46FC-9387-AF66EF2DF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189" y="2140404"/>
            <a:ext cx="4531240" cy="422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40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sz="2700" dirty="0">
                <a:solidFill>
                  <a:schemeClr val="tx1"/>
                </a:solidFill>
              </a:rPr>
              <a:t>目录</a:t>
            </a:r>
          </a:p>
        </p:txBody>
      </p:sp>
      <p:sp>
        <p:nvSpPr>
          <p:cNvPr id="5" name="矩形 4"/>
          <p:cNvSpPr/>
          <p:nvPr/>
        </p:nvSpPr>
        <p:spPr>
          <a:xfrm>
            <a:off x="1197644" y="2455324"/>
            <a:ext cx="3828118" cy="41549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微软雅黑"/>
                <a:ea typeface="微软雅黑"/>
                <a:cs typeface="+mn-cs"/>
              </a:rPr>
              <a:t>本文所要解决的问题</a:t>
            </a:r>
          </a:p>
        </p:txBody>
      </p:sp>
      <p:sp>
        <p:nvSpPr>
          <p:cNvPr id="6" name="矩形 5"/>
          <p:cNvSpPr/>
          <p:nvPr/>
        </p:nvSpPr>
        <p:spPr>
          <a:xfrm>
            <a:off x="1197644" y="3539311"/>
            <a:ext cx="4340182" cy="41549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微软雅黑"/>
                <a:ea typeface="微软雅黑"/>
                <a:cs typeface="+mn-cs"/>
              </a:rPr>
              <a:t>采用的方法</a:t>
            </a:r>
          </a:p>
        </p:txBody>
      </p:sp>
      <p:sp>
        <p:nvSpPr>
          <p:cNvPr id="14" name="矩形 13"/>
          <p:cNvSpPr>
            <a:spLocks noChangeAspect="1"/>
          </p:cNvSpPr>
          <p:nvPr/>
        </p:nvSpPr>
        <p:spPr>
          <a:xfrm rot="2700000">
            <a:off x="454973" y="2435531"/>
            <a:ext cx="432000" cy="43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文本框 14"/>
          <p:cNvSpPr txBox="1"/>
          <p:nvPr/>
        </p:nvSpPr>
        <p:spPr>
          <a:xfrm>
            <a:off x="538288" y="2455324"/>
            <a:ext cx="265364"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srgbClr val="FFFFFF"/>
                </a:solidFill>
                <a:effectLst/>
                <a:uLnTx/>
                <a:uFillTx/>
                <a:latin typeface="微软雅黑"/>
                <a:ea typeface="微软雅黑"/>
                <a:cs typeface="+mn-cs"/>
              </a:rPr>
              <a:t>1</a:t>
            </a:r>
            <a:endParaRPr kumimoji="0" lang="zh-CN" altLang="en-US" sz="21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17" name="矩形 16"/>
          <p:cNvSpPr>
            <a:spLocks noChangeAspect="1"/>
          </p:cNvSpPr>
          <p:nvPr/>
        </p:nvSpPr>
        <p:spPr>
          <a:xfrm rot="2700000">
            <a:off x="454970" y="4614870"/>
            <a:ext cx="432000" cy="43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矩形 18"/>
          <p:cNvSpPr/>
          <p:nvPr/>
        </p:nvSpPr>
        <p:spPr>
          <a:xfrm>
            <a:off x="1197641" y="4623297"/>
            <a:ext cx="4197459" cy="41549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微软雅黑"/>
                <a:ea typeface="微软雅黑"/>
                <a:cs typeface="+mn-cs"/>
              </a:rPr>
              <a:t>实验评估</a:t>
            </a:r>
          </a:p>
        </p:txBody>
      </p:sp>
      <p:sp>
        <p:nvSpPr>
          <p:cNvPr id="21" name="文本框 20"/>
          <p:cNvSpPr txBox="1"/>
          <p:nvPr/>
        </p:nvSpPr>
        <p:spPr>
          <a:xfrm>
            <a:off x="538288" y="4623297"/>
            <a:ext cx="265364"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srgbClr val="FFFFFF"/>
                </a:solidFill>
                <a:effectLst/>
                <a:uLnTx/>
                <a:uFillTx/>
                <a:latin typeface="微软雅黑"/>
                <a:ea typeface="微软雅黑"/>
                <a:cs typeface="+mn-cs"/>
              </a:rPr>
              <a:t>3</a:t>
            </a:r>
            <a:endParaRPr kumimoji="0" lang="zh-CN" altLang="en-US" sz="21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E3E816C9-CF1A-48E9-9531-85471560BD3A}"/>
              </a:ext>
            </a:extLst>
          </p:cNvPr>
          <p:cNvSpPr>
            <a:spLocks noChangeAspect="1"/>
          </p:cNvSpPr>
          <p:nvPr/>
        </p:nvSpPr>
        <p:spPr>
          <a:xfrm rot="2700000">
            <a:off x="454972" y="3525201"/>
            <a:ext cx="432000" cy="43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8" name="文本框 17">
            <a:extLst>
              <a:ext uri="{FF2B5EF4-FFF2-40B4-BE49-F238E27FC236}">
                <a16:creationId xmlns:a16="http://schemas.microsoft.com/office/drawing/2014/main" id="{2B519EE0-6F87-4F8D-9B2D-A314B9B1E12B}"/>
              </a:ext>
            </a:extLst>
          </p:cNvPr>
          <p:cNvSpPr txBox="1"/>
          <p:nvPr/>
        </p:nvSpPr>
        <p:spPr>
          <a:xfrm>
            <a:off x="545196" y="3539311"/>
            <a:ext cx="265364"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srgbClr val="FFFFFF"/>
                </a:solidFill>
                <a:effectLst/>
                <a:uLnTx/>
                <a:uFillTx/>
                <a:latin typeface="微软雅黑"/>
                <a:ea typeface="微软雅黑"/>
                <a:cs typeface="+mn-cs"/>
              </a:rPr>
              <a:t>2</a:t>
            </a:r>
            <a:endParaRPr kumimoji="0" lang="zh-CN" altLang="en-US" sz="2100" b="0" i="0" u="none" strike="noStrike" kern="1200" cap="none" spc="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4245560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三 突发事件的热点时间段的确定</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1685077"/>
              </a:xfrm>
              <a:prstGeom prst="rect">
                <a:avLst/>
              </a:prstGeom>
              <a:noFill/>
            </p:spPr>
            <p:txBody>
              <a:bodyPr wrap="square" rtlCol="0">
                <a:spAutoFit/>
              </a:bodyPr>
              <a:lstStyle/>
              <a:p>
                <a:pPr algn="just">
                  <a:lnSpc>
                    <a:spcPct val="125000"/>
                  </a:lnSpc>
                </a:pPr>
                <a:r>
                  <a:rPr lang="zh-CN" altLang="en-US" b="1" dirty="0">
                    <a:latin typeface="黑体" panose="02010609060101010101" pitchFamily="49" charset="-122"/>
                    <a:ea typeface="黑体" panose="02010609060101010101" pitchFamily="49" charset="-122"/>
                  </a:rPr>
                  <a:t>描述方式</a:t>
                </a:r>
                <a:r>
                  <a:rPr lang="en-US" altLang="zh-CN" b="1" dirty="0">
                    <a:latin typeface="黑体" panose="02010609060101010101" pitchFamily="49" charset="-122"/>
                    <a:ea typeface="黑体" panose="02010609060101010101" pitchFamily="49" charset="-122"/>
                  </a:rPr>
                  <a:t>：</a:t>
                </a: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令</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H</m:t>
                        </m:r>
                      </m:e>
                      <m:sub>
                        <m:r>
                          <m:rPr>
                            <m:sty m:val="p"/>
                          </m:rPr>
                          <a:rPr kumimoji="1" lang="zh-CN" altLang="zh-CN">
                            <a:latin typeface="Cambria Math" panose="02040503050406030204" pitchFamily="18" charset="0"/>
                            <a:ea typeface="微软雅黑 Light" panose="020B0502040204020203" pitchFamily="34" charset="-122"/>
                          </a:rPr>
                          <m:t>k</m:t>
                        </m:r>
                      </m:sub>
                    </m:sSub>
                    <m:r>
                      <a:rPr kumimoji="1" lang="zh-CN" altLang="zh-CN">
                        <a:latin typeface="Cambria Math" panose="02040503050406030204" pitchFamily="18" charset="0"/>
                        <a:ea typeface="微软雅黑 Light" panose="020B0502040204020203" pitchFamily="34" charset="-122"/>
                      </a:rPr>
                      <m:t>=</m:t>
                    </m:r>
                    <m:d>
                      <m:dPr>
                        <m:begChr m:val="{"/>
                        <m:endChr m:val="}"/>
                        <m:ctrlPr>
                          <a:rPr kumimoji="1" lang="zh-CN" altLang="zh-CN" i="1">
                            <a:latin typeface="Cambria Math" panose="02040503050406030204" pitchFamily="18" charset="0"/>
                            <a:ea typeface="微软雅黑 Light" panose="020B0502040204020203" pitchFamily="34" charset="-122"/>
                          </a:rPr>
                        </m:ctrlPr>
                      </m:dPr>
                      <m:e>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h</m:t>
                            </m:r>
                          </m:e>
                          <m:sub>
                            <m:r>
                              <a:rPr kumimoji="1" lang="zh-CN" altLang="zh-CN">
                                <a:latin typeface="Cambria Math" panose="02040503050406030204" pitchFamily="18" charset="0"/>
                                <a:ea typeface="微软雅黑 Light" panose="020B0502040204020203" pitchFamily="34" charset="-122"/>
                              </a:rPr>
                              <m:t>0</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h</m:t>
                            </m:r>
                          </m:e>
                          <m:sub>
                            <m:r>
                              <a:rPr kumimoji="1" lang="zh-CN" altLang="zh-CN">
                                <a:latin typeface="Cambria Math" panose="02040503050406030204" pitchFamily="18" charset="0"/>
                                <a:ea typeface="微软雅黑 Light" panose="020B0502040204020203" pitchFamily="34" charset="-122"/>
                              </a:rPr>
                              <m:t>1</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h</m:t>
                            </m:r>
                          </m:e>
                          <m:sub>
                            <m:r>
                              <m:rPr>
                                <m:sty m:val="p"/>
                              </m:rPr>
                              <a:rPr kumimoji="1" lang="zh-CN" altLang="zh-CN">
                                <a:latin typeface="Cambria Math" panose="02040503050406030204" pitchFamily="18" charset="0"/>
                                <a:ea typeface="微软雅黑 Light" panose="020B0502040204020203" pitchFamily="34" charset="-122"/>
                              </a:rPr>
                              <m:t>n</m:t>
                            </m:r>
                          </m:sub>
                        </m:sSub>
                        <m:r>
                          <a:rPr kumimoji="1" lang="zh-CN" altLang="en-US">
                            <a:latin typeface="Cambria Math" panose="02040503050406030204" pitchFamily="18" charset="0"/>
                            <a:ea typeface="微软雅黑 Light" panose="020B0502040204020203" pitchFamily="34" charset="-122"/>
                          </a:rPr>
                          <m:t> </m:t>
                        </m:r>
                      </m:e>
                    </m:d>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，其中</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h</m:t>
                        </m:r>
                      </m:e>
                      <m:sub>
                        <m:r>
                          <m:rPr>
                            <m:sty m:val="p"/>
                          </m:rPr>
                          <a:rPr kumimoji="1" lang="zh-CN" altLang="zh-CN">
                            <a:latin typeface="Cambria Math" panose="02040503050406030204" pitchFamily="18" charset="0"/>
                            <a:ea typeface="微软雅黑 Light" panose="020B0502040204020203" pitchFamily="34" charset="-122"/>
                          </a:rPr>
                          <m:t>i</m:t>
                        </m:r>
                      </m:sub>
                    </m:sSub>
                    <m:r>
                      <a:rPr kumimoji="1" lang="zh-CN" altLang="zh-CN">
                        <a:latin typeface="Cambria Math" panose="02040503050406030204" pitchFamily="18" charset="0"/>
                        <a:ea typeface="微软雅黑 Light" panose="020B0502040204020203" pitchFamily="34" charset="-122"/>
                      </a:rPr>
                      <m:t>∈</m:t>
                    </m:r>
                    <m:d>
                      <m:dPr>
                        <m:begChr m:val="{"/>
                        <m:endChr m:val="}"/>
                        <m:ctrlPr>
                          <a:rPr kumimoji="1" lang="zh-CN" altLang="zh-CN" i="1">
                            <a:latin typeface="Cambria Math" panose="02040503050406030204" pitchFamily="18" charset="0"/>
                            <a:ea typeface="微软雅黑 Light" panose="020B0502040204020203" pitchFamily="34" charset="-122"/>
                          </a:rPr>
                        </m:ctrlPr>
                      </m:dPr>
                      <m:e>
                        <m:r>
                          <a:rPr kumimoji="1" lang="zh-CN" altLang="zh-CN">
                            <a:latin typeface="Cambria Math" panose="02040503050406030204" pitchFamily="18" charset="0"/>
                            <a:ea typeface="微软雅黑 Light" panose="020B0502040204020203" pitchFamily="34" charset="-122"/>
                          </a:rPr>
                          <m:t>0,</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1</m:t>
                        </m:r>
                      </m:e>
                    </m:d>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，这里如果</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h</m:t>
                        </m:r>
                      </m:e>
                      <m:sub>
                        <m:r>
                          <m:rPr>
                            <m:sty m:val="p"/>
                          </m:rPr>
                          <a:rPr kumimoji="1" lang="zh-CN" altLang="zh-CN">
                            <a:latin typeface="Cambria Math" panose="02040503050406030204" pitchFamily="18" charset="0"/>
                            <a:ea typeface="微软雅黑 Light" panose="020B0502040204020203" pitchFamily="34" charset="-122"/>
                          </a:rPr>
                          <m:t>i</m:t>
                        </m:r>
                      </m:sub>
                    </m:sSub>
                    <m:r>
                      <a:rPr kumimoji="1" lang="zh-CN" altLang="zh-CN">
                        <a:latin typeface="Cambria Math" panose="02040503050406030204" pitchFamily="18" charset="0"/>
                        <a:ea typeface="微软雅黑 Light" panose="020B0502040204020203" pitchFamily="34" charset="-122"/>
                      </a:rPr>
                      <m:t>=1</m:t>
                    </m:r>
                  </m:oMath>
                </a14:m>
                <a:r>
                  <a:rPr kumimoji="1" lang="zh-CN" altLang="zh-CN" dirty="0">
                    <a:latin typeface="Times New Roman" panose="02020603050405020304" pitchFamily="18" charset="0"/>
                    <a:ea typeface="微软雅黑 Light" panose="020B0502040204020203" pitchFamily="34" charset="-122"/>
                  </a:rPr>
                  <a:t>说明突发事件</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在这个时间窗</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W</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内是热点。</a:t>
                </a:r>
                <a:endParaRPr kumimoji="1" lang="en-US" altLang="zh-CN" dirty="0">
                  <a:latin typeface="Times New Roman" panose="02020603050405020304" pitchFamily="18" charset="0"/>
                  <a:ea typeface="微软雅黑 Light" panose="020B0502040204020203" pitchFamily="34" charset="-122"/>
                </a:endParaRPr>
              </a:p>
              <a:p>
                <a:pPr algn="just">
                  <a:lnSpc>
                    <a:spcPct val="200000"/>
                  </a:lnSpc>
                </a:pPr>
                <a:r>
                  <a:rPr kumimoji="1" lang="zh-CN" altLang="en-US" b="1" dirty="0">
                    <a:latin typeface="黑体" panose="02010609060101010101" pitchFamily="49" charset="-122"/>
                    <a:ea typeface="黑体" panose="02010609060101010101" pitchFamily="49" charset="-122"/>
                  </a:rPr>
                  <a:t>计算式：</a:t>
                </a:r>
                <a:endParaRPr kumimoji="1" lang="en-US" altLang="zh-CN" b="1" dirty="0">
                  <a:latin typeface="黑体" panose="02010609060101010101" pitchFamily="49" charset="-122"/>
                  <a:ea typeface="黑体" panose="02010609060101010101" pitchFamily="49" charset="-122"/>
                </a:endParaRP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1685077"/>
              </a:xfrm>
              <a:prstGeom prst="rect">
                <a:avLst/>
              </a:prstGeom>
              <a:blipFill>
                <a:blip r:embed="rId2"/>
                <a:stretch>
                  <a:fillRect l="-663" t="-1087" r="-5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BE2BA42-2DE8-446C-AA78-8D451760038F}"/>
                  </a:ext>
                </a:extLst>
              </p:cNvPr>
              <p:cNvSpPr txBox="1"/>
              <p:nvPr/>
            </p:nvSpPr>
            <p:spPr>
              <a:xfrm>
                <a:off x="431325" y="4297488"/>
                <a:ext cx="8281350" cy="2377574"/>
              </a:xfrm>
              <a:prstGeom prst="rect">
                <a:avLst/>
              </a:prstGeom>
              <a:noFill/>
            </p:spPr>
            <p:txBody>
              <a:bodyPr wrap="square" rtlCol="0">
                <a:spAutoFit/>
              </a:bodyPr>
              <a:lstStyle/>
              <a:p>
                <a:pPr algn="just">
                  <a:lnSpc>
                    <a:spcPct val="125000"/>
                  </a:lnSpc>
                </a:pPr>
                <a:r>
                  <a:rPr lang="zh-CN" altLang="en-US" b="1" dirty="0">
                    <a:latin typeface="黑体" panose="02010609060101010101" pitchFamily="49" charset="-122"/>
                    <a:ea typeface="黑体" panose="02010609060101010101" pitchFamily="49" charset="-122"/>
                  </a:rPr>
                  <a:t>参数</a:t>
                </a:r>
                <a:r>
                  <a:rPr lang="en-US" altLang="zh-CN" b="1" dirty="0">
                    <a:latin typeface="黑体" panose="02010609060101010101" pitchFamily="49" charset="-122"/>
                    <a:ea typeface="黑体" panose="02010609060101010101" pitchFamily="49" charset="-122"/>
                  </a:rPr>
                  <a:t>：</a:t>
                </a:r>
              </a:p>
              <a:p>
                <a:pPr indent="468000" algn="just">
                  <a:lnSpc>
                    <a:spcPct val="125000"/>
                  </a:lnSpc>
                </a:pPr>
                <a14:m>
                  <m:oMath xmlns:m="http://schemas.openxmlformats.org/officeDocument/2006/math">
                    <m:d>
                      <m:dPr>
                        <m:begChr m:val="|"/>
                        <m:endChr m:val="|"/>
                        <m:ctrlPr>
                          <a:rPr kumimoji="1" lang="zh-CN" altLang="zh-CN" i="1">
                            <a:latin typeface="Cambria Math" panose="02040503050406030204" pitchFamily="18" charset="0"/>
                            <a:ea typeface="微软雅黑 Light" panose="020B0502040204020203" pitchFamily="34" charset="-122"/>
                          </a:rPr>
                        </m:ctrlPr>
                      </m:dPr>
                      <m:e>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B</m:t>
                            </m:r>
                          </m:e>
                          <m:sub>
                            <m:r>
                              <m:rPr>
                                <m:sty m:val="p"/>
                              </m:rPr>
                              <a:rPr kumimoji="1" lang="zh-CN" altLang="zh-CN">
                                <a:latin typeface="Cambria Math" panose="02040503050406030204" pitchFamily="18" charset="0"/>
                                <a:ea typeface="微软雅黑 Light" panose="020B0502040204020203" pitchFamily="34" charset="-122"/>
                              </a:rPr>
                              <m:t>k</m:t>
                            </m:r>
                          </m:sub>
                        </m:sSub>
                      </m:e>
                    </m:d>
                  </m:oMath>
                </a14:m>
                <a:r>
                  <a:rPr kumimoji="1" lang="en-US" altLang="zh-CN" dirty="0">
                    <a:latin typeface="Times New Roman" panose="02020603050405020304" pitchFamily="18" charset="0"/>
                    <a:ea typeface="微软雅黑 Light" panose="020B0502040204020203" pitchFamily="34" charset="-122"/>
                  </a:rPr>
                  <a:t> </a:t>
                </a:r>
                <a:r>
                  <a:rPr kumimoji="1" lang="zh-CN" altLang="en-US" dirty="0">
                    <a:latin typeface="Times New Roman" panose="02020603050405020304" pitchFamily="18" charset="0"/>
                    <a:ea typeface="微软雅黑 Light" panose="020B0502040204020203" pitchFamily="34" charset="-122"/>
                  </a:rPr>
                  <a:t>：</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中突发特征的数量。</a:t>
                </a:r>
                <a:endParaRPr kumimoji="1" lang="en-US" altLang="zh-CN" dirty="0">
                  <a:latin typeface="Times New Roman" panose="02020603050405020304" pitchFamily="18" charset="0"/>
                  <a:ea typeface="微软雅黑 Light" panose="020B0502040204020203" pitchFamily="34" charset="-122"/>
                </a:endParaRPr>
              </a:p>
              <a:p>
                <a:pPr algn="just">
                  <a:lnSpc>
                    <a:spcPct val="200000"/>
                  </a:lnSpc>
                </a:pPr>
                <a:r>
                  <a:rPr kumimoji="1" lang="zh-CN" altLang="en-US" b="1" dirty="0">
                    <a:latin typeface="黑体" panose="02010609060101010101" pitchFamily="49" charset="-122"/>
                    <a:ea typeface="黑体" panose="02010609060101010101" pitchFamily="49" charset="-122"/>
                  </a:rPr>
                  <a:t>判断是否是热点时间段：</a:t>
                </a:r>
                <a:endParaRPr kumimoji="1" lang="en-US" altLang="zh-CN" b="1" dirty="0">
                  <a:latin typeface="黑体" panose="02010609060101010101" pitchFamily="49" charset="-122"/>
                  <a:ea typeface="黑体" panose="02010609060101010101" pitchFamily="49" charset="-122"/>
                </a:endParaRP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本文认为突发事件</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在时间窗</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W</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内是热点的条件是：</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𝒫</m:t>
                        </m:r>
                      </m:e>
                      <m:sub>
                        <m:r>
                          <m:rPr>
                            <m:sty m:val="p"/>
                          </m:rPr>
                          <a:rPr kumimoji="1" lang="zh-CN" altLang="zh-CN">
                            <a:latin typeface="Cambria Math" panose="02040503050406030204" pitchFamily="18" charset="0"/>
                            <a:ea typeface="微软雅黑 Light" panose="020B0502040204020203" pitchFamily="34" charset="-122"/>
                          </a:rPr>
                          <m:t>b</m:t>
                        </m:r>
                      </m:sub>
                    </m:sSub>
                    <m:d>
                      <m:dPr>
                        <m:ctrlPr>
                          <a:rPr kumimoji="1" lang="zh-CN" altLang="zh-CN" i="1">
                            <a:latin typeface="Cambria Math" panose="02040503050406030204" pitchFamily="18" charset="0"/>
                            <a:ea typeface="微软雅黑 Light" panose="020B0502040204020203" pitchFamily="34" charset="-122"/>
                          </a:rPr>
                        </m:ctrlPr>
                      </m:dPr>
                      <m:e>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e>
                    </m:d>
                    <m:r>
                      <a:rPr kumimoji="1" lang="zh-CN" altLang="zh-CN">
                        <a:latin typeface="Cambria Math" panose="02040503050406030204" pitchFamily="18" charset="0"/>
                        <a:ea typeface="微软雅黑 Light" panose="020B0502040204020203" pitchFamily="34" charset="-122"/>
                      </a:rPr>
                      <m:t>&gt;</m:t>
                    </m:r>
                    <m:r>
                      <m:rPr>
                        <m:sty m:val="p"/>
                      </m:rPr>
                      <a:rPr kumimoji="1" lang="zh-CN" altLang="zh-CN">
                        <a:latin typeface="Cambria Math" panose="02040503050406030204" pitchFamily="18" charset="0"/>
                        <a:ea typeface="微软雅黑 Light" panose="020B0502040204020203" pitchFamily="34" charset="-122"/>
                      </a:rPr>
                      <m:t>β</m:t>
                    </m:r>
                  </m:oMath>
                </a14:m>
                <a:r>
                  <a:rPr kumimoji="1" lang="zh-CN" altLang="zh-CN" dirty="0">
                    <a:latin typeface="Times New Roman" panose="02020603050405020304" pitchFamily="18" charset="0"/>
                    <a:ea typeface="微软雅黑 Light" panose="020B0502040204020203" pitchFamily="34" charset="-122"/>
                  </a:rPr>
                  <a:t>，这里的</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β</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的值是简单的</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𝒫</m:t>
                        </m:r>
                      </m:e>
                      <m:sub>
                        <m:r>
                          <m:rPr>
                            <m:sty m:val="p"/>
                          </m:rPr>
                          <a:rPr kumimoji="1" lang="zh-CN" altLang="zh-CN">
                            <a:latin typeface="Cambria Math" panose="02040503050406030204" pitchFamily="18" charset="0"/>
                            <a:ea typeface="微软雅黑 Light" panose="020B0502040204020203" pitchFamily="34" charset="-122"/>
                          </a:rPr>
                          <m:t>b</m:t>
                        </m:r>
                      </m:sub>
                    </m:sSub>
                    <m:d>
                      <m:dPr>
                        <m:ctrlPr>
                          <a:rPr kumimoji="1" lang="zh-CN" altLang="zh-CN" i="1">
                            <a:latin typeface="Cambria Math" panose="02040503050406030204" pitchFamily="18" charset="0"/>
                            <a:ea typeface="微软雅黑 Light" panose="020B0502040204020203" pitchFamily="34" charset="-122"/>
                          </a:rPr>
                        </m:ctrlPr>
                      </m:dPr>
                      <m:e>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E</m:t>
                            </m:r>
                          </m:e>
                          <m:sub>
                            <m:r>
                              <m:rPr>
                                <m:sty m:val="p"/>
                              </m:rPr>
                              <a:rPr kumimoji="1" lang="zh-CN" altLang="zh-CN">
                                <a:latin typeface="Cambria Math" panose="02040503050406030204" pitchFamily="18" charset="0"/>
                                <a:ea typeface="微软雅黑 Light" panose="020B0502040204020203" pitchFamily="34" charset="-122"/>
                              </a:rPr>
                              <m:t>k</m:t>
                            </m:r>
                          </m:sub>
                        </m:sSub>
                      </m:e>
                    </m:d>
                  </m:oMath>
                </a14:m>
                <a:r>
                  <a:rPr kumimoji="1" lang="zh-CN" altLang="zh-CN" dirty="0">
                    <a:latin typeface="Times New Roman" panose="02020603050405020304" pitchFamily="18" charset="0"/>
                    <a:ea typeface="微软雅黑 Light" panose="020B0502040204020203" pitchFamily="34" charset="-122"/>
                  </a:rPr>
                  <a:t>的期望值的两倍的偏差，</a:t>
                </a:r>
                <a:r>
                  <a:rPr kumimoji="1" lang="zh-CN" altLang="en-US" dirty="0">
                    <a:latin typeface="Times New Roman" panose="02020603050405020304" pitchFamily="18" charset="0"/>
                    <a:ea typeface="微软雅黑 Light" panose="020B0502040204020203" pitchFamily="34" charset="-122"/>
                  </a:rPr>
                  <a:t>作者认为</a:t>
                </a:r>
                <a:r>
                  <a:rPr kumimoji="1" lang="zh-CN" altLang="zh-CN" dirty="0">
                    <a:latin typeface="Times New Roman" panose="02020603050405020304" pitchFamily="18" charset="0"/>
                    <a:ea typeface="微软雅黑 Light" panose="020B0502040204020203" pitchFamily="34" charset="-122"/>
                  </a:rPr>
                  <a:t>这样的设置取得了良好的效果，所以没有必要继续调整</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β</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的取值。</a:t>
                </a:r>
                <a:endParaRPr kumimoji="1" lang="en-US" altLang="zh-CN" dirty="0">
                  <a:latin typeface="Times New Roman" panose="02020603050405020304" pitchFamily="18" charset="0"/>
                  <a:ea typeface="微软雅黑 Light" panose="020B0502040204020203" pitchFamily="34" charset="-122"/>
                </a:endParaRPr>
              </a:p>
            </p:txBody>
          </p:sp>
        </mc:Choice>
        <mc:Fallback xmlns="">
          <p:sp>
            <p:nvSpPr>
              <p:cNvPr id="7" name="文本框 6">
                <a:extLst>
                  <a:ext uri="{FF2B5EF4-FFF2-40B4-BE49-F238E27FC236}">
                    <a16:creationId xmlns:a16="http://schemas.microsoft.com/office/drawing/2014/main" id="{CBE2BA42-2DE8-446C-AA78-8D451760038F}"/>
                  </a:ext>
                </a:extLst>
              </p:cNvPr>
              <p:cNvSpPr txBox="1">
                <a:spLocks noRot="1" noChangeAspect="1" noMove="1" noResize="1" noEditPoints="1" noAdjustHandles="1" noChangeArrowheads="1" noChangeShapeType="1" noTextEdit="1"/>
              </p:cNvSpPr>
              <p:nvPr/>
            </p:nvSpPr>
            <p:spPr>
              <a:xfrm>
                <a:off x="431325" y="4297488"/>
                <a:ext cx="8281350" cy="2377574"/>
              </a:xfrm>
              <a:prstGeom prst="rect">
                <a:avLst/>
              </a:prstGeom>
              <a:blipFill>
                <a:blip r:embed="rId3"/>
                <a:stretch>
                  <a:fillRect l="-663" t="-769" r="-589" b="-1795"/>
                </a:stretch>
              </a:blipFill>
            </p:spPr>
            <p:txBody>
              <a:bodyPr/>
              <a:lstStyle/>
              <a:p>
                <a:r>
                  <a:rPr lang="zh-CN" altLang="en-US">
                    <a:noFill/>
                  </a:rPr>
                  <a:t> </a:t>
                </a:r>
              </a:p>
            </p:txBody>
          </p:sp>
        </mc:Fallback>
      </mc:AlternateContent>
      <p:pic>
        <p:nvPicPr>
          <p:cNvPr id="4098" name="Picture 2" descr="计算机生成了可选文字:&#10;Ee 叩i@历 ） ">
            <a:extLst>
              <a:ext uri="{FF2B5EF4-FFF2-40B4-BE49-F238E27FC236}">
                <a16:creationId xmlns:a16="http://schemas.microsoft.com/office/drawing/2014/main" id="{69027C4C-4B9E-4920-9850-3EEDC75999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484" y="3211638"/>
            <a:ext cx="443865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7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466350" y="2376000"/>
            <a:ext cx="2211300" cy="2106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576452" y="3012836"/>
            <a:ext cx="1991096" cy="1107996"/>
          </a:xfrm>
          <a:prstGeom prst="rect">
            <a:avLst/>
          </a:prstGeom>
          <a:noFill/>
        </p:spPr>
        <p:txBody>
          <a:bodyPr wrap="square" rtlCol="0">
            <a:spAutoFit/>
          </a:bodyPr>
          <a:lstStyle/>
          <a:p>
            <a:pPr algn="ctr"/>
            <a:r>
              <a:rPr lang="zh-CN" altLang="en-US" sz="3300" dirty="0">
                <a:solidFill>
                  <a:schemeClr val="bg1"/>
                </a:solidFill>
              </a:rPr>
              <a:t>实验</a:t>
            </a:r>
            <a:endParaRPr lang="en-US" altLang="zh-CN" sz="3300" dirty="0">
              <a:solidFill>
                <a:schemeClr val="bg1"/>
              </a:solidFill>
            </a:endParaRPr>
          </a:p>
          <a:p>
            <a:pPr algn="ctr"/>
            <a:r>
              <a:rPr lang="zh-CN" altLang="en-US" sz="3300" dirty="0">
                <a:solidFill>
                  <a:schemeClr val="bg1"/>
                </a:solidFill>
              </a:rPr>
              <a:t>评估</a:t>
            </a:r>
          </a:p>
        </p:txBody>
      </p:sp>
    </p:spTree>
    <p:extLst>
      <p:ext uri="{BB962C8B-B14F-4D97-AF65-F5344CB8AC3E}">
        <p14:creationId xmlns:p14="http://schemas.microsoft.com/office/powerpoint/2010/main" val="14896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数据集</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2169825"/>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数据集来源：南华早报中的英文报道文章</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数据集大小：</a:t>
            </a:r>
            <a:r>
              <a:rPr kumimoji="1" lang="en-US" altLang="zh-CN" dirty="0">
                <a:latin typeface="Times New Roman" panose="02020603050405020304" pitchFamily="18" charset="0"/>
                <a:ea typeface="微软雅黑 Light" panose="020B0502040204020203" pitchFamily="34" charset="-122"/>
              </a:rPr>
              <a:t> 2003-01-01</a:t>
            </a:r>
            <a:r>
              <a:rPr kumimoji="1" lang="zh-CN" altLang="en-US" dirty="0">
                <a:latin typeface="Times New Roman" panose="02020603050405020304" pitchFamily="18" charset="0"/>
                <a:ea typeface="微软雅黑 Light" panose="020B0502040204020203" pitchFamily="34" charset="-122"/>
              </a:rPr>
              <a:t>到</a:t>
            </a:r>
            <a:r>
              <a:rPr kumimoji="1" lang="en-US" altLang="zh-CN" dirty="0">
                <a:latin typeface="Times New Roman" panose="02020603050405020304" pitchFamily="18" charset="0"/>
                <a:ea typeface="微软雅黑 Light" panose="020B0502040204020203" pitchFamily="34" charset="-122"/>
              </a:rPr>
              <a:t>2004-12-31</a:t>
            </a:r>
            <a:r>
              <a:rPr kumimoji="1" lang="zh-CN" altLang="en-US" dirty="0">
                <a:latin typeface="Times New Roman" panose="02020603050405020304" pitchFamily="18" charset="0"/>
                <a:ea typeface="微软雅黑 Light" panose="020B0502040204020203" pitchFamily="34" charset="-122"/>
              </a:rPr>
              <a:t>的</a:t>
            </a:r>
            <a:r>
              <a:rPr kumimoji="1" lang="en-US" altLang="zh-CN" dirty="0">
                <a:latin typeface="Times New Roman" panose="02020603050405020304" pitchFamily="18" charset="0"/>
                <a:ea typeface="微软雅黑 Light" panose="020B0502040204020203" pitchFamily="34" charset="-122"/>
              </a:rPr>
              <a:t>66,300</a:t>
            </a:r>
            <a:r>
              <a:rPr kumimoji="1" lang="zh-CN" altLang="en-US" dirty="0">
                <a:latin typeface="Times New Roman" panose="02020603050405020304" pitchFamily="18" charset="0"/>
                <a:ea typeface="微软雅黑 Light" panose="020B0502040204020203" pitchFamily="34" charset="-122"/>
              </a:rPr>
              <a:t>篇新闻</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特征：</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在词干化处理之后，得到了</a:t>
            </a:r>
            <a:r>
              <a:rPr kumimoji="1" lang="en-US" altLang="zh-CN" dirty="0">
                <a:latin typeface="Times New Roman" panose="02020603050405020304" pitchFamily="18" charset="0"/>
                <a:ea typeface="微软雅黑 Light" panose="020B0502040204020203" pitchFamily="34" charset="-122"/>
              </a:rPr>
              <a:t>93,807</a:t>
            </a:r>
            <a:r>
              <a:rPr kumimoji="1" lang="zh-CN" altLang="en-US" dirty="0">
                <a:latin typeface="Times New Roman" panose="02020603050405020304" pitchFamily="18" charset="0"/>
                <a:ea typeface="微软雅黑 Light" panose="020B0502040204020203" pitchFamily="34" charset="-122"/>
              </a:rPr>
              <a:t>个特征。</a:t>
            </a:r>
            <a:endParaRPr kumimoji="1" lang="en-US" altLang="zh-CN"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119902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实验结果</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06137"/>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共检测到</a:t>
            </a:r>
            <a:r>
              <a:rPr kumimoji="1" lang="en-US" altLang="zh-CN" dirty="0">
                <a:latin typeface="Times New Roman" panose="02020603050405020304" pitchFamily="18" charset="0"/>
                <a:ea typeface="微软雅黑 Light" panose="020B0502040204020203" pitchFamily="34" charset="-122"/>
              </a:rPr>
              <a:t>373</a:t>
            </a:r>
            <a:r>
              <a:rPr kumimoji="1" lang="zh-CN" altLang="en-US" dirty="0">
                <a:latin typeface="Times New Roman" panose="02020603050405020304" pitchFamily="18" charset="0"/>
                <a:ea typeface="微软雅黑 Light" panose="020B0502040204020203" pitchFamily="34" charset="-122"/>
              </a:rPr>
              <a:t>个突发特征</a:t>
            </a:r>
          </a:p>
        </p:txBody>
      </p:sp>
      <p:pic>
        <p:nvPicPr>
          <p:cNvPr id="6" name="图片 5">
            <a:extLst>
              <a:ext uri="{FF2B5EF4-FFF2-40B4-BE49-F238E27FC236}">
                <a16:creationId xmlns:a16="http://schemas.microsoft.com/office/drawing/2014/main" id="{8A1CBA24-10AD-4EC5-99FE-DEC4D370FF43}"/>
              </a:ext>
            </a:extLst>
          </p:cNvPr>
          <p:cNvPicPr>
            <a:picLocks noChangeAspect="1"/>
          </p:cNvPicPr>
          <p:nvPr/>
        </p:nvPicPr>
        <p:blipFill>
          <a:blip r:embed="rId2"/>
          <a:stretch>
            <a:fillRect/>
          </a:stretch>
        </p:blipFill>
        <p:spPr>
          <a:xfrm>
            <a:off x="0" y="2263995"/>
            <a:ext cx="9144000" cy="3335547"/>
          </a:xfrm>
          <a:prstGeom prst="rect">
            <a:avLst/>
          </a:prstGeom>
        </p:spPr>
      </p:pic>
    </p:spTree>
    <p:extLst>
      <p:ext uri="{BB962C8B-B14F-4D97-AF65-F5344CB8AC3E}">
        <p14:creationId xmlns:p14="http://schemas.microsoft.com/office/powerpoint/2010/main" val="77298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实验结果</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38582"/>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共检测到</a:t>
            </a:r>
            <a:r>
              <a:rPr kumimoji="1" lang="en-US" altLang="zh-CN" dirty="0">
                <a:latin typeface="Times New Roman" panose="02020603050405020304" pitchFamily="18" charset="0"/>
                <a:ea typeface="微软雅黑 Light" panose="020B0502040204020203" pitchFamily="34" charset="-122"/>
              </a:rPr>
              <a:t>28</a:t>
            </a:r>
            <a:r>
              <a:rPr kumimoji="1" lang="zh-CN" altLang="en-US" dirty="0">
                <a:latin typeface="Times New Roman" panose="02020603050405020304" pitchFamily="18" charset="0"/>
                <a:ea typeface="微软雅黑 Light" panose="020B0502040204020203" pitchFamily="34" charset="-122"/>
              </a:rPr>
              <a:t>个突发事件</a:t>
            </a:r>
          </a:p>
        </p:txBody>
      </p:sp>
      <p:pic>
        <p:nvPicPr>
          <p:cNvPr id="2" name="图片 1">
            <a:extLst>
              <a:ext uri="{FF2B5EF4-FFF2-40B4-BE49-F238E27FC236}">
                <a16:creationId xmlns:a16="http://schemas.microsoft.com/office/drawing/2014/main" id="{CBF867F4-2A81-4BD1-9C73-8B7BDA9E70B2}"/>
              </a:ext>
            </a:extLst>
          </p:cNvPr>
          <p:cNvPicPr>
            <a:picLocks noChangeAspect="1"/>
          </p:cNvPicPr>
          <p:nvPr/>
        </p:nvPicPr>
        <p:blipFill>
          <a:blip r:embed="rId2"/>
          <a:stretch>
            <a:fillRect/>
          </a:stretch>
        </p:blipFill>
        <p:spPr>
          <a:xfrm>
            <a:off x="666750" y="2328862"/>
            <a:ext cx="7810500" cy="2200275"/>
          </a:xfrm>
          <a:prstGeom prst="rect">
            <a:avLst/>
          </a:prstGeom>
        </p:spPr>
      </p:pic>
      <p:sp>
        <p:nvSpPr>
          <p:cNvPr id="9" name="文本框 8">
            <a:extLst>
              <a:ext uri="{FF2B5EF4-FFF2-40B4-BE49-F238E27FC236}">
                <a16:creationId xmlns:a16="http://schemas.microsoft.com/office/drawing/2014/main" id="{BBCEAD1F-98BB-4ECC-9FE4-8FCF490E9124}"/>
              </a:ext>
            </a:extLst>
          </p:cNvPr>
          <p:cNvSpPr txBox="1"/>
          <p:nvPr/>
        </p:nvSpPr>
        <p:spPr>
          <a:xfrm>
            <a:off x="365500" y="4682331"/>
            <a:ext cx="8281350" cy="1100751"/>
          </a:xfrm>
          <a:prstGeom prst="rect">
            <a:avLst/>
          </a:prstGeom>
          <a:noFill/>
        </p:spPr>
        <p:txBody>
          <a:bodyPr wrap="square" rtlCol="0">
            <a:spAutoFit/>
          </a:bodyPr>
          <a:lstStyle/>
          <a:p>
            <a:pPr algn="just">
              <a:lnSpc>
                <a:spcPct val="125000"/>
              </a:lnSpc>
            </a:pPr>
            <a:r>
              <a:rPr kumimoji="1" lang="zh-CN" altLang="en-US" dirty="0">
                <a:latin typeface="Times New Roman" panose="02020603050405020304" pitchFamily="18" charset="0"/>
                <a:ea typeface="微软雅黑 Light" panose="020B0502040204020203" pitchFamily="34" charset="-122"/>
              </a:rPr>
              <a:t>说明：</a:t>
            </a:r>
            <a:endParaRPr kumimoji="1" lang="en-US" altLang="zh-CN" dirty="0">
              <a:latin typeface="Times New Roman" panose="02020603050405020304" pitchFamily="18" charset="0"/>
              <a:ea typeface="微软雅黑 Light" panose="020B0502040204020203" pitchFamily="34" charset="-122"/>
            </a:endParaRPr>
          </a:p>
          <a:p>
            <a:pPr algn="just">
              <a:lnSpc>
                <a:spcPct val="125000"/>
              </a:lnSpc>
            </a:pPr>
            <a:r>
              <a:rPr kumimoji="1" lang="zh-CN" altLang="en-US" dirty="0">
                <a:latin typeface="Times New Roman" panose="02020603050405020304" pitchFamily="18" charset="0"/>
                <a:ea typeface="微软雅黑 Light" panose="020B0502040204020203" pitchFamily="34" charset="-122"/>
              </a:rPr>
              <a:t>突发事件的大小</a:t>
            </a:r>
            <a:r>
              <a:rPr kumimoji="1" lang="en-US" altLang="zh-CN" dirty="0">
                <a:latin typeface="Times New Roman" panose="02020603050405020304" pitchFamily="18" charset="0"/>
                <a:ea typeface="微软雅黑 Light" panose="020B0502040204020203" pitchFamily="34" charset="-122"/>
              </a:rPr>
              <a:t>(size)</a:t>
            </a:r>
            <a:r>
              <a:rPr kumimoji="1" lang="zh-CN" altLang="en-US" dirty="0">
                <a:latin typeface="Times New Roman" panose="02020603050405020304" pitchFamily="18" charset="0"/>
                <a:ea typeface="微软雅黑 Light" panose="020B0502040204020203" pitchFamily="34" charset="-122"/>
              </a:rPr>
              <a:t>的最大值、最小值、平均值为：</a:t>
            </a:r>
            <a:r>
              <a:rPr kumimoji="1" lang="en-US" altLang="zh-CN" dirty="0">
                <a:latin typeface="Times New Roman" panose="02020603050405020304" pitchFamily="18" charset="0"/>
                <a:ea typeface="微软雅黑 Light" panose="020B0502040204020203" pitchFamily="34" charset="-122"/>
              </a:rPr>
              <a:t>12</a:t>
            </a:r>
            <a:r>
              <a:rPr kumimoji="1" lang="zh-CN" altLang="en-US" dirty="0">
                <a:latin typeface="Times New Roman" panose="02020603050405020304" pitchFamily="18" charset="0"/>
                <a:ea typeface="微软雅黑 Light" panose="020B0502040204020203" pitchFamily="34" charset="-122"/>
              </a:rPr>
              <a:t>、</a:t>
            </a:r>
            <a:r>
              <a:rPr kumimoji="1" lang="en-US" altLang="zh-CN" dirty="0">
                <a:latin typeface="Times New Roman" panose="02020603050405020304" pitchFamily="18" charset="0"/>
                <a:ea typeface="微软雅黑 Light" panose="020B0502040204020203" pitchFamily="34" charset="-122"/>
              </a:rPr>
              <a:t>2</a:t>
            </a:r>
            <a:r>
              <a:rPr kumimoji="1" lang="zh-CN" altLang="en-US" dirty="0">
                <a:latin typeface="Times New Roman" panose="02020603050405020304" pitchFamily="18" charset="0"/>
                <a:ea typeface="微软雅黑 Light" panose="020B0502040204020203" pitchFamily="34" charset="-122"/>
              </a:rPr>
              <a:t>、</a:t>
            </a:r>
            <a:r>
              <a:rPr kumimoji="1" lang="en-US" altLang="zh-CN" dirty="0">
                <a:latin typeface="Times New Roman" panose="02020603050405020304" pitchFamily="18" charset="0"/>
                <a:ea typeface="微软雅黑 Light" panose="020B0502040204020203" pitchFamily="34" charset="-122"/>
              </a:rPr>
              <a:t>3.46.</a:t>
            </a:r>
          </a:p>
          <a:p>
            <a:pPr algn="just">
              <a:lnSpc>
                <a:spcPct val="125000"/>
              </a:lnSpc>
            </a:pPr>
            <a:r>
              <a:rPr kumimoji="1" lang="zh-CN" altLang="en-US" dirty="0">
                <a:latin typeface="Times New Roman" panose="02020603050405020304" pitchFamily="18" charset="0"/>
                <a:ea typeface="微软雅黑 Light" panose="020B0502040204020203" pitchFamily="34" charset="-122"/>
              </a:rPr>
              <a:t>突发事件的命名为人工标注。</a:t>
            </a:r>
          </a:p>
        </p:txBody>
      </p:sp>
    </p:spTree>
    <p:extLst>
      <p:ext uri="{BB962C8B-B14F-4D97-AF65-F5344CB8AC3E}">
        <p14:creationId xmlns:p14="http://schemas.microsoft.com/office/powerpoint/2010/main" val="3832042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实验结果</a:t>
            </a:r>
          </a:p>
        </p:txBody>
      </p:sp>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406137"/>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l"/>
            </a:pPr>
            <a:r>
              <a:rPr kumimoji="1" lang="zh-CN" altLang="en-US" dirty="0">
                <a:latin typeface="Times New Roman" panose="02020603050405020304" pitchFamily="18" charset="0"/>
                <a:ea typeface="微软雅黑 Light" panose="020B0502040204020203" pitchFamily="34" charset="-122"/>
              </a:rPr>
              <a:t>突发事件的热点时间段</a:t>
            </a:r>
          </a:p>
        </p:txBody>
      </p:sp>
      <p:pic>
        <p:nvPicPr>
          <p:cNvPr id="2" name="图片 1">
            <a:extLst>
              <a:ext uri="{FF2B5EF4-FFF2-40B4-BE49-F238E27FC236}">
                <a16:creationId xmlns:a16="http://schemas.microsoft.com/office/drawing/2014/main" id="{6B6EBA7B-9283-44BE-9442-45743F219E25}"/>
              </a:ext>
            </a:extLst>
          </p:cNvPr>
          <p:cNvPicPr>
            <a:picLocks noChangeAspect="1"/>
          </p:cNvPicPr>
          <p:nvPr/>
        </p:nvPicPr>
        <p:blipFill>
          <a:blip r:embed="rId2"/>
          <a:stretch>
            <a:fillRect/>
          </a:stretch>
        </p:blipFill>
        <p:spPr>
          <a:xfrm>
            <a:off x="0" y="2278522"/>
            <a:ext cx="9144000" cy="3429000"/>
          </a:xfrm>
          <a:prstGeom prst="rect">
            <a:avLst/>
          </a:prstGeom>
        </p:spPr>
      </p:pic>
    </p:spTree>
    <p:extLst>
      <p:ext uri="{BB962C8B-B14F-4D97-AF65-F5344CB8AC3E}">
        <p14:creationId xmlns:p14="http://schemas.microsoft.com/office/powerpoint/2010/main" val="286360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3322033" y="2090791"/>
            <a:ext cx="2499941" cy="2155121"/>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微软雅黑"/>
              <a:ea typeface="微软雅黑"/>
            </a:endParaRPr>
          </a:p>
        </p:txBody>
      </p:sp>
      <p:sp>
        <p:nvSpPr>
          <p:cNvPr id="10" name="文本框 9"/>
          <p:cNvSpPr txBox="1"/>
          <p:nvPr/>
        </p:nvSpPr>
        <p:spPr>
          <a:xfrm>
            <a:off x="3842264" y="2875002"/>
            <a:ext cx="1459472" cy="1107996"/>
          </a:xfrm>
          <a:prstGeom prst="rect">
            <a:avLst/>
          </a:prstGeom>
          <a:noFill/>
        </p:spPr>
        <p:txBody>
          <a:bodyPr wrap="square" rtlCol="0">
            <a:spAutoFit/>
          </a:bodyPr>
          <a:lstStyle/>
          <a:p>
            <a:pPr algn="ctr"/>
            <a:r>
              <a:rPr lang="zh-CN" altLang="en-US" sz="3300" dirty="0">
                <a:solidFill>
                  <a:srgbClr val="FFFFFF"/>
                </a:solidFill>
                <a:latin typeface="微软雅黑"/>
                <a:ea typeface="微软雅黑"/>
              </a:rPr>
              <a:t>解决</a:t>
            </a:r>
            <a:endParaRPr lang="en-US" altLang="zh-CN" sz="3300" dirty="0">
              <a:solidFill>
                <a:srgbClr val="FFFFFF"/>
              </a:solidFill>
              <a:latin typeface="微软雅黑"/>
              <a:ea typeface="微软雅黑"/>
            </a:endParaRPr>
          </a:p>
          <a:p>
            <a:pPr algn="ctr"/>
            <a:r>
              <a:rPr lang="zh-CN" altLang="en-US" sz="3300" dirty="0">
                <a:solidFill>
                  <a:srgbClr val="FFFFFF"/>
                </a:solidFill>
                <a:latin typeface="微软雅黑"/>
                <a:ea typeface="微软雅黑"/>
              </a:rPr>
              <a:t>问题</a:t>
            </a:r>
          </a:p>
        </p:txBody>
      </p:sp>
    </p:spTree>
    <p:extLst>
      <p:ext uri="{BB962C8B-B14F-4D97-AF65-F5344CB8AC3E}">
        <p14:creationId xmlns:p14="http://schemas.microsoft.com/office/powerpoint/2010/main" val="13839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研究背景</a:t>
            </a:r>
          </a:p>
        </p:txBody>
      </p:sp>
      <p:sp>
        <p:nvSpPr>
          <p:cNvPr id="3" name="文本框 2"/>
          <p:cNvSpPr txBox="1"/>
          <p:nvPr/>
        </p:nvSpPr>
        <p:spPr>
          <a:xfrm>
            <a:off x="431325" y="1839879"/>
            <a:ext cx="8281350" cy="2862322"/>
          </a:xfrm>
          <a:prstGeom prst="rect">
            <a:avLst/>
          </a:prstGeom>
          <a:noFill/>
        </p:spPr>
        <p:txBody>
          <a:bodyPr wrap="square" rtlCol="0">
            <a:spAutoFit/>
          </a:bodyPr>
          <a:lstStyle/>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在以往的事件检测相关的研究中，所采用的方法往往含有诸多的参数，例如采用分治方法的组平均聚类</a:t>
            </a:r>
            <a:r>
              <a:rPr kumimoji="1" lang="zh-CN" altLang="en-US">
                <a:latin typeface="Times New Roman" panose="02020603050405020304" pitchFamily="18" charset="0"/>
                <a:ea typeface="微软雅黑 Light" panose="020B0502040204020203" pitchFamily="34" charset="-122"/>
              </a:rPr>
              <a:t>方式进行事件</a:t>
            </a:r>
            <a:r>
              <a:rPr kumimoji="1" lang="zh-CN" altLang="en-US" dirty="0">
                <a:latin typeface="Times New Roman" panose="02020603050405020304" pitchFamily="18" charset="0"/>
                <a:ea typeface="微软雅黑 Light" panose="020B0502040204020203" pitchFamily="34" charset="-122"/>
              </a:rPr>
              <a:t>检测，需要用到</a:t>
            </a:r>
            <a:r>
              <a:rPr kumimoji="1" lang="en-US" altLang="zh-CN" dirty="0">
                <a:latin typeface="Times New Roman" panose="02020603050405020304" pitchFamily="18" charset="0"/>
                <a:ea typeface="微软雅黑 Light" panose="020B0502040204020203" pitchFamily="34" charset="-122"/>
              </a:rPr>
              <a:t>6</a:t>
            </a:r>
            <a:r>
              <a:rPr kumimoji="1" lang="zh-CN" altLang="en-US" dirty="0">
                <a:latin typeface="Times New Roman" panose="02020603050405020304" pitchFamily="18" charset="0"/>
                <a:ea typeface="微软雅黑 Light" panose="020B0502040204020203" pitchFamily="34" charset="-122"/>
              </a:rPr>
              <a:t>个参数：桶的大小，聚类的阈值，降低因子，重聚类的迭代次数，每个向量的特征的数量，和为每个特征赋权重的模式。</a:t>
            </a:r>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zh-CN" altLang="en-US" dirty="0">
                <a:latin typeface="Times New Roman" panose="02020603050405020304" pitchFamily="18" charset="0"/>
                <a:ea typeface="微软雅黑 Light" panose="020B0502040204020203" pitchFamily="34" charset="-122"/>
              </a:rPr>
              <a:t>而这些参数是相互关联的，改变一个参数会对其它参数的选择有着很大的影响。对于文本流中的事件，如果没有先验信息的话，估计参数往往是非常难的，在之前并没有讨论估计和调整参数的细节的研究，而反复地去调整参数是非常花费时间的一项工作，而且难度非常高。</a:t>
            </a:r>
          </a:p>
        </p:txBody>
      </p:sp>
    </p:spTree>
    <p:extLst>
      <p:ext uri="{BB962C8B-B14F-4D97-AF65-F5344CB8AC3E}">
        <p14:creationId xmlns:p14="http://schemas.microsoft.com/office/powerpoint/2010/main" val="211061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相关研究</a:t>
            </a:r>
          </a:p>
        </p:txBody>
      </p:sp>
      <p:sp>
        <p:nvSpPr>
          <p:cNvPr id="3" name="文本框 2"/>
          <p:cNvSpPr txBox="1"/>
          <p:nvPr/>
        </p:nvSpPr>
        <p:spPr>
          <a:xfrm>
            <a:off x="431325" y="1225689"/>
            <a:ext cx="8281350" cy="5632311"/>
          </a:xfrm>
          <a:prstGeom prst="rect">
            <a:avLst/>
          </a:prstGeom>
          <a:noFill/>
        </p:spPr>
        <p:txBody>
          <a:bodyPr wrap="square" rtlCol="0">
            <a:spAutoFit/>
          </a:bodyPr>
          <a:lstStyle/>
          <a:p>
            <a:pPr algn="just">
              <a:lnSpc>
                <a:spcPct val="125000"/>
              </a:lnSpc>
            </a:pPr>
            <a:r>
              <a:rPr kumimoji="1" lang="zh-CN" altLang="en-US" b="1" dirty="0">
                <a:latin typeface="黑体" panose="02010609060101010101" pitchFamily="49" charset="-122"/>
                <a:ea typeface="黑体" panose="02010609060101010101" pitchFamily="49" charset="-122"/>
              </a:rPr>
              <a:t>基于文档的聚类方法</a:t>
            </a:r>
            <a:endParaRPr kumimoji="1" lang="en-US" altLang="zh-CN" b="1" dirty="0">
              <a:latin typeface="黑体" panose="02010609060101010101" pitchFamily="49" charset="-122"/>
              <a:ea typeface="黑体" panose="02010609060101010101" pitchFamily="49" charset="-122"/>
            </a:endParaRPr>
          </a:p>
          <a:p>
            <a:pPr marL="285750" indent="-285750" algn="just">
              <a:lnSpc>
                <a:spcPct val="125000"/>
              </a:lnSpc>
              <a:buFont typeface="Arial" panose="020B0604020202020204" pitchFamily="34" charset="0"/>
              <a:buChar char="•"/>
            </a:pPr>
            <a:r>
              <a:rPr kumimoji="1" lang="zh-CN" altLang="en-US" b="1" dirty="0">
                <a:latin typeface="Times New Roman" panose="02020603050405020304" pitchFamily="18" charset="0"/>
                <a:ea typeface="微软雅黑 Light" panose="020B0502040204020203" pitchFamily="34" charset="-122"/>
              </a:rPr>
              <a:t>方法</a:t>
            </a:r>
            <a:r>
              <a:rPr kumimoji="1" lang="zh-CN" altLang="en-US" b="1" dirty="0">
                <a:latin typeface="黑体" panose="02010609060101010101" pitchFamily="49" charset="-122"/>
                <a:ea typeface="黑体" panose="02010609060101010101" pitchFamily="49" charset="-122"/>
              </a:rPr>
              <a:t>：</a:t>
            </a:r>
            <a:r>
              <a:rPr kumimoji="1" lang="zh-CN" altLang="zh-CN" dirty="0">
                <a:latin typeface="Times New Roman" panose="02020603050405020304" pitchFamily="18" charset="0"/>
                <a:ea typeface="微软雅黑 Light" panose="020B0502040204020203" pitchFamily="34" charset="-122"/>
              </a:rPr>
              <a:t>基于文档的聚类方法首先用</a:t>
            </a:r>
            <a:r>
              <a:rPr kumimoji="1" lang="en-US" altLang="zh-CN" dirty="0" err="1">
                <a:latin typeface="Times New Roman" panose="02020603050405020304" pitchFamily="18" charset="0"/>
                <a:ea typeface="微软雅黑 Light" panose="020B0502040204020203" pitchFamily="34" charset="-122"/>
              </a:rPr>
              <a:t>tf-idf</a:t>
            </a:r>
            <a:r>
              <a:rPr kumimoji="1" lang="zh-CN" altLang="zh-CN" dirty="0">
                <a:latin typeface="Times New Roman" panose="02020603050405020304" pitchFamily="18" charset="0"/>
                <a:ea typeface="微软雅黑 Light" panose="020B0502040204020203" pitchFamily="34" charset="-122"/>
              </a:rPr>
              <a:t>方法指定特征的权重值，之后它将相似的</a:t>
            </a:r>
            <a:r>
              <a:rPr kumimoji="1" lang="zh-CN" altLang="en-US" dirty="0">
                <a:latin typeface="Times New Roman" panose="02020603050405020304" pitchFamily="18" charset="0"/>
                <a:ea typeface="微软雅黑 Light" panose="020B0502040204020203" pitchFamily="34" charset="-122"/>
              </a:rPr>
              <a:t>分</a:t>
            </a:r>
            <a:r>
              <a:rPr kumimoji="1" lang="zh-CN" altLang="zh-CN" dirty="0">
                <a:latin typeface="Times New Roman" panose="02020603050405020304" pitchFamily="18" charset="0"/>
                <a:ea typeface="微软雅黑 Light" panose="020B0502040204020203" pitchFamily="34" charset="-122"/>
              </a:rPr>
              <a:t>组进行聚类，最后，它从文档的聚类中选择出特征作为突发特征。</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Arial" panose="020B0604020202020204" pitchFamily="34" charset="0"/>
              <a:buChar char="•"/>
            </a:pPr>
            <a:r>
              <a:rPr kumimoji="1" lang="zh-CN" altLang="en-US" b="1" dirty="0">
                <a:latin typeface="Times New Roman" panose="02020603050405020304" pitchFamily="18" charset="0"/>
                <a:ea typeface="微软雅黑 Light" panose="020B0502040204020203" pitchFamily="34" charset="-122"/>
              </a:rPr>
              <a:t>具体实现</a:t>
            </a:r>
            <a:r>
              <a:rPr kumimoji="1" lang="zh-CN" altLang="en-US" dirty="0">
                <a:latin typeface="Times New Roman" panose="02020603050405020304" pitchFamily="18" charset="0"/>
                <a:ea typeface="微软雅黑 Light" panose="020B0502040204020203" pitchFamily="34" charset="-122"/>
              </a:rPr>
              <a:t>：如</a:t>
            </a:r>
            <a:r>
              <a:rPr kumimoji="1" lang="en-US" altLang="zh-CN" dirty="0">
                <a:latin typeface="Times New Roman" panose="02020603050405020304" pitchFamily="18" charset="0"/>
                <a:ea typeface="微软雅黑 Light" panose="020B0502040204020203" pitchFamily="34" charset="-122"/>
              </a:rPr>
              <a:t>TDT</a:t>
            </a:r>
            <a:r>
              <a:rPr kumimoji="1" lang="zh-CN" altLang="en-US"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a:p>
            <a:pPr marL="285750" indent="-285750" algn="just">
              <a:lnSpc>
                <a:spcPct val="125000"/>
              </a:lnSpc>
              <a:buFont typeface="Arial" panose="020B0604020202020204" pitchFamily="34" charset="0"/>
              <a:buChar char="•"/>
            </a:pPr>
            <a:r>
              <a:rPr kumimoji="1" lang="zh-CN" altLang="en-US" b="1" dirty="0">
                <a:latin typeface="Times New Roman" panose="02020603050405020304" pitchFamily="18" charset="0"/>
                <a:ea typeface="微软雅黑 Light" panose="020B0502040204020203" pitchFamily="34" charset="-122"/>
              </a:rPr>
              <a:t>局限</a:t>
            </a:r>
            <a:r>
              <a:rPr kumimoji="1" lang="zh-CN" altLang="en-US" dirty="0">
                <a:latin typeface="Times New Roman" panose="02020603050405020304" pitchFamily="18" charset="0"/>
                <a:ea typeface="微软雅黑 Light" panose="020B0502040204020203" pitchFamily="34" charset="-122"/>
              </a:rPr>
              <a:t>：</a:t>
            </a:r>
            <a:endParaRPr kumimoji="1" lang="en-US" altLang="zh-CN" dirty="0">
              <a:latin typeface="Times New Roman" panose="02020603050405020304" pitchFamily="18" charset="0"/>
              <a:ea typeface="微软雅黑 Light" panose="020B0502040204020203" pitchFamily="34" charset="-122"/>
            </a:endParaRPr>
          </a:p>
          <a:p>
            <a:pPr lvl="1" algn="just">
              <a:lnSpc>
                <a:spcPct val="125000"/>
              </a:lnSpc>
            </a:pPr>
            <a:r>
              <a:rPr kumimoji="1" lang="en-US" altLang="zh-CN" dirty="0">
                <a:latin typeface="Times New Roman" panose="02020603050405020304" pitchFamily="18" charset="0"/>
                <a:ea typeface="微软雅黑 Light" panose="020B0502040204020203" pitchFamily="34" charset="-122"/>
              </a:rPr>
              <a:t>1</a:t>
            </a:r>
            <a:r>
              <a:rPr kumimoji="1" lang="zh-CN" altLang="en-US" dirty="0">
                <a:latin typeface="Times New Roman" panose="02020603050405020304" pitchFamily="18" charset="0"/>
                <a:ea typeface="微软雅黑 Light" panose="020B0502040204020203" pitchFamily="34" charset="-122"/>
              </a:rPr>
              <a:t>）文档被作为整体来进行相似度的衡量，而文档间的相似度会被噪声特征影响，根据实验</a:t>
            </a:r>
            <a:r>
              <a:rPr kumimoji="1" lang="zh-CN" altLang="zh-CN" dirty="0">
                <a:latin typeface="Times New Roman" panose="02020603050405020304" pitchFamily="18" charset="0"/>
                <a:ea typeface="微软雅黑 Light" panose="020B0502040204020203" pitchFamily="34" charset="-122"/>
              </a:rPr>
              <a:t>最相似的文档</a:t>
            </a:r>
            <a:r>
              <a:rPr kumimoji="1" lang="zh-CN" altLang="en-US" dirty="0">
                <a:latin typeface="Times New Roman" panose="02020603050405020304" pitchFamily="18" charset="0"/>
                <a:ea typeface="微软雅黑 Light" panose="020B0502040204020203" pitchFamily="34" charset="-122"/>
              </a:rPr>
              <a:t>往往</a:t>
            </a:r>
            <a:r>
              <a:rPr kumimoji="1" lang="zh-CN" altLang="zh-CN" dirty="0">
                <a:latin typeface="Times New Roman" panose="02020603050405020304" pitchFamily="18" charset="0"/>
                <a:ea typeface="微软雅黑 Light" panose="020B0502040204020203" pitchFamily="34" charset="-122"/>
              </a:rPr>
              <a:t>不一定报告出了同一个事件。</a:t>
            </a:r>
            <a:endParaRPr kumimoji="1" lang="en-US" altLang="zh-CN" dirty="0">
              <a:latin typeface="Times New Roman" panose="02020603050405020304" pitchFamily="18" charset="0"/>
              <a:ea typeface="微软雅黑 Light" panose="020B0502040204020203" pitchFamily="34" charset="-122"/>
            </a:endParaRPr>
          </a:p>
          <a:p>
            <a:pPr lvl="1" algn="just">
              <a:lnSpc>
                <a:spcPct val="125000"/>
              </a:lnSpc>
            </a:pPr>
            <a:r>
              <a:rPr kumimoji="1" lang="en-US" altLang="zh-CN" dirty="0">
                <a:latin typeface="Times New Roman" panose="02020603050405020304" pitchFamily="18" charset="0"/>
                <a:ea typeface="微软雅黑 Light" panose="020B0502040204020203" pitchFamily="34" charset="-122"/>
              </a:rPr>
              <a:t>2</a:t>
            </a:r>
            <a:r>
              <a:rPr kumimoji="1" lang="zh-CN" altLang="en-US" dirty="0">
                <a:latin typeface="Times New Roman" panose="02020603050405020304" pitchFamily="18" charset="0"/>
                <a:ea typeface="微软雅黑 Light" panose="020B0502040204020203" pitchFamily="34" charset="-122"/>
              </a:rPr>
              <a:t>）采用了</a:t>
            </a:r>
            <a:r>
              <a:rPr kumimoji="1" lang="en-US" altLang="zh-CN" dirty="0" err="1">
                <a:latin typeface="Times New Roman" panose="02020603050405020304" pitchFamily="18" charset="0"/>
                <a:ea typeface="微软雅黑 Light" panose="020B0502040204020203" pitchFamily="34" charset="-122"/>
              </a:rPr>
              <a:t>tf-idf</a:t>
            </a:r>
            <a:r>
              <a:rPr kumimoji="1" lang="zh-CN" altLang="en-US" dirty="0">
                <a:latin typeface="Times New Roman" panose="02020603050405020304" pitchFamily="18" charset="0"/>
                <a:ea typeface="微软雅黑 Light" panose="020B0502040204020203" pitchFamily="34" charset="-122"/>
              </a:rPr>
              <a:t>的特征赋值方法，然而</a:t>
            </a:r>
            <a:r>
              <a:rPr kumimoji="1" lang="en-US" altLang="zh-CN" dirty="0" err="1">
                <a:latin typeface="Times New Roman" panose="02020603050405020304" pitchFamily="18" charset="0"/>
                <a:ea typeface="微软雅黑 Light" panose="020B0502040204020203" pitchFamily="34" charset="-122"/>
              </a:rPr>
              <a:t>tf-idf</a:t>
            </a:r>
            <a:r>
              <a:rPr kumimoji="1" lang="zh-CN" altLang="en-US" dirty="0">
                <a:latin typeface="Times New Roman" panose="02020603050405020304" pitchFamily="18" charset="0"/>
                <a:ea typeface="微软雅黑 Light" panose="020B0502040204020203" pitchFamily="34" charset="-122"/>
              </a:rPr>
              <a:t>主要用于信息的提取，而不是聚类，在本文的项目中</a:t>
            </a:r>
            <a:r>
              <a:rPr kumimoji="1" lang="en-US" altLang="zh-CN" dirty="0" err="1">
                <a:latin typeface="Times New Roman" panose="02020603050405020304" pitchFamily="18" charset="0"/>
                <a:ea typeface="微软雅黑 Light" panose="020B0502040204020203" pitchFamily="34" charset="-122"/>
              </a:rPr>
              <a:t>tf-idf</a:t>
            </a:r>
            <a:r>
              <a:rPr kumimoji="1" lang="zh-CN" altLang="en-US" dirty="0">
                <a:latin typeface="Times New Roman" panose="02020603050405020304" pitchFamily="18" charset="0"/>
                <a:ea typeface="微软雅黑 Light" panose="020B0502040204020203" pitchFamily="34" charset="-122"/>
              </a:rPr>
              <a:t>并不适用。</a:t>
            </a:r>
            <a:endParaRPr kumimoji="1" lang="en-US" altLang="zh-CN" dirty="0">
              <a:latin typeface="Times New Roman" panose="02020603050405020304" pitchFamily="18" charset="0"/>
              <a:ea typeface="微软雅黑 Light" panose="020B0502040204020203" pitchFamily="34" charset="-122"/>
            </a:endParaRPr>
          </a:p>
          <a:p>
            <a:pPr lvl="1" algn="just">
              <a:lnSpc>
                <a:spcPct val="125000"/>
              </a:lnSpc>
            </a:pPr>
            <a:r>
              <a:rPr kumimoji="1" lang="en-US" altLang="zh-CN" dirty="0">
                <a:latin typeface="Times New Roman" panose="02020603050405020304" pitchFamily="18" charset="0"/>
                <a:ea typeface="微软雅黑 Light" panose="020B0502040204020203" pitchFamily="34" charset="-122"/>
              </a:rPr>
              <a:t>3</a:t>
            </a:r>
            <a:r>
              <a:rPr kumimoji="1" lang="zh-CN" altLang="en-US" dirty="0">
                <a:latin typeface="Times New Roman" panose="02020603050405020304" pitchFamily="18" charset="0"/>
                <a:ea typeface="微软雅黑 Light" panose="020B0502040204020203" pitchFamily="34" charset="-122"/>
              </a:rPr>
              <a:t>）在处理同一个事件在一个很长的时间窗内多次发生的情况不具效率。因为一个长期发生的事件可能被破碎地划分为一些分开的事件里，这导致了许多小的事件，而从中找到主要的持续长时间的事件是十分困难的。</a:t>
            </a:r>
            <a:endParaRPr kumimoji="1" lang="en-US" altLang="zh-CN" dirty="0">
              <a:latin typeface="Times New Roman" panose="02020603050405020304" pitchFamily="18" charset="0"/>
              <a:ea typeface="微软雅黑 Light" panose="020B0502040204020203" pitchFamily="34" charset="-122"/>
            </a:endParaRPr>
          </a:p>
          <a:p>
            <a:pPr lvl="1" algn="just">
              <a:lnSpc>
                <a:spcPct val="125000"/>
              </a:lnSpc>
            </a:pPr>
            <a:r>
              <a:rPr kumimoji="1" lang="en-US" altLang="zh-CN" dirty="0">
                <a:latin typeface="Times New Roman" panose="02020603050405020304" pitchFamily="18" charset="0"/>
                <a:ea typeface="微软雅黑 Light" panose="020B0502040204020203" pitchFamily="34" charset="-122"/>
              </a:rPr>
              <a:t>4</a:t>
            </a:r>
            <a:r>
              <a:rPr kumimoji="1" lang="zh-CN" altLang="en-US" dirty="0">
                <a:latin typeface="Times New Roman" panose="02020603050405020304" pitchFamily="18" charset="0"/>
                <a:ea typeface="微软雅黑 Light" panose="020B0502040204020203" pitchFamily="34" charset="-122"/>
              </a:rPr>
              <a:t>）即使能够正常地聚类，从中确定突发事件仍然是非常困难的。同时，这种方法无法找到事件突发的时间段，因为需要一个阈值，文的数量高于这个阈值的事件段则为突发事件，而这个阈值对于不同的事件是不一样的 。</a:t>
            </a:r>
          </a:p>
          <a:p>
            <a:pPr algn="just">
              <a:lnSpc>
                <a:spcPct val="125000"/>
              </a:lnSpc>
            </a:pPr>
            <a:endParaRPr kumimoji="1" lang="en-US" altLang="zh-CN" dirty="0">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26245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任务目标</a:t>
            </a:r>
          </a:p>
        </p:txBody>
      </p:sp>
      <p:sp>
        <p:nvSpPr>
          <p:cNvPr id="3" name="文本框 2"/>
          <p:cNvSpPr txBox="1"/>
          <p:nvPr/>
        </p:nvSpPr>
        <p:spPr>
          <a:xfrm>
            <a:off x="431325" y="3020747"/>
            <a:ext cx="8281350" cy="405304"/>
          </a:xfrm>
          <a:prstGeom prst="rect">
            <a:avLst/>
          </a:prstGeom>
          <a:noFill/>
        </p:spPr>
        <p:txBody>
          <a:bodyPr wrap="square" rtlCol="0">
            <a:spAutoFit/>
          </a:bodyPr>
          <a:lstStyle/>
          <a:p>
            <a:pPr indent="342892" algn="just">
              <a:lnSpc>
                <a:spcPct val="125000"/>
              </a:lnSpc>
            </a:pPr>
            <a:r>
              <a:rPr kumimoji="1" lang="zh-CN" altLang="en-US" b="1" dirty="0">
                <a:latin typeface="黑体" panose="02010609060101010101" pitchFamily="49" charset="-122"/>
                <a:ea typeface="黑体" panose="02010609060101010101" pitchFamily="49" charset="-122"/>
              </a:rPr>
              <a:t>目标</a:t>
            </a:r>
            <a:r>
              <a:rPr kumimoji="1" lang="zh-CN" altLang="en-US" dirty="0">
                <a:latin typeface="Times New Roman" panose="02020603050405020304" pitchFamily="18" charset="0"/>
                <a:ea typeface="微软雅黑 Light" panose="020B0502040204020203" pitchFamily="34" charset="-122"/>
              </a:rPr>
              <a:t>：实现不需要设置参数的基于特征的事件检测。</a:t>
            </a:r>
          </a:p>
        </p:txBody>
      </p:sp>
    </p:spTree>
    <p:extLst>
      <p:ext uri="{BB962C8B-B14F-4D97-AF65-F5344CB8AC3E}">
        <p14:creationId xmlns:p14="http://schemas.microsoft.com/office/powerpoint/2010/main" val="245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600000" y="2457000"/>
            <a:ext cx="1944000" cy="1944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文本框 9"/>
          <p:cNvSpPr txBox="1"/>
          <p:nvPr/>
        </p:nvSpPr>
        <p:spPr>
          <a:xfrm>
            <a:off x="3842266" y="2886545"/>
            <a:ext cx="1459472" cy="1107996"/>
          </a:xfrm>
          <a:prstGeom prst="rect">
            <a:avLst/>
          </a:prstGeom>
          <a:noFill/>
        </p:spPr>
        <p:txBody>
          <a:bodyPr wrap="square" rtlCol="0">
            <a:spAutoFit/>
          </a:bodyPr>
          <a:lstStyle/>
          <a:p>
            <a:pPr algn="ctr"/>
            <a:r>
              <a:rPr lang="zh-CN" altLang="en-US" sz="3300" dirty="0">
                <a:solidFill>
                  <a:schemeClr val="bg1"/>
                </a:solidFill>
              </a:rPr>
              <a:t>方法</a:t>
            </a:r>
            <a:endParaRPr lang="en-US" altLang="zh-CN" sz="3300" dirty="0">
              <a:solidFill>
                <a:schemeClr val="bg1"/>
              </a:solidFill>
            </a:endParaRPr>
          </a:p>
          <a:p>
            <a:pPr algn="ctr"/>
            <a:r>
              <a:rPr lang="zh-CN" altLang="en-US" sz="3300" dirty="0">
                <a:solidFill>
                  <a:schemeClr val="bg1"/>
                </a:solidFill>
              </a:rPr>
              <a:t>介绍</a:t>
            </a:r>
          </a:p>
        </p:txBody>
      </p:sp>
    </p:spTree>
    <p:extLst>
      <p:ext uri="{BB962C8B-B14F-4D97-AF65-F5344CB8AC3E}">
        <p14:creationId xmlns:p14="http://schemas.microsoft.com/office/powerpoint/2010/main" val="372589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流程简介</a:t>
            </a:r>
          </a:p>
        </p:txBody>
      </p:sp>
      <p:sp>
        <p:nvSpPr>
          <p:cNvPr id="5" name="文本框 4">
            <a:extLst>
              <a:ext uri="{FF2B5EF4-FFF2-40B4-BE49-F238E27FC236}">
                <a16:creationId xmlns:a16="http://schemas.microsoft.com/office/drawing/2014/main" id="{937A5ECE-A428-4FBB-8EDC-2035FC020991}"/>
              </a:ext>
            </a:extLst>
          </p:cNvPr>
          <p:cNvSpPr txBox="1"/>
          <p:nvPr/>
        </p:nvSpPr>
        <p:spPr>
          <a:xfrm>
            <a:off x="365500" y="4790143"/>
            <a:ext cx="8281350" cy="1477328"/>
          </a:xfrm>
          <a:prstGeom prst="rect">
            <a:avLst/>
          </a:prstGeom>
          <a:noFill/>
        </p:spPr>
        <p:txBody>
          <a:bodyPr wrap="square" rtlCol="0">
            <a:spAutoFit/>
          </a:bodyPr>
          <a:lstStyle/>
          <a:p>
            <a:pPr indent="342892" algn="just">
              <a:lnSpc>
                <a:spcPct val="125000"/>
              </a:lnSpc>
            </a:pPr>
            <a:r>
              <a:rPr kumimoji="1" lang="zh-CN" altLang="en-US" dirty="0">
                <a:latin typeface="Times New Roman" panose="02020603050405020304" pitchFamily="18" charset="0"/>
                <a:ea typeface="微软雅黑 Light" panose="020B0502040204020203" pitchFamily="34" charset="-122"/>
              </a:rPr>
              <a:t>该方法的框架主要包括以下三个</a:t>
            </a:r>
            <a:r>
              <a:rPr kumimoji="1" lang="zh-CN" altLang="en-US" b="1" dirty="0">
                <a:latin typeface="黑体" panose="02010609060101010101" pitchFamily="49" charset="-122"/>
                <a:ea typeface="黑体" panose="02010609060101010101" pitchFamily="49" charset="-122"/>
              </a:rPr>
              <a:t>步骤</a:t>
            </a:r>
            <a:r>
              <a:rPr kumimoji="1" lang="zh-CN" altLang="en-US" dirty="0">
                <a:latin typeface="Times New Roman" panose="02020603050405020304" pitchFamily="18" charset="0"/>
                <a:ea typeface="微软雅黑 Light" panose="020B0502040204020203" pitchFamily="34" charset="-122"/>
              </a:rPr>
              <a:t>：</a:t>
            </a:r>
          </a:p>
          <a:p>
            <a:pPr lvl="1" indent="342892" algn="just">
              <a:lnSpc>
                <a:spcPct val="125000"/>
              </a:lnSpc>
            </a:pPr>
            <a:r>
              <a:rPr kumimoji="1" lang="en-US" altLang="zh-CN" dirty="0">
                <a:latin typeface="Times New Roman" panose="02020603050405020304" pitchFamily="18" charset="0"/>
                <a:ea typeface="微软雅黑 Light" panose="020B0502040204020203" pitchFamily="34" charset="-122"/>
              </a:rPr>
              <a:t>1</a:t>
            </a:r>
            <a:r>
              <a:rPr kumimoji="1" lang="zh-CN" altLang="en-US" dirty="0">
                <a:latin typeface="Times New Roman" panose="02020603050405020304" pitchFamily="18" charset="0"/>
                <a:ea typeface="微软雅黑 Light" panose="020B0502040204020203" pitchFamily="34" charset="-122"/>
              </a:rPr>
              <a:t>）突发特征的鉴别</a:t>
            </a:r>
            <a:endParaRPr kumimoji="1" lang="en-US" altLang="zh-CN" dirty="0">
              <a:latin typeface="Times New Roman" panose="02020603050405020304" pitchFamily="18" charset="0"/>
              <a:ea typeface="微软雅黑 Light" panose="020B0502040204020203" pitchFamily="34" charset="-122"/>
            </a:endParaRPr>
          </a:p>
          <a:p>
            <a:pPr lvl="1" indent="342892" algn="just">
              <a:lnSpc>
                <a:spcPct val="125000"/>
              </a:lnSpc>
            </a:pPr>
            <a:r>
              <a:rPr kumimoji="1" lang="en-US" altLang="zh-CN" dirty="0">
                <a:latin typeface="Times New Roman" panose="02020603050405020304" pitchFamily="18" charset="0"/>
                <a:ea typeface="微软雅黑 Light" panose="020B0502040204020203" pitchFamily="34" charset="-122"/>
              </a:rPr>
              <a:t>2</a:t>
            </a:r>
            <a:r>
              <a:rPr kumimoji="1" lang="zh-CN" altLang="en-US" dirty="0">
                <a:latin typeface="Times New Roman" panose="02020603050405020304" pitchFamily="18" charset="0"/>
                <a:ea typeface="微软雅黑 Light" panose="020B0502040204020203" pitchFamily="34" charset="-122"/>
              </a:rPr>
              <a:t>）突发特征的分组</a:t>
            </a:r>
            <a:endParaRPr kumimoji="1" lang="en-US" altLang="zh-CN" dirty="0">
              <a:latin typeface="Times New Roman" panose="02020603050405020304" pitchFamily="18" charset="0"/>
              <a:ea typeface="微软雅黑 Light" panose="020B0502040204020203" pitchFamily="34" charset="-122"/>
            </a:endParaRPr>
          </a:p>
          <a:p>
            <a:pPr lvl="1" indent="342892" algn="just">
              <a:lnSpc>
                <a:spcPct val="125000"/>
              </a:lnSpc>
            </a:pPr>
            <a:r>
              <a:rPr kumimoji="1" lang="en-US" altLang="zh-CN" dirty="0">
                <a:latin typeface="Times New Roman" panose="02020603050405020304" pitchFamily="18" charset="0"/>
                <a:ea typeface="微软雅黑 Light" panose="020B0502040204020203" pitchFamily="34" charset="-122"/>
              </a:rPr>
              <a:t>3</a:t>
            </a:r>
            <a:r>
              <a:rPr kumimoji="1" lang="zh-CN" altLang="en-US" dirty="0">
                <a:latin typeface="Times New Roman" panose="02020603050405020304" pitchFamily="18" charset="0"/>
                <a:ea typeface="微软雅黑 Light" panose="020B0502040204020203" pitchFamily="34" charset="-122"/>
              </a:rPr>
              <a:t>）突发事件的热点时期的确定</a:t>
            </a:r>
          </a:p>
        </p:txBody>
      </p:sp>
      <p:pic>
        <p:nvPicPr>
          <p:cNvPr id="2" name="图片 1">
            <a:extLst>
              <a:ext uri="{FF2B5EF4-FFF2-40B4-BE49-F238E27FC236}">
                <a16:creationId xmlns:a16="http://schemas.microsoft.com/office/drawing/2014/main" id="{DFFCA44D-23A4-4A07-BF13-20F0D3A203EB}"/>
              </a:ext>
            </a:extLst>
          </p:cNvPr>
          <p:cNvPicPr>
            <a:picLocks noChangeAspect="1"/>
          </p:cNvPicPr>
          <p:nvPr/>
        </p:nvPicPr>
        <p:blipFill>
          <a:blip r:embed="rId2"/>
          <a:stretch>
            <a:fillRect/>
          </a:stretch>
        </p:blipFill>
        <p:spPr>
          <a:xfrm>
            <a:off x="365500" y="1666632"/>
            <a:ext cx="7710118" cy="2673158"/>
          </a:xfrm>
          <a:prstGeom prst="rect">
            <a:avLst/>
          </a:prstGeom>
        </p:spPr>
      </p:pic>
    </p:spTree>
    <p:extLst>
      <p:ext uri="{BB962C8B-B14F-4D97-AF65-F5344CB8AC3E}">
        <p14:creationId xmlns:p14="http://schemas.microsoft.com/office/powerpoint/2010/main" val="96201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700" dirty="0">
                <a:solidFill>
                  <a:schemeClr val="tx1"/>
                </a:solidFill>
              </a:rPr>
              <a:t>模型介绍</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7A5ECE-A428-4FBB-8EDC-2035FC020991}"/>
                  </a:ext>
                </a:extLst>
              </p:cNvPr>
              <p:cNvSpPr txBox="1"/>
              <p:nvPr/>
            </p:nvSpPr>
            <p:spPr>
              <a:xfrm>
                <a:off x="431325" y="1737088"/>
                <a:ext cx="8281350" cy="2235227"/>
              </a:xfrm>
              <a:prstGeom prst="rect">
                <a:avLst/>
              </a:prstGeom>
              <a:noFill/>
            </p:spPr>
            <p:txBody>
              <a:bodyPr wrap="square" rtlCol="0">
                <a:spAutoFit/>
              </a:bodyPr>
              <a:lstStyle/>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考虑</a:t>
                </a:r>
                <a14:m>
                  <m:oMath xmlns:m="http://schemas.openxmlformats.org/officeDocument/2006/math">
                    <m:r>
                      <a:rPr kumimoji="1" lang="zh-CN" altLang="zh-CN">
                        <a:latin typeface="Cambria Math" panose="02040503050406030204" pitchFamily="18" charset="0"/>
                        <a:ea typeface="微软雅黑 Light" panose="020B0502040204020203" pitchFamily="34" charset="-122"/>
                      </a:rPr>
                      <m:t>𝒟</m:t>
                    </m:r>
                    <m:r>
                      <a:rPr kumimoji="1" lang="zh-CN" altLang="zh-CN">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𝑑</m:t>
                        </m:r>
                      </m:e>
                      <m:sub>
                        <m:r>
                          <a:rPr kumimoji="1" lang="zh-CN" altLang="zh-CN">
                            <a:latin typeface="Cambria Math" panose="02040503050406030204" pitchFamily="18" charset="0"/>
                            <a:ea typeface="微软雅黑 Light" panose="020B0502040204020203" pitchFamily="34" charset="-122"/>
                          </a:rPr>
                          <m:t>1</m:t>
                        </m:r>
                      </m:sub>
                    </m:sSub>
                    <m:r>
                      <a:rPr kumimoji="1" lang="zh-CN" altLang="zh-CN">
                        <a:latin typeface="Cambria Math" panose="02040503050406030204" pitchFamily="18" charset="0"/>
                        <a:ea typeface="微软雅黑 Light" panose="020B0502040204020203" pitchFamily="34" charset="-122"/>
                      </a:rPr>
                      <m:t>,</m:t>
                    </m:r>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𝑑</m:t>
                        </m:r>
                      </m:e>
                      <m:sub>
                        <m:r>
                          <a:rPr kumimoji="1" lang="zh-CN" altLang="zh-CN">
                            <a:latin typeface="Cambria Math" panose="02040503050406030204" pitchFamily="18" charset="0"/>
                            <a:ea typeface="微软雅黑 Light" panose="020B0502040204020203" pitchFamily="34" charset="-122"/>
                          </a:rPr>
                          <m:t>2</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m:t>
                    </m:r>
                  </m:oMath>
                </a14:m>
                <a:r>
                  <a:rPr kumimoji="1" lang="zh-CN" altLang="zh-CN" dirty="0">
                    <a:latin typeface="Times New Roman" panose="02020603050405020304" pitchFamily="18" charset="0"/>
                    <a:ea typeface="微软雅黑 Light" panose="020B0502040204020203" pitchFamily="34" charset="-122"/>
                  </a:rPr>
                  <a:t>，其中</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a:rPr kumimoji="1" lang="zh-CN" altLang="zh-CN">
                            <a:latin typeface="Cambria Math" panose="02040503050406030204" pitchFamily="18" charset="0"/>
                            <a:ea typeface="微软雅黑 Light" panose="020B0502040204020203" pitchFamily="34" charset="-122"/>
                          </a:rPr>
                          <m:t>𝑑</m:t>
                        </m:r>
                      </m:e>
                      <m:sub>
                        <m:r>
                          <a:rPr kumimoji="1" lang="zh-CN" altLang="zh-CN">
                            <a:latin typeface="Cambria Math" panose="02040503050406030204" pitchFamily="18" charset="0"/>
                            <a:ea typeface="微软雅黑 Light" panose="020B0502040204020203" pitchFamily="34" charset="-122"/>
                          </a:rPr>
                          <m:t>1</m:t>
                        </m:r>
                      </m:sub>
                    </m:sSub>
                  </m:oMath>
                </a14:m>
                <a:r>
                  <a:rPr kumimoji="1" lang="zh-CN" altLang="zh-CN" dirty="0">
                    <a:latin typeface="Times New Roman" panose="02020603050405020304" pitchFamily="18" charset="0"/>
                    <a:ea typeface="微软雅黑 Light" panose="020B0502040204020203" pitchFamily="34" charset="-122"/>
                  </a:rPr>
                  <a:t>是一个文档，且</a:t>
                </a:r>
                <a14:m>
                  <m:oMath xmlns:m="http://schemas.openxmlformats.org/officeDocument/2006/math">
                    <m:r>
                      <a:rPr kumimoji="1" lang="zh-CN" altLang="zh-CN">
                        <a:latin typeface="Cambria Math" panose="02040503050406030204" pitchFamily="18" charset="0"/>
                        <a:ea typeface="微软雅黑 Light" panose="020B0502040204020203" pitchFamily="34" charset="-122"/>
                      </a:rPr>
                      <m:t>𝒟</m:t>
                    </m:r>
                  </m:oMath>
                </a14:m>
                <a:r>
                  <a:rPr kumimoji="1" lang="zh-CN" altLang="zh-CN" dirty="0">
                    <a:latin typeface="Times New Roman" panose="02020603050405020304" pitchFamily="18" charset="0"/>
                    <a:ea typeface="微软雅黑 Light" panose="020B0502040204020203" pitchFamily="34" charset="-122"/>
                  </a:rPr>
                  <a:t>的长度为</a:t>
                </a:r>
                <a14:m>
                  <m:oMath xmlns:m="http://schemas.openxmlformats.org/officeDocument/2006/math">
                    <m:r>
                      <a:rPr kumimoji="1" lang="zh-CN" altLang="zh-CN">
                        <a:latin typeface="Cambria Math" panose="02040503050406030204" pitchFamily="18" charset="0"/>
                        <a:ea typeface="微软雅黑 Light" panose="020B0502040204020203" pitchFamily="34" charset="-122"/>
                      </a:rPr>
                      <m:t>|</m:t>
                    </m:r>
                    <m:r>
                      <a:rPr kumimoji="1" lang="zh-CN" altLang="zh-CN">
                        <a:latin typeface="Cambria Math" panose="02040503050406030204" pitchFamily="18" charset="0"/>
                        <a:ea typeface="微软雅黑 Light" panose="020B0502040204020203" pitchFamily="34" charset="-122"/>
                      </a:rPr>
                      <m:t>𝒟</m:t>
                    </m:r>
                    <m:r>
                      <a:rPr kumimoji="1" lang="zh-CN" altLang="zh-CN">
                        <a:latin typeface="Cambria Math" panose="02040503050406030204" pitchFamily="18" charset="0"/>
                        <a:ea typeface="微软雅黑 Light" panose="020B0502040204020203" pitchFamily="34" charset="-122"/>
                      </a:rPr>
                      <m:t>|</m:t>
                    </m:r>
                    <m:r>
                      <a:rPr kumimoji="1" lang="zh-CN" altLang="en-US" i="1">
                        <a:latin typeface="Cambria Math" panose="02040503050406030204" pitchFamily="18" charset="0"/>
                        <a:ea typeface="微软雅黑 Light" panose="020B0502040204020203" pitchFamily="34" charset="-122"/>
                      </a:rPr>
                      <m:t>。</m:t>
                    </m:r>
                  </m:oMath>
                </a14:m>
                <a:endParaRPr kumimoji="1" lang="en-US" altLang="zh-CN" dirty="0">
                  <a:latin typeface="Times New Roman" panose="02020603050405020304" pitchFamily="18" charset="0"/>
                  <a:ea typeface="微软雅黑 Light" panose="020B0502040204020203" pitchFamily="34" charset="-122"/>
                </a:endParaRP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一个在时间</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t</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zh-CN" altLang="zh-CN" dirty="0">
                    <a:latin typeface="Times New Roman" panose="02020603050405020304" pitchFamily="18" charset="0"/>
                    <a:ea typeface="微软雅黑 Light" panose="020B0502040204020203" pitchFamily="34" charset="-122"/>
                  </a:rPr>
                  <a:t>报出的文档</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d</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zh-CN" altLang="zh-CN" dirty="0">
                    <a:latin typeface="Times New Roman" panose="02020603050405020304" pitchFamily="18" charset="0"/>
                    <a:ea typeface="微软雅黑 Light" panose="020B0502040204020203" pitchFamily="34" charset="-122"/>
                  </a:rPr>
                  <a:t>包含一系列的特征：</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f</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1</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f</m:t>
                        </m:r>
                      </m:e>
                      <m:sub>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2</m:t>
                        </m:r>
                      </m:sub>
                    </m:sSub>
                    <m:r>
                      <a:rPr kumimoji="1" lang="zh-CN" altLang="zh-CN">
                        <a:latin typeface="Cambria Math" panose="02040503050406030204" pitchFamily="18" charset="0"/>
                        <a:ea typeface="微软雅黑 Light" panose="020B0502040204020203" pitchFamily="34" charset="-122"/>
                      </a:rPr>
                      <m:t>…</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，并且时间</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t</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zh-CN" altLang="zh-CN" dirty="0">
                    <a:latin typeface="Times New Roman" panose="02020603050405020304" pitchFamily="18" charset="0"/>
                    <a:ea typeface="微软雅黑 Light" panose="020B0502040204020203" pitchFamily="34" charset="-122"/>
                  </a:rPr>
                  <a:t>是按时间前后排列的：如果</a:t>
                </a:r>
                <a14:m>
                  <m:oMath xmlns:m="http://schemas.openxmlformats.org/officeDocument/2006/math">
                    <m:r>
                      <m:rPr>
                        <m:sty m:val="p"/>
                      </m:rPr>
                      <a:rPr kumimoji="1" lang="zh-CN" altLang="zh-CN">
                        <a:latin typeface="Cambria Math" panose="02040503050406030204" pitchFamily="18" charset="0"/>
                        <a:ea typeface="微软雅黑 Light" panose="020B0502040204020203" pitchFamily="34" charset="-122"/>
                      </a:rPr>
                      <m:t>i</m:t>
                    </m:r>
                    <m:r>
                      <a:rPr kumimoji="1" lang="zh-CN" altLang="zh-CN">
                        <a:latin typeface="Cambria Math" panose="02040503050406030204" pitchFamily="18" charset="0"/>
                        <a:ea typeface="微软雅黑 Light" panose="020B0502040204020203" pitchFamily="34" charset="-122"/>
                      </a:rPr>
                      <m:t>&lt;</m:t>
                    </m:r>
                    <m:r>
                      <m:rPr>
                        <m:sty m:val="p"/>
                      </m:rPr>
                      <a:rPr kumimoji="1" lang="zh-CN" altLang="zh-CN">
                        <a:latin typeface="Cambria Math" panose="02040503050406030204" pitchFamily="18" charset="0"/>
                        <a:ea typeface="微软雅黑 Light" panose="020B0502040204020203" pitchFamily="34" charset="-122"/>
                      </a:rPr>
                      <m:t>j</m:t>
                    </m:r>
                    <m:r>
                      <a:rPr kumimoji="1" lang="zh-CN" altLang="en-US">
                        <a:latin typeface="Cambria Math" panose="02040503050406030204" pitchFamily="18" charset="0"/>
                        <a:ea typeface="微软雅黑 Light" panose="020B0502040204020203" pitchFamily="34" charset="-122"/>
                      </a:rPr>
                      <m:t> </m:t>
                    </m:r>
                    <m:r>
                      <a:rPr kumimoji="1" lang="zh-CN" altLang="zh-CN">
                        <a:latin typeface="Cambria Math" panose="02040503050406030204" pitchFamily="18" charset="0"/>
                        <a:ea typeface="微软雅黑 Light" panose="020B0502040204020203" pitchFamily="34" charset="-122"/>
                      </a:rPr>
                      <m:t>则</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t</m:t>
                        </m:r>
                      </m:e>
                      <m:sub>
                        <m:r>
                          <m:rPr>
                            <m:sty m:val="p"/>
                          </m:rPr>
                          <a:rPr kumimoji="1" lang="zh-CN" altLang="zh-CN">
                            <a:latin typeface="Cambria Math" panose="02040503050406030204" pitchFamily="18" charset="0"/>
                            <a:ea typeface="微软雅黑 Light" panose="020B0502040204020203" pitchFamily="34" charset="-122"/>
                          </a:rPr>
                          <m:t>i</m:t>
                        </m:r>
                      </m:sub>
                    </m:sSub>
                    <m:r>
                      <a:rPr kumimoji="1" lang="zh-CN" altLang="zh-CN">
                        <a:latin typeface="Cambria Math" panose="02040503050406030204" pitchFamily="18" charset="0"/>
                        <a:ea typeface="微软雅黑 Light" panose="020B0502040204020203" pitchFamily="34" charset="-122"/>
                      </a:rPr>
                      <m:t>&lt;</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t</m:t>
                        </m:r>
                      </m:e>
                      <m:sub>
                        <m:r>
                          <m:rPr>
                            <m:sty m:val="p"/>
                          </m:rPr>
                          <a:rPr kumimoji="1" lang="zh-CN" altLang="zh-CN">
                            <a:latin typeface="Cambria Math" panose="02040503050406030204" pitchFamily="18" charset="0"/>
                            <a:ea typeface="微软雅黑 Light" panose="020B0502040204020203" pitchFamily="34" charset="-122"/>
                          </a:rPr>
                          <m:t>j</m:t>
                        </m:r>
                      </m:sub>
                    </m:sSub>
                  </m:oMath>
                </a14:m>
                <a:r>
                  <a:rPr kumimoji="1" lang="zh-CN" altLang="zh-CN" dirty="0">
                    <a:latin typeface="Times New Roman" panose="02020603050405020304" pitchFamily="18" charset="0"/>
                    <a:ea typeface="微软雅黑 Light" panose="020B0502040204020203" pitchFamily="34" charset="-122"/>
                  </a:rPr>
                  <a:t>。</a:t>
                </a:r>
              </a:p>
              <a:p>
                <a:pPr indent="468000" algn="just">
                  <a:lnSpc>
                    <a:spcPct val="125000"/>
                  </a:lnSpc>
                </a:pPr>
                <a:r>
                  <a:rPr kumimoji="1" lang="zh-CN" altLang="zh-CN" dirty="0">
                    <a:latin typeface="Times New Roman" panose="02020603050405020304" pitchFamily="18" charset="0"/>
                    <a:ea typeface="微软雅黑 Light" panose="020B0502040204020203" pitchFamily="34" charset="-122"/>
                  </a:rPr>
                  <a:t>将文本流</a:t>
                </a:r>
                <a14:m>
                  <m:oMath xmlns:m="http://schemas.openxmlformats.org/officeDocument/2006/math">
                    <m:r>
                      <a:rPr kumimoji="1" lang="zh-CN" altLang="zh-CN">
                        <a:latin typeface="Cambria Math" panose="02040503050406030204" pitchFamily="18" charset="0"/>
                        <a:ea typeface="微软雅黑 Light" panose="020B0502040204020203" pitchFamily="34" charset="-122"/>
                      </a:rPr>
                      <m:t>𝒟</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划分为</a:t>
                </a:r>
                <a14:m>
                  <m:oMath xmlns:m="http://schemas.openxmlformats.org/officeDocument/2006/math">
                    <m:r>
                      <a:rPr kumimoji="1" lang="zh-CN" altLang="zh-CN">
                        <a:latin typeface="Cambria Math" panose="02040503050406030204" pitchFamily="18" charset="0"/>
                        <a:ea typeface="微软雅黑 Light" panose="020B0502040204020203" pitchFamily="34" charset="-122"/>
                      </a:rPr>
                      <m:t>ℒ</m:t>
                    </m:r>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个互不重叠的等长的时间窗</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W</m:t>
                        </m:r>
                      </m:e>
                      <m:sub>
                        <m:r>
                          <m:rPr>
                            <m:sty m:val="p"/>
                          </m:rPr>
                          <a:rPr kumimoji="1" lang="zh-CN" altLang="zh-CN">
                            <a:latin typeface="Cambria Math" panose="02040503050406030204" pitchFamily="18" charset="0"/>
                            <a:ea typeface="微软雅黑 Light" panose="020B0502040204020203" pitchFamily="34" charset="-122"/>
                          </a:rPr>
                          <m:t>i</m:t>
                        </m:r>
                      </m:sub>
                    </m:sSub>
                  </m:oMath>
                </a14:m>
                <a:r>
                  <a:rPr kumimoji="1" lang="en-US" altLang="zh-CN" dirty="0">
                    <a:latin typeface="Times New Roman" panose="02020603050405020304" pitchFamily="18" charset="0"/>
                    <a:ea typeface="微软雅黑 Light" panose="020B0502040204020203" pitchFamily="34" charset="-122"/>
                  </a:rPr>
                  <a:t> </a:t>
                </a:r>
                <a:r>
                  <a:rPr kumimoji="1" lang="zh-CN" altLang="zh-CN" dirty="0">
                    <a:latin typeface="Times New Roman" panose="02020603050405020304" pitchFamily="18" charset="0"/>
                    <a:ea typeface="微软雅黑 Light" panose="020B0502040204020203" pitchFamily="34" charset="-122"/>
                  </a:rPr>
                  <a:t>，则热点突发事件检测问题即为在时间窗</a:t>
                </a:r>
                <a14:m>
                  <m:oMath xmlns:m="http://schemas.openxmlformats.org/officeDocument/2006/math">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W</m:t>
                        </m:r>
                      </m:e>
                      <m:sub>
                        <m:r>
                          <m:rPr>
                            <m:sty m:val="p"/>
                          </m:rPr>
                          <a:rPr kumimoji="1" lang="zh-CN" altLang="zh-CN">
                            <a:latin typeface="Cambria Math" panose="02040503050406030204" pitchFamily="18" charset="0"/>
                            <a:ea typeface="微软雅黑 Light" panose="020B0502040204020203" pitchFamily="34" charset="-122"/>
                          </a:rPr>
                          <m:t>i</m:t>
                        </m:r>
                      </m:sub>
                    </m:sSub>
                    <m:r>
                      <a:rPr kumimoji="1" lang="zh-CN" altLang="zh-CN">
                        <a:latin typeface="Cambria Math" panose="02040503050406030204" pitchFamily="18" charset="0"/>
                        <a:ea typeface="微软雅黑 Light" panose="020B0502040204020203" pitchFamily="34" charset="-122"/>
                      </a:rPr>
                      <m:t>,</m:t>
                    </m:r>
                    <m:r>
                      <a:rPr kumimoji="1" lang="zh-CN" altLang="en-US">
                        <a:latin typeface="Cambria Math" panose="02040503050406030204" pitchFamily="18" charset="0"/>
                        <a:ea typeface="微软雅黑 Light" panose="020B0502040204020203" pitchFamily="34" charset="-122"/>
                      </a:rPr>
                      <m:t> </m:t>
                    </m:r>
                    <m:sSub>
                      <m:sSubPr>
                        <m:ctrlPr>
                          <a:rPr kumimoji="1" lang="zh-CN" altLang="zh-CN" i="1">
                            <a:latin typeface="Cambria Math" panose="02040503050406030204" pitchFamily="18" charset="0"/>
                            <a:ea typeface="微软雅黑 Light" panose="020B0502040204020203" pitchFamily="34" charset="-122"/>
                          </a:rPr>
                        </m:ctrlPr>
                      </m:sSubPr>
                      <m:e>
                        <m:r>
                          <m:rPr>
                            <m:sty m:val="p"/>
                          </m:rPr>
                          <a:rPr kumimoji="1" lang="zh-CN" altLang="zh-CN">
                            <a:latin typeface="Cambria Math" panose="02040503050406030204" pitchFamily="18" charset="0"/>
                            <a:ea typeface="微软雅黑 Light" panose="020B0502040204020203" pitchFamily="34" charset="-122"/>
                          </a:rPr>
                          <m:t>W</m:t>
                        </m:r>
                      </m:e>
                      <m:sub>
                        <m:r>
                          <m:rPr>
                            <m:sty m:val="p"/>
                          </m:rPr>
                          <a:rPr kumimoji="1" lang="zh-CN" altLang="zh-CN">
                            <a:latin typeface="Cambria Math" panose="02040503050406030204" pitchFamily="18" charset="0"/>
                            <a:ea typeface="微软雅黑 Light" panose="020B0502040204020203" pitchFamily="34" charset="-122"/>
                          </a:rPr>
                          <m:t>j</m:t>
                        </m:r>
                      </m:sub>
                    </m:sSub>
                    <m:r>
                      <a:rPr kumimoji="1" lang="en-US" altLang="zh-CN" b="0" i="0" smtClean="0">
                        <a:latin typeface="Cambria Math" panose="02040503050406030204" pitchFamily="18" charset="0"/>
                        <a:ea typeface="微软雅黑 Light" panose="020B0502040204020203" pitchFamily="34" charset="-122"/>
                      </a:rPr>
                      <m:t>,…</m:t>
                    </m:r>
                  </m:oMath>
                </a14:m>
                <a:r>
                  <a:rPr kumimoji="1" lang="zh-CN" altLang="zh-CN" dirty="0">
                    <a:latin typeface="Times New Roman" panose="02020603050405020304" pitchFamily="18" charset="0"/>
                    <a:ea typeface="微软雅黑 Light" panose="020B0502040204020203" pitchFamily="34" charset="-122"/>
                  </a:rPr>
                  <a:t>内找到一系列最小</a:t>
                </a:r>
                <a:r>
                  <a:rPr kumimoji="1" lang="zh-CN" altLang="en-US" dirty="0">
                    <a:latin typeface="Times New Roman" panose="02020603050405020304" pitchFamily="18" charset="0"/>
                    <a:ea typeface="微软雅黑 Light" panose="020B0502040204020203" pitchFamily="34" charset="-122"/>
                  </a:rPr>
                  <a:t>的突发特征的</a:t>
                </a:r>
                <a:r>
                  <a:rPr kumimoji="1" lang="zh-CN" altLang="zh-CN" b="1" dirty="0">
                    <a:latin typeface="Times New Roman" panose="02020603050405020304" pitchFamily="18" charset="0"/>
                    <a:ea typeface="微软雅黑 Light" panose="020B0502040204020203" pitchFamily="34" charset="-122"/>
                  </a:rPr>
                  <a:t>组合</a:t>
                </a:r>
                <a:r>
                  <a:rPr kumimoji="1" lang="zh-CN" altLang="zh-CN" dirty="0">
                    <a:latin typeface="Times New Roman" panose="02020603050405020304" pitchFamily="18" charset="0"/>
                    <a:ea typeface="微软雅黑 Light" panose="020B0502040204020203" pitchFamily="34" charset="-122"/>
                  </a:rPr>
                  <a:t>，</a:t>
                </a:r>
                <a:r>
                  <a:rPr kumimoji="1" lang="zh-CN" altLang="en-US" dirty="0">
                    <a:latin typeface="Times New Roman" panose="02020603050405020304" pitchFamily="18" charset="0"/>
                    <a:ea typeface="微软雅黑 Light" panose="020B0502040204020203" pitchFamily="34" charset="-122"/>
                  </a:rPr>
                  <a:t>其拥有最多的包含其的文档，由每个组合的</a:t>
                </a:r>
                <a:r>
                  <a:rPr kumimoji="1" lang="zh-CN" altLang="zh-CN" dirty="0">
                    <a:latin typeface="Times New Roman" panose="02020603050405020304" pitchFamily="18" charset="0"/>
                    <a:ea typeface="微软雅黑 Light" panose="020B0502040204020203" pitchFamily="34" charset="-122"/>
                  </a:rPr>
                  <a:t>突发特征共同定义</a:t>
                </a:r>
                <a:r>
                  <a:rPr kumimoji="1" lang="zh-CN" altLang="en-US" dirty="0">
                    <a:latin typeface="Times New Roman" panose="02020603050405020304" pitchFamily="18" charset="0"/>
                    <a:ea typeface="微软雅黑 Light" panose="020B0502040204020203" pitchFamily="34" charset="-122"/>
                  </a:rPr>
                  <a:t>一个突发事件</a:t>
                </a:r>
                <a:r>
                  <a:rPr kumimoji="1" lang="zh-CN" altLang="zh-CN" dirty="0">
                    <a:latin typeface="Times New Roman" panose="02020603050405020304" pitchFamily="18" charset="0"/>
                    <a:ea typeface="微软雅黑 Light" panose="020B0502040204020203" pitchFamily="34" charset="-122"/>
                  </a:rPr>
                  <a:t>。</a:t>
                </a:r>
              </a:p>
            </p:txBody>
          </p:sp>
        </mc:Choice>
        <mc:Fallback xmlns="">
          <p:sp>
            <p:nvSpPr>
              <p:cNvPr id="5" name="文本框 4">
                <a:extLst>
                  <a:ext uri="{FF2B5EF4-FFF2-40B4-BE49-F238E27FC236}">
                    <a16:creationId xmlns:a16="http://schemas.microsoft.com/office/drawing/2014/main" id="{937A5ECE-A428-4FBB-8EDC-2035FC020991}"/>
                  </a:ext>
                </a:extLst>
              </p:cNvPr>
              <p:cNvSpPr txBox="1">
                <a:spLocks noRot="1" noChangeAspect="1" noMove="1" noResize="1" noEditPoints="1" noAdjustHandles="1" noChangeArrowheads="1" noChangeShapeType="1" noTextEdit="1"/>
              </p:cNvSpPr>
              <p:nvPr/>
            </p:nvSpPr>
            <p:spPr>
              <a:xfrm>
                <a:off x="431325" y="1737088"/>
                <a:ext cx="8281350" cy="2235227"/>
              </a:xfrm>
              <a:prstGeom prst="rect">
                <a:avLst/>
              </a:prstGeom>
              <a:blipFill>
                <a:blip r:embed="rId2"/>
                <a:stretch>
                  <a:fillRect l="-663" r="-589" b="-1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1515854"/>
      </p:ext>
    </p:extLst>
  </p:cSld>
  <p:clrMapOvr>
    <a:masterClrMapping/>
  </p:clrMapOvr>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1569</Words>
  <Application>Microsoft Office PowerPoint</Application>
  <PresentationFormat>全屏显示(4:3)</PresentationFormat>
  <Paragraphs>131</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等线</vt:lpstr>
      <vt:lpstr>等线 Light</vt:lpstr>
      <vt:lpstr>黑体</vt:lpstr>
      <vt:lpstr>微软雅黑</vt:lpstr>
      <vt:lpstr>微软雅黑 Light</vt:lpstr>
      <vt:lpstr>Arial</vt:lpstr>
      <vt:lpstr>Calibri</vt:lpstr>
      <vt:lpstr>Calibri Light</vt:lpstr>
      <vt:lpstr>Cambria Math</vt:lpstr>
      <vt:lpstr>Times New Roman</vt:lpstr>
      <vt:lpstr>Wingdings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franky len</dc:creator>
  <cp:lastModifiedBy>franky len</cp:lastModifiedBy>
  <cp:revision>12</cp:revision>
  <dcterms:created xsi:type="dcterms:W3CDTF">2018-03-10T01:42:10Z</dcterms:created>
  <dcterms:modified xsi:type="dcterms:W3CDTF">2018-03-19T02:16:05Z</dcterms:modified>
</cp:coreProperties>
</file>