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3" r:id="rId8"/>
    <p:sldId id="261" r:id="rId9"/>
    <p:sldId id="262"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y len" userId="357aaa1cdcc325d2" providerId="LiveId" clId="{5C34D45C-78E9-40F4-9949-6348BECADA2D}"/>
    <pc:docChg chg="undo redo custSel addSld delSld modSld">
      <pc:chgData name="franky len" userId="357aaa1cdcc325d2" providerId="LiveId" clId="{5C34D45C-78E9-40F4-9949-6348BECADA2D}" dt="2018-03-10T06:28:31.244" v="834" actId="115"/>
      <pc:docMkLst>
        <pc:docMk/>
      </pc:docMkLst>
      <pc:sldChg chg="delSp modSp add">
        <pc:chgData name="franky len" userId="357aaa1cdcc325d2" providerId="LiveId" clId="{5C34D45C-78E9-40F4-9949-6348BECADA2D}" dt="2018-03-10T01:42:44.797" v="9" actId="404"/>
        <pc:sldMkLst>
          <pc:docMk/>
          <pc:sldMk cId="3440770501" sldId="256"/>
        </pc:sldMkLst>
        <pc:spChg chg="del">
          <ac:chgData name="franky len" userId="357aaa1cdcc325d2" providerId="LiveId" clId="{5C34D45C-78E9-40F4-9949-6348BECADA2D}" dt="2018-03-10T01:42:32.236" v="4" actId="478"/>
          <ac:spMkLst>
            <pc:docMk/>
            <pc:sldMk cId="3440770501" sldId="256"/>
            <ac:spMk id="5" creationId="{00000000-0000-0000-0000-000000000000}"/>
          </ac:spMkLst>
        </pc:spChg>
        <pc:spChg chg="mod">
          <ac:chgData name="franky len" userId="357aaa1cdcc325d2" providerId="LiveId" clId="{5C34D45C-78E9-40F4-9949-6348BECADA2D}" dt="2018-03-10T01:42:44.797" v="9" actId="404"/>
          <ac:spMkLst>
            <pc:docMk/>
            <pc:sldMk cId="3440770501" sldId="256"/>
            <ac:spMk id="8" creationId="{00000000-0000-0000-0000-000000000000}"/>
          </ac:spMkLst>
        </pc:spChg>
        <pc:spChg chg="del">
          <ac:chgData name="franky len" userId="357aaa1cdcc325d2" providerId="LiveId" clId="{5C34D45C-78E9-40F4-9949-6348BECADA2D}" dt="2018-03-10T01:42:26.105" v="1" actId="478"/>
          <ac:spMkLst>
            <pc:docMk/>
            <pc:sldMk cId="3440770501" sldId="256"/>
            <ac:spMk id="10" creationId="{00000000-0000-0000-0000-000000000000}"/>
          </ac:spMkLst>
        </pc:spChg>
        <pc:spChg chg="del">
          <ac:chgData name="franky len" userId="357aaa1cdcc325d2" providerId="LiveId" clId="{5C34D45C-78E9-40F4-9949-6348BECADA2D}" dt="2018-03-10T01:42:30.260" v="2" actId="478"/>
          <ac:spMkLst>
            <pc:docMk/>
            <pc:sldMk cId="3440770501" sldId="256"/>
            <ac:spMk id="26" creationId="{00000000-0000-0000-0000-000000000000}"/>
          </ac:spMkLst>
        </pc:spChg>
        <pc:cxnChg chg="del">
          <ac:chgData name="franky len" userId="357aaa1cdcc325d2" providerId="LiveId" clId="{5C34D45C-78E9-40F4-9949-6348BECADA2D}" dt="2018-03-10T01:42:31.540" v="3" actId="478"/>
          <ac:cxnSpMkLst>
            <pc:docMk/>
            <pc:sldMk cId="3440770501" sldId="256"/>
            <ac:cxnSpMk id="4" creationId="{00000000-0000-0000-0000-000000000000}"/>
          </ac:cxnSpMkLst>
        </pc:cxnChg>
        <pc:cxnChg chg="del">
          <ac:chgData name="franky len" userId="357aaa1cdcc325d2" providerId="LiveId" clId="{5C34D45C-78E9-40F4-9949-6348BECADA2D}" dt="2018-03-10T01:42:33.229" v="5" actId="478"/>
          <ac:cxnSpMkLst>
            <pc:docMk/>
            <pc:sldMk cId="3440770501" sldId="256"/>
            <ac:cxnSpMk id="11" creationId="{00000000-0000-0000-0000-000000000000}"/>
          </ac:cxnSpMkLst>
        </pc:cxnChg>
        <pc:cxnChg chg="del">
          <ac:chgData name="franky len" userId="357aaa1cdcc325d2" providerId="LiveId" clId="{5C34D45C-78E9-40F4-9949-6348BECADA2D}" dt="2018-03-10T01:42:34.172" v="6" actId="478"/>
          <ac:cxnSpMkLst>
            <pc:docMk/>
            <pc:sldMk cId="3440770501" sldId="256"/>
            <ac:cxnSpMk id="16" creationId="{00000000-0000-0000-0000-000000000000}"/>
          </ac:cxnSpMkLst>
        </pc:cxnChg>
      </pc:sldChg>
      <pc:sldChg chg="delSp modSp add del">
        <pc:chgData name="franky len" userId="357aaa1cdcc325d2" providerId="LiveId" clId="{5C34D45C-78E9-40F4-9949-6348BECADA2D}" dt="2018-03-10T02:24:47.073" v="812" actId="1076"/>
        <pc:sldMkLst>
          <pc:docMk/>
          <pc:sldMk cId="4156992922" sldId="257"/>
        </pc:sldMkLst>
        <pc:spChg chg="mod">
          <ac:chgData name="franky len" userId="357aaa1cdcc325d2" providerId="LiveId" clId="{5C34D45C-78E9-40F4-9949-6348BECADA2D}" dt="2018-03-10T02:24:00.264" v="785" actId="1076"/>
          <ac:spMkLst>
            <pc:docMk/>
            <pc:sldMk cId="4156992922" sldId="257"/>
            <ac:spMk id="20" creationId="{00000000-0000-0000-0000-000000000000}"/>
          </ac:spMkLst>
        </pc:spChg>
        <pc:spChg chg="mod">
          <ac:chgData name="franky len" userId="357aaa1cdcc325d2" providerId="LiveId" clId="{5C34D45C-78E9-40F4-9949-6348BECADA2D}" dt="2018-03-10T02:24:35.194" v="809" actId="1076"/>
          <ac:spMkLst>
            <pc:docMk/>
            <pc:sldMk cId="4156992922" sldId="257"/>
            <ac:spMk id="42" creationId="{00000000-0000-0000-0000-000000000000}"/>
          </ac:spMkLst>
        </pc:spChg>
        <pc:spChg chg="mod">
          <ac:chgData name="franky len" userId="357aaa1cdcc325d2" providerId="LiveId" clId="{5C34D45C-78E9-40F4-9949-6348BECADA2D}" dt="2018-03-10T02:24:47.073" v="812" actId="1076"/>
          <ac:spMkLst>
            <pc:docMk/>
            <pc:sldMk cId="4156992922" sldId="257"/>
            <ac:spMk id="43" creationId="{00000000-0000-0000-0000-000000000000}"/>
          </ac:spMkLst>
        </pc:spChg>
        <pc:spChg chg="mod">
          <ac:chgData name="franky len" userId="357aaa1cdcc325d2" providerId="LiveId" clId="{5C34D45C-78E9-40F4-9949-6348BECADA2D}" dt="2018-03-10T02:24:39.918" v="810" actId="1076"/>
          <ac:spMkLst>
            <pc:docMk/>
            <pc:sldMk cId="4156992922" sldId="257"/>
            <ac:spMk id="45" creationId="{00000000-0000-0000-0000-000000000000}"/>
          </ac:spMkLst>
        </pc:spChg>
        <pc:spChg chg="mod">
          <ac:chgData name="franky len" userId="357aaa1cdcc325d2" providerId="LiveId" clId="{5C34D45C-78E9-40F4-9949-6348BECADA2D}" dt="2018-03-10T02:24:43.939" v="811" actId="1076"/>
          <ac:spMkLst>
            <pc:docMk/>
            <pc:sldMk cId="4156992922" sldId="257"/>
            <ac:spMk id="46" creationId="{00000000-0000-0000-0000-000000000000}"/>
          </ac:spMkLst>
        </pc:spChg>
        <pc:spChg chg="del">
          <ac:chgData name="franky len" userId="357aaa1cdcc325d2" providerId="LiveId" clId="{5C34D45C-78E9-40F4-9949-6348BECADA2D}" dt="2018-03-10T02:24:19.341" v="807" actId="478"/>
          <ac:spMkLst>
            <pc:docMk/>
            <pc:sldMk cId="4156992922" sldId="257"/>
            <ac:spMk id="48" creationId="{00000000-0000-0000-0000-000000000000}"/>
          </ac:spMkLst>
        </pc:spChg>
        <pc:spChg chg="del">
          <ac:chgData name="franky len" userId="357aaa1cdcc325d2" providerId="LiveId" clId="{5C34D45C-78E9-40F4-9949-6348BECADA2D}" dt="2018-03-10T02:24:18.701" v="806" actId="478"/>
          <ac:spMkLst>
            <pc:docMk/>
            <pc:sldMk cId="4156992922" sldId="257"/>
            <ac:spMk id="49" creationId="{00000000-0000-0000-0000-000000000000}"/>
          </ac:spMkLst>
        </pc:spChg>
      </pc:sldChg>
      <pc:sldChg chg="modSp add del">
        <pc:chgData name="franky len" userId="357aaa1cdcc325d2" providerId="LiveId" clId="{5C34D45C-78E9-40F4-9949-6348BECADA2D}" dt="2018-03-10T01:45:04.919" v="58" actId="1076"/>
        <pc:sldMkLst>
          <pc:docMk/>
          <pc:sldMk cId="1383941945" sldId="258"/>
        </pc:sldMkLst>
        <pc:spChg chg="mod">
          <ac:chgData name="franky len" userId="357aaa1cdcc325d2" providerId="LiveId" clId="{5C34D45C-78E9-40F4-9949-6348BECADA2D}" dt="2018-03-10T01:45:04.919" v="58" actId="1076"/>
          <ac:spMkLst>
            <pc:docMk/>
            <pc:sldMk cId="1383941945" sldId="258"/>
            <ac:spMk id="10" creationId="{00000000-0000-0000-0000-000000000000}"/>
          </ac:spMkLst>
        </pc:spChg>
      </pc:sldChg>
      <pc:sldChg chg="modSp add del">
        <pc:chgData name="franky len" userId="357aaa1cdcc325d2" providerId="LiveId" clId="{5C34D45C-78E9-40F4-9949-6348BECADA2D}" dt="2018-03-10T06:25:57.613" v="829" actId="20577"/>
        <pc:sldMkLst>
          <pc:docMk/>
          <pc:sldMk cId="2110618841" sldId="259"/>
        </pc:sldMkLst>
        <pc:spChg chg="mod">
          <ac:chgData name="franky len" userId="357aaa1cdcc325d2" providerId="LiveId" clId="{5C34D45C-78E9-40F4-9949-6348BECADA2D}" dt="2018-03-10T06:25:57.613" v="829" actId="20577"/>
          <ac:spMkLst>
            <pc:docMk/>
            <pc:sldMk cId="2110618841" sldId="259"/>
            <ac:spMk id="3" creationId="{00000000-0000-0000-0000-000000000000}"/>
          </ac:spMkLst>
        </pc:spChg>
        <pc:spChg chg="mod">
          <ac:chgData name="franky len" userId="357aaa1cdcc325d2" providerId="LiveId" clId="{5C34D45C-78E9-40F4-9949-6348BECADA2D}" dt="2018-03-10T01:45:13.623" v="67" actId="1076"/>
          <ac:spMkLst>
            <pc:docMk/>
            <pc:sldMk cId="2110618841" sldId="259"/>
            <ac:spMk id="4" creationId="{00000000-0000-0000-0000-000000000000}"/>
          </ac:spMkLst>
        </pc:spChg>
      </pc:sldChg>
      <pc:sldChg chg="add">
        <pc:chgData name="franky len" userId="357aaa1cdcc325d2" providerId="LiveId" clId="{5C34D45C-78E9-40F4-9949-6348BECADA2D}" dt="2018-03-10T01:54:13.262" v="179" actId="1076"/>
        <pc:sldMkLst>
          <pc:docMk/>
          <pc:sldMk cId="3725891836" sldId="260"/>
        </pc:sldMkLst>
      </pc:sldChg>
      <pc:sldChg chg="addSp delSp modSp add del">
        <pc:chgData name="franky len" userId="357aaa1cdcc325d2" providerId="LiveId" clId="{5C34D45C-78E9-40F4-9949-6348BECADA2D}" dt="2018-03-10T05:48:31.003" v="813"/>
        <pc:sldMkLst>
          <pc:docMk/>
          <pc:sldMk cId="3640983513" sldId="261"/>
        </pc:sldMkLst>
        <pc:spChg chg="add del mod">
          <ac:chgData name="franky len" userId="357aaa1cdcc325d2" providerId="LiveId" clId="{5C34D45C-78E9-40F4-9949-6348BECADA2D}" dt="2018-03-10T01:56:07.297" v="197" actId="47"/>
          <ac:spMkLst>
            <pc:docMk/>
            <pc:sldMk cId="3640983513" sldId="261"/>
            <ac:spMk id="3" creationId="{88263CAA-5F12-413F-B569-6EB040170921}"/>
          </ac:spMkLst>
        </pc:spChg>
        <pc:spChg chg="add del mod">
          <ac:chgData name="franky len" userId="357aaa1cdcc325d2" providerId="LiveId" clId="{5C34D45C-78E9-40F4-9949-6348BECADA2D}" dt="2018-03-10T01:56:08.443" v="199" actId="1076"/>
          <ac:spMkLst>
            <pc:docMk/>
            <pc:sldMk cId="3640983513" sldId="261"/>
            <ac:spMk id="4" creationId="{9CCFE122-59AC-4208-A16C-1DE22002B2A8}"/>
          </ac:spMkLst>
        </pc:spChg>
        <pc:spChg chg="del mod">
          <ac:chgData name="franky len" userId="357aaa1cdcc325d2" providerId="LiveId" clId="{5C34D45C-78E9-40F4-9949-6348BECADA2D}" dt="2018-03-10T01:57:05.526" v="235" actId="1076"/>
          <ac:spMkLst>
            <pc:docMk/>
            <pc:sldMk cId="3640983513" sldId="261"/>
            <ac:spMk id="5" creationId="{00000000-0000-0000-0000-000000000000}"/>
          </ac:spMkLst>
        </pc:spChg>
        <pc:spChg chg="del mod">
          <ac:chgData name="franky len" userId="357aaa1cdcc325d2" providerId="LiveId" clId="{5C34D45C-78E9-40F4-9949-6348BECADA2D}" dt="2018-03-10T05:48:31.003" v="813"/>
          <ac:spMkLst>
            <pc:docMk/>
            <pc:sldMk cId="3640983513" sldId="261"/>
            <ac:spMk id="6" creationId="{00000000-0000-0000-0000-000000000000}"/>
          </ac:spMkLst>
        </pc:spChg>
        <pc:spChg chg="del">
          <ac:chgData name="franky len" userId="357aaa1cdcc325d2" providerId="LiveId" clId="{5C34D45C-78E9-40F4-9949-6348BECADA2D}" dt="2018-03-10T01:54:41.163" v="181" actId="478"/>
          <ac:spMkLst>
            <pc:docMk/>
            <pc:sldMk cId="3640983513" sldId="261"/>
            <ac:spMk id="13" creationId="{00000000-0000-0000-0000-000000000000}"/>
          </ac:spMkLst>
        </pc:spChg>
        <pc:spChg chg="del">
          <ac:chgData name="franky len" userId="357aaa1cdcc325d2" providerId="LiveId" clId="{5C34D45C-78E9-40F4-9949-6348BECADA2D}" dt="2018-03-10T01:54:41.163" v="181" actId="478"/>
          <ac:spMkLst>
            <pc:docMk/>
            <pc:sldMk cId="3640983513" sldId="261"/>
            <ac:spMk id="14" creationId="{00000000-0000-0000-0000-000000000000}"/>
          </ac:spMkLst>
        </pc:spChg>
        <pc:spChg chg="del">
          <ac:chgData name="franky len" userId="357aaa1cdcc325d2" providerId="LiveId" clId="{5C34D45C-78E9-40F4-9949-6348BECADA2D}" dt="2018-03-10T01:54:41.163" v="181" actId="478"/>
          <ac:spMkLst>
            <pc:docMk/>
            <pc:sldMk cId="3640983513" sldId="261"/>
            <ac:spMk id="15" creationId="{00000000-0000-0000-0000-000000000000}"/>
          </ac:spMkLst>
        </pc:spChg>
        <pc:spChg chg="del">
          <ac:chgData name="franky len" userId="357aaa1cdcc325d2" providerId="LiveId" clId="{5C34D45C-78E9-40F4-9949-6348BECADA2D}" dt="2018-03-10T01:54:41.163" v="181" actId="478"/>
          <ac:spMkLst>
            <pc:docMk/>
            <pc:sldMk cId="3640983513" sldId="261"/>
            <ac:spMk id="16" creationId="{00000000-0000-0000-0000-000000000000}"/>
          </ac:spMkLst>
        </pc:spChg>
        <pc:spChg chg="del">
          <ac:chgData name="franky len" userId="357aaa1cdcc325d2" providerId="LiveId" clId="{5C34D45C-78E9-40F4-9949-6348BECADA2D}" dt="2018-03-10T01:54:41.163" v="181" actId="478"/>
          <ac:spMkLst>
            <pc:docMk/>
            <pc:sldMk cId="3640983513" sldId="261"/>
            <ac:spMk id="17" creationId="{00000000-0000-0000-0000-000000000000}"/>
          </ac:spMkLst>
        </pc:spChg>
        <pc:spChg chg="del mod">
          <ac:chgData name="franky len" userId="357aaa1cdcc325d2" providerId="LiveId" clId="{5C34D45C-78E9-40F4-9949-6348BECADA2D}" dt="2018-03-10T05:48:31.003" v="813"/>
          <ac:spMkLst>
            <pc:docMk/>
            <pc:sldMk cId="3640983513" sldId="261"/>
            <ac:spMk id="19" creationId="{00000000-0000-0000-0000-000000000000}"/>
          </ac:spMkLst>
        </pc:spChg>
        <pc:spChg chg="del">
          <ac:chgData name="franky len" userId="357aaa1cdcc325d2" providerId="LiveId" clId="{5C34D45C-78E9-40F4-9949-6348BECADA2D}" dt="2018-03-10T01:54:41.163" v="181" actId="478"/>
          <ac:spMkLst>
            <pc:docMk/>
            <pc:sldMk cId="3640983513" sldId="261"/>
            <ac:spMk id="21" creationId="{00000000-0000-0000-0000-000000000000}"/>
          </ac:spMkLst>
        </pc:spChg>
      </pc:sldChg>
      <pc:sldChg chg="addSp delSp modSp add">
        <pc:chgData name="franky len" userId="357aaa1cdcc325d2" providerId="LiveId" clId="{5C34D45C-78E9-40F4-9949-6348BECADA2D}" dt="2018-03-10T02:19:54.979" v="735" actId="1076"/>
        <pc:sldMkLst>
          <pc:docMk/>
          <pc:sldMk cId="2637166899" sldId="262"/>
        </pc:sldMkLst>
        <pc:spChg chg="add mod">
          <ac:chgData name="franky len" userId="357aaa1cdcc325d2" providerId="LiveId" clId="{5C34D45C-78E9-40F4-9949-6348BECADA2D}" dt="2018-03-10T02:19:54.979" v="735" actId="1076"/>
          <ac:spMkLst>
            <pc:docMk/>
            <pc:sldMk cId="2637166899" sldId="262"/>
            <ac:spMk id="3" creationId="{73F70005-5A36-4D89-A03D-B31407BF3A5C}"/>
          </ac:spMkLst>
        </pc:spChg>
        <pc:spChg chg="del">
          <ac:chgData name="franky len" userId="357aaa1cdcc325d2" providerId="LiveId" clId="{5C34D45C-78E9-40F4-9949-6348BECADA2D}" dt="2018-03-10T01:57:43.858" v="341" actId="478"/>
          <ac:spMkLst>
            <pc:docMk/>
            <pc:sldMk cId="2637166899" sldId="262"/>
            <ac:spMk id="5" creationId="{00000000-0000-0000-0000-000000000000}"/>
          </ac:spMkLst>
        </pc:spChg>
        <pc:spChg chg="del">
          <ac:chgData name="franky len" userId="357aaa1cdcc325d2" providerId="LiveId" clId="{5C34D45C-78E9-40F4-9949-6348BECADA2D}" dt="2018-03-10T01:57:43.858" v="341" actId="478"/>
          <ac:spMkLst>
            <pc:docMk/>
            <pc:sldMk cId="2637166899" sldId="262"/>
            <ac:spMk id="6" creationId="{00000000-0000-0000-0000-000000000000}"/>
          </ac:spMkLst>
        </pc:spChg>
        <pc:spChg chg="add mod">
          <ac:chgData name="franky len" userId="357aaa1cdcc325d2" providerId="LiveId" clId="{5C34D45C-78E9-40F4-9949-6348BECADA2D}" dt="2018-03-10T02:03:04.334" v="490" actId="1076"/>
          <ac:spMkLst>
            <pc:docMk/>
            <pc:sldMk cId="2637166899" sldId="262"/>
            <ac:spMk id="12" creationId="{07AC4826-DA1A-4D62-9F87-26591D0EECFB}"/>
          </ac:spMkLst>
        </pc:spChg>
        <pc:spChg chg="del">
          <ac:chgData name="franky len" userId="357aaa1cdcc325d2" providerId="LiveId" clId="{5C34D45C-78E9-40F4-9949-6348BECADA2D}" dt="2018-03-10T01:57:43.858" v="341" actId="478"/>
          <ac:spMkLst>
            <pc:docMk/>
            <pc:sldMk cId="2637166899" sldId="262"/>
            <ac:spMk id="13" creationId="{00000000-0000-0000-0000-000000000000}"/>
          </ac:spMkLst>
        </pc:spChg>
        <pc:spChg chg="del">
          <ac:chgData name="franky len" userId="357aaa1cdcc325d2" providerId="LiveId" clId="{5C34D45C-78E9-40F4-9949-6348BECADA2D}" dt="2018-03-10T01:57:43.858" v="341" actId="478"/>
          <ac:spMkLst>
            <pc:docMk/>
            <pc:sldMk cId="2637166899" sldId="262"/>
            <ac:spMk id="14" creationId="{00000000-0000-0000-0000-000000000000}"/>
          </ac:spMkLst>
        </pc:spChg>
        <pc:spChg chg="del">
          <ac:chgData name="franky len" userId="357aaa1cdcc325d2" providerId="LiveId" clId="{5C34D45C-78E9-40F4-9949-6348BECADA2D}" dt="2018-03-10T01:57:43.858" v="341" actId="478"/>
          <ac:spMkLst>
            <pc:docMk/>
            <pc:sldMk cId="2637166899" sldId="262"/>
            <ac:spMk id="15" creationId="{00000000-0000-0000-0000-000000000000}"/>
          </ac:spMkLst>
        </pc:spChg>
        <pc:spChg chg="del">
          <ac:chgData name="franky len" userId="357aaa1cdcc325d2" providerId="LiveId" clId="{5C34D45C-78E9-40F4-9949-6348BECADA2D}" dt="2018-03-10T01:57:43.858" v="341" actId="478"/>
          <ac:spMkLst>
            <pc:docMk/>
            <pc:sldMk cId="2637166899" sldId="262"/>
            <ac:spMk id="16" creationId="{00000000-0000-0000-0000-000000000000}"/>
          </ac:spMkLst>
        </pc:spChg>
        <pc:spChg chg="del">
          <ac:chgData name="franky len" userId="357aaa1cdcc325d2" providerId="LiveId" clId="{5C34D45C-78E9-40F4-9949-6348BECADA2D}" dt="2018-03-10T01:57:43.858" v="341" actId="478"/>
          <ac:spMkLst>
            <pc:docMk/>
            <pc:sldMk cId="2637166899" sldId="262"/>
            <ac:spMk id="17" creationId="{00000000-0000-0000-0000-000000000000}"/>
          </ac:spMkLst>
        </pc:spChg>
        <pc:spChg chg="add mod">
          <ac:chgData name="franky len" userId="357aaa1cdcc325d2" providerId="LiveId" clId="{5C34D45C-78E9-40F4-9949-6348BECADA2D}" dt="2018-03-10T02:03:07.260" v="491" actId="1076"/>
          <ac:spMkLst>
            <pc:docMk/>
            <pc:sldMk cId="2637166899" sldId="262"/>
            <ac:spMk id="18" creationId="{7D9DB11F-04B7-4E06-8026-4CD1D51B0688}"/>
          </ac:spMkLst>
        </pc:spChg>
        <pc:spChg chg="del">
          <ac:chgData name="franky len" userId="357aaa1cdcc325d2" providerId="LiveId" clId="{5C34D45C-78E9-40F4-9949-6348BECADA2D}" dt="2018-03-10T01:57:43.858" v="341" actId="478"/>
          <ac:spMkLst>
            <pc:docMk/>
            <pc:sldMk cId="2637166899" sldId="262"/>
            <ac:spMk id="19" creationId="{00000000-0000-0000-0000-000000000000}"/>
          </ac:spMkLst>
        </pc:spChg>
        <pc:spChg chg="del">
          <ac:chgData name="franky len" userId="357aaa1cdcc325d2" providerId="LiveId" clId="{5C34D45C-78E9-40F4-9949-6348BECADA2D}" dt="2018-03-10T01:57:43.858" v="341" actId="478"/>
          <ac:spMkLst>
            <pc:docMk/>
            <pc:sldMk cId="2637166899" sldId="262"/>
            <ac:spMk id="21" creationId="{00000000-0000-0000-0000-000000000000}"/>
          </ac:spMkLst>
        </pc:spChg>
      </pc:sldChg>
      <pc:sldChg chg="addSp modSp add">
        <pc:chgData name="franky len" userId="357aaa1cdcc325d2" providerId="LiveId" clId="{5C34D45C-78E9-40F4-9949-6348BECADA2D}" dt="2018-03-10T05:48:31.003" v="813"/>
        <pc:sldMkLst>
          <pc:docMk/>
          <pc:sldMk cId="2388088125" sldId="263"/>
        </pc:sldMkLst>
        <pc:spChg chg="add mod">
          <ac:chgData name="franky len" userId="357aaa1cdcc325d2" providerId="LiveId" clId="{5C34D45C-78E9-40F4-9949-6348BECADA2D}" dt="2018-03-10T05:48:31.003" v="813"/>
          <ac:spMkLst>
            <pc:docMk/>
            <pc:sldMk cId="2388088125" sldId="263"/>
            <ac:spMk id="3" creationId="{3CFA1DE1-482D-4B4C-82D1-DDC8D7095DA0}"/>
          </ac:spMkLst>
        </pc:spChg>
        <pc:picChg chg="add mod">
          <ac:chgData name="franky len" userId="357aaa1cdcc325d2" providerId="LiveId" clId="{5C34D45C-78E9-40F4-9949-6348BECADA2D}" dt="2018-03-10T01:58:33.765" v="346" actId="14100"/>
          <ac:picMkLst>
            <pc:docMk/>
            <pc:sldMk cId="2388088125" sldId="263"/>
            <ac:picMk id="1026" creationId="{FBC15D18-C6A2-4378-8796-71CB8E74DB6E}"/>
          </ac:picMkLst>
        </pc:picChg>
      </pc:sldChg>
      <pc:sldChg chg="modSp add">
        <pc:chgData name="franky len" userId="357aaa1cdcc325d2" providerId="LiveId" clId="{5C34D45C-78E9-40F4-9949-6348BECADA2D}" dt="2018-03-10T02:20:02.229" v="737" actId="1076"/>
        <pc:sldMkLst>
          <pc:docMk/>
          <pc:sldMk cId="2304850046" sldId="264"/>
        </pc:sldMkLst>
        <pc:spChg chg="mod">
          <ac:chgData name="franky len" userId="357aaa1cdcc325d2" providerId="LiveId" clId="{5C34D45C-78E9-40F4-9949-6348BECADA2D}" dt="2018-03-10T02:20:02.229" v="737" actId="1076"/>
          <ac:spMkLst>
            <pc:docMk/>
            <pc:sldMk cId="2304850046" sldId="264"/>
            <ac:spMk id="3" creationId="{73F70005-5A36-4D89-A03D-B31407BF3A5C}"/>
          </ac:spMkLst>
        </pc:spChg>
      </pc:sldChg>
      <pc:sldChg chg="modSp add">
        <pc:chgData name="franky len" userId="357aaa1cdcc325d2" providerId="LiveId" clId="{5C34D45C-78E9-40F4-9949-6348BECADA2D}" dt="2018-03-10T05:48:31.003" v="813"/>
        <pc:sldMkLst>
          <pc:docMk/>
          <pc:sldMk cId="2352185448" sldId="265"/>
        </pc:sldMkLst>
        <pc:spChg chg="mod">
          <ac:chgData name="franky len" userId="357aaa1cdcc325d2" providerId="LiveId" clId="{5C34D45C-78E9-40F4-9949-6348BECADA2D}" dt="2018-03-10T05:48:31.003" v="813"/>
          <ac:spMkLst>
            <pc:docMk/>
            <pc:sldMk cId="2352185448" sldId="265"/>
            <ac:spMk id="3" creationId="{73F70005-5A36-4D89-A03D-B31407BF3A5C}"/>
          </ac:spMkLst>
        </pc:spChg>
        <pc:spChg chg="mod">
          <ac:chgData name="franky len" userId="357aaa1cdcc325d2" providerId="LiveId" clId="{5C34D45C-78E9-40F4-9949-6348BECADA2D}" dt="2018-03-10T02:09:43.289" v="569" actId="1076"/>
          <ac:spMkLst>
            <pc:docMk/>
            <pc:sldMk cId="2352185448" sldId="265"/>
            <ac:spMk id="18" creationId="{7D9DB11F-04B7-4E06-8026-4CD1D51B0688}"/>
          </ac:spMkLst>
        </pc:spChg>
      </pc:sldChg>
      <pc:sldChg chg="modSp add">
        <pc:chgData name="franky len" userId="357aaa1cdcc325d2" providerId="LiveId" clId="{5C34D45C-78E9-40F4-9949-6348BECADA2D}" dt="2018-03-10T06:28:31.244" v="834" actId="115"/>
        <pc:sldMkLst>
          <pc:docMk/>
          <pc:sldMk cId="2591337846" sldId="266"/>
        </pc:sldMkLst>
        <pc:spChg chg="mod">
          <ac:chgData name="franky len" userId="357aaa1cdcc325d2" providerId="LiveId" clId="{5C34D45C-78E9-40F4-9949-6348BECADA2D}" dt="2018-03-10T06:28:31.244" v="834" actId="115"/>
          <ac:spMkLst>
            <pc:docMk/>
            <pc:sldMk cId="2591337846" sldId="266"/>
            <ac:spMk id="3" creationId="{73F70005-5A36-4D89-A03D-B31407BF3A5C}"/>
          </ac:spMkLst>
        </pc:spChg>
        <pc:spChg chg="mod">
          <ac:chgData name="franky len" userId="357aaa1cdcc325d2" providerId="LiveId" clId="{5C34D45C-78E9-40F4-9949-6348BECADA2D}" dt="2018-03-10T02:15:04.361" v="637" actId="20577"/>
          <ac:spMkLst>
            <pc:docMk/>
            <pc:sldMk cId="2591337846" sldId="266"/>
            <ac:spMk id="18" creationId="{7D9DB11F-04B7-4E06-8026-4CD1D51B0688}"/>
          </ac:spMkLst>
        </pc:spChg>
      </pc:sldChg>
      <pc:sldChg chg="modSp add">
        <pc:chgData name="franky len" userId="357aaa1cdcc325d2" providerId="LiveId" clId="{5C34D45C-78E9-40F4-9949-6348BECADA2D}" dt="2018-03-10T02:18:28.366" v="678" actId="20577"/>
        <pc:sldMkLst>
          <pc:docMk/>
          <pc:sldMk cId="14896127" sldId="267"/>
        </pc:sldMkLst>
        <pc:spChg chg="mod">
          <ac:chgData name="franky len" userId="357aaa1cdcc325d2" providerId="LiveId" clId="{5C34D45C-78E9-40F4-9949-6348BECADA2D}" dt="2018-03-10T02:18:28.366" v="678" actId="20577"/>
          <ac:spMkLst>
            <pc:docMk/>
            <pc:sldMk cId="14896127" sldId="267"/>
            <ac:spMk id="10" creationId="{00000000-0000-0000-0000-000000000000}"/>
          </ac:spMkLst>
        </pc:spChg>
      </pc:sldChg>
      <pc:sldChg chg="addSp delSp modSp add">
        <pc:chgData name="franky len" userId="357aaa1cdcc325d2" providerId="LiveId" clId="{5C34D45C-78E9-40F4-9949-6348BECADA2D}" dt="2018-03-10T05:48:31.003" v="813"/>
        <pc:sldMkLst>
          <pc:docMk/>
          <pc:sldMk cId="3111648987" sldId="268"/>
        </pc:sldMkLst>
        <pc:spChg chg="mod">
          <ac:chgData name="franky len" userId="357aaa1cdcc325d2" providerId="LiveId" clId="{5C34D45C-78E9-40F4-9949-6348BECADA2D}" dt="2018-03-10T02:19:20.674" v="728" actId="1076"/>
          <ac:spMkLst>
            <pc:docMk/>
            <pc:sldMk cId="3111648987" sldId="268"/>
            <ac:spMk id="2" creationId="{00000000-0000-0000-0000-000000000000}"/>
          </ac:spMkLst>
        </pc:spChg>
        <pc:spChg chg="add del mod">
          <ac:chgData name="franky len" userId="357aaa1cdcc325d2" providerId="LiveId" clId="{5C34D45C-78E9-40F4-9949-6348BECADA2D}" dt="2018-03-10T02:19:39.666" v="733" actId="1076"/>
          <ac:spMkLst>
            <pc:docMk/>
            <pc:sldMk cId="3111648987" sldId="268"/>
            <ac:spMk id="3" creationId="{7314AE8C-E4C2-4474-8D51-E51447D6CD0A}"/>
          </ac:spMkLst>
        </pc:spChg>
        <pc:spChg chg="add mod">
          <ac:chgData name="franky len" userId="357aaa1cdcc325d2" providerId="LiveId" clId="{5C34D45C-78E9-40F4-9949-6348BECADA2D}" dt="2018-03-10T05:48:31.003" v="813"/>
          <ac:spMkLst>
            <pc:docMk/>
            <pc:sldMk cId="3111648987" sldId="268"/>
            <ac:spMk id="4" creationId="{AEBB9EF0-CD50-4FDC-AB1E-EFF1A6CC3293}"/>
          </ac:spMkLst>
        </pc:spChg>
        <pc:spChg chg="del">
          <ac:chgData name="franky len" userId="357aaa1cdcc325d2" providerId="LiveId" clId="{5C34D45C-78E9-40F4-9949-6348BECADA2D}" dt="2018-03-10T02:18:50.614" v="680" actId="478"/>
          <ac:spMkLst>
            <pc:docMk/>
            <pc:sldMk cId="3111648987" sldId="268"/>
            <ac:spMk id="5" creationId="{00000000-0000-0000-0000-000000000000}"/>
          </ac:spMkLst>
        </pc:spChg>
        <pc:spChg chg="del">
          <ac:chgData name="franky len" userId="357aaa1cdcc325d2" providerId="LiveId" clId="{5C34D45C-78E9-40F4-9949-6348BECADA2D}" dt="2018-03-10T02:18:54.197" v="681" actId="478"/>
          <ac:spMkLst>
            <pc:docMk/>
            <pc:sldMk cId="3111648987" sldId="268"/>
            <ac:spMk id="6" creationId="{00000000-0000-0000-0000-000000000000}"/>
          </ac:spMkLst>
        </pc:spChg>
        <pc:spChg chg="add del">
          <ac:chgData name="franky len" userId="357aaa1cdcc325d2" providerId="LiveId" clId="{5C34D45C-78E9-40F4-9949-6348BECADA2D}" dt="2018-03-10T02:20:59.664" v="748" actId="1076"/>
          <ac:spMkLst>
            <pc:docMk/>
            <pc:sldMk cId="3111648987" sldId="268"/>
            <ac:spMk id="7" creationId="{72192AB3-F13D-4261-A1B9-94302127B507}"/>
          </ac:spMkLst>
        </pc:spChg>
        <pc:spChg chg="del">
          <ac:chgData name="franky len" userId="357aaa1cdcc325d2" providerId="LiveId" clId="{5C34D45C-78E9-40F4-9949-6348BECADA2D}" dt="2018-03-10T02:18:50.614" v="680" actId="478"/>
          <ac:spMkLst>
            <pc:docMk/>
            <pc:sldMk cId="3111648987" sldId="268"/>
            <ac:spMk id="13" creationId="{00000000-0000-0000-0000-000000000000}"/>
          </ac:spMkLst>
        </pc:spChg>
        <pc:spChg chg="del">
          <ac:chgData name="franky len" userId="357aaa1cdcc325d2" providerId="LiveId" clId="{5C34D45C-78E9-40F4-9949-6348BECADA2D}" dt="2018-03-10T02:18:50.614" v="680" actId="478"/>
          <ac:spMkLst>
            <pc:docMk/>
            <pc:sldMk cId="3111648987" sldId="268"/>
            <ac:spMk id="14" creationId="{00000000-0000-0000-0000-000000000000}"/>
          </ac:spMkLst>
        </pc:spChg>
        <pc:spChg chg="del">
          <ac:chgData name="franky len" userId="357aaa1cdcc325d2" providerId="LiveId" clId="{5C34D45C-78E9-40F4-9949-6348BECADA2D}" dt="2018-03-10T02:18:50.614" v="680" actId="478"/>
          <ac:spMkLst>
            <pc:docMk/>
            <pc:sldMk cId="3111648987" sldId="268"/>
            <ac:spMk id="15" creationId="{00000000-0000-0000-0000-000000000000}"/>
          </ac:spMkLst>
        </pc:spChg>
        <pc:spChg chg="del">
          <ac:chgData name="franky len" userId="357aaa1cdcc325d2" providerId="LiveId" clId="{5C34D45C-78E9-40F4-9949-6348BECADA2D}" dt="2018-03-10T02:18:50.614" v="680" actId="478"/>
          <ac:spMkLst>
            <pc:docMk/>
            <pc:sldMk cId="3111648987" sldId="268"/>
            <ac:spMk id="16" creationId="{00000000-0000-0000-0000-000000000000}"/>
          </ac:spMkLst>
        </pc:spChg>
        <pc:spChg chg="del">
          <ac:chgData name="franky len" userId="357aaa1cdcc325d2" providerId="LiveId" clId="{5C34D45C-78E9-40F4-9949-6348BECADA2D}" dt="2018-03-10T02:18:50.614" v="680" actId="478"/>
          <ac:spMkLst>
            <pc:docMk/>
            <pc:sldMk cId="3111648987" sldId="268"/>
            <ac:spMk id="17" creationId="{00000000-0000-0000-0000-000000000000}"/>
          </ac:spMkLst>
        </pc:spChg>
        <pc:spChg chg="del">
          <ac:chgData name="franky len" userId="357aaa1cdcc325d2" providerId="LiveId" clId="{5C34D45C-78E9-40F4-9949-6348BECADA2D}" dt="2018-03-10T02:18:55.310" v="682" actId="478"/>
          <ac:spMkLst>
            <pc:docMk/>
            <pc:sldMk cId="3111648987" sldId="268"/>
            <ac:spMk id="19" creationId="{00000000-0000-0000-0000-000000000000}"/>
          </ac:spMkLst>
        </pc:spChg>
        <pc:spChg chg="del">
          <ac:chgData name="franky len" userId="357aaa1cdcc325d2" providerId="LiveId" clId="{5C34D45C-78E9-40F4-9949-6348BECADA2D}" dt="2018-03-10T02:18:50.614" v="680" actId="478"/>
          <ac:spMkLst>
            <pc:docMk/>
            <pc:sldMk cId="3111648987" sldId="268"/>
            <ac:spMk id="21" creationId="{00000000-0000-0000-0000-000000000000}"/>
          </ac:spMkLst>
        </pc:spChg>
      </pc:sldChg>
      <pc:sldChg chg="modSp add">
        <pc:chgData name="franky len" userId="357aaa1cdcc325d2" providerId="LiveId" clId="{5C34D45C-78E9-40F4-9949-6348BECADA2D}" dt="2018-03-10T05:48:31.003" v="813"/>
        <pc:sldMkLst>
          <pc:docMk/>
          <pc:sldMk cId="1840332211" sldId="269"/>
        </pc:sldMkLst>
        <pc:spChg chg="mod">
          <ac:chgData name="franky len" userId="357aaa1cdcc325d2" providerId="LiveId" clId="{5C34D45C-78E9-40F4-9949-6348BECADA2D}" dt="2018-03-10T02:21:28.254" v="764" actId="20577"/>
          <ac:spMkLst>
            <pc:docMk/>
            <pc:sldMk cId="1840332211" sldId="269"/>
            <ac:spMk id="2" creationId="{00000000-0000-0000-0000-000000000000}"/>
          </ac:spMkLst>
        </pc:spChg>
        <pc:spChg chg="mod">
          <ac:chgData name="franky len" userId="357aaa1cdcc325d2" providerId="LiveId" clId="{5C34D45C-78E9-40F4-9949-6348BECADA2D}" dt="2018-03-10T05:48:31.003" v="813"/>
          <ac:spMkLst>
            <pc:docMk/>
            <pc:sldMk cId="1840332211" sldId="269"/>
            <ac:spMk id="4" creationId="{AEBB9EF0-CD50-4FDC-AB1E-EFF1A6CC3293}"/>
          </ac:spMkLst>
        </pc:spChg>
      </pc:sldChg>
      <pc:sldChg chg="addSp delSp modSp add">
        <pc:chgData name="franky len" userId="357aaa1cdcc325d2" providerId="LiveId" clId="{5C34D45C-78E9-40F4-9949-6348BECADA2D}" dt="2018-03-10T02:22:06.120" v="775" actId="1076"/>
        <pc:sldMkLst>
          <pc:docMk/>
          <pc:sldMk cId="3646566949" sldId="270"/>
        </pc:sldMkLst>
        <pc:spChg chg="del">
          <ac:chgData name="franky len" userId="357aaa1cdcc325d2" providerId="LiveId" clId="{5C34D45C-78E9-40F4-9949-6348BECADA2D}" dt="2018-03-10T02:21:47.709" v="769" actId="478"/>
          <ac:spMkLst>
            <pc:docMk/>
            <pc:sldMk cId="3646566949" sldId="270"/>
            <ac:spMk id="4" creationId="{AEBB9EF0-CD50-4FDC-AB1E-EFF1A6CC3293}"/>
          </ac:spMkLst>
        </pc:spChg>
        <pc:picChg chg="add mod">
          <ac:chgData name="franky len" userId="357aaa1cdcc325d2" providerId="LiveId" clId="{5C34D45C-78E9-40F4-9949-6348BECADA2D}" dt="2018-03-10T02:22:06.120" v="775" actId="1076"/>
          <ac:picMkLst>
            <pc:docMk/>
            <pc:sldMk cId="3646566949" sldId="270"/>
            <ac:picMk id="2050" creationId="{F6DC0C1C-5B33-4D9A-ADEF-2BBE827C1F4E}"/>
          </ac:picMkLst>
        </pc:picChg>
      </pc:sldChg>
      <pc:sldMasterChg chg="delSldLayout">
        <pc:chgData name="franky len" userId="357aaa1cdcc325d2" providerId="LiveId" clId="{5C34D45C-78E9-40F4-9949-6348BECADA2D}" dt="2018-03-10T01:43:02.294" v="13" actId="2696"/>
        <pc:sldMasterMkLst>
          <pc:docMk/>
          <pc:sldMasterMk cId="1473284948" sldId="2147483648"/>
        </pc:sldMasterMkLst>
        <pc:sldLayoutChg chg="del">
          <pc:chgData name="franky len" userId="357aaa1cdcc325d2" providerId="LiveId" clId="{5C34D45C-78E9-40F4-9949-6348BECADA2D}" dt="2018-03-10T01:43:02.294" v="13" actId="2696"/>
          <pc:sldLayoutMkLst>
            <pc:docMk/>
            <pc:sldMasterMk cId="1473284948" sldId="2147483648"/>
            <pc:sldLayoutMk cId="2631456550" sldId="21474836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9189-5B0B-4A3C-898C-0CFA8A6563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D6DACD-7DD6-4E7F-971E-DDA4944D7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783B2-0FB2-4F44-86D2-32D4F2F05CFF}"/>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39B1F211-80D8-4ADB-B3F3-314EAAFCF2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CB2241-8870-40F7-BF71-E253BE097E52}"/>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16281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A8432-4B3B-49DC-8596-DE02F85D25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5DC04D-D67E-498B-B310-715D22C7EFF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626DDD-4D37-401F-843D-D7F6A90D2E54}"/>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7A1799B6-0CAE-45E8-A6BA-D2C3405F89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FD4EAB-90EA-4575-9A70-719847F8A455}"/>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02406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21B056-760E-430C-9A45-3AED4D601B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90871F-B27B-4138-BA1C-0152A262B50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F740DE-B320-4A1F-9D6B-4D19B237F501}"/>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F136282B-2011-4F52-A6AA-1694E9DBC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9B5200-4590-4BB1-8901-5AFF15E78F16}"/>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042162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7920203"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487333" y="296901"/>
            <a:ext cx="9792824" cy="649287"/>
          </a:xfrm>
        </p:spPr>
        <p:txBody>
          <a:bodyPr>
            <a:noAutofit/>
          </a:bodyPr>
          <a:lstStyle>
            <a:lvl1pPr marL="0" indent="0">
              <a:buNone/>
              <a:defRPr sz="44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157146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467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3112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93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83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897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9135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01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4D046-F5C1-45DB-BF31-195DD66BC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2C3458-313F-4E3C-B660-123EBB7E61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4795E2-375A-48DB-9603-BA58A59B9EBD}"/>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ACAD2F58-7FD9-4C49-953A-E3C1A9446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2550B0-868D-41EA-9B01-DDC5CDAD9BA4}"/>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655150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9407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0110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686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16A97-7F34-498C-851B-3AABDFE8A9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21FAE7-3218-456A-B362-A89223E0F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854A56A-FF52-46AB-BBC3-77E2F33FD6E5}"/>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29912C23-2100-4D0E-928E-A4C6ABC9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9C179-6085-46C1-851F-7F13911CCD9C}"/>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46542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8ED04-1B68-46AA-B1BE-6993AFC255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F44D15-871E-45DB-A239-D55D99600B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90B84F-5B5F-422A-8D93-23841C9CA58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2EC7A8C-3DD4-48F9-B444-AAE7FBB70EE8}"/>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6" name="页脚占位符 5">
            <a:extLst>
              <a:ext uri="{FF2B5EF4-FFF2-40B4-BE49-F238E27FC236}">
                <a16:creationId xmlns:a16="http://schemas.microsoft.com/office/drawing/2014/main" id="{0D78E421-C675-4708-8637-3A8AC9154A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FB9617-CA8E-4F86-8813-4BE9560C65CC}"/>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3927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57545-93B5-4FEA-A65C-96272B4519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101BB3-7BE7-4603-A61F-67F5B4301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A48EC4-075A-4D30-B25C-565C23B3C92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2F56224-68DF-4D40-A4E3-488525465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47EF69D-97E4-4D71-B5D3-0351779162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51A0292-D16E-4CDE-B59E-01191EF2FBC6}"/>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8" name="页脚占位符 7">
            <a:extLst>
              <a:ext uri="{FF2B5EF4-FFF2-40B4-BE49-F238E27FC236}">
                <a16:creationId xmlns:a16="http://schemas.microsoft.com/office/drawing/2014/main" id="{BFD2311A-A354-466C-8E14-89723AA320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6D07AC-AD0B-45A7-9262-A7A3DB1A5A5F}"/>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16813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BF33-0EF8-4DB2-960A-0BFB6FF193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CC8E98-3B38-4299-AF68-E92A4865EFE9}"/>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4" name="页脚占位符 3">
            <a:extLst>
              <a:ext uri="{FF2B5EF4-FFF2-40B4-BE49-F238E27FC236}">
                <a16:creationId xmlns:a16="http://schemas.microsoft.com/office/drawing/2014/main" id="{F93A413E-8B5D-41C9-88DE-6271601F8A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D01139-E1F7-4485-9006-528BABEBD952}"/>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91397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AA8360-801B-4213-9532-DD602FC3BADB}"/>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3" name="页脚占位符 2">
            <a:extLst>
              <a:ext uri="{FF2B5EF4-FFF2-40B4-BE49-F238E27FC236}">
                <a16:creationId xmlns:a16="http://schemas.microsoft.com/office/drawing/2014/main" id="{A6435BD9-5DBE-4F84-A379-EF282EBBB8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344F92-416D-4C2E-A305-BB7A96CAA4C6}"/>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00537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5E833-2111-4C2F-BDD3-F080DFB95F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9B7CF8-9000-46DC-A299-78705903A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DD2414A-3951-4806-8EB2-14D5F5F3D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DF4923-38DA-426B-B94B-C40A50C16CC3}"/>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6" name="页脚占位符 5">
            <a:extLst>
              <a:ext uri="{FF2B5EF4-FFF2-40B4-BE49-F238E27FC236}">
                <a16:creationId xmlns:a16="http://schemas.microsoft.com/office/drawing/2014/main" id="{29A86545-C773-442C-936F-F16E62B03E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6ABA79-71AF-494B-BFEC-3F22CD78F54B}"/>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69299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4E426-C08C-41C2-9C81-5B69437187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9042CE-6998-4E07-AC74-AA24B6E8A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36D35F-A5C8-4CDE-8C1B-E13F18B67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A62C1-CA2A-4E4E-B58C-950FB35078EA}"/>
              </a:ext>
            </a:extLst>
          </p:cNvPr>
          <p:cNvSpPr>
            <a:spLocks noGrp="1"/>
          </p:cNvSpPr>
          <p:nvPr>
            <p:ph type="dt" sz="half" idx="10"/>
          </p:nvPr>
        </p:nvSpPr>
        <p:spPr/>
        <p:txBody>
          <a:bodyPr/>
          <a:lstStyle/>
          <a:p>
            <a:fld id="{AA6AA057-6759-4B4B-A843-CE1AEAE3CBE6}" type="datetimeFigureOut">
              <a:rPr lang="zh-CN" altLang="en-US" smtClean="0"/>
              <a:t>2018/3/10</a:t>
            </a:fld>
            <a:endParaRPr lang="zh-CN" altLang="en-US"/>
          </a:p>
        </p:txBody>
      </p:sp>
      <p:sp>
        <p:nvSpPr>
          <p:cNvPr id="6" name="页脚占位符 5">
            <a:extLst>
              <a:ext uri="{FF2B5EF4-FFF2-40B4-BE49-F238E27FC236}">
                <a16:creationId xmlns:a16="http://schemas.microsoft.com/office/drawing/2014/main" id="{AD1B2F8E-9288-4EFD-9E2A-663E0D7AA3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600356-5C5E-4CAD-8D61-AA6B8A7DE94F}"/>
              </a:ext>
            </a:extLst>
          </p:cNvPr>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18937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DCD46B-B1DD-4C28-A9C5-AEE85669F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2A714B-D368-48E7-AE7B-38C2AB960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24B50-C2FA-4A1D-B1DC-1EA161356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AA057-6759-4B4B-A843-CE1AEAE3CBE6}" type="datetimeFigureOut">
              <a:rPr lang="zh-CN" altLang="en-US" smtClean="0"/>
              <a:t>2018/3/10</a:t>
            </a:fld>
            <a:endParaRPr lang="zh-CN" altLang="en-US"/>
          </a:p>
        </p:txBody>
      </p:sp>
      <p:sp>
        <p:nvSpPr>
          <p:cNvPr id="5" name="页脚占位符 4">
            <a:extLst>
              <a:ext uri="{FF2B5EF4-FFF2-40B4-BE49-F238E27FC236}">
                <a16:creationId xmlns:a16="http://schemas.microsoft.com/office/drawing/2014/main" id="{C3E44700-F1AE-40E5-8CAC-1FBE6ABD0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D84208-0177-450D-8513-52264A082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47328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2018/3/10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2520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848927" y="2355644"/>
            <a:ext cx="8356149" cy="1446550"/>
          </a:xfrm>
          <a:prstGeom prst="rect">
            <a:avLst/>
          </a:prstGeom>
          <a:noFill/>
        </p:spPr>
        <p:txBody>
          <a:bodyPr wrap="square" rtlCol="0">
            <a:spAutoFit/>
          </a:bodyPr>
          <a:lstStyle/>
          <a:p>
            <a:pPr algn="ctr"/>
            <a:r>
              <a:rPr lang="en-US" altLang="zh-CN" sz="4400" b="1" dirty="0" err="1"/>
              <a:t>TwitterMonitor</a:t>
            </a:r>
            <a:r>
              <a:rPr lang="en-US" altLang="zh-CN" sz="4400" b="1" dirty="0"/>
              <a:t> Trend Detection over the Twitter Stream</a:t>
            </a:r>
            <a:endParaRPr lang="zh-CN" altLang="en-US" sz="4400" b="1" dirty="0"/>
          </a:p>
        </p:txBody>
      </p:sp>
    </p:spTree>
    <p:extLst>
      <p:ext uri="{BB962C8B-B14F-4D97-AF65-F5344CB8AC3E}">
        <p14:creationId xmlns:p14="http://schemas.microsoft.com/office/powerpoint/2010/main" val="34407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sp>
        <p:nvSpPr>
          <p:cNvPr id="12" name="矩形 11">
            <a:extLst>
              <a:ext uri="{FF2B5EF4-FFF2-40B4-BE49-F238E27FC236}">
                <a16:creationId xmlns:a16="http://schemas.microsoft.com/office/drawing/2014/main" id="{07AC4826-DA1A-4D62-9F87-26591D0EECFB}"/>
              </a:ext>
            </a:extLst>
          </p:cNvPr>
          <p:cNvSpPr>
            <a:spLocks noChangeAspect="1"/>
          </p:cNvSpPr>
          <p:nvPr/>
        </p:nvSpPr>
        <p:spPr>
          <a:xfrm rot="2700000">
            <a:off x="2631824" y="444179"/>
            <a:ext cx="401859" cy="401859"/>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文本框 17">
            <a:extLst>
              <a:ext uri="{FF2B5EF4-FFF2-40B4-BE49-F238E27FC236}">
                <a16:creationId xmlns:a16="http://schemas.microsoft.com/office/drawing/2014/main" id="{7D9DB11F-04B7-4E06-8026-4CD1D51B0688}"/>
              </a:ext>
            </a:extLst>
          </p:cNvPr>
          <p:cNvSpPr txBox="1"/>
          <p:nvPr/>
        </p:nvSpPr>
        <p:spPr>
          <a:xfrm>
            <a:off x="2655844" y="445053"/>
            <a:ext cx="353818" cy="400110"/>
          </a:xfrm>
          <a:prstGeom prst="rect">
            <a:avLst/>
          </a:prstGeom>
          <a:noFill/>
        </p:spPr>
        <p:txBody>
          <a:bodyPr wrap="square" rtlCol="0">
            <a:spAutoFit/>
          </a:bodyPr>
          <a:lstStyle/>
          <a:p>
            <a:r>
              <a:rPr lang="en-US" altLang="zh-CN" sz="2000" dirty="0">
                <a:solidFill>
                  <a:schemeClr val="bg1"/>
                </a:solidFill>
              </a:rPr>
              <a:t>2</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F70005-5A36-4D89-A03D-B31407BF3A5C}"/>
                  </a:ext>
                </a:extLst>
              </p:cNvPr>
              <p:cNvSpPr txBox="1"/>
              <p:nvPr/>
            </p:nvSpPr>
            <p:spPr>
              <a:xfrm>
                <a:off x="500340" y="1491610"/>
                <a:ext cx="11191320" cy="3921202"/>
              </a:xfrm>
              <a:prstGeom prst="rect">
                <a:avLst/>
              </a:prstGeom>
              <a:noFill/>
            </p:spPr>
            <p:txBody>
              <a:bodyPr wrap="square" rtlCol="0">
                <a:spAutoFit/>
              </a:bodyPr>
              <a:lstStyle/>
              <a:p>
                <a:pPr indent="540000" algn="just" fontAlgn="ctr">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将关键词构建为</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en-US" altLang="zh-CN" sz="2200" dirty="0">
                    <a:solidFill>
                      <a:srgbClr val="000000"/>
                    </a:solidFill>
                    <a:latin typeface="微软雅黑 Light" panose="020B0502040204020203" pitchFamily="34" charset="-122"/>
                    <a:ea typeface="微软雅黑 Light" panose="020B0502040204020203" pitchFamily="34" charset="-122"/>
                  </a:rPr>
                  <a:t>(Trends)</a:t>
                </a:r>
                <a:endParaRPr lang="zh-CN" altLang="zh-CN" sz="2200" dirty="0">
                  <a:solidFill>
                    <a:srgbClr val="000000"/>
                  </a:solidFill>
                  <a:latin typeface="微软雅黑 Light" panose="020B0502040204020203" pitchFamily="34" charset="-122"/>
                  <a:ea typeface="微软雅黑 Light" panose="020B0502040204020203" pitchFamily="34" charset="-122"/>
                </a:endParaRPr>
              </a:p>
              <a:p>
                <a:pPr indent="540000">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使用队列突发算法，推特监视（</a:t>
                </a:r>
                <a:r>
                  <a:rPr lang="en-US" altLang="zh-CN" sz="2200" dirty="0" err="1">
                    <a:solidFill>
                      <a:srgbClr val="000000"/>
                    </a:solidFill>
                    <a:latin typeface="微软雅黑 Light" panose="020B0502040204020203" pitchFamily="34" charset="-122"/>
                    <a:ea typeface="微软雅黑 Light" panose="020B0502040204020203" pitchFamily="34" charset="-122"/>
                  </a:rPr>
                  <a:t>TwitterMonitor</a:t>
                </a:r>
                <a:r>
                  <a:rPr lang="en-US" altLang="zh-CN"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计算出每个</a:t>
                </a:r>
                <a:r>
                  <a:rPr lang="zh-CN" altLang="en-US" sz="2200" dirty="0">
                    <a:solidFill>
                      <a:srgbClr val="000000"/>
                    </a:solidFill>
                    <a:latin typeface="微软雅黑 Light" panose="020B0502040204020203" pitchFamily="34" charset="-122"/>
                    <a:ea typeface="微软雅黑 Light" panose="020B0502040204020203" pitchFamily="34" charset="-122"/>
                  </a:rPr>
                  <a:t>时间窗内的</a:t>
                </a:r>
                <a:r>
                  <a:rPr lang="zh-CN" altLang="zh-CN" sz="2200" dirty="0">
                    <a:solidFill>
                      <a:srgbClr val="000000"/>
                    </a:solidFill>
                    <a:latin typeface="微软雅黑 Light" panose="020B0502040204020203" pitchFamily="34" charset="-122"/>
                    <a:ea typeface="微软雅黑 Light" panose="020B0502040204020203" pitchFamily="34" charset="-122"/>
                  </a:rPr>
                  <a:t>一些列突发关键词</a:t>
                </a:r>
                <a14:m>
                  <m:oMath xmlns:m="http://schemas.openxmlformats.org/officeDocument/2006/math">
                    <m:sSub>
                      <m:sSubPr>
                        <m:ctrlPr>
                          <a:rPr lang="zh-CN" altLang="zh-CN" sz="2200" i="1">
                            <a:solidFill>
                              <a:srgbClr val="000000"/>
                            </a:solidFill>
                            <a:latin typeface="Cambria Math" panose="02040503050406030204" pitchFamily="18" charset="0"/>
                          </a:rPr>
                        </m:ctrlPr>
                      </m:sSubPr>
                      <m:e>
                        <m:r>
                          <a:rPr lang="zh-CN" altLang="zh-CN" sz="2200">
                            <a:solidFill>
                              <a:srgbClr val="000000"/>
                            </a:solidFill>
                            <a:latin typeface="Cambria Math" panose="02040503050406030204" pitchFamily="18" charset="0"/>
                          </a:rPr>
                          <m:t>𝐾</m:t>
                        </m:r>
                      </m:e>
                      <m:sub>
                        <m:r>
                          <a:rPr lang="zh-CN" altLang="zh-CN" sz="2200">
                            <a:solidFill>
                              <a:srgbClr val="000000"/>
                            </a:solidFill>
                            <a:latin typeface="Cambria Math" panose="02040503050406030204" pitchFamily="18" charset="0"/>
                          </a:rPr>
                          <m:t>𝑡</m:t>
                        </m:r>
                      </m:sub>
                    </m:sSub>
                  </m:oMath>
                </a14:m>
                <a:r>
                  <a:rPr lang="zh-CN" altLang="zh-CN" sz="2200" dirty="0">
                    <a:solidFill>
                      <a:srgbClr val="000000"/>
                    </a:solidFill>
                    <a:latin typeface="微软雅黑 Light" panose="020B0502040204020203" pitchFamily="34" charset="-122"/>
                    <a:ea typeface="微软雅黑 Light" panose="020B0502040204020203" pitchFamily="34" charset="-122"/>
                  </a:rPr>
                  <a:t>，这些关键词中的一部分与一些</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相一致，推特监测器会定时地将关键词</a:t>
                </a:r>
                <a14:m>
                  <m:oMath xmlns:m="http://schemas.openxmlformats.org/officeDocument/2006/math">
                    <m:r>
                      <m:rPr>
                        <m:sty m:val="p"/>
                      </m:rPr>
                      <a:rPr lang="zh-CN" altLang="zh-CN" sz="2200">
                        <a:solidFill>
                          <a:srgbClr val="000000"/>
                        </a:solidFill>
                        <a:latin typeface="Cambria Math" panose="02040503050406030204" pitchFamily="18" charset="0"/>
                      </a:rPr>
                      <m:t>k</m:t>
                    </m:r>
                    <m:r>
                      <a:rPr lang="zh-CN" altLang="zh-CN" sz="2200">
                        <a:solidFill>
                          <a:srgbClr val="000000"/>
                        </a:solidFill>
                        <a:latin typeface="Cambria Math" panose="02040503050406030204" pitchFamily="18" charset="0"/>
                      </a:rPr>
                      <m:t>∈</m:t>
                    </m:r>
                    <m:sSub>
                      <m:sSubPr>
                        <m:ctrlPr>
                          <a:rPr lang="zh-CN" altLang="zh-CN" sz="2200" i="1">
                            <a:solidFill>
                              <a:srgbClr val="000000"/>
                            </a:solidFill>
                            <a:latin typeface="Cambria Math" panose="02040503050406030204" pitchFamily="18" charset="0"/>
                          </a:rPr>
                        </m:ctrlPr>
                      </m:sSubPr>
                      <m:e>
                        <m:r>
                          <a:rPr lang="zh-CN" altLang="zh-CN" sz="2200">
                            <a:solidFill>
                              <a:srgbClr val="000000"/>
                            </a:solidFill>
                            <a:latin typeface="Cambria Math" panose="02040503050406030204" pitchFamily="18" charset="0"/>
                          </a:rPr>
                          <m:t>𝐾</m:t>
                        </m:r>
                      </m:e>
                      <m:sub>
                        <m:r>
                          <a:rPr lang="zh-CN" altLang="zh-CN" sz="2200">
                            <a:solidFill>
                              <a:srgbClr val="000000"/>
                            </a:solidFill>
                            <a:latin typeface="Cambria Math" panose="02040503050406030204" pitchFamily="18" charset="0"/>
                          </a:rPr>
                          <m:t>𝑡</m:t>
                        </m:r>
                      </m:sub>
                    </m:sSub>
                  </m:oMath>
                </a14:m>
                <a:r>
                  <a:rPr lang="zh-CN" altLang="zh-CN" sz="2200" dirty="0">
                    <a:solidFill>
                      <a:srgbClr val="000000"/>
                    </a:solidFill>
                    <a:latin typeface="微软雅黑 Light" panose="020B0502040204020203" pitchFamily="34" charset="-122"/>
                    <a:ea typeface="微软雅黑 Light" panose="020B0502040204020203" pitchFamily="34" charset="-122"/>
                  </a:rPr>
                  <a:t>聚类到</a:t>
                </a:r>
                <a14:m>
                  <m:oMath xmlns:m="http://schemas.openxmlformats.org/officeDocument/2006/math">
                    <m:sSubSup>
                      <m:sSubSupPr>
                        <m:ctrlPr>
                          <a:rPr lang="zh-CN" altLang="zh-CN" sz="2200" i="1">
                            <a:solidFill>
                              <a:srgbClr val="000000"/>
                            </a:solidFill>
                            <a:latin typeface="Cambria Math" panose="02040503050406030204" pitchFamily="18" charset="0"/>
                          </a:rPr>
                        </m:ctrlPr>
                      </m:sSubSupPr>
                      <m:e>
                        <m:r>
                          <a:rPr lang="zh-CN" altLang="zh-CN" sz="2200">
                            <a:solidFill>
                              <a:srgbClr val="000000"/>
                            </a:solidFill>
                            <a:latin typeface="Cambria Math" panose="02040503050406030204" pitchFamily="18" charset="0"/>
                          </a:rPr>
                          <m:t>𝐾</m:t>
                        </m:r>
                      </m:e>
                      <m:sub>
                        <m:r>
                          <a:rPr lang="zh-CN" altLang="zh-CN" sz="2200">
                            <a:solidFill>
                              <a:srgbClr val="000000"/>
                            </a:solidFill>
                            <a:latin typeface="Cambria Math" panose="02040503050406030204" pitchFamily="18" charset="0"/>
                          </a:rPr>
                          <m:t>𝑡</m:t>
                        </m:r>
                      </m:sub>
                      <m:sup>
                        <m:r>
                          <a:rPr lang="zh-CN" altLang="zh-CN" sz="2200">
                            <a:solidFill>
                              <a:srgbClr val="000000"/>
                            </a:solidFill>
                            <a:latin typeface="Cambria Math" panose="02040503050406030204" pitchFamily="18" charset="0"/>
                          </a:rPr>
                          <m:t>𝑖</m:t>
                        </m:r>
                      </m:sup>
                    </m:sSubSup>
                    <m:r>
                      <a:rPr lang="zh-CN" altLang="en-US" sz="2200" i="1" smtClean="0">
                        <a:solidFill>
                          <a:srgbClr val="000000"/>
                        </a:solidFill>
                        <a:latin typeface="Cambria Math" panose="02040503050406030204" pitchFamily="18" charset="0"/>
                      </a:rPr>
                      <m:t>。</m:t>
                    </m:r>
                  </m:oMath>
                </a14:m>
                <a:endParaRPr lang="en-US" altLang="zh-CN" sz="2200" dirty="0">
                  <a:solidFill>
                    <a:srgbClr val="000000"/>
                  </a:solidFill>
                  <a:latin typeface="微软雅黑 Light" panose="020B0502040204020203" pitchFamily="34" charset="-122"/>
                </a:endParaRPr>
              </a:p>
              <a:p>
                <a:pPr indent="540000">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突发关键词时通过叫做</a:t>
                </a:r>
                <a:r>
                  <a:rPr lang="zh-CN" altLang="zh-CN" sz="2200" b="1" dirty="0">
                    <a:solidFill>
                      <a:schemeClr val="accent1"/>
                    </a:solidFill>
                    <a:latin typeface="微软雅黑 Light" panose="020B0502040204020203" pitchFamily="34" charset="-122"/>
                    <a:ea typeface="微软雅黑 Light" panose="020B0502040204020203" pitchFamily="34" charset="-122"/>
                  </a:rPr>
                  <a:t>群突发</a:t>
                </a:r>
                <a:r>
                  <a:rPr lang="en-US" altLang="zh-CN" sz="2200" dirty="0">
                    <a:solidFill>
                      <a:schemeClr val="accent1"/>
                    </a:solidFill>
                    <a:latin typeface="微软雅黑 Light" panose="020B0502040204020203" pitchFamily="34" charset="-122"/>
                    <a:ea typeface="微软雅黑 Light" panose="020B0502040204020203" pitchFamily="34" charset="-122"/>
                  </a:rPr>
                  <a:t>(</a:t>
                </a:r>
                <a:r>
                  <a:rPr lang="en-US" altLang="zh-CN" sz="2200" dirty="0" err="1">
                    <a:solidFill>
                      <a:srgbClr val="000000"/>
                    </a:solidFill>
                    <a:latin typeface="微软雅黑 Light" panose="020B0502040204020203" pitchFamily="34" charset="-122"/>
                    <a:ea typeface="微软雅黑 Light" panose="020B0502040204020203" pitchFamily="34" charset="-122"/>
                  </a:rPr>
                  <a:t>GroupBurst</a:t>
                </a:r>
                <a:r>
                  <a:rPr lang="en-US" altLang="zh-CN"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的算法聚类到一起的，群突发算法会衡量关键词在最近的推文中的突发性，方法为对于检测到的突发关键词，会取出几分钟之内的</a:t>
                </a:r>
                <a:r>
                  <a:rPr lang="zh-CN" altLang="en-US" sz="2200" dirty="0">
                    <a:solidFill>
                      <a:srgbClr val="000000"/>
                    </a:solidFill>
                    <a:latin typeface="微软雅黑 Light" panose="020B0502040204020203" pitchFamily="34" charset="-122"/>
                    <a:ea typeface="微软雅黑 Light" panose="020B0502040204020203" pitchFamily="34" charset="-122"/>
                  </a:rPr>
                  <a:t>推文</a:t>
                </a:r>
                <a:r>
                  <a:rPr lang="zh-CN" altLang="zh-CN" sz="2200" dirty="0">
                    <a:solidFill>
                      <a:srgbClr val="000000"/>
                    </a:solidFill>
                    <a:latin typeface="微软雅黑 Light" panose="020B0502040204020203" pitchFamily="34" charset="-122"/>
                    <a:ea typeface="微软雅黑 Light" panose="020B0502040204020203" pitchFamily="34" charset="-122"/>
                  </a:rPr>
                  <a:t>，并且将最近这些推文中大量</a:t>
                </a:r>
                <a:r>
                  <a:rPr lang="zh-CN" altLang="en-US" sz="2200" dirty="0">
                    <a:solidFill>
                      <a:srgbClr val="000000"/>
                    </a:solidFill>
                    <a:latin typeface="微软雅黑 Light" panose="020B0502040204020203" pitchFamily="34" charset="-122"/>
                    <a:ea typeface="微软雅黑 Light" panose="020B0502040204020203" pitchFamily="34" charset="-122"/>
                  </a:rPr>
                  <a:t>与其同时</a:t>
                </a:r>
                <a:r>
                  <a:rPr lang="zh-CN" altLang="zh-CN" sz="2200" dirty="0">
                    <a:solidFill>
                      <a:srgbClr val="000000"/>
                    </a:solidFill>
                    <a:latin typeface="微软雅黑 Light" panose="020B0502040204020203" pitchFamily="34" charset="-122"/>
                    <a:ea typeface="微软雅黑 Light" panose="020B0502040204020203" pitchFamily="34" charset="-122"/>
                  </a:rPr>
                  <a:t>出现的关键词放入同一组内。因为对于实时的任务而言，枚举所有可能的类会消耗大量的计算资源，而群突发算法使用了贪婪策略来使用尽量少的步数来分类。</a:t>
                </a:r>
              </a:p>
            </p:txBody>
          </p:sp>
        </mc:Choice>
        <mc:Fallback xmlns="">
          <p:sp>
            <p:nvSpPr>
              <p:cNvPr id="3" name="文本框 2">
                <a:extLst>
                  <a:ext uri="{FF2B5EF4-FFF2-40B4-BE49-F238E27FC236}">
                    <a16:creationId xmlns:a16="http://schemas.microsoft.com/office/drawing/2014/main" id="{73F70005-5A36-4D89-A03D-B31407BF3A5C}"/>
                  </a:ext>
                </a:extLst>
              </p:cNvPr>
              <p:cNvSpPr txBox="1">
                <a:spLocks noRot="1" noChangeAspect="1" noMove="1" noResize="1" noEditPoints="1" noAdjustHandles="1" noChangeArrowheads="1" noChangeShapeType="1" noTextEdit="1"/>
              </p:cNvSpPr>
              <p:nvPr/>
            </p:nvSpPr>
            <p:spPr>
              <a:xfrm>
                <a:off x="500340" y="1491610"/>
                <a:ext cx="11191320" cy="3921202"/>
              </a:xfrm>
              <a:prstGeom prst="rect">
                <a:avLst/>
              </a:prstGeom>
              <a:blipFill>
                <a:blip r:embed="rId2"/>
                <a:stretch>
                  <a:fillRect l="-708" b="-1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218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sp>
        <p:nvSpPr>
          <p:cNvPr id="12" name="矩形 11">
            <a:extLst>
              <a:ext uri="{FF2B5EF4-FFF2-40B4-BE49-F238E27FC236}">
                <a16:creationId xmlns:a16="http://schemas.microsoft.com/office/drawing/2014/main" id="{07AC4826-DA1A-4D62-9F87-26591D0EECFB}"/>
              </a:ext>
            </a:extLst>
          </p:cNvPr>
          <p:cNvSpPr>
            <a:spLocks noChangeAspect="1"/>
          </p:cNvSpPr>
          <p:nvPr/>
        </p:nvSpPr>
        <p:spPr>
          <a:xfrm rot="2700000">
            <a:off x="2631824" y="444179"/>
            <a:ext cx="401859" cy="401859"/>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文本框 17">
            <a:extLst>
              <a:ext uri="{FF2B5EF4-FFF2-40B4-BE49-F238E27FC236}">
                <a16:creationId xmlns:a16="http://schemas.microsoft.com/office/drawing/2014/main" id="{7D9DB11F-04B7-4E06-8026-4CD1D51B0688}"/>
              </a:ext>
            </a:extLst>
          </p:cNvPr>
          <p:cNvSpPr txBox="1"/>
          <p:nvPr/>
        </p:nvSpPr>
        <p:spPr>
          <a:xfrm>
            <a:off x="2655844" y="445053"/>
            <a:ext cx="353818" cy="400110"/>
          </a:xfrm>
          <a:prstGeom prst="rect">
            <a:avLst/>
          </a:prstGeom>
          <a:noFill/>
        </p:spPr>
        <p:txBody>
          <a:bodyPr wrap="square" rtlCol="0">
            <a:spAutoFit/>
          </a:bodyPr>
          <a:lstStyle/>
          <a:p>
            <a:r>
              <a:rPr lang="en-US" altLang="zh-CN" sz="2000" dirty="0">
                <a:solidFill>
                  <a:schemeClr val="bg1"/>
                </a:solidFill>
              </a:rPr>
              <a:t>3</a:t>
            </a:r>
            <a:endParaRPr lang="zh-CN" altLang="en-US" sz="2000" dirty="0">
              <a:solidFill>
                <a:schemeClr val="bg1"/>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3F70005-5A36-4D89-A03D-B31407BF3A5C}"/>
                  </a:ext>
                </a:extLst>
              </p:cNvPr>
              <p:cNvSpPr txBox="1"/>
              <p:nvPr/>
            </p:nvSpPr>
            <p:spPr>
              <a:xfrm>
                <a:off x="487333" y="1446245"/>
                <a:ext cx="10224210" cy="5180777"/>
              </a:xfrm>
              <a:prstGeom prst="rect">
                <a:avLst/>
              </a:prstGeom>
              <a:noFill/>
            </p:spPr>
            <p:txBody>
              <a:bodyPr wrap="square" rtlCol="0">
                <a:spAutoFit/>
              </a:bodyPr>
              <a:lstStyle/>
              <a:p>
                <a:pPr indent="540000" algn="just" fontAlgn="ctr">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在一个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作为一个突发关键词的集合</a:t>
                </a:r>
                <a14:m>
                  <m:oMath xmlns:m="http://schemas.openxmlformats.org/officeDocument/2006/math">
                    <m:sSubSup>
                      <m:sSubSupPr>
                        <m:ctrlPr>
                          <a:rPr lang="zh-CN" altLang="zh-CN" sz="2200" i="1">
                            <a:solidFill>
                              <a:srgbClr val="000000"/>
                            </a:solidFill>
                            <a:latin typeface="Cambria Math" panose="02040503050406030204" pitchFamily="18" charset="0"/>
                            <a:ea typeface="微软雅黑 Light" panose="020B0502040204020203" pitchFamily="34" charset="-122"/>
                          </a:rPr>
                        </m:ctrlPr>
                      </m:sSubSupPr>
                      <m:e>
                        <m:r>
                          <a:rPr lang="zh-CN" altLang="zh-CN" sz="2200">
                            <a:solidFill>
                              <a:srgbClr val="000000"/>
                            </a:solidFill>
                            <a:latin typeface="Cambria Math" panose="02040503050406030204" pitchFamily="18" charset="0"/>
                            <a:ea typeface="微软雅黑 Light" panose="020B0502040204020203" pitchFamily="34" charset="-122"/>
                          </a:rPr>
                          <m:t>𝐾</m:t>
                        </m:r>
                      </m:e>
                      <m:sub>
                        <m:r>
                          <a:rPr lang="zh-CN" altLang="zh-CN" sz="2200">
                            <a:solidFill>
                              <a:srgbClr val="000000"/>
                            </a:solidFill>
                            <a:latin typeface="Cambria Math" panose="02040503050406030204" pitchFamily="18" charset="0"/>
                            <a:ea typeface="微软雅黑 Light" panose="020B0502040204020203" pitchFamily="34" charset="-122"/>
                          </a:rPr>
                          <m:t>𝑡</m:t>
                        </m:r>
                      </m:sub>
                      <m:sup>
                        <m:r>
                          <a:rPr lang="zh-CN" altLang="zh-CN" sz="2200">
                            <a:solidFill>
                              <a:srgbClr val="000000"/>
                            </a:solidFill>
                            <a:latin typeface="Cambria Math" panose="02040503050406030204" pitchFamily="18" charset="0"/>
                            <a:ea typeface="微软雅黑 Light" panose="020B0502040204020203" pitchFamily="34" charset="-122"/>
                          </a:rPr>
                          <m:t>𝑖</m:t>
                        </m:r>
                      </m:sup>
                    </m:sSubSup>
                  </m:oMath>
                </a14:m>
                <a:r>
                  <a:rPr lang="zh-CN" altLang="zh-CN" sz="2200" dirty="0">
                    <a:solidFill>
                      <a:srgbClr val="000000"/>
                    </a:solidFill>
                    <a:latin typeface="微软雅黑 Light" panose="020B0502040204020203" pitchFamily="34" charset="-122"/>
                    <a:ea typeface="微软雅黑 Light" panose="020B0502040204020203" pitchFamily="34" charset="-122"/>
                  </a:rPr>
                  <a:t>检测出来之后，推特监测器会尝试去更</a:t>
                </a:r>
                <a:r>
                  <a:rPr lang="zh-CN" altLang="zh-CN" sz="2200" dirty="0">
                    <a:solidFill>
                      <a:schemeClr val="accent2"/>
                    </a:solidFill>
                    <a:latin typeface="微软雅黑 Light" panose="020B0502040204020203" pitchFamily="34" charset="-122"/>
                    <a:ea typeface="微软雅黑 Light" panose="020B0502040204020203" pitchFamily="34" charset="-122"/>
                  </a:rPr>
                  <a:t>精确地描述</a:t>
                </a:r>
                <a:r>
                  <a:rPr lang="zh-CN" altLang="zh-CN" sz="2200" dirty="0">
                    <a:solidFill>
                      <a:srgbClr val="000000"/>
                    </a:solidFill>
                    <a:latin typeface="微软雅黑 Light" panose="020B0502040204020203" pitchFamily="34" charset="-122"/>
                    <a:ea typeface="微软雅黑 Light" panose="020B0502040204020203" pitchFamily="34" charset="-122"/>
                  </a:rPr>
                  <a:t>这个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。第一步就是去鉴别</a:t>
                </a:r>
                <a:r>
                  <a:rPr lang="zh-CN" altLang="en-US" sz="2200" dirty="0">
                    <a:solidFill>
                      <a:srgbClr val="000000"/>
                    </a:solidFill>
                    <a:latin typeface="微软雅黑 Light" panose="020B0502040204020203" pitchFamily="34" charset="-122"/>
                    <a:ea typeface="微软雅黑 Light" panose="020B0502040204020203" pitchFamily="34" charset="-122"/>
                  </a:rPr>
                  <a:t>出</a:t>
                </a:r>
                <a:r>
                  <a:rPr lang="zh-CN" altLang="zh-CN" sz="2200" dirty="0">
                    <a:solidFill>
                      <a:srgbClr val="000000"/>
                    </a:solidFill>
                    <a:latin typeface="微软雅黑 Light" panose="020B0502040204020203" pitchFamily="34" charset="-122"/>
                    <a:ea typeface="微软雅黑 Light" panose="020B0502040204020203" pitchFamily="34" charset="-122"/>
                  </a:rPr>
                  <a:t>更多有关这个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的关键词，例如本身并没有展现出突发性但是会经常在突发的推文中出现的关键词，推特监测器采用了语境提取器（context extraction algorithms）处理最近一段时间的</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并且找出与其最相关的关键词。同时，推特监测器使用了Grapevine的实体提取器来找到这些</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中经常提到的实体。</a:t>
                </a:r>
                <a:endParaRPr lang="en-US" altLang="zh-CN" sz="2200" dirty="0">
                  <a:solidFill>
                    <a:srgbClr val="000000"/>
                  </a:solidFill>
                  <a:latin typeface="微软雅黑 Light" panose="020B0502040204020203" pitchFamily="34" charset="-122"/>
                  <a:ea typeface="微软雅黑 Light" panose="020B0502040204020203" pitchFamily="34" charset="-122"/>
                </a:endParaRPr>
              </a:p>
              <a:p>
                <a:pPr indent="540000" algn="just" fontAlgn="ctr">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更进一步的，一个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经常包含许多评论门户网站上新闻的推文，在这些推文中会有着相关</a:t>
                </a:r>
                <a:r>
                  <a:rPr lang="zh-CN" altLang="zh-CN" sz="2200" dirty="0">
                    <a:solidFill>
                      <a:schemeClr val="accent2"/>
                    </a:solidFill>
                    <a:latin typeface="微软雅黑 Light" panose="020B0502040204020203" pitchFamily="34" charset="-122"/>
                    <a:ea typeface="微软雅黑 Light" panose="020B0502040204020203" pitchFamily="34" charset="-122"/>
                  </a:rPr>
                  <a:t>新闻的链接</a:t>
                </a:r>
                <a:r>
                  <a:rPr lang="zh-CN" altLang="zh-CN" sz="2200" dirty="0">
                    <a:solidFill>
                      <a:srgbClr val="000000"/>
                    </a:solidFill>
                    <a:latin typeface="微软雅黑 Light" panose="020B0502040204020203" pitchFamily="34" charset="-122"/>
                    <a:ea typeface="微软雅黑 Light" panose="020B0502040204020203" pitchFamily="34" charset="-122"/>
                  </a:rPr>
                  <a:t>，推特监测器会找到这些经常出现的链接并把他们加进</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的描述里。推特监测器也经常会鉴别属于一个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的推文的</a:t>
                </a:r>
                <a:r>
                  <a:rPr lang="zh-CN" altLang="zh-CN" sz="2200" dirty="0">
                    <a:solidFill>
                      <a:schemeClr val="accent2"/>
                    </a:solidFill>
                    <a:latin typeface="微软雅黑 Light" panose="020B0502040204020203" pitchFamily="34" charset="-122"/>
                    <a:ea typeface="微软雅黑 Light" panose="020B0502040204020203" pitchFamily="34" charset="-122"/>
                  </a:rPr>
                  <a:t>地理源位置</a:t>
                </a:r>
                <a:r>
                  <a:rPr lang="zh-CN" altLang="zh-CN" sz="2200" dirty="0">
                    <a:solidFill>
                      <a:srgbClr val="000000"/>
                    </a:solidFill>
                    <a:latin typeface="微软雅黑 Light" panose="020B0502040204020203" pitchFamily="34" charset="-122"/>
                    <a:ea typeface="微软雅黑 Light" panose="020B0502040204020203" pitchFamily="34" charset="-122"/>
                  </a:rPr>
                  <a:t>，并期望与地区相关的事件会在当地有着大量相关的推文。最终，会制作一个图表来描述一个</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随着时间的流行度的变化，并且如果</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保持着热度，会不断地进行更新。</a:t>
                </a:r>
              </a:p>
            </p:txBody>
          </p:sp>
        </mc:Choice>
        <mc:Fallback>
          <p:sp>
            <p:nvSpPr>
              <p:cNvPr id="3" name="文本框 2">
                <a:extLst>
                  <a:ext uri="{FF2B5EF4-FFF2-40B4-BE49-F238E27FC236}">
                    <a16:creationId xmlns:a16="http://schemas.microsoft.com/office/drawing/2014/main" id="{73F70005-5A36-4D89-A03D-B31407BF3A5C}"/>
                  </a:ext>
                </a:extLst>
              </p:cNvPr>
              <p:cNvSpPr txBox="1">
                <a:spLocks noRot="1" noChangeAspect="1" noMove="1" noResize="1" noEditPoints="1" noAdjustHandles="1" noChangeArrowheads="1" noChangeShapeType="1" noTextEdit="1"/>
              </p:cNvSpPr>
              <p:nvPr/>
            </p:nvSpPr>
            <p:spPr>
              <a:xfrm>
                <a:off x="487333" y="1446245"/>
                <a:ext cx="10224210" cy="5180777"/>
              </a:xfrm>
              <a:prstGeom prst="rect">
                <a:avLst/>
              </a:prstGeom>
              <a:blipFill>
                <a:blip r:embed="rId2"/>
                <a:stretch>
                  <a:fillRect l="-775" r="-775" b="-1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3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4621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8604" y="2974665"/>
            <a:ext cx="2654795" cy="1446550"/>
          </a:xfrm>
          <a:prstGeom prst="rect">
            <a:avLst/>
          </a:prstGeom>
          <a:noFill/>
        </p:spPr>
        <p:txBody>
          <a:bodyPr wrap="square" rtlCol="0">
            <a:spAutoFit/>
          </a:bodyPr>
          <a:lstStyle/>
          <a:p>
            <a:pPr algn="ctr"/>
            <a:r>
              <a:rPr lang="zh-CN" altLang="en-US" sz="4400" dirty="0">
                <a:solidFill>
                  <a:schemeClr val="bg1"/>
                </a:solidFill>
              </a:rPr>
              <a:t>软件</a:t>
            </a:r>
            <a:endParaRPr lang="en-US" altLang="zh-CN" sz="4400" dirty="0">
              <a:solidFill>
                <a:schemeClr val="bg1"/>
              </a:solidFill>
            </a:endParaRPr>
          </a:p>
          <a:p>
            <a:pPr algn="ctr"/>
            <a:r>
              <a:rPr lang="zh-CN" altLang="en-US" sz="4400" dirty="0">
                <a:solidFill>
                  <a:schemeClr val="bg1"/>
                </a:solidFill>
              </a:rPr>
              <a:t>架构</a:t>
            </a:r>
          </a:p>
        </p:txBody>
      </p:sp>
    </p:spTree>
    <p:extLst>
      <p:ext uri="{BB962C8B-B14F-4D97-AF65-F5344CB8AC3E}">
        <p14:creationId xmlns:p14="http://schemas.microsoft.com/office/powerpoint/2010/main" val="1489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软件架构</a:t>
            </a:r>
            <a:r>
              <a:rPr lang="en-US" altLang="zh-CN" sz="3600" dirty="0">
                <a:solidFill>
                  <a:srgbClr val="4472C4"/>
                </a:solidFill>
              </a:rPr>
              <a:t>——</a:t>
            </a:r>
            <a:r>
              <a:rPr lang="zh-CN" altLang="en-US" sz="3600" dirty="0">
                <a:solidFill>
                  <a:srgbClr val="4472C4"/>
                </a:solidFill>
              </a:rPr>
              <a:t>后端</a:t>
            </a:r>
          </a:p>
        </p:txBody>
      </p:sp>
      <p:sp>
        <p:nvSpPr>
          <p:cNvPr id="4" name="文本框 3">
            <a:extLst>
              <a:ext uri="{FF2B5EF4-FFF2-40B4-BE49-F238E27FC236}">
                <a16:creationId xmlns:a16="http://schemas.microsoft.com/office/drawing/2014/main" id="{AEBB9EF0-CD50-4FDC-AB1E-EFF1A6CC3293}"/>
              </a:ext>
            </a:extLst>
          </p:cNvPr>
          <p:cNvSpPr txBox="1"/>
          <p:nvPr/>
        </p:nvSpPr>
        <p:spPr>
          <a:xfrm>
            <a:off x="700866" y="1576137"/>
            <a:ext cx="10790267" cy="1785104"/>
          </a:xfrm>
          <a:prstGeom prst="rect">
            <a:avLst/>
          </a:prstGeom>
          <a:noFill/>
        </p:spPr>
        <p:txBody>
          <a:bodyPr wrap="square" rtlCol="0">
            <a:spAutoFit/>
          </a:bodyPr>
          <a:lstStyle/>
          <a:p>
            <a:pPr indent="540000">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每天从大约</a:t>
            </a:r>
            <a:r>
              <a:rPr lang="en-US" altLang="zh-CN" sz="2200" dirty="0">
                <a:solidFill>
                  <a:srgbClr val="000000"/>
                </a:solidFill>
                <a:latin typeface="微软雅黑 Light" panose="020B0502040204020203" pitchFamily="34" charset="-122"/>
                <a:ea typeface="微软雅黑 Light" panose="020B0502040204020203" pitchFamily="34" charset="-122"/>
              </a:rPr>
              <a:t>50M</a:t>
            </a:r>
            <a:r>
              <a:rPr lang="zh-CN" altLang="zh-CN" sz="2200" dirty="0">
                <a:solidFill>
                  <a:srgbClr val="000000"/>
                </a:solidFill>
                <a:latin typeface="微软雅黑 Light" panose="020B0502040204020203" pitchFamily="34" charset="-122"/>
                <a:ea typeface="微软雅黑 Light" panose="020B0502040204020203" pitchFamily="34" charset="-122"/>
              </a:rPr>
              <a:t>条推文中平均采样出</a:t>
            </a:r>
            <a:r>
              <a:rPr lang="en-US" altLang="zh-CN" sz="2200" dirty="0">
                <a:solidFill>
                  <a:srgbClr val="000000"/>
                </a:solidFill>
                <a:latin typeface="微软雅黑 Light" panose="020B0502040204020203" pitchFamily="34" charset="-122"/>
                <a:ea typeface="微软雅黑 Light" panose="020B0502040204020203" pitchFamily="34" charset="-122"/>
              </a:rPr>
              <a:t>10M</a:t>
            </a:r>
            <a:r>
              <a:rPr lang="zh-CN" altLang="zh-CN" sz="2200" dirty="0">
                <a:solidFill>
                  <a:srgbClr val="000000"/>
                </a:solidFill>
                <a:latin typeface="微软雅黑 Light" panose="020B0502040204020203" pitchFamily="34" charset="-122"/>
                <a:ea typeface="微软雅黑 Light" panose="020B0502040204020203" pitchFamily="34" charset="-122"/>
              </a:rPr>
              <a:t>条推文，流采集器将推文中的信息分离到不同的域，例如推文文本、作者信息、时间戳等等，将推文中所有信息放投入索引中，再将推文文本与时间戳传到突发关键词检测模型，在前两步（突发关键词检测与聚类）完成后，</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分析模型调用索引再获得推文的所有信息。</a:t>
            </a:r>
            <a:endParaRPr lang="zh-CN" altLang="en-US" sz="2200" dirty="0">
              <a:solidFill>
                <a:srgbClr val="0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1164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软件架构</a:t>
            </a:r>
            <a:r>
              <a:rPr lang="en-US" altLang="zh-CN" sz="3600" dirty="0">
                <a:solidFill>
                  <a:srgbClr val="4472C4"/>
                </a:solidFill>
              </a:rPr>
              <a:t>——</a:t>
            </a:r>
            <a:r>
              <a:rPr lang="zh-CN" altLang="en-US" sz="3600" dirty="0">
                <a:solidFill>
                  <a:srgbClr val="4472C4"/>
                </a:solidFill>
              </a:rPr>
              <a:t>前端</a:t>
            </a:r>
          </a:p>
        </p:txBody>
      </p:sp>
      <p:sp>
        <p:nvSpPr>
          <p:cNvPr id="4" name="文本框 3">
            <a:extLst>
              <a:ext uri="{FF2B5EF4-FFF2-40B4-BE49-F238E27FC236}">
                <a16:creationId xmlns:a16="http://schemas.microsoft.com/office/drawing/2014/main" id="{AEBB9EF0-CD50-4FDC-AB1E-EFF1A6CC3293}"/>
              </a:ext>
            </a:extLst>
          </p:cNvPr>
          <p:cNvSpPr txBox="1"/>
          <p:nvPr/>
        </p:nvSpPr>
        <p:spPr>
          <a:xfrm>
            <a:off x="700866" y="1576137"/>
            <a:ext cx="10790267" cy="1785104"/>
          </a:xfrm>
          <a:prstGeom prst="rect">
            <a:avLst/>
          </a:prstGeom>
          <a:noFill/>
        </p:spPr>
        <p:txBody>
          <a:bodyPr wrap="square" rtlCol="0">
            <a:spAutoFit/>
          </a:bodyPr>
          <a:lstStyle/>
          <a:p>
            <a:pPr indent="540000">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推特监测器提供了一个网页来实时地报告最近的</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，并且提供了一个接口来让所有的用户来按照不同的标准来对这些</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进行排序，与提交他们对于</a:t>
            </a:r>
            <a:r>
              <a:rPr lang="zh-CN" altLang="en-US" sz="2200" dirty="0">
                <a:solidFill>
                  <a:srgbClr val="000000"/>
                </a:solidFill>
                <a:latin typeface="微软雅黑 Light" panose="020B0502040204020203" pitchFamily="34" charset="-122"/>
                <a:ea typeface="微软雅黑 Light" panose="020B0502040204020203" pitchFamily="34" charset="-122"/>
              </a:rPr>
              <a:t>动态</a:t>
            </a:r>
            <a:r>
              <a:rPr lang="zh-CN" altLang="zh-CN" sz="2200" dirty="0">
                <a:solidFill>
                  <a:srgbClr val="000000"/>
                </a:solidFill>
                <a:latin typeface="微软雅黑 Light" panose="020B0502040204020203" pitchFamily="34" charset="-122"/>
                <a:ea typeface="微软雅黑 Light" panose="020B0502040204020203" pitchFamily="34" charset="-122"/>
              </a:rPr>
              <a:t>简短的描述。用户的描述会保存在推特监测器中并在网站中进行展示，只要它们的数目足够来展示其重要的重叠部分。</a:t>
            </a:r>
            <a:endParaRPr lang="zh-CN" altLang="en-US" sz="2200" dirty="0">
              <a:solidFill>
                <a:srgbClr val="0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4033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软件架构</a:t>
            </a:r>
            <a:r>
              <a:rPr lang="en-US" altLang="zh-CN" sz="3600" dirty="0">
                <a:solidFill>
                  <a:srgbClr val="4472C4"/>
                </a:solidFill>
              </a:rPr>
              <a:t>——</a:t>
            </a:r>
            <a:r>
              <a:rPr lang="zh-CN" altLang="en-US" sz="3600" dirty="0">
                <a:solidFill>
                  <a:srgbClr val="4472C4"/>
                </a:solidFill>
              </a:rPr>
              <a:t>前端</a:t>
            </a:r>
          </a:p>
        </p:txBody>
      </p:sp>
      <p:pic>
        <p:nvPicPr>
          <p:cNvPr id="2050" name="Picture 2" descr="Users can subrnit &#10;their own &#10;description &#10;Important keywords &#10;geographical origins and &#10;news sources are dlsplayed &#10;Users can sort trends &#10;by different criteria &#10;more &#10;I I /03/09 PM Lady Gaga &#10;1 1/03/09 06:54 PM results &#10;5pm 6pm &#10;A graph displays the &#10;evolution of a trend's &#10;I I /03/09 06:54 PM *losemynumber &#10;J I 06:54 PM Purdue University, Faccbook &#10;1 PM Justin Bieber &#10;1 1/c)3/09 06:54 PM Steve Martin. Alec Baldwin. Oscars &#10;Related Keywords : Steve &#10;Los Angeles. New City &#10;Sources &#10;mom •c 1 1/03/09 06:53 PM Louisiana &#10;Verizon.AT&amp;T &#10;Related Keywords : lawsuit map coverage at&amp;t Verizon &#10;Sources : &#10;Figure 2: TwitterMonitor snapshot &#10;A representative sample of tweets &#10;appears when the user hovers &#10;with the rnouse over a trend ">
            <a:extLst>
              <a:ext uri="{FF2B5EF4-FFF2-40B4-BE49-F238E27FC236}">
                <a16:creationId xmlns:a16="http://schemas.microsoft.com/office/drawing/2014/main" id="{F6DC0C1C-5B33-4D9A-ADEF-2BBE827C1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352" y="1272045"/>
            <a:ext cx="7538786" cy="498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56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accent2"/>
                </a:solidFill>
                <a:latin typeface="微软雅黑" panose="020B0503020204020204" pitchFamily="34" charset="-122"/>
                <a:ea typeface="微软雅黑" panose="020B0503020204020204" pitchFamily="34" charset="-122"/>
              </a:rPr>
              <a:t>目录</a:t>
            </a:r>
            <a:endParaRPr lang="zh-CN" altLang="en-US" sz="2800" b="0" dirty="0">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2253071" y="3055163"/>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a typeface="微软雅黑"/>
            </a:endParaRPr>
          </a:p>
        </p:txBody>
      </p:sp>
      <p:sp>
        <p:nvSpPr>
          <p:cNvPr id="20" name="矩形 19"/>
          <p:cNvSpPr/>
          <p:nvPr/>
        </p:nvSpPr>
        <p:spPr>
          <a:xfrm>
            <a:off x="2323341" y="3467757"/>
            <a:ext cx="1238647" cy="553998"/>
          </a:xfrm>
          <a:prstGeom prst="rect">
            <a:avLst/>
          </a:prstGeom>
        </p:spPr>
        <p:txBody>
          <a:bodyPr wrap="square">
            <a:spAutoFit/>
          </a:bodyPr>
          <a:lstStyle/>
          <a:p>
            <a:pPr algn="ctr"/>
            <a:r>
              <a:rPr lang="zh-CN" altLang="en-US" sz="3000" dirty="0">
                <a:solidFill>
                  <a:srgbClr val="FFFFFF"/>
                </a:solidFill>
                <a:latin typeface="微软雅黑"/>
                <a:ea typeface="微软雅黑"/>
              </a:rPr>
              <a:t>目标</a:t>
            </a:r>
            <a:endParaRPr lang="zh-CN" altLang="en-US" sz="3000" dirty="0">
              <a:solidFill>
                <a:srgbClr val="FFFFFF"/>
              </a:solidFill>
              <a:latin typeface="微软雅黑"/>
              <a:ea typeface="微软雅黑"/>
              <a:cs typeface="Microsoft New Tai Lue" panose="020B0502040204020203" pitchFamily="34" charset="0"/>
            </a:endParaRPr>
          </a:p>
        </p:txBody>
      </p:sp>
      <p:sp>
        <p:nvSpPr>
          <p:cNvPr id="42" name="矩形 41"/>
          <p:cNvSpPr/>
          <p:nvPr/>
        </p:nvSpPr>
        <p:spPr>
          <a:xfrm rot="18900000" flipH="1">
            <a:off x="5838192" y="3055161"/>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a typeface="微软雅黑"/>
            </a:endParaRPr>
          </a:p>
        </p:txBody>
      </p:sp>
      <p:sp>
        <p:nvSpPr>
          <p:cNvPr id="43" name="矩形 42"/>
          <p:cNvSpPr/>
          <p:nvPr/>
        </p:nvSpPr>
        <p:spPr>
          <a:xfrm>
            <a:off x="5908464" y="3236923"/>
            <a:ext cx="1238647" cy="1015663"/>
          </a:xfrm>
          <a:prstGeom prst="rect">
            <a:avLst/>
          </a:prstGeom>
        </p:spPr>
        <p:txBody>
          <a:bodyPr wrap="square">
            <a:spAutoFit/>
          </a:bodyPr>
          <a:lstStyle/>
          <a:p>
            <a:pPr algn="ctr"/>
            <a:r>
              <a:rPr lang="zh-CN" altLang="en-US" sz="3000" dirty="0">
                <a:solidFill>
                  <a:srgbClr val="FFFFFF"/>
                </a:solidFill>
                <a:latin typeface="微软雅黑"/>
                <a:ea typeface="微软雅黑"/>
              </a:rPr>
              <a:t>方法介绍</a:t>
            </a:r>
            <a:endParaRPr lang="zh-CN" altLang="en-US" sz="3000" dirty="0">
              <a:solidFill>
                <a:srgbClr val="FFFFFF"/>
              </a:solidFill>
              <a:latin typeface="微软雅黑"/>
              <a:ea typeface="微软雅黑"/>
              <a:cs typeface="Microsoft New Tai Lue" panose="020B0502040204020203" pitchFamily="34" charset="0"/>
            </a:endParaRPr>
          </a:p>
        </p:txBody>
      </p:sp>
      <p:sp>
        <p:nvSpPr>
          <p:cNvPr id="45" name="矩形 44"/>
          <p:cNvSpPr/>
          <p:nvPr/>
        </p:nvSpPr>
        <p:spPr>
          <a:xfrm rot="18900000" flipH="1">
            <a:off x="942331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a typeface="微软雅黑"/>
            </a:endParaRPr>
          </a:p>
        </p:txBody>
      </p:sp>
      <p:sp>
        <p:nvSpPr>
          <p:cNvPr id="46" name="矩形 45"/>
          <p:cNvSpPr/>
          <p:nvPr/>
        </p:nvSpPr>
        <p:spPr>
          <a:xfrm>
            <a:off x="9493584" y="3236924"/>
            <a:ext cx="1238647" cy="1015663"/>
          </a:xfrm>
          <a:prstGeom prst="rect">
            <a:avLst/>
          </a:prstGeom>
        </p:spPr>
        <p:txBody>
          <a:bodyPr wrap="square">
            <a:spAutoFit/>
          </a:bodyPr>
          <a:lstStyle/>
          <a:p>
            <a:pPr algn="ctr"/>
            <a:r>
              <a:rPr lang="zh-CN" altLang="en-US" sz="3000" dirty="0">
                <a:solidFill>
                  <a:srgbClr val="FFFFFF"/>
                </a:solidFill>
                <a:latin typeface="微软雅黑"/>
                <a:ea typeface="微软雅黑"/>
              </a:rPr>
              <a:t>软件架构</a:t>
            </a:r>
            <a:endParaRPr lang="zh-CN" altLang="en-US" sz="3000" dirty="0">
              <a:solidFill>
                <a:srgbClr val="FFFFFF"/>
              </a:solidFill>
              <a:latin typeface="微软雅黑"/>
              <a:ea typeface="微软雅黑"/>
              <a:cs typeface="Microsoft New Tai Lue" panose="020B0502040204020203" pitchFamily="34" charset="0"/>
            </a:endParaRPr>
          </a:p>
        </p:txBody>
      </p:sp>
    </p:spTree>
    <p:extLst>
      <p:ext uri="{BB962C8B-B14F-4D97-AF65-F5344CB8AC3E}">
        <p14:creationId xmlns:p14="http://schemas.microsoft.com/office/powerpoint/2010/main" val="415699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4429373" y="1644718"/>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a typeface="微软雅黑"/>
            </a:endParaRPr>
          </a:p>
        </p:txBody>
      </p:sp>
      <p:sp>
        <p:nvSpPr>
          <p:cNvPr id="10" name="文本框 9"/>
          <p:cNvSpPr txBox="1"/>
          <p:nvPr/>
        </p:nvSpPr>
        <p:spPr>
          <a:xfrm>
            <a:off x="5123019" y="3081465"/>
            <a:ext cx="1945962" cy="769441"/>
          </a:xfrm>
          <a:prstGeom prst="rect">
            <a:avLst/>
          </a:prstGeom>
          <a:noFill/>
        </p:spPr>
        <p:txBody>
          <a:bodyPr wrap="square" rtlCol="0">
            <a:spAutoFit/>
          </a:bodyPr>
          <a:lstStyle/>
          <a:p>
            <a:pPr algn="ctr"/>
            <a:r>
              <a:rPr lang="zh-CN" altLang="en-US" sz="4400" dirty="0">
                <a:solidFill>
                  <a:srgbClr val="FFFFFF"/>
                </a:solidFill>
                <a:latin typeface="微软雅黑"/>
                <a:ea typeface="微软雅黑"/>
              </a:rPr>
              <a:t>目标</a:t>
            </a:r>
          </a:p>
        </p:txBody>
      </p:sp>
    </p:spTree>
    <p:extLst>
      <p:ext uri="{BB962C8B-B14F-4D97-AF65-F5344CB8AC3E}">
        <p14:creationId xmlns:p14="http://schemas.microsoft.com/office/powerpoint/2010/main" val="13839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3600" dirty="0"/>
              <a:t>目标</a:t>
            </a:r>
          </a:p>
        </p:txBody>
      </p:sp>
      <p:sp>
        <p:nvSpPr>
          <p:cNvPr id="3" name="文本框 2"/>
          <p:cNvSpPr txBox="1"/>
          <p:nvPr/>
        </p:nvSpPr>
        <p:spPr>
          <a:xfrm>
            <a:off x="2050473" y="2324851"/>
            <a:ext cx="8091054" cy="1785104"/>
          </a:xfrm>
          <a:prstGeom prst="rect">
            <a:avLst/>
          </a:prstGeom>
          <a:noFill/>
        </p:spPr>
        <p:txBody>
          <a:bodyPr wrap="square" rtlCol="0">
            <a:spAutoFit/>
          </a:bodyPr>
          <a:lstStyle/>
          <a:p>
            <a:pPr indent="457200" algn="just">
              <a:lnSpc>
                <a:spcPct val="125000"/>
              </a:lnSpc>
            </a:pPr>
            <a:r>
              <a:rPr lang="zh-CN" altLang="en-US" sz="2200" dirty="0">
                <a:solidFill>
                  <a:srgbClr val="000000"/>
                </a:solidFill>
                <a:latin typeface="微软雅黑 Light" panose="020B0502040204020203" pitchFamily="34" charset="-122"/>
                <a:ea typeface="微软雅黑 Light" panose="020B0502040204020203" pitchFamily="34" charset="-122"/>
              </a:rPr>
              <a:t>为了从推文流中获取信息，自动地检测和分析在推文流中出现的主题，或者说“动态”</a:t>
            </a:r>
            <a:r>
              <a:rPr lang="en-US" altLang="zh-CN" sz="2200" dirty="0">
                <a:solidFill>
                  <a:srgbClr val="000000"/>
                </a:solidFill>
                <a:latin typeface="微软雅黑 Light" panose="020B0502040204020203" pitchFamily="34" charset="-122"/>
                <a:ea typeface="微软雅黑 Light" panose="020B0502040204020203" pitchFamily="34" charset="-122"/>
              </a:rPr>
              <a:t>(Trends)</a:t>
            </a:r>
            <a:r>
              <a:rPr lang="zh-CN" altLang="en-US" sz="2200" dirty="0">
                <a:solidFill>
                  <a:srgbClr val="000000"/>
                </a:solidFill>
                <a:latin typeface="微软雅黑 Light" panose="020B0502040204020203" pitchFamily="34" charset="-122"/>
                <a:ea typeface="微软雅黑 Light" panose="020B0502040204020203" pitchFamily="34" charset="-122"/>
              </a:rPr>
              <a:t>，并且实现实时地做到这些工作。</a:t>
            </a:r>
          </a:p>
          <a:p>
            <a:pPr indent="457200" algn="just">
              <a:lnSpc>
                <a:spcPct val="125000"/>
              </a:lnSpc>
            </a:pPr>
            <a:r>
              <a:rPr lang="zh-CN" altLang="en-US" sz="2200" dirty="0">
                <a:solidFill>
                  <a:srgbClr val="000000"/>
                </a:solidFill>
                <a:latin typeface="微软雅黑 Light" panose="020B0502040204020203" pitchFamily="34" charset="-122"/>
                <a:ea typeface="微软雅黑 Light" panose="020B0502040204020203" pitchFamily="34" charset="-122"/>
              </a:rPr>
              <a:t>同时，为了保证方法的可扩展性，需要尽量少的数据传递，来降低计算复杂度。</a:t>
            </a:r>
            <a:endParaRPr lang="zh-CN" altLang="en-US" dirty="0">
              <a:solidFill>
                <a:srgbClr val="000000"/>
              </a:solidFill>
              <a:latin typeface="微软雅黑"/>
              <a:ea typeface="微软雅黑"/>
            </a:endParaRPr>
          </a:p>
        </p:txBody>
      </p:sp>
    </p:spTree>
    <p:extLst>
      <p:ext uri="{BB962C8B-B14F-4D97-AF65-F5344CB8AC3E}">
        <p14:creationId xmlns:p14="http://schemas.microsoft.com/office/powerpoint/2010/main" val="21106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4800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5123019" y="2705725"/>
            <a:ext cx="1945962" cy="1446550"/>
          </a:xfrm>
          <a:prstGeom prst="rect">
            <a:avLst/>
          </a:prstGeom>
          <a:noFill/>
        </p:spPr>
        <p:txBody>
          <a:bodyPr wrap="square" rtlCol="0">
            <a:spAutoFit/>
          </a:bodyPr>
          <a:lstStyle/>
          <a:p>
            <a:pPr algn="ctr"/>
            <a:r>
              <a:rPr lang="zh-CN" altLang="en-US" sz="4400" dirty="0">
                <a:solidFill>
                  <a:schemeClr val="bg1"/>
                </a:solidFill>
              </a:rPr>
              <a:t>方法</a:t>
            </a:r>
            <a:endParaRPr lang="en-US" altLang="zh-CN" sz="4400" dirty="0">
              <a:solidFill>
                <a:schemeClr val="bg1"/>
              </a:solidFill>
            </a:endParaRPr>
          </a:p>
          <a:p>
            <a:pPr algn="ctr"/>
            <a:r>
              <a:rPr lang="zh-CN" altLang="en-US" sz="4400" dirty="0">
                <a:solidFill>
                  <a:schemeClr val="bg1"/>
                </a:solidFill>
              </a:rPr>
              <a:t>介绍</a:t>
            </a:r>
          </a:p>
        </p:txBody>
      </p:sp>
    </p:spTree>
    <p:extLst>
      <p:ext uri="{BB962C8B-B14F-4D97-AF65-F5344CB8AC3E}">
        <p14:creationId xmlns:p14="http://schemas.microsoft.com/office/powerpoint/2010/main" val="372589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pic>
        <p:nvPicPr>
          <p:cNvPr id="1026" name="Picture 2" descr="Twitter API &#10;StreamListener &#10;Trend Detection &#10;rsty Keywords &#10;Bursty Keywords &#10;Grouping &#10;Back End &#10;Trend Analysis &#10;Front End &#10;Interface &#10;Detection &#10;Figure 1: &#10;Index &#10;TwitterMonitor Architecture ">
            <a:extLst>
              <a:ext uri="{FF2B5EF4-FFF2-40B4-BE49-F238E27FC236}">
                <a16:creationId xmlns:a16="http://schemas.microsoft.com/office/drawing/2014/main" id="{FBC15D18-C6A2-4378-8796-71CB8E74D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3" y="1648076"/>
            <a:ext cx="6763699" cy="33089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CFA1DE1-482D-4B4C-82D1-DDC8D7095DA0}"/>
              </a:ext>
            </a:extLst>
          </p:cNvPr>
          <p:cNvSpPr txBox="1"/>
          <p:nvPr/>
        </p:nvSpPr>
        <p:spPr>
          <a:xfrm>
            <a:off x="7660433" y="1651518"/>
            <a:ext cx="4021494" cy="4287840"/>
          </a:xfrm>
          <a:prstGeom prst="rect">
            <a:avLst/>
          </a:prstGeom>
          <a:noFill/>
        </p:spPr>
        <p:txBody>
          <a:bodyPr wrap="square" rtlCol="0">
            <a:spAutoFit/>
          </a:bodyPr>
          <a:lstStyle/>
          <a:p>
            <a:pPr indent="457200" algn="just">
              <a:lnSpc>
                <a:spcPct val="125000"/>
              </a:lnSpc>
            </a:pPr>
            <a:r>
              <a:rPr lang="zh-CN" altLang="en-US" sz="2200" dirty="0">
                <a:solidFill>
                  <a:srgbClr val="000000"/>
                </a:solidFill>
                <a:latin typeface="微软雅黑 Light" panose="020B0502040204020203" pitchFamily="34" charset="-122"/>
                <a:ea typeface="微软雅黑 Light" panose="020B0502040204020203" pitchFamily="34" charset="-122"/>
              </a:rPr>
              <a:t>本文中的</a:t>
            </a:r>
            <a:r>
              <a:rPr lang="zh-CN" altLang="en-US" sz="2200" b="1" dirty="0">
                <a:solidFill>
                  <a:schemeClr val="accent1"/>
                </a:solidFill>
                <a:latin typeface="微软雅黑 Light" panose="020B0502040204020203" pitchFamily="34" charset="-122"/>
                <a:ea typeface="微软雅黑 Light" panose="020B0502040204020203" pitchFamily="34" charset="-122"/>
              </a:rPr>
              <a:t>推特监控器</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en-US" altLang="zh-CN" sz="2200" dirty="0" err="1">
                <a:solidFill>
                  <a:srgbClr val="000000"/>
                </a:solidFill>
                <a:latin typeface="微软雅黑 Light" panose="020B0502040204020203" pitchFamily="34" charset="-122"/>
                <a:ea typeface="微软雅黑 Light" panose="020B0502040204020203" pitchFamily="34" charset="-122"/>
              </a:rPr>
              <a:t>TwitterMonitor</a:t>
            </a:r>
            <a:r>
              <a:rPr lang="en-US" altLang="zh-CN" sz="2200" dirty="0">
                <a:solidFill>
                  <a:srgbClr val="000000"/>
                </a:solidFill>
                <a:latin typeface="微软雅黑 Light" panose="020B0502040204020203" pitchFamily="34" charset="-122"/>
                <a:ea typeface="微软雅黑 Light" panose="020B0502040204020203" pitchFamily="34" charset="-122"/>
              </a:rPr>
              <a:t> </a:t>
            </a:r>
            <a:r>
              <a:rPr lang="zh-CN" altLang="en-US" sz="2200" dirty="0">
                <a:solidFill>
                  <a:srgbClr val="000000"/>
                </a:solidFill>
                <a:latin typeface="微软雅黑 Light" panose="020B0502040204020203" pitchFamily="34" charset="-122"/>
                <a:ea typeface="微软雅黑 Light" panose="020B0502040204020203" pitchFamily="34" charset="-122"/>
              </a:rPr>
              <a:t>）主要有两个步骤来检测动态，之后在第三个步骤分析这些动态。</a:t>
            </a:r>
          </a:p>
          <a:p>
            <a:pPr indent="457200" algn="just">
              <a:lnSpc>
                <a:spcPct val="125000"/>
              </a:lnSpc>
            </a:pPr>
            <a:r>
              <a:rPr lang="zh-CN" altLang="en-US" sz="2200" dirty="0">
                <a:solidFill>
                  <a:srgbClr val="000000"/>
                </a:solidFill>
                <a:latin typeface="微软雅黑 Light" panose="020B0502040204020203" pitchFamily="34" charset="-122"/>
                <a:ea typeface="微软雅黑 Light" panose="020B0502040204020203" pitchFamily="34" charset="-122"/>
              </a:rPr>
              <a:t>先检测出突发的关键词，然后对这些关键词进行聚类为动态（</a:t>
            </a:r>
            <a:r>
              <a:rPr lang="en-US" altLang="zh-CN" sz="2200" dirty="0">
                <a:solidFill>
                  <a:srgbClr val="000000"/>
                </a:solidFill>
                <a:latin typeface="微软雅黑 Light" panose="020B0502040204020203" pitchFamily="34" charset="-122"/>
                <a:ea typeface="微软雅黑 Light" panose="020B0502040204020203" pitchFamily="34" charset="-122"/>
              </a:rPr>
              <a:t>trends)</a:t>
            </a:r>
            <a:r>
              <a:rPr lang="zh-CN" altLang="en-US" sz="2200" dirty="0">
                <a:solidFill>
                  <a:srgbClr val="000000"/>
                </a:solidFill>
                <a:latin typeface="微软雅黑 Light" panose="020B0502040204020203" pitchFamily="34" charset="-122"/>
                <a:ea typeface="微软雅黑 Light" panose="020B0502040204020203" pitchFamily="34" charset="-122"/>
              </a:rPr>
              <a:t>，聚类的标准为这些关键词的共发性，换句话说，论文中使用频繁同时发生的关键词来定义动态。</a:t>
            </a:r>
          </a:p>
        </p:txBody>
      </p:sp>
    </p:spTree>
    <p:extLst>
      <p:ext uri="{BB962C8B-B14F-4D97-AF65-F5344CB8AC3E}">
        <p14:creationId xmlns:p14="http://schemas.microsoft.com/office/powerpoint/2010/main" val="238808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sp>
        <p:nvSpPr>
          <p:cNvPr id="5" name="矩形 4"/>
          <p:cNvSpPr/>
          <p:nvPr/>
        </p:nvSpPr>
        <p:spPr>
          <a:xfrm>
            <a:off x="3637507" y="2237297"/>
            <a:ext cx="5104157" cy="523220"/>
          </a:xfrm>
          <a:prstGeom prst="rect">
            <a:avLst/>
          </a:prstGeom>
        </p:spPr>
        <p:txBody>
          <a:bodyPr wrap="square">
            <a:spAutoFit/>
          </a:bodyPr>
          <a:lstStyle/>
          <a:p>
            <a:pPr algn="just"/>
            <a:r>
              <a:rPr lang="zh-CN" altLang="en-US" sz="2800" dirty="0">
                <a:latin typeface="+mn-ea"/>
              </a:rPr>
              <a:t>突发关键词的检测</a:t>
            </a:r>
          </a:p>
        </p:txBody>
      </p:sp>
      <p:sp>
        <p:nvSpPr>
          <p:cNvPr id="6" name="矩形 5"/>
          <p:cNvSpPr/>
          <p:nvPr/>
        </p:nvSpPr>
        <p:spPr>
          <a:xfrm>
            <a:off x="3637507" y="3682613"/>
            <a:ext cx="5786909" cy="523220"/>
          </a:xfrm>
          <a:prstGeom prst="rect">
            <a:avLst/>
          </a:prstGeom>
        </p:spPr>
        <p:txBody>
          <a:bodyPr wrap="square">
            <a:spAutoFit/>
          </a:bodyPr>
          <a:lstStyle/>
          <a:p>
            <a:pPr algn="just"/>
            <a:r>
              <a:rPr lang="zh-CN" altLang="en-US" sz="2800" dirty="0">
                <a:latin typeface="+mn-ea"/>
              </a:rPr>
              <a:t>将关键词构建为动态</a:t>
            </a:r>
            <a:r>
              <a:rPr lang="en-US" altLang="zh-CN" sz="2800" dirty="0">
                <a:latin typeface="+mn-ea"/>
              </a:rPr>
              <a:t>(Trends)</a:t>
            </a:r>
            <a:endParaRPr lang="zh-CN" altLang="en-US" sz="2800" dirty="0">
              <a:latin typeface="+mn-ea"/>
            </a:endParaRPr>
          </a:p>
        </p:txBody>
      </p:sp>
      <p:sp>
        <p:nvSpPr>
          <p:cNvPr id="13" name="矩形 12"/>
          <p:cNvSpPr/>
          <p:nvPr/>
        </p:nvSpPr>
        <p:spPr>
          <a:xfrm rot="18900000" flipH="1">
            <a:off x="2647282" y="3656223"/>
            <a:ext cx="576000" cy="576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14" name="矩形 13"/>
          <p:cNvSpPr>
            <a:spLocks noChangeAspect="1"/>
          </p:cNvSpPr>
          <p:nvPr/>
        </p:nvSpPr>
        <p:spPr>
          <a:xfrm rot="2700000">
            <a:off x="2647283" y="2210907"/>
            <a:ext cx="576000" cy="576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2758374" y="2237297"/>
            <a:ext cx="353818" cy="523220"/>
          </a:xfrm>
          <a:prstGeom prst="rect">
            <a:avLst/>
          </a:prstGeom>
          <a:noFill/>
        </p:spPr>
        <p:txBody>
          <a:bodyPr wrap="square" rtlCol="0">
            <a:spAutoFit/>
          </a:bodyPr>
          <a:lstStyle/>
          <a:p>
            <a:r>
              <a:rPr lang="en-US" altLang="zh-CN" sz="2800" dirty="0">
                <a:solidFill>
                  <a:schemeClr val="bg1"/>
                </a:solidFill>
              </a:rPr>
              <a:t>1</a:t>
            </a:r>
            <a:endParaRPr lang="zh-CN" altLang="en-US" sz="2800" dirty="0">
              <a:solidFill>
                <a:schemeClr val="bg1"/>
              </a:solidFill>
            </a:endParaRPr>
          </a:p>
        </p:txBody>
      </p:sp>
      <p:sp>
        <p:nvSpPr>
          <p:cNvPr id="16" name="文本框 15"/>
          <p:cNvSpPr txBox="1"/>
          <p:nvPr/>
        </p:nvSpPr>
        <p:spPr>
          <a:xfrm>
            <a:off x="2758373" y="3682613"/>
            <a:ext cx="353818" cy="523220"/>
          </a:xfrm>
          <a:prstGeom prst="rect">
            <a:avLst/>
          </a:prstGeom>
          <a:noFill/>
        </p:spPr>
        <p:txBody>
          <a:bodyPr wrap="square" rtlCol="0">
            <a:spAutoFit/>
          </a:bodyPr>
          <a:lstStyle/>
          <a:p>
            <a:r>
              <a:rPr lang="en-US" altLang="zh-CN" sz="2800" dirty="0">
                <a:solidFill>
                  <a:schemeClr val="accent2"/>
                </a:solidFill>
              </a:rPr>
              <a:t>2</a:t>
            </a:r>
            <a:endParaRPr lang="zh-CN" altLang="en-US" sz="2800" dirty="0">
              <a:solidFill>
                <a:schemeClr val="accent2"/>
              </a:solidFill>
            </a:endParaRPr>
          </a:p>
        </p:txBody>
      </p:sp>
      <p:sp>
        <p:nvSpPr>
          <p:cNvPr id="17" name="矩形 16"/>
          <p:cNvSpPr>
            <a:spLocks noChangeAspect="1"/>
          </p:cNvSpPr>
          <p:nvPr/>
        </p:nvSpPr>
        <p:spPr>
          <a:xfrm rot="2700000">
            <a:off x="2679556" y="5101538"/>
            <a:ext cx="576000" cy="576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3637506" y="5127928"/>
            <a:ext cx="5596612" cy="523220"/>
          </a:xfrm>
          <a:prstGeom prst="rect">
            <a:avLst/>
          </a:prstGeom>
        </p:spPr>
        <p:txBody>
          <a:bodyPr wrap="square">
            <a:spAutoFit/>
          </a:bodyPr>
          <a:lstStyle/>
          <a:p>
            <a:pPr algn="just"/>
            <a:r>
              <a:rPr lang="zh-CN" altLang="en-US" sz="2800" dirty="0">
                <a:latin typeface="+mn-ea"/>
              </a:rPr>
              <a:t>对动态进行分析</a:t>
            </a:r>
          </a:p>
        </p:txBody>
      </p:sp>
      <p:sp>
        <p:nvSpPr>
          <p:cNvPr id="21" name="文本框 20"/>
          <p:cNvSpPr txBox="1"/>
          <p:nvPr/>
        </p:nvSpPr>
        <p:spPr>
          <a:xfrm>
            <a:off x="2758373" y="5127928"/>
            <a:ext cx="353818" cy="523220"/>
          </a:xfrm>
          <a:prstGeom prst="rect">
            <a:avLst/>
          </a:prstGeom>
          <a:noFill/>
        </p:spPr>
        <p:txBody>
          <a:bodyPr wrap="square" rtlCol="0">
            <a:spAutoFit/>
          </a:bodyPr>
          <a:lstStyle/>
          <a:p>
            <a:r>
              <a:rPr lang="en-US" altLang="zh-CN" sz="2800" dirty="0">
                <a:solidFill>
                  <a:schemeClr val="bg1"/>
                </a:solidFill>
              </a:rPr>
              <a:t>3</a:t>
            </a:r>
            <a:endParaRPr lang="zh-CN" altLang="en-US" sz="2800" dirty="0">
              <a:solidFill>
                <a:schemeClr val="bg1"/>
              </a:solidFill>
            </a:endParaRPr>
          </a:p>
        </p:txBody>
      </p:sp>
    </p:spTree>
    <p:extLst>
      <p:ext uri="{BB962C8B-B14F-4D97-AF65-F5344CB8AC3E}">
        <p14:creationId xmlns:p14="http://schemas.microsoft.com/office/powerpoint/2010/main" val="364098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sp>
        <p:nvSpPr>
          <p:cNvPr id="12" name="矩形 11">
            <a:extLst>
              <a:ext uri="{FF2B5EF4-FFF2-40B4-BE49-F238E27FC236}">
                <a16:creationId xmlns:a16="http://schemas.microsoft.com/office/drawing/2014/main" id="{07AC4826-DA1A-4D62-9F87-26591D0EECFB}"/>
              </a:ext>
            </a:extLst>
          </p:cNvPr>
          <p:cNvSpPr>
            <a:spLocks noChangeAspect="1"/>
          </p:cNvSpPr>
          <p:nvPr/>
        </p:nvSpPr>
        <p:spPr>
          <a:xfrm rot="2700000">
            <a:off x="2631824" y="444179"/>
            <a:ext cx="401859" cy="401859"/>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文本框 17">
            <a:extLst>
              <a:ext uri="{FF2B5EF4-FFF2-40B4-BE49-F238E27FC236}">
                <a16:creationId xmlns:a16="http://schemas.microsoft.com/office/drawing/2014/main" id="{7D9DB11F-04B7-4E06-8026-4CD1D51B0688}"/>
              </a:ext>
            </a:extLst>
          </p:cNvPr>
          <p:cNvSpPr txBox="1"/>
          <p:nvPr/>
        </p:nvSpPr>
        <p:spPr>
          <a:xfrm>
            <a:off x="2655844" y="445053"/>
            <a:ext cx="353818" cy="400110"/>
          </a:xfrm>
          <a:prstGeom prst="rect">
            <a:avLst/>
          </a:prstGeom>
          <a:noFill/>
        </p:spPr>
        <p:txBody>
          <a:bodyPr wrap="square" rtlCol="0">
            <a:spAutoFit/>
          </a:bodyPr>
          <a:lstStyle/>
          <a:p>
            <a:r>
              <a:rPr lang="en-US" altLang="zh-CN" sz="2000" dirty="0">
                <a:solidFill>
                  <a:schemeClr val="bg1"/>
                </a:solidFill>
              </a:rPr>
              <a:t>1</a:t>
            </a:r>
            <a:endParaRPr lang="zh-CN" altLang="en-US" sz="2000" dirty="0">
              <a:solidFill>
                <a:schemeClr val="bg1"/>
              </a:solidFill>
            </a:endParaRPr>
          </a:p>
        </p:txBody>
      </p:sp>
      <p:sp>
        <p:nvSpPr>
          <p:cNvPr id="3" name="文本框 2">
            <a:extLst>
              <a:ext uri="{FF2B5EF4-FFF2-40B4-BE49-F238E27FC236}">
                <a16:creationId xmlns:a16="http://schemas.microsoft.com/office/drawing/2014/main" id="{73F70005-5A36-4D89-A03D-B31407BF3A5C}"/>
              </a:ext>
            </a:extLst>
          </p:cNvPr>
          <p:cNvSpPr txBox="1"/>
          <p:nvPr/>
        </p:nvSpPr>
        <p:spPr>
          <a:xfrm>
            <a:off x="580550" y="1494372"/>
            <a:ext cx="11030899" cy="1785104"/>
          </a:xfrm>
          <a:prstGeom prst="rect">
            <a:avLst/>
          </a:prstGeom>
          <a:noFill/>
        </p:spPr>
        <p:txBody>
          <a:bodyPr wrap="square" rtlCol="0">
            <a:spAutoFit/>
          </a:bodyPr>
          <a:lstStyle/>
          <a:p>
            <a:pPr indent="540000" algn="just">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一个关键词当以不寻常的高的频率出现时会被认为是一个突发关键词，如</a:t>
            </a:r>
            <a:r>
              <a:rPr lang="en-US" altLang="zh-CN" sz="2200" dirty="0">
                <a:solidFill>
                  <a:srgbClr val="000000"/>
                </a:solidFill>
                <a:latin typeface="微软雅黑 Light" panose="020B0502040204020203" pitchFamily="34" charset="-122"/>
                <a:ea typeface="微软雅黑 Light" panose="020B0502040204020203" pitchFamily="34" charset="-122"/>
              </a:rPr>
              <a:t>"NBA"</a:t>
            </a:r>
            <a:r>
              <a:rPr lang="zh-CN" altLang="zh-CN" sz="2200" dirty="0">
                <a:solidFill>
                  <a:srgbClr val="000000"/>
                </a:solidFill>
                <a:latin typeface="微软雅黑 Light" panose="020B0502040204020203" pitchFamily="34" charset="-122"/>
                <a:ea typeface="微软雅黑 Light" panose="020B0502040204020203" pitchFamily="34" charset="-122"/>
              </a:rPr>
              <a:t>的出现频率从每分钟</a:t>
            </a:r>
            <a:r>
              <a:rPr lang="en-US" altLang="zh-CN" sz="2200" dirty="0">
                <a:solidFill>
                  <a:srgbClr val="000000"/>
                </a:solidFill>
                <a:latin typeface="微软雅黑 Light" panose="020B0502040204020203" pitchFamily="34" charset="-122"/>
                <a:ea typeface="微软雅黑 Light" panose="020B0502040204020203" pitchFamily="34" charset="-122"/>
              </a:rPr>
              <a:t>5</a:t>
            </a:r>
            <a:r>
              <a:rPr lang="zh-CN" altLang="zh-CN" sz="2200" dirty="0">
                <a:solidFill>
                  <a:srgbClr val="000000"/>
                </a:solidFill>
                <a:latin typeface="微软雅黑 Light" panose="020B0502040204020203" pitchFamily="34" charset="-122"/>
                <a:ea typeface="微软雅黑 Light" panose="020B0502040204020203" pitchFamily="34" charset="-122"/>
              </a:rPr>
              <a:t>条推文增加到每分钟</a:t>
            </a:r>
            <a:r>
              <a:rPr lang="en-US" altLang="zh-CN" sz="2200" dirty="0">
                <a:solidFill>
                  <a:srgbClr val="000000"/>
                </a:solidFill>
                <a:latin typeface="微软雅黑 Light" panose="020B0502040204020203" pitchFamily="34" charset="-122"/>
                <a:ea typeface="微软雅黑 Light" panose="020B0502040204020203" pitchFamily="34" charset="-122"/>
              </a:rPr>
              <a:t>100</a:t>
            </a:r>
            <a:r>
              <a:rPr lang="zh-CN" altLang="zh-CN" sz="2200" dirty="0">
                <a:solidFill>
                  <a:srgbClr val="000000"/>
                </a:solidFill>
                <a:latin typeface="微软雅黑 Light" panose="020B0502040204020203" pitchFamily="34" charset="-122"/>
                <a:ea typeface="微软雅黑 Light" panose="020B0502040204020203" pitchFamily="34" charset="-122"/>
              </a:rPr>
              <a:t>条，可能有一场重要的</a:t>
            </a:r>
            <a:r>
              <a:rPr lang="en-US" altLang="zh-CN" sz="2200" dirty="0">
                <a:solidFill>
                  <a:srgbClr val="000000"/>
                </a:solidFill>
                <a:latin typeface="微软雅黑 Light" panose="020B0502040204020203" pitchFamily="34" charset="-122"/>
                <a:ea typeface="微软雅黑 Light" panose="020B0502040204020203" pitchFamily="34" charset="-122"/>
              </a:rPr>
              <a:t>NBA</a:t>
            </a:r>
            <a:r>
              <a:rPr lang="zh-CN" altLang="zh-CN" sz="2200" dirty="0">
                <a:solidFill>
                  <a:srgbClr val="000000"/>
                </a:solidFill>
                <a:latin typeface="微软雅黑 Light" panose="020B0502040204020203" pitchFamily="34" charset="-122"/>
                <a:ea typeface="微软雅黑 Light" panose="020B0502040204020203" pitchFamily="34" charset="-122"/>
              </a:rPr>
              <a:t>比赛正在进行，像这样突发的关键词往往与正在进行的事件相关。</a:t>
            </a:r>
            <a:endParaRPr lang="en-US" altLang="zh-CN" sz="2200" dirty="0">
              <a:solidFill>
                <a:srgbClr val="000000"/>
              </a:solidFill>
              <a:latin typeface="微软雅黑 Light" panose="020B0502040204020203" pitchFamily="34" charset="-122"/>
              <a:ea typeface="微软雅黑 Light" panose="020B0502040204020203" pitchFamily="34" charset="-122"/>
            </a:endParaRPr>
          </a:p>
          <a:p>
            <a:pPr indent="540000" algn="just">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为了高效地检测突发关键词，文中提出了一种新的算法：队列突发算法。</a:t>
            </a:r>
            <a:endParaRPr lang="zh-CN" altLang="en-US" sz="2200" dirty="0">
              <a:solidFill>
                <a:srgbClr val="0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3716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3600" dirty="0">
                <a:solidFill>
                  <a:srgbClr val="4472C4"/>
                </a:solidFill>
              </a:rPr>
              <a:t>方法介绍</a:t>
            </a:r>
          </a:p>
        </p:txBody>
      </p:sp>
      <p:sp>
        <p:nvSpPr>
          <p:cNvPr id="12" name="矩形 11">
            <a:extLst>
              <a:ext uri="{FF2B5EF4-FFF2-40B4-BE49-F238E27FC236}">
                <a16:creationId xmlns:a16="http://schemas.microsoft.com/office/drawing/2014/main" id="{07AC4826-DA1A-4D62-9F87-26591D0EECFB}"/>
              </a:ext>
            </a:extLst>
          </p:cNvPr>
          <p:cNvSpPr>
            <a:spLocks noChangeAspect="1"/>
          </p:cNvSpPr>
          <p:nvPr/>
        </p:nvSpPr>
        <p:spPr>
          <a:xfrm rot="2700000">
            <a:off x="2631824" y="444179"/>
            <a:ext cx="401859" cy="401859"/>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文本框 17">
            <a:extLst>
              <a:ext uri="{FF2B5EF4-FFF2-40B4-BE49-F238E27FC236}">
                <a16:creationId xmlns:a16="http://schemas.microsoft.com/office/drawing/2014/main" id="{7D9DB11F-04B7-4E06-8026-4CD1D51B0688}"/>
              </a:ext>
            </a:extLst>
          </p:cNvPr>
          <p:cNvSpPr txBox="1"/>
          <p:nvPr/>
        </p:nvSpPr>
        <p:spPr>
          <a:xfrm>
            <a:off x="2655844" y="445053"/>
            <a:ext cx="353818" cy="400110"/>
          </a:xfrm>
          <a:prstGeom prst="rect">
            <a:avLst/>
          </a:prstGeom>
          <a:noFill/>
        </p:spPr>
        <p:txBody>
          <a:bodyPr wrap="square" rtlCol="0">
            <a:spAutoFit/>
          </a:bodyPr>
          <a:lstStyle/>
          <a:p>
            <a:r>
              <a:rPr lang="en-US" altLang="zh-CN" sz="2000" dirty="0">
                <a:solidFill>
                  <a:schemeClr val="bg1"/>
                </a:solidFill>
              </a:rPr>
              <a:t>1</a:t>
            </a:r>
            <a:endParaRPr lang="zh-CN" altLang="en-US" sz="2000" dirty="0">
              <a:solidFill>
                <a:schemeClr val="bg1"/>
              </a:solidFill>
            </a:endParaRPr>
          </a:p>
        </p:txBody>
      </p:sp>
      <p:sp>
        <p:nvSpPr>
          <p:cNvPr id="3" name="文本框 2">
            <a:extLst>
              <a:ext uri="{FF2B5EF4-FFF2-40B4-BE49-F238E27FC236}">
                <a16:creationId xmlns:a16="http://schemas.microsoft.com/office/drawing/2014/main" id="{73F70005-5A36-4D89-A03D-B31407BF3A5C}"/>
              </a:ext>
            </a:extLst>
          </p:cNvPr>
          <p:cNvSpPr txBox="1"/>
          <p:nvPr/>
        </p:nvSpPr>
        <p:spPr>
          <a:xfrm>
            <a:off x="532424" y="1478466"/>
            <a:ext cx="11127151" cy="3901068"/>
          </a:xfrm>
          <a:prstGeom prst="rect">
            <a:avLst/>
          </a:prstGeom>
          <a:noFill/>
        </p:spPr>
        <p:txBody>
          <a:bodyPr wrap="square" rtlCol="0">
            <a:spAutoFit/>
          </a:bodyPr>
          <a:lstStyle/>
          <a:p>
            <a:pPr indent="457200" algn="just">
              <a:lnSpc>
                <a:spcPct val="125000"/>
              </a:lnSpc>
            </a:pPr>
            <a:r>
              <a:rPr lang="zh-CN" altLang="zh-CN" sz="2200" dirty="0">
                <a:solidFill>
                  <a:srgbClr val="000000"/>
                </a:solidFill>
                <a:latin typeface="微软雅黑 Light" panose="020B0502040204020203" pitchFamily="34" charset="-122"/>
                <a:ea typeface="微软雅黑 Light" panose="020B0502040204020203" pitchFamily="34" charset="-122"/>
              </a:rPr>
              <a:t>该算法有以下几个特征：</a:t>
            </a:r>
          </a:p>
          <a:p>
            <a:pPr indent="457200" algn="just" fontAlgn="ctr">
              <a:lnSpc>
                <a:spcPct val="125000"/>
              </a:lnSpc>
            </a:pPr>
            <a:r>
              <a:rPr lang="en-US" altLang="zh-CN" sz="2200" dirty="0">
                <a:solidFill>
                  <a:srgbClr val="000000"/>
                </a:solidFill>
                <a:latin typeface="微软雅黑 Light" panose="020B0502040204020203" pitchFamily="34" charset="-122"/>
                <a:ea typeface="微软雅黑 Light" panose="020B0502040204020203" pitchFamily="34" charset="-122"/>
              </a:rPr>
              <a:t>1</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单</a:t>
            </a:r>
            <a:r>
              <a:rPr lang="zh-CN" altLang="en-US" sz="2200" dirty="0">
                <a:solidFill>
                  <a:srgbClr val="000000"/>
                </a:solidFill>
                <a:latin typeface="微软雅黑 Light" panose="020B0502040204020203" pitchFamily="34" charset="-122"/>
                <a:ea typeface="微软雅黑 Light" panose="020B0502040204020203" pitchFamily="34" charset="-122"/>
              </a:rPr>
              <a:t>次</a:t>
            </a:r>
            <a:r>
              <a:rPr lang="zh-CN" altLang="zh-CN" sz="2200" dirty="0">
                <a:solidFill>
                  <a:srgbClr val="000000"/>
                </a:solidFill>
                <a:latin typeface="微软雅黑 Light" panose="020B0502040204020203" pitchFamily="34" charset="-122"/>
                <a:ea typeface="微软雅黑 Light" panose="020B0502040204020203" pitchFamily="34" charset="-122"/>
              </a:rPr>
              <a:t>通过。数据流中的数据只需要被一次读取。</a:t>
            </a:r>
          </a:p>
          <a:p>
            <a:pPr indent="457200" algn="just" fontAlgn="ctr">
              <a:lnSpc>
                <a:spcPct val="125000"/>
              </a:lnSpc>
            </a:pPr>
            <a:r>
              <a:rPr lang="en-US" altLang="zh-CN" sz="2200" dirty="0">
                <a:solidFill>
                  <a:srgbClr val="000000"/>
                </a:solidFill>
                <a:latin typeface="微软雅黑 Light" panose="020B0502040204020203" pitchFamily="34" charset="-122"/>
                <a:ea typeface="微软雅黑 Light" panose="020B0502040204020203" pitchFamily="34" charset="-122"/>
              </a:rPr>
              <a:t>2</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实时性。突发关键词的鉴别是在新的数据到来时进行的，并没有采用对于较旧的数据的最优化算法。</a:t>
            </a:r>
          </a:p>
          <a:p>
            <a:pPr indent="457200" algn="just" fontAlgn="ctr">
              <a:lnSpc>
                <a:spcPct val="125000"/>
              </a:lnSpc>
            </a:pPr>
            <a:r>
              <a:rPr lang="en-US" altLang="zh-CN" sz="2200" dirty="0">
                <a:solidFill>
                  <a:srgbClr val="000000"/>
                </a:solidFill>
                <a:latin typeface="微软雅黑 Light" panose="020B0502040204020203" pitchFamily="34" charset="-122"/>
                <a:ea typeface="微软雅黑 Light" panose="020B0502040204020203" pitchFamily="34" charset="-122"/>
              </a:rPr>
              <a:t>3</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对于”虚假“突发的调整。在一些情况下，一些关键词会巧合地在一个较短的时间内大量出现，这个算法有相应的调整来避免这样的关键词被报告出来。</a:t>
            </a:r>
          </a:p>
          <a:p>
            <a:pPr indent="457200" algn="just" fontAlgn="ctr">
              <a:lnSpc>
                <a:spcPct val="125000"/>
              </a:lnSpc>
            </a:pPr>
            <a:r>
              <a:rPr lang="en-US" altLang="zh-CN" sz="2200" dirty="0">
                <a:solidFill>
                  <a:srgbClr val="000000"/>
                </a:solidFill>
                <a:latin typeface="微软雅黑 Light" panose="020B0502040204020203" pitchFamily="34" charset="-122"/>
                <a:ea typeface="微软雅黑 Light" panose="020B0502040204020203" pitchFamily="34" charset="-122"/>
              </a:rPr>
              <a:t>4</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对于垃圾信息的调整。网络上充斥着大量的垃圾邮件，这又垃圾信息中有着大量的相似的推文，这个算法有相应的调整来忽视这样的行为。</a:t>
            </a:r>
          </a:p>
          <a:p>
            <a:pPr indent="457200" algn="just" fontAlgn="ctr">
              <a:lnSpc>
                <a:spcPct val="125000"/>
              </a:lnSpc>
            </a:pPr>
            <a:r>
              <a:rPr lang="en-US" altLang="zh-CN" sz="2200" dirty="0">
                <a:solidFill>
                  <a:srgbClr val="000000"/>
                </a:solidFill>
                <a:latin typeface="微软雅黑 Light" panose="020B0502040204020203" pitchFamily="34" charset="-122"/>
                <a:ea typeface="微软雅黑 Light" panose="020B0502040204020203" pitchFamily="34" charset="-122"/>
              </a:rPr>
              <a:t>5</a:t>
            </a:r>
            <a:r>
              <a:rPr lang="zh-CN" altLang="en-US" sz="2200" dirty="0">
                <a:solidFill>
                  <a:srgbClr val="000000"/>
                </a:solidFill>
                <a:latin typeface="微软雅黑 Light" panose="020B0502040204020203" pitchFamily="34" charset="-122"/>
                <a:ea typeface="微软雅黑 Light" panose="020B0502040204020203" pitchFamily="34" charset="-122"/>
              </a:rPr>
              <a:t>）</a:t>
            </a:r>
            <a:r>
              <a:rPr lang="zh-CN" altLang="zh-CN" sz="2200" dirty="0">
                <a:solidFill>
                  <a:srgbClr val="000000"/>
                </a:solidFill>
                <a:latin typeface="微软雅黑 Light" panose="020B0502040204020203" pitchFamily="34" charset="-122"/>
                <a:ea typeface="微软雅黑 Light" panose="020B0502040204020203" pitchFamily="34" charset="-122"/>
              </a:rPr>
              <a:t>理论上的完备性。队列突发算法时基于队列理论的成果的。</a:t>
            </a:r>
          </a:p>
        </p:txBody>
      </p:sp>
    </p:spTree>
    <p:extLst>
      <p:ext uri="{BB962C8B-B14F-4D97-AF65-F5344CB8AC3E}">
        <p14:creationId xmlns:p14="http://schemas.microsoft.com/office/powerpoint/2010/main" val="23048500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1010</Words>
  <Application>Microsoft Office PowerPoint</Application>
  <PresentationFormat>宽屏</PresentationFormat>
  <Paragraphs>49</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等线</vt:lpstr>
      <vt:lpstr>等线 Light</vt:lpstr>
      <vt:lpstr>微软雅黑</vt:lpstr>
      <vt:lpstr>微软雅黑 Light</vt:lpstr>
      <vt:lpstr>Arial</vt:lpstr>
      <vt:lpstr>Cambria Math</vt:lpstr>
      <vt:lpstr>Microsoft New Tai Lue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franky len</dc:creator>
  <cp:lastModifiedBy>franky len</cp:lastModifiedBy>
  <cp:revision>3</cp:revision>
  <dcterms:created xsi:type="dcterms:W3CDTF">2018-03-10T01:42:10Z</dcterms:created>
  <dcterms:modified xsi:type="dcterms:W3CDTF">2018-03-10T06:28:52Z</dcterms:modified>
</cp:coreProperties>
</file>