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1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90" r:id="rId17"/>
    <p:sldId id="294" r:id="rId18"/>
    <p:sldId id="295" r:id="rId19"/>
    <p:sldId id="296" r:id="rId20"/>
  </p:sldIdLst>
  <p:sldSz cx="9144000" cy="514826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mHei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547341952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Joy</a:t>
                      </a:r>
                      <a:r>
                        <a:rPr lang="en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607086" y="840472"/>
            <a:ext cx="5929828" cy="35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88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461</Words>
  <Application>Microsoft Macintosh PowerPoint</Application>
  <PresentationFormat>Custom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Calibri</vt:lpstr>
      <vt:lpstr>Arial</vt:lpstr>
      <vt:lpstr>Roboto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52</cp:revision>
  <dcterms:modified xsi:type="dcterms:W3CDTF">2021-08-19T11:17:01Z</dcterms:modified>
</cp:coreProperties>
</file>