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1"/>
  </p:notesMasterIdLst>
  <p:sldIdLst>
    <p:sldId id="256" r:id="rId3"/>
    <p:sldId id="25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83" r:id="rId15"/>
    <p:sldId id="287" r:id="rId16"/>
    <p:sldId id="290" r:id="rId17"/>
    <p:sldId id="294" r:id="rId18"/>
    <p:sldId id="295" r:id="rId19"/>
    <p:sldId id="296" r:id="rId20"/>
  </p:sldIdLst>
  <p:sldSz cx="9144000" cy="514826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icrosoft Yahei" panose="020B0503020204020204" pitchFamily="34" charset="-122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imHei" panose="02010609060101010101" pitchFamily="49" charset="-12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AF634-6BC6-4AEA-98FA-0B733F18FF0A}">
  <a:tblStyle styleId="{9B7AF634-6BC6-4AEA-98FA-0B733F18F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/>
    <p:restoredTop sz="94694"/>
  </p:normalViewPr>
  <p:slideViewPr>
    <p:cSldViewPr snapToGrid="0">
      <p:cViewPr varScale="1">
        <p:scale>
          <a:sx n="161" d="100"/>
          <a:sy n="161" d="100"/>
        </p:scale>
        <p:origin x="8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f79aa17_7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f79aa17_7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9f79aa17_7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9f79aa17_7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e9f79aa17_7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e9f79aa17_7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9f79aa1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9f79aa1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9f79aa17_7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9f79aa17_7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e9f79aa17_7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e9f79aa17_7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9f79aa17_7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e9f79aa17_7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9f79aa17_7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9f79aa17_7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9f79aa1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e9f79aa1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9f79aa17_7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9f79aa17_7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79aa17_7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9f79aa17_7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9f79aa17_7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9f79aa17_7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9f79aa17_7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9f79aa17_7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9f79aa17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e9f79aa17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9f79aa17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9f79aa17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9f79aa17_7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9f79aa17_7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9f79aa17_7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9f79aa17_7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9f79aa17_7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9f79aa17_7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11106" y="-255183"/>
            <a:ext cx="45217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5037" y="2168748"/>
            <a:ext cx="584612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4037" y="187548"/>
            <a:ext cx="5846126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314677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周金句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414000" y="1067000"/>
            <a:ext cx="83397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ng Templat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57650" y="199650"/>
            <a:ext cx="24651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836725"/>
            <a:ext cx="85206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 idx="2"/>
          </p:nvPr>
        </p:nvSpPr>
        <p:spPr>
          <a:xfrm>
            <a:off x="7286550" y="199650"/>
            <a:ext cx="169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3"/>
          </p:nvPr>
        </p:nvSpPr>
        <p:spPr>
          <a:xfrm>
            <a:off x="2066675" y="199650"/>
            <a:ext cx="496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报告事项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>
  <p:cSld name="TITLE_AND_BOD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28459"/>
            <a:ext cx="7772400" cy="14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2614"/>
            <a:ext cx="6400800" cy="175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2834"/>
            <a:ext cx="7772400" cy="136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4031"/>
            <a:ext cx="77724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3697"/>
            <a:ext cx="4040188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2868"/>
            <a:ext cx="4040188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3697"/>
            <a:ext cx="4041775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2868"/>
            <a:ext cx="4041775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2798"/>
            <a:ext cx="3008313" cy="116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2798"/>
            <a:ext cx="5111750" cy="58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3776"/>
            <a:ext cx="3008313" cy="46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796171"/>
            <a:ext cx="5486400" cy="5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210"/>
            <a:ext cx="5486400" cy="41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2386"/>
            <a:ext cx="5486400" cy="8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transfer@cloverdalecanrc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753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/>
              <a:t>惟耶和华在他的圣殿中，</a:t>
            </a:r>
            <a:endParaRPr lang="ja-JP" altLang="en-US" dirty="0"/>
          </a:p>
        </p:txBody>
      </p:sp>
      <p:sp>
        <p:nvSpPr>
          <p:cNvPr id="198" name="Google Shape;198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[ </a:t>
            </a:r>
            <a:r>
              <a:rPr lang="ja-JP" altLang="en-US"/>
              <a:t>哈</a:t>
            </a:r>
            <a:r>
              <a:rPr lang="en-US" altLang="ja-JP" dirty="0"/>
              <a:t>2:20 ]</a:t>
            </a:r>
            <a:endParaRPr lang="ja-JP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/>
          </a:p>
        </p:txBody>
      </p:sp>
      <p:sp>
        <p:nvSpPr>
          <p:cNvPr id="4" name="Google Shape;197;p42">
            <a:extLst>
              <a:ext uri="{FF2B5EF4-FFF2-40B4-BE49-F238E27FC236}">
                <a16:creationId xmlns:a16="http://schemas.microsoft.com/office/drawing/2014/main" id="{5530E6ED-AD0B-6A49-94B0-0E8F44D7EB5F}"/>
              </a:ext>
            </a:extLst>
          </p:cNvPr>
          <p:cNvSpPr txBox="1">
            <a:spLocks/>
          </p:cNvSpPr>
          <p:nvPr/>
        </p:nvSpPr>
        <p:spPr>
          <a:xfrm>
            <a:off x="313031" y="1773140"/>
            <a:ext cx="8520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ja-JP" altLang="en-US"/>
              <a:t>全地的人，都当在他面前肃静静默。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>
                <a:solidFill>
                  <a:schemeClr val="lt1"/>
                </a:solidFill>
              </a:rPr>
              <a:t>本周金句</a:t>
            </a:r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subTitle" idx="1"/>
          </p:nvPr>
        </p:nvSpPr>
        <p:spPr>
          <a:xfrm>
            <a:off x="233100" y="1067000"/>
            <a:ext cx="87060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我是葡萄树，你们是枝子。住在我里面的，我也住在他里面，他就结出很多果子；因为离开了我，你们就不能作甚么。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约翰福音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15:5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month月份事奉人员</a:t>
            </a:r>
            <a:endParaRPr dirty="0"/>
          </a:p>
        </p:txBody>
      </p:sp>
      <p:graphicFrame>
        <p:nvGraphicFramePr>
          <p:cNvPr id="360" name="Google Shape;360;p63"/>
          <p:cNvGraphicFramePr/>
          <p:nvPr>
            <p:extLst>
              <p:ext uri="{D42A27DB-BD31-4B8C-83A1-F6EECF244321}">
                <p14:modId xmlns:p14="http://schemas.microsoft.com/office/powerpoint/2010/main" val="1547341952"/>
              </p:ext>
            </p:extLst>
          </p:nvPr>
        </p:nvGraphicFramePr>
        <p:xfrm>
          <a:off x="952500" y="1428750"/>
          <a:ext cx="7239000" cy="3154500"/>
        </p:xfrm>
        <a:graphic>
          <a:graphicData uri="http://schemas.openxmlformats.org/drawingml/2006/table">
            <a:tbl>
              <a:tblPr>
                <a:noFill/>
                <a:tableStyleId>{9B7AF634-6BC6-4AEA-98FA-0B733F18FF0A}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日期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带领</a:t>
                      </a:r>
                      <a:endParaRPr sz="2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lsdailing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tsdailing</a:t>
                      </a: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nnsdailing</a:t>
                      </a:r>
                      <a:endParaRPr lang="en-CA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司事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lssishi</a:t>
                      </a:r>
                      <a:endParaRPr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nnssishi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司琴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司库</a:t>
                      </a:r>
                      <a:endParaRPr sz="26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Joy</a:t>
                      </a:r>
                      <a:r>
                        <a:rPr lang="en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，Serena</a:t>
                      </a:r>
                      <a:endParaRPr sz="26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i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服侍人员如遇当日因故不能当值，请自行找弟兄姊妹调换。</a:t>
                      </a:r>
                      <a:endParaRPr sz="1500" i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报告事项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奉献/乐捐</a:t>
            </a:r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大家可以使用Email transfer和支票两种方式进行奉献。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Email Transfer地址：</a:t>
            </a:r>
            <a:r>
              <a:rPr lang="en" sz="2100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etransfer@cloverdalecanrc.org</a:t>
            </a:r>
            <a:endParaRPr sz="2100" dirty="0">
              <a:solidFill>
                <a:srgbClr val="FFFF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在转账时请，在“Message”一栏备注 “Chinese Reformed Church” 。并且在转账成功后把回执Email给Sarah姊妹</a:t>
            </a:r>
            <a:r>
              <a:rPr lang="zh-CN" altLang="en-US" sz="2100" b="1" u="sng" dirty="0">
                <a:solidFill>
                  <a:schemeClr val="accent6"/>
                </a:solidFill>
              </a:rPr>
              <a:t>和</a:t>
            </a:r>
            <a:r>
              <a:rPr lang="en" sz="2100" dirty="0"/>
              <a:t>Serena姊妹。Sarah：sarahzq2015@gmail.comSerena：zxygao@gmail.com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 dirty="0"/>
              <a:t>支票捐款 请把常规奉献和乐捐都算一起，支票写给“Asia Mission Board ”或者“Chinese Reformed Church of Cloverdale” </a:t>
            </a: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			道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ctrTitle"/>
          </p:nvPr>
        </p:nvSpPr>
        <p:spPr>
          <a:xfrm>
            <a:off x="311700" y="969800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err="1"/>
              <a:t>证</a:t>
            </a:r>
            <a:r>
              <a:rPr lang="en" dirty="0"/>
              <a:t>    </a:t>
            </a:r>
            <a:r>
              <a:rPr lang="en" dirty="0" err="1"/>
              <a:t>道</a:t>
            </a:r>
            <a:endParaRPr dirty="0"/>
          </a:p>
        </p:txBody>
      </p:sp>
      <p:sp>
        <p:nvSpPr>
          <p:cNvPr id="453" name="Google Shape;453;p76"/>
          <p:cNvSpPr txBox="1">
            <a:spLocks noGrp="1"/>
          </p:cNvSpPr>
          <p:nvPr>
            <p:ph type="subTitle" idx="1"/>
          </p:nvPr>
        </p:nvSpPr>
        <p:spPr>
          <a:xfrm>
            <a:off x="1061125" y="2057399"/>
            <a:ext cx="7100400" cy="2121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/>
            <a:r>
              <a:rPr lang="zh-CN" altLang="en-US" dirty="0"/>
              <a:t>主题</a:t>
            </a:r>
            <a:endParaRPr lang="en-CA" altLang="zh-CN" dirty="0"/>
          </a:p>
          <a:p>
            <a:pPr marL="0" lvl="0" indent="0"/>
            <a:r>
              <a:rPr lang="en-CA" dirty="0"/>
              <a:t>I. </a:t>
            </a:r>
            <a:r>
              <a:rPr lang="en-CA" dirty="0" err="1"/>
              <a:t>第一点</a:t>
            </a:r>
            <a:endParaRPr lang="zh-CN" altLang="en-US" dirty="0"/>
          </a:p>
          <a:p>
            <a:pPr marL="0" lvl="0" indent="0"/>
            <a:r>
              <a:rPr lang="en-CA" dirty="0"/>
              <a:t>II. </a:t>
            </a:r>
            <a:r>
              <a:rPr lang="en-CA" dirty="0" err="1"/>
              <a:t>第二点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回应祷告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81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81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圣诗8</a:t>
            </a:r>
            <a:endParaRPr/>
          </a:p>
        </p:txBody>
      </p:sp>
      <p:sp>
        <p:nvSpPr>
          <p:cNvPr id="492" name="Google Shape;492;p81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三一颂</a:t>
            </a:r>
            <a:endParaRPr/>
          </a:p>
        </p:txBody>
      </p:sp>
      <p:sp>
        <p:nvSpPr>
          <p:cNvPr id="493" name="Google Shape;493;p81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4" name="Google Shape;494;p81"/>
          <p:cNvSpPr txBox="1"/>
          <p:nvPr/>
        </p:nvSpPr>
        <p:spPr>
          <a:xfrm>
            <a:off x="1607086" y="840472"/>
            <a:ext cx="5929828" cy="35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赞美真神万福之根，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地上生灵当赞主恩，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天上万军颂赞主名，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赞美圣父，圣子，圣灵。阿们。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祝      福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请在座的弟兄姊妹们</a:t>
            </a:r>
            <a:r>
              <a:rPr lang="en">
                <a:solidFill>
                  <a:schemeClr val="lt1"/>
                </a:solidFill>
              </a:rPr>
              <a:t>关闭</a:t>
            </a:r>
            <a:r>
              <a:rPr lang="en"/>
              <a:t>移动设备，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网上敬拜的弟兄姊妹关闭麦克风和摄像头，谢谢！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宣    召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静默祷告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54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4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圣诗1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使徒信经</a:t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54"/>
          <p:cNvSpPr txBox="1"/>
          <p:nvPr/>
        </p:nvSpPr>
        <p:spPr>
          <a:xfrm>
            <a:off x="1248013" y="840472"/>
            <a:ext cx="6647974" cy="488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我信上帝，全能的父，创造天地万物的主。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我信上帝独生爱子，我主耶稣基督，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因着圣灵感孕，从童贞女马利亚所生，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在本丢·彼拉多手下受难，被钉十架，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受死，埋葬，降在阴间，第三天他从死里复活，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他升上高天，坐在全能父神上帝的右边，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将来必从那里降临，审判活人死人。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我信圣灵，我的保惠师。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我相信圣而公之教会，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我相信圣徒相通，我相信罪得赦免，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我相信身体复活，我相信永生！阿们！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2102725" y="519625"/>
            <a:ext cx="6729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牧师：我们得帮助是从何而来？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会众：我们得帮助是在乎依靠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造天地之耶和华的名，阿门！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1 </a:t>
            </a:r>
            <a:r>
              <a:rPr lang="en" sz="2400"/>
              <a:t>神吩咐以下这一切话，说：</a:t>
            </a:r>
            <a:r>
              <a:rPr lang="en" sz="2400" baseline="30000"/>
              <a:t>2</a:t>
            </a:r>
            <a:r>
              <a:rPr lang="en" sz="2400"/>
              <a:t>“我是耶和华你的　神，曾经把你从埃及地，从为奴之家领出来。</a:t>
            </a:r>
            <a:r>
              <a:rPr lang="en" sz="2400" baseline="30000"/>
              <a:t>3</a:t>
            </a:r>
            <a:r>
              <a:rPr lang="en" sz="2400"/>
              <a:t>“除我以外，你不可有别的神。</a:t>
            </a:r>
            <a:r>
              <a:rPr lang="en" sz="2400" baseline="30000"/>
              <a:t>4</a:t>
            </a:r>
            <a:r>
              <a:rPr lang="en" sz="2400"/>
              <a:t>“不可为自己做偶像，也不可做天上、地下和地底下水中各物的形象。</a:t>
            </a:r>
            <a:r>
              <a:rPr lang="en" sz="2400" baseline="30000"/>
              <a:t>5</a:t>
            </a:r>
            <a:r>
              <a:rPr lang="en" sz="2400"/>
              <a:t>不可跪拜它们，也不可事奉它们，因为我耶和华你们的　神是忌邪的　神；恨恶我的，我必追讨他们的罪，从父亲到儿子，直到三四代。</a:t>
            </a:r>
            <a:r>
              <a:rPr lang="en" sz="2400" baseline="30000"/>
              <a:t>6</a:t>
            </a:r>
            <a:r>
              <a:rPr lang="en" sz="2400"/>
              <a:t>爱我和遵守我诫命的，我必向他们施慈爱，直到千代。</a:t>
            </a:r>
            <a:r>
              <a:rPr lang="en" sz="2400" baseline="30000"/>
              <a:t>7</a:t>
            </a:r>
            <a:r>
              <a:rPr lang="en" sz="2400"/>
              <a:t>“不可妄称耶和华你　神的名，因为妄称耶和华的名的，耶和华必不以他为无罪。</a:t>
            </a:r>
            <a:r>
              <a:rPr lang="en" sz="2400" baseline="30000"/>
              <a:t>8</a:t>
            </a:r>
            <a:r>
              <a:rPr lang="en" sz="2400"/>
              <a:t>“要记念安息日，守为圣日。</a:t>
            </a:r>
            <a:r>
              <a:rPr lang="en" sz="2400" baseline="30000"/>
              <a:t>9</a:t>
            </a:r>
            <a:r>
              <a:rPr lang="en" sz="2400"/>
              <a:t>六日要劳碌，作你一切工作。</a:t>
            </a:r>
            <a:r>
              <a:rPr lang="en" sz="1600" i="1">
                <a:solidFill>
                  <a:srgbClr val="999999"/>
                </a:solidFill>
              </a:rPr>
              <a:t>（出埃及记20:1-9）</a:t>
            </a:r>
            <a:endParaRPr sz="2400"/>
          </a:p>
        </p:txBody>
      </p:sp>
      <p:sp>
        <p:nvSpPr>
          <p:cNvPr id="306" name="Google Shape;306;p56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1／3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/>
              <a:t>10</a:t>
            </a:r>
            <a:r>
              <a:rPr lang="en" sz="2400"/>
              <a:t>但第七日是耶和华你的　神的安息日；这一日，你和你的儿女，你的仆婢和牲畜，以及住在你城里的寄居者，不可作任何的工。</a:t>
            </a:r>
            <a:r>
              <a:rPr lang="en" sz="2400" baseline="30000"/>
              <a:t>11</a:t>
            </a:r>
            <a:r>
              <a:rPr lang="en" sz="2400"/>
              <a:t>因为耶和华在六日之内造天、地、海和其中的万物，第七日就歇息了；所以耶和华赐福安息日，定为圣日。</a:t>
            </a:r>
            <a:r>
              <a:rPr lang="en" sz="2400" baseline="30000"/>
              <a:t>12</a:t>
            </a:r>
            <a:r>
              <a:rPr lang="en" sz="2400"/>
              <a:t>“要孝敬父母，使你在耶和华你的　神赐给你的地上得享长寿。</a:t>
            </a:r>
            <a:r>
              <a:rPr lang="en" sz="2400" baseline="30000"/>
              <a:t>13</a:t>
            </a:r>
            <a:r>
              <a:rPr lang="en" sz="2400"/>
              <a:t>“不可杀人。</a:t>
            </a:r>
            <a:r>
              <a:rPr lang="en" sz="2400" baseline="30000"/>
              <a:t>14</a:t>
            </a:r>
            <a:r>
              <a:rPr lang="en" sz="2400"/>
              <a:t>“不可奸淫。</a:t>
            </a:r>
            <a:r>
              <a:rPr lang="en" sz="2400" baseline="30000"/>
              <a:t>15</a:t>
            </a:r>
            <a:r>
              <a:rPr lang="en" sz="2400"/>
              <a:t>“不可偷盗。</a:t>
            </a:r>
            <a:r>
              <a:rPr lang="en" sz="2400" baseline="30000"/>
              <a:t>16</a:t>
            </a:r>
            <a:r>
              <a:rPr lang="en" sz="2400"/>
              <a:t>“不可作假证供陷害你的邻舍。</a:t>
            </a:r>
            <a:r>
              <a:rPr lang="en" sz="2400" baseline="30000"/>
              <a:t>17</a:t>
            </a:r>
            <a:r>
              <a:rPr lang="en" sz="2400"/>
              <a:t>“不可贪爱你邻舍的房屋；不可贪爱你邻舍的妻子、仆婢、牛驴和他的任何东西。” </a:t>
            </a:r>
            <a:r>
              <a:rPr lang="en" sz="1600" i="1">
                <a:solidFill>
                  <a:srgbClr val="999999"/>
                </a:solidFill>
              </a:rPr>
              <a:t>（出埃及记20:10-17）</a:t>
            </a:r>
            <a:endParaRPr sz="2400"/>
          </a:p>
        </p:txBody>
      </p:sp>
      <p:sp>
        <p:nvSpPr>
          <p:cNvPr id="313" name="Google Shape;313;p57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2／3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37</a:t>
            </a:r>
            <a:r>
              <a:rPr lang="en" sz="2400"/>
              <a:t>他回答：“你要全心、全性、全意爱主你的　神。</a:t>
            </a:r>
            <a:r>
              <a:rPr lang="en" sz="2400" baseline="30000"/>
              <a:t>38</a:t>
            </a:r>
            <a:r>
              <a:rPr lang="en" sz="2400"/>
              <a:t>这是最重要的第一条诫命。</a:t>
            </a:r>
            <a:r>
              <a:rPr lang="en" sz="2400" baseline="30000"/>
              <a:t>39</a:t>
            </a:r>
            <a:r>
              <a:rPr lang="en" sz="2400"/>
              <a:t>第二条也和它相似，就是要爱人如己。</a:t>
            </a:r>
            <a:r>
              <a:rPr lang="en" sz="2400" baseline="30000"/>
              <a:t>40</a:t>
            </a:r>
            <a:r>
              <a:rPr lang="en" sz="2400"/>
              <a:t>全部律法和先知书，都以这两条诫命作为根据。”</a:t>
            </a:r>
            <a:r>
              <a:rPr lang="en" sz="1600" i="1">
                <a:solidFill>
                  <a:srgbClr val="999999"/>
                </a:solidFill>
              </a:rPr>
              <a:t>（出埃及记20:1-17）</a:t>
            </a:r>
            <a:br>
              <a:rPr lang="en" sz="2400"/>
            </a:b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aseline="30000"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3／3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461</Words>
  <Application>Microsoft Macintosh PowerPoint</Application>
  <PresentationFormat>Custom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Calibri</vt:lpstr>
      <vt:lpstr>Arial</vt:lpstr>
      <vt:lpstr>Roboto</vt:lpstr>
      <vt:lpstr>SimHei</vt:lpstr>
      <vt:lpstr>Office Theme</vt:lpstr>
      <vt:lpstr>Simple Light</vt:lpstr>
      <vt:lpstr>惟耶和华在他的圣殿中，</vt:lpstr>
      <vt:lpstr>请在座的弟兄姊妹们关闭移动设备， 网上敬拜的弟兄姊妹关闭麦克风和摄像头，谢谢！</vt:lpstr>
      <vt:lpstr>宣    召</vt:lpstr>
      <vt:lpstr>静默祷告</vt:lpstr>
      <vt:lpstr>PowerPoint Presentation</vt:lpstr>
      <vt:lpstr>牧师：我们得帮助是从何而来？ 会众：我们得帮助是在乎依靠 造天地之耶和华的名，阿门！ </vt:lpstr>
      <vt:lpstr>宣读十诫</vt:lpstr>
      <vt:lpstr>宣读十诫</vt:lpstr>
      <vt:lpstr>宣读十诫</vt:lpstr>
      <vt:lpstr>本周金句</vt:lpstr>
      <vt:lpstr>PowerPoint Presentation</vt:lpstr>
      <vt:lpstr>报告事项</vt:lpstr>
      <vt:lpstr>奉献/乐捐</vt:lpstr>
      <vt:lpstr>证   道</vt:lpstr>
      <vt:lpstr>证    道</vt:lpstr>
      <vt:lpstr>回应祷告</vt:lpstr>
      <vt:lpstr>PowerPoint Presentation</vt:lpstr>
      <vt:lpstr>祝      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惟耶和华在他的圣殿中， 全地的人，都当在他面前肃静静默。</dc:title>
  <cp:lastModifiedBy>Leng, Errong</cp:lastModifiedBy>
  <cp:revision>39</cp:revision>
  <dcterms:modified xsi:type="dcterms:W3CDTF">2021-08-19T07:20:54Z</dcterms:modified>
</cp:coreProperties>
</file>