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3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88" r:id="rId17"/>
    <p:sldId id="321" r:id="rId18"/>
    <p:sldId id="290" r:id="rId19"/>
    <p:sldId id="294" r:id="rId20"/>
    <p:sldId id="295" r:id="rId21"/>
    <p:sldId id="296" r:id="rId22"/>
  </p:sldIdLst>
  <p:sldSz cx="9144000" cy="514826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crosoft Yahei" panose="020B0503020204020204" pitchFamily="34" charset="-122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imHei" panose="02010609060101010101" pitchFamily="49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7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读经">
  <p:cSld name="读经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542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3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438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3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547341952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Joy</a:t>
                      </a:r>
                      <a:r>
                        <a:rPr lang="en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阅读经文：</a:t>
            </a:r>
            <a:r>
              <a:rPr lang="zh-CN" altLang="en-US" dirty="0">
                <a:solidFill>
                  <a:schemeClr val="lt1"/>
                </a:solidFill>
              </a:rPr>
              <a:t>路加福音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3200" baseline="30000" dirty="0"/>
              <a:t>撒玛利亚人不接待主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baseline="30000" dirty="0"/>
              <a:t>51</a:t>
            </a:r>
            <a:r>
              <a:rPr lang="zh-CN" altLang="en-US" sz="1800" dirty="0"/>
              <a:t>耶稣被接上升的日子快到了，他就决意向耶路撒冷去，</a:t>
            </a:r>
            <a:r>
              <a:rPr lang="en-US" altLang="zh-CN" sz="1800" baseline="30000" dirty="0"/>
              <a:t>52</a:t>
            </a:r>
            <a:r>
              <a:rPr lang="zh-CN" altLang="en-US" sz="1800" dirty="0"/>
              <a:t>并且差遣使者走在前头；他们去了，进入撒玛利亚的一个村庄，要为他预备。</a:t>
            </a:r>
            <a:r>
              <a:rPr lang="en-US" altLang="zh-CN" sz="1800" baseline="30000" dirty="0"/>
              <a:t>53</a:t>
            </a:r>
            <a:r>
              <a:rPr lang="zh-CN" altLang="en-US" sz="1800" dirty="0"/>
              <a:t>那里的人不接待他，因为他面向着耶路撒冷走。</a:t>
            </a:r>
            <a:r>
              <a:rPr lang="en-US" altLang="zh-CN" sz="1800" baseline="30000" dirty="0"/>
              <a:t>54</a:t>
            </a:r>
            <a:r>
              <a:rPr lang="zh-CN" altLang="en-US" sz="1800" dirty="0"/>
              <a:t>他的门徒雅各、约翰看见了，就说：“主啊，你要我们吩咐火从天降下来，烧灭他们吗？”</a:t>
            </a:r>
            <a:r>
              <a:rPr lang="en-US" altLang="zh-CN" sz="1800" baseline="30000" dirty="0"/>
              <a:t>55</a:t>
            </a:r>
            <a:r>
              <a:rPr lang="zh-CN" altLang="en-US" sz="1800" dirty="0"/>
              <a:t>耶稣就转过身来，责备他们，</a:t>
            </a:r>
            <a:r>
              <a:rPr lang="en-US" altLang="zh-CN" sz="1800" baseline="30000" dirty="0"/>
              <a:t>56</a:t>
            </a:r>
            <a:r>
              <a:rPr lang="zh-CN" altLang="en-US" sz="1800" dirty="0"/>
              <a:t>然后他们就往别的村庄去了。</a:t>
            </a: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证道经文：</a:t>
            </a:r>
            <a:r>
              <a:rPr lang="zh-CN" altLang="en-US" dirty="0">
                <a:solidFill>
                  <a:srgbClr val="FFFF00"/>
                </a:solidFill>
              </a:rPr>
              <a:t>路加福音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/>
              <a:t/>
            </a:r>
            <a:r>
              <a:rPr lang="zh-CN" altLang="en-US" sz="2400" dirty="0">
                <a:solidFill>
                  <a:srgbClr val="FFFF00"/>
                </a:solidFill>
              </a:rPr>
              <a:t>马大和马利亚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/>
            </a:r>
            <a:r>
              <a:rPr lang="en-US" altLang="zh-CN" sz="2400" baseline="30000" dirty="0">
                <a:solidFill>
                  <a:srgbClr val="FFFF00"/>
                </a:solidFill>
              </a:rPr>
              <a:t>38</a:t>
            </a:r>
            <a:r>
              <a:rPr lang="zh-CN" altLang="en-US" sz="2400" dirty="0">
                <a:solidFill>
                  <a:srgbClr val="FFFF00"/>
                </a:solidFill>
              </a:rPr>
              <a:t>他们走路的时候，耶稣进了一个村庄。有一个名叫马大的女人，接他到家里。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39</a:t>
            </a:r>
            <a:r>
              <a:rPr lang="zh-CN" altLang="en-US" sz="2400" dirty="0">
                <a:solidFill>
                  <a:srgbClr val="FFFF00"/>
                </a:solidFill>
              </a:rPr>
              <a:t>她有一个妹妹，名叫马利亚，坐在主的脚前听道。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40</a:t>
            </a:r>
            <a:r>
              <a:rPr lang="zh-CN" altLang="en-US" sz="2400" dirty="0">
                <a:solidFill>
                  <a:srgbClr val="FFFF00"/>
                </a:solidFill>
              </a:rPr>
              <a:t>马大被许多要作的事，弄得心烦意乱，就上前来，说：“主啊，我妹妹让我一个人侍候，你不理吗？请吩咐她来帮助我。”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41</a:t>
            </a:r>
            <a:r>
              <a:rPr lang="zh-CN" altLang="en-US" sz="2400" dirty="0">
                <a:solidFill>
                  <a:srgbClr val="FFFF00"/>
                </a:solidFill>
              </a:rPr>
              <a:t>主回答她：“马大，马大，你为许多事操心忙碌，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42</a:t>
            </a:r>
            <a:r>
              <a:rPr lang="zh-CN" altLang="en-US" sz="2400" dirty="0">
                <a:solidFill>
                  <a:srgbClr val="FFFF00"/>
                </a:solidFill>
              </a:rPr>
              <a:t>但是最需要的只有一件，马利亚已经选择了那上好的分，是不能从她夺去的。”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6/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55448" y="840472"/>
            <a:ext cx="8833104" cy="4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741</Words>
  <Application>Microsoft Macintosh PowerPoint</Application>
  <PresentationFormat>Custom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Calibri</vt:lpstr>
      <vt:lpstr>Arial</vt:lpstr>
      <vt:lpstr>Roboto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阅读经文：路加福音 </vt:lpstr>
      <vt:lpstr>证道经文：路加福音 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62</cp:revision>
  <dcterms:modified xsi:type="dcterms:W3CDTF">2021-08-23T16:58:51Z</dcterms:modified>
</cp:coreProperties>
</file>