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9"/>
  </p:notesMasterIdLst>
  <p:sldIdLst>
    <p:sldId id="256" r:id="rId4"/>
    <p:sldId id="257" r:id="rId5"/>
    <p:sldId id="302" r:id="rId6"/>
    <p:sldId id="263" r:id="rId7"/>
    <p:sldId id="303" r:id="rId8"/>
    <p:sldId id="267" r:id="rId9"/>
    <p:sldId id="268" r:id="rId10"/>
    <p:sldId id="269" r:id="rId11"/>
    <p:sldId id="270" r:id="rId12"/>
    <p:sldId id="271" r:id="rId13"/>
    <p:sldId id="272" r:id="rId14"/>
    <p:sldId id="307" r:id="rId15"/>
    <p:sldId id="276" r:id="rId16"/>
    <p:sldId id="277" r:id="rId17"/>
    <p:sldId id="278" r:id="rId18"/>
    <p:sldId id="283" r:id="rId19"/>
    <p:sldId id="312" r:id="rId20"/>
    <p:sldId id="287" r:id="rId21"/>
    <p:sldId id="288" r:id="rId22"/>
    <p:sldId id="321" r:id="rId23"/>
    <p:sldId id="290" r:id="rId24"/>
    <p:sldId id="315" r:id="rId25"/>
    <p:sldId id="294" r:id="rId26"/>
    <p:sldId id="295" r:id="rId27"/>
    <p:sldId id="296" r:id="rId28"/>
  </p:sldIdLst>
  <p:sldSz cx="9144000" cy="514826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icrosoft Yahei" panose="020B0503020204020204" pitchFamily="34" charset="-122"/>
      <p:regular r:id="rId34"/>
      <p:bold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imHei" panose="02010609060101010101" pitchFamily="49" charset="-122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7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读经">
  <p:cSld name="TITLE_AND_BODY_1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542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3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8" name="Google Shape;158;p31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30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br>
              <a:rPr lang="en-CA" altLang="ja-JP" dirty="0"/>
            </a:b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5448" y="201168"/>
            <a:ext cx="2468880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700">
                <a:solidFill>
                  <a:srgbClr val="FFFFFF"/>
                </a:solidFill>
              </a:defRPr>
            </a:pPr>
            <a:r>
              <a:t>诗篇119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543" y="201168"/>
            <a:ext cx="4965192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遵行神律例是有福的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7768" y="201168"/>
            <a:ext cx="1700784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700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896" y="841248"/>
            <a:ext cx="8522208" cy="4142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耶和华律法完备又完全。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遵行他律法、行为完全的人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都是蒙耶和华神祝福的。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耶和华祝福谨守法度的人；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他们都全心寻求他旨意，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遵行他的道，不作恶行不义。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3" name="Connector 2"/>
          <p:cNvCxnSpPr/>
          <p:nvPr/>
        </p:nvCxnSpPr>
        <p:spPr>
          <a:xfrm>
            <a:off x="0" y="717804"/>
            <a:ext cx="9144000" cy="0"/>
          </a:xfrm>
          <a:prstGeom prst="line">
            <a:avLst/>
          </a:prstGeom>
          <a:ln w="19050">
            <a:solidFill>
              <a:srgbClr val="9B9B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ctr" rtl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ctr" rtl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约翰福音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15:5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4202202782"/>
              </p:ext>
            </p:extLst>
          </p:nvPr>
        </p:nvGraphicFramePr>
        <p:xfrm>
          <a:off x="952500" y="1428750"/>
          <a:ext cx="7239000" cy="336786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4日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11日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18日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25日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David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Matthew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David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Eugene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Joey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Eric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Errong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Michael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Cason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Joey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Eric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Errong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Lily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Alice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Wendy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Alice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Sarah，Serena</a:t>
                      </a:r>
                      <a:endParaRPr sz="260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姊妹线上祷告会</a:t>
            </a:r>
            <a:endParaRPr lang="en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时间：7月12日周一晚7:30</a:t>
            </a:r>
            <a:b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buAutoNum type="arabicPeriod" startAt="2"/>
            </a:pPr>
            <a:r>
              <a:rPr lang="zh-CN" altLang="en-US" sz="2800" dirty="0">
                <a:latin typeface="Calibri"/>
                <a:ea typeface="Calibri"/>
                <a:cs typeface="Calibri"/>
                <a:sym typeface="Calibri"/>
              </a:rPr>
              <a:t>青年班学习时间：周日敬拜结束以后</a:t>
            </a:r>
            <a:endParaRPr lang="en-CA" altLang="zh-CN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CA" altLang="zh-CN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zh-CN" altLang="en-US" sz="2800" dirty="0">
                <a:latin typeface="Calibri"/>
                <a:ea typeface="Calibri"/>
                <a:cs typeface="Calibri"/>
                <a:sym typeface="Calibri"/>
              </a:rPr>
              <a:t>方式：</a:t>
            </a:r>
            <a:r>
              <a:rPr lang="en-CA" sz="2800" dirty="0">
                <a:latin typeface="Calibri"/>
                <a:ea typeface="Calibri"/>
                <a:cs typeface="Calibri"/>
                <a:sym typeface="Calibri"/>
              </a:rPr>
              <a:t>Zoom Meeting</a:t>
            </a:r>
          </a:p>
          <a:p>
            <a:pPr marL="514350" indent="-514350">
              <a:buAutoNum type="arabicPeriod" startAt="2"/>
            </a:pPr>
            <a:endParaRPr lang="en-CA" sz="2800" dirty="0"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latin typeface="Calibri"/>
                <a:ea typeface="Calibri"/>
                <a:cs typeface="Calibri"/>
                <a:sym typeface="Calibri"/>
              </a:rPr>
              <a:t>周五查经学习暑假期间暂停至九月份开学</a:t>
            </a:r>
            <a:endParaRPr lang="en-CA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带领人：David弟兄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5448" y="201168"/>
            <a:ext cx="2468880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700">
                <a:solidFill>
                  <a:srgbClr val="FFFFFF"/>
                </a:solidFill>
              </a:defRPr>
            </a:pPr>
            <a:r>
              <a:t>诗篇49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543" y="201168"/>
            <a:ext cx="4965192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富贵荣华不足倚靠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7768" y="201168"/>
            <a:ext cx="1700784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7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896" y="841248"/>
            <a:ext cx="8522208" cy="4142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你不要因别人发财惧怕，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也不要嫉妒他们渐荣华。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人死带不走地上的财产，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荣华也不能随他下阴间。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他在世时虽得人的称赞，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他仍要到他列祖那里去。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人若享富贵却没有真智慧，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就与那要灭亡的牲畜无异。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3" name="Connector 2"/>
          <p:cNvCxnSpPr/>
          <p:nvPr/>
        </p:nvCxnSpPr>
        <p:spPr>
          <a:xfrm>
            <a:off x="0" y="717804"/>
            <a:ext cx="9144000" cy="0"/>
          </a:xfrm>
          <a:prstGeom prst="line">
            <a:avLst/>
          </a:prstGeom>
          <a:ln w="19050">
            <a:solidFill>
              <a:srgbClr val="9B9B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阅读经文：</a:t>
            </a:r>
            <a:r>
              <a:rPr lang="zh-CN" altLang="en-US" dirty="0">
                <a:solidFill>
                  <a:schemeClr val="lt1"/>
                </a:solidFill>
              </a:rPr>
              <a:t>路加福音</a:t>
            </a:r>
            <a:r>
              <a:rPr lang="en-CA" altLang="zh-CN" dirty="0">
                <a:solidFill>
                  <a:schemeClr val="lt1"/>
                </a:solidFill>
              </a:rPr>
              <a:t>9: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CA" altLang="zh-CN" dirty="0">
                <a:solidFill>
                  <a:schemeClr val="lt1"/>
                </a:solidFill>
              </a:rPr>
              <a:t>52-56</a:t>
            </a:r>
            <a:r>
              <a:rPr lang="zh-CN" altLang="en-US" dirty="0">
                <a:solidFill>
                  <a:schemeClr val="lt1"/>
                </a:solidFill>
              </a:rPr>
              <a:t>；</a:t>
            </a:r>
            <a:r>
              <a:rPr lang="en-CA" altLang="zh-CN" dirty="0">
                <a:solidFill>
                  <a:schemeClr val="lt1"/>
                </a:solidFill>
              </a:rPr>
              <a:t>10: 1-42</a:t>
            </a:r>
            <a:r>
              <a:rPr lang="en" dirty="0">
                <a:solidFill>
                  <a:schemeClr val="lt1"/>
                </a:solidFill>
              </a:rPr>
              <a:t>| 证道经文：</a:t>
            </a:r>
            <a:r>
              <a:rPr lang="zh-CN" altLang="en-US" dirty="0">
                <a:solidFill>
                  <a:schemeClr val="lt1"/>
                </a:solidFill>
              </a:rPr>
              <a:t>路加福音</a:t>
            </a:r>
            <a:r>
              <a:rPr lang="en-CA" altLang="zh-CN" dirty="0">
                <a:solidFill>
                  <a:schemeClr val="lt1"/>
                </a:solidFill>
              </a:rPr>
              <a:t>10: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CA" altLang="zh-CN" dirty="0">
                <a:solidFill>
                  <a:schemeClr val="lt1"/>
                </a:solidFill>
              </a:rPr>
              <a:t>38-42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3200" baseline="30000" dirty="0"/>
              <a:t>撒玛利亚人不接待主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altLang="zh-CN" sz="1800" baseline="30000" dirty="0"/>
              <a:t>51</a:t>
            </a:r>
            <a:r>
              <a:rPr lang="zh-CN" altLang="en-US" sz="1800" dirty="0"/>
              <a:t>耶稣被接上升的日子快到了，他就决意向耶路撒冷去，</a:t>
            </a:r>
            <a:r>
              <a:rPr lang="en-US" altLang="zh-CN" sz="1800" baseline="30000" dirty="0"/>
              <a:t>52</a:t>
            </a:r>
            <a:r>
              <a:rPr lang="zh-CN" altLang="en-US" sz="1800" dirty="0"/>
              <a:t>并且差遣使者走在前头；他们去了，进入撒玛利亚的一个村庄，要为他预备。</a:t>
            </a:r>
            <a:r>
              <a:rPr lang="en-US" altLang="zh-CN" sz="1800" baseline="30000" dirty="0"/>
              <a:t>53</a:t>
            </a:r>
            <a:r>
              <a:rPr lang="zh-CN" altLang="en-US" sz="1800" dirty="0"/>
              <a:t>那里的人不接待他，因为他面向着耶路撒冷走。</a:t>
            </a:r>
            <a:r>
              <a:rPr lang="en-US" altLang="zh-CN" sz="1800" baseline="30000" dirty="0"/>
              <a:t>54</a:t>
            </a:r>
            <a:r>
              <a:rPr lang="zh-CN" altLang="en-US" sz="1800" dirty="0"/>
              <a:t>他的门徒雅各、约翰看见了，就说：“主啊，你要我们吩咐火从天降下来，烧灭他们吗？”</a:t>
            </a:r>
            <a:r>
              <a:rPr lang="en-US" altLang="zh-CN" sz="1800" baseline="30000" dirty="0"/>
              <a:t>55</a:t>
            </a:r>
            <a:r>
              <a:rPr lang="zh-CN" altLang="en-US" sz="1800" dirty="0"/>
              <a:t>耶稣就转过身来，责备他们，</a:t>
            </a:r>
            <a:r>
              <a:rPr lang="en-US" altLang="zh-CN" sz="1800" baseline="30000" dirty="0"/>
              <a:t>56</a:t>
            </a:r>
            <a:r>
              <a:rPr lang="zh-CN" altLang="en-US" sz="1800" dirty="0"/>
              <a:t>然后他们就往别的村庄去了。</a:t>
            </a:r>
            <a:endParaRPr sz="1800" dirty="0"/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证道经文：</a:t>
            </a:r>
            <a:r>
              <a:rPr lang="zh-CN" altLang="en-US" dirty="0">
                <a:solidFill>
                  <a:srgbClr val="FFFF00"/>
                </a:solidFill>
              </a:rPr>
              <a:t>路加福音</a:t>
            </a:r>
            <a:r>
              <a:rPr lang="en-CA" altLang="zh-CN" dirty="0">
                <a:solidFill>
                  <a:srgbClr val="FFFF00"/>
                </a:solidFill>
              </a:rPr>
              <a:t>10: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CA" altLang="zh-CN" dirty="0">
                <a:solidFill>
                  <a:srgbClr val="FFFF00"/>
                </a:solidFill>
              </a:rPr>
              <a:t>38-42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FF00"/>
                </a:solidFill>
              </a:rPr>
              <a:t>马大和马利亚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baseline="30000" dirty="0">
                <a:solidFill>
                  <a:srgbClr val="FFFF00"/>
                </a:solidFill>
              </a:rPr>
              <a:t>38</a:t>
            </a:r>
            <a:r>
              <a:rPr lang="zh-CN" altLang="en-US" sz="2400" dirty="0">
                <a:solidFill>
                  <a:srgbClr val="FFFF00"/>
                </a:solidFill>
              </a:rPr>
              <a:t>他们走路的时候，耶稣进了一个村庄。有一个名叫马大的女人，接他到家里。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39</a:t>
            </a:r>
            <a:r>
              <a:rPr lang="zh-CN" altLang="en-US" sz="2400" dirty="0">
                <a:solidFill>
                  <a:srgbClr val="FFFF00"/>
                </a:solidFill>
              </a:rPr>
              <a:t>她有一个妹妹，名叫马利亚，坐在主的脚前听道。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40</a:t>
            </a:r>
            <a:r>
              <a:rPr lang="zh-CN" altLang="en-US" sz="2400" dirty="0">
                <a:solidFill>
                  <a:srgbClr val="FFFF00"/>
                </a:solidFill>
              </a:rPr>
              <a:t>马大被许多要作的事，弄得心烦意乱，就上前来，说：“主啊，我妹妹让我一个人侍候，你不理吗？请吩咐她来帮助我。”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41</a:t>
            </a:r>
            <a:r>
              <a:rPr lang="zh-CN" altLang="en-US" sz="2400" dirty="0">
                <a:solidFill>
                  <a:srgbClr val="FFFF00"/>
                </a:solidFill>
              </a:rPr>
              <a:t>主回答她：“马大，马大，你为许多事操心忙碌，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42</a:t>
            </a:r>
            <a:r>
              <a:rPr lang="zh-CN" altLang="en-US" sz="2400" dirty="0">
                <a:solidFill>
                  <a:srgbClr val="FFFF00"/>
                </a:solidFill>
              </a:rPr>
              <a:t>但是最需要的只有一件，马利亚已经选择了那上好的分，是不能从她夺去的。”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6/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1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    道</a:t>
            </a: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400"/>
            <a:ext cx="71004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耶稣吩咐信徒以他的同在为首要任务</a:t>
            </a:r>
            <a:endParaRPr lang="en-CA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I. </a:t>
            </a:r>
            <a:r>
              <a:rPr lang="zh-CN" altLang="en-US" dirty="0"/>
              <a:t>马大和马利亚的行为对比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   </a:t>
            </a:r>
            <a:r>
              <a:rPr lang="zh-CN" altLang="en-US" dirty="0"/>
              <a:t>主的声音和我们的功课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5448" y="201168"/>
            <a:ext cx="2468880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700">
                <a:solidFill>
                  <a:srgbClr val="FFFFFF"/>
                </a:solidFill>
              </a:defRPr>
            </a:pPr>
            <a:r>
              <a:t>圣诗67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543" y="201168"/>
            <a:ext cx="4965192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主耶稣啊，我愿你来！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7768" y="201168"/>
            <a:ext cx="1700784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700">
                <a:solidFill>
                  <a:srgbClr val="FFFFFF"/>
                </a:solidFill>
              </a:defRPr>
            </a:pPr>
            <a: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896" y="841248"/>
            <a:ext cx="8522208" cy="4142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无人知道哪日哪时，新郎基督会再临。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让我们都为主警醒，迎主油灯亮而明。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主耶稣啊，求你来吧！那日子越来越近。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3" name="Connector 2"/>
          <p:cNvCxnSpPr/>
          <p:nvPr/>
        </p:nvCxnSpPr>
        <p:spPr>
          <a:xfrm>
            <a:off x="0" y="717804"/>
            <a:ext cx="9144000" cy="0"/>
          </a:xfrm>
          <a:prstGeom prst="line">
            <a:avLst/>
          </a:prstGeom>
          <a:ln w="19050">
            <a:solidFill>
              <a:srgbClr val="9B9B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607086" y="840472"/>
            <a:ext cx="5929828" cy="35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5448" y="201168"/>
            <a:ext cx="2468880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700">
                <a:solidFill>
                  <a:srgbClr val="FFFFFF"/>
                </a:solidFill>
              </a:defRPr>
            </a:pPr>
            <a:r>
              <a:t>诗篇75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543" y="201168"/>
            <a:ext cx="4965192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神必使恶人降卑义人高升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7768" y="201168"/>
            <a:ext cx="1700784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700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896" y="841248"/>
            <a:ext cx="8522208" cy="4142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我对自夸的人说：不要再自我夸耀。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对那邪恶的人说：不要高举你的角，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不要挺着你颈项，目中无人地说话。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3" name="Connector 2"/>
          <p:cNvCxnSpPr/>
          <p:nvPr/>
        </p:nvCxnSpPr>
        <p:spPr>
          <a:xfrm>
            <a:off x="0" y="717804"/>
            <a:ext cx="9144000" cy="0"/>
          </a:xfrm>
          <a:prstGeom prst="line">
            <a:avLst/>
          </a:prstGeom>
          <a:ln w="19050">
            <a:solidFill>
              <a:srgbClr val="9B9B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5448" y="201168"/>
            <a:ext cx="2468880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700">
                <a:solidFill>
                  <a:srgbClr val="FFFFFF"/>
                </a:solidFill>
              </a:defRPr>
            </a:pPr>
            <a:r>
              <a:t>圣诗53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543" y="201168"/>
            <a:ext cx="4965192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287768" y="201168"/>
            <a:ext cx="1700784" cy="393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700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896" y="841248"/>
            <a:ext cx="8522208" cy="4142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神是我们坚固保障，永远屹立不动摇。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他作我们随时帮助、风暴中恩慈向导。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古蛇盘踞世上，仍在兴风作浪，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他狡猾、势力强，残忍、毒辣、猖狂，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无比难防、难对抗。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3" name="Connector 2"/>
          <p:cNvCxnSpPr/>
          <p:nvPr/>
        </p:nvCxnSpPr>
        <p:spPr>
          <a:xfrm>
            <a:off x="0" y="717804"/>
            <a:ext cx="9144000" cy="0"/>
          </a:xfrm>
          <a:prstGeom prst="line">
            <a:avLst/>
          </a:prstGeom>
          <a:ln w="19050">
            <a:solidFill>
              <a:srgbClr val="9B9B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88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931</Words>
  <Application>Microsoft Macintosh PowerPoint</Application>
  <PresentationFormat>Custom</PresentationFormat>
  <Paragraphs>139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Roboto</vt:lpstr>
      <vt:lpstr>SimHei</vt:lpstr>
      <vt:lpstr>Microsoft Yahei</vt:lpstr>
      <vt:lpstr>Calibri</vt:lpstr>
      <vt:lpstr>Simple Light</vt:lpstr>
      <vt:lpstr>Office Theme</vt:lpstr>
      <vt:lpstr>Simple Light</vt:lpstr>
      <vt:lpstr>惟耶和华在他的圣殿中， 全地的人，都当在他面前肃静静默。</vt:lpstr>
      <vt:lpstr>请在座的弟兄姊妹们关闭移动设备， 网上敬拜的弟兄姊妹关闭麦克风和摄像头，谢谢！</vt:lpstr>
      <vt:lpstr>PowerPoint Presentation</vt:lpstr>
      <vt:lpstr>宣    召</vt:lpstr>
      <vt:lpstr>PowerPoint Presentation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PowerPoint Presentation</vt:lpstr>
      <vt:lpstr>本周金句</vt:lpstr>
      <vt:lpstr>PowerPoint Presentation</vt:lpstr>
      <vt:lpstr>报告事项</vt:lpstr>
      <vt:lpstr>奉献/乐捐</vt:lpstr>
      <vt:lpstr>PowerPoint Presentation</vt:lpstr>
      <vt:lpstr>证   道</vt:lpstr>
      <vt:lpstr>阅读经文：路加福音9: 52-56；10: 1-42| 证道经文：路加福音10: 38-42 </vt:lpstr>
      <vt:lpstr>证道经文：路加福音10: 38-42 </vt:lpstr>
      <vt:lpstr>证    道</vt:lpstr>
      <vt:lpstr>PowerPoint Presentation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16</cp:revision>
  <dcterms:modified xsi:type="dcterms:W3CDTF">2021-08-05T07:28:49Z</dcterms:modified>
</cp:coreProperties>
</file>