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74" r:id="rId3"/>
    <p:sldId id="258" r:id="rId4"/>
    <p:sldId id="259" r:id="rId5"/>
    <p:sldId id="275" r:id="rId6"/>
    <p:sldId id="264" r:id="rId7"/>
    <p:sldId id="265" r:id="rId8"/>
    <p:sldId id="266" r:id="rId9"/>
    <p:sldId id="268" r:id="rId10"/>
    <p:sldId id="276" r:id="rId11"/>
    <p:sldId id="277" r:id="rId12"/>
    <p:sldId id="270" r:id="rId13"/>
    <p:sldId id="278" r:id="rId14"/>
    <p:sldId id="27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3/24/20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209006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1047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3/24/20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664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3/24/20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45626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AA2FCAC-B0FC-4561-97A2-3A4896B6BEB0}" type="datetimeFigureOut">
              <a:rPr lang="en-US" smtClean="0"/>
              <a:t>3/24/20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128447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AA2FCAC-B0FC-4561-97A2-3A4896B6BEB0}" type="datetimeFigureOut">
              <a:rPr lang="en-US" smtClean="0"/>
              <a:t>3/24/20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36983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AA2FCAC-B0FC-4561-97A2-3A4896B6BEB0}" type="datetimeFigureOut">
              <a:rPr lang="en-US" smtClean="0"/>
              <a:t>3/24/20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0327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3/24/20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53766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3/24/20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1956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AA2FCAC-B0FC-4561-97A2-3A4896B6BEB0}" type="datetimeFigureOut">
              <a:rPr lang="en-US" smtClean="0"/>
              <a:t>3/24/20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5152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AA2FCAC-B0FC-4561-97A2-3A4896B6BEB0}" type="datetimeFigureOut">
              <a:rPr lang="en-US" smtClean="0"/>
              <a:t>3/24/20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5475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AA2FCAC-B0FC-4561-97A2-3A4896B6BEB0}" type="datetimeFigureOut">
              <a:rPr lang="en-US" smtClean="0"/>
              <a:t>3/24/20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05257496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199" y="2386744"/>
            <a:ext cx="10202917" cy="1645920"/>
          </a:xfrm>
        </p:spPr>
        <p:txBody>
          <a:bodyPr>
            <a:normAutofit fontScale="90000"/>
          </a:bodyPr>
          <a:lstStyle/>
          <a:p>
            <a:r>
              <a:rPr lang="en-US" b="1" dirty="0"/>
              <a:t>Analyzing House Prices and School Ratings </a:t>
            </a:r>
            <a:br>
              <a:rPr lang="en-US" b="1" dirty="0"/>
            </a:br>
            <a:r>
              <a:rPr lang="en-US" b="1" dirty="0"/>
              <a:t>for Scarborough</a:t>
            </a:r>
            <a:endParaRPr lang="en-US" dirty="0"/>
          </a:p>
        </p:txBody>
      </p:sp>
      <p:sp>
        <p:nvSpPr>
          <p:cNvPr id="3" name="Subtitle 2"/>
          <p:cNvSpPr>
            <a:spLocks noGrp="1"/>
          </p:cNvSpPr>
          <p:nvPr>
            <p:ph type="subTitle" idx="1"/>
          </p:nvPr>
        </p:nvSpPr>
        <p:spPr>
          <a:xfrm>
            <a:off x="2589213" y="4777380"/>
            <a:ext cx="8915399" cy="859146"/>
          </a:xfrm>
        </p:spPr>
        <p:txBody>
          <a:bodyPr>
            <a:normAutofit/>
          </a:bodyPr>
          <a:lstStyle/>
          <a:p>
            <a:r>
              <a:rPr lang="en-US" dirty="0"/>
              <a:t>Applied Data Science Capstone</a:t>
            </a:r>
          </a:p>
          <a:p>
            <a:pPr algn="r"/>
            <a:r>
              <a:rPr lang="en-US" dirty="0"/>
              <a:t>            By Ben 202003</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811" y="331351"/>
            <a:ext cx="7729728" cy="1188720"/>
          </a:xfrm>
        </p:spPr>
        <p:txBody>
          <a:bodyPr/>
          <a:lstStyle/>
          <a:p>
            <a:r>
              <a:rPr lang="en-US" b="1" dirty="0"/>
              <a:t>Finding Most Common Venues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5821" y="1785582"/>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4" y="225359"/>
            <a:ext cx="9905998" cy="637076"/>
          </a:xfrm>
        </p:spPr>
        <p:txBody>
          <a:bodyPr>
            <a:normAutofit fontScale="90000"/>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365266" y="1117973"/>
            <a:ext cx="9130353" cy="5616053"/>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729" y="165906"/>
            <a:ext cx="7729728" cy="822066"/>
          </a:xfrm>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623054" y="1241950"/>
            <a:ext cx="10449892" cy="5450144"/>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716280"/>
            <a:ext cx="7729728" cy="1188720"/>
          </a:xfrm>
        </p:spPr>
        <p:txBody>
          <a:bodyPr/>
          <a:lstStyle/>
          <a:p>
            <a:r>
              <a:rPr lang="en-US" b="1" dirty="0"/>
              <a:t>Conclusion:</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a:latin typeface="Tw Cen MT" panose="020B0602020104020603" pitchFamily="34" charset="0"/>
              </a:rPr>
              <a:t>In this project, we use K-means cluster algorithm to separate the neighborhood into 3 clusters. Based on the clustering result, we compare them with the average house prices and school rating.</a:t>
            </a:r>
          </a:p>
          <a:p>
            <a:endParaRPr lang="en-US" dirty="0"/>
          </a:p>
        </p:txBody>
      </p:sp>
      <p:pic>
        <p:nvPicPr>
          <p:cNvPr id="5" name="Picture 4">
            <a:extLst>
              <a:ext uri="{FF2B5EF4-FFF2-40B4-BE49-F238E27FC236}">
                <a16:creationId xmlns:a16="http://schemas.microsoft.com/office/drawing/2014/main" id="{8E6B2E65-490B-5A49-9310-7F9BA2EF0A24}"/>
              </a:ext>
            </a:extLst>
          </p:cNvPr>
          <p:cNvPicPr>
            <a:picLocks noChangeAspect="1"/>
          </p:cNvPicPr>
          <p:nvPr/>
        </p:nvPicPr>
        <p:blipFill>
          <a:blip r:embed="rId2"/>
          <a:stretch>
            <a:fillRect/>
          </a:stretch>
        </p:blipFill>
        <p:spPr>
          <a:xfrm>
            <a:off x="4335076" y="4126673"/>
            <a:ext cx="3521847" cy="2015047"/>
          </a:xfrm>
          <a:prstGeom prst="rect">
            <a:avLst/>
          </a:prstGeom>
        </p:spPr>
      </p:pic>
    </p:spTree>
    <p:extLst>
      <p:ext uri="{BB962C8B-B14F-4D97-AF65-F5344CB8AC3E}">
        <p14:creationId xmlns:p14="http://schemas.microsoft.com/office/powerpoint/2010/main" val="35934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a:latin typeface="Tw Cen MT" panose="020B0602020104020603" pitchFamily="34" charset="0"/>
              </a:rPr>
              <a:t>THANKS</a:t>
            </a: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2174543" y="6482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Introduction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I think people who are deciding to live in a specific area of Canada would like to have access to information like housing prices and school ratings. This projects aim to conduct a comparative analysis between neighborhoods. The features include house price and school ratings, weather conditions, crime rates and recreational facilities, which would help people to know more about the places before making the movement.</a:t>
            </a:r>
          </a:p>
          <a:p>
            <a:pPr algn="just"/>
            <a:r>
              <a:rPr lang="en-US" sz="3200" dirty="0">
                <a:latin typeface="Tw Cen MT" panose="020B0602020104020603" pitchFamily="34" charset="0"/>
              </a:rPr>
              <a:t>In the project, we will rank the neighborhoods by the housing prices and school ratings.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Selection</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893" y="865282"/>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fontScale="90000"/>
          </a:bodyPr>
          <a:lstStyle/>
          <a:p>
            <a:r>
              <a:rPr lang="en-US" b="1" dirty="0"/>
              <a:t>Foursquare API Data</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a:latin typeface="Tw Cen MT" panose="020B0602020104020603" pitchFamily="34" charset="0"/>
              </a:rPr>
              <a:t>Connecting to Foursquare and Retrieving Locational Data for Each Venue in Every 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100 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fontScale="90000"/>
          </a:bodyPr>
          <a:lstStyle/>
          <a:p>
            <a:r>
              <a:rPr lang="en-US" b="1" dirty="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fontScale="90000"/>
          </a:bodyPr>
          <a:lstStyle/>
          <a:p>
            <a:r>
              <a:rPr lang="en-US" b="1" dirty="0"/>
              <a:t>Creating a </a:t>
            </a:r>
            <a:r>
              <a:rPr lang="en-US" b="1" dirty="0" err="1"/>
              <a:t>DataFrAme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a:latin typeface="Tw Cen MT" panose="020B0602020104020603" pitchFamily="34" charset="0"/>
              </a:rPr>
              <a:t>Processing the Retrieved Data and Creating a </a:t>
            </a:r>
            <a:r>
              <a:rPr lang="en-US" sz="2800" dirty="0" err="1">
                <a:latin typeface="Tw Cen MT" panose="020B0602020104020603" pitchFamily="34" charset="0"/>
              </a:rPr>
              <a:t>DataFrame</a:t>
            </a:r>
            <a:r>
              <a:rPr lang="en-US" sz="2800" dirty="0">
                <a:latin typeface="Tw Cen MT" panose="020B0602020104020603" pitchFamily="34" charset="0"/>
              </a:rPr>
              <a:t> for All the Venues inside the 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{F86C66EE-C599-FB43-B439-15836FC5948A}tf10001120</Template>
  <TotalTime>321</TotalTime>
  <Words>376</Words>
  <Application>Microsoft Macintosh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Tw Cen MT</vt:lpstr>
      <vt:lpstr>Parcel</vt:lpstr>
      <vt:lpstr>Analyzing House Prices and School Ratings  for Scarborough</vt:lpstr>
      <vt:lpstr>PowerPoint Presentation</vt:lpstr>
      <vt:lpstr>Part 1: Introduction </vt:lpstr>
      <vt:lpstr>Part 2: Data Selection</vt:lpstr>
      <vt:lpstr>PowerPoint Presentation</vt:lpstr>
      <vt:lpstr>Foursquare API Data</vt:lpstr>
      <vt:lpstr>Data Preprocessing</vt:lpstr>
      <vt:lpstr>Creating a DataFrAme</vt:lpstr>
      <vt:lpstr>Main Article</vt:lpstr>
      <vt:lpstr>Finding Most Common Venues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陈杨一帆 Ben</cp:lastModifiedBy>
  <cp:revision>14</cp:revision>
  <dcterms:created xsi:type="dcterms:W3CDTF">2018-09-09T09:14:01Z</dcterms:created>
  <dcterms:modified xsi:type="dcterms:W3CDTF">2020-03-24T14:54:17Z</dcterms:modified>
</cp:coreProperties>
</file>