
<file path=[Content_Types].xml><?xml version="1.0" encoding="utf-8"?>
<Types xmlns="http://schemas.openxmlformats.org/package/2006/content-types">
  <Default Extension="png" ContentType="image/png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49" r:id="rId2"/>
  </p:sldIdLst>
  <p:sldSz cx="9144000" cy="6858000" type="screen4x3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37A319-A27E-4F4D-B36D-5C7C0CC195C2}">
          <p14:sldIdLst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1882" autoAdjust="0"/>
  </p:normalViewPr>
  <p:slideViewPr>
    <p:cSldViewPr showGuides="1">
      <p:cViewPr varScale="1">
        <p:scale>
          <a:sx n="65" d="100"/>
          <a:sy n="65" d="100"/>
        </p:scale>
        <p:origin x="-1572" y="-102"/>
      </p:cViewPr>
      <p:guideLst>
        <p:guide orient="horz" pos="2160"/>
        <p:guide pos="2925"/>
        <p:guide pos="431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0E999-B300-4E1D-8BF4-4AEA025655F7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535AB-1597-4C37-93E2-69D027393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CA51-FB78-47BE-8640-73F5D91E2B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7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CA51-FB78-47BE-8640-73F5D91E2B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684215" y="836712"/>
            <a:ext cx="7773987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99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CA51-FB78-47BE-8640-73F5D91E2B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84215" y="836712"/>
            <a:ext cx="7773987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6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DCA51-FB78-47BE-8640-73F5D91E2BB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Line 137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4" descr="C:\Users\g-web-art\Desktop\images\右上角标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2192" y="241814"/>
            <a:ext cx="818240" cy="3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619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Microsoft_Excel_97-2003_Worksheet5.xls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Microsoft_Excel_97-2003_Worksheet1.xls"/><Relationship Id="rId21" Type="http://schemas.openxmlformats.org/officeDocument/2006/relationships/package" Target="../embeddings/Microsoft_Excel_Worksheet4.xlsx"/><Relationship Id="rId7" Type="http://schemas.openxmlformats.org/officeDocument/2006/relationships/oleObject" Target="../embeddings/Microsoft_Excel_97-2003_Worksheet2.xls"/><Relationship Id="rId12" Type="http://schemas.openxmlformats.org/officeDocument/2006/relationships/image" Target="../media/image6.wmf"/><Relationship Id="rId17" Type="http://schemas.openxmlformats.org/officeDocument/2006/relationships/package" Target="../embeddings/Microsoft_Excel_Worksheet2.xlsx"/><Relationship Id="rId25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Microsoft_Excel_97-2003_Worksheet4.xls"/><Relationship Id="rId24" Type="http://schemas.openxmlformats.org/officeDocument/2006/relationships/image" Target="../media/image12.wmf"/><Relationship Id="rId5" Type="http://schemas.openxmlformats.org/officeDocument/2006/relationships/package" Target="../embeddings/Microsoft_Excel_Worksheet1.xlsx"/><Relationship Id="rId15" Type="http://schemas.openxmlformats.org/officeDocument/2006/relationships/oleObject" Target="../embeddings/Microsoft_Excel_97-2003_Worksheet6.xls"/><Relationship Id="rId23" Type="http://schemas.openxmlformats.org/officeDocument/2006/relationships/package" Target="../embeddings/Microsoft_Excel_Worksheet5.xlsx"/><Relationship Id="rId10" Type="http://schemas.openxmlformats.org/officeDocument/2006/relationships/image" Target="../media/image5.wmf"/><Relationship Id="rId19" Type="http://schemas.openxmlformats.org/officeDocument/2006/relationships/package" Target="../embeddings/Microsoft_Excel_Worksheet3.xlsx"/><Relationship Id="rId4" Type="http://schemas.openxmlformats.org/officeDocument/2006/relationships/image" Target="../media/image2.wmf"/><Relationship Id="rId9" Type="http://schemas.openxmlformats.org/officeDocument/2006/relationships/oleObject" Target="../embeddings/Microsoft_Excel_97-2003_Worksheet3.xls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DCA51-FB78-47BE-8640-73F5D91E2BB3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4214" y="288289"/>
            <a:ext cx="2265364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2015-T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族职位体系与能力模型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475100"/>
            <a:ext cx="92686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  位  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289462"/>
            <a:ext cx="89115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/>
              <a:t>职位序列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579587"/>
            <a:ext cx="89115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/>
              <a:t>职位方向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500190" y="1340768"/>
            <a:ext cx="7546930" cy="6554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族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048366" y="2252485"/>
            <a:ext cx="369675" cy="496307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1048366" y="1438124"/>
            <a:ext cx="369675" cy="496307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1048366" y="3495344"/>
            <a:ext cx="369675" cy="5908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4648394"/>
            <a:ext cx="89115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b="1" dirty="0"/>
              <a:t>能力模型</a:t>
            </a:r>
          </a:p>
        </p:txBody>
      </p:sp>
      <p:sp>
        <p:nvSpPr>
          <p:cNvPr id="23" name="右箭头 22"/>
          <p:cNvSpPr/>
          <p:nvPr/>
        </p:nvSpPr>
        <p:spPr>
          <a:xfrm>
            <a:off x="1048366" y="4564150"/>
            <a:ext cx="369675" cy="59084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588221" y="2257028"/>
            <a:ext cx="1014476" cy="2108076"/>
            <a:chOff x="2574387" y="1946015"/>
            <a:chExt cx="845485" cy="1581057"/>
          </a:xfrm>
        </p:grpSpPr>
        <p:sp>
          <p:nvSpPr>
            <p:cNvPr id="9" name="圆角矩形 8"/>
            <p:cNvSpPr/>
            <p:nvPr/>
          </p:nvSpPr>
          <p:spPr>
            <a:xfrm>
              <a:off x="2574387" y="1946015"/>
              <a:ext cx="845485" cy="41111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74388" y="2488326"/>
              <a:ext cx="845484" cy="1019528"/>
            </a:xfrm>
            <a:prstGeom prst="round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74388" y="2488326"/>
              <a:ext cx="845484" cy="1038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600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前台开发</a:t>
              </a:r>
            </a:p>
            <a:p>
              <a:pPr marL="36000" indent="-3600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桌面客户端开发</a:t>
              </a:r>
            </a:p>
            <a:p>
              <a:pPr marL="36000" indent="-36000"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手机客户端开发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500188" y="2257028"/>
            <a:ext cx="1014477" cy="2067229"/>
            <a:chOff x="1691680" y="1946015"/>
            <a:chExt cx="845486" cy="1550422"/>
          </a:xfrm>
        </p:grpSpPr>
        <p:sp>
          <p:nvSpPr>
            <p:cNvPr id="8" name="圆角矩形 7"/>
            <p:cNvSpPr/>
            <p:nvPr/>
          </p:nvSpPr>
          <p:spPr>
            <a:xfrm>
              <a:off x="1691680" y="1946015"/>
              <a:ext cx="845485" cy="41111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endPara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691682" y="2488326"/>
              <a:ext cx="845484" cy="1008111"/>
            </a:xfrm>
            <a:prstGeom prst="round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6000" indent="-3600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691680" y="2488326"/>
              <a:ext cx="845486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后台开发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后台开发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676253" y="2257028"/>
            <a:ext cx="1014476" cy="2067229"/>
            <a:chOff x="3510491" y="1946015"/>
            <a:chExt cx="845485" cy="1550422"/>
          </a:xfrm>
        </p:grpSpPr>
        <p:sp>
          <p:nvSpPr>
            <p:cNvPr id="14" name="圆角矩形 13"/>
            <p:cNvSpPr/>
            <p:nvPr/>
          </p:nvSpPr>
          <p:spPr>
            <a:xfrm>
              <a:off x="3510491" y="1946015"/>
              <a:ext cx="845485" cy="41111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</a:t>
              </a:r>
              <a:endPara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510491" y="2488326"/>
              <a:ext cx="845485" cy="1008111"/>
            </a:xfrm>
            <a:prstGeom prst="round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510491" y="2488326"/>
              <a:ext cx="742511" cy="263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系统运维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764285" y="2257028"/>
            <a:ext cx="1014476" cy="2067229"/>
            <a:chOff x="4446595" y="1946015"/>
            <a:chExt cx="845485" cy="1550422"/>
          </a:xfrm>
        </p:grpSpPr>
        <p:sp>
          <p:nvSpPr>
            <p:cNvPr id="10" name="圆角矩形 9"/>
            <p:cNvSpPr/>
            <p:nvPr/>
          </p:nvSpPr>
          <p:spPr>
            <a:xfrm>
              <a:off x="4446595" y="1946015"/>
              <a:ext cx="845485" cy="41111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</a:t>
              </a:r>
              <a:endPara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446595" y="2488326"/>
              <a:ext cx="845485" cy="1008111"/>
            </a:xfrm>
            <a:prstGeom prst="round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460662" y="2488326"/>
              <a:ext cx="831418" cy="440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黑盒测试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测试开发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52317" y="2257028"/>
            <a:ext cx="1014476" cy="2067229"/>
            <a:chOff x="5382699" y="1946015"/>
            <a:chExt cx="845485" cy="1550422"/>
          </a:xfrm>
        </p:grpSpPr>
        <p:sp>
          <p:nvSpPr>
            <p:cNvPr id="36" name="圆角矩形 35"/>
            <p:cNvSpPr/>
            <p:nvPr/>
          </p:nvSpPr>
          <p:spPr>
            <a:xfrm>
              <a:off x="5382699" y="1946015"/>
              <a:ext cx="845485" cy="41111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382699" y="2488326"/>
              <a:ext cx="845485" cy="1008111"/>
            </a:xfrm>
            <a:prstGeom prst="round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02141" y="2488326"/>
              <a:ext cx="826043" cy="45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940349" y="2257028"/>
            <a:ext cx="1014476" cy="2097675"/>
            <a:chOff x="7110891" y="1934598"/>
            <a:chExt cx="845485" cy="1573256"/>
          </a:xfrm>
        </p:grpSpPr>
        <p:sp>
          <p:nvSpPr>
            <p:cNvPr id="40" name="圆角矩形 39"/>
            <p:cNvSpPr/>
            <p:nvPr/>
          </p:nvSpPr>
          <p:spPr>
            <a:xfrm>
              <a:off x="7110891" y="1934598"/>
              <a:ext cx="845485" cy="41111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110891" y="2488326"/>
              <a:ext cx="845485" cy="1019528"/>
            </a:xfrm>
            <a:prstGeom prst="round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110891" y="2488326"/>
              <a:ext cx="845485" cy="24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安全技术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028384" y="2257028"/>
            <a:ext cx="1014476" cy="2097675"/>
            <a:chOff x="7110891" y="1934598"/>
            <a:chExt cx="845485" cy="1573256"/>
          </a:xfrm>
        </p:grpSpPr>
        <p:sp>
          <p:nvSpPr>
            <p:cNvPr id="73" name="圆角矩形 72"/>
            <p:cNvSpPr/>
            <p:nvPr/>
          </p:nvSpPr>
          <p:spPr>
            <a:xfrm>
              <a:off x="7110891" y="1934598"/>
              <a:ext cx="845485" cy="41111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美术</a:t>
              </a:r>
              <a:endPara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7110891" y="2488326"/>
              <a:ext cx="845485" cy="10195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110891" y="2488326"/>
              <a:ext cx="845485" cy="45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indent="-36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美术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6036" y="6144341"/>
            <a:ext cx="1569660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详细说明，双击表格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722535"/>
              </p:ext>
            </p:extLst>
          </p:nvPr>
        </p:nvGraphicFramePr>
        <p:xfrm>
          <a:off x="8072097" y="5085184"/>
          <a:ext cx="9707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工作表" showAsIcon="1" r:id="rId3" imgW="914400" imgH="771480" progId="Excel.Sheet.8">
                  <p:embed/>
                </p:oleObj>
              </mc:Choice>
              <mc:Fallback>
                <p:oleObj name="工作表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2097" y="5085184"/>
                        <a:ext cx="970763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55359"/>
              </p:ext>
            </p:extLst>
          </p:nvPr>
        </p:nvGraphicFramePr>
        <p:xfrm>
          <a:off x="8072097" y="4428830"/>
          <a:ext cx="9707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工作表" showAsIcon="1" r:id="rId5" imgW="914400" imgH="771480" progId="Excel.Sheet.12">
                  <p:embed/>
                </p:oleObj>
              </mc:Choice>
              <mc:Fallback>
                <p:oleObj name="工作表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72097" y="4428830"/>
                        <a:ext cx="970763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74230"/>
              </p:ext>
            </p:extLst>
          </p:nvPr>
        </p:nvGraphicFramePr>
        <p:xfrm>
          <a:off x="1525207" y="44288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工作表" showAsIcon="1" r:id="rId7" imgW="914400" imgH="771480" progId="Excel.Sheet.8">
                  <p:embed/>
                </p:oleObj>
              </mc:Choice>
              <mc:Fallback>
                <p:oleObj name="工作表" showAsIcon="1" r:id="rId7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5207" y="44288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027980"/>
              </p:ext>
            </p:extLst>
          </p:nvPr>
        </p:nvGraphicFramePr>
        <p:xfrm>
          <a:off x="1525207" y="50851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工作表" showAsIcon="1" r:id="rId9" imgW="914400" imgH="771480" progId="Excel.Sheet.8">
                  <p:embed/>
                </p:oleObj>
              </mc:Choice>
              <mc:Fallback>
                <p:oleObj name="工作表" showAsIcon="1" r:id="rId9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5207" y="50851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755348"/>
              </p:ext>
            </p:extLst>
          </p:nvPr>
        </p:nvGraphicFramePr>
        <p:xfrm>
          <a:off x="2627784" y="44288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工作表" showAsIcon="1" r:id="rId11" imgW="914400" imgH="771480" progId="Excel.Sheet.8">
                  <p:embed/>
                </p:oleObj>
              </mc:Choice>
              <mc:Fallback>
                <p:oleObj name="工作表" showAsIcon="1" r:id="rId11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7784" y="44288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746780"/>
              </p:ext>
            </p:extLst>
          </p:nvPr>
        </p:nvGraphicFramePr>
        <p:xfrm>
          <a:off x="2627784" y="50851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" name="工作表" showAsIcon="1" r:id="rId13" imgW="914400" imgH="771480" progId="Excel.Sheet.8">
                  <p:embed/>
                </p:oleObj>
              </mc:Choice>
              <mc:Fallback>
                <p:oleObj name="工作表" showAsIcon="1" r:id="rId1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7784" y="50851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4732"/>
              </p:ext>
            </p:extLst>
          </p:nvPr>
        </p:nvGraphicFramePr>
        <p:xfrm>
          <a:off x="2627784" y="57332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" name="工作表" showAsIcon="1" r:id="rId15" imgW="914400" imgH="771480" progId="Excel.Sheet.8">
                  <p:embed/>
                </p:oleObj>
              </mc:Choice>
              <mc:Fallback>
                <p:oleObj name="工作表" showAsIcon="1" r:id="rId15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7784" y="57332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555098"/>
              </p:ext>
            </p:extLst>
          </p:nvPr>
        </p:nvGraphicFramePr>
        <p:xfrm>
          <a:off x="3707904" y="44288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2" name="工作表" showAsIcon="1" r:id="rId17" imgW="914400" imgH="771480" progId="Excel.Sheet.12">
                  <p:embed/>
                </p:oleObj>
              </mc:Choice>
              <mc:Fallback>
                <p:oleObj name="工作表" showAsIcon="1" r:id="rId1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07904" y="44288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75249"/>
              </p:ext>
            </p:extLst>
          </p:nvPr>
        </p:nvGraphicFramePr>
        <p:xfrm>
          <a:off x="4860032" y="44288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3" name="工作表" showAsIcon="1" r:id="rId19" imgW="914400" imgH="771480" progId="Excel.Sheet.12">
                  <p:embed/>
                </p:oleObj>
              </mc:Choice>
              <mc:Fallback>
                <p:oleObj name="工作表" showAsIcon="1" r:id="rId1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0032" y="44288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35927"/>
              </p:ext>
            </p:extLst>
          </p:nvPr>
        </p:nvGraphicFramePr>
        <p:xfrm>
          <a:off x="5933206" y="44288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4" name="工作表" showAsIcon="1" r:id="rId21" imgW="914400" imgH="771480" progId="Excel.Sheet.12">
                  <p:embed/>
                </p:oleObj>
              </mc:Choice>
              <mc:Fallback>
                <p:oleObj name="工作表" showAsIcon="1" r:id="rId21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33206" y="44288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01116"/>
              </p:ext>
            </p:extLst>
          </p:nvPr>
        </p:nvGraphicFramePr>
        <p:xfrm>
          <a:off x="5933206" y="50851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5" name="工作表" showAsIcon="1" r:id="rId23" imgW="914400" imgH="771480" progId="Excel.Sheet.12">
                  <p:embed/>
                </p:oleObj>
              </mc:Choice>
              <mc:Fallback>
                <p:oleObj name="工作表" showAsIcon="1" r:id="rId2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33206" y="50851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859130"/>
              </p:ext>
            </p:extLst>
          </p:nvPr>
        </p:nvGraphicFramePr>
        <p:xfrm>
          <a:off x="7031755" y="44288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" name="工作表" showAsIcon="1" r:id="rId25" imgW="914400" imgH="771480" progId="Excel.Sheet.12">
                  <p:embed/>
                </p:oleObj>
              </mc:Choice>
              <mc:Fallback>
                <p:oleObj name="工作表" showAsIcon="1" r:id="rId2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31755" y="44288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1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144000" indent="-144000">
          <a:lnSpc>
            <a:spcPct val="130000"/>
          </a:lnSpc>
          <a:buFont typeface="Arial" panose="020B0604020202020204" pitchFamily="34" charset="0"/>
          <a:buChar char="•"/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15774</TotalTime>
  <Words>68</Words>
  <Application>Microsoft Office PowerPoint</Application>
  <PresentationFormat>全屏显示(4:3)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Office 主题​​</vt:lpstr>
      <vt:lpstr>工作表</vt:lpstr>
      <vt:lpstr>Microsoft Excel 97-2003 Worksheet</vt:lpstr>
      <vt:lpstr>Microsoft Excel Worksheet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HR唐裕文</dc:creator>
  <cp:lastModifiedBy>HR唐裕文</cp:lastModifiedBy>
  <cp:revision>309</cp:revision>
  <cp:lastPrinted>2014-12-18T07:30:18Z</cp:lastPrinted>
  <dcterms:created xsi:type="dcterms:W3CDTF">2013-08-21T06:24:39Z</dcterms:created>
  <dcterms:modified xsi:type="dcterms:W3CDTF">2015-08-07T11:02:59Z</dcterms:modified>
</cp:coreProperties>
</file>