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8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4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4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BD4E-BB75-4F76-88D6-FC3751CA156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E9A3-36F5-402F-B2DD-8FE4C65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02761" y="826825"/>
            <a:ext cx="11655013" cy="1046898"/>
            <a:chOff x="211690" y="826825"/>
            <a:chExt cx="11655013" cy="104689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90" y="826825"/>
              <a:ext cx="1029270" cy="102927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769" y="826825"/>
              <a:ext cx="1029270" cy="102927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039" y="826825"/>
              <a:ext cx="1029270" cy="102927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346" y="826825"/>
              <a:ext cx="1029270" cy="102927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653" y="844453"/>
              <a:ext cx="1029270" cy="102927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960" y="844453"/>
              <a:ext cx="1029270" cy="102927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323" y="844453"/>
              <a:ext cx="1029270" cy="10292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649" y="826825"/>
              <a:ext cx="1029270" cy="102927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87" y="844453"/>
              <a:ext cx="1029270" cy="102927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357" y="844453"/>
              <a:ext cx="1029270" cy="102927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8045" y="826825"/>
              <a:ext cx="1029270" cy="10292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433" y="826825"/>
              <a:ext cx="1029270" cy="102927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509360" y="2077002"/>
            <a:ext cx="11336895" cy="925502"/>
            <a:chOff x="236406" y="2363608"/>
            <a:chExt cx="12658662" cy="103614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06" y="2369022"/>
              <a:ext cx="1029270" cy="102927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601" y="2369022"/>
              <a:ext cx="1029270" cy="102927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110" y="2369022"/>
              <a:ext cx="1029270" cy="102927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380" y="2369022"/>
              <a:ext cx="1029270" cy="1029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650" y="2369022"/>
              <a:ext cx="1029270" cy="10292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0" y="2365072"/>
              <a:ext cx="1033220" cy="103322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404" y="2365072"/>
              <a:ext cx="1033220" cy="103322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90" y="2365072"/>
              <a:ext cx="1033220" cy="103322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376" y="2365072"/>
              <a:ext cx="1033220" cy="1033220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808" y="2365072"/>
              <a:ext cx="1034684" cy="1034684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98" y="2363612"/>
              <a:ext cx="1034680" cy="103468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384" y="2363608"/>
              <a:ext cx="1034684" cy="1034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94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824543859@qq.com</dc:creator>
  <cp:lastModifiedBy>824543859@qq.com</cp:lastModifiedBy>
  <cp:revision>3</cp:revision>
  <dcterms:created xsi:type="dcterms:W3CDTF">2019-04-30T13:02:58Z</dcterms:created>
  <dcterms:modified xsi:type="dcterms:W3CDTF">2019-04-30T13:17:51Z</dcterms:modified>
</cp:coreProperties>
</file>