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1"/>
  </p:notesMasterIdLst>
  <p:handoutMasterIdLst>
    <p:handoutMasterId r:id="rId22"/>
  </p:handoutMasterIdLst>
  <p:sldIdLst>
    <p:sldId id="275" r:id="rId2"/>
    <p:sldId id="257" r:id="rId3"/>
    <p:sldId id="265" r:id="rId4"/>
    <p:sldId id="261" r:id="rId5"/>
    <p:sldId id="296" r:id="rId6"/>
    <p:sldId id="266" r:id="rId7"/>
    <p:sldId id="300" r:id="rId8"/>
    <p:sldId id="289" r:id="rId9"/>
    <p:sldId id="302" r:id="rId10"/>
    <p:sldId id="291" r:id="rId11"/>
    <p:sldId id="303" r:id="rId12"/>
    <p:sldId id="292" r:id="rId13"/>
    <p:sldId id="297" r:id="rId14"/>
    <p:sldId id="280" r:id="rId15"/>
    <p:sldId id="282" r:id="rId16"/>
    <p:sldId id="304" r:id="rId17"/>
    <p:sldId id="283" r:id="rId18"/>
    <p:sldId id="284"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61B9-FF83-8407-5237-286F83A579A3}" v="533" dt="2024-12-27T05:23:58.434"/>
    <p1510:client id="{55ADEA2B-690A-DD94-67CC-757E485460BD}" v="6" dt="2024-12-27T06:30:29.114"/>
    <p1510:client id="{633F9048-5294-A47B-9475-6C9F489E276D}" v="670" dt="2024-12-27T06:45:57.327"/>
    <p1510:client id="{66D80F9A-E2DE-7581-200B-D3048B5CD4F1}" v="468" dt="2024-12-27T14:28:00.014"/>
    <p1510:client id="{7BE6F9FC-7465-E980-C4AC-075C5B8C62E7}" v="292" dt="2024-12-27T12:17:09.647"/>
    <p1510:client id="{84EB6F55-D679-5D6A-6F36-E05B39FA78FC}" v="84" dt="2024-12-27T12:26:36.660"/>
    <p1510:client id="{860C31E9-460E-B3E2-C89A-E33EC30B436D}" v="867" dt="2024-12-27T04:24:00.368"/>
    <p1510:client id="{CFBE12D7-F982-79DB-E1B4-322A664EE250}" v="1" dt="2024-12-27T19:11:22.472"/>
    <p1510:client id="{E68D3560-F252-0C61-A480-EEEE5AF7ABD7}" v="2" dt="2024-12-27T06:45:41"/>
    <p1510:client id="{EEA44013-D8B4-48E9-307C-3961E73C4F02}" v="95" dt="2024-12-27T20:43:13.377"/>
    <p1510:client id="{F9728CF7-C714-4AAF-97E6-644BCC37E9EF}" v="4731" dt="2024-12-27T18:49:43.768"/>
    <p1510:client id="{F9E9E9B2-2E6C-DED0-D8C4-DC8DBDF311F7}" v="366" dt="2024-12-27T13:48:39.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b5b82fefd6c7cfbc252f0152808617475206c86057d505c79e37bac9017a01c1::" providerId="AD" clId="Web-{C2E7D66E-6F21-BF8C-4C31-E97F079E4353}"/>
    <pc:docChg chg="addSld modSld">
      <pc:chgData name="Người dùng Khách" userId="S::urn:spo:anon#b5b82fefd6c7cfbc252f0152808617475206c86057d505c79e37bac9017a01c1::" providerId="AD" clId="Web-{C2E7D66E-6F21-BF8C-4C31-E97F079E4353}" dt="2024-12-26T07:47:08.617" v="100" actId="20577"/>
      <pc:docMkLst>
        <pc:docMk/>
      </pc:docMkLst>
      <pc:sldChg chg="add replId">
        <pc:chgData name="Người dùng Khách" userId="S::urn:spo:anon#b5b82fefd6c7cfbc252f0152808617475206c86057d505c79e37bac9017a01c1::" providerId="AD" clId="Web-{C2E7D66E-6F21-BF8C-4C31-E97F079E4353}" dt="2024-12-26T07:12:21.560" v="0"/>
        <pc:sldMkLst>
          <pc:docMk/>
          <pc:sldMk cId="2699277262" sldId="278"/>
        </pc:sldMkLst>
      </pc:sldChg>
      <pc:sldChg chg="add replId">
        <pc:chgData name="Người dùng Khách" userId="S::urn:spo:anon#b5b82fefd6c7cfbc252f0152808617475206c86057d505c79e37bac9017a01c1::" providerId="AD" clId="Web-{C2E7D66E-6F21-BF8C-4C31-E97F079E4353}" dt="2024-12-26T07:12:23.482" v="1"/>
        <pc:sldMkLst>
          <pc:docMk/>
          <pc:sldMk cId="1675975536" sldId="279"/>
        </pc:sldMkLst>
      </pc:sldChg>
      <pc:sldChg chg="modSp add replId">
        <pc:chgData name="Người dùng Khách" userId="S::urn:spo:anon#b5b82fefd6c7cfbc252f0152808617475206c86057d505c79e37bac9017a01c1::" providerId="AD" clId="Web-{C2E7D66E-6F21-BF8C-4C31-E97F079E4353}" dt="2024-12-26T07:13:47.062" v="40" actId="20577"/>
        <pc:sldMkLst>
          <pc:docMk/>
          <pc:sldMk cId="4153786576" sldId="280"/>
        </pc:sldMkLst>
        <pc:spChg chg="mod">
          <ac:chgData name="Người dùng Khách" userId="S::urn:spo:anon#b5b82fefd6c7cfbc252f0152808617475206c86057d505c79e37bac9017a01c1::" providerId="AD" clId="Web-{C2E7D66E-6F21-BF8C-4C31-E97F079E4353}" dt="2024-12-26T07:13:15.733" v="23" actId="20577"/>
          <ac:spMkLst>
            <pc:docMk/>
            <pc:sldMk cId="4153786576" sldId="280"/>
            <ac:spMk id="5" creationId="{5131D202-5F2A-ABF7-24FC-3F311F569FC5}"/>
          </ac:spMkLst>
        </pc:spChg>
        <pc:spChg chg="mod">
          <ac:chgData name="Người dùng Khách" userId="S::urn:spo:anon#b5b82fefd6c7cfbc252f0152808617475206c86057d505c79e37bac9017a01c1::" providerId="AD" clId="Web-{C2E7D66E-6F21-BF8C-4C31-E97F079E4353}" dt="2024-12-26T07:13:47.062" v="40" actId="20577"/>
          <ac:spMkLst>
            <pc:docMk/>
            <pc:sldMk cId="4153786576" sldId="280"/>
            <ac:spMk id="7" creationId="{899764A3-D264-9112-E897-17FB1C1D622B}"/>
          </ac:spMkLst>
        </pc:spChg>
      </pc:sldChg>
      <pc:sldChg chg="modSp add replId">
        <pc:chgData name="Người dùng Khách" userId="S::urn:spo:anon#b5b82fefd6c7cfbc252f0152808617475206c86057d505c79e37bac9017a01c1::" providerId="AD" clId="Web-{C2E7D66E-6F21-BF8C-4C31-E97F079E4353}" dt="2024-12-26T07:15:34.345" v="67" actId="20577"/>
        <pc:sldMkLst>
          <pc:docMk/>
          <pc:sldMk cId="2174146024" sldId="281"/>
        </pc:sldMkLst>
        <pc:spChg chg="mod">
          <ac:chgData name="Người dùng Khách" userId="S::urn:spo:anon#b5b82fefd6c7cfbc252f0152808617475206c86057d505c79e37bac9017a01c1::" providerId="AD" clId="Web-{C2E7D66E-6F21-BF8C-4C31-E97F079E4353}" dt="2024-12-26T07:15:34.345" v="67" actId="20577"/>
          <ac:spMkLst>
            <pc:docMk/>
            <pc:sldMk cId="2174146024" sldId="281"/>
            <ac:spMk id="7" creationId="{899764A3-D264-9112-E897-17FB1C1D622B}"/>
          </ac:spMkLst>
        </pc:spChg>
      </pc:sldChg>
      <pc:sldChg chg="modSp add replId">
        <pc:chgData name="Người dùng Khách" userId="S::urn:spo:anon#b5b82fefd6c7cfbc252f0152808617475206c86057d505c79e37bac9017a01c1::" providerId="AD" clId="Web-{C2E7D66E-6F21-BF8C-4C31-E97F079E4353}" dt="2024-12-26T07:14:53.923" v="66" actId="20577"/>
        <pc:sldMkLst>
          <pc:docMk/>
          <pc:sldMk cId="3408016207" sldId="282"/>
        </pc:sldMkLst>
        <pc:spChg chg="mod">
          <ac:chgData name="Người dùng Khách" userId="S::urn:spo:anon#b5b82fefd6c7cfbc252f0152808617475206c86057d505c79e37bac9017a01c1::" providerId="AD" clId="Web-{C2E7D66E-6F21-BF8C-4C31-E97F079E4353}" dt="2024-12-26T07:14:53.923" v="66" actId="20577"/>
          <ac:spMkLst>
            <pc:docMk/>
            <pc:sldMk cId="3408016207" sldId="282"/>
            <ac:spMk id="7" creationId="{899764A3-D264-9112-E897-17FB1C1D622B}"/>
          </ac:spMkLst>
        </pc:spChg>
      </pc:sldChg>
      <pc:sldChg chg="modSp add replId">
        <pc:chgData name="Người dùng Khách" userId="S::urn:spo:anon#b5b82fefd6c7cfbc252f0152808617475206c86057d505c79e37bac9017a01c1::" providerId="AD" clId="Web-{C2E7D66E-6F21-BF8C-4C31-E97F079E4353}" dt="2024-12-26T07:47:00.319" v="88" actId="20577"/>
        <pc:sldMkLst>
          <pc:docMk/>
          <pc:sldMk cId="3263160662" sldId="283"/>
        </pc:sldMkLst>
        <pc:spChg chg="mod">
          <ac:chgData name="Người dùng Khách" userId="S::urn:spo:anon#b5b82fefd6c7cfbc252f0152808617475206c86057d505c79e37bac9017a01c1::" providerId="AD" clId="Web-{C2E7D66E-6F21-BF8C-4C31-E97F079E4353}" dt="2024-12-26T07:47:00.319" v="88" actId="20577"/>
          <ac:spMkLst>
            <pc:docMk/>
            <pc:sldMk cId="3263160662" sldId="283"/>
            <ac:spMk id="5" creationId="{5131D202-5F2A-ABF7-24FC-3F311F569FC5}"/>
          </ac:spMkLst>
        </pc:spChg>
      </pc:sldChg>
      <pc:sldChg chg="modSp add replId">
        <pc:chgData name="Người dùng Khách" userId="S::urn:spo:anon#b5b82fefd6c7cfbc252f0152808617475206c86057d505c79e37bac9017a01c1::" providerId="AD" clId="Web-{C2E7D66E-6F21-BF8C-4C31-E97F079E4353}" dt="2024-12-26T07:47:08.617" v="100" actId="20577"/>
        <pc:sldMkLst>
          <pc:docMk/>
          <pc:sldMk cId="76133369" sldId="284"/>
        </pc:sldMkLst>
        <pc:spChg chg="mod">
          <ac:chgData name="Người dùng Khách" userId="S::urn:spo:anon#b5b82fefd6c7cfbc252f0152808617475206c86057d505c79e37bac9017a01c1::" providerId="AD" clId="Web-{C2E7D66E-6F21-BF8C-4C31-E97F079E4353}" dt="2024-12-26T07:47:08.617" v="100" actId="20577"/>
          <ac:spMkLst>
            <pc:docMk/>
            <pc:sldMk cId="76133369" sldId="284"/>
            <ac:spMk id="5" creationId="{5131D202-5F2A-ABF7-24FC-3F311F569FC5}"/>
          </ac:spMkLst>
        </pc:spChg>
      </pc:sldChg>
    </pc:docChg>
  </pc:docChgLst>
  <pc:docChgLst>
    <pc:chgData name="Nguyen Lam Anh 20239634" userId="S::anh.nl239634@sis.hust.edu.vn::210cb5ca-6c68-41a4-b1af-94fc960e0848" providerId="AD" clId="Web-{2A4F61B9-FF83-8407-5237-286F83A579A3}"/>
    <pc:docChg chg="modSld">
      <pc:chgData name="Nguyen Lam Anh 20239634" userId="S::anh.nl239634@sis.hust.edu.vn::210cb5ca-6c68-41a4-b1af-94fc960e0848" providerId="AD" clId="Web-{2A4F61B9-FF83-8407-5237-286F83A579A3}" dt="2024-12-27T05:23:58.434" v="267" actId="14100"/>
      <pc:docMkLst>
        <pc:docMk/>
      </pc:docMkLst>
      <pc:sldChg chg="modSp">
        <pc:chgData name="Nguyen Lam Anh 20239634" userId="S::anh.nl239634@sis.hust.edu.vn::210cb5ca-6c68-41a4-b1af-94fc960e0848" providerId="AD" clId="Web-{2A4F61B9-FF83-8407-5237-286F83A579A3}" dt="2024-12-27T05:23:58.434" v="267" actId="14100"/>
        <pc:sldMkLst>
          <pc:docMk/>
          <pc:sldMk cId="3046895409" sldId="289"/>
        </pc:sldMkLst>
        <pc:spChg chg="mod">
          <ac:chgData name="Nguyen Lam Anh 20239634" userId="S::anh.nl239634@sis.hust.edu.vn::210cb5ca-6c68-41a4-b1af-94fc960e0848" providerId="AD" clId="Web-{2A4F61B9-FF83-8407-5237-286F83A579A3}" dt="2024-12-27T05:23:58.434" v="267" actId="14100"/>
          <ac:spMkLst>
            <pc:docMk/>
            <pc:sldMk cId="3046895409" sldId="289"/>
            <ac:spMk id="4" creationId="{07F18B73-1A73-ABDF-E308-13B98E971697}"/>
          </ac:spMkLst>
        </pc:spChg>
      </pc:sldChg>
    </pc:docChg>
  </pc:docChgLst>
  <pc:docChgLst>
    <pc:chgData name="Nguyen Lam Anh 20239634" userId="S::anh.nl239634@sis.hust.edu.vn::210cb5ca-6c68-41a4-b1af-94fc960e0848" providerId="AD" clId="Web-{264F44E2-EE0F-5760-6F56-9FECBE8306F4}"/>
    <pc:docChg chg="addSld delSld modSld sldOrd">
      <pc:chgData name="Nguyen Lam Anh 20239634" userId="S::anh.nl239634@sis.hust.edu.vn::210cb5ca-6c68-41a4-b1af-94fc960e0848" providerId="AD" clId="Web-{264F44E2-EE0F-5760-6F56-9FECBE8306F4}" dt="2024-12-26T16:16:56.733" v="104"/>
      <pc:docMkLst>
        <pc:docMk/>
      </pc:docMkLst>
      <pc:sldChg chg="modSp">
        <pc:chgData name="Nguyen Lam Anh 20239634" userId="S::anh.nl239634@sis.hust.edu.vn::210cb5ca-6c68-41a4-b1af-94fc960e0848" providerId="AD" clId="Web-{264F44E2-EE0F-5760-6F56-9FECBE8306F4}" dt="2024-12-26T16:13:51.447" v="86"/>
        <pc:sldMkLst>
          <pc:docMk/>
          <pc:sldMk cId="2751358436" sldId="266"/>
        </pc:sldMkLst>
        <pc:graphicFrameChg chg="mod modGraphic">
          <ac:chgData name="Nguyen Lam Anh 20239634" userId="S::anh.nl239634@sis.hust.edu.vn::210cb5ca-6c68-41a4-b1af-94fc960e0848" providerId="AD" clId="Web-{264F44E2-EE0F-5760-6F56-9FECBE8306F4}" dt="2024-12-26T16:13:51.447" v="86"/>
          <ac:graphicFrameMkLst>
            <pc:docMk/>
            <pc:sldMk cId="2751358436" sldId="266"/>
            <ac:graphicFrameMk id="7" creationId="{1AF75587-CBB1-57B7-A949-A8990A9ACA28}"/>
          </ac:graphicFrameMkLst>
        </pc:graphicFrameChg>
      </pc:sldChg>
      <pc:sldChg chg="ord">
        <pc:chgData name="Nguyen Lam Anh 20239634" userId="S::anh.nl239634@sis.hust.edu.vn::210cb5ca-6c68-41a4-b1af-94fc960e0848" providerId="AD" clId="Web-{264F44E2-EE0F-5760-6F56-9FECBE8306F4}" dt="2024-12-26T16:15:21.574" v="90"/>
        <pc:sldMkLst>
          <pc:docMk/>
          <pc:sldMk cId="2699277262" sldId="278"/>
        </pc:sldMkLst>
      </pc:sldChg>
      <pc:sldChg chg="addSp delSp modSp">
        <pc:chgData name="Nguyen Lam Anh 20239634" userId="S::anh.nl239634@sis.hust.edu.vn::210cb5ca-6c68-41a4-b1af-94fc960e0848" providerId="AD" clId="Web-{264F44E2-EE0F-5760-6F56-9FECBE8306F4}" dt="2024-12-26T16:16:56.733" v="104"/>
        <pc:sldMkLst>
          <pc:docMk/>
          <pc:sldMk cId="1675975536" sldId="279"/>
        </pc:sldMkLst>
        <pc:spChg chg="add del mod">
          <ac:chgData name="Nguyen Lam Anh 20239634" userId="S::anh.nl239634@sis.hust.edu.vn::210cb5ca-6c68-41a4-b1af-94fc960e0848" providerId="AD" clId="Web-{264F44E2-EE0F-5760-6F56-9FECBE8306F4}" dt="2024-12-26T16:16:54.264" v="102"/>
          <ac:spMkLst>
            <pc:docMk/>
            <pc:sldMk cId="1675975536" sldId="279"/>
            <ac:spMk id="3" creationId="{6EF6D9E0-9652-D1E9-C508-F1C6E13C2423}"/>
          </ac:spMkLst>
        </pc:spChg>
        <pc:spChg chg="add del mod">
          <ac:chgData name="Nguyen Lam Anh 20239634" userId="S::anh.nl239634@sis.hust.edu.vn::210cb5ca-6c68-41a4-b1af-94fc960e0848" providerId="AD" clId="Web-{264F44E2-EE0F-5760-6F56-9FECBE8306F4}" dt="2024-12-26T16:16:56.733" v="104"/>
          <ac:spMkLst>
            <pc:docMk/>
            <pc:sldMk cId="1675975536" sldId="279"/>
            <ac:spMk id="4" creationId="{2F7F9034-7364-BC7D-B270-DA3C27C927A7}"/>
          </ac:spMkLst>
        </pc:spChg>
      </pc:sldChg>
      <pc:sldChg chg="ord">
        <pc:chgData name="Nguyen Lam Anh 20239634" userId="S::anh.nl239634@sis.hust.edu.vn::210cb5ca-6c68-41a4-b1af-94fc960e0848" providerId="AD" clId="Web-{264F44E2-EE0F-5760-6F56-9FECBE8306F4}" dt="2024-12-26T16:12:27.022" v="0"/>
        <pc:sldMkLst>
          <pc:docMk/>
          <pc:sldMk cId="3408016207" sldId="282"/>
        </pc:sldMkLst>
      </pc:sldChg>
      <pc:sldChg chg="new">
        <pc:chgData name="Nguyen Lam Anh 20239634" userId="S::anh.nl239634@sis.hust.edu.vn::210cb5ca-6c68-41a4-b1af-94fc960e0848" providerId="AD" clId="Web-{264F44E2-EE0F-5760-6F56-9FECBE8306F4}" dt="2024-12-26T16:12:39.429" v="1"/>
        <pc:sldMkLst>
          <pc:docMk/>
          <pc:sldMk cId="2646386385" sldId="285"/>
        </pc:sldMkLst>
      </pc:sldChg>
      <pc:sldChg chg="new">
        <pc:chgData name="Nguyen Lam Anh 20239634" userId="S::anh.nl239634@sis.hust.edu.vn::210cb5ca-6c68-41a4-b1af-94fc960e0848" providerId="AD" clId="Web-{264F44E2-EE0F-5760-6F56-9FECBE8306F4}" dt="2024-12-26T16:12:42.288" v="2"/>
        <pc:sldMkLst>
          <pc:docMk/>
          <pc:sldMk cId="2011905144" sldId="286"/>
        </pc:sldMkLst>
      </pc:sldChg>
      <pc:sldChg chg="add del">
        <pc:chgData name="Nguyen Lam Anh 20239634" userId="S::anh.nl239634@sis.hust.edu.vn::210cb5ca-6c68-41a4-b1af-94fc960e0848" providerId="AD" clId="Web-{264F44E2-EE0F-5760-6F56-9FECBE8306F4}" dt="2024-12-26T16:15:32.121" v="92"/>
        <pc:sldMkLst>
          <pc:docMk/>
          <pc:sldMk cId="2439670364" sldId="287"/>
        </pc:sldMkLst>
      </pc:sldChg>
      <pc:sldChg chg="modSp add replId">
        <pc:chgData name="Nguyen Lam Anh 20239634" userId="S::anh.nl239634@sis.hust.edu.vn::210cb5ca-6c68-41a4-b1af-94fc960e0848" providerId="AD" clId="Web-{264F44E2-EE0F-5760-6F56-9FECBE8306F4}" dt="2024-12-26T16:16:55.780" v="103" actId="20577"/>
        <pc:sldMkLst>
          <pc:docMk/>
          <pc:sldMk cId="3518133599" sldId="287"/>
        </pc:sldMkLst>
        <pc:spChg chg="mod">
          <ac:chgData name="Nguyen Lam Anh 20239634" userId="S::anh.nl239634@sis.hust.edu.vn::210cb5ca-6c68-41a4-b1af-94fc960e0848" providerId="AD" clId="Web-{264F44E2-EE0F-5760-6F56-9FECBE8306F4}" dt="2024-12-26T16:16:55.780" v="103" actId="20577"/>
          <ac:spMkLst>
            <pc:docMk/>
            <pc:sldMk cId="3518133599" sldId="287"/>
            <ac:spMk id="7" creationId="{899764A3-D264-9112-E897-17FB1C1D622B}"/>
          </ac:spMkLst>
        </pc:spChg>
      </pc:sldChg>
    </pc:docChg>
  </pc:docChgLst>
  <pc:docChgLst>
    <pc:chgData name="Lam Thanh Minh 20233526" userId="S::minh.lt233526@sis.hust.edu.vn::6aad7ab7-68d7-48d5-b09c-b81e135fafe9" providerId="AD" clId="Web-{144120C9-DB55-2E5E-35BD-A36E850424E9}"/>
    <pc:docChg chg="modSld">
      <pc:chgData name="Lam Thanh Minh 20233526" userId="S::minh.lt233526@sis.hust.edu.vn::6aad7ab7-68d7-48d5-b09c-b81e135fafe9" providerId="AD" clId="Web-{144120C9-DB55-2E5E-35BD-A36E850424E9}" dt="2024-12-26T13:46:28.667" v="662" actId="20577"/>
      <pc:docMkLst>
        <pc:docMk/>
      </pc:docMkLst>
      <pc:sldChg chg="addSp modSp">
        <pc:chgData name="Lam Thanh Minh 20233526" userId="S::minh.lt233526@sis.hust.edu.vn::6aad7ab7-68d7-48d5-b09c-b81e135fafe9" providerId="AD" clId="Web-{144120C9-DB55-2E5E-35BD-A36E850424E9}" dt="2024-12-26T13:46:18.558" v="659" actId="20577"/>
        <pc:sldMkLst>
          <pc:docMk/>
          <pc:sldMk cId="4110403762" sldId="277"/>
        </pc:sldMkLst>
        <pc:spChg chg="add mod">
          <ac:chgData name="Lam Thanh Minh 20233526" userId="S::minh.lt233526@sis.hust.edu.vn::6aad7ab7-68d7-48d5-b09c-b81e135fafe9" providerId="AD" clId="Web-{144120C9-DB55-2E5E-35BD-A36E850424E9}" dt="2024-12-26T13:46:18.558" v="659" actId="20577"/>
          <ac:spMkLst>
            <pc:docMk/>
            <pc:sldMk cId="4110403762" sldId="277"/>
            <ac:spMk id="4" creationId="{3366C2FD-62C5-2AD0-CB33-F7248DD22E52}"/>
          </ac:spMkLst>
        </pc:spChg>
        <pc:spChg chg="mod">
          <ac:chgData name="Lam Thanh Minh 20233526" userId="S::minh.lt233526@sis.hust.edu.vn::6aad7ab7-68d7-48d5-b09c-b81e135fafe9" providerId="AD" clId="Web-{144120C9-DB55-2E5E-35BD-A36E850424E9}" dt="2024-12-26T12:17:26.635" v="16" actId="20577"/>
          <ac:spMkLst>
            <pc:docMk/>
            <pc:sldMk cId="4110403762" sldId="277"/>
            <ac:spMk id="7" creationId="{899764A3-D264-9112-E897-17FB1C1D622B}"/>
          </ac:spMkLst>
        </pc:spChg>
      </pc:sldChg>
      <pc:sldChg chg="modSp">
        <pc:chgData name="Lam Thanh Minh 20233526" userId="S::minh.lt233526@sis.hust.edu.vn::6aad7ab7-68d7-48d5-b09c-b81e135fafe9" providerId="AD" clId="Web-{144120C9-DB55-2E5E-35BD-A36E850424E9}" dt="2024-12-26T13:46:28.667" v="662" actId="20577"/>
        <pc:sldMkLst>
          <pc:docMk/>
          <pc:sldMk cId="2699277262" sldId="278"/>
        </pc:sldMkLst>
        <pc:spChg chg="mod">
          <ac:chgData name="Lam Thanh Minh 20233526" userId="S::minh.lt233526@sis.hust.edu.vn::6aad7ab7-68d7-48d5-b09c-b81e135fafe9" providerId="AD" clId="Web-{144120C9-DB55-2E5E-35BD-A36E850424E9}" dt="2024-12-26T13:46:28.667" v="662" actId="20577"/>
          <ac:spMkLst>
            <pc:docMk/>
            <pc:sldMk cId="2699277262" sldId="278"/>
            <ac:spMk id="7" creationId="{899764A3-D264-9112-E897-17FB1C1D622B}"/>
          </ac:spMkLst>
        </pc:spChg>
      </pc:sldChg>
    </pc:docChg>
  </pc:docChgLst>
  <pc:docChgLst>
    <pc:chgData name="Nguyen Lam Anh 20239634" userId="210cb5ca-6c68-41a4-b1af-94fc960e0848" providerId="ADAL" clId="{F9728CF7-C714-4AAF-97E6-644BCC37E9EF}"/>
    <pc:docChg chg="undo custSel addSld delSld modSld sldOrd">
      <pc:chgData name="Nguyen Lam Anh 20239634" userId="210cb5ca-6c68-41a4-b1af-94fc960e0848" providerId="ADAL" clId="{F9728CF7-C714-4AAF-97E6-644BCC37E9EF}" dt="2024-12-28T03:24:54.009" v="6168" actId="478"/>
      <pc:docMkLst>
        <pc:docMk/>
      </pc:docMkLst>
      <pc:sldChg chg="modTransition">
        <pc:chgData name="Nguyen Lam Anh 20239634" userId="210cb5ca-6c68-41a4-b1af-94fc960e0848" providerId="ADAL" clId="{F9728CF7-C714-4AAF-97E6-644BCC37E9EF}" dt="2024-12-27T06:17:56.055" v="5946"/>
        <pc:sldMkLst>
          <pc:docMk/>
          <pc:sldMk cId="743172911" sldId="257"/>
        </pc:sldMkLst>
      </pc:sldChg>
      <pc:sldChg chg="modTransition">
        <pc:chgData name="Nguyen Lam Anh 20239634" userId="210cb5ca-6c68-41a4-b1af-94fc960e0848" providerId="ADAL" clId="{F9728CF7-C714-4AAF-97E6-644BCC37E9EF}" dt="2024-12-27T06:18:03.379" v="5948"/>
        <pc:sldMkLst>
          <pc:docMk/>
          <pc:sldMk cId="64084651" sldId="261"/>
        </pc:sldMkLst>
      </pc:sldChg>
      <pc:sldChg chg="modTransition">
        <pc:chgData name="Nguyen Lam Anh 20239634" userId="210cb5ca-6c68-41a4-b1af-94fc960e0848" providerId="ADAL" clId="{F9728CF7-C714-4AAF-97E6-644BCC37E9EF}" dt="2024-12-27T06:17:59.736" v="5947"/>
        <pc:sldMkLst>
          <pc:docMk/>
          <pc:sldMk cId="292364014" sldId="265"/>
        </pc:sldMkLst>
      </pc:sldChg>
      <pc:sldChg chg="addSp delSp modSp del mod modTransition">
        <pc:chgData name="Nguyen Lam Anh 20239634" userId="210cb5ca-6c68-41a4-b1af-94fc960e0848" providerId="ADAL" clId="{F9728CF7-C714-4AAF-97E6-644BCC37E9EF}" dt="2024-12-27T06:18:11.600" v="5950"/>
        <pc:sldMkLst>
          <pc:docMk/>
          <pc:sldMk cId="2751358436" sldId="266"/>
        </pc:sldMkLst>
        <pc:spChg chg="mod">
          <ac:chgData name="Nguyen Lam Anh 20239634" userId="210cb5ca-6c68-41a4-b1af-94fc960e0848" providerId="ADAL" clId="{F9728CF7-C714-4AAF-97E6-644BCC37E9EF}" dt="2024-12-26T18:24:40.264" v="3592" actId="20577"/>
          <ac:spMkLst>
            <pc:docMk/>
            <pc:sldMk cId="2751358436" sldId="266"/>
            <ac:spMk id="3" creationId="{F39C6F49-1887-4BE4-A583-FB79B8A22935}"/>
          </ac:spMkLst>
        </pc:spChg>
        <pc:picChg chg="add del mod">
          <ac:chgData name="Nguyen Lam Anh 20239634" userId="210cb5ca-6c68-41a4-b1af-94fc960e0848" providerId="ADAL" clId="{F9728CF7-C714-4AAF-97E6-644BCC37E9EF}" dt="2024-12-26T17:58:42.898" v="3363" actId="478"/>
          <ac:picMkLst>
            <pc:docMk/>
            <pc:sldMk cId="2751358436" sldId="266"/>
            <ac:picMk id="4" creationId="{4AFEBC8B-C22B-18F0-8441-CE225703E3CC}"/>
          </ac:picMkLst>
        </pc:picChg>
        <pc:picChg chg="add del ord">
          <ac:chgData name="Nguyen Lam Anh 20239634" userId="210cb5ca-6c68-41a4-b1af-94fc960e0848" providerId="ADAL" clId="{F9728CF7-C714-4AAF-97E6-644BCC37E9EF}" dt="2024-12-26T17:59:05.869" v="3366" actId="478"/>
          <ac:picMkLst>
            <pc:docMk/>
            <pc:sldMk cId="2751358436" sldId="266"/>
            <ac:picMk id="5" creationId="{C22865CB-A384-C900-4B0B-FAF7B7DD25AB}"/>
          </ac:picMkLst>
        </pc:picChg>
      </pc:sldChg>
      <pc:sldChg chg="del">
        <pc:chgData name="Nguyen Lam Anh 20239634" userId="210cb5ca-6c68-41a4-b1af-94fc960e0848" providerId="ADAL" clId="{F9728CF7-C714-4AAF-97E6-644BCC37E9EF}" dt="2024-12-26T17:57:01.984" v="3358" actId="47"/>
        <pc:sldMkLst>
          <pc:docMk/>
          <pc:sldMk cId="3194012731" sldId="267"/>
        </pc:sldMkLst>
      </pc:sldChg>
      <pc:sldChg chg="modTransition">
        <pc:chgData name="Nguyen Lam Anh 20239634" userId="210cb5ca-6c68-41a4-b1af-94fc960e0848" providerId="ADAL" clId="{F9728CF7-C714-4AAF-97E6-644BCC37E9EF}" dt="2024-12-27T06:19:31.681" v="5965"/>
        <pc:sldMkLst>
          <pc:docMk/>
          <pc:sldMk cId="2830535683" sldId="269"/>
        </pc:sldMkLst>
      </pc:sldChg>
      <pc:sldChg chg="mod modShow">
        <pc:chgData name="Nguyen Lam Anh 20239634" userId="210cb5ca-6c68-41a4-b1af-94fc960e0848" providerId="ADAL" clId="{F9728CF7-C714-4AAF-97E6-644BCC37E9EF}" dt="2024-12-26T18:23:44.293" v="3565" actId="729"/>
        <pc:sldMkLst>
          <pc:docMk/>
          <pc:sldMk cId="1341840600" sldId="270"/>
        </pc:sldMkLst>
      </pc:sldChg>
      <pc:sldChg chg="del">
        <pc:chgData name="Nguyen Lam Anh 20239634" userId="210cb5ca-6c68-41a4-b1af-94fc960e0848" providerId="ADAL" clId="{F9728CF7-C714-4AAF-97E6-644BCC37E9EF}" dt="2024-12-26T17:57:00.773" v="3357" actId="47"/>
        <pc:sldMkLst>
          <pc:docMk/>
          <pc:sldMk cId="3651498809" sldId="271"/>
        </pc:sldMkLst>
      </pc:sldChg>
      <pc:sldChg chg="del">
        <pc:chgData name="Nguyen Lam Anh 20239634" userId="210cb5ca-6c68-41a4-b1af-94fc960e0848" providerId="ADAL" clId="{F9728CF7-C714-4AAF-97E6-644BCC37E9EF}" dt="2024-12-26T17:56:59.862" v="3356" actId="47"/>
        <pc:sldMkLst>
          <pc:docMk/>
          <pc:sldMk cId="644728685" sldId="272"/>
        </pc:sldMkLst>
      </pc:sldChg>
      <pc:sldChg chg="del">
        <pc:chgData name="Nguyen Lam Anh 20239634" userId="210cb5ca-6c68-41a4-b1af-94fc960e0848" providerId="ADAL" clId="{F9728CF7-C714-4AAF-97E6-644BCC37E9EF}" dt="2024-12-26T17:56:58.902" v="3355" actId="47"/>
        <pc:sldMkLst>
          <pc:docMk/>
          <pc:sldMk cId="2581069546" sldId="273"/>
        </pc:sldMkLst>
      </pc:sldChg>
      <pc:sldChg chg="del">
        <pc:chgData name="Nguyen Lam Anh 20239634" userId="210cb5ca-6c68-41a4-b1af-94fc960e0848" providerId="ADAL" clId="{F9728CF7-C714-4AAF-97E6-644BCC37E9EF}" dt="2024-12-26T17:56:55.805" v="3353" actId="47"/>
        <pc:sldMkLst>
          <pc:docMk/>
          <pc:sldMk cId="1130957413" sldId="274"/>
        </pc:sldMkLst>
      </pc:sldChg>
      <pc:sldChg chg="modTransition">
        <pc:chgData name="Nguyen Lam Anh 20239634" userId="210cb5ca-6c68-41a4-b1af-94fc960e0848" providerId="ADAL" clId="{F9728CF7-C714-4AAF-97E6-644BCC37E9EF}" dt="2024-12-27T06:12:07.452" v="5945"/>
        <pc:sldMkLst>
          <pc:docMk/>
          <pc:sldMk cId="1082086453" sldId="275"/>
        </pc:sldMkLst>
      </pc:sldChg>
      <pc:sldChg chg="addSp delSp modSp mod modShow">
        <pc:chgData name="Nguyen Lam Anh 20239634" userId="210cb5ca-6c68-41a4-b1af-94fc960e0848" providerId="ADAL" clId="{F9728CF7-C714-4AAF-97E6-644BCC37E9EF}" dt="2024-12-26T18:25:17.729" v="3636" actId="20577"/>
        <pc:sldMkLst>
          <pc:docMk/>
          <pc:sldMk cId="762568128" sldId="276"/>
        </pc:sldMkLst>
        <pc:spChg chg="mod">
          <ac:chgData name="Nguyen Lam Anh 20239634" userId="210cb5ca-6c68-41a4-b1af-94fc960e0848" providerId="ADAL" clId="{F9728CF7-C714-4AAF-97E6-644BCC37E9EF}" dt="2024-12-26T18:25:17.729" v="3636" actId="20577"/>
          <ac:spMkLst>
            <pc:docMk/>
            <pc:sldMk cId="762568128" sldId="276"/>
            <ac:spMk id="5" creationId="{5131D202-5F2A-ABF7-24FC-3F311F569FC5}"/>
          </ac:spMkLst>
        </pc:spChg>
        <pc:picChg chg="add del">
          <ac:chgData name="Nguyen Lam Anh 20239634" userId="210cb5ca-6c68-41a4-b1af-94fc960e0848" providerId="ADAL" clId="{F9728CF7-C714-4AAF-97E6-644BCC37E9EF}" dt="2024-12-26T18:20:49.405" v="3462" actId="478"/>
          <ac:picMkLst>
            <pc:docMk/>
            <pc:sldMk cId="762568128" sldId="276"/>
            <ac:picMk id="3" creationId="{3C9A0180-853F-5C60-492E-CA476FA9F1C8}"/>
          </ac:picMkLst>
        </pc:picChg>
      </pc:sldChg>
      <pc:sldChg chg="mod modShow">
        <pc:chgData name="Nguyen Lam Anh 20239634" userId="210cb5ca-6c68-41a4-b1af-94fc960e0848" providerId="ADAL" clId="{F9728CF7-C714-4AAF-97E6-644BCC37E9EF}" dt="2024-12-26T18:24:01.266" v="3568" actId="729"/>
        <pc:sldMkLst>
          <pc:docMk/>
          <pc:sldMk cId="4110403762" sldId="277"/>
        </pc:sldMkLst>
      </pc:sldChg>
      <pc:sldChg chg="del">
        <pc:chgData name="Nguyen Lam Anh 20239634" userId="210cb5ca-6c68-41a4-b1af-94fc960e0848" providerId="ADAL" clId="{F9728CF7-C714-4AAF-97E6-644BCC37E9EF}" dt="2024-12-26T17:56:57.378" v="3354" actId="47"/>
        <pc:sldMkLst>
          <pc:docMk/>
          <pc:sldMk cId="2699277262" sldId="278"/>
        </pc:sldMkLst>
      </pc:sldChg>
      <pc:sldChg chg="addSp delSp modSp mod modShow">
        <pc:chgData name="Nguyen Lam Anh 20239634" userId="210cb5ca-6c68-41a4-b1af-94fc960e0848" providerId="ADAL" clId="{F9728CF7-C714-4AAF-97E6-644BCC37E9EF}" dt="2024-12-26T18:24:03.518" v="3569" actId="729"/>
        <pc:sldMkLst>
          <pc:docMk/>
          <pc:sldMk cId="1675975536" sldId="279"/>
        </pc:sldMkLst>
        <pc:spChg chg="add mod">
          <ac:chgData name="Nguyen Lam Anh 20239634" userId="210cb5ca-6c68-41a4-b1af-94fc960e0848" providerId="ADAL" clId="{F9728CF7-C714-4AAF-97E6-644BCC37E9EF}" dt="2024-12-26T16:38:54.128" v="658" actId="14100"/>
          <ac:spMkLst>
            <pc:docMk/>
            <pc:sldMk cId="1675975536" sldId="279"/>
            <ac:spMk id="6" creationId="{2F96DE88-0D13-949E-7CEC-D7B7D33007D8}"/>
          </ac:spMkLst>
        </pc:spChg>
        <pc:picChg chg="add del mod">
          <ac:chgData name="Nguyen Lam Anh 20239634" userId="210cb5ca-6c68-41a4-b1af-94fc960e0848" providerId="ADAL" clId="{F9728CF7-C714-4AAF-97E6-644BCC37E9EF}" dt="2024-12-26T16:38:41.667" v="655" actId="21"/>
          <ac:picMkLst>
            <pc:docMk/>
            <pc:sldMk cId="1675975536" sldId="279"/>
            <ac:picMk id="9" creationId="{20A95726-F04A-A649-AA9C-5401653760D3}"/>
          </ac:picMkLst>
        </pc:picChg>
      </pc:sldChg>
      <pc:sldChg chg="modTransition">
        <pc:chgData name="Nguyen Lam Anh 20239634" userId="210cb5ca-6c68-41a4-b1af-94fc960e0848" providerId="ADAL" clId="{F9728CF7-C714-4AAF-97E6-644BCC37E9EF}" dt="2024-12-27T06:19:01.952" v="5959"/>
        <pc:sldMkLst>
          <pc:docMk/>
          <pc:sldMk cId="4153786576" sldId="280"/>
        </pc:sldMkLst>
      </pc:sldChg>
      <pc:sldChg chg="del">
        <pc:chgData name="Nguyen Lam Anh 20239634" userId="210cb5ca-6c68-41a4-b1af-94fc960e0848" providerId="ADAL" clId="{F9728CF7-C714-4AAF-97E6-644BCC37E9EF}" dt="2024-12-26T18:46:26.550" v="3970" actId="47"/>
        <pc:sldMkLst>
          <pc:docMk/>
          <pc:sldMk cId="2174146024" sldId="281"/>
        </pc:sldMkLst>
      </pc:sldChg>
      <pc:sldChg chg="modTransition">
        <pc:chgData name="Nguyen Lam Anh 20239634" userId="210cb5ca-6c68-41a4-b1af-94fc960e0848" providerId="ADAL" clId="{F9728CF7-C714-4AAF-97E6-644BCC37E9EF}" dt="2024-12-27T06:19:07.191" v="5960"/>
        <pc:sldMkLst>
          <pc:docMk/>
          <pc:sldMk cId="3408016207" sldId="282"/>
        </pc:sldMkLst>
      </pc:sldChg>
      <pc:sldChg chg="addSp modSp mod modTransition">
        <pc:chgData name="Nguyen Lam Anh 20239634" userId="210cb5ca-6c68-41a4-b1af-94fc960e0848" providerId="ADAL" clId="{F9728CF7-C714-4AAF-97E6-644BCC37E9EF}" dt="2024-12-27T06:19:16.263" v="5962"/>
        <pc:sldMkLst>
          <pc:docMk/>
          <pc:sldMk cId="3263160662" sldId="283"/>
        </pc:sldMkLst>
        <pc:spChg chg="add mod">
          <ac:chgData name="Nguyen Lam Anh 20239634" userId="210cb5ca-6c68-41a4-b1af-94fc960e0848" providerId="ADAL" clId="{F9728CF7-C714-4AAF-97E6-644BCC37E9EF}" dt="2024-12-26T18:59:11.036" v="4082" actId="1076"/>
          <ac:spMkLst>
            <pc:docMk/>
            <pc:sldMk cId="3263160662" sldId="283"/>
            <ac:spMk id="3" creationId="{D23F4571-AD2B-26EB-37F3-DF3FD94C37E7}"/>
          </ac:spMkLst>
        </pc:spChg>
        <pc:spChg chg="mod">
          <ac:chgData name="Nguyen Lam Anh 20239634" userId="210cb5ca-6c68-41a4-b1af-94fc960e0848" providerId="ADAL" clId="{F9728CF7-C714-4AAF-97E6-644BCC37E9EF}" dt="2024-12-26T17:23:05.462" v="1649" actId="20577"/>
          <ac:spMkLst>
            <pc:docMk/>
            <pc:sldMk cId="3263160662" sldId="283"/>
            <ac:spMk id="7" creationId="{899764A3-D264-9112-E897-17FB1C1D622B}"/>
          </ac:spMkLst>
        </pc:spChg>
      </pc:sldChg>
      <pc:sldChg chg="addSp delSp modSp mod modTransition">
        <pc:chgData name="Nguyen Lam Anh 20239634" userId="210cb5ca-6c68-41a4-b1af-94fc960e0848" providerId="ADAL" clId="{F9728CF7-C714-4AAF-97E6-644BCC37E9EF}" dt="2024-12-27T06:19:20.697" v="5963"/>
        <pc:sldMkLst>
          <pc:docMk/>
          <pc:sldMk cId="76133369" sldId="284"/>
        </pc:sldMkLst>
        <pc:spChg chg="add del mod">
          <ac:chgData name="Nguyen Lam Anh 20239634" userId="210cb5ca-6c68-41a4-b1af-94fc960e0848" providerId="ADAL" clId="{F9728CF7-C714-4AAF-97E6-644BCC37E9EF}" dt="2024-12-26T18:01:42.652" v="3375"/>
          <ac:spMkLst>
            <pc:docMk/>
            <pc:sldMk cId="76133369" sldId="284"/>
            <ac:spMk id="3" creationId="{AD34C0EA-7326-CBBD-1822-F3F1D632FC8B}"/>
          </ac:spMkLst>
        </pc:spChg>
        <pc:spChg chg="add del mod">
          <ac:chgData name="Nguyen Lam Anh 20239634" userId="210cb5ca-6c68-41a4-b1af-94fc960e0848" providerId="ADAL" clId="{F9728CF7-C714-4AAF-97E6-644BCC37E9EF}" dt="2024-12-26T18:55:52.648" v="4042"/>
          <ac:spMkLst>
            <pc:docMk/>
            <pc:sldMk cId="76133369" sldId="284"/>
            <ac:spMk id="3" creationId="{FD664CBB-778F-3930-36D1-A316A3587CE3}"/>
          </ac:spMkLst>
        </pc:spChg>
        <pc:spChg chg="add mod">
          <ac:chgData name="Nguyen Lam Anh 20239634" userId="210cb5ca-6c68-41a4-b1af-94fc960e0848" providerId="ADAL" clId="{F9728CF7-C714-4AAF-97E6-644BCC37E9EF}" dt="2024-12-26T19:09:09.725" v="5439" actId="14100"/>
          <ac:spMkLst>
            <pc:docMk/>
            <pc:sldMk cId="76133369" sldId="284"/>
            <ac:spMk id="4" creationId="{1A271C46-EBCD-E132-71F5-38FDE43DCE6D}"/>
          </ac:spMkLst>
        </pc:spChg>
        <pc:spChg chg="mod">
          <ac:chgData name="Nguyen Lam Anh 20239634" userId="210cb5ca-6c68-41a4-b1af-94fc960e0848" providerId="ADAL" clId="{F9728CF7-C714-4AAF-97E6-644BCC37E9EF}" dt="2024-12-26T17:23:41.089" v="1793" actId="20577"/>
          <ac:spMkLst>
            <pc:docMk/>
            <pc:sldMk cId="76133369" sldId="284"/>
            <ac:spMk id="7" creationId="{899764A3-D264-9112-E897-17FB1C1D622B}"/>
          </ac:spMkLst>
        </pc:spChg>
        <pc:picChg chg="add mod">
          <ac:chgData name="Nguyen Lam Anh 20239634" userId="210cb5ca-6c68-41a4-b1af-94fc960e0848" providerId="ADAL" clId="{F9728CF7-C714-4AAF-97E6-644BCC37E9EF}" dt="2024-12-26T19:10:30.779" v="5463" actId="1076"/>
          <ac:picMkLst>
            <pc:docMk/>
            <pc:sldMk cId="76133369" sldId="284"/>
            <ac:picMk id="6" creationId="{E1EFA1C9-C4D9-ACC0-6568-C83E37DDD9F6}"/>
          </ac:picMkLst>
        </pc:picChg>
        <pc:picChg chg="add mod">
          <ac:chgData name="Nguyen Lam Anh 20239634" userId="210cb5ca-6c68-41a4-b1af-94fc960e0848" providerId="ADAL" clId="{F9728CF7-C714-4AAF-97E6-644BCC37E9EF}" dt="2024-12-26T19:10:26.264" v="5461" actId="1076"/>
          <ac:picMkLst>
            <pc:docMk/>
            <pc:sldMk cId="76133369" sldId="284"/>
            <ac:picMk id="8" creationId="{127D667A-4084-9804-5C6D-71FC0D53B15A}"/>
          </ac:picMkLst>
        </pc:picChg>
      </pc:sldChg>
      <pc:sldChg chg="addSp delSp modSp add del mod">
        <pc:chgData name="Nguyen Lam Anh 20239634" userId="210cb5ca-6c68-41a4-b1af-94fc960e0848" providerId="ADAL" clId="{F9728CF7-C714-4AAF-97E6-644BCC37E9EF}" dt="2024-12-26T18:24:12.458" v="3572" actId="47"/>
        <pc:sldMkLst>
          <pc:docMk/>
          <pc:sldMk cId="2646386385" sldId="285"/>
        </pc:sldMkLst>
        <pc:spChg chg="del">
          <ac:chgData name="Nguyen Lam Anh 20239634" userId="210cb5ca-6c68-41a4-b1af-94fc960e0848" providerId="ADAL" clId="{F9728CF7-C714-4AAF-97E6-644BCC37E9EF}" dt="2024-12-26T17:07:44.160" v="1271" actId="21"/>
          <ac:spMkLst>
            <pc:docMk/>
            <pc:sldMk cId="2646386385" sldId="285"/>
            <ac:spMk id="3" creationId="{4EE6F44F-F90D-808E-3AED-3DBCE6BC677C}"/>
          </ac:spMkLst>
        </pc:spChg>
        <pc:spChg chg="del">
          <ac:chgData name="Nguyen Lam Anh 20239634" userId="210cb5ca-6c68-41a4-b1af-94fc960e0848" providerId="ADAL" clId="{F9728CF7-C714-4AAF-97E6-644BCC37E9EF}" dt="2024-12-26T17:07:47.366" v="1272" actId="21"/>
          <ac:spMkLst>
            <pc:docMk/>
            <pc:sldMk cId="2646386385" sldId="285"/>
            <ac:spMk id="4" creationId="{0D384974-C9DE-D53C-AE27-B4096BDF616C}"/>
          </ac:spMkLst>
        </pc:spChg>
        <pc:spChg chg="mod">
          <ac:chgData name="Nguyen Lam Anh 20239634" userId="210cb5ca-6c68-41a4-b1af-94fc960e0848" providerId="ADAL" clId="{F9728CF7-C714-4AAF-97E6-644BCC37E9EF}" dt="2024-12-26T17:07:50.765" v="1274" actId="20577"/>
          <ac:spMkLst>
            <pc:docMk/>
            <pc:sldMk cId="2646386385" sldId="285"/>
            <ac:spMk id="5" creationId="{C4C35718-6CFF-8F31-55CD-7D20D306125A}"/>
          </ac:spMkLst>
        </pc:spChg>
        <pc:spChg chg="add mod">
          <ac:chgData name="Nguyen Lam Anh 20239634" userId="210cb5ca-6c68-41a4-b1af-94fc960e0848" providerId="ADAL" clId="{F9728CF7-C714-4AAF-97E6-644BCC37E9EF}" dt="2024-12-26T17:08:58.617" v="1323" actId="2711"/>
          <ac:spMkLst>
            <pc:docMk/>
            <pc:sldMk cId="2646386385" sldId="285"/>
            <ac:spMk id="6" creationId="{83AEC350-50E9-BE1D-4CD7-9F049C424D03}"/>
          </ac:spMkLst>
        </pc:spChg>
      </pc:sldChg>
      <pc:sldChg chg="addSp delSp modSp del mod">
        <pc:chgData name="Nguyen Lam Anh 20239634" userId="210cb5ca-6c68-41a4-b1af-94fc960e0848" providerId="ADAL" clId="{F9728CF7-C714-4AAF-97E6-644BCC37E9EF}" dt="2024-12-26T18:12:04.605" v="3458" actId="47"/>
        <pc:sldMkLst>
          <pc:docMk/>
          <pc:sldMk cId="2011905144" sldId="286"/>
        </pc:sldMkLst>
        <pc:spChg chg="del">
          <ac:chgData name="Nguyen Lam Anh 20239634" userId="210cb5ca-6c68-41a4-b1af-94fc960e0848" providerId="ADAL" clId="{F9728CF7-C714-4AAF-97E6-644BCC37E9EF}" dt="2024-12-26T17:10:59.801" v="1324" actId="21"/>
          <ac:spMkLst>
            <pc:docMk/>
            <pc:sldMk cId="2011905144" sldId="286"/>
            <ac:spMk id="3" creationId="{1A958F3D-0A04-2990-816A-3541ADEF20E1}"/>
          </ac:spMkLst>
        </pc:spChg>
        <pc:spChg chg="del">
          <ac:chgData name="Nguyen Lam Anh 20239634" userId="210cb5ca-6c68-41a4-b1af-94fc960e0848" providerId="ADAL" clId="{F9728CF7-C714-4AAF-97E6-644BCC37E9EF}" dt="2024-12-26T17:11:03.873" v="1325" actId="21"/>
          <ac:spMkLst>
            <pc:docMk/>
            <pc:sldMk cId="2011905144" sldId="286"/>
            <ac:spMk id="4" creationId="{E96D284F-EB2D-C0BD-ADD5-15BACEB5CAFF}"/>
          </ac:spMkLst>
        </pc:spChg>
        <pc:spChg chg="add mod">
          <ac:chgData name="Nguyen Lam Anh 20239634" userId="210cb5ca-6c68-41a4-b1af-94fc960e0848" providerId="ADAL" clId="{F9728CF7-C714-4AAF-97E6-644BCC37E9EF}" dt="2024-12-26T17:11:19.582" v="1377" actId="20577"/>
          <ac:spMkLst>
            <pc:docMk/>
            <pc:sldMk cId="2011905144" sldId="286"/>
            <ac:spMk id="6" creationId="{68232F23-DD41-1EBC-8223-DB4F196EBE9A}"/>
          </ac:spMkLst>
        </pc:spChg>
      </pc:sldChg>
      <pc:sldChg chg="addSp modSp mod modShow">
        <pc:chgData name="Nguyen Lam Anh 20239634" userId="210cb5ca-6c68-41a4-b1af-94fc960e0848" providerId="ADAL" clId="{F9728CF7-C714-4AAF-97E6-644BCC37E9EF}" dt="2024-12-26T18:24:11.122" v="3571" actId="729"/>
        <pc:sldMkLst>
          <pc:docMk/>
          <pc:sldMk cId="3518133599" sldId="287"/>
        </pc:sldMkLst>
        <pc:spChg chg="mod">
          <ac:chgData name="Nguyen Lam Anh 20239634" userId="210cb5ca-6c68-41a4-b1af-94fc960e0848" providerId="ADAL" clId="{F9728CF7-C714-4AAF-97E6-644BCC37E9EF}" dt="2024-12-26T17:07:16.368" v="1268" actId="20577"/>
          <ac:spMkLst>
            <pc:docMk/>
            <pc:sldMk cId="3518133599" sldId="287"/>
            <ac:spMk id="7" creationId="{899764A3-D264-9112-E897-17FB1C1D622B}"/>
          </ac:spMkLst>
        </pc:spChg>
        <pc:picChg chg="add mod">
          <ac:chgData name="Nguyen Lam Anh 20239634" userId="210cb5ca-6c68-41a4-b1af-94fc960e0848" providerId="ADAL" clId="{F9728CF7-C714-4AAF-97E6-644BCC37E9EF}" dt="2024-12-26T17:02:56.721" v="1118" actId="1076"/>
          <ac:picMkLst>
            <pc:docMk/>
            <pc:sldMk cId="3518133599" sldId="287"/>
            <ac:picMk id="4" creationId="{EF6F7CD7-FF77-4AFB-668C-C4A226BCB922}"/>
          </ac:picMkLst>
        </pc:picChg>
      </pc:sldChg>
      <pc:sldChg chg="addSp delSp modSp new mod modShow">
        <pc:chgData name="Nguyen Lam Anh 20239634" userId="210cb5ca-6c68-41a4-b1af-94fc960e0848" providerId="ADAL" clId="{F9728CF7-C714-4AAF-97E6-644BCC37E9EF}" dt="2024-12-26T18:24:07.109" v="3570" actId="729"/>
        <pc:sldMkLst>
          <pc:docMk/>
          <pc:sldMk cId="2033624426" sldId="288"/>
        </pc:sldMkLst>
        <pc:spChg chg="mod">
          <ac:chgData name="Nguyen Lam Anh 20239634" userId="210cb5ca-6c68-41a4-b1af-94fc960e0848" providerId="ADAL" clId="{F9728CF7-C714-4AAF-97E6-644BCC37E9EF}" dt="2024-12-26T16:40:08.818" v="665" actId="1076"/>
          <ac:spMkLst>
            <pc:docMk/>
            <pc:sldMk cId="2033624426" sldId="288"/>
            <ac:spMk id="3" creationId="{DA88227A-9B2E-606E-B6B2-08EFA773EAB3}"/>
          </ac:spMkLst>
        </pc:spChg>
        <pc:spChg chg="del">
          <ac:chgData name="Nguyen Lam Anh 20239634" userId="210cb5ca-6c68-41a4-b1af-94fc960e0848" providerId="ADAL" clId="{F9728CF7-C714-4AAF-97E6-644BCC37E9EF}" dt="2024-12-26T16:38:45.280" v="656"/>
          <ac:spMkLst>
            <pc:docMk/>
            <pc:sldMk cId="2033624426" sldId="288"/>
            <ac:spMk id="4" creationId="{F7604334-1749-38A7-AAD4-5A0D0A270100}"/>
          </ac:spMkLst>
        </pc:spChg>
        <pc:spChg chg="add mod">
          <ac:chgData name="Nguyen Lam Anh 20239634" userId="210cb5ca-6c68-41a4-b1af-94fc960e0848" providerId="ADAL" clId="{F9728CF7-C714-4AAF-97E6-644BCC37E9EF}" dt="2024-12-26T16:46:40.478" v="828" actId="255"/>
          <ac:spMkLst>
            <pc:docMk/>
            <pc:sldMk cId="2033624426" sldId="288"/>
            <ac:spMk id="11" creationId="{E1D1AE41-90EC-4504-6125-B163EC17EF62}"/>
          </ac:spMkLst>
        </pc:spChg>
        <pc:spChg chg="add mod">
          <ac:chgData name="Nguyen Lam Anh 20239634" userId="210cb5ca-6c68-41a4-b1af-94fc960e0848" providerId="ADAL" clId="{F9728CF7-C714-4AAF-97E6-644BCC37E9EF}" dt="2024-12-26T16:46:57.270" v="830" actId="1076"/>
          <ac:spMkLst>
            <pc:docMk/>
            <pc:sldMk cId="2033624426" sldId="288"/>
            <ac:spMk id="14" creationId="{A85FF1D2-85BA-C897-710B-796BB1E2D9F9}"/>
          </ac:spMkLst>
        </pc:spChg>
        <pc:spChg chg="add mod">
          <ac:chgData name="Nguyen Lam Anh 20239634" userId="210cb5ca-6c68-41a4-b1af-94fc960e0848" providerId="ADAL" clId="{F9728CF7-C714-4AAF-97E6-644BCC37E9EF}" dt="2024-12-26T16:48:13.104" v="962" actId="14100"/>
          <ac:spMkLst>
            <pc:docMk/>
            <pc:sldMk cId="2033624426" sldId="288"/>
            <ac:spMk id="17" creationId="{0CFEF5F2-982B-53CD-E375-8DDC86363ECA}"/>
          </ac:spMkLst>
        </pc:spChg>
        <pc:spChg chg="add del">
          <ac:chgData name="Nguyen Lam Anh 20239634" userId="210cb5ca-6c68-41a4-b1af-94fc960e0848" providerId="ADAL" clId="{F9728CF7-C714-4AAF-97E6-644BCC37E9EF}" dt="2024-12-26T16:48:33.217" v="965" actId="478"/>
          <ac:spMkLst>
            <pc:docMk/>
            <pc:sldMk cId="2033624426" sldId="288"/>
            <ac:spMk id="20" creationId="{8B2BD0E7-711C-694D-923F-FEDC99F49B37}"/>
          </ac:spMkLst>
        </pc:spChg>
        <pc:spChg chg="add mod">
          <ac:chgData name="Nguyen Lam Anh 20239634" userId="210cb5ca-6c68-41a4-b1af-94fc960e0848" providerId="ADAL" clId="{F9728CF7-C714-4AAF-97E6-644BCC37E9EF}" dt="2024-12-26T16:49:10.026" v="1033" actId="14100"/>
          <ac:spMkLst>
            <pc:docMk/>
            <pc:sldMk cId="2033624426" sldId="288"/>
            <ac:spMk id="21" creationId="{BA37C6A1-D1A0-E85F-A215-4992C95AA54A}"/>
          </ac:spMkLst>
        </pc:spChg>
        <pc:picChg chg="add mod">
          <ac:chgData name="Nguyen Lam Anh 20239634" userId="210cb5ca-6c68-41a4-b1af-94fc960e0848" providerId="ADAL" clId="{F9728CF7-C714-4AAF-97E6-644BCC37E9EF}" dt="2024-12-26T16:49:19.547" v="1035" actId="1076"/>
          <ac:picMkLst>
            <pc:docMk/>
            <pc:sldMk cId="2033624426" sldId="288"/>
            <ac:picMk id="6" creationId="{7E5FA473-41CE-EE44-20D8-BC08D3F496C1}"/>
          </ac:picMkLst>
        </pc:picChg>
        <pc:cxnChg chg="add del mod">
          <ac:chgData name="Nguyen Lam Anh 20239634" userId="210cb5ca-6c68-41a4-b1af-94fc960e0848" providerId="ADAL" clId="{F9728CF7-C714-4AAF-97E6-644BCC37E9EF}" dt="2024-12-26T16:42:11.021" v="669" actId="478"/>
          <ac:cxnSpMkLst>
            <pc:docMk/>
            <pc:sldMk cId="2033624426" sldId="288"/>
            <ac:cxnSpMk id="8" creationId="{9E070F05-0868-1B32-C773-346A562DFFFA}"/>
          </ac:cxnSpMkLst>
        </pc:cxnChg>
        <pc:cxnChg chg="add mod">
          <ac:chgData name="Nguyen Lam Anh 20239634" userId="210cb5ca-6c68-41a4-b1af-94fc960e0848" providerId="ADAL" clId="{F9728CF7-C714-4AAF-97E6-644BCC37E9EF}" dt="2024-12-26T16:42:29.839" v="672" actId="13822"/>
          <ac:cxnSpMkLst>
            <pc:docMk/>
            <pc:sldMk cId="2033624426" sldId="288"/>
            <ac:cxnSpMk id="10" creationId="{332CC7EB-C076-1EB6-D5B1-84CE2687CB41}"/>
          </ac:cxnSpMkLst>
        </pc:cxnChg>
        <pc:cxnChg chg="add">
          <ac:chgData name="Nguyen Lam Anh 20239634" userId="210cb5ca-6c68-41a4-b1af-94fc960e0848" providerId="ADAL" clId="{F9728CF7-C714-4AAF-97E6-644BCC37E9EF}" dt="2024-12-26T16:44:08.361" v="762" actId="11529"/>
          <ac:cxnSpMkLst>
            <pc:docMk/>
            <pc:sldMk cId="2033624426" sldId="288"/>
            <ac:cxnSpMk id="13" creationId="{78AA62DA-553F-80FA-989C-53D79397FE36}"/>
          </ac:cxnSpMkLst>
        </pc:cxnChg>
        <pc:cxnChg chg="add">
          <ac:chgData name="Nguyen Lam Anh 20239634" userId="210cb5ca-6c68-41a4-b1af-94fc960e0848" providerId="ADAL" clId="{F9728CF7-C714-4AAF-97E6-644BCC37E9EF}" dt="2024-12-26T16:47:30.978" v="831" actId="11529"/>
          <ac:cxnSpMkLst>
            <pc:docMk/>
            <pc:sldMk cId="2033624426" sldId="288"/>
            <ac:cxnSpMk id="16" creationId="{0FD7CC09-492A-A141-3AFE-06BFE4CD2BD9}"/>
          </ac:cxnSpMkLst>
        </pc:cxnChg>
        <pc:cxnChg chg="add">
          <ac:chgData name="Nguyen Lam Anh 20239634" userId="210cb5ca-6c68-41a4-b1af-94fc960e0848" providerId="ADAL" clId="{F9728CF7-C714-4AAF-97E6-644BCC37E9EF}" dt="2024-12-26T16:48:21.892" v="963" actId="11529"/>
          <ac:cxnSpMkLst>
            <pc:docMk/>
            <pc:sldMk cId="2033624426" sldId="288"/>
            <ac:cxnSpMk id="19" creationId="{33695A28-4BA4-400F-3571-2243C5A26CD7}"/>
          </ac:cxnSpMkLst>
        </pc:cxnChg>
      </pc:sldChg>
      <pc:sldChg chg="addSp delSp modSp new add del mod modTransition">
        <pc:chgData name="Nguyen Lam Anh 20239634" userId="210cb5ca-6c68-41a4-b1af-94fc960e0848" providerId="ADAL" clId="{F9728CF7-C714-4AAF-97E6-644BCC37E9EF}" dt="2024-12-27T06:18:41.908" v="5953"/>
        <pc:sldMkLst>
          <pc:docMk/>
          <pc:sldMk cId="3046895409" sldId="289"/>
        </pc:sldMkLst>
        <pc:spChg chg="del">
          <ac:chgData name="Nguyen Lam Anh 20239634" userId="210cb5ca-6c68-41a4-b1af-94fc960e0848" providerId="ADAL" clId="{F9728CF7-C714-4AAF-97E6-644BCC37E9EF}" dt="2024-12-26T17:11:30.691" v="1379" actId="21"/>
          <ac:spMkLst>
            <pc:docMk/>
            <pc:sldMk cId="3046895409" sldId="289"/>
            <ac:spMk id="3" creationId="{373C1338-3B0F-68C2-64AB-E2A1F4ABD2FC}"/>
          </ac:spMkLst>
        </pc:spChg>
        <pc:spChg chg="add mod">
          <ac:chgData name="Nguyen Lam Anh 20239634" userId="210cb5ca-6c68-41a4-b1af-94fc960e0848" providerId="ADAL" clId="{F9728CF7-C714-4AAF-97E6-644BCC37E9EF}" dt="2024-12-27T06:07:42.984" v="5935" actId="20577"/>
          <ac:spMkLst>
            <pc:docMk/>
            <pc:sldMk cId="3046895409" sldId="289"/>
            <ac:spMk id="4" creationId="{07F18B73-1A73-ABDF-E308-13B98E971697}"/>
          </ac:spMkLst>
        </pc:spChg>
        <pc:spChg chg="del">
          <ac:chgData name="Nguyen Lam Anh 20239634" userId="210cb5ca-6c68-41a4-b1af-94fc960e0848" providerId="ADAL" clId="{F9728CF7-C714-4AAF-97E6-644BCC37E9EF}" dt="2024-12-26T17:11:35.231" v="1380" actId="21"/>
          <ac:spMkLst>
            <pc:docMk/>
            <pc:sldMk cId="3046895409" sldId="289"/>
            <ac:spMk id="4" creationId="{D1709E24-006F-FCC1-2093-0E13849C55BA}"/>
          </ac:spMkLst>
        </pc:spChg>
        <pc:spChg chg="mod">
          <ac:chgData name="Nguyen Lam Anh 20239634" userId="210cb5ca-6c68-41a4-b1af-94fc960e0848" providerId="ADAL" clId="{F9728CF7-C714-4AAF-97E6-644BCC37E9EF}" dt="2024-12-26T18:30:48.654" v="3725" actId="20577"/>
          <ac:spMkLst>
            <pc:docMk/>
            <pc:sldMk cId="3046895409" sldId="289"/>
            <ac:spMk id="5" creationId="{2D229665-9F6A-CB03-5632-C7D64F20BFEE}"/>
          </ac:spMkLst>
        </pc:spChg>
        <pc:spChg chg="add del mod">
          <ac:chgData name="Nguyen Lam Anh 20239634" userId="210cb5ca-6c68-41a4-b1af-94fc960e0848" providerId="ADAL" clId="{F9728CF7-C714-4AAF-97E6-644BCC37E9EF}" dt="2024-12-26T17:19:48.550" v="1423"/>
          <ac:spMkLst>
            <pc:docMk/>
            <pc:sldMk cId="3046895409" sldId="289"/>
            <ac:spMk id="6" creationId="{E3085368-135E-1113-96E8-CD538522EB6C}"/>
          </ac:spMkLst>
        </pc:spChg>
        <pc:spChg chg="add del mod">
          <ac:chgData name="Nguyen Lam Anh 20239634" userId="210cb5ca-6c68-41a4-b1af-94fc960e0848" providerId="ADAL" clId="{F9728CF7-C714-4AAF-97E6-644BCC37E9EF}" dt="2024-12-26T18:33:06.641" v="3726" actId="478"/>
          <ac:spMkLst>
            <pc:docMk/>
            <pc:sldMk cId="3046895409" sldId="289"/>
            <ac:spMk id="7" creationId="{685CF2F6-6013-A010-330A-EBCDA0088CE1}"/>
          </ac:spMkLst>
        </pc:spChg>
        <pc:picChg chg="add del mod">
          <ac:chgData name="Nguyen Lam Anh 20239634" userId="210cb5ca-6c68-41a4-b1af-94fc960e0848" providerId="ADAL" clId="{F9728CF7-C714-4AAF-97E6-644BCC37E9EF}" dt="2024-12-26T21:03:59.891" v="5681" actId="478"/>
          <ac:picMkLst>
            <pc:docMk/>
            <pc:sldMk cId="3046895409" sldId="289"/>
            <ac:picMk id="8" creationId="{39002EF2-139A-7F37-A281-18F544635CEB}"/>
          </ac:picMkLst>
        </pc:picChg>
      </pc:sldChg>
      <pc:sldChg chg="new del">
        <pc:chgData name="Nguyen Lam Anh 20239634" userId="210cb5ca-6c68-41a4-b1af-94fc960e0848" providerId="ADAL" clId="{F9728CF7-C714-4AAF-97E6-644BCC37E9EF}" dt="2024-12-26T17:21:58.171" v="1568" actId="47"/>
        <pc:sldMkLst>
          <pc:docMk/>
          <pc:sldMk cId="380251089" sldId="290"/>
        </pc:sldMkLst>
      </pc:sldChg>
      <pc:sldChg chg="addSp delSp modSp add mod modTransition">
        <pc:chgData name="Nguyen Lam Anh 20239634" userId="210cb5ca-6c68-41a4-b1af-94fc960e0848" providerId="ADAL" clId="{F9728CF7-C714-4AAF-97E6-644BCC37E9EF}" dt="2024-12-28T03:24:28.545" v="6166" actId="20577"/>
        <pc:sldMkLst>
          <pc:docMk/>
          <pc:sldMk cId="3549768695" sldId="291"/>
        </pc:sldMkLst>
        <pc:spChg chg="mod">
          <ac:chgData name="Nguyen Lam Anh 20239634" userId="210cb5ca-6c68-41a4-b1af-94fc960e0848" providerId="ADAL" clId="{F9728CF7-C714-4AAF-97E6-644BCC37E9EF}" dt="2024-12-27T05:25:26.685" v="5773" actId="20577"/>
          <ac:spMkLst>
            <pc:docMk/>
            <pc:sldMk cId="3549768695" sldId="291"/>
            <ac:spMk id="7" creationId="{685CF2F6-6013-A010-330A-EBCDA0088CE1}"/>
          </ac:spMkLst>
        </pc:spChg>
        <pc:spChg chg="add del mod">
          <ac:chgData name="Nguyen Lam Anh 20239634" userId="210cb5ca-6c68-41a4-b1af-94fc960e0848" providerId="ADAL" clId="{F9728CF7-C714-4AAF-97E6-644BCC37E9EF}" dt="2024-12-27T18:26:07.435" v="6140"/>
          <ac:spMkLst>
            <pc:docMk/>
            <pc:sldMk cId="3549768695" sldId="291"/>
            <ac:spMk id="8" creationId="{4EDE85C0-0BA3-B31F-FE2F-D8A93E003C53}"/>
          </ac:spMkLst>
        </pc:spChg>
        <pc:spChg chg="add mod">
          <ac:chgData name="Nguyen Lam Anh 20239634" userId="210cb5ca-6c68-41a4-b1af-94fc960e0848" providerId="ADAL" clId="{F9728CF7-C714-4AAF-97E6-644BCC37E9EF}" dt="2024-12-28T03:24:28.545" v="6166" actId="20577"/>
          <ac:spMkLst>
            <pc:docMk/>
            <pc:sldMk cId="3549768695" sldId="291"/>
            <ac:spMk id="9" creationId="{0F10125E-3B19-6071-D061-EE4BC2A65D4C}"/>
          </ac:spMkLst>
        </pc:spChg>
        <pc:spChg chg="add del">
          <ac:chgData name="Nguyen Lam Anh 20239634" userId="210cb5ca-6c68-41a4-b1af-94fc960e0848" providerId="ADAL" clId="{F9728CF7-C714-4AAF-97E6-644BCC37E9EF}" dt="2024-12-27T18:26:07.418" v="6138" actId="478"/>
          <ac:spMkLst>
            <pc:docMk/>
            <pc:sldMk cId="3549768695" sldId="291"/>
            <ac:spMk id="10" creationId="{E619BF11-B1AB-3509-B1D2-746A58BBDBC3}"/>
          </ac:spMkLst>
        </pc:spChg>
        <pc:picChg chg="add mod">
          <ac:chgData name="Nguyen Lam Anh 20239634" userId="210cb5ca-6c68-41a4-b1af-94fc960e0848" providerId="ADAL" clId="{F9728CF7-C714-4AAF-97E6-644BCC37E9EF}" dt="2024-12-26T20:37:52.844" v="5553" actId="1076"/>
          <ac:picMkLst>
            <pc:docMk/>
            <pc:sldMk cId="3549768695" sldId="291"/>
            <ac:picMk id="4" creationId="{C5C0A208-A92B-1408-6EFA-882EFD725AA4}"/>
          </ac:picMkLst>
        </pc:picChg>
      </pc:sldChg>
      <pc:sldChg chg="addSp delSp modSp add mod modTransition">
        <pc:chgData name="Nguyen Lam Anh 20239634" userId="210cb5ca-6c68-41a4-b1af-94fc960e0848" providerId="ADAL" clId="{F9728CF7-C714-4AAF-97E6-644BCC37E9EF}" dt="2024-12-27T15:01:42.197" v="5971" actId="11529"/>
        <pc:sldMkLst>
          <pc:docMk/>
          <pc:sldMk cId="391698643" sldId="292"/>
        </pc:sldMkLst>
        <pc:spChg chg="del mod">
          <ac:chgData name="Nguyen Lam Anh 20239634" userId="210cb5ca-6c68-41a4-b1af-94fc960e0848" providerId="ADAL" clId="{F9728CF7-C714-4AAF-97E6-644BCC37E9EF}" dt="2024-12-26T20:37:06.266" v="5542"/>
          <ac:spMkLst>
            <pc:docMk/>
            <pc:sldMk cId="391698643" sldId="292"/>
            <ac:spMk id="7" creationId="{685CF2F6-6013-A010-330A-EBCDA0088CE1}"/>
          </ac:spMkLst>
        </pc:spChg>
        <pc:spChg chg="add mod">
          <ac:chgData name="Nguyen Lam Anh 20239634" userId="210cb5ca-6c68-41a4-b1af-94fc960e0848" providerId="ADAL" clId="{F9728CF7-C714-4AAF-97E6-644BCC37E9EF}" dt="2024-12-27T05:26:10.974" v="5813" actId="14100"/>
          <ac:spMkLst>
            <pc:docMk/>
            <pc:sldMk cId="391698643" sldId="292"/>
            <ac:spMk id="19" creationId="{4C9F6334-D945-38EC-81C3-2924BDBB802E}"/>
          </ac:spMkLst>
        </pc:spChg>
        <pc:picChg chg="add del mod">
          <ac:chgData name="Nguyen Lam Anh 20239634" userId="210cb5ca-6c68-41a4-b1af-94fc960e0848" providerId="ADAL" clId="{F9728CF7-C714-4AAF-97E6-644BCC37E9EF}" dt="2024-12-26T20:38:23.442" v="5555" actId="478"/>
          <ac:picMkLst>
            <pc:docMk/>
            <pc:sldMk cId="391698643" sldId="292"/>
            <ac:picMk id="4" creationId="{F436F938-B2CD-F1C6-C584-DE5C8C2B30A5}"/>
          </ac:picMkLst>
        </pc:picChg>
        <pc:picChg chg="add del mod">
          <ac:chgData name="Nguyen Lam Anh 20239634" userId="210cb5ca-6c68-41a4-b1af-94fc960e0848" providerId="ADAL" clId="{F9728CF7-C714-4AAF-97E6-644BCC37E9EF}" dt="2024-12-26T20:39:18.894" v="5559" actId="478"/>
          <ac:picMkLst>
            <pc:docMk/>
            <pc:sldMk cId="391698643" sldId="292"/>
            <ac:picMk id="8" creationId="{3B135D47-7092-9AAD-00D1-CEACBF292B97}"/>
          </ac:picMkLst>
        </pc:picChg>
        <pc:picChg chg="add del mod">
          <ac:chgData name="Nguyen Lam Anh 20239634" userId="210cb5ca-6c68-41a4-b1af-94fc960e0848" providerId="ADAL" clId="{F9728CF7-C714-4AAF-97E6-644BCC37E9EF}" dt="2024-12-26T20:39:36.723" v="5561" actId="478"/>
          <ac:picMkLst>
            <pc:docMk/>
            <pc:sldMk cId="391698643" sldId="292"/>
            <ac:picMk id="10" creationId="{2E55CD14-81FB-2AF2-21C0-DF50D57884DA}"/>
          </ac:picMkLst>
        </pc:picChg>
        <pc:picChg chg="add del mod">
          <ac:chgData name="Nguyen Lam Anh 20239634" userId="210cb5ca-6c68-41a4-b1af-94fc960e0848" providerId="ADAL" clId="{F9728CF7-C714-4AAF-97E6-644BCC37E9EF}" dt="2024-12-26T20:41:02.690" v="5566" actId="478"/>
          <ac:picMkLst>
            <pc:docMk/>
            <pc:sldMk cId="391698643" sldId="292"/>
            <ac:picMk id="12" creationId="{305D5176-4750-0771-2BE3-4E17BDC53DDC}"/>
          </ac:picMkLst>
        </pc:picChg>
        <pc:picChg chg="add del mod">
          <ac:chgData name="Nguyen Lam Anh 20239634" userId="210cb5ca-6c68-41a4-b1af-94fc960e0848" providerId="ADAL" clId="{F9728CF7-C714-4AAF-97E6-644BCC37E9EF}" dt="2024-12-26T20:41:28.401" v="5571" actId="478"/>
          <ac:picMkLst>
            <pc:docMk/>
            <pc:sldMk cId="391698643" sldId="292"/>
            <ac:picMk id="14" creationId="{6BBFC2B0-7F62-AFD5-63D8-BBFAD52B9538}"/>
          </ac:picMkLst>
        </pc:picChg>
        <pc:picChg chg="add del mod">
          <ac:chgData name="Nguyen Lam Anh 20239634" userId="210cb5ca-6c68-41a4-b1af-94fc960e0848" providerId="ADAL" clId="{F9728CF7-C714-4AAF-97E6-644BCC37E9EF}" dt="2024-12-26T20:46:50.618" v="5584" actId="478"/>
          <ac:picMkLst>
            <pc:docMk/>
            <pc:sldMk cId="391698643" sldId="292"/>
            <ac:picMk id="16" creationId="{3AD42852-EF09-FEE7-C809-B5FAFD2C1536}"/>
          </ac:picMkLst>
        </pc:picChg>
        <pc:picChg chg="add mod">
          <ac:chgData name="Nguyen Lam Anh 20239634" userId="210cb5ca-6c68-41a4-b1af-94fc960e0848" providerId="ADAL" clId="{F9728CF7-C714-4AAF-97E6-644BCC37E9EF}" dt="2024-12-27T05:25:57.866" v="5776" actId="1076"/>
          <ac:picMkLst>
            <pc:docMk/>
            <pc:sldMk cId="391698643" sldId="292"/>
            <ac:picMk id="18" creationId="{730D283F-F154-DAAA-2670-B63CCD3606DA}"/>
          </ac:picMkLst>
        </pc:picChg>
        <pc:cxnChg chg="add del">
          <ac:chgData name="Nguyen Lam Anh 20239634" userId="210cb5ca-6c68-41a4-b1af-94fc960e0848" providerId="ADAL" clId="{F9728CF7-C714-4AAF-97E6-644BCC37E9EF}" dt="2024-12-27T15:01:18.378" v="5967" actId="478"/>
          <ac:cxnSpMkLst>
            <pc:docMk/>
            <pc:sldMk cId="391698643" sldId="292"/>
            <ac:cxnSpMk id="4" creationId="{63337505-3CE3-A800-EE44-8706866D900F}"/>
          </ac:cxnSpMkLst>
        </pc:cxnChg>
        <pc:cxnChg chg="add">
          <ac:chgData name="Nguyen Lam Anh 20239634" userId="210cb5ca-6c68-41a4-b1af-94fc960e0848" providerId="ADAL" clId="{F9728CF7-C714-4AAF-97E6-644BCC37E9EF}" dt="2024-12-27T15:01:24.581" v="5968" actId="11529"/>
          <ac:cxnSpMkLst>
            <pc:docMk/>
            <pc:sldMk cId="391698643" sldId="292"/>
            <ac:cxnSpMk id="7" creationId="{BBA6B7C0-1E4C-3B04-626D-D6282C9323BC}"/>
          </ac:cxnSpMkLst>
        </pc:cxnChg>
        <pc:cxnChg chg="add del">
          <ac:chgData name="Nguyen Lam Anh 20239634" userId="210cb5ca-6c68-41a4-b1af-94fc960e0848" providerId="ADAL" clId="{F9728CF7-C714-4AAF-97E6-644BCC37E9EF}" dt="2024-12-27T15:01:33.308" v="5970" actId="478"/>
          <ac:cxnSpMkLst>
            <pc:docMk/>
            <pc:sldMk cId="391698643" sldId="292"/>
            <ac:cxnSpMk id="9" creationId="{91E6A035-D190-F891-DF98-A6C050DEC992}"/>
          </ac:cxnSpMkLst>
        </pc:cxnChg>
        <pc:cxnChg chg="add">
          <ac:chgData name="Nguyen Lam Anh 20239634" userId="210cb5ca-6c68-41a4-b1af-94fc960e0848" providerId="ADAL" clId="{F9728CF7-C714-4AAF-97E6-644BCC37E9EF}" dt="2024-12-27T15:01:42.197" v="5971" actId="11529"/>
          <ac:cxnSpMkLst>
            <pc:docMk/>
            <pc:sldMk cId="391698643" sldId="292"/>
            <ac:cxnSpMk id="11" creationId="{E616DDF5-B6CB-0E6D-3D7E-A34471E7F8E1}"/>
          </ac:cxnSpMkLst>
        </pc:cxnChg>
      </pc:sldChg>
      <pc:sldChg chg="new del">
        <pc:chgData name="Nguyen Lam Anh 20239634" userId="210cb5ca-6c68-41a4-b1af-94fc960e0848" providerId="ADAL" clId="{F9728CF7-C714-4AAF-97E6-644BCC37E9EF}" dt="2024-12-26T17:57:03.430" v="3359" actId="47"/>
        <pc:sldMkLst>
          <pc:docMk/>
          <pc:sldMk cId="931803828" sldId="293"/>
        </pc:sldMkLst>
      </pc:sldChg>
      <pc:sldChg chg="modSp new del mod">
        <pc:chgData name="Nguyen Lam Anh 20239634" userId="210cb5ca-6c68-41a4-b1af-94fc960e0848" providerId="ADAL" clId="{F9728CF7-C714-4AAF-97E6-644BCC37E9EF}" dt="2024-12-26T17:56:50.439" v="3352" actId="47"/>
        <pc:sldMkLst>
          <pc:docMk/>
          <pc:sldMk cId="1359597419" sldId="294"/>
        </pc:sldMkLst>
        <pc:spChg chg="mod">
          <ac:chgData name="Nguyen Lam Anh 20239634" userId="210cb5ca-6c68-41a4-b1af-94fc960e0848" providerId="ADAL" clId="{F9728CF7-C714-4AAF-97E6-644BCC37E9EF}" dt="2024-12-26T17:23:59.015" v="1796" actId="20577"/>
          <ac:spMkLst>
            <pc:docMk/>
            <pc:sldMk cId="1359597419" sldId="294"/>
            <ac:spMk id="5" creationId="{B9FBA0EB-9B7F-5307-5A43-C6E3D9D89C2D}"/>
          </ac:spMkLst>
        </pc:spChg>
      </pc:sldChg>
      <pc:sldChg chg="addSp delSp modSp add mod modTransition">
        <pc:chgData name="Nguyen Lam Anh 20239634" userId="210cb5ca-6c68-41a4-b1af-94fc960e0848" providerId="ADAL" clId="{F9728CF7-C714-4AAF-97E6-644BCC37E9EF}" dt="2024-12-27T06:19:25.158" v="5964"/>
        <pc:sldMkLst>
          <pc:docMk/>
          <pc:sldMk cId="1482887511" sldId="295"/>
        </pc:sldMkLst>
        <pc:spChg chg="add mod">
          <ac:chgData name="Nguyen Lam Anh 20239634" userId="210cb5ca-6c68-41a4-b1af-94fc960e0848" providerId="ADAL" clId="{F9728CF7-C714-4AAF-97E6-644BCC37E9EF}" dt="2024-12-26T17:56:07.450" v="3351" actId="113"/>
          <ac:spMkLst>
            <pc:docMk/>
            <pc:sldMk cId="1482887511" sldId="295"/>
            <ac:spMk id="3" creationId="{DEEA5501-273D-6FCD-D4DC-C4B393A3B4B4}"/>
          </ac:spMkLst>
        </pc:spChg>
        <pc:spChg chg="add del mod">
          <ac:chgData name="Nguyen Lam Anh 20239634" userId="210cb5ca-6c68-41a4-b1af-94fc960e0848" providerId="ADAL" clId="{F9728CF7-C714-4AAF-97E6-644BCC37E9EF}" dt="2024-12-26T17:35:38.177" v="2079"/>
          <ac:spMkLst>
            <pc:docMk/>
            <pc:sldMk cId="1482887511" sldId="295"/>
            <ac:spMk id="6" creationId="{8F05CDE3-0DDD-9E7D-24FF-B6B9B841E2BD}"/>
          </ac:spMkLst>
        </pc:spChg>
        <pc:spChg chg="mod">
          <ac:chgData name="Nguyen Lam Anh 20239634" userId="210cb5ca-6c68-41a4-b1af-94fc960e0848" providerId="ADAL" clId="{F9728CF7-C714-4AAF-97E6-644BCC37E9EF}" dt="2024-12-26T17:24:17.522" v="1892" actId="20577"/>
          <ac:spMkLst>
            <pc:docMk/>
            <pc:sldMk cId="1482887511" sldId="295"/>
            <ac:spMk id="7" creationId="{899764A3-D264-9112-E897-17FB1C1D622B}"/>
          </ac:spMkLst>
        </pc:spChg>
        <pc:picChg chg="add mod">
          <ac:chgData name="Nguyen Lam Anh 20239634" userId="210cb5ca-6c68-41a4-b1af-94fc960e0848" providerId="ADAL" clId="{F9728CF7-C714-4AAF-97E6-644BCC37E9EF}" dt="2024-12-26T17:29:01.799" v="2033" actId="1076"/>
          <ac:picMkLst>
            <pc:docMk/>
            <pc:sldMk cId="1482887511" sldId="295"/>
            <ac:picMk id="4" creationId="{F9FB7534-915D-EB69-6268-90C6063F0907}"/>
          </ac:picMkLst>
        </pc:picChg>
      </pc:sldChg>
      <pc:sldChg chg="modSp mod modTransition">
        <pc:chgData name="Nguyen Lam Anh 20239634" userId="210cb5ca-6c68-41a4-b1af-94fc960e0848" providerId="ADAL" clId="{F9728CF7-C714-4AAF-97E6-644BCC37E9EF}" dt="2024-12-27T06:18:07.400" v="5949"/>
        <pc:sldMkLst>
          <pc:docMk/>
          <pc:sldMk cId="143475183" sldId="296"/>
        </pc:sldMkLst>
        <pc:spChg chg="mod">
          <ac:chgData name="Nguyen Lam Anh 20239634" userId="210cb5ca-6c68-41a4-b1af-94fc960e0848" providerId="ADAL" clId="{F9728CF7-C714-4AAF-97E6-644BCC37E9EF}" dt="2024-12-26T18:00:29.309" v="3368" actId="20577"/>
          <ac:spMkLst>
            <pc:docMk/>
            <pc:sldMk cId="143475183" sldId="296"/>
            <ac:spMk id="17" creationId="{75A60F8D-30D8-F1C5-2261-5805A900604B}"/>
          </ac:spMkLst>
        </pc:spChg>
        <pc:spChg chg="mod">
          <ac:chgData name="Nguyen Lam Anh 20239634" userId="210cb5ca-6c68-41a4-b1af-94fc960e0848" providerId="ADAL" clId="{F9728CF7-C714-4AAF-97E6-644BCC37E9EF}" dt="2024-12-26T18:00:43.526" v="3370" actId="20577"/>
          <ac:spMkLst>
            <pc:docMk/>
            <pc:sldMk cId="143475183" sldId="296"/>
            <ac:spMk id="18" creationId="{40EAA11E-DEFC-4071-BF8B-D1A247E100BF}"/>
          </ac:spMkLst>
        </pc:spChg>
        <pc:spChg chg="mod">
          <ac:chgData name="Nguyen Lam Anh 20239634" userId="210cb5ca-6c68-41a4-b1af-94fc960e0848" providerId="ADAL" clId="{F9728CF7-C714-4AAF-97E6-644BCC37E9EF}" dt="2024-12-26T19:19:12.898" v="5472" actId="20577"/>
          <ac:spMkLst>
            <pc:docMk/>
            <pc:sldMk cId="143475183" sldId="296"/>
            <ac:spMk id="23" creationId="{0FD313FD-0A7C-4B4F-C1CA-B4D75751D327}"/>
          </ac:spMkLst>
        </pc:spChg>
      </pc:sldChg>
      <pc:sldChg chg="addSp delSp modSp new mod modTransition">
        <pc:chgData name="Nguyen Lam Anh 20239634" userId="210cb5ca-6c68-41a4-b1af-94fc960e0848" providerId="ADAL" clId="{F9728CF7-C714-4AAF-97E6-644BCC37E9EF}" dt="2024-12-27T06:18:58.276" v="5958"/>
        <pc:sldMkLst>
          <pc:docMk/>
          <pc:sldMk cId="744474824" sldId="297"/>
        </pc:sldMkLst>
        <pc:spChg chg="add mod">
          <ac:chgData name="Nguyen Lam Anh 20239634" userId="210cb5ca-6c68-41a4-b1af-94fc960e0848" providerId="ADAL" clId="{F9728CF7-C714-4AAF-97E6-644BCC37E9EF}" dt="2024-12-26T18:44:42.469" v="3960" actId="14100"/>
          <ac:spMkLst>
            <pc:docMk/>
            <pc:sldMk cId="744474824" sldId="297"/>
            <ac:spMk id="3" creationId="{1E2CF7C0-A9BB-93B7-B590-32556656F3BF}"/>
          </ac:spMkLst>
        </pc:spChg>
        <pc:spChg chg="del">
          <ac:chgData name="Nguyen Lam Anh 20239634" userId="210cb5ca-6c68-41a4-b1af-94fc960e0848" providerId="ADAL" clId="{F9728CF7-C714-4AAF-97E6-644BCC37E9EF}" dt="2024-12-26T18:02:10.721" v="3453" actId="21"/>
          <ac:spMkLst>
            <pc:docMk/>
            <pc:sldMk cId="744474824" sldId="297"/>
            <ac:spMk id="3" creationId="{3FDD5807-67C6-2332-F319-E944F8A87DDD}"/>
          </ac:spMkLst>
        </pc:spChg>
        <pc:spChg chg="del">
          <ac:chgData name="Nguyen Lam Anh 20239634" userId="210cb5ca-6c68-41a4-b1af-94fc960e0848" providerId="ADAL" clId="{F9728CF7-C714-4AAF-97E6-644BCC37E9EF}" dt="2024-12-26T18:02:15.729" v="3454" actId="21"/>
          <ac:spMkLst>
            <pc:docMk/>
            <pc:sldMk cId="744474824" sldId="297"/>
            <ac:spMk id="4" creationId="{234C7140-FE6C-68BE-A9F9-A1737BC479D3}"/>
          </ac:spMkLst>
        </pc:spChg>
        <pc:spChg chg="mod">
          <ac:chgData name="Nguyen Lam Anh 20239634" userId="210cb5ca-6c68-41a4-b1af-94fc960e0848" providerId="ADAL" clId="{F9728CF7-C714-4AAF-97E6-644BCC37E9EF}" dt="2024-12-26T18:02:06.589" v="3452" actId="20577"/>
          <ac:spMkLst>
            <pc:docMk/>
            <pc:sldMk cId="744474824" sldId="297"/>
            <ac:spMk id="5" creationId="{71BB76CC-5B5D-EDD0-0FFC-8C9834AF7113}"/>
          </ac:spMkLst>
        </pc:spChg>
        <pc:spChg chg="add del mod">
          <ac:chgData name="Nguyen Lam Anh 20239634" userId="210cb5ca-6c68-41a4-b1af-94fc960e0848" providerId="ADAL" clId="{F9728CF7-C714-4AAF-97E6-644BCC37E9EF}" dt="2024-12-26T18:10:53.497" v="3457"/>
          <ac:spMkLst>
            <pc:docMk/>
            <pc:sldMk cId="744474824" sldId="297"/>
            <ac:spMk id="6" creationId="{A41F664C-6CA7-3CA1-342C-0A3C6F083618}"/>
          </ac:spMkLst>
        </pc:spChg>
        <pc:picChg chg="add mod">
          <ac:chgData name="Nguyen Lam Anh 20239634" userId="210cb5ca-6c68-41a4-b1af-94fc960e0848" providerId="ADAL" clId="{F9728CF7-C714-4AAF-97E6-644BCC37E9EF}" dt="2024-12-26T18:44:52.435" v="3964" actId="1076"/>
          <ac:picMkLst>
            <pc:docMk/>
            <pc:sldMk cId="744474824" sldId="297"/>
            <ac:picMk id="6" creationId="{D1210F91-A619-A4FD-27E7-AB06637ABB3F}"/>
          </ac:picMkLst>
        </pc:picChg>
      </pc:sldChg>
      <pc:sldChg chg="add mod modShow">
        <pc:chgData name="Nguyen Lam Anh 20239634" userId="210cb5ca-6c68-41a4-b1af-94fc960e0848" providerId="ADAL" clId="{F9728CF7-C714-4AAF-97E6-644BCC37E9EF}" dt="2024-12-26T18:23:47.822" v="3566" actId="729"/>
        <pc:sldMkLst>
          <pc:docMk/>
          <pc:sldMk cId="4205714996" sldId="298"/>
        </pc:sldMkLst>
      </pc:sldChg>
      <pc:sldChg chg="add mod modShow">
        <pc:chgData name="Nguyen Lam Anh 20239634" userId="210cb5ca-6c68-41a4-b1af-94fc960e0848" providerId="ADAL" clId="{F9728CF7-C714-4AAF-97E6-644BCC37E9EF}" dt="2024-12-26T18:23:54.054" v="3567" actId="729"/>
        <pc:sldMkLst>
          <pc:docMk/>
          <pc:sldMk cId="2356426854" sldId="299"/>
        </pc:sldMkLst>
      </pc:sldChg>
      <pc:sldChg chg="addSp modSp mod modTransition">
        <pc:chgData name="Nguyen Lam Anh 20239634" userId="210cb5ca-6c68-41a4-b1af-94fc960e0848" providerId="ADAL" clId="{F9728CF7-C714-4AAF-97E6-644BCC37E9EF}" dt="2024-12-27T06:18:15.804" v="5951"/>
        <pc:sldMkLst>
          <pc:docMk/>
          <pc:sldMk cId="708652650" sldId="300"/>
        </pc:sldMkLst>
        <pc:spChg chg="add mod">
          <ac:chgData name="Nguyen Lam Anh 20239634" userId="210cb5ca-6c68-41a4-b1af-94fc960e0848" providerId="ADAL" clId="{F9728CF7-C714-4AAF-97E6-644BCC37E9EF}" dt="2024-12-26T18:25:09.002" v="3618" actId="255"/>
          <ac:spMkLst>
            <pc:docMk/>
            <pc:sldMk cId="708652650" sldId="300"/>
            <ac:spMk id="4" creationId="{76B06D5C-8406-13E2-8929-991D71D41887}"/>
          </ac:spMkLst>
        </pc:spChg>
      </pc:sldChg>
      <pc:sldChg chg="new del">
        <pc:chgData name="Nguyen Lam Anh 20239634" userId="210cb5ca-6c68-41a4-b1af-94fc960e0848" providerId="ADAL" clId="{F9728CF7-C714-4AAF-97E6-644BCC37E9EF}" dt="2024-12-26T18:21:31.937" v="3464" actId="47"/>
        <pc:sldMkLst>
          <pc:docMk/>
          <pc:sldMk cId="1695070335" sldId="300"/>
        </pc:sldMkLst>
      </pc:sldChg>
      <pc:sldChg chg="modSp add mod ord modTransition">
        <pc:chgData name="Nguyen Lam Anh 20239634" userId="210cb5ca-6c68-41a4-b1af-94fc960e0848" providerId="ADAL" clId="{F9728CF7-C714-4AAF-97E6-644BCC37E9EF}" dt="2024-12-27T06:18:24.806" v="5952"/>
        <pc:sldMkLst>
          <pc:docMk/>
          <pc:sldMk cId="1270876374" sldId="301"/>
        </pc:sldMkLst>
        <pc:spChg chg="mod">
          <ac:chgData name="Nguyen Lam Anh 20239634" userId="210cb5ca-6c68-41a4-b1af-94fc960e0848" providerId="ADAL" clId="{F9728CF7-C714-4AAF-97E6-644BCC37E9EF}" dt="2024-12-26T18:25:34.155" v="3660" actId="20577"/>
          <ac:spMkLst>
            <pc:docMk/>
            <pc:sldMk cId="1270876374" sldId="301"/>
            <ac:spMk id="5" creationId="{18D679D1-2E64-81CB-CE42-53875D6CFBDA}"/>
          </ac:spMkLst>
        </pc:spChg>
      </pc:sldChg>
      <pc:sldChg chg="addSp delSp modSp new mod ord modTransition">
        <pc:chgData name="Nguyen Lam Anh 20239634" userId="210cb5ca-6c68-41a4-b1af-94fc960e0848" providerId="ADAL" clId="{F9728CF7-C714-4AAF-97E6-644BCC37E9EF}" dt="2024-12-28T03:24:54.009" v="6168" actId="478"/>
        <pc:sldMkLst>
          <pc:docMk/>
          <pc:sldMk cId="1209888796" sldId="302"/>
        </pc:sldMkLst>
        <pc:spChg chg="add mod">
          <ac:chgData name="Nguyen Lam Anh 20239634" userId="210cb5ca-6c68-41a4-b1af-94fc960e0848" providerId="ADAL" clId="{F9728CF7-C714-4AAF-97E6-644BCC37E9EF}" dt="2024-12-27T05:58:50.030" v="5830" actId="1076"/>
          <ac:spMkLst>
            <pc:docMk/>
            <pc:sldMk cId="1209888796" sldId="302"/>
            <ac:spMk id="3" creationId="{05AE3786-5A00-3463-4C42-A7539A1255B9}"/>
          </ac:spMkLst>
        </pc:spChg>
        <pc:spChg chg="del">
          <ac:chgData name="Nguyen Lam Anh 20239634" userId="210cb5ca-6c68-41a4-b1af-94fc960e0848" providerId="ADAL" clId="{F9728CF7-C714-4AAF-97E6-644BCC37E9EF}" dt="2024-12-26T20:48:31.215" v="5616" actId="21"/>
          <ac:spMkLst>
            <pc:docMk/>
            <pc:sldMk cId="1209888796" sldId="302"/>
            <ac:spMk id="3" creationId="{6AC946EE-2D00-E9EF-3BD7-2579B36BE6B3}"/>
          </ac:spMkLst>
        </pc:spChg>
        <pc:spChg chg="del">
          <ac:chgData name="Nguyen Lam Anh 20239634" userId="210cb5ca-6c68-41a4-b1af-94fc960e0848" providerId="ADAL" clId="{F9728CF7-C714-4AAF-97E6-644BCC37E9EF}" dt="2024-12-26T20:48:36.091" v="5617" actId="21"/>
          <ac:spMkLst>
            <pc:docMk/>
            <pc:sldMk cId="1209888796" sldId="302"/>
            <ac:spMk id="4" creationId="{B4B19CD9-8015-3A45-B845-C5C0EC3828C8}"/>
          </ac:spMkLst>
        </pc:spChg>
        <pc:spChg chg="add del mod">
          <ac:chgData name="Nguyen Lam Anh 20239634" userId="210cb5ca-6c68-41a4-b1af-94fc960e0848" providerId="ADAL" clId="{F9728CF7-C714-4AAF-97E6-644BCC37E9EF}" dt="2024-12-28T03:24:54.009" v="6168" actId="478"/>
          <ac:spMkLst>
            <pc:docMk/>
            <pc:sldMk cId="1209888796" sldId="302"/>
            <ac:spMk id="4" creationId="{E9485BC8-25C4-64C5-E809-CDA47653EDCB}"/>
          </ac:spMkLst>
        </pc:spChg>
        <pc:spChg chg="mod">
          <ac:chgData name="Nguyen Lam Anh 20239634" userId="210cb5ca-6c68-41a4-b1af-94fc960e0848" providerId="ADAL" clId="{F9728CF7-C714-4AAF-97E6-644BCC37E9EF}" dt="2024-12-27T06:02:23.684" v="5884" actId="20577"/>
          <ac:spMkLst>
            <pc:docMk/>
            <pc:sldMk cId="1209888796" sldId="302"/>
            <ac:spMk id="5" creationId="{E6981074-DAAF-856B-5BCF-19078130A9F8}"/>
          </ac:spMkLst>
        </pc:spChg>
        <pc:spChg chg="add del mod">
          <ac:chgData name="Nguyen Lam Anh 20239634" userId="210cb5ca-6c68-41a4-b1af-94fc960e0848" providerId="ADAL" clId="{F9728CF7-C714-4AAF-97E6-644BCC37E9EF}" dt="2024-12-26T21:00:32.552" v="5674"/>
          <ac:spMkLst>
            <pc:docMk/>
            <pc:sldMk cId="1209888796" sldId="302"/>
            <ac:spMk id="6" creationId="{FF2C41EB-4D69-1B60-C335-77B9BDCB8A5D}"/>
          </ac:spMkLst>
        </pc:spChg>
        <pc:picChg chg="add mod">
          <ac:chgData name="Nguyen Lam Anh 20239634" userId="210cb5ca-6c68-41a4-b1af-94fc960e0848" providerId="ADAL" clId="{F9728CF7-C714-4AAF-97E6-644BCC37E9EF}" dt="2024-12-27T06:11:01.516" v="5944" actId="14100"/>
          <ac:picMkLst>
            <pc:docMk/>
            <pc:sldMk cId="1209888796" sldId="302"/>
            <ac:picMk id="6" creationId="{F499051E-2F65-4C0B-F69F-7BC477B16975}"/>
          </ac:picMkLst>
        </pc:picChg>
      </pc:sldChg>
      <pc:sldChg chg="addSp delSp modSp add mod ord modTransition">
        <pc:chgData name="Nguyen Lam Anh 20239634" userId="210cb5ca-6c68-41a4-b1af-94fc960e0848" providerId="ADAL" clId="{F9728CF7-C714-4AAF-97E6-644BCC37E9EF}" dt="2024-12-27T18:19:19.060" v="6103" actId="208"/>
        <pc:sldMkLst>
          <pc:docMk/>
          <pc:sldMk cId="258941187" sldId="303"/>
        </pc:sldMkLst>
        <pc:spChg chg="add mod">
          <ac:chgData name="Nguyen Lam Anh 20239634" userId="210cb5ca-6c68-41a4-b1af-94fc960e0848" providerId="ADAL" clId="{F9728CF7-C714-4AAF-97E6-644BCC37E9EF}" dt="2024-12-27T18:19:19.060" v="6103" actId="208"/>
          <ac:spMkLst>
            <pc:docMk/>
            <pc:sldMk cId="258941187" sldId="303"/>
            <ac:spMk id="3" creationId="{6453E87C-BBA6-32B4-0A1F-85DB092CC8A9}"/>
          </ac:spMkLst>
        </pc:spChg>
        <pc:spChg chg="add">
          <ac:chgData name="Nguyen Lam Anh 20239634" userId="210cb5ca-6c68-41a4-b1af-94fc960e0848" providerId="ADAL" clId="{F9728CF7-C714-4AAF-97E6-644BCC37E9EF}" dt="2024-12-27T18:19:12.292" v="6102" actId="11529"/>
          <ac:spMkLst>
            <pc:docMk/>
            <pc:sldMk cId="258941187" sldId="303"/>
            <ac:spMk id="12" creationId="{BB33D1A0-0684-6633-EB25-ABF7DB7823D1}"/>
          </ac:spMkLst>
        </pc:spChg>
        <pc:spChg chg="mod">
          <ac:chgData name="Nguyen Lam Anh 20239634" userId="210cb5ca-6c68-41a4-b1af-94fc960e0848" providerId="ADAL" clId="{F9728CF7-C714-4AAF-97E6-644BCC37E9EF}" dt="2024-12-26T21:03:35.402" v="5677" actId="1076"/>
          <ac:spMkLst>
            <pc:docMk/>
            <pc:sldMk cId="258941187" sldId="303"/>
            <ac:spMk id="19" creationId="{4C9F6334-D945-38EC-81C3-2924BDBB802E}"/>
          </ac:spMkLst>
        </pc:spChg>
        <pc:picChg chg="add mod">
          <ac:chgData name="Nguyen Lam Anh 20239634" userId="210cb5ca-6c68-41a4-b1af-94fc960e0848" providerId="ADAL" clId="{F9728CF7-C714-4AAF-97E6-644BCC37E9EF}" dt="2024-12-27T06:10:35.220" v="5943" actId="14100"/>
          <ac:picMkLst>
            <pc:docMk/>
            <pc:sldMk cId="258941187" sldId="303"/>
            <ac:picMk id="4" creationId="{B3ECAC46-D7C4-D7BD-E7E3-DF58387A1014}"/>
          </ac:picMkLst>
        </pc:picChg>
        <pc:picChg chg="del">
          <ac:chgData name="Nguyen Lam Anh 20239634" userId="210cb5ca-6c68-41a4-b1af-94fc960e0848" providerId="ADAL" clId="{F9728CF7-C714-4AAF-97E6-644BCC37E9EF}" dt="2024-12-26T20:48:42.250" v="5619" actId="478"/>
          <ac:picMkLst>
            <pc:docMk/>
            <pc:sldMk cId="258941187" sldId="303"/>
            <ac:picMk id="18" creationId="{730D283F-F154-DAAA-2670-B63CCD3606DA}"/>
          </ac:picMkLst>
        </pc:picChg>
        <pc:cxnChg chg="add">
          <ac:chgData name="Nguyen Lam Anh 20239634" userId="210cb5ca-6c68-41a4-b1af-94fc960e0848" providerId="ADAL" clId="{F9728CF7-C714-4AAF-97E6-644BCC37E9EF}" dt="2024-12-27T18:17:45.472" v="6098" actId="11529"/>
          <ac:cxnSpMkLst>
            <pc:docMk/>
            <pc:sldMk cId="258941187" sldId="303"/>
            <ac:cxnSpMk id="7" creationId="{2F617E0F-45B1-51CB-0779-B2C3367FDD2B}"/>
          </ac:cxnSpMkLst>
        </pc:cxnChg>
        <pc:cxnChg chg="add del">
          <ac:chgData name="Nguyen Lam Anh 20239634" userId="210cb5ca-6c68-41a4-b1af-94fc960e0848" providerId="ADAL" clId="{F9728CF7-C714-4AAF-97E6-644BCC37E9EF}" dt="2024-12-27T18:18:36.869" v="6100" actId="478"/>
          <ac:cxnSpMkLst>
            <pc:docMk/>
            <pc:sldMk cId="258941187" sldId="303"/>
            <ac:cxnSpMk id="9" creationId="{C110A40D-159D-DCD6-05CA-AA6670BD6CA4}"/>
          </ac:cxnSpMkLst>
        </pc:cxnChg>
        <pc:cxnChg chg="add">
          <ac:chgData name="Nguyen Lam Anh 20239634" userId="210cb5ca-6c68-41a4-b1af-94fc960e0848" providerId="ADAL" clId="{F9728CF7-C714-4AAF-97E6-644BCC37E9EF}" dt="2024-12-27T18:18:45.987" v="6101" actId="11529"/>
          <ac:cxnSpMkLst>
            <pc:docMk/>
            <pc:sldMk cId="258941187" sldId="303"/>
            <ac:cxnSpMk id="11" creationId="{E42C8D89-362B-D094-C455-1216AFF6B9EA}"/>
          </ac:cxnSpMkLst>
        </pc:cxnChg>
      </pc:sldChg>
      <pc:sldChg chg="modTransition">
        <pc:chgData name="Nguyen Lam Anh 20239634" userId="210cb5ca-6c68-41a4-b1af-94fc960e0848" providerId="ADAL" clId="{F9728CF7-C714-4AAF-97E6-644BCC37E9EF}" dt="2024-12-27T06:19:11.670" v="5961"/>
        <pc:sldMkLst>
          <pc:docMk/>
          <pc:sldMk cId="438707343" sldId="304"/>
        </pc:sldMkLst>
      </pc:sldChg>
      <pc:sldChg chg="addSp delSp modSp add del mod">
        <pc:chgData name="Nguyen Lam Anh 20239634" userId="210cb5ca-6c68-41a4-b1af-94fc960e0848" providerId="ADAL" clId="{F9728CF7-C714-4AAF-97E6-644BCC37E9EF}" dt="2024-12-27T06:09:18.984" v="5940" actId="47"/>
        <pc:sldMkLst>
          <pc:docMk/>
          <pc:sldMk cId="2663656140" sldId="305"/>
        </pc:sldMkLst>
        <pc:spChg chg="del mod">
          <ac:chgData name="Nguyen Lam Anh 20239634" userId="210cb5ca-6c68-41a4-b1af-94fc960e0848" providerId="ADAL" clId="{F9728CF7-C714-4AAF-97E6-644BCC37E9EF}" dt="2024-12-27T06:03:44.982" v="5889"/>
          <ac:spMkLst>
            <pc:docMk/>
            <pc:sldMk cId="2663656140" sldId="305"/>
            <ac:spMk id="3" creationId="{05AE3786-5A00-3463-4C42-A7539A1255B9}"/>
          </ac:spMkLst>
        </pc:spChg>
        <pc:spChg chg="add mod">
          <ac:chgData name="Nguyen Lam Anh 20239634" userId="210cb5ca-6c68-41a4-b1af-94fc960e0848" providerId="ADAL" clId="{F9728CF7-C714-4AAF-97E6-644BCC37E9EF}" dt="2024-12-27T06:04:31.944" v="5934" actId="14100"/>
          <ac:spMkLst>
            <pc:docMk/>
            <pc:sldMk cId="2663656140" sldId="305"/>
            <ac:spMk id="4" creationId="{BE911C72-3757-5966-85BD-F34F6F8CE30F}"/>
          </ac:spMkLst>
        </pc:spChg>
        <pc:picChg chg="del">
          <ac:chgData name="Nguyen Lam Anh 20239634" userId="210cb5ca-6c68-41a4-b1af-94fc960e0848" providerId="ADAL" clId="{F9728CF7-C714-4AAF-97E6-644BCC37E9EF}" dt="2024-12-27T06:03:35.670" v="5886" actId="478"/>
          <ac:picMkLst>
            <pc:docMk/>
            <pc:sldMk cId="2663656140" sldId="305"/>
            <ac:picMk id="6" creationId="{F499051E-2F65-4C0B-F69F-7BC477B16975}"/>
          </ac:picMkLst>
        </pc:picChg>
      </pc:sldChg>
      <pc:sldMasterChg chg="delSldLayout">
        <pc:chgData name="Nguyen Lam Anh 20239634" userId="210cb5ca-6c68-41a4-b1af-94fc960e0848" providerId="ADAL" clId="{F9728CF7-C714-4AAF-97E6-644BCC37E9EF}" dt="2024-12-26T17:59:49.717" v="3367" actId="47"/>
        <pc:sldMasterMkLst>
          <pc:docMk/>
          <pc:sldMasterMk cId="2819895280" sldId="2147483658"/>
        </pc:sldMasterMkLst>
        <pc:sldLayoutChg chg="del">
          <pc:chgData name="Nguyen Lam Anh 20239634" userId="210cb5ca-6c68-41a4-b1af-94fc960e0848" providerId="ADAL" clId="{F9728CF7-C714-4AAF-97E6-644BCC37E9EF}" dt="2024-12-26T17:59:49.717" v="3367" actId="47"/>
          <pc:sldLayoutMkLst>
            <pc:docMk/>
            <pc:sldMasterMk cId="2819895280" sldId="2147483658"/>
            <pc:sldLayoutMk cId="1617985775" sldId="2147483675"/>
          </pc:sldLayoutMkLst>
        </pc:sldLayoutChg>
        <pc:sldLayoutChg chg="del">
          <pc:chgData name="Nguyen Lam Anh 20239634" userId="210cb5ca-6c68-41a4-b1af-94fc960e0848" providerId="ADAL" clId="{F9728CF7-C714-4AAF-97E6-644BCC37E9EF}" dt="2024-12-26T17:57:01.984" v="3358" actId="47"/>
          <pc:sldLayoutMkLst>
            <pc:docMk/>
            <pc:sldMasterMk cId="2819895280" sldId="2147483658"/>
            <pc:sldLayoutMk cId="3313388757" sldId="2147483676"/>
          </pc:sldLayoutMkLst>
        </pc:sldLayoutChg>
      </pc:sldMasterChg>
    </pc:docChg>
  </pc:docChgLst>
  <pc:docChgLst>
    <pc:chgData name="Nguyen Lam Anh 20239634" userId="S::anh.nl239634@sis.hust.edu.vn::210cb5ca-6c68-41a4-b1af-94fc960e0848" providerId="AD" clId="Web-{84EB6F55-D679-5D6A-6F36-E05B39FA78FC}"/>
    <pc:docChg chg="delSld modSld">
      <pc:chgData name="Nguyen Lam Anh 20239634" userId="S::anh.nl239634@sis.hust.edu.vn::210cb5ca-6c68-41a4-b1af-94fc960e0848" providerId="AD" clId="Web-{84EB6F55-D679-5D6A-6F36-E05B39FA78FC}" dt="2024-12-27T12:26:36.660" v="47"/>
      <pc:docMkLst>
        <pc:docMk/>
      </pc:docMkLst>
      <pc:sldChg chg="modSp">
        <pc:chgData name="Nguyen Lam Anh 20239634" userId="S::anh.nl239634@sis.hust.edu.vn::210cb5ca-6c68-41a4-b1af-94fc960e0848" providerId="AD" clId="Web-{84EB6F55-D679-5D6A-6F36-E05B39FA78FC}" dt="2024-12-27T12:19:16.394" v="5" actId="20577"/>
        <pc:sldMkLst>
          <pc:docMk/>
          <pc:sldMk cId="3408016207" sldId="282"/>
        </pc:sldMkLst>
        <pc:spChg chg="mod">
          <ac:chgData name="Nguyen Lam Anh 20239634" userId="S::anh.nl239634@sis.hust.edu.vn::210cb5ca-6c68-41a4-b1af-94fc960e0848" providerId="AD" clId="Web-{84EB6F55-D679-5D6A-6F36-E05B39FA78FC}" dt="2024-12-27T12:18:40.909" v="1" actId="20577"/>
          <ac:spMkLst>
            <pc:docMk/>
            <pc:sldMk cId="3408016207" sldId="282"/>
            <ac:spMk id="10" creationId="{7BA159ED-4E12-B9E3-C845-7EA6783F4FFB}"/>
          </ac:spMkLst>
        </pc:spChg>
        <pc:spChg chg="mod">
          <ac:chgData name="Nguyen Lam Anh 20239634" userId="S::anh.nl239634@sis.hust.edu.vn::210cb5ca-6c68-41a4-b1af-94fc960e0848" providerId="AD" clId="Web-{84EB6F55-D679-5D6A-6F36-E05B39FA78FC}" dt="2024-12-27T12:18:50.831" v="3" actId="20577"/>
          <ac:spMkLst>
            <pc:docMk/>
            <pc:sldMk cId="3408016207" sldId="282"/>
            <ac:spMk id="11" creationId="{C4841AEE-0DB8-B934-8F67-E95592E42E2C}"/>
          </ac:spMkLst>
        </pc:spChg>
        <pc:spChg chg="mod">
          <ac:chgData name="Nguyen Lam Anh 20239634" userId="S::anh.nl239634@sis.hust.edu.vn::210cb5ca-6c68-41a4-b1af-94fc960e0848" providerId="AD" clId="Web-{84EB6F55-D679-5D6A-6F36-E05B39FA78FC}" dt="2024-12-27T12:19:16.394" v="5" actId="20577"/>
          <ac:spMkLst>
            <pc:docMk/>
            <pc:sldMk cId="3408016207" sldId="282"/>
            <ac:spMk id="12" creationId="{10D883E1-6719-E64F-8CA1-56487178DF02}"/>
          </ac:spMkLst>
        </pc:spChg>
      </pc:sldChg>
      <pc:sldChg chg="modSp">
        <pc:chgData name="Nguyen Lam Anh 20239634" userId="S::anh.nl239634@sis.hust.edu.vn::210cb5ca-6c68-41a4-b1af-94fc960e0848" providerId="AD" clId="Web-{84EB6F55-D679-5D6A-6F36-E05B39FA78FC}" dt="2024-12-27T12:20:31.819" v="15" actId="20577"/>
        <pc:sldMkLst>
          <pc:docMk/>
          <pc:sldMk cId="3263160662" sldId="283"/>
        </pc:sldMkLst>
        <pc:spChg chg="mod">
          <ac:chgData name="Nguyen Lam Anh 20239634" userId="S::anh.nl239634@sis.hust.edu.vn::210cb5ca-6c68-41a4-b1af-94fc960e0848" providerId="AD" clId="Web-{84EB6F55-D679-5D6A-6F36-E05B39FA78FC}" dt="2024-12-27T12:20:31.819" v="15" actId="20577"/>
          <ac:spMkLst>
            <pc:docMk/>
            <pc:sldMk cId="3263160662" sldId="283"/>
            <ac:spMk id="3" creationId="{D23F4571-AD2B-26EB-37F3-DF3FD94C37E7}"/>
          </ac:spMkLst>
        </pc:spChg>
      </pc:sldChg>
      <pc:sldChg chg="modSp">
        <pc:chgData name="Nguyen Lam Anh 20239634" userId="S::anh.nl239634@sis.hust.edu.vn::210cb5ca-6c68-41a4-b1af-94fc960e0848" providerId="AD" clId="Web-{84EB6F55-D679-5D6A-6F36-E05B39FA78FC}" dt="2024-12-27T12:26:27.941" v="46" actId="20577"/>
        <pc:sldMkLst>
          <pc:docMk/>
          <pc:sldMk cId="76133369" sldId="284"/>
        </pc:sldMkLst>
        <pc:spChg chg="mod">
          <ac:chgData name="Nguyen Lam Anh 20239634" userId="S::anh.nl239634@sis.hust.edu.vn::210cb5ca-6c68-41a4-b1af-94fc960e0848" providerId="AD" clId="Web-{84EB6F55-D679-5D6A-6F36-E05B39FA78FC}" dt="2024-12-27T12:26:27.941" v="46" actId="20577"/>
          <ac:spMkLst>
            <pc:docMk/>
            <pc:sldMk cId="76133369" sldId="284"/>
            <ac:spMk id="4" creationId="{1A271C46-EBCD-E132-71F5-38FDE43DCE6D}"/>
          </ac:spMkLst>
        </pc:spChg>
      </pc:sldChg>
      <pc:sldChg chg="del">
        <pc:chgData name="Nguyen Lam Anh 20239634" userId="S::anh.nl239634@sis.hust.edu.vn::210cb5ca-6c68-41a4-b1af-94fc960e0848" providerId="AD" clId="Web-{84EB6F55-D679-5D6A-6F36-E05B39FA78FC}" dt="2024-12-27T12:26:36.660" v="47"/>
        <pc:sldMkLst>
          <pc:docMk/>
          <pc:sldMk cId="1482887511" sldId="295"/>
        </pc:sldMkLst>
      </pc:sldChg>
      <pc:sldChg chg="modSp">
        <pc:chgData name="Nguyen Lam Anh 20239634" userId="S::anh.nl239634@sis.hust.edu.vn::210cb5ca-6c68-41a4-b1af-94fc960e0848" providerId="AD" clId="Web-{84EB6F55-D679-5D6A-6F36-E05B39FA78FC}" dt="2024-12-27T12:20:22.912" v="12" actId="20577"/>
        <pc:sldMkLst>
          <pc:docMk/>
          <pc:sldMk cId="438707343" sldId="304"/>
        </pc:sldMkLst>
        <pc:spChg chg="mod">
          <ac:chgData name="Nguyen Lam Anh 20239634" userId="S::anh.nl239634@sis.hust.edu.vn::210cb5ca-6c68-41a4-b1af-94fc960e0848" providerId="AD" clId="Web-{84EB6F55-D679-5D6A-6F36-E05B39FA78FC}" dt="2024-12-27T12:19:30.145" v="7" actId="20577"/>
          <ac:spMkLst>
            <pc:docMk/>
            <pc:sldMk cId="438707343" sldId="304"/>
            <ac:spMk id="9" creationId="{CD2367AD-0E6E-FF9A-F73C-399D614D22C6}"/>
          </ac:spMkLst>
        </pc:spChg>
        <pc:spChg chg="mod">
          <ac:chgData name="Nguyen Lam Anh 20239634" userId="S::anh.nl239634@sis.hust.edu.vn::210cb5ca-6c68-41a4-b1af-94fc960e0848" providerId="AD" clId="Web-{84EB6F55-D679-5D6A-6F36-E05B39FA78FC}" dt="2024-12-27T12:19:49.692" v="10" actId="20577"/>
          <ac:spMkLst>
            <pc:docMk/>
            <pc:sldMk cId="438707343" sldId="304"/>
            <ac:spMk id="11" creationId="{5DA9FFD0-36F3-912D-C802-AF10C553B738}"/>
          </ac:spMkLst>
        </pc:spChg>
        <pc:spChg chg="mod">
          <ac:chgData name="Nguyen Lam Anh 20239634" userId="S::anh.nl239634@sis.hust.edu.vn::210cb5ca-6c68-41a4-b1af-94fc960e0848" providerId="AD" clId="Web-{84EB6F55-D679-5D6A-6F36-E05B39FA78FC}" dt="2024-12-27T12:20:22.912" v="12" actId="20577"/>
          <ac:spMkLst>
            <pc:docMk/>
            <pc:sldMk cId="438707343" sldId="304"/>
            <ac:spMk id="12" creationId="{B6241338-3EBA-FBC4-1AA3-258126DE275E}"/>
          </ac:spMkLst>
        </pc:spChg>
      </pc:sldChg>
    </pc:docChg>
  </pc:docChgLst>
  <pc:docChgLst>
    <pc:chgData name="Lam Thanh Minh 20233526" userId="S::minh.lt233526@sis.hust.edu.vn::6aad7ab7-68d7-48d5-b09c-b81e135fafe9" providerId="AD" clId="Web-{4A5D8AAB-5817-B9A8-5029-C72FE97F3085}"/>
    <pc:docChg chg="modSld sldOrd">
      <pc:chgData name="Lam Thanh Minh 20233526" userId="S::minh.lt233526@sis.hust.edu.vn::6aad7ab7-68d7-48d5-b09c-b81e135fafe9" providerId="AD" clId="Web-{4A5D8AAB-5817-B9A8-5029-C72FE97F3085}" dt="2024-12-26T15:17:10.160" v="164" actId="14100"/>
      <pc:docMkLst>
        <pc:docMk/>
      </pc:docMkLst>
      <pc:sldChg chg="addSp delSp modSp">
        <pc:chgData name="Lam Thanh Minh 20233526" userId="S::minh.lt233526@sis.hust.edu.vn::6aad7ab7-68d7-48d5-b09c-b81e135fafe9" providerId="AD" clId="Web-{4A5D8AAB-5817-B9A8-5029-C72FE97F3085}" dt="2024-12-26T15:17:10.160" v="164" actId="14100"/>
        <pc:sldMkLst>
          <pc:docMk/>
          <pc:sldMk cId="4110403762" sldId="277"/>
        </pc:sldMkLst>
        <pc:spChg chg="mod">
          <ac:chgData name="Lam Thanh Minh 20233526" userId="S::minh.lt233526@sis.hust.edu.vn::6aad7ab7-68d7-48d5-b09c-b81e135fafe9" providerId="AD" clId="Web-{4A5D8AAB-5817-B9A8-5029-C72FE97F3085}" dt="2024-12-26T14:59:32.360" v="54" actId="1076"/>
          <ac:spMkLst>
            <pc:docMk/>
            <pc:sldMk cId="4110403762" sldId="277"/>
            <ac:spMk id="4" creationId="{3366C2FD-62C5-2AD0-CB33-F7248DD22E52}"/>
          </ac:spMkLst>
        </pc:spChg>
        <pc:spChg chg="add mod">
          <ac:chgData name="Lam Thanh Minh 20233526" userId="S::minh.lt233526@sis.hust.edu.vn::6aad7ab7-68d7-48d5-b09c-b81e135fafe9" providerId="AD" clId="Web-{4A5D8AAB-5817-B9A8-5029-C72FE97F3085}" dt="2024-12-26T15:02:07.714" v="84" actId="20577"/>
          <ac:spMkLst>
            <pc:docMk/>
            <pc:sldMk cId="4110403762" sldId="277"/>
            <ac:spMk id="9" creationId="{CA5C9971-FD93-6A2D-7235-1996A19DF1A8}"/>
          </ac:spMkLst>
        </pc:spChg>
        <pc:spChg chg="add mod">
          <ac:chgData name="Lam Thanh Minh 20233526" userId="S::minh.lt233526@sis.hust.edu.vn::6aad7ab7-68d7-48d5-b09c-b81e135fafe9" providerId="AD" clId="Web-{4A5D8AAB-5817-B9A8-5029-C72FE97F3085}" dt="2024-12-26T15:06:24.308" v="121" actId="1076"/>
          <ac:spMkLst>
            <pc:docMk/>
            <pc:sldMk cId="4110403762" sldId="277"/>
            <ac:spMk id="11" creationId="{A543FCBB-DA74-7EB2-C8BD-5BCECA5F0627}"/>
          </ac:spMkLst>
        </pc:spChg>
        <pc:spChg chg="add mod">
          <ac:chgData name="Lam Thanh Minh 20233526" userId="S::minh.lt233526@sis.hust.edu.vn::6aad7ab7-68d7-48d5-b09c-b81e135fafe9" providerId="AD" clId="Web-{4A5D8AAB-5817-B9A8-5029-C72FE97F3085}" dt="2024-12-26T15:17:10.160" v="164" actId="14100"/>
          <ac:spMkLst>
            <pc:docMk/>
            <pc:sldMk cId="4110403762" sldId="277"/>
            <ac:spMk id="16" creationId="{AD908209-6236-A4F9-8DDD-4BC095BF01D5}"/>
          </ac:spMkLst>
        </pc:spChg>
        <pc:picChg chg="add del mod">
          <ac:chgData name="Lam Thanh Minh 20233526" userId="S::minh.lt233526@sis.hust.edu.vn::6aad7ab7-68d7-48d5-b09c-b81e135fafe9" providerId="AD" clId="Web-{4A5D8AAB-5817-B9A8-5029-C72FE97F3085}" dt="2024-12-26T14:55:24.502" v="2"/>
          <ac:picMkLst>
            <pc:docMk/>
            <pc:sldMk cId="4110403762" sldId="277"/>
            <ac:picMk id="3" creationId="{76F659A8-7A2D-F341-E672-C21642201AF0}"/>
          </ac:picMkLst>
        </pc:picChg>
        <pc:picChg chg="add del mod">
          <ac:chgData name="Lam Thanh Minh 20233526" userId="S::minh.lt233526@sis.hust.edu.vn::6aad7ab7-68d7-48d5-b09c-b81e135fafe9" providerId="AD" clId="Web-{4A5D8AAB-5817-B9A8-5029-C72FE97F3085}" dt="2024-12-26T14:59:13.375" v="46"/>
          <ac:picMkLst>
            <pc:docMk/>
            <pc:sldMk cId="4110403762" sldId="277"/>
            <ac:picMk id="6" creationId="{8D4C222E-C19E-763D-4992-95B4DF51B3F2}"/>
          </ac:picMkLst>
        </pc:picChg>
        <pc:picChg chg="add del mod">
          <ac:chgData name="Lam Thanh Minh 20233526" userId="S::minh.lt233526@sis.hust.edu.vn::6aad7ab7-68d7-48d5-b09c-b81e135fafe9" providerId="AD" clId="Web-{4A5D8AAB-5817-B9A8-5029-C72FE97F3085}" dt="2024-12-26T14:56:06.676" v="14"/>
          <ac:picMkLst>
            <pc:docMk/>
            <pc:sldMk cId="4110403762" sldId="277"/>
            <ac:picMk id="8" creationId="{4AC08DDB-E60D-08D3-B857-9F7958E02F16}"/>
          </ac:picMkLst>
        </pc:picChg>
        <pc:picChg chg="add mod">
          <ac:chgData name="Lam Thanh Minh 20233526" userId="S::minh.lt233526@sis.hust.edu.vn::6aad7ab7-68d7-48d5-b09c-b81e135fafe9" providerId="AD" clId="Web-{4A5D8AAB-5817-B9A8-5029-C72FE97F3085}" dt="2024-12-26T15:02:12.402" v="85" actId="1076"/>
          <ac:picMkLst>
            <pc:docMk/>
            <pc:sldMk cId="4110403762" sldId="277"/>
            <ac:picMk id="10" creationId="{D02A73D9-7B02-D96F-0A67-012A79A5CA33}"/>
          </ac:picMkLst>
        </pc:picChg>
        <pc:cxnChg chg="add del mod">
          <ac:chgData name="Lam Thanh Minh 20233526" userId="S::minh.lt233526@sis.hust.edu.vn::6aad7ab7-68d7-48d5-b09c-b81e135fafe9" providerId="AD" clId="Web-{4A5D8AAB-5817-B9A8-5029-C72FE97F3085}" dt="2024-12-26T15:04:33.770" v="105"/>
          <ac:cxnSpMkLst>
            <pc:docMk/>
            <pc:sldMk cId="4110403762" sldId="277"/>
            <ac:cxnSpMk id="12" creationId="{1AD1A964-B7FB-7DC5-AA80-B151E44A3FC6}"/>
          </ac:cxnSpMkLst>
        </pc:cxnChg>
        <pc:cxnChg chg="add del mod">
          <ac:chgData name="Lam Thanh Minh 20233526" userId="S::minh.lt233526@sis.hust.edu.vn::6aad7ab7-68d7-48d5-b09c-b81e135fafe9" providerId="AD" clId="Web-{4A5D8AAB-5817-B9A8-5029-C72FE97F3085}" dt="2024-12-26T15:04:32.223" v="104"/>
          <ac:cxnSpMkLst>
            <pc:docMk/>
            <pc:sldMk cId="4110403762" sldId="277"/>
            <ac:cxnSpMk id="13" creationId="{2F4FBE4B-9DAF-886B-904C-E01BD67139BF}"/>
          </ac:cxnSpMkLst>
        </pc:cxnChg>
        <pc:cxnChg chg="add mod">
          <ac:chgData name="Lam Thanh Minh 20233526" userId="S::minh.lt233526@sis.hust.edu.vn::6aad7ab7-68d7-48d5-b09c-b81e135fafe9" providerId="AD" clId="Web-{4A5D8AAB-5817-B9A8-5029-C72FE97F3085}" dt="2024-12-26T15:06:19.479" v="120" actId="14100"/>
          <ac:cxnSpMkLst>
            <pc:docMk/>
            <pc:sldMk cId="4110403762" sldId="277"/>
            <ac:cxnSpMk id="14" creationId="{EB0C33B9-5416-CD0C-A220-E9C7B0E59680}"/>
          </ac:cxnSpMkLst>
        </pc:cxnChg>
        <pc:cxnChg chg="add mod">
          <ac:chgData name="Lam Thanh Minh 20233526" userId="S::minh.lt233526@sis.hust.edu.vn::6aad7ab7-68d7-48d5-b09c-b81e135fafe9" providerId="AD" clId="Web-{4A5D8AAB-5817-B9A8-5029-C72FE97F3085}" dt="2024-12-26T15:08:11.455" v="127"/>
          <ac:cxnSpMkLst>
            <pc:docMk/>
            <pc:sldMk cId="4110403762" sldId="277"/>
            <ac:cxnSpMk id="15" creationId="{084850E2-388A-7900-9B4A-1E9D83045D31}"/>
          </ac:cxnSpMkLst>
        </pc:cxnChg>
      </pc:sldChg>
      <pc:sldChg chg="modSp">
        <pc:chgData name="Lam Thanh Minh 20233526" userId="S::minh.lt233526@sis.hust.edu.vn::6aad7ab7-68d7-48d5-b09c-b81e135fafe9" providerId="AD" clId="Web-{4A5D8AAB-5817-B9A8-5029-C72FE97F3085}" dt="2024-12-26T15:09:55.727" v="137" actId="14100"/>
        <pc:sldMkLst>
          <pc:docMk/>
          <pc:sldMk cId="2699277262" sldId="278"/>
        </pc:sldMkLst>
        <pc:spChg chg="mod">
          <ac:chgData name="Lam Thanh Minh 20233526" userId="S::minh.lt233526@sis.hust.edu.vn::6aad7ab7-68d7-48d5-b09c-b81e135fafe9" providerId="AD" clId="Web-{4A5D8AAB-5817-B9A8-5029-C72FE97F3085}" dt="2024-12-26T15:09:55.727" v="137" actId="14100"/>
          <ac:spMkLst>
            <pc:docMk/>
            <pc:sldMk cId="2699277262" sldId="278"/>
            <ac:spMk id="7" creationId="{899764A3-D264-9112-E897-17FB1C1D622B}"/>
          </ac:spMkLst>
        </pc:spChg>
      </pc:sldChg>
      <pc:sldChg chg="addSp delSp modSp ord">
        <pc:chgData name="Lam Thanh Minh 20233526" userId="S::minh.lt233526@sis.hust.edu.vn::6aad7ab7-68d7-48d5-b09c-b81e135fafe9" providerId="AD" clId="Web-{4A5D8AAB-5817-B9A8-5029-C72FE97F3085}" dt="2024-12-26T15:15:51.733" v="163" actId="14100"/>
        <pc:sldMkLst>
          <pc:docMk/>
          <pc:sldMk cId="1675975536" sldId="279"/>
        </pc:sldMkLst>
        <pc:spChg chg="add mod">
          <ac:chgData name="Lam Thanh Minh 20233526" userId="S::minh.lt233526@sis.hust.edu.vn::6aad7ab7-68d7-48d5-b09c-b81e135fafe9" providerId="AD" clId="Web-{4A5D8AAB-5817-B9A8-5029-C72FE97F3085}" dt="2024-12-26T15:15:51.733" v="163" actId="14100"/>
          <ac:spMkLst>
            <pc:docMk/>
            <pc:sldMk cId="1675975536" sldId="279"/>
            <ac:spMk id="4" creationId="{2F7F9034-7364-BC7D-B270-DA3C27C927A7}"/>
          </ac:spMkLst>
        </pc:spChg>
        <pc:spChg chg="del">
          <ac:chgData name="Lam Thanh Minh 20233526" userId="S::minh.lt233526@sis.hust.edu.vn::6aad7ab7-68d7-48d5-b09c-b81e135fafe9" providerId="AD" clId="Web-{4A5D8AAB-5817-B9A8-5029-C72FE97F3085}" dt="2024-12-26T15:10:10.493" v="140"/>
          <ac:spMkLst>
            <pc:docMk/>
            <pc:sldMk cId="1675975536" sldId="279"/>
            <ac:spMk id="7" creationId="{899764A3-D264-9112-E897-17FB1C1D622B}"/>
          </ac:spMkLst>
        </pc:spChg>
        <pc:spChg chg="add mod">
          <ac:chgData name="Lam Thanh Minh 20233526" userId="S::minh.lt233526@sis.hust.edu.vn::6aad7ab7-68d7-48d5-b09c-b81e135fafe9" providerId="AD" clId="Web-{4A5D8AAB-5817-B9A8-5029-C72FE97F3085}" dt="2024-12-26T15:10:20.150" v="143" actId="14100"/>
          <ac:spMkLst>
            <pc:docMk/>
            <pc:sldMk cId="1675975536" sldId="279"/>
            <ac:spMk id="8" creationId="{98F449DC-9FF9-29C5-7543-9FCA7FC9A8E8}"/>
          </ac:spMkLst>
        </pc:spChg>
      </pc:sldChg>
    </pc:docChg>
  </pc:docChgLst>
  <pc:docChgLst>
    <pc:chgData name="Lam Thanh Minh 20233526" userId="S::minh.lt233526@sis.hust.edu.vn::6aad7ab7-68d7-48d5-b09c-b81e135fafe9" providerId="AD" clId="Web-{633F9048-5294-A47B-9475-6C9F489E276D}"/>
    <pc:docChg chg="delSld modSld">
      <pc:chgData name="Lam Thanh Minh 20233526" userId="S::minh.lt233526@sis.hust.edu.vn::6aad7ab7-68d7-48d5-b09c-b81e135fafe9" providerId="AD" clId="Web-{633F9048-5294-A47B-9475-6C9F489E276D}" dt="2024-12-27T06:45:57.327" v="495" actId="20577"/>
      <pc:docMkLst>
        <pc:docMk/>
      </pc:docMkLst>
      <pc:sldChg chg="modSp">
        <pc:chgData name="Lam Thanh Minh 20233526" userId="S::minh.lt233526@sis.hust.edu.vn::6aad7ab7-68d7-48d5-b09c-b81e135fafe9" providerId="AD" clId="Web-{633F9048-5294-A47B-9475-6C9F489E276D}" dt="2024-12-27T06:26:58.671" v="211" actId="20577"/>
        <pc:sldMkLst>
          <pc:docMk/>
          <pc:sldMk cId="2751358436" sldId="266"/>
        </pc:sldMkLst>
        <pc:spChg chg="mod">
          <ac:chgData name="Lam Thanh Minh 20233526" userId="S::minh.lt233526@sis.hust.edu.vn::6aad7ab7-68d7-48d5-b09c-b81e135fafe9" providerId="AD" clId="Web-{633F9048-5294-A47B-9475-6C9F489E276D}" dt="2024-12-27T06:26:58.671" v="211" actId="20577"/>
          <ac:spMkLst>
            <pc:docMk/>
            <pc:sldMk cId="2751358436" sldId="266"/>
            <ac:spMk id="4" creationId="{BC311219-8684-45FC-A126-E067924AC7F7}"/>
          </ac:spMkLst>
        </pc:spChg>
      </pc:sldChg>
      <pc:sldChg chg="del">
        <pc:chgData name="Lam Thanh Minh 20233526" userId="S::minh.lt233526@sis.hust.edu.vn::6aad7ab7-68d7-48d5-b09c-b81e135fafe9" providerId="AD" clId="Web-{633F9048-5294-A47B-9475-6C9F489E276D}" dt="2024-12-27T06:32:05.871" v="379"/>
        <pc:sldMkLst>
          <pc:docMk/>
          <pc:sldMk cId="1341840600" sldId="270"/>
        </pc:sldMkLst>
      </pc:sldChg>
      <pc:sldChg chg="del">
        <pc:chgData name="Lam Thanh Minh 20233526" userId="S::minh.lt233526@sis.hust.edu.vn::6aad7ab7-68d7-48d5-b09c-b81e135fafe9" providerId="AD" clId="Web-{633F9048-5294-A47B-9475-6C9F489E276D}" dt="2024-12-27T06:32:01.793" v="378"/>
        <pc:sldMkLst>
          <pc:docMk/>
          <pc:sldMk cId="762568128" sldId="276"/>
        </pc:sldMkLst>
      </pc:sldChg>
      <pc:sldChg chg="del">
        <pc:chgData name="Lam Thanh Minh 20233526" userId="S::minh.lt233526@sis.hust.edu.vn::6aad7ab7-68d7-48d5-b09c-b81e135fafe9" providerId="AD" clId="Web-{633F9048-5294-A47B-9475-6C9F489E276D}" dt="2024-12-27T06:32:09.840" v="380"/>
        <pc:sldMkLst>
          <pc:docMk/>
          <pc:sldMk cId="4110403762" sldId="277"/>
        </pc:sldMkLst>
      </pc:sldChg>
      <pc:sldChg chg="del">
        <pc:chgData name="Lam Thanh Minh 20233526" userId="S::minh.lt233526@sis.hust.edu.vn::6aad7ab7-68d7-48d5-b09c-b81e135fafe9" providerId="AD" clId="Web-{633F9048-5294-A47B-9475-6C9F489E276D}" dt="2024-12-27T06:32:11.309" v="381"/>
        <pc:sldMkLst>
          <pc:docMk/>
          <pc:sldMk cId="1675975536" sldId="279"/>
        </pc:sldMkLst>
      </pc:sldChg>
      <pc:sldChg chg="modSp">
        <pc:chgData name="Lam Thanh Minh 20233526" userId="S::minh.lt233526@sis.hust.edu.vn::6aad7ab7-68d7-48d5-b09c-b81e135fafe9" providerId="AD" clId="Web-{633F9048-5294-A47B-9475-6C9F489E276D}" dt="2024-12-27T06:29:43.615" v="241" actId="20577"/>
        <pc:sldMkLst>
          <pc:docMk/>
          <pc:sldMk cId="3263160662" sldId="283"/>
        </pc:sldMkLst>
        <pc:spChg chg="mod">
          <ac:chgData name="Lam Thanh Minh 20233526" userId="S::minh.lt233526@sis.hust.edu.vn::6aad7ab7-68d7-48d5-b09c-b81e135fafe9" providerId="AD" clId="Web-{633F9048-5294-A47B-9475-6C9F489E276D}" dt="2024-12-27T06:29:43.615" v="241" actId="20577"/>
          <ac:spMkLst>
            <pc:docMk/>
            <pc:sldMk cId="3263160662" sldId="283"/>
            <ac:spMk id="3" creationId="{D23F4571-AD2B-26EB-37F3-DF3FD94C37E7}"/>
          </ac:spMkLst>
        </pc:spChg>
      </pc:sldChg>
      <pc:sldChg chg="del">
        <pc:chgData name="Lam Thanh Minh 20233526" userId="S::minh.lt233526@sis.hust.edu.vn::6aad7ab7-68d7-48d5-b09c-b81e135fafe9" providerId="AD" clId="Web-{633F9048-5294-A47B-9475-6C9F489E276D}" dt="2024-12-27T06:32:14.262" v="383"/>
        <pc:sldMkLst>
          <pc:docMk/>
          <pc:sldMk cId="3518133599" sldId="287"/>
        </pc:sldMkLst>
      </pc:sldChg>
      <pc:sldChg chg="del">
        <pc:chgData name="Lam Thanh Minh 20233526" userId="S::minh.lt233526@sis.hust.edu.vn::6aad7ab7-68d7-48d5-b09c-b81e135fafe9" providerId="AD" clId="Web-{633F9048-5294-A47B-9475-6C9F489E276D}" dt="2024-12-27T06:32:12.778" v="382"/>
        <pc:sldMkLst>
          <pc:docMk/>
          <pc:sldMk cId="2033624426" sldId="288"/>
        </pc:sldMkLst>
      </pc:sldChg>
      <pc:sldChg chg="modSp">
        <pc:chgData name="Lam Thanh Minh 20233526" userId="S::minh.lt233526@sis.hust.edu.vn::6aad7ab7-68d7-48d5-b09c-b81e135fafe9" providerId="AD" clId="Web-{633F9048-5294-A47B-9475-6C9F489E276D}" dt="2024-12-27T06:32:38.810" v="387" actId="20577"/>
        <pc:sldMkLst>
          <pc:docMk/>
          <pc:sldMk cId="3046895409" sldId="289"/>
        </pc:sldMkLst>
        <pc:spChg chg="mod">
          <ac:chgData name="Lam Thanh Minh 20233526" userId="S::minh.lt233526@sis.hust.edu.vn::6aad7ab7-68d7-48d5-b09c-b81e135fafe9" providerId="AD" clId="Web-{633F9048-5294-A47B-9475-6C9F489E276D}" dt="2024-12-27T06:32:38.810" v="387" actId="20577"/>
          <ac:spMkLst>
            <pc:docMk/>
            <pc:sldMk cId="3046895409" sldId="289"/>
            <ac:spMk id="4" creationId="{07F18B73-1A73-ABDF-E308-13B98E971697}"/>
          </ac:spMkLst>
        </pc:spChg>
      </pc:sldChg>
      <pc:sldChg chg="modSp">
        <pc:chgData name="Lam Thanh Minh 20233526" userId="S::minh.lt233526@sis.hust.edu.vn::6aad7ab7-68d7-48d5-b09c-b81e135fafe9" providerId="AD" clId="Web-{633F9048-5294-A47B-9475-6C9F489E276D}" dt="2024-12-27T06:31:40.527" v="377" actId="20577"/>
        <pc:sldMkLst>
          <pc:docMk/>
          <pc:sldMk cId="1482887511" sldId="295"/>
        </pc:sldMkLst>
        <pc:spChg chg="mod">
          <ac:chgData name="Lam Thanh Minh 20233526" userId="S::minh.lt233526@sis.hust.edu.vn::6aad7ab7-68d7-48d5-b09c-b81e135fafe9" providerId="AD" clId="Web-{633F9048-5294-A47B-9475-6C9F489E276D}" dt="2024-12-27T06:31:40.527" v="377" actId="20577"/>
          <ac:spMkLst>
            <pc:docMk/>
            <pc:sldMk cId="1482887511" sldId="295"/>
            <ac:spMk id="3" creationId="{DEEA5501-273D-6FCD-D4DC-C4B393A3B4B4}"/>
          </ac:spMkLst>
        </pc:spChg>
      </pc:sldChg>
      <pc:sldChg chg="modSp">
        <pc:chgData name="Lam Thanh Minh 20233526" userId="S::minh.lt233526@sis.hust.edu.vn::6aad7ab7-68d7-48d5-b09c-b81e135fafe9" providerId="AD" clId="Web-{633F9048-5294-A47B-9475-6C9F489E276D}" dt="2024-12-27T06:18:44.979" v="8" actId="20577"/>
        <pc:sldMkLst>
          <pc:docMk/>
          <pc:sldMk cId="143475183" sldId="296"/>
        </pc:sldMkLst>
        <pc:spChg chg="mod">
          <ac:chgData name="Lam Thanh Minh 20233526" userId="S::minh.lt233526@sis.hust.edu.vn::6aad7ab7-68d7-48d5-b09c-b81e135fafe9" providerId="AD" clId="Web-{633F9048-5294-A47B-9475-6C9F489E276D}" dt="2024-12-27T06:18:29.010" v="5" actId="20577"/>
          <ac:spMkLst>
            <pc:docMk/>
            <pc:sldMk cId="143475183" sldId="296"/>
            <ac:spMk id="17" creationId="{75A60F8D-30D8-F1C5-2261-5805A900604B}"/>
          </ac:spMkLst>
        </pc:spChg>
        <pc:spChg chg="mod">
          <ac:chgData name="Lam Thanh Minh 20233526" userId="S::minh.lt233526@sis.hust.edu.vn::6aad7ab7-68d7-48d5-b09c-b81e135fafe9" providerId="AD" clId="Web-{633F9048-5294-A47B-9475-6C9F489E276D}" dt="2024-12-27T06:18:44.979" v="8" actId="20577"/>
          <ac:spMkLst>
            <pc:docMk/>
            <pc:sldMk cId="143475183" sldId="296"/>
            <ac:spMk id="23" creationId="{0FD313FD-0A7C-4B4F-C1CA-B4D75751D327}"/>
          </ac:spMkLst>
        </pc:spChg>
      </pc:sldChg>
      <pc:sldChg chg="modSp">
        <pc:chgData name="Lam Thanh Minh 20233526" userId="S::minh.lt233526@sis.hust.edu.vn::6aad7ab7-68d7-48d5-b09c-b81e135fafe9" providerId="AD" clId="Web-{633F9048-5294-A47B-9475-6C9F489E276D}" dt="2024-12-27T06:28:38.300" v="231" actId="20577"/>
        <pc:sldMkLst>
          <pc:docMk/>
          <pc:sldMk cId="744474824" sldId="297"/>
        </pc:sldMkLst>
        <pc:spChg chg="mod">
          <ac:chgData name="Lam Thanh Minh 20233526" userId="S::minh.lt233526@sis.hust.edu.vn::6aad7ab7-68d7-48d5-b09c-b81e135fafe9" providerId="AD" clId="Web-{633F9048-5294-A47B-9475-6C9F489E276D}" dt="2024-12-27T06:28:38.300" v="231" actId="20577"/>
          <ac:spMkLst>
            <pc:docMk/>
            <pc:sldMk cId="744474824" sldId="297"/>
            <ac:spMk id="3" creationId="{1E2CF7C0-A9BB-93B7-B590-32556656F3BF}"/>
          </ac:spMkLst>
        </pc:spChg>
      </pc:sldChg>
      <pc:sldChg chg="del">
        <pc:chgData name="Lam Thanh Minh 20233526" userId="S::minh.lt233526@sis.hust.edu.vn::6aad7ab7-68d7-48d5-b09c-b81e135fafe9" providerId="AD" clId="Web-{633F9048-5294-A47B-9475-6C9F489E276D}" dt="2024-12-27T06:27:39.407" v="212"/>
        <pc:sldMkLst>
          <pc:docMk/>
          <pc:sldMk cId="4205714996" sldId="298"/>
        </pc:sldMkLst>
      </pc:sldChg>
      <pc:sldChg chg="del">
        <pc:chgData name="Lam Thanh Minh 20233526" userId="S::minh.lt233526@sis.hust.edu.vn::6aad7ab7-68d7-48d5-b09c-b81e135fafe9" providerId="AD" clId="Web-{633F9048-5294-A47B-9475-6C9F489E276D}" dt="2024-12-27T06:27:42.720" v="213"/>
        <pc:sldMkLst>
          <pc:docMk/>
          <pc:sldMk cId="2356426854" sldId="299"/>
        </pc:sldMkLst>
      </pc:sldChg>
      <pc:sldChg chg="modSp">
        <pc:chgData name="Lam Thanh Minh 20233526" userId="S::minh.lt233526@sis.hust.edu.vn::6aad7ab7-68d7-48d5-b09c-b81e135fafe9" providerId="AD" clId="Web-{633F9048-5294-A47B-9475-6C9F489E276D}" dt="2024-12-27T06:45:57.327" v="495" actId="20577"/>
        <pc:sldMkLst>
          <pc:docMk/>
          <pc:sldMk cId="708652650" sldId="300"/>
        </pc:sldMkLst>
        <pc:spChg chg="mod">
          <ac:chgData name="Lam Thanh Minh 20233526" userId="S::minh.lt233526@sis.hust.edu.vn::6aad7ab7-68d7-48d5-b09c-b81e135fafe9" providerId="AD" clId="Web-{633F9048-5294-A47B-9475-6C9F489E276D}" dt="2024-12-27T06:45:57.327" v="495" actId="20577"/>
          <ac:spMkLst>
            <pc:docMk/>
            <pc:sldMk cId="708652650" sldId="300"/>
            <ac:spMk id="3" creationId="{A39BBC82-5CC8-86B3-6CF8-6714E6B82E38}"/>
          </ac:spMkLst>
        </pc:spChg>
      </pc:sldChg>
      <pc:sldChg chg="modSp del">
        <pc:chgData name="Lam Thanh Minh 20233526" userId="S::minh.lt233526@sis.hust.edu.vn::6aad7ab7-68d7-48d5-b09c-b81e135fafe9" providerId="AD" clId="Web-{633F9048-5294-A47B-9475-6C9F489E276D}" dt="2024-12-27T06:26:43.624" v="209"/>
        <pc:sldMkLst>
          <pc:docMk/>
          <pc:sldMk cId="1270876374" sldId="301"/>
        </pc:sldMkLst>
        <pc:spChg chg="mod">
          <ac:chgData name="Lam Thanh Minh 20233526" userId="S::minh.lt233526@sis.hust.edu.vn::6aad7ab7-68d7-48d5-b09c-b81e135fafe9" providerId="AD" clId="Web-{633F9048-5294-A47B-9475-6C9F489E276D}" dt="2024-12-27T06:26:17.545" v="208" actId="20577"/>
          <ac:spMkLst>
            <pc:docMk/>
            <pc:sldMk cId="1270876374" sldId="301"/>
            <ac:spMk id="3" creationId="{49311544-2D85-9BB2-2C4A-3F8C1D50F5F3}"/>
          </ac:spMkLst>
        </pc:spChg>
      </pc:sldChg>
      <pc:sldChg chg="modSp">
        <pc:chgData name="Lam Thanh Minh 20233526" userId="S::minh.lt233526@sis.hust.edu.vn::6aad7ab7-68d7-48d5-b09c-b81e135fafe9" providerId="AD" clId="Web-{633F9048-5294-A47B-9475-6C9F489E276D}" dt="2024-12-27T06:29:02.536" v="232" actId="1076"/>
        <pc:sldMkLst>
          <pc:docMk/>
          <pc:sldMk cId="438707343" sldId="304"/>
        </pc:sldMkLst>
        <pc:spChg chg="mod">
          <ac:chgData name="Lam Thanh Minh 20233526" userId="S::minh.lt233526@sis.hust.edu.vn::6aad7ab7-68d7-48d5-b09c-b81e135fafe9" providerId="AD" clId="Web-{633F9048-5294-A47B-9475-6C9F489E276D}" dt="2024-12-27T06:29:02.536" v="232" actId="1076"/>
          <ac:spMkLst>
            <pc:docMk/>
            <pc:sldMk cId="438707343" sldId="304"/>
            <ac:spMk id="11" creationId="{5DA9FFD0-36F3-912D-C802-AF10C553B738}"/>
          </ac:spMkLst>
        </pc:spChg>
      </pc:sldChg>
    </pc:docChg>
  </pc:docChgLst>
  <pc:docChgLst>
    <pc:chgData name="Nguyen Lam Anh 20239634" userId="S::anh.nl239634@sis.hust.edu.vn::210cb5ca-6c68-41a4-b1af-94fc960e0848" providerId="AD" clId="Web-{55ADEA2B-690A-DD94-67CC-757E485460BD}"/>
    <pc:docChg chg="addSld delSld">
      <pc:chgData name="Nguyen Lam Anh 20239634" userId="S::anh.nl239634@sis.hust.edu.vn::210cb5ca-6c68-41a4-b1af-94fc960e0848" providerId="AD" clId="Web-{55ADEA2B-690A-DD94-67CC-757E485460BD}" dt="2024-12-27T06:30:07.098" v="1"/>
      <pc:docMkLst>
        <pc:docMk/>
      </pc:docMkLst>
      <pc:sldChg chg="add del">
        <pc:chgData name="Nguyen Lam Anh 20239634" userId="S::anh.nl239634@sis.hust.edu.vn::210cb5ca-6c68-41a4-b1af-94fc960e0848" providerId="AD" clId="Web-{55ADEA2B-690A-DD94-67CC-757E485460BD}" dt="2024-12-27T06:30:07.098" v="1"/>
        <pc:sldMkLst>
          <pc:docMk/>
          <pc:sldMk cId="762568128" sldId="276"/>
        </pc:sldMkLst>
      </pc:sldChg>
    </pc:docChg>
  </pc:docChgLst>
  <pc:docChgLst>
    <pc:chgData name="Tran Duc Dat 20233311" userId="S::dat.td233311@sis.hust.edu.vn::82a6fc05-6b1c-4e07-abc2-92a8b5391d63" providerId="AD" clId="Web-{860C31E9-460E-B3E2-C89A-E33EC30B436D}"/>
    <pc:docChg chg="addSld modSld">
      <pc:chgData name="Tran Duc Dat 20233311" userId="S::dat.td233311@sis.hust.edu.vn::82a6fc05-6b1c-4e07-abc2-92a8b5391d63" providerId="AD" clId="Web-{860C31E9-460E-B3E2-C89A-E33EC30B436D}" dt="2024-12-27T04:24:00.368" v="520" actId="14100"/>
      <pc:docMkLst>
        <pc:docMk/>
      </pc:docMkLst>
      <pc:sldChg chg="addSp modSp">
        <pc:chgData name="Tran Duc Dat 20233311" userId="S::dat.td233311@sis.hust.edu.vn::82a6fc05-6b1c-4e07-abc2-92a8b5391d63" providerId="AD" clId="Web-{860C31E9-460E-B3E2-C89A-E33EC30B436D}" dt="2024-12-27T03:24:33.712" v="62" actId="20577"/>
        <pc:sldMkLst>
          <pc:docMk/>
          <pc:sldMk cId="4153786576" sldId="280"/>
        </pc:sldMkLst>
        <pc:spChg chg="add mod">
          <ac:chgData name="Tran Duc Dat 20233311" userId="S::dat.td233311@sis.hust.edu.vn::82a6fc05-6b1c-4e07-abc2-92a8b5391d63" providerId="AD" clId="Web-{860C31E9-460E-B3E2-C89A-E33EC30B436D}" dt="2024-12-27T03:19:09.388" v="39" actId="20577"/>
          <ac:spMkLst>
            <pc:docMk/>
            <pc:sldMk cId="4153786576" sldId="280"/>
            <ac:spMk id="3" creationId="{E890D827-CB0F-5353-5399-AC2BFF2D87FD}"/>
          </ac:spMkLst>
        </pc:spChg>
        <pc:spChg chg="add mod">
          <ac:chgData name="Tran Duc Dat 20233311" userId="S::dat.td233311@sis.hust.edu.vn::82a6fc05-6b1c-4e07-abc2-92a8b5391d63" providerId="AD" clId="Web-{860C31E9-460E-B3E2-C89A-E33EC30B436D}" dt="2024-12-27T03:24:33.712" v="62" actId="20577"/>
          <ac:spMkLst>
            <pc:docMk/>
            <pc:sldMk cId="4153786576" sldId="280"/>
            <ac:spMk id="4" creationId="{12A4258A-39BD-66D1-CE2C-28F1900768D9}"/>
          </ac:spMkLst>
        </pc:spChg>
      </pc:sldChg>
      <pc:sldChg chg="addSp delSp modSp">
        <pc:chgData name="Tran Duc Dat 20233311" userId="S::dat.td233311@sis.hust.edu.vn::82a6fc05-6b1c-4e07-abc2-92a8b5391d63" providerId="AD" clId="Web-{860C31E9-460E-B3E2-C89A-E33EC30B436D}" dt="2024-12-27T04:24:00.368" v="520" actId="14100"/>
        <pc:sldMkLst>
          <pc:docMk/>
          <pc:sldMk cId="3408016207" sldId="282"/>
        </pc:sldMkLst>
        <pc:spChg chg="add del mod">
          <ac:chgData name="Tran Duc Dat 20233311" userId="S::dat.td233311@sis.hust.edu.vn::82a6fc05-6b1c-4e07-abc2-92a8b5391d63" providerId="AD" clId="Web-{860C31E9-460E-B3E2-C89A-E33EC30B436D}" dt="2024-12-27T04:23:03.100" v="507"/>
          <ac:spMkLst>
            <pc:docMk/>
            <pc:sldMk cId="3408016207" sldId="282"/>
            <ac:spMk id="3" creationId="{F71CD1C5-53A7-CAD0-A34D-E493B4493462}"/>
          </ac:spMkLst>
        </pc:spChg>
        <pc:spChg chg="add del">
          <ac:chgData name="Tran Duc Dat 20233311" userId="S::dat.td233311@sis.hust.edu.vn::82a6fc05-6b1c-4e07-abc2-92a8b5391d63" providerId="AD" clId="Web-{860C31E9-460E-B3E2-C89A-E33EC30B436D}" dt="2024-12-27T04:21:34.754" v="478"/>
          <ac:spMkLst>
            <pc:docMk/>
            <pc:sldMk cId="3408016207" sldId="282"/>
            <ac:spMk id="9" creationId="{08B7B1E5-DAE2-D8D0-A39F-E6078298EE35}"/>
          </ac:spMkLst>
        </pc:spChg>
        <pc:spChg chg="add mod">
          <ac:chgData name="Tran Duc Dat 20233311" userId="S::dat.td233311@sis.hust.edu.vn::82a6fc05-6b1c-4e07-abc2-92a8b5391d63" providerId="AD" clId="Web-{860C31E9-460E-B3E2-C89A-E33EC30B436D}" dt="2024-12-27T04:23:36.930" v="516" actId="1076"/>
          <ac:spMkLst>
            <pc:docMk/>
            <pc:sldMk cId="3408016207" sldId="282"/>
            <ac:spMk id="10" creationId="{7BA159ED-4E12-B9E3-C845-7EA6783F4FFB}"/>
          </ac:spMkLst>
        </pc:spChg>
        <pc:spChg chg="add mod">
          <ac:chgData name="Tran Duc Dat 20233311" userId="S::dat.td233311@sis.hust.edu.vn::82a6fc05-6b1c-4e07-abc2-92a8b5391d63" providerId="AD" clId="Web-{860C31E9-460E-B3E2-C89A-E33EC30B436D}" dt="2024-12-27T04:24:00.368" v="520" actId="14100"/>
          <ac:spMkLst>
            <pc:docMk/>
            <pc:sldMk cId="3408016207" sldId="282"/>
            <ac:spMk id="11" creationId="{C4841AEE-0DB8-B934-8F67-E95592E42E2C}"/>
          </ac:spMkLst>
        </pc:spChg>
        <pc:spChg chg="add mod">
          <ac:chgData name="Tran Duc Dat 20233311" userId="S::dat.td233311@sis.hust.edu.vn::82a6fc05-6b1c-4e07-abc2-92a8b5391d63" providerId="AD" clId="Web-{860C31E9-460E-B3E2-C89A-E33EC30B436D}" dt="2024-12-27T04:23:54.040" v="519" actId="14100"/>
          <ac:spMkLst>
            <pc:docMk/>
            <pc:sldMk cId="3408016207" sldId="282"/>
            <ac:spMk id="12" creationId="{10D883E1-6719-E64F-8CA1-56487178DF02}"/>
          </ac:spMkLst>
        </pc:spChg>
        <pc:picChg chg="add mod">
          <ac:chgData name="Tran Duc Dat 20233311" userId="S::dat.td233311@sis.hust.edu.vn::82a6fc05-6b1c-4e07-abc2-92a8b5391d63" providerId="AD" clId="Web-{860C31E9-460E-B3E2-C89A-E33EC30B436D}" dt="2024-12-27T04:01:01.429" v="109" actId="1076"/>
          <ac:picMkLst>
            <pc:docMk/>
            <pc:sldMk cId="3408016207" sldId="282"/>
            <ac:picMk id="4" creationId="{F11DE9E7-6CE7-5E14-97E2-0445170487C9}"/>
          </ac:picMkLst>
        </pc:picChg>
        <pc:picChg chg="add mod">
          <ac:chgData name="Tran Duc Dat 20233311" userId="S::dat.td233311@sis.hust.edu.vn::82a6fc05-6b1c-4e07-abc2-92a8b5391d63" providerId="AD" clId="Web-{860C31E9-460E-B3E2-C89A-E33EC30B436D}" dt="2024-12-27T04:00:57.398" v="108" actId="1076"/>
          <ac:picMkLst>
            <pc:docMk/>
            <pc:sldMk cId="3408016207" sldId="282"/>
            <ac:picMk id="6" creationId="{6534124A-B88F-EB9B-F97F-0BCEE5BB8C86}"/>
          </ac:picMkLst>
        </pc:picChg>
        <pc:picChg chg="add del mod">
          <ac:chgData name="Tran Duc Dat 20233311" userId="S::dat.td233311@sis.hust.edu.vn::82a6fc05-6b1c-4e07-abc2-92a8b5391d63" providerId="AD" clId="Web-{860C31E9-460E-B3E2-C89A-E33EC30B436D}" dt="2024-12-27T04:12:03.062" v="264"/>
          <ac:picMkLst>
            <pc:docMk/>
            <pc:sldMk cId="3408016207" sldId="282"/>
            <ac:picMk id="8" creationId="{E9E26D5F-E00C-8723-9FEB-107D34541D1A}"/>
          </ac:picMkLst>
        </pc:picChg>
      </pc:sldChg>
      <pc:sldChg chg="addSp delSp modSp add replId">
        <pc:chgData name="Tran Duc Dat 20233311" userId="S::dat.td233311@sis.hust.edu.vn::82a6fc05-6b1c-4e07-abc2-92a8b5391d63" providerId="AD" clId="Web-{860C31E9-460E-B3E2-C89A-E33EC30B436D}" dt="2024-12-27T04:21:10.956" v="475" actId="1076"/>
        <pc:sldMkLst>
          <pc:docMk/>
          <pc:sldMk cId="438707343" sldId="304"/>
        </pc:sldMkLst>
        <pc:spChg chg="add del mod">
          <ac:chgData name="Tran Duc Dat 20233311" userId="S::dat.td233311@sis.hust.edu.vn::82a6fc05-6b1c-4e07-abc2-92a8b5391d63" providerId="AD" clId="Web-{860C31E9-460E-B3E2-C89A-E33EC30B436D}" dt="2024-12-27T04:20:31.064" v="470"/>
          <ac:spMkLst>
            <pc:docMk/>
            <pc:sldMk cId="438707343" sldId="304"/>
            <ac:spMk id="6" creationId="{E7334451-362E-32ED-D41F-147B1BE3FA7C}"/>
          </ac:spMkLst>
        </pc:spChg>
        <pc:spChg chg="add del">
          <ac:chgData name="Tran Duc Dat 20233311" userId="S::dat.td233311@sis.hust.edu.vn::82a6fc05-6b1c-4e07-abc2-92a8b5391d63" providerId="AD" clId="Web-{860C31E9-460E-B3E2-C89A-E33EC30B436D}" dt="2024-12-27T04:16:38.009" v="405"/>
          <ac:spMkLst>
            <pc:docMk/>
            <pc:sldMk cId="438707343" sldId="304"/>
            <ac:spMk id="8" creationId="{BEB403C7-917A-D3B0-C863-AC1620FEA012}"/>
          </ac:spMkLst>
        </pc:spChg>
        <pc:spChg chg="add mod">
          <ac:chgData name="Tran Duc Dat 20233311" userId="S::dat.td233311@sis.hust.edu.vn::82a6fc05-6b1c-4e07-abc2-92a8b5391d63" providerId="AD" clId="Web-{860C31E9-460E-B3E2-C89A-E33EC30B436D}" dt="2024-12-27T04:20:57.049" v="473" actId="14100"/>
          <ac:spMkLst>
            <pc:docMk/>
            <pc:sldMk cId="438707343" sldId="304"/>
            <ac:spMk id="9" creationId="{CD2367AD-0E6E-FF9A-F73C-399D614D22C6}"/>
          </ac:spMkLst>
        </pc:spChg>
        <pc:spChg chg="add del">
          <ac:chgData name="Tran Duc Dat 20233311" userId="S::dat.td233311@sis.hust.edu.vn::82a6fc05-6b1c-4e07-abc2-92a8b5391d63" providerId="AD" clId="Web-{860C31E9-460E-B3E2-C89A-E33EC30B436D}" dt="2024-12-27T04:17:05.197" v="411"/>
          <ac:spMkLst>
            <pc:docMk/>
            <pc:sldMk cId="438707343" sldId="304"/>
            <ac:spMk id="10" creationId="{105D02A2-152D-78B2-DFC3-625E6C01819F}"/>
          </ac:spMkLst>
        </pc:spChg>
        <pc:spChg chg="add mod">
          <ac:chgData name="Tran Duc Dat 20233311" userId="S::dat.td233311@sis.hust.edu.vn::82a6fc05-6b1c-4e07-abc2-92a8b5391d63" providerId="AD" clId="Web-{860C31E9-460E-B3E2-C89A-E33EC30B436D}" dt="2024-12-27T04:21:05.112" v="474" actId="1076"/>
          <ac:spMkLst>
            <pc:docMk/>
            <pc:sldMk cId="438707343" sldId="304"/>
            <ac:spMk id="11" creationId="{5DA9FFD0-36F3-912D-C802-AF10C553B738}"/>
          </ac:spMkLst>
        </pc:spChg>
        <pc:spChg chg="add mod">
          <ac:chgData name="Tran Duc Dat 20233311" userId="S::dat.td233311@sis.hust.edu.vn::82a6fc05-6b1c-4e07-abc2-92a8b5391d63" providerId="AD" clId="Web-{860C31E9-460E-B3E2-C89A-E33EC30B436D}" dt="2024-12-27T04:21:10.956" v="475" actId="1076"/>
          <ac:spMkLst>
            <pc:docMk/>
            <pc:sldMk cId="438707343" sldId="304"/>
            <ac:spMk id="12" creationId="{B6241338-3EBA-FBC4-1AA3-258126DE275E}"/>
          </ac:spMkLst>
        </pc:spChg>
        <pc:picChg chg="add mod">
          <ac:chgData name="Tran Duc Dat 20233311" userId="S::dat.td233311@sis.hust.edu.vn::82a6fc05-6b1c-4e07-abc2-92a8b5391d63" providerId="AD" clId="Web-{860C31E9-460E-B3E2-C89A-E33EC30B436D}" dt="2024-12-27T04:00:42.788" v="105" actId="1076"/>
          <ac:picMkLst>
            <pc:docMk/>
            <pc:sldMk cId="438707343" sldId="304"/>
            <ac:picMk id="3" creationId="{F3065ADF-6C93-866F-04A5-3F25D2008E5F}"/>
          </ac:picMkLst>
        </pc:picChg>
        <pc:picChg chg="add mod">
          <ac:chgData name="Tran Duc Dat 20233311" userId="S::dat.td233311@sis.hust.edu.vn::82a6fc05-6b1c-4e07-abc2-92a8b5391d63" providerId="AD" clId="Web-{860C31E9-460E-B3E2-C89A-E33EC30B436D}" dt="2024-12-27T04:00:45.976" v="106" actId="1076"/>
          <ac:picMkLst>
            <pc:docMk/>
            <pc:sldMk cId="438707343" sldId="304"/>
            <ac:picMk id="4" creationId="{6E6EA232-C437-0699-B5E6-ED270CF30AC1}"/>
          </ac:picMkLst>
        </pc:picChg>
      </pc:sldChg>
    </pc:docChg>
  </pc:docChgLst>
  <pc:docChgLst>
    <pc:chgData name="Le Xuan Ngoc 20233553" userId="S::ngoc.lx233553@sis.hust.edu.vn::6468a8f9-5299-4ba7-b0fd-d997398b9fd6" providerId="AD" clId="Web-{59804857-B040-88C9-B89C-3D3DF98259DB}"/>
    <pc:docChg chg="modSld">
      <pc:chgData name="Le Xuan Ngoc 20233553" userId="S::ngoc.lx233553@sis.hust.edu.vn::6468a8f9-5299-4ba7-b0fd-d997398b9fd6" providerId="AD" clId="Web-{59804857-B040-88C9-B89C-3D3DF98259DB}" dt="2024-12-26T05:40:32.988" v="4" actId="14100"/>
      <pc:docMkLst>
        <pc:docMk/>
      </pc:docMkLst>
      <pc:sldChg chg="modSp">
        <pc:chgData name="Le Xuan Ngoc 20233553" userId="S::ngoc.lx233553@sis.hust.edu.vn::6468a8f9-5299-4ba7-b0fd-d997398b9fd6" providerId="AD" clId="Web-{59804857-B040-88C9-B89C-3D3DF98259DB}" dt="2024-12-26T05:40:32.988" v="4" actId="14100"/>
        <pc:sldMkLst>
          <pc:docMk/>
          <pc:sldMk cId="2751358436" sldId="266"/>
        </pc:sldMkLst>
        <pc:spChg chg="mod">
          <ac:chgData name="Le Xuan Ngoc 20233553" userId="S::ngoc.lx233553@sis.hust.edu.vn::6468a8f9-5299-4ba7-b0fd-d997398b9fd6" providerId="AD" clId="Web-{59804857-B040-88C9-B89C-3D3DF98259DB}" dt="2024-12-26T05:40:32.988" v="4" actId="14100"/>
          <ac:spMkLst>
            <pc:docMk/>
            <pc:sldMk cId="2751358436" sldId="266"/>
            <ac:spMk id="19" creationId="{4662C644-28B4-6FA8-9CE7-3BE33AEBA934}"/>
          </ac:spMkLst>
        </pc:spChg>
      </pc:sldChg>
    </pc:docChg>
  </pc:docChgLst>
  <pc:docChgLst>
    <pc:chgData name="Lam Thanh Minh 20233526" userId="S::minh.lt233526@sis.hust.edu.vn::6aad7ab7-68d7-48d5-b09c-b81e135fafe9" providerId="AD" clId="Web-{28267998-51D5-6458-7C94-BAABF808FF84}"/>
    <pc:docChg chg="addSld modSld sldOrd">
      <pc:chgData name="Lam Thanh Minh 20233526" userId="S::minh.lt233526@sis.hust.edu.vn::6aad7ab7-68d7-48d5-b09c-b81e135fafe9" providerId="AD" clId="Web-{28267998-51D5-6458-7C94-BAABF808FF84}" dt="2024-12-25T18:42:19.288" v="1537"/>
      <pc:docMkLst>
        <pc:docMk/>
      </pc:docMkLst>
      <pc:sldChg chg="addSp delSp modSp">
        <pc:chgData name="Lam Thanh Minh 20233526" userId="S::minh.lt233526@sis.hust.edu.vn::6aad7ab7-68d7-48d5-b09c-b81e135fafe9" providerId="AD" clId="Web-{28267998-51D5-6458-7C94-BAABF808FF84}" dt="2024-12-25T16:59:08.815" v="912" actId="20577"/>
        <pc:sldMkLst>
          <pc:docMk/>
          <pc:sldMk cId="64084651" sldId="261"/>
        </pc:sldMkLst>
        <pc:spChg chg="mod">
          <ac:chgData name="Lam Thanh Minh 20233526" userId="S::minh.lt233526@sis.hust.edu.vn::6aad7ab7-68d7-48d5-b09c-b81e135fafe9" providerId="AD" clId="Web-{28267998-51D5-6458-7C94-BAABF808FF84}" dt="2024-12-25T16:40:02.068" v="144" actId="20577"/>
          <ac:spMkLst>
            <pc:docMk/>
            <pc:sldMk cId="64084651" sldId="261"/>
            <ac:spMk id="2" creationId="{4FB6CB3A-046A-4C56-A02D-DBF672421CAF}"/>
          </ac:spMkLst>
        </pc:spChg>
        <pc:spChg chg="add mod">
          <ac:chgData name="Lam Thanh Minh 20233526" userId="S::minh.lt233526@sis.hust.edu.vn::6aad7ab7-68d7-48d5-b09c-b81e135fafe9" providerId="AD" clId="Web-{28267998-51D5-6458-7C94-BAABF808FF84}" dt="2024-12-25T16:56:15.340" v="887" actId="20577"/>
          <ac:spMkLst>
            <pc:docMk/>
            <pc:sldMk cId="64084651" sldId="261"/>
            <ac:spMk id="9" creationId="{52A87364-4AB3-3EDC-1F97-CAA8D78A3D5B}"/>
          </ac:spMkLst>
        </pc:spChg>
        <pc:spChg chg="add mod">
          <ac:chgData name="Lam Thanh Minh 20233526" userId="S::minh.lt233526@sis.hust.edu.vn::6aad7ab7-68d7-48d5-b09c-b81e135fafe9" providerId="AD" clId="Web-{28267998-51D5-6458-7C94-BAABF808FF84}" dt="2024-12-25T16:56:23.169" v="889" actId="1076"/>
          <ac:spMkLst>
            <pc:docMk/>
            <pc:sldMk cId="64084651" sldId="261"/>
            <ac:spMk id="10" creationId="{618F4159-7837-E1E6-492F-156F66C09581}"/>
          </ac:spMkLst>
        </pc:spChg>
        <pc:spChg chg="add mod">
          <ac:chgData name="Lam Thanh Minh 20233526" userId="S::minh.lt233526@sis.hust.edu.vn::6aad7ab7-68d7-48d5-b09c-b81e135fafe9" providerId="AD" clId="Web-{28267998-51D5-6458-7C94-BAABF808FF84}" dt="2024-12-25T16:59:08.815" v="912" actId="20577"/>
          <ac:spMkLst>
            <pc:docMk/>
            <pc:sldMk cId="64084651" sldId="261"/>
            <ac:spMk id="11" creationId="{BDF93803-736B-A2C4-F310-6E0CFA56E010}"/>
          </ac:spMkLst>
        </pc:spChg>
        <pc:graphicFrameChg chg="add mod modGraphic">
          <ac:chgData name="Lam Thanh Minh 20233526" userId="S::minh.lt233526@sis.hust.edu.vn::6aad7ab7-68d7-48d5-b09c-b81e135fafe9" providerId="AD" clId="Web-{28267998-51D5-6458-7C94-BAABF808FF84}" dt="2024-12-25T16:52:17.597" v="746" actId="1076"/>
          <ac:graphicFrameMkLst>
            <pc:docMk/>
            <pc:sldMk cId="64084651" sldId="261"/>
            <ac:graphicFrameMk id="7" creationId="{AA98C375-6EED-9607-CAD9-5848FA644AEB}"/>
          </ac:graphicFrameMkLst>
        </pc:graphicFrameChg>
      </pc:sldChg>
      <pc:sldChg chg="modSp">
        <pc:chgData name="Lam Thanh Minh 20233526" userId="S::minh.lt233526@sis.hust.edu.vn::6aad7ab7-68d7-48d5-b09c-b81e135fafe9" providerId="AD" clId="Web-{28267998-51D5-6458-7C94-BAABF808FF84}" dt="2024-12-25T16:39:44.677" v="136" actId="14100"/>
        <pc:sldMkLst>
          <pc:docMk/>
          <pc:sldMk cId="292364014" sldId="265"/>
        </pc:sldMkLst>
        <pc:spChg chg="mod">
          <ac:chgData name="Lam Thanh Minh 20233526" userId="S::minh.lt233526@sis.hust.edu.vn::6aad7ab7-68d7-48d5-b09c-b81e135fafe9" providerId="AD" clId="Web-{28267998-51D5-6458-7C94-BAABF808FF84}" dt="2024-12-25T16:37:40.485" v="21" actId="20577"/>
          <ac:spMkLst>
            <pc:docMk/>
            <pc:sldMk cId="292364014" sldId="265"/>
            <ac:spMk id="3" creationId="{9EF27CAA-32BA-4E6B-B8C0-1A481E08E81D}"/>
          </ac:spMkLst>
        </pc:spChg>
        <pc:spChg chg="mod">
          <ac:chgData name="Lam Thanh Minh 20233526" userId="S::minh.lt233526@sis.hust.edu.vn::6aad7ab7-68d7-48d5-b09c-b81e135fafe9" providerId="AD" clId="Web-{28267998-51D5-6458-7C94-BAABF808FF84}" dt="2024-12-25T16:39:44.677" v="136" actId="14100"/>
          <ac:spMkLst>
            <pc:docMk/>
            <pc:sldMk cId="292364014" sldId="265"/>
            <ac:spMk id="4" creationId="{59563378-38F8-4CB3-AF99-2C56FCF55404}"/>
          </ac:spMkLst>
        </pc:spChg>
      </pc:sldChg>
      <pc:sldChg chg="addSp delSp modSp">
        <pc:chgData name="Lam Thanh Minh 20233526" userId="S::minh.lt233526@sis.hust.edu.vn::6aad7ab7-68d7-48d5-b09c-b81e135fafe9" providerId="AD" clId="Web-{28267998-51D5-6458-7C94-BAABF808FF84}" dt="2024-12-25T17:35:21.189" v="1141"/>
        <pc:sldMkLst>
          <pc:docMk/>
          <pc:sldMk cId="2751358436" sldId="266"/>
        </pc:sldMkLst>
        <pc:spChg chg="mod">
          <ac:chgData name="Lam Thanh Minh 20233526" userId="S::minh.lt233526@sis.hust.edu.vn::6aad7ab7-68d7-48d5-b09c-b81e135fafe9" providerId="AD" clId="Web-{28267998-51D5-6458-7C94-BAABF808FF84}" dt="2024-12-25T17:13:14.417" v="925" actId="20577"/>
          <ac:spMkLst>
            <pc:docMk/>
            <pc:sldMk cId="2751358436" sldId="266"/>
            <ac:spMk id="3" creationId="{F39C6F49-1887-4BE4-A583-FB79B8A22935}"/>
          </ac:spMkLst>
        </pc:spChg>
        <pc:spChg chg="del">
          <ac:chgData name="Lam Thanh Minh 20233526" userId="S::minh.lt233526@sis.hust.edu.vn::6aad7ab7-68d7-48d5-b09c-b81e135fafe9" providerId="AD" clId="Web-{28267998-51D5-6458-7C94-BAABF808FF84}" dt="2024-12-25T17:17:05.598" v="927"/>
          <ac:spMkLst>
            <pc:docMk/>
            <pc:sldMk cId="2751358436" sldId="266"/>
            <ac:spMk id="4" creationId="{BC311219-8684-45FC-A126-E067924AC7F7}"/>
          </ac:spMkLst>
        </pc:spChg>
      </pc:sldChg>
      <pc:sldChg chg="addSp delSp modSp">
        <pc:chgData name="Lam Thanh Minh 20233526" userId="S::minh.lt233526@sis.hust.edu.vn::6aad7ab7-68d7-48d5-b09c-b81e135fafe9" providerId="AD" clId="Web-{28267998-51D5-6458-7C94-BAABF808FF84}" dt="2024-12-25T18:16:32.758" v="1532" actId="14100"/>
        <pc:sldMkLst>
          <pc:docMk/>
          <pc:sldMk cId="1341840600" sldId="270"/>
        </pc:sldMkLst>
      </pc:sldChg>
      <pc:sldChg chg="delSp modSp add ord replId">
        <pc:chgData name="Lam Thanh Minh 20233526" userId="S::minh.lt233526@sis.hust.edu.vn::6aad7ab7-68d7-48d5-b09c-b81e135fafe9" providerId="AD" clId="Web-{28267998-51D5-6458-7C94-BAABF808FF84}" dt="2024-12-25T18:09:58.212" v="1434" actId="14100"/>
        <pc:sldMkLst>
          <pc:docMk/>
          <pc:sldMk cId="762568128" sldId="276"/>
        </pc:sldMkLst>
      </pc:sldChg>
      <pc:sldChg chg="delSp add replId">
        <pc:chgData name="Lam Thanh Minh 20233526" userId="S::minh.lt233526@sis.hust.edu.vn::6aad7ab7-68d7-48d5-b09c-b81e135fafe9" providerId="AD" clId="Web-{28267998-51D5-6458-7C94-BAABF808FF84}" dt="2024-12-25T18:42:19.288" v="1537"/>
        <pc:sldMkLst>
          <pc:docMk/>
          <pc:sldMk cId="4110403762" sldId="277"/>
        </pc:sldMkLst>
      </pc:sldChg>
    </pc:docChg>
  </pc:docChgLst>
  <pc:docChgLst>
    <pc:chgData name="Lam Thanh Minh 20233526" userId="S::minh.lt233526@sis.hust.edu.vn::6aad7ab7-68d7-48d5-b09c-b81e135fafe9" providerId="AD" clId="Web-{EEA44013-D8B4-48E9-307C-3961E73C4F02}"/>
    <pc:docChg chg="modSld">
      <pc:chgData name="Lam Thanh Minh 20233526" userId="S::minh.lt233526@sis.hust.edu.vn::6aad7ab7-68d7-48d5-b09c-b81e135fafe9" providerId="AD" clId="Web-{EEA44013-D8B4-48E9-307C-3961E73C4F02}" dt="2024-12-27T20:43:13.377" v="54" actId="1076"/>
      <pc:docMkLst>
        <pc:docMk/>
      </pc:docMkLst>
      <pc:sldChg chg="addSp modSp">
        <pc:chgData name="Lam Thanh Minh 20233526" userId="S::minh.lt233526@sis.hust.edu.vn::6aad7ab7-68d7-48d5-b09c-b81e135fafe9" providerId="AD" clId="Web-{EEA44013-D8B4-48E9-307C-3961E73C4F02}" dt="2024-12-27T20:43:13.377" v="54" actId="1076"/>
        <pc:sldMkLst>
          <pc:docMk/>
          <pc:sldMk cId="3549768695" sldId="291"/>
        </pc:sldMkLst>
        <pc:spChg chg="add mod">
          <ac:chgData name="Lam Thanh Minh 20233526" userId="S::minh.lt233526@sis.hust.edu.vn::6aad7ab7-68d7-48d5-b09c-b81e135fafe9" providerId="AD" clId="Web-{EEA44013-D8B4-48E9-307C-3961E73C4F02}" dt="2024-12-27T15:18:14.783" v="50" actId="20577"/>
          <ac:spMkLst>
            <pc:docMk/>
            <pc:sldMk cId="3549768695" sldId="291"/>
            <ac:spMk id="6" creationId="{09F600A9-D0BC-1DBD-6FB5-86D58EBBE670}"/>
          </ac:spMkLst>
        </pc:spChg>
        <pc:spChg chg="mod">
          <ac:chgData name="Lam Thanh Minh 20233526" userId="S::minh.lt233526@sis.hust.edu.vn::6aad7ab7-68d7-48d5-b09c-b81e135fafe9" providerId="AD" clId="Web-{EEA44013-D8B4-48E9-307C-3961E73C4F02}" dt="2024-12-27T15:16:01.841" v="4" actId="1076"/>
          <ac:spMkLst>
            <pc:docMk/>
            <pc:sldMk cId="3549768695" sldId="291"/>
            <ac:spMk id="7" creationId="{685CF2F6-6013-A010-330A-EBCDA0088CE1}"/>
          </ac:spMkLst>
        </pc:spChg>
        <pc:spChg chg="mod">
          <ac:chgData name="Lam Thanh Minh 20233526" userId="S::minh.lt233526@sis.hust.edu.vn::6aad7ab7-68d7-48d5-b09c-b81e135fafe9" providerId="AD" clId="Web-{EEA44013-D8B4-48E9-307C-3961E73C4F02}" dt="2024-12-27T20:43:13.377" v="54" actId="1076"/>
          <ac:spMkLst>
            <pc:docMk/>
            <pc:sldMk cId="3549768695" sldId="291"/>
            <ac:spMk id="9" creationId="{0F10125E-3B19-6071-D061-EE4BC2A65D4C}"/>
          </ac:spMkLst>
        </pc:spChg>
        <pc:picChg chg="add mod">
          <ac:chgData name="Lam Thanh Minh 20233526" userId="S::minh.lt233526@sis.hust.edu.vn::6aad7ab7-68d7-48d5-b09c-b81e135fafe9" providerId="AD" clId="Web-{EEA44013-D8B4-48E9-307C-3961E73C4F02}" dt="2024-12-27T15:16:38.936" v="10" actId="14100"/>
          <ac:picMkLst>
            <pc:docMk/>
            <pc:sldMk cId="3549768695" sldId="291"/>
            <ac:picMk id="3" creationId="{787A0004-DD4C-9894-218A-556FCFB7F2B8}"/>
          </ac:picMkLst>
        </pc:picChg>
        <pc:picChg chg="mod">
          <ac:chgData name="Lam Thanh Minh 20233526" userId="S::minh.lt233526@sis.hust.edu.vn::6aad7ab7-68d7-48d5-b09c-b81e135fafe9" providerId="AD" clId="Web-{EEA44013-D8B4-48E9-307C-3961E73C4F02}" dt="2024-12-27T15:16:44.342" v="12" actId="1076"/>
          <ac:picMkLst>
            <pc:docMk/>
            <pc:sldMk cId="3549768695" sldId="291"/>
            <ac:picMk id="4" creationId="{C5C0A208-A92B-1408-6EFA-882EFD725AA4}"/>
          </ac:picMkLst>
        </pc:picChg>
      </pc:sldChg>
      <pc:sldChg chg="modSp">
        <pc:chgData name="Lam Thanh Minh 20233526" userId="S::minh.lt233526@sis.hust.edu.vn::6aad7ab7-68d7-48d5-b09c-b81e135fafe9" providerId="AD" clId="Web-{EEA44013-D8B4-48E9-307C-3961E73C4F02}" dt="2024-12-27T15:30:24.061" v="52" actId="20577"/>
        <pc:sldMkLst>
          <pc:docMk/>
          <pc:sldMk cId="708652650" sldId="300"/>
        </pc:sldMkLst>
        <pc:spChg chg="mod">
          <ac:chgData name="Lam Thanh Minh 20233526" userId="S::minh.lt233526@sis.hust.edu.vn::6aad7ab7-68d7-48d5-b09c-b81e135fafe9" providerId="AD" clId="Web-{EEA44013-D8B4-48E9-307C-3961E73C4F02}" dt="2024-12-27T15:30:24.061" v="52" actId="20577"/>
          <ac:spMkLst>
            <pc:docMk/>
            <pc:sldMk cId="708652650" sldId="300"/>
            <ac:spMk id="3" creationId="{A39BBC82-5CC8-86B3-6CF8-6714E6B82E38}"/>
          </ac:spMkLst>
        </pc:spChg>
      </pc:sldChg>
    </pc:docChg>
  </pc:docChgLst>
  <pc:docChgLst>
    <pc:chgData name="Le Xuan Ngoc 20233553" userId="S::ngoc.lx233553@sis.hust.edu.vn::6468a8f9-5299-4ba7-b0fd-d997398b9fd6" providerId="AD" clId="Web-{E68D3560-F252-0C61-A480-EEEE5AF7ABD7}"/>
    <pc:docChg chg="modSld">
      <pc:chgData name="Le Xuan Ngoc 20233553" userId="S::ngoc.lx233553@sis.hust.edu.vn::6468a8f9-5299-4ba7-b0fd-d997398b9fd6" providerId="AD" clId="Web-{E68D3560-F252-0C61-A480-EEEE5AF7ABD7}" dt="2024-12-27T06:45:41" v="1" actId="14100"/>
      <pc:docMkLst>
        <pc:docMk/>
      </pc:docMkLst>
      <pc:sldChg chg="modSp">
        <pc:chgData name="Le Xuan Ngoc 20233553" userId="S::ngoc.lx233553@sis.hust.edu.vn::6468a8f9-5299-4ba7-b0fd-d997398b9fd6" providerId="AD" clId="Web-{E68D3560-F252-0C61-A480-EEEE5AF7ABD7}" dt="2024-12-27T06:45:41" v="1" actId="14100"/>
        <pc:sldMkLst>
          <pc:docMk/>
          <pc:sldMk cId="76133369" sldId="284"/>
        </pc:sldMkLst>
        <pc:picChg chg="mod">
          <ac:chgData name="Le Xuan Ngoc 20233553" userId="S::ngoc.lx233553@sis.hust.edu.vn::6468a8f9-5299-4ba7-b0fd-d997398b9fd6" providerId="AD" clId="Web-{E68D3560-F252-0C61-A480-EEEE5AF7ABD7}" dt="2024-12-27T06:45:41" v="1" actId="14100"/>
          <ac:picMkLst>
            <pc:docMk/>
            <pc:sldMk cId="76133369" sldId="284"/>
            <ac:picMk id="6" creationId="{E1EFA1C9-C4D9-ACC0-6568-C83E37DDD9F6}"/>
          </ac:picMkLst>
        </pc:picChg>
      </pc:sldChg>
    </pc:docChg>
  </pc:docChgLst>
  <pc:docChgLst>
    <pc:chgData name="Nguyen Lam Anh 20239634" userId="S::anh.nl239634@sis.hust.edu.vn::210cb5ca-6c68-41a4-b1af-94fc960e0848" providerId="AD" clId="Web-{7BE6F9FC-7465-E980-C4AC-075C5B8C62E7}"/>
    <pc:docChg chg="modSld">
      <pc:chgData name="Nguyen Lam Anh 20239634" userId="S::anh.nl239634@sis.hust.edu.vn::210cb5ca-6c68-41a4-b1af-94fc960e0848" providerId="AD" clId="Web-{7BE6F9FC-7465-E980-C4AC-075C5B8C62E7}" dt="2024-12-27T12:17:09.647" v="168" actId="14100"/>
      <pc:docMkLst>
        <pc:docMk/>
      </pc:docMkLst>
      <pc:sldChg chg="modSp">
        <pc:chgData name="Nguyen Lam Anh 20239634" userId="S::anh.nl239634@sis.hust.edu.vn::210cb5ca-6c68-41a4-b1af-94fc960e0848" providerId="AD" clId="Web-{7BE6F9FC-7465-E980-C4AC-075C5B8C62E7}" dt="2024-12-27T12:15:24.065" v="147" actId="20577"/>
        <pc:sldMkLst>
          <pc:docMk/>
          <pc:sldMk cId="2751358436" sldId="266"/>
        </pc:sldMkLst>
        <pc:spChg chg="mod">
          <ac:chgData name="Nguyen Lam Anh 20239634" userId="S::anh.nl239634@sis.hust.edu.vn::210cb5ca-6c68-41a4-b1af-94fc960e0848" providerId="AD" clId="Web-{7BE6F9FC-7465-E980-C4AC-075C5B8C62E7}" dt="2024-12-27T12:15:24.065" v="147" actId="20577"/>
          <ac:spMkLst>
            <pc:docMk/>
            <pc:sldMk cId="2751358436" sldId="266"/>
            <ac:spMk id="4" creationId="{BC311219-8684-45FC-A126-E067924AC7F7}"/>
          </ac:spMkLst>
        </pc:spChg>
      </pc:sldChg>
      <pc:sldChg chg="modSp">
        <pc:chgData name="Nguyen Lam Anh 20239634" userId="S::anh.nl239634@sis.hust.edu.vn::210cb5ca-6c68-41a4-b1af-94fc960e0848" providerId="AD" clId="Web-{7BE6F9FC-7465-E980-C4AC-075C5B8C62E7}" dt="2024-12-27T12:17:09.647" v="168" actId="14100"/>
        <pc:sldMkLst>
          <pc:docMk/>
          <pc:sldMk cId="4153786576" sldId="280"/>
        </pc:sldMkLst>
        <pc:spChg chg="mod">
          <ac:chgData name="Nguyen Lam Anh 20239634" userId="S::anh.nl239634@sis.hust.edu.vn::210cb5ca-6c68-41a4-b1af-94fc960e0848" providerId="AD" clId="Web-{7BE6F9FC-7465-E980-C4AC-075C5B8C62E7}" dt="2024-12-27T12:16:49.943" v="164" actId="14100"/>
          <ac:spMkLst>
            <pc:docMk/>
            <pc:sldMk cId="4153786576" sldId="280"/>
            <ac:spMk id="3" creationId="{E890D827-CB0F-5353-5399-AC2BFF2D87FD}"/>
          </ac:spMkLst>
        </pc:spChg>
        <pc:spChg chg="mod">
          <ac:chgData name="Nguyen Lam Anh 20239634" userId="S::anh.nl239634@sis.hust.edu.vn::210cb5ca-6c68-41a4-b1af-94fc960e0848" providerId="AD" clId="Web-{7BE6F9FC-7465-E980-C4AC-075C5B8C62E7}" dt="2024-12-27T12:17:09.647" v="168" actId="14100"/>
          <ac:spMkLst>
            <pc:docMk/>
            <pc:sldMk cId="4153786576" sldId="280"/>
            <ac:spMk id="4" creationId="{12A4258A-39BD-66D1-CE2C-28F1900768D9}"/>
          </ac:spMkLst>
        </pc:spChg>
      </pc:sldChg>
      <pc:sldChg chg="delSp modSp">
        <pc:chgData name="Nguyen Lam Anh 20239634" userId="S::anh.nl239634@sis.hust.edu.vn::210cb5ca-6c68-41a4-b1af-94fc960e0848" providerId="AD" clId="Web-{7BE6F9FC-7465-E980-C4AC-075C5B8C62E7}" dt="2024-12-27T12:13:32.905" v="128" actId="20577"/>
        <pc:sldMkLst>
          <pc:docMk/>
          <pc:sldMk cId="76133369" sldId="284"/>
        </pc:sldMkLst>
        <pc:spChg chg="mod">
          <ac:chgData name="Nguyen Lam Anh 20239634" userId="S::anh.nl239634@sis.hust.edu.vn::210cb5ca-6c68-41a4-b1af-94fc960e0848" providerId="AD" clId="Web-{7BE6F9FC-7465-E980-C4AC-075C5B8C62E7}" dt="2024-12-27T12:13:32.905" v="128" actId="20577"/>
          <ac:spMkLst>
            <pc:docMk/>
            <pc:sldMk cId="76133369" sldId="284"/>
            <ac:spMk id="4" creationId="{1A271C46-EBCD-E132-71F5-38FDE43DCE6D}"/>
          </ac:spMkLst>
        </pc:spChg>
        <pc:spChg chg="del mod">
          <ac:chgData name="Nguyen Lam Anh 20239634" userId="S::anh.nl239634@sis.hust.edu.vn::210cb5ca-6c68-41a4-b1af-94fc960e0848" providerId="AD" clId="Web-{7BE6F9FC-7465-E980-C4AC-075C5B8C62E7}" dt="2024-12-27T12:09:52.929" v="1"/>
          <ac:spMkLst>
            <pc:docMk/>
            <pc:sldMk cId="76133369" sldId="284"/>
            <ac:spMk id="7" creationId="{899764A3-D264-9112-E897-17FB1C1D622B}"/>
          </ac:spMkLst>
        </pc:spChg>
        <pc:picChg chg="del">
          <ac:chgData name="Nguyen Lam Anh 20239634" userId="S::anh.nl239634@sis.hust.edu.vn::210cb5ca-6c68-41a4-b1af-94fc960e0848" providerId="AD" clId="Web-{7BE6F9FC-7465-E980-C4AC-075C5B8C62E7}" dt="2024-12-27T12:09:59.226" v="2"/>
          <ac:picMkLst>
            <pc:docMk/>
            <pc:sldMk cId="76133369" sldId="284"/>
            <ac:picMk id="6" creationId="{E1EFA1C9-C4D9-ACC0-6568-C83E37DDD9F6}"/>
          </ac:picMkLst>
        </pc:picChg>
        <pc:picChg chg="del">
          <ac:chgData name="Nguyen Lam Anh 20239634" userId="S::anh.nl239634@sis.hust.edu.vn::210cb5ca-6c68-41a4-b1af-94fc960e0848" providerId="AD" clId="Web-{7BE6F9FC-7465-E980-C4AC-075C5B8C62E7}" dt="2024-12-27T12:10:00.961" v="3"/>
          <ac:picMkLst>
            <pc:docMk/>
            <pc:sldMk cId="76133369" sldId="284"/>
            <ac:picMk id="8" creationId="{127D667A-4084-9804-5C6D-71FC0D53B15A}"/>
          </ac:picMkLst>
        </pc:picChg>
      </pc:sldChg>
      <pc:sldChg chg="modSp">
        <pc:chgData name="Nguyen Lam Anh 20239634" userId="S::anh.nl239634@sis.hust.edu.vn::210cb5ca-6c68-41a4-b1af-94fc960e0848" providerId="AD" clId="Web-{7BE6F9FC-7465-E980-C4AC-075C5B8C62E7}" dt="2024-12-27T12:15:00.158" v="145" actId="20577"/>
        <pc:sldMkLst>
          <pc:docMk/>
          <pc:sldMk cId="143475183" sldId="296"/>
        </pc:sldMkLst>
        <pc:spChg chg="mod">
          <ac:chgData name="Nguyen Lam Anh 20239634" userId="S::anh.nl239634@sis.hust.edu.vn::210cb5ca-6c68-41a4-b1af-94fc960e0848" providerId="AD" clId="Web-{7BE6F9FC-7465-E980-C4AC-075C5B8C62E7}" dt="2024-12-27T12:13:56.765" v="132" actId="20577"/>
          <ac:spMkLst>
            <pc:docMk/>
            <pc:sldMk cId="143475183" sldId="296"/>
            <ac:spMk id="7" creationId="{770A1AAB-0185-4E43-64C1-B1368B76FF9A}"/>
          </ac:spMkLst>
        </pc:spChg>
        <pc:spChg chg="mod">
          <ac:chgData name="Nguyen Lam Anh 20239634" userId="S::anh.nl239634@sis.hust.edu.vn::210cb5ca-6c68-41a4-b1af-94fc960e0848" providerId="AD" clId="Web-{7BE6F9FC-7465-E980-C4AC-075C5B8C62E7}" dt="2024-12-27T12:14:11.156" v="136" actId="20577"/>
          <ac:spMkLst>
            <pc:docMk/>
            <pc:sldMk cId="143475183" sldId="296"/>
            <ac:spMk id="17" creationId="{75A60F8D-30D8-F1C5-2261-5805A900604B}"/>
          </ac:spMkLst>
        </pc:spChg>
        <pc:spChg chg="mod">
          <ac:chgData name="Nguyen Lam Anh 20239634" userId="S::anh.nl239634@sis.hust.edu.vn::210cb5ca-6c68-41a4-b1af-94fc960e0848" providerId="AD" clId="Web-{7BE6F9FC-7465-E980-C4AC-075C5B8C62E7}" dt="2024-12-27T12:14:32.173" v="139" actId="20577"/>
          <ac:spMkLst>
            <pc:docMk/>
            <pc:sldMk cId="143475183" sldId="296"/>
            <ac:spMk id="18" creationId="{40EAA11E-DEFC-4071-BF8B-D1A247E100BF}"/>
          </ac:spMkLst>
        </pc:spChg>
        <pc:spChg chg="mod">
          <ac:chgData name="Nguyen Lam Anh 20239634" userId="S::anh.nl239634@sis.hust.edu.vn::210cb5ca-6c68-41a4-b1af-94fc960e0848" providerId="AD" clId="Web-{7BE6F9FC-7465-E980-C4AC-075C5B8C62E7}" dt="2024-12-27T12:15:00.158" v="145" actId="20577"/>
          <ac:spMkLst>
            <pc:docMk/>
            <pc:sldMk cId="143475183" sldId="296"/>
            <ac:spMk id="23" creationId="{0FD313FD-0A7C-4B4F-C1CA-B4D75751D327}"/>
          </ac:spMkLst>
        </pc:spChg>
      </pc:sldChg>
      <pc:sldChg chg="modSp">
        <pc:chgData name="Nguyen Lam Anh 20239634" userId="S::anh.nl239634@sis.hust.edu.vn::210cb5ca-6c68-41a4-b1af-94fc960e0848" providerId="AD" clId="Web-{7BE6F9FC-7465-E980-C4AC-075C5B8C62E7}" dt="2024-12-27T12:15:51.254" v="152" actId="1076"/>
        <pc:sldMkLst>
          <pc:docMk/>
          <pc:sldMk cId="708652650" sldId="300"/>
        </pc:sldMkLst>
        <pc:spChg chg="mod">
          <ac:chgData name="Nguyen Lam Anh 20239634" userId="S::anh.nl239634@sis.hust.edu.vn::210cb5ca-6c68-41a4-b1af-94fc960e0848" providerId="AD" clId="Web-{7BE6F9FC-7465-E980-C4AC-075C5B8C62E7}" dt="2024-12-27T12:15:51.254" v="152" actId="1076"/>
          <ac:spMkLst>
            <pc:docMk/>
            <pc:sldMk cId="708652650" sldId="300"/>
            <ac:spMk id="3" creationId="{A39BBC82-5CC8-86B3-6CF8-6714E6B82E38}"/>
          </ac:spMkLst>
        </pc:spChg>
      </pc:sldChg>
    </pc:docChg>
  </pc:docChgLst>
  <pc:docChgLst>
    <pc:chgData name="Lam Thanh Minh 20233526" userId="S::minh.lt233526@sis.hust.edu.vn::6aad7ab7-68d7-48d5-b09c-b81e135fafe9" providerId="AD" clId="Web-{66D80F9A-E2DE-7581-200B-D3048B5CD4F1}"/>
    <pc:docChg chg="modSld sldOrd">
      <pc:chgData name="Lam Thanh Minh 20233526" userId="S::minh.lt233526@sis.hust.edu.vn::6aad7ab7-68d7-48d5-b09c-b81e135fafe9" providerId="AD" clId="Web-{66D80F9A-E2DE-7581-200B-D3048B5CD4F1}" dt="2024-12-27T14:27:59.858" v="236" actId="20577"/>
      <pc:docMkLst>
        <pc:docMk/>
      </pc:docMkLst>
      <pc:sldChg chg="modSp">
        <pc:chgData name="Lam Thanh Minh 20233526" userId="S::minh.lt233526@sis.hust.edu.vn::6aad7ab7-68d7-48d5-b09c-b81e135fafe9" providerId="AD" clId="Web-{66D80F9A-E2DE-7581-200B-D3048B5CD4F1}" dt="2024-12-27T14:22:17.180" v="87" actId="14100"/>
        <pc:sldMkLst>
          <pc:docMk/>
          <pc:sldMk cId="3549768695" sldId="291"/>
        </pc:sldMkLst>
        <pc:spChg chg="mod">
          <ac:chgData name="Lam Thanh Minh 20233526" userId="S::minh.lt233526@sis.hust.edu.vn::6aad7ab7-68d7-48d5-b09c-b81e135fafe9" providerId="AD" clId="Web-{66D80F9A-E2DE-7581-200B-D3048B5CD4F1}" dt="2024-12-27T14:22:08.975" v="85" actId="1076"/>
          <ac:spMkLst>
            <pc:docMk/>
            <pc:sldMk cId="3549768695" sldId="291"/>
            <ac:spMk id="7" creationId="{685CF2F6-6013-A010-330A-EBCDA0088CE1}"/>
          </ac:spMkLst>
        </pc:spChg>
        <pc:picChg chg="mod">
          <ac:chgData name="Lam Thanh Minh 20233526" userId="S::minh.lt233526@sis.hust.edu.vn::6aad7ab7-68d7-48d5-b09c-b81e135fafe9" providerId="AD" clId="Web-{66D80F9A-E2DE-7581-200B-D3048B5CD4F1}" dt="2024-12-27T14:22:17.180" v="87" actId="14100"/>
          <ac:picMkLst>
            <pc:docMk/>
            <pc:sldMk cId="3549768695" sldId="291"/>
            <ac:picMk id="4" creationId="{C5C0A208-A92B-1408-6EFA-882EFD725AA4}"/>
          </ac:picMkLst>
        </pc:picChg>
      </pc:sldChg>
      <pc:sldChg chg="modSp">
        <pc:chgData name="Lam Thanh Minh 20233526" userId="S::minh.lt233526@sis.hust.edu.vn::6aad7ab7-68d7-48d5-b09c-b81e135fafe9" providerId="AD" clId="Web-{66D80F9A-E2DE-7581-200B-D3048B5CD4F1}" dt="2024-12-27T14:23:36.247" v="126" actId="14100"/>
        <pc:sldMkLst>
          <pc:docMk/>
          <pc:sldMk cId="391698643" sldId="292"/>
        </pc:sldMkLst>
        <pc:spChg chg="mod">
          <ac:chgData name="Lam Thanh Minh 20233526" userId="S::minh.lt233526@sis.hust.edu.vn::6aad7ab7-68d7-48d5-b09c-b81e135fafe9" providerId="AD" clId="Web-{66D80F9A-E2DE-7581-200B-D3048B5CD4F1}" dt="2024-12-27T14:23:36.247" v="126" actId="14100"/>
          <ac:spMkLst>
            <pc:docMk/>
            <pc:sldMk cId="391698643" sldId="292"/>
            <ac:spMk id="19" creationId="{4C9F6334-D945-38EC-81C3-2924BDBB802E}"/>
          </ac:spMkLst>
        </pc:spChg>
      </pc:sldChg>
      <pc:sldChg chg="modSp">
        <pc:chgData name="Lam Thanh Minh 20233526" userId="S::minh.lt233526@sis.hust.edu.vn::6aad7ab7-68d7-48d5-b09c-b81e135fafe9" providerId="AD" clId="Web-{66D80F9A-E2DE-7581-200B-D3048B5CD4F1}" dt="2024-12-27T14:27:59.858" v="236" actId="20577"/>
        <pc:sldMkLst>
          <pc:docMk/>
          <pc:sldMk cId="744474824" sldId="297"/>
        </pc:sldMkLst>
        <pc:spChg chg="mod">
          <ac:chgData name="Lam Thanh Minh 20233526" userId="S::minh.lt233526@sis.hust.edu.vn::6aad7ab7-68d7-48d5-b09c-b81e135fafe9" providerId="AD" clId="Web-{66D80F9A-E2DE-7581-200B-D3048B5CD4F1}" dt="2024-12-27T14:27:59.858" v="236" actId="20577"/>
          <ac:spMkLst>
            <pc:docMk/>
            <pc:sldMk cId="744474824" sldId="297"/>
            <ac:spMk id="3" creationId="{1E2CF7C0-A9BB-93B7-B590-32556656F3BF}"/>
          </ac:spMkLst>
        </pc:spChg>
      </pc:sldChg>
      <pc:sldChg chg="modSp ord">
        <pc:chgData name="Lam Thanh Minh 20233526" userId="S::minh.lt233526@sis.hust.edu.vn::6aad7ab7-68d7-48d5-b09c-b81e135fafe9" providerId="AD" clId="Web-{66D80F9A-E2DE-7581-200B-D3048B5CD4F1}" dt="2024-12-27T14:21:41.317" v="82" actId="20577"/>
        <pc:sldMkLst>
          <pc:docMk/>
          <pc:sldMk cId="1209888796" sldId="302"/>
        </pc:sldMkLst>
        <pc:spChg chg="mod">
          <ac:chgData name="Lam Thanh Minh 20233526" userId="S::minh.lt233526@sis.hust.edu.vn::6aad7ab7-68d7-48d5-b09c-b81e135fafe9" providerId="AD" clId="Web-{66D80F9A-E2DE-7581-200B-D3048B5CD4F1}" dt="2024-12-27T14:21:41.317" v="82" actId="20577"/>
          <ac:spMkLst>
            <pc:docMk/>
            <pc:sldMk cId="1209888796" sldId="302"/>
            <ac:spMk id="3" creationId="{05AE3786-5A00-3463-4C42-A7539A1255B9}"/>
          </ac:spMkLst>
        </pc:spChg>
        <pc:picChg chg="mod">
          <ac:chgData name="Lam Thanh Minh 20233526" userId="S::minh.lt233526@sis.hust.edu.vn::6aad7ab7-68d7-48d5-b09c-b81e135fafe9" providerId="AD" clId="Web-{66D80F9A-E2DE-7581-200B-D3048B5CD4F1}" dt="2024-12-27T14:16:13.984" v="5" actId="1076"/>
          <ac:picMkLst>
            <pc:docMk/>
            <pc:sldMk cId="1209888796" sldId="302"/>
            <ac:picMk id="6" creationId="{F499051E-2F65-4C0B-F69F-7BC477B16975}"/>
          </ac:picMkLst>
        </pc:picChg>
      </pc:sldChg>
      <pc:sldChg chg="modSp">
        <pc:chgData name="Lam Thanh Minh 20233526" userId="S::minh.lt233526@sis.hust.edu.vn::6aad7ab7-68d7-48d5-b09c-b81e135fafe9" providerId="AD" clId="Web-{66D80F9A-E2DE-7581-200B-D3048B5CD4F1}" dt="2024-12-27T14:22:45.291" v="106" actId="1076"/>
        <pc:sldMkLst>
          <pc:docMk/>
          <pc:sldMk cId="258941187" sldId="303"/>
        </pc:sldMkLst>
        <pc:spChg chg="mod">
          <ac:chgData name="Lam Thanh Minh 20233526" userId="S::minh.lt233526@sis.hust.edu.vn::6aad7ab7-68d7-48d5-b09c-b81e135fafe9" providerId="AD" clId="Web-{66D80F9A-E2DE-7581-200B-D3048B5CD4F1}" dt="2024-12-27T14:22:45.291" v="106" actId="1076"/>
          <ac:spMkLst>
            <pc:docMk/>
            <pc:sldMk cId="258941187" sldId="303"/>
            <ac:spMk id="19" creationId="{4C9F6334-D945-38EC-81C3-2924BDBB802E}"/>
          </ac:spMkLst>
        </pc:spChg>
      </pc:sldChg>
    </pc:docChg>
  </pc:docChgLst>
  <pc:docChgLst>
    <pc:chgData name="Le Xuan Ngoc 20233553" userId="S::ngoc.lx233553@sis.hust.edu.vn::6468a8f9-5299-4ba7-b0fd-d997398b9fd6" providerId="AD" clId="Web-{457B015B-7A65-EA90-BC16-9B2E2D056A00}"/>
    <pc:docChg chg="modSld">
      <pc:chgData name="Le Xuan Ngoc 20233553" userId="S::ngoc.lx233553@sis.hust.edu.vn::6468a8f9-5299-4ba7-b0fd-d997398b9fd6" providerId="AD" clId="Web-{457B015B-7A65-EA90-BC16-9B2E2D056A00}" dt="2024-12-26T10:49:21.501" v="674"/>
      <pc:docMkLst>
        <pc:docMk/>
      </pc:docMkLst>
      <pc:sldChg chg="addSp delSp modSp">
        <pc:chgData name="Le Xuan Ngoc 20233553" userId="S::ngoc.lx233553@sis.hust.edu.vn::6468a8f9-5299-4ba7-b0fd-d997398b9fd6" providerId="AD" clId="Web-{457B015B-7A65-EA90-BC16-9B2E2D056A00}" dt="2024-12-26T10:49:21.501" v="674"/>
        <pc:sldMkLst>
          <pc:docMk/>
          <pc:sldMk cId="2751358436" sldId="266"/>
        </pc:sldMkLst>
        <pc:spChg chg="del mod topLvl">
          <ac:chgData name="Le Xuan Ngoc 20233553" userId="S::ngoc.lx233553@sis.hust.edu.vn::6468a8f9-5299-4ba7-b0fd-d997398b9fd6" providerId="AD" clId="Web-{457B015B-7A65-EA90-BC16-9B2E2D056A00}" dt="2024-12-26T10:37:59.666" v="46"/>
          <ac:spMkLst>
            <pc:docMk/>
            <pc:sldMk cId="2751358436" sldId="266"/>
            <ac:spMk id="5" creationId="{94714952-CF88-BC6D-CF33-55FD961162E4}"/>
          </ac:spMkLst>
        </pc:spChg>
        <pc:spChg chg="del topLvl">
          <ac:chgData name="Le Xuan Ngoc 20233553" userId="S::ngoc.lx233553@sis.hust.edu.vn::6468a8f9-5299-4ba7-b0fd-d997398b9fd6" providerId="AD" clId="Web-{457B015B-7A65-EA90-BC16-9B2E2D056A00}" dt="2024-12-26T10:38:01.619" v="47"/>
          <ac:spMkLst>
            <pc:docMk/>
            <pc:sldMk cId="2751358436" sldId="266"/>
            <ac:spMk id="13" creationId="{EA10B310-41DC-D023-596F-1EA94B726D4A}"/>
          </ac:spMkLst>
        </pc:spChg>
        <pc:spChg chg="del">
          <ac:chgData name="Le Xuan Ngoc 20233553" userId="S::ngoc.lx233553@sis.hust.edu.vn::6468a8f9-5299-4ba7-b0fd-d997398b9fd6" providerId="AD" clId="Web-{457B015B-7A65-EA90-BC16-9B2E2D056A00}" dt="2024-12-26T10:38:20.885" v="48"/>
          <ac:spMkLst>
            <pc:docMk/>
            <pc:sldMk cId="2751358436" sldId="266"/>
            <ac:spMk id="18" creationId="{E19B1266-D4B0-64F8-8F27-1E5AC3C08519}"/>
          </ac:spMkLst>
        </pc:spChg>
        <pc:spChg chg="del mod">
          <ac:chgData name="Le Xuan Ngoc 20233553" userId="S::ngoc.lx233553@sis.hust.edu.vn::6468a8f9-5299-4ba7-b0fd-d997398b9fd6" providerId="AD" clId="Web-{457B015B-7A65-EA90-BC16-9B2E2D056A00}" dt="2024-12-26T10:37:40.931" v="39"/>
          <ac:spMkLst>
            <pc:docMk/>
            <pc:sldMk cId="2751358436" sldId="266"/>
            <ac:spMk id="19" creationId="{4662C644-28B4-6FA8-9CE7-3BE33AEBA934}"/>
          </ac:spMkLst>
        </pc:spChg>
        <pc:spChg chg="del">
          <ac:chgData name="Le Xuan Ngoc 20233553" userId="S::ngoc.lx233553@sis.hust.edu.vn::6468a8f9-5299-4ba7-b0fd-d997398b9fd6" providerId="AD" clId="Web-{457B015B-7A65-EA90-BC16-9B2E2D056A00}" dt="2024-12-26T10:38:48.699" v="54"/>
          <ac:spMkLst>
            <pc:docMk/>
            <pc:sldMk cId="2751358436" sldId="266"/>
            <ac:spMk id="20" creationId="{4B234890-D687-6250-8C21-9A759C547432}"/>
          </ac:spMkLst>
        </pc:spChg>
        <pc:spChg chg="del mod">
          <ac:chgData name="Le Xuan Ngoc 20233553" userId="S::ngoc.lx233553@sis.hust.edu.vn::6468a8f9-5299-4ba7-b0fd-d997398b9fd6" providerId="AD" clId="Web-{457B015B-7A65-EA90-BC16-9B2E2D056A00}" dt="2024-12-26T10:38:38.105" v="52"/>
          <ac:spMkLst>
            <pc:docMk/>
            <pc:sldMk cId="2751358436" sldId="266"/>
            <ac:spMk id="21" creationId="{38D12718-40BC-8D93-662F-1BA91520E94E}"/>
          </ac:spMkLst>
        </pc:spChg>
        <pc:grpChg chg="del">
          <ac:chgData name="Le Xuan Ngoc 20233553" userId="S::ngoc.lx233553@sis.hust.edu.vn::6468a8f9-5299-4ba7-b0fd-d997398b9fd6" providerId="AD" clId="Web-{457B015B-7A65-EA90-BC16-9B2E2D056A00}" dt="2024-12-26T10:37:59.666" v="46"/>
          <ac:grpSpMkLst>
            <pc:docMk/>
            <pc:sldMk cId="2751358436" sldId="266"/>
            <ac:grpSpMk id="22" creationId="{62EC0715-E497-80C8-8D09-CC66107345F1}"/>
          </ac:grpSpMkLst>
        </pc:grpChg>
        <pc:grpChg chg="del">
          <ac:chgData name="Le Xuan Ngoc 20233553" userId="S::ngoc.lx233553@sis.hust.edu.vn::6468a8f9-5299-4ba7-b0fd-d997398b9fd6" providerId="AD" clId="Web-{457B015B-7A65-EA90-BC16-9B2E2D056A00}" dt="2024-12-26T10:38:22.057" v="49"/>
          <ac:grpSpMkLst>
            <pc:docMk/>
            <pc:sldMk cId="2751358436" sldId="266"/>
            <ac:grpSpMk id="23" creationId="{767B4473-7AE6-601C-DB7F-FD8B11761F4F}"/>
          </ac:grpSpMkLst>
        </pc:grpChg>
        <pc:grpChg chg="del">
          <ac:chgData name="Le Xuan Ngoc 20233553" userId="S::ngoc.lx233553@sis.hust.edu.vn::6468a8f9-5299-4ba7-b0fd-d997398b9fd6" providerId="AD" clId="Web-{457B015B-7A65-EA90-BC16-9B2E2D056A00}" dt="2024-12-26T10:38:29.151" v="51"/>
          <ac:grpSpMkLst>
            <pc:docMk/>
            <pc:sldMk cId="2751358436" sldId="266"/>
            <ac:grpSpMk id="25" creationId="{D2F981D3-AAA9-0291-3BC9-5B806F0D1C38}"/>
          </ac:grpSpMkLst>
        </pc:grpChg>
        <pc:grpChg chg="del">
          <ac:chgData name="Le Xuan Ngoc 20233553" userId="S::ngoc.lx233553@sis.hust.edu.vn::6468a8f9-5299-4ba7-b0fd-d997398b9fd6" providerId="AD" clId="Web-{457B015B-7A65-EA90-BC16-9B2E2D056A00}" dt="2024-12-26T10:38:40.401" v="53"/>
          <ac:grpSpMkLst>
            <pc:docMk/>
            <pc:sldMk cId="2751358436" sldId="266"/>
            <ac:grpSpMk id="26" creationId="{1A8AC006-9542-5A93-F0F9-F9CA748CC5AF}"/>
          </ac:grpSpMkLst>
        </pc:grpChg>
        <pc:graphicFrameChg chg="add del mod modGraphic">
          <ac:chgData name="Le Xuan Ngoc 20233553" userId="S::ngoc.lx233553@sis.hust.edu.vn::6468a8f9-5299-4ba7-b0fd-d997398b9fd6" providerId="AD" clId="Web-{457B015B-7A65-EA90-BC16-9B2E2D056A00}" dt="2024-12-26T10:40:46.187" v="64"/>
          <ac:graphicFrameMkLst>
            <pc:docMk/>
            <pc:sldMk cId="2751358436" sldId="266"/>
            <ac:graphicFrameMk id="4" creationId="{C057C885-C7AE-E7B1-1559-A75B57B2492C}"/>
          </ac:graphicFrameMkLst>
        </pc:graphicFrameChg>
        <pc:graphicFrameChg chg="add del mod modGraphic">
          <ac:chgData name="Le Xuan Ngoc 20233553" userId="S::ngoc.lx233553@sis.hust.edu.vn::6468a8f9-5299-4ba7-b0fd-d997398b9fd6" providerId="AD" clId="Web-{457B015B-7A65-EA90-BC16-9B2E2D056A00}" dt="2024-12-26T10:41:36.470" v="102"/>
          <ac:graphicFrameMkLst>
            <pc:docMk/>
            <pc:sldMk cId="2751358436" sldId="266"/>
            <ac:graphicFrameMk id="6" creationId="{66AF0D95-B6CB-047D-EB92-B60611506ABA}"/>
          </ac:graphicFrameMkLst>
        </pc:graphicFrameChg>
        <pc:graphicFrameChg chg="add mod modGraphic">
          <ac:chgData name="Le Xuan Ngoc 20233553" userId="S::ngoc.lx233553@sis.hust.edu.vn::6468a8f9-5299-4ba7-b0fd-d997398b9fd6" providerId="AD" clId="Web-{457B015B-7A65-EA90-BC16-9B2E2D056A00}" dt="2024-12-26T10:49:21.501" v="674"/>
          <ac:graphicFrameMkLst>
            <pc:docMk/>
            <pc:sldMk cId="2751358436" sldId="266"/>
            <ac:graphicFrameMk id="7" creationId="{1AF75587-CBB1-57B7-A949-A8990A9ACA28}"/>
          </ac:graphicFrameMkLst>
        </pc:graphicFrameChg>
      </pc:sldChg>
    </pc:docChg>
  </pc:docChgLst>
  <pc:docChgLst>
    <pc:chgData name="Le Xuan Ngoc 20233553" userId="S::ngoc.lx233553@sis.hust.edu.vn::6468a8f9-5299-4ba7-b0fd-d997398b9fd6" providerId="AD" clId="Web-{19AB3E3D-83F3-86E3-894A-E1234D4D6886}"/>
    <pc:docChg chg="delSld modSld">
      <pc:chgData name="Le Xuan Ngoc 20233553" userId="S::ngoc.lx233553@sis.hust.edu.vn::6468a8f9-5299-4ba7-b0fd-d997398b9fd6" providerId="AD" clId="Web-{19AB3E3D-83F3-86E3-894A-E1234D4D6886}" dt="2024-12-25T09:43:06.348" v="106" actId="20577"/>
      <pc:docMkLst>
        <pc:docMk/>
      </pc:docMkLst>
      <pc:sldChg chg="modSp">
        <pc:chgData name="Le Xuan Ngoc 20233553" userId="S::ngoc.lx233553@sis.hust.edu.vn::6468a8f9-5299-4ba7-b0fd-d997398b9fd6" providerId="AD" clId="Web-{19AB3E3D-83F3-86E3-894A-E1234D4D6886}" dt="2024-12-25T09:12:16.550" v="91" actId="20577"/>
        <pc:sldMkLst>
          <pc:docMk/>
          <pc:sldMk cId="743172911" sldId="257"/>
        </pc:sldMkLst>
        <pc:spChg chg="mod">
          <ac:chgData name="Le Xuan Ngoc 20233553" userId="S::ngoc.lx233553@sis.hust.edu.vn::6468a8f9-5299-4ba7-b0fd-d997398b9fd6" providerId="AD" clId="Web-{19AB3E3D-83F3-86E3-894A-E1234D4D6886}" dt="2024-12-25T09:11:39.627" v="57" actId="20577"/>
          <ac:spMkLst>
            <pc:docMk/>
            <pc:sldMk cId="743172911" sldId="257"/>
            <ac:spMk id="11" creationId="{FF8BDF70-CFA6-4031-86B7-31F910D8115D}"/>
          </ac:spMkLst>
        </pc:spChg>
        <pc:spChg chg="mod">
          <ac:chgData name="Le Xuan Ngoc 20233553" userId="S::ngoc.lx233553@sis.hust.edu.vn::6468a8f9-5299-4ba7-b0fd-d997398b9fd6" providerId="AD" clId="Web-{19AB3E3D-83F3-86E3-894A-E1234D4D6886}" dt="2024-12-25T09:12:16.550" v="91" actId="20577"/>
          <ac:spMkLst>
            <pc:docMk/>
            <pc:sldMk cId="743172911" sldId="257"/>
            <ac:spMk id="12" creationId="{A4ACF486-B7D8-4A5A-B633-83527A2F99E2}"/>
          </ac:spMkLst>
        </pc:spChg>
      </pc:sldChg>
      <pc:sldChg chg="modSp">
        <pc:chgData name="Le Xuan Ngoc 20233553" userId="S::ngoc.lx233553@sis.hust.edu.vn::6468a8f9-5299-4ba7-b0fd-d997398b9fd6" providerId="AD" clId="Web-{19AB3E3D-83F3-86E3-894A-E1234D4D6886}" dt="2024-12-25T09:43:06.348" v="106" actId="20577"/>
        <pc:sldMkLst>
          <pc:docMk/>
          <pc:sldMk cId="292364014" sldId="265"/>
        </pc:sldMkLst>
        <pc:spChg chg="mod">
          <ac:chgData name="Le Xuan Ngoc 20233553" userId="S::ngoc.lx233553@sis.hust.edu.vn::6468a8f9-5299-4ba7-b0fd-d997398b9fd6" providerId="AD" clId="Web-{19AB3E3D-83F3-86E3-894A-E1234D4D6886}" dt="2024-12-25T09:43:06.348" v="106" actId="20577"/>
          <ac:spMkLst>
            <pc:docMk/>
            <pc:sldMk cId="292364014" sldId="265"/>
            <ac:spMk id="3" creationId="{9EF27CAA-32BA-4E6B-B8C0-1A481E08E81D}"/>
          </ac:spMkLst>
        </pc:spChg>
      </pc:sldChg>
      <pc:sldChg chg="modSp del">
        <pc:chgData name="Le Xuan Ngoc 20233553" userId="S::ngoc.lx233553@sis.hust.edu.vn::6468a8f9-5299-4ba7-b0fd-d997398b9fd6" providerId="AD" clId="Web-{19AB3E3D-83F3-86E3-894A-E1234D4D6886}" dt="2024-12-25T09:09:21.107" v="4"/>
        <pc:sldMkLst>
          <pc:docMk/>
          <pc:sldMk cId="945003436" sldId="276"/>
        </pc:sldMkLst>
      </pc:sldChg>
    </pc:docChg>
  </pc:docChgLst>
  <pc:docChgLst>
    <pc:chgData name="Tran Duc Dat 20233311" userId="S::dat.td233311@sis.hust.edu.vn::82a6fc05-6b1c-4e07-abc2-92a8b5391d63" providerId="AD" clId="Web-{F9E9E9B2-2E6C-DED0-D8C4-DC8DBDF311F7}"/>
    <pc:docChg chg="addSld delSld modSld sldOrd">
      <pc:chgData name="Tran Duc Dat 20233311" userId="S::dat.td233311@sis.hust.edu.vn::82a6fc05-6b1c-4e07-abc2-92a8b5391d63" providerId="AD" clId="Web-{F9E9E9B2-2E6C-DED0-D8C4-DC8DBDF311F7}" dt="2024-12-27T13:48:39.447" v="200" actId="20577"/>
      <pc:docMkLst>
        <pc:docMk/>
      </pc:docMkLst>
      <pc:sldChg chg="addSp delSp modSp add del">
        <pc:chgData name="Tran Duc Dat 20233311" userId="S::dat.td233311@sis.hust.edu.vn::82a6fc05-6b1c-4e07-abc2-92a8b5391d63" providerId="AD" clId="Web-{F9E9E9B2-2E6C-DED0-D8C4-DC8DBDF311F7}" dt="2024-12-27T13:41:35.980" v="60" actId="20577"/>
        <pc:sldMkLst>
          <pc:docMk/>
          <pc:sldMk cId="3408016207" sldId="282"/>
        </pc:sldMkLst>
        <pc:spChg chg="mod">
          <ac:chgData name="Tran Duc Dat 20233311" userId="S::dat.td233311@sis.hust.edu.vn::82a6fc05-6b1c-4e07-abc2-92a8b5391d63" providerId="AD" clId="Web-{F9E9E9B2-2E6C-DED0-D8C4-DC8DBDF311F7}" dt="2024-12-27T13:40:41.057" v="45" actId="20577"/>
          <ac:spMkLst>
            <pc:docMk/>
            <pc:sldMk cId="3408016207" sldId="282"/>
            <ac:spMk id="10" creationId="{7BA159ED-4E12-B9E3-C845-7EA6783F4FFB}"/>
          </ac:spMkLst>
        </pc:spChg>
        <pc:spChg chg="mod">
          <ac:chgData name="Tran Duc Dat 20233311" userId="S::dat.td233311@sis.hust.edu.vn::82a6fc05-6b1c-4e07-abc2-92a8b5391d63" providerId="AD" clId="Web-{F9E9E9B2-2E6C-DED0-D8C4-DC8DBDF311F7}" dt="2024-12-27T13:41:35.980" v="60" actId="20577"/>
          <ac:spMkLst>
            <pc:docMk/>
            <pc:sldMk cId="3408016207" sldId="282"/>
            <ac:spMk id="11" creationId="{C4841AEE-0DB8-B934-8F67-E95592E42E2C}"/>
          </ac:spMkLst>
        </pc:spChg>
        <pc:picChg chg="add del mod">
          <ac:chgData name="Tran Duc Dat 20233311" userId="S::dat.td233311@sis.hust.edu.vn::82a6fc05-6b1c-4e07-abc2-92a8b5391d63" providerId="AD" clId="Web-{F9E9E9B2-2E6C-DED0-D8C4-DC8DBDF311F7}" dt="2024-12-27T13:14:35.494" v="7"/>
          <ac:picMkLst>
            <pc:docMk/>
            <pc:sldMk cId="3408016207" sldId="282"/>
            <ac:picMk id="3" creationId="{FE0BDFDF-C4FA-763F-A7E2-1EC83C409BB8}"/>
          </ac:picMkLst>
        </pc:picChg>
        <pc:picChg chg="del">
          <ac:chgData name="Tran Duc Dat 20233311" userId="S::dat.td233311@sis.hust.edu.vn::82a6fc05-6b1c-4e07-abc2-92a8b5391d63" providerId="AD" clId="Web-{F9E9E9B2-2E6C-DED0-D8C4-DC8DBDF311F7}" dt="2024-12-27T13:17:15.983" v="16"/>
          <ac:picMkLst>
            <pc:docMk/>
            <pc:sldMk cId="3408016207" sldId="282"/>
            <ac:picMk id="4" creationId="{F11DE9E7-6CE7-5E14-97E2-0445170487C9}"/>
          </ac:picMkLst>
        </pc:picChg>
        <pc:picChg chg="del">
          <ac:chgData name="Tran Duc Dat 20233311" userId="S::dat.td233311@sis.hust.edu.vn::82a6fc05-6b1c-4e07-abc2-92a8b5391d63" providerId="AD" clId="Web-{F9E9E9B2-2E6C-DED0-D8C4-DC8DBDF311F7}" dt="2024-12-27T13:14:19.025" v="3"/>
          <ac:picMkLst>
            <pc:docMk/>
            <pc:sldMk cId="3408016207" sldId="282"/>
            <ac:picMk id="6" creationId="{6534124A-B88F-EB9B-F97F-0BCEE5BB8C86}"/>
          </ac:picMkLst>
        </pc:picChg>
        <pc:picChg chg="add mod">
          <ac:chgData name="Tran Duc Dat 20233311" userId="S::dat.td233311@sis.hust.edu.vn::82a6fc05-6b1c-4e07-abc2-92a8b5391d63" providerId="AD" clId="Web-{F9E9E9B2-2E6C-DED0-D8C4-DC8DBDF311F7}" dt="2024-12-27T13:17:36.624" v="20" actId="14100"/>
          <ac:picMkLst>
            <pc:docMk/>
            <pc:sldMk cId="3408016207" sldId="282"/>
            <ac:picMk id="8" creationId="{74F16AC7-1704-7F08-AD7C-4C93A7003FD9}"/>
          </ac:picMkLst>
        </pc:picChg>
        <pc:picChg chg="add mod">
          <ac:chgData name="Tran Duc Dat 20233311" userId="S::dat.td233311@sis.hust.edu.vn::82a6fc05-6b1c-4e07-abc2-92a8b5391d63" providerId="AD" clId="Web-{F9E9E9B2-2E6C-DED0-D8C4-DC8DBDF311F7}" dt="2024-12-27T13:17:31.061" v="19" actId="14100"/>
          <ac:picMkLst>
            <pc:docMk/>
            <pc:sldMk cId="3408016207" sldId="282"/>
            <ac:picMk id="9" creationId="{6E564B6D-6CD8-01B0-C89B-D8F56421AFF2}"/>
          </ac:picMkLst>
        </pc:picChg>
      </pc:sldChg>
      <pc:sldChg chg="addSp delSp modSp ord">
        <pc:chgData name="Tran Duc Dat 20233311" userId="S::dat.td233311@sis.hust.edu.vn::82a6fc05-6b1c-4e07-abc2-92a8b5391d63" providerId="AD" clId="Web-{F9E9E9B2-2E6C-DED0-D8C4-DC8DBDF311F7}" dt="2024-12-27T13:48:39.447" v="200" actId="20577"/>
        <pc:sldMkLst>
          <pc:docMk/>
          <pc:sldMk cId="438707343" sldId="304"/>
        </pc:sldMkLst>
        <pc:spChg chg="mod">
          <ac:chgData name="Tran Duc Dat 20233311" userId="S::dat.td233311@sis.hust.edu.vn::82a6fc05-6b1c-4e07-abc2-92a8b5391d63" providerId="AD" clId="Web-{F9E9E9B2-2E6C-DED0-D8C4-DC8DBDF311F7}" dt="2024-12-27T13:47:31.992" v="148" actId="20577"/>
          <ac:spMkLst>
            <pc:docMk/>
            <pc:sldMk cId="438707343" sldId="304"/>
            <ac:spMk id="9" creationId="{CD2367AD-0E6E-FF9A-F73C-399D614D22C6}"/>
          </ac:spMkLst>
        </pc:spChg>
        <pc:spChg chg="mod">
          <ac:chgData name="Tran Duc Dat 20233311" userId="S::dat.td233311@sis.hust.edu.vn::82a6fc05-6b1c-4e07-abc2-92a8b5391d63" providerId="AD" clId="Web-{F9E9E9B2-2E6C-DED0-D8C4-DC8DBDF311F7}" dt="2024-12-27T13:48:39.447" v="200" actId="20577"/>
          <ac:spMkLst>
            <pc:docMk/>
            <pc:sldMk cId="438707343" sldId="304"/>
            <ac:spMk id="11" creationId="{5DA9FFD0-36F3-912D-C802-AF10C553B738}"/>
          </ac:spMkLst>
        </pc:spChg>
        <pc:picChg chg="add mod">
          <ac:chgData name="Tran Duc Dat 20233311" userId="S::dat.td233311@sis.hust.edu.vn::82a6fc05-6b1c-4e07-abc2-92a8b5391d63" providerId="AD" clId="Web-{F9E9E9B2-2E6C-DED0-D8C4-DC8DBDF311F7}" dt="2024-12-27T13:46:53.101" v="126" actId="14100"/>
          <ac:picMkLst>
            <pc:docMk/>
            <pc:sldMk cId="438707343" sldId="304"/>
            <ac:picMk id="3" creationId="{39DD797E-EA07-7542-804E-C7E88FE20038}"/>
          </ac:picMkLst>
        </pc:picChg>
        <pc:picChg chg="del">
          <ac:chgData name="Tran Duc Dat 20233311" userId="S::dat.td233311@sis.hust.edu.vn::82a6fc05-6b1c-4e07-abc2-92a8b5391d63" providerId="AD" clId="Web-{F9E9E9B2-2E6C-DED0-D8C4-DC8DBDF311F7}" dt="2024-12-27T13:19:33.141" v="22"/>
          <ac:picMkLst>
            <pc:docMk/>
            <pc:sldMk cId="438707343" sldId="304"/>
            <ac:picMk id="3" creationId="{F3065ADF-6C93-866F-04A5-3F25D2008E5F}"/>
          </ac:picMkLst>
        </pc:picChg>
        <pc:picChg chg="del mod">
          <ac:chgData name="Tran Duc Dat 20233311" userId="S::dat.td233311@sis.hust.edu.vn::82a6fc05-6b1c-4e07-abc2-92a8b5391d63" providerId="AD" clId="Web-{F9E9E9B2-2E6C-DED0-D8C4-DC8DBDF311F7}" dt="2024-12-27T13:20:35.204" v="31"/>
          <ac:picMkLst>
            <pc:docMk/>
            <pc:sldMk cId="438707343" sldId="304"/>
            <ac:picMk id="4" creationId="{6E6EA232-C437-0699-B5E6-ED270CF30AC1}"/>
          </ac:picMkLst>
        </pc:picChg>
        <pc:picChg chg="add del mod">
          <ac:chgData name="Tran Duc Dat 20233311" userId="S::dat.td233311@sis.hust.edu.vn::82a6fc05-6b1c-4e07-abc2-92a8b5391d63" providerId="AD" clId="Web-{F9E9E9B2-2E6C-DED0-D8C4-DC8DBDF311F7}" dt="2024-12-27T13:46:37.022" v="120"/>
          <ac:picMkLst>
            <pc:docMk/>
            <pc:sldMk cId="438707343" sldId="304"/>
            <ac:picMk id="6" creationId="{015B9066-7FEA-611A-E8DC-EE43172D5E95}"/>
          </ac:picMkLst>
        </pc:picChg>
        <pc:picChg chg="add mod">
          <ac:chgData name="Tran Duc Dat 20233311" userId="S::dat.td233311@sis.hust.edu.vn::82a6fc05-6b1c-4e07-abc2-92a8b5391d63" providerId="AD" clId="Web-{F9E9E9B2-2E6C-DED0-D8C4-DC8DBDF311F7}" dt="2024-12-27T13:20:53.751" v="38" actId="14100"/>
          <ac:picMkLst>
            <pc:docMk/>
            <pc:sldMk cId="438707343" sldId="304"/>
            <ac:picMk id="8" creationId="{CB0906C0-19A5-E67B-D61B-D8DBDA3C3105}"/>
          </ac:picMkLst>
        </pc:picChg>
      </pc:sldChg>
    </pc:docChg>
  </pc:docChgLst>
  <pc:docChgLst>
    <pc:chgData name="Le Xuan Ngoc 20233553" userId="S::ngoc.lx233553@sis.hust.edu.vn::6468a8f9-5299-4ba7-b0fd-d997398b9fd6" providerId="AD" clId="Web-{66DD8E2F-471A-3701-BB8E-C40F7A243149}"/>
    <pc:docChg chg="modSld">
      <pc:chgData name="Le Xuan Ngoc 20233553" userId="S::ngoc.lx233553@sis.hust.edu.vn::6468a8f9-5299-4ba7-b0fd-d997398b9fd6" providerId="AD" clId="Web-{66DD8E2F-471A-3701-BB8E-C40F7A243149}" dt="2024-12-25T11:26:55.176" v="0" actId="20577"/>
      <pc:docMkLst>
        <pc:docMk/>
      </pc:docMkLst>
      <pc:sldChg chg="modSp">
        <pc:chgData name="Le Xuan Ngoc 20233553" userId="S::ngoc.lx233553@sis.hust.edu.vn::6468a8f9-5299-4ba7-b0fd-d997398b9fd6" providerId="AD" clId="Web-{66DD8E2F-471A-3701-BB8E-C40F7A243149}" dt="2024-12-25T11:26:55.176" v="0" actId="20577"/>
        <pc:sldMkLst>
          <pc:docMk/>
          <pc:sldMk cId="292364014" sldId="265"/>
        </pc:sldMkLst>
        <pc:spChg chg="mod">
          <ac:chgData name="Le Xuan Ngoc 20233553" userId="S::ngoc.lx233553@sis.hust.edu.vn::6468a8f9-5299-4ba7-b0fd-d997398b9fd6" providerId="AD" clId="Web-{66DD8E2F-471A-3701-BB8E-C40F7A243149}" dt="2024-12-25T11:26:55.176" v="0" actId="20577"/>
          <ac:spMkLst>
            <pc:docMk/>
            <pc:sldMk cId="292364014" sldId="265"/>
            <ac:spMk id="4" creationId="{59563378-38F8-4CB3-AF99-2C56FCF55404}"/>
          </ac:spMkLst>
        </pc:spChg>
      </pc:sldChg>
    </pc:docChg>
  </pc:docChgLst>
  <pc:docChgLst>
    <pc:chgData name="Le Xuan Ngoc 20233553" userId="S::ngoc.lx233553@sis.hust.edu.vn::6468a8f9-5299-4ba7-b0fd-d997398b9fd6" providerId="AD" clId="Web-{CFBE12D7-F982-79DB-E1B4-322A664EE250}"/>
    <pc:docChg chg="modSld">
      <pc:chgData name="Le Xuan Ngoc 20233553" userId="S::ngoc.lx233553@sis.hust.edu.vn::6468a8f9-5299-4ba7-b0fd-d997398b9fd6" providerId="AD" clId="Web-{CFBE12D7-F982-79DB-E1B4-322A664EE250}" dt="2024-12-27T19:11:22.472" v="0" actId="1076"/>
      <pc:docMkLst>
        <pc:docMk/>
      </pc:docMkLst>
      <pc:sldChg chg="modSp">
        <pc:chgData name="Le Xuan Ngoc 20233553" userId="S::ngoc.lx233553@sis.hust.edu.vn::6468a8f9-5299-4ba7-b0fd-d997398b9fd6" providerId="AD" clId="Web-{CFBE12D7-F982-79DB-E1B4-322A664EE250}" dt="2024-12-27T19:11:22.472" v="0" actId="1076"/>
        <pc:sldMkLst>
          <pc:docMk/>
          <pc:sldMk cId="3549768695" sldId="291"/>
        </pc:sldMkLst>
        <pc:picChg chg="mod">
          <ac:chgData name="Le Xuan Ngoc 20233553" userId="S::ngoc.lx233553@sis.hust.edu.vn::6468a8f9-5299-4ba7-b0fd-d997398b9fd6" providerId="AD" clId="Web-{CFBE12D7-F982-79DB-E1B4-322A664EE250}" dt="2024-12-27T19:11:22.472" v="0" actId="1076"/>
          <ac:picMkLst>
            <pc:docMk/>
            <pc:sldMk cId="3549768695" sldId="291"/>
            <ac:picMk id="4" creationId="{C5C0A208-A92B-1408-6EFA-882EFD725AA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12/28/2024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81704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605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12/28/2024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3" r:id="rId6"/>
    <p:sldLayoutId id="2147483679" r:id="rId7"/>
    <p:sldLayoutId id="2147483680" r:id="rId8"/>
    <p:sldLayoutId id="2147483681" r:id="rId9"/>
    <p:sldLayoutId id="2147483682" r:id="rId10"/>
    <p:sldLayoutId id="2147483678"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A565C-1282-AF81-3E62-5652D1C164B9}"/>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5" name="Title 4">
            <a:extLst>
              <a:ext uri="{FF2B5EF4-FFF2-40B4-BE49-F238E27FC236}">
                <a16:creationId xmlns:a16="http://schemas.microsoft.com/office/drawing/2014/main" id="{2D229665-9F6A-CB03-5632-C7D64F20BFEE}"/>
              </a:ext>
            </a:extLst>
          </p:cNvPr>
          <p:cNvSpPr>
            <a:spLocks noGrp="1"/>
          </p:cNvSpPr>
          <p:nvPr>
            <p:ph type="title"/>
          </p:nvPr>
        </p:nvSpPr>
        <p:spPr/>
        <p:txBody>
          <a:bodyPr/>
          <a:lstStyle/>
          <a:p>
            <a:r>
              <a:rPr lang="en-US" err="1"/>
              <a:t>Lưu</a:t>
            </a:r>
            <a:r>
              <a:rPr lang="en-US"/>
              <a:t> </a:t>
            </a:r>
            <a:r>
              <a:rPr lang="en-US" err="1"/>
              <a:t>đồ</a:t>
            </a:r>
            <a:r>
              <a:rPr lang="en-US"/>
              <a:t> </a:t>
            </a:r>
            <a:r>
              <a:rPr lang="en-US" err="1"/>
              <a:t>thuật</a:t>
            </a:r>
            <a:r>
              <a:rPr lang="en-US"/>
              <a:t> </a:t>
            </a:r>
            <a:r>
              <a:rPr lang="en-US" err="1"/>
              <a:t>toán</a:t>
            </a:r>
            <a:endParaRPr lang="en-US"/>
          </a:p>
        </p:txBody>
      </p:sp>
      <p:sp>
        <p:nvSpPr>
          <p:cNvPr id="7" name="TextBox 6">
            <a:extLst>
              <a:ext uri="{FF2B5EF4-FFF2-40B4-BE49-F238E27FC236}">
                <a16:creationId xmlns:a16="http://schemas.microsoft.com/office/drawing/2014/main" id="{685CF2F6-6013-A010-330A-EBCDA0088CE1}"/>
              </a:ext>
            </a:extLst>
          </p:cNvPr>
          <p:cNvSpPr txBox="1"/>
          <p:nvPr/>
        </p:nvSpPr>
        <p:spPr>
          <a:xfrm>
            <a:off x="93053" y="1215072"/>
            <a:ext cx="2682732" cy="369332"/>
          </a:xfrm>
          <a:prstGeom prst="rect">
            <a:avLst/>
          </a:prstGeom>
          <a:noFill/>
        </p:spPr>
        <p:txBody>
          <a:bodyPr wrap="square" lIns="91440" tIns="45720" rIns="91440" bIns="45720" rtlCol="0" anchor="t">
            <a:spAutoFit/>
          </a:bodyPr>
          <a:lstStyle/>
          <a:p>
            <a:r>
              <a:rPr lang="en-US">
                <a:latin typeface="Bahnschrift"/>
                <a:ea typeface="Calibri"/>
                <a:cs typeface="Calibri"/>
              </a:rPr>
              <a:t>NHẬP THỜI KHOÁ BIỂU:</a:t>
            </a:r>
            <a:endParaRPr lang="en-US">
              <a:latin typeface="Bahnschrift"/>
            </a:endParaRPr>
          </a:p>
        </p:txBody>
      </p:sp>
      <p:pic>
        <p:nvPicPr>
          <p:cNvPr id="4" name="Picture 3" descr="A diagram of a flowchart">
            <a:extLst>
              <a:ext uri="{FF2B5EF4-FFF2-40B4-BE49-F238E27FC236}">
                <a16:creationId xmlns:a16="http://schemas.microsoft.com/office/drawing/2014/main" id="{C5C0A208-A92B-1408-6EFA-882EFD725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100" y="1647328"/>
            <a:ext cx="2904135" cy="4688731"/>
          </a:xfrm>
          <a:prstGeom prst="rect">
            <a:avLst/>
          </a:prstGeom>
        </p:spPr>
      </p:pic>
      <p:pic>
        <p:nvPicPr>
          <p:cNvPr id="3" name="Picture 2" descr="A diagram of a flowchart&#10;&#10;Description automatically generated">
            <a:extLst>
              <a:ext uri="{FF2B5EF4-FFF2-40B4-BE49-F238E27FC236}">
                <a16:creationId xmlns:a16="http://schemas.microsoft.com/office/drawing/2014/main" id="{787A0004-DD4C-9894-218A-556FCFB7F2B8}"/>
              </a:ext>
            </a:extLst>
          </p:cNvPr>
          <p:cNvPicPr>
            <a:picLocks noChangeAspect="1"/>
          </p:cNvPicPr>
          <p:nvPr/>
        </p:nvPicPr>
        <p:blipFill>
          <a:blip r:embed="rId3"/>
          <a:stretch>
            <a:fillRect/>
          </a:stretch>
        </p:blipFill>
        <p:spPr>
          <a:xfrm>
            <a:off x="595386" y="1581899"/>
            <a:ext cx="3128597" cy="4829909"/>
          </a:xfrm>
          <a:prstGeom prst="rect">
            <a:avLst/>
          </a:prstGeom>
        </p:spPr>
      </p:pic>
      <p:sp>
        <p:nvSpPr>
          <p:cNvPr id="6" name="TextBox 5">
            <a:extLst>
              <a:ext uri="{FF2B5EF4-FFF2-40B4-BE49-F238E27FC236}">
                <a16:creationId xmlns:a16="http://schemas.microsoft.com/office/drawing/2014/main" id="{09F600A9-D0BC-1DBD-6FB5-86D58EBBE670}"/>
              </a:ext>
            </a:extLst>
          </p:cNvPr>
          <p:cNvSpPr txBox="1"/>
          <p:nvPr/>
        </p:nvSpPr>
        <p:spPr>
          <a:xfrm>
            <a:off x="5203582" y="1215072"/>
            <a:ext cx="2682732" cy="369332"/>
          </a:xfrm>
          <a:prstGeom prst="rect">
            <a:avLst/>
          </a:prstGeom>
          <a:noFill/>
        </p:spPr>
        <p:txBody>
          <a:bodyPr wrap="square" lIns="91440" tIns="45720" rIns="91440" bIns="45720" rtlCol="0" anchor="t">
            <a:spAutoFit/>
          </a:bodyPr>
          <a:lstStyle/>
          <a:p>
            <a:r>
              <a:rPr lang="en-US">
                <a:latin typeface="Bahnschrift"/>
                <a:ea typeface="Calibri"/>
                <a:cs typeface="Calibri"/>
              </a:rPr>
              <a:t>NHẬP THÊM SỰ KIỆN</a:t>
            </a:r>
          </a:p>
        </p:txBody>
      </p:sp>
      <p:sp>
        <p:nvSpPr>
          <p:cNvPr id="9" name="Rectangle 8">
            <a:extLst>
              <a:ext uri="{FF2B5EF4-FFF2-40B4-BE49-F238E27FC236}">
                <a16:creationId xmlns:a16="http://schemas.microsoft.com/office/drawing/2014/main" id="{0F10125E-3B19-6071-D061-EE4BC2A65D4C}"/>
              </a:ext>
            </a:extLst>
          </p:cNvPr>
          <p:cNvSpPr/>
          <p:nvPr/>
        </p:nvSpPr>
        <p:spPr>
          <a:xfrm>
            <a:off x="5429743" y="5067993"/>
            <a:ext cx="883920" cy="4918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a:t>Xử</a:t>
            </a:r>
            <a:r>
              <a:rPr lang="en-US" sz="1100" dirty="0"/>
              <a:t> </a:t>
            </a:r>
            <a:r>
              <a:rPr lang="en-US" sz="1100" dirty="0" err="1"/>
              <a:t>lý</a:t>
            </a:r>
            <a:r>
              <a:rPr lang="en-US" sz="1100" dirty="0"/>
              <a:t> </a:t>
            </a:r>
            <a:r>
              <a:rPr lang="en-US" sz="1100" dirty="0" err="1"/>
              <a:t>xung</a:t>
            </a:r>
            <a:r>
              <a:rPr lang="en-US" sz="1100" dirty="0"/>
              <a:t> </a:t>
            </a:r>
            <a:r>
              <a:rPr lang="en-US" sz="1100" dirty="0" err="1"/>
              <a:t>đột</a:t>
            </a:r>
            <a:endParaRPr lang="en-US" sz="1100" dirty="0"/>
          </a:p>
        </p:txBody>
      </p:sp>
    </p:spTree>
    <p:extLst>
      <p:ext uri="{BB962C8B-B14F-4D97-AF65-F5344CB8AC3E}">
        <p14:creationId xmlns:p14="http://schemas.microsoft.com/office/powerpoint/2010/main" val="354976869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A565C-1282-AF81-3E62-5652D1C164B9}"/>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5" name="Title 4">
            <a:extLst>
              <a:ext uri="{FF2B5EF4-FFF2-40B4-BE49-F238E27FC236}">
                <a16:creationId xmlns:a16="http://schemas.microsoft.com/office/drawing/2014/main" id="{2D229665-9F6A-CB03-5632-C7D64F20BFEE}"/>
              </a:ext>
            </a:extLst>
          </p:cNvPr>
          <p:cNvSpPr>
            <a:spLocks noGrp="1"/>
          </p:cNvSpPr>
          <p:nvPr>
            <p:ph type="title"/>
          </p:nvPr>
        </p:nvSpPr>
        <p:spPr/>
        <p:txBody>
          <a:bodyPr/>
          <a:lstStyle/>
          <a:p>
            <a:r>
              <a:rPr lang="en-US" err="1"/>
              <a:t>Lưu</a:t>
            </a:r>
            <a:r>
              <a:rPr lang="en-US"/>
              <a:t> </a:t>
            </a:r>
            <a:r>
              <a:rPr lang="en-US" err="1"/>
              <a:t>đồ</a:t>
            </a:r>
            <a:r>
              <a:rPr lang="en-US"/>
              <a:t> </a:t>
            </a:r>
            <a:r>
              <a:rPr lang="en-US" err="1"/>
              <a:t>thuật</a:t>
            </a:r>
            <a:r>
              <a:rPr lang="en-US"/>
              <a:t> </a:t>
            </a:r>
            <a:r>
              <a:rPr lang="en-US" err="1"/>
              <a:t>toán</a:t>
            </a:r>
            <a:endParaRPr lang="en-US"/>
          </a:p>
        </p:txBody>
      </p:sp>
      <p:sp>
        <p:nvSpPr>
          <p:cNvPr id="19" name="TextBox 18">
            <a:extLst>
              <a:ext uri="{FF2B5EF4-FFF2-40B4-BE49-F238E27FC236}">
                <a16:creationId xmlns:a16="http://schemas.microsoft.com/office/drawing/2014/main" id="{4C9F6334-D945-38EC-81C3-2924BDBB802E}"/>
              </a:ext>
            </a:extLst>
          </p:cNvPr>
          <p:cNvSpPr txBox="1"/>
          <p:nvPr/>
        </p:nvSpPr>
        <p:spPr>
          <a:xfrm>
            <a:off x="6351002" y="1525458"/>
            <a:ext cx="2164080" cy="369332"/>
          </a:xfrm>
          <a:prstGeom prst="rect">
            <a:avLst/>
          </a:prstGeom>
          <a:noFill/>
        </p:spPr>
        <p:txBody>
          <a:bodyPr wrap="square" lIns="91440" tIns="45720" rIns="91440" bIns="45720" rtlCol="0" anchor="t">
            <a:spAutoFit/>
          </a:bodyPr>
          <a:lstStyle/>
          <a:p>
            <a:r>
              <a:rPr lang="en-US" b="1">
                <a:latin typeface="Bahnschrift"/>
              </a:rPr>
              <a:t>XỬ LÝ XUNG ĐỘT</a:t>
            </a:r>
            <a:endParaRPr lang="en-US" b="1">
              <a:latin typeface="Bahnschrift"/>
              <a:ea typeface="Calibri"/>
              <a:cs typeface="Calibri"/>
            </a:endParaRPr>
          </a:p>
        </p:txBody>
      </p:sp>
      <p:pic>
        <p:nvPicPr>
          <p:cNvPr id="4" name="Picture 3">
            <a:extLst>
              <a:ext uri="{FF2B5EF4-FFF2-40B4-BE49-F238E27FC236}">
                <a16:creationId xmlns:a16="http://schemas.microsoft.com/office/drawing/2014/main" id="{B3ECAC46-D7C4-D7BD-E7E3-DF58387A1014}"/>
              </a:ext>
            </a:extLst>
          </p:cNvPr>
          <p:cNvPicPr>
            <a:picLocks noChangeAspect="1"/>
          </p:cNvPicPr>
          <p:nvPr/>
        </p:nvPicPr>
        <p:blipFill>
          <a:blip r:embed="rId2"/>
          <a:stretch>
            <a:fillRect/>
          </a:stretch>
        </p:blipFill>
        <p:spPr>
          <a:xfrm>
            <a:off x="235077" y="1168399"/>
            <a:ext cx="5547841" cy="5166587"/>
          </a:xfrm>
          <a:prstGeom prst="rect">
            <a:avLst/>
          </a:prstGeom>
        </p:spPr>
      </p:pic>
      <p:sp>
        <p:nvSpPr>
          <p:cNvPr id="3" name="Rectangle 2">
            <a:extLst>
              <a:ext uri="{FF2B5EF4-FFF2-40B4-BE49-F238E27FC236}">
                <a16:creationId xmlns:a16="http://schemas.microsoft.com/office/drawing/2014/main" id="{6453E87C-BBA6-32B4-0A1F-85DB092CC8A9}"/>
              </a:ext>
            </a:extLst>
          </p:cNvPr>
          <p:cNvSpPr/>
          <p:nvPr/>
        </p:nvSpPr>
        <p:spPr>
          <a:xfrm>
            <a:off x="4050030" y="5217161"/>
            <a:ext cx="1043940" cy="9448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t>So </a:t>
            </a:r>
            <a:r>
              <a:rPr lang="en-US" sz="1100" err="1"/>
              <a:t>sánh</a:t>
            </a:r>
            <a:r>
              <a:rPr lang="en-US" sz="1100"/>
              <a:t> </a:t>
            </a:r>
            <a:r>
              <a:rPr lang="en-US" sz="1100" err="1"/>
              <a:t>độ</a:t>
            </a:r>
            <a:r>
              <a:rPr lang="en-US" sz="1100"/>
              <a:t> </a:t>
            </a:r>
            <a:r>
              <a:rPr lang="en-US" sz="1100" err="1"/>
              <a:t>ưu</a:t>
            </a:r>
            <a:r>
              <a:rPr lang="en-US" sz="1100"/>
              <a:t> </a:t>
            </a:r>
            <a:r>
              <a:rPr lang="en-US" sz="1100" err="1"/>
              <a:t>tiên</a:t>
            </a:r>
            <a:r>
              <a:rPr lang="en-US" sz="1100"/>
              <a:t>, </a:t>
            </a:r>
            <a:r>
              <a:rPr lang="en-US" sz="1100" err="1"/>
              <a:t>chọn</a:t>
            </a:r>
            <a:r>
              <a:rPr lang="en-US" sz="1100"/>
              <a:t> </a:t>
            </a:r>
            <a:r>
              <a:rPr lang="en-US" sz="1100" err="1"/>
              <a:t>cái</a:t>
            </a:r>
            <a:r>
              <a:rPr lang="en-US" sz="1100"/>
              <a:t> </a:t>
            </a:r>
            <a:r>
              <a:rPr lang="en-US" sz="1100" err="1"/>
              <a:t>có</a:t>
            </a:r>
            <a:r>
              <a:rPr lang="en-US" sz="1100"/>
              <a:t> </a:t>
            </a:r>
            <a:r>
              <a:rPr lang="en-US" sz="1100" err="1"/>
              <a:t>độ</a:t>
            </a:r>
            <a:r>
              <a:rPr lang="en-US" sz="1100"/>
              <a:t> </a:t>
            </a:r>
            <a:r>
              <a:rPr lang="en-US" sz="1100" err="1"/>
              <a:t>ưu</a:t>
            </a:r>
            <a:r>
              <a:rPr lang="en-US" sz="1100"/>
              <a:t> </a:t>
            </a:r>
            <a:r>
              <a:rPr lang="en-US" sz="1100" err="1"/>
              <a:t>tiên</a:t>
            </a:r>
            <a:r>
              <a:rPr lang="en-US" sz="1100"/>
              <a:t> </a:t>
            </a:r>
            <a:r>
              <a:rPr lang="en-US" sz="1100" err="1"/>
              <a:t>lớn</a:t>
            </a:r>
            <a:r>
              <a:rPr lang="en-US" sz="1100"/>
              <a:t> </a:t>
            </a:r>
            <a:r>
              <a:rPr lang="en-US" sz="1100" err="1"/>
              <a:t>hơn</a:t>
            </a:r>
            <a:endParaRPr lang="en-US" sz="1100"/>
          </a:p>
        </p:txBody>
      </p:sp>
      <p:cxnSp>
        <p:nvCxnSpPr>
          <p:cNvPr id="7" name="Straight Connector 6">
            <a:extLst>
              <a:ext uri="{FF2B5EF4-FFF2-40B4-BE49-F238E27FC236}">
                <a16:creationId xmlns:a16="http://schemas.microsoft.com/office/drawing/2014/main" id="{2F617E0F-45B1-51CB-0779-B2C3367FDD2B}"/>
              </a:ext>
            </a:extLst>
          </p:cNvPr>
          <p:cNvCxnSpPr>
            <a:stCxn id="3" idx="0"/>
          </p:cNvCxnSpPr>
          <p:nvPr/>
        </p:nvCxnSpPr>
        <p:spPr>
          <a:xfrm flipV="1">
            <a:off x="4572000" y="4671060"/>
            <a:ext cx="0" cy="546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2C8D89-362B-D094-C455-1216AFF6B9EA}"/>
              </a:ext>
            </a:extLst>
          </p:cNvPr>
          <p:cNvCxnSpPr/>
          <p:nvPr/>
        </p:nvCxnSpPr>
        <p:spPr>
          <a:xfrm flipH="1">
            <a:off x="3703320" y="4671060"/>
            <a:ext cx="868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B33D1A0-0684-6633-EB25-ABF7DB7823D1}"/>
              </a:ext>
            </a:extLst>
          </p:cNvPr>
          <p:cNvSpPr/>
          <p:nvPr/>
        </p:nvSpPr>
        <p:spPr>
          <a:xfrm>
            <a:off x="9852660" y="372618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4118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A565C-1282-AF81-3E62-5652D1C164B9}"/>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5" name="Title 4">
            <a:extLst>
              <a:ext uri="{FF2B5EF4-FFF2-40B4-BE49-F238E27FC236}">
                <a16:creationId xmlns:a16="http://schemas.microsoft.com/office/drawing/2014/main" id="{2D229665-9F6A-CB03-5632-C7D64F20BFEE}"/>
              </a:ext>
            </a:extLst>
          </p:cNvPr>
          <p:cNvSpPr>
            <a:spLocks noGrp="1"/>
          </p:cNvSpPr>
          <p:nvPr>
            <p:ph type="title"/>
          </p:nvPr>
        </p:nvSpPr>
        <p:spPr/>
        <p:txBody>
          <a:bodyPr/>
          <a:lstStyle/>
          <a:p>
            <a:r>
              <a:rPr lang="en-US" err="1"/>
              <a:t>Lưu</a:t>
            </a:r>
            <a:r>
              <a:rPr lang="en-US"/>
              <a:t> </a:t>
            </a:r>
            <a:r>
              <a:rPr lang="en-US" err="1"/>
              <a:t>đồ</a:t>
            </a:r>
            <a:r>
              <a:rPr lang="en-US"/>
              <a:t> </a:t>
            </a:r>
            <a:r>
              <a:rPr lang="en-US" err="1"/>
              <a:t>thuật</a:t>
            </a:r>
            <a:r>
              <a:rPr lang="en-US"/>
              <a:t> </a:t>
            </a:r>
            <a:r>
              <a:rPr lang="en-US" err="1"/>
              <a:t>toán</a:t>
            </a:r>
            <a:endParaRPr lang="en-US"/>
          </a:p>
        </p:txBody>
      </p:sp>
      <p:pic>
        <p:nvPicPr>
          <p:cNvPr id="18" name="Picture 17">
            <a:extLst>
              <a:ext uri="{FF2B5EF4-FFF2-40B4-BE49-F238E27FC236}">
                <a16:creationId xmlns:a16="http://schemas.microsoft.com/office/drawing/2014/main" id="{730D283F-F154-DAAA-2670-B63CCD3606DA}"/>
              </a:ext>
            </a:extLst>
          </p:cNvPr>
          <p:cNvPicPr>
            <a:picLocks noChangeAspect="1"/>
          </p:cNvPicPr>
          <p:nvPr/>
        </p:nvPicPr>
        <p:blipFill>
          <a:blip r:embed="rId2"/>
          <a:stretch>
            <a:fillRect/>
          </a:stretch>
        </p:blipFill>
        <p:spPr>
          <a:xfrm>
            <a:off x="0" y="1096373"/>
            <a:ext cx="9087158" cy="5475753"/>
          </a:xfrm>
          <a:prstGeom prst="rect">
            <a:avLst/>
          </a:prstGeom>
        </p:spPr>
      </p:pic>
      <p:sp>
        <p:nvSpPr>
          <p:cNvPr id="19" name="TextBox 18">
            <a:extLst>
              <a:ext uri="{FF2B5EF4-FFF2-40B4-BE49-F238E27FC236}">
                <a16:creationId xmlns:a16="http://schemas.microsoft.com/office/drawing/2014/main" id="{4C9F6334-D945-38EC-81C3-2924BDBB802E}"/>
              </a:ext>
            </a:extLst>
          </p:cNvPr>
          <p:cNvSpPr txBox="1"/>
          <p:nvPr/>
        </p:nvSpPr>
        <p:spPr>
          <a:xfrm>
            <a:off x="4572000" y="1412240"/>
            <a:ext cx="3316807" cy="369332"/>
          </a:xfrm>
          <a:prstGeom prst="rect">
            <a:avLst/>
          </a:prstGeom>
          <a:noFill/>
        </p:spPr>
        <p:txBody>
          <a:bodyPr wrap="square" lIns="91440" tIns="45720" rIns="91440" bIns="45720" rtlCol="0" anchor="t">
            <a:spAutoFit/>
          </a:bodyPr>
          <a:lstStyle/>
          <a:p>
            <a:r>
              <a:rPr lang="en-US">
                <a:latin typeface="Bahnschrift"/>
              </a:rPr>
              <a:t>HIỂN THỊ SỰ KIỆN THEO NGÀY</a:t>
            </a:r>
            <a:endParaRPr lang="en-US"/>
          </a:p>
        </p:txBody>
      </p:sp>
      <p:cxnSp>
        <p:nvCxnSpPr>
          <p:cNvPr id="7" name="Straight Connector 6">
            <a:extLst>
              <a:ext uri="{FF2B5EF4-FFF2-40B4-BE49-F238E27FC236}">
                <a16:creationId xmlns:a16="http://schemas.microsoft.com/office/drawing/2014/main" id="{BBA6B7C0-1E4C-3B04-626D-D6282C9323BC}"/>
              </a:ext>
            </a:extLst>
          </p:cNvPr>
          <p:cNvCxnSpPr/>
          <p:nvPr/>
        </p:nvCxnSpPr>
        <p:spPr>
          <a:xfrm flipV="1">
            <a:off x="3633216" y="1578864"/>
            <a:ext cx="0" cy="1267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616DDF5-B6CB-0E6D-3D7E-A34471E7F8E1}"/>
              </a:ext>
            </a:extLst>
          </p:cNvPr>
          <p:cNvCxnSpPr/>
          <p:nvPr/>
        </p:nvCxnSpPr>
        <p:spPr>
          <a:xfrm flipH="1">
            <a:off x="1847088" y="1578864"/>
            <a:ext cx="1786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9864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8CD7B9-E01A-DA8C-ABBE-64E0C1DE9F67}"/>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5" name="Title 4">
            <a:extLst>
              <a:ext uri="{FF2B5EF4-FFF2-40B4-BE49-F238E27FC236}">
                <a16:creationId xmlns:a16="http://schemas.microsoft.com/office/drawing/2014/main" id="{71BB76CC-5B5D-EDD0-0FFC-8C9834AF7113}"/>
              </a:ext>
            </a:extLst>
          </p:cNvPr>
          <p:cNvSpPr>
            <a:spLocks noGrp="1"/>
          </p:cNvSpPr>
          <p:nvPr>
            <p:ph type="title"/>
          </p:nvPr>
        </p:nvSpPr>
        <p:spPr/>
        <p:txBody>
          <a:bodyPr/>
          <a:lstStyle/>
          <a:p>
            <a:r>
              <a:rPr lang="en-US" err="1"/>
              <a:t>Môi</a:t>
            </a:r>
            <a:r>
              <a:rPr lang="en-US"/>
              <a:t> </a:t>
            </a:r>
            <a:r>
              <a:rPr lang="en-US" err="1"/>
              <a:t>trường</a:t>
            </a:r>
            <a:r>
              <a:rPr lang="en-US"/>
              <a:t> </a:t>
            </a:r>
            <a:r>
              <a:rPr lang="en-US" err="1"/>
              <a:t>lập</a:t>
            </a:r>
            <a:r>
              <a:rPr lang="en-US"/>
              <a:t> </a:t>
            </a:r>
            <a:r>
              <a:rPr lang="en-US" err="1"/>
              <a:t>trình</a:t>
            </a:r>
            <a:r>
              <a:rPr lang="en-US"/>
              <a:t> </a:t>
            </a:r>
            <a:r>
              <a:rPr lang="en-US" err="1"/>
              <a:t>và</a:t>
            </a:r>
            <a:r>
              <a:rPr lang="en-US"/>
              <a:t> </a:t>
            </a:r>
            <a:r>
              <a:rPr lang="en-US" err="1"/>
              <a:t>các</a:t>
            </a:r>
            <a:r>
              <a:rPr lang="en-US"/>
              <a:t> </a:t>
            </a:r>
            <a:r>
              <a:rPr lang="en-US" err="1"/>
              <a:t>thư</a:t>
            </a:r>
            <a:r>
              <a:rPr lang="en-US"/>
              <a:t> </a:t>
            </a:r>
            <a:r>
              <a:rPr lang="en-US" err="1"/>
              <a:t>viện</a:t>
            </a:r>
            <a:endParaRPr lang="en-US"/>
          </a:p>
        </p:txBody>
      </p:sp>
      <p:sp>
        <p:nvSpPr>
          <p:cNvPr id="3" name="TextBox 2">
            <a:extLst>
              <a:ext uri="{FF2B5EF4-FFF2-40B4-BE49-F238E27FC236}">
                <a16:creationId xmlns:a16="http://schemas.microsoft.com/office/drawing/2014/main" id="{1E2CF7C0-A9BB-93B7-B590-32556656F3BF}"/>
              </a:ext>
            </a:extLst>
          </p:cNvPr>
          <p:cNvSpPr txBox="1"/>
          <p:nvPr/>
        </p:nvSpPr>
        <p:spPr>
          <a:xfrm>
            <a:off x="235077" y="1267691"/>
            <a:ext cx="4700605" cy="4524315"/>
          </a:xfrm>
          <a:prstGeom prst="rect">
            <a:avLst/>
          </a:prstGeom>
          <a:noFill/>
        </p:spPr>
        <p:txBody>
          <a:bodyPr wrap="square" lIns="91440" tIns="45720" rIns="91440" bIns="45720" rtlCol="0" anchor="t">
            <a:spAutoFit/>
          </a:bodyPr>
          <a:lstStyle/>
          <a:p>
            <a:r>
              <a:rPr lang="en-US" sz="1600">
                <a:latin typeface="Lato"/>
                <a:ea typeface="Lato"/>
                <a:cs typeface="Lato"/>
              </a:rPr>
              <a:t>1.Môi </a:t>
            </a:r>
            <a:r>
              <a:rPr lang="en-US" sz="1600" err="1">
                <a:latin typeface="Lato"/>
                <a:ea typeface="Lato"/>
                <a:cs typeface="Lato"/>
              </a:rPr>
              <a:t>trường</a:t>
            </a:r>
            <a:r>
              <a:rPr lang="en-US" sz="1600">
                <a:latin typeface="Lato"/>
                <a:ea typeface="Lato"/>
                <a:cs typeface="Lato"/>
              </a:rPr>
              <a:t> </a:t>
            </a:r>
            <a:r>
              <a:rPr lang="en-US" sz="1600" err="1">
                <a:latin typeface="Lato"/>
                <a:ea typeface="Lato"/>
                <a:cs typeface="Lato"/>
              </a:rPr>
              <a:t>lập</a:t>
            </a:r>
            <a:r>
              <a:rPr lang="en-US" sz="1600">
                <a:latin typeface="Lato"/>
                <a:ea typeface="Lato"/>
                <a:cs typeface="Lato"/>
              </a:rPr>
              <a:t> </a:t>
            </a:r>
            <a:r>
              <a:rPr lang="en-US" sz="1600" err="1">
                <a:latin typeface="Lato"/>
                <a:ea typeface="Lato"/>
                <a:cs typeface="Lato"/>
              </a:rPr>
              <a:t>trình</a:t>
            </a:r>
            <a:r>
              <a:rPr lang="en-US" sz="1600">
                <a:latin typeface="Lato"/>
                <a:ea typeface="Lato"/>
                <a:cs typeface="Lato"/>
              </a:rPr>
              <a:t>: Visual studio code, VS code, GDB online,...</a:t>
            </a:r>
            <a:endParaRPr lang="en-US" sz="1600">
              <a:latin typeface="Lato" panose="020F0502020204030203" pitchFamily="34" charset="0"/>
              <a:ea typeface="Lato" panose="020F0502020204030203" pitchFamily="34" charset="0"/>
              <a:cs typeface="Lato" panose="020F0502020204030203" pitchFamily="34" charset="0"/>
            </a:endParaRPr>
          </a:p>
          <a:p>
            <a:r>
              <a:rPr lang="vi-VN" sz="1600">
                <a:latin typeface="Lato"/>
                <a:ea typeface="Lato"/>
                <a:cs typeface="Lato"/>
              </a:rPr>
              <a:t>2. Thư viện sử dụng trong </a:t>
            </a:r>
            <a:r>
              <a:rPr lang="vi-VN" sz="1600" err="1">
                <a:latin typeface="Lato"/>
                <a:ea typeface="Lato"/>
                <a:cs typeface="Lato"/>
              </a:rPr>
              <a:t>code</a:t>
            </a:r>
            <a:endParaRPr lang="en-US" sz="1600" err="1">
              <a:latin typeface="Lato"/>
              <a:ea typeface="Lato"/>
              <a:cs typeface="Lato"/>
            </a:endParaRPr>
          </a:p>
          <a:p>
            <a:r>
              <a:rPr lang="vi-VN" sz="1600">
                <a:latin typeface="Lato"/>
                <a:ea typeface="Lato"/>
                <a:cs typeface="Lato"/>
              </a:rPr>
              <a:t>Thư viện chuẩn C++ (Standard </a:t>
            </a:r>
            <a:r>
              <a:rPr lang="vi-VN" sz="1600" err="1">
                <a:latin typeface="Lato"/>
                <a:ea typeface="Lato"/>
                <a:cs typeface="Lato"/>
              </a:rPr>
              <a:t>Library</a:t>
            </a:r>
            <a:r>
              <a:rPr lang="vi-VN" sz="1600">
                <a:latin typeface="Lato"/>
                <a:ea typeface="Lato"/>
                <a:cs typeface="Lato"/>
              </a:rPr>
              <a:t> - STL):</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iostream</a:t>
            </a:r>
            <a:r>
              <a:rPr lang="vi-VN" sz="1600" b="1">
                <a:latin typeface="Lato"/>
                <a:ea typeface="Lato"/>
                <a:cs typeface="Lato"/>
              </a:rPr>
              <a:t>&gt;: </a:t>
            </a:r>
            <a:r>
              <a:rPr lang="vi-VN" sz="1600">
                <a:latin typeface="Lato"/>
                <a:ea typeface="Lato"/>
                <a:cs typeface="Lato"/>
              </a:rPr>
              <a:t>Hỗ trợ nhập/xuất dữ liệu từ </a:t>
            </a:r>
            <a:r>
              <a:rPr lang="vi-VN" sz="1600" err="1">
                <a:latin typeface="Lato"/>
                <a:ea typeface="Lato"/>
                <a:cs typeface="Lato"/>
              </a:rPr>
              <a:t>console</a:t>
            </a:r>
            <a:r>
              <a:rPr lang="vi-VN" sz="1600">
                <a:latin typeface="Lato"/>
                <a:ea typeface="Lato"/>
                <a:cs typeface="Lato"/>
              </a:rPr>
              <a:t> (</a:t>
            </a:r>
            <a:r>
              <a:rPr lang="vi-VN" sz="1600" err="1">
                <a:latin typeface="Lato"/>
                <a:ea typeface="Lato"/>
                <a:cs typeface="Lato"/>
              </a:rPr>
              <a:t>cin</a:t>
            </a:r>
            <a:r>
              <a:rPr lang="vi-VN" sz="1600">
                <a:latin typeface="Lato"/>
                <a:ea typeface="Lato"/>
                <a:cs typeface="Lato"/>
              </a:rPr>
              <a:t>, </a:t>
            </a:r>
            <a:r>
              <a:rPr lang="vi-VN" sz="1600" err="1">
                <a:latin typeface="Lato"/>
                <a:ea typeface="Lato"/>
                <a:cs typeface="Lato"/>
              </a:rPr>
              <a:t>cout</a:t>
            </a:r>
            <a:r>
              <a:rPr lang="vi-VN" sz="1600">
                <a:latin typeface="Lato"/>
                <a:ea typeface="Lato"/>
                <a:cs typeface="Lato"/>
              </a:rPr>
              <a:t>).</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string</a:t>
            </a:r>
            <a:r>
              <a:rPr lang="vi-VN" sz="1600" b="1">
                <a:latin typeface="Lato"/>
                <a:ea typeface="Lato"/>
                <a:cs typeface="Lato"/>
              </a:rPr>
              <a:t>&gt;:</a:t>
            </a:r>
            <a:r>
              <a:rPr lang="vi-VN" sz="1600">
                <a:latin typeface="Lato"/>
                <a:ea typeface="Lato"/>
                <a:cs typeface="Lato"/>
              </a:rPr>
              <a:t> Hỗ trợ kiểu dữ liệu </a:t>
            </a:r>
            <a:r>
              <a:rPr lang="vi-VN" sz="1600" err="1">
                <a:latin typeface="Lato"/>
                <a:ea typeface="Lato"/>
                <a:cs typeface="Lato"/>
              </a:rPr>
              <a:t>std</a:t>
            </a:r>
            <a:r>
              <a:rPr lang="vi-VN" sz="1600">
                <a:latin typeface="Lato"/>
                <a:ea typeface="Lato"/>
                <a:cs typeface="Lato"/>
              </a:rPr>
              <a:t>::</a:t>
            </a:r>
            <a:r>
              <a:rPr lang="vi-VN" sz="1600" err="1">
                <a:latin typeface="Lato"/>
                <a:ea typeface="Lato"/>
                <a:cs typeface="Lato"/>
              </a:rPr>
              <a:t>string</a:t>
            </a:r>
            <a:r>
              <a:rPr lang="vi-VN" sz="1600">
                <a:latin typeface="Lato"/>
                <a:ea typeface="Lato"/>
                <a:cs typeface="Lato"/>
              </a:rPr>
              <a:t> cho việc xử lý chuỗi.</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vector</a:t>
            </a:r>
            <a:r>
              <a:rPr lang="vi-VN" sz="1600" b="1">
                <a:latin typeface="Lato"/>
                <a:ea typeface="Lato"/>
                <a:cs typeface="Lato"/>
              </a:rPr>
              <a:t>&gt;:</a:t>
            </a:r>
            <a:r>
              <a:rPr lang="vi-VN" sz="1600">
                <a:latin typeface="Lato"/>
                <a:ea typeface="Lato"/>
                <a:cs typeface="Lato"/>
              </a:rPr>
              <a:t> Dùng cho cấu trúc dữ liệu danh sách động (</a:t>
            </a:r>
            <a:r>
              <a:rPr lang="vi-VN" sz="1600" err="1">
                <a:latin typeface="Lato"/>
                <a:ea typeface="Lato"/>
                <a:cs typeface="Lato"/>
              </a:rPr>
              <a:t>std</a:t>
            </a:r>
            <a:r>
              <a:rPr lang="vi-VN" sz="1600">
                <a:latin typeface="Lato"/>
                <a:ea typeface="Lato"/>
                <a:cs typeface="Lato"/>
              </a:rPr>
              <a:t>::</a:t>
            </a:r>
            <a:r>
              <a:rPr lang="vi-VN" sz="1600" err="1">
                <a:latin typeface="Lato"/>
                <a:ea typeface="Lato"/>
                <a:cs typeface="Lato"/>
              </a:rPr>
              <a:t>vector</a:t>
            </a:r>
            <a:r>
              <a:rPr lang="vi-VN" sz="1600">
                <a:latin typeface="Lato"/>
                <a:ea typeface="Lato"/>
                <a:cs typeface="Lato"/>
              </a:rPr>
              <a:t>).</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queue</a:t>
            </a:r>
            <a:r>
              <a:rPr lang="vi-VN" sz="1600" b="1">
                <a:latin typeface="Lato"/>
                <a:ea typeface="Lato"/>
                <a:cs typeface="Lato"/>
              </a:rPr>
              <a:t>&gt;: </a:t>
            </a:r>
            <a:r>
              <a:rPr lang="vi-VN" sz="1600">
                <a:latin typeface="Lato"/>
                <a:ea typeface="Lato"/>
                <a:cs typeface="Lato"/>
              </a:rPr>
              <a:t>Dùng cho cấu trúc hàng đợi.</a:t>
            </a:r>
          </a:p>
          <a:p>
            <a:r>
              <a:rPr lang="vi-VN" sz="1600" b="1">
                <a:latin typeface="Lato"/>
                <a:ea typeface="Lato"/>
                <a:cs typeface="Lato"/>
              </a:rPr>
              <a:t>&lt;</a:t>
            </a:r>
            <a:r>
              <a:rPr lang="vi-VN" sz="1600" b="1" err="1">
                <a:latin typeface="Lato"/>
                <a:ea typeface="Lato"/>
                <a:cs typeface="Lato"/>
              </a:rPr>
              <a:t>algorithm</a:t>
            </a:r>
            <a:r>
              <a:rPr lang="vi-VN" sz="1600" b="1">
                <a:latin typeface="Lato"/>
                <a:ea typeface="Lato"/>
                <a:cs typeface="Lato"/>
              </a:rPr>
              <a:t>&gt;:</a:t>
            </a:r>
            <a:r>
              <a:rPr lang="vi-VN" sz="1600">
                <a:latin typeface="Lato"/>
                <a:ea typeface="Lato"/>
                <a:cs typeface="Lato"/>
              </a:rPr>
              <a:t> Dùng các thuật toán như </a:t>
            </a:r>
            <a:r>
              <a:rPr lang="vi-VN" sz="1600" err="1">
                <a:latin typeface="Lato"/>
                <a:ea typeface="Lato"/>
                <a:cs typeface="Lato"/>
              </a:rPr>
              <a:t>std</a:t>
            </a:r>
            <a:r>
              <a:rPr lang="vi-VN" sz="1600">
                <a:latin typeface="Lato"/>
                <a:ea typeface="Lato"/>
                <a:cs typeface="Lato"/>
              </a:rPr>
              <a:t>::</a:t>
            </a:r>
            <a:r>
              <a:rPr lang="vi-VN" sz="1600" err="1">
                <a:latin typeface="Lato"/>
                <a:ea typeface="Lato"/>
                <a:cs typeface="Lato"/>
              </a:rPr>
              <a:t>max</a:t>
            </a:r>
            <a:r>
              <a:rPr lang="vi-VN" sz="1600">
                <a:latin typeface="Lato"/>
                <a:ea typeface="Lato"/>
                <a:cs typeface="Lato"/>
              </a:rPr>
              <a:t>, tính chiều cao cây.</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regex</a:t>
            </a:r>
            <a:r>
              <a:rPr lang="vi-VN" sz="1600" b="1">
                <a:latin typeface="Lato"/>
                <a:ea typeface="Lato"/>
                <a:cs typeface="Lato"/>
              </a:rPr>
              <a:t>&gt;:</a:t>
            </a:r>
            <a:r>
              <a:rPr lang="vi-VN" sz="1600">
                <a:latin typeface="Lato"/>
                <a:ea typeface="Lato"/>
                <a:cs typeface="Lato"/>
              </a:rPr>
              <a:t> Xử lý chuỗi theo mẫu biểu thức chính quy (</a:t>
            </a:r>
            <a:r>
              <a:rPr lang="vi-VN" sz="1600" err="1">
                <a:latin typeface="Lato"/>
                <a:ea typeface="Lato"/>
                <a:cs typeface="Lato"/>
              </a:rPr>
              <a:t>regex</a:t>
            </a:r>
            <a:r>
              <a:rPr lang="vi-VN" sz="1600">
                <a:latin typeface="Lato"/>
                <a:ea typeface="Lato"/>
                <a:cs typeface="Lato"/>
              </a:rPr>
              <a:t>) trong hàm </a:t>
            </a:r>
            <a:r>
              <a:rPr lang="vi-VN" sz="1600" err="1">
                <a:latin typeface="Lato"/>
                <a:ea typeface="Lato"/>
                <a:cs typeface="Lato"/>
              </a:rPr>
              <a:t>kiemtrathoigian</a:t>
            </a:r>
            <a:r>
              <a:rPr lang="vi-VN" sz="1600">
                <a:latin typeface="Lato"/>
                <a:ea typeface="Lato"/>
                <a:cs typeface="Lato"/>
              </a:rPr>
              <a:t>.</a:t>
            </a:r>
            <a:endParaRPr lang="en-US" sz="1600">
              <a:latin typeface="Lato"/>
              <a:ea typeface="Lato"/>
              <a:cs typeface="Lato"/>
            </a:endParaRPr>
          </a:p>
          <a:p>
            <a:r>
              <a:rPr lang="vi-VN" sz="1600" b="1">
                <a:latin typeface="Lato"/>
                <a:ea typeface="Lato"/>
                <a:cs typeface="Lato"/>
              </a:rPr>
              <a:t>&lt;</a:t>
            </a:r>
            <a:r>
              <a:rPr lang="vi-VN" sz="1600" b="1" err="1">
                <a:latin typeface="Lato"/>
                <a:ea typeface="Lato"/>
                <a:cs typeface="Lato"/>
              </a:rPr>
              <a:t>limits</a:t>
            </a:r>
            <a:r>
              <a:rPr lang="vi-VN" sz="1600" b="1">
                <a:latin typeface="Lato"/>
                <a:ea typeface="Lato"/>
                <a:cs typeface="Lato"/>
              </a:rPr>
              <a:t>&gt;:</a:t>
            </a:r>
            <a:r>
              <a:rPr lang="vi-VN" sz="1600">
                <a:latin typeface="Lato"/>
                <a:ea typeface="Lato"/>
                <a:cs typeface="Lato"/>
              </a:rPr>
              <a:t> Hỗ trợ lấy giá trị cực đại/cực tiểu của kiểu dữ liệu, sử dụng để xử lý lỗi nhập liệu.  </a:t>
            </a:r>
            <a:r>
              <a:rPr lang="vi-VN" sz="1600" err="1">
                <a:latin typeface="Lato"/>
                <a:ea typeface="Lato"/>
                <a:cs typeface="Lato"/>
              </a:rPr>
              <a:t>std</a:t>
            </a:r>
            <a:r>
              <a:rPr lang="vi-VN" sz="1600">
                <a:latin typeface="Lato"/>
                <a:ea typeface="Lato"/>
                <a:cs typeface="Lato"/>
              </a:rPr>
              <a:t>::</a:t>
            </a:r>
            <a:r>
              <a:rPr lang="vi-VN" sz="1600" err="1">
                <a:latin typeface="Lato"/>
                <a:ea typeface="Lato"/>
                <a:cs typeface="Lato"/>
              </a:rPr>
              <a:t>numeric_limits</a:t>
            </a:r>
            <a:r>
              <a:rPr lang="vi-VN" sz="1600">
                <a:latin typeface="Lato"/>
                <a:ea typeface="Lato"/>
                <a:cs typeface="Lato"/>
              </a:rPr>
              <a:t>&lt;</a:t>
            </a:r>
            <a:r>
              <a:rPr lang="vi-VN" sz="1600" err="1">
                <a:latin typeface="Lato"/>
                <a:ea typeface="Lato"/>
                <a:cs typeface="Lato"/>
              </a:rPr>
              <a:t>int</a:t>
            </a:r>
            <a:r>
              <a:rPr lang="vi-VN" sz="1600">
                <a:latin typeface="Lato"/>
                <a:ea typeface="Lato"/>
                <a:cs typeface="Lato"/>
              </a:rPr>
              <a:t>&gt;::</a:t>
            </a:r>
            <a:r>
              <a:rPr lang="vi-VN" sz="1600" err="1">
                <a:latin typeface="Lato"/>
                <a:ea typeface="Lato"/>
                <a:cs typeface="Lato"/>
              </a:rPr>
              <a:t>max</a:t>
            </a:r>
            <a:r>
              <a:rPr lang="vi-VN" sz="1600">
                <a:latin typeface="Lato"/>
                <a:ea typeface="Lato"/>
                <a:cs typeface="Lato"/>
              </a:rPr>
              <a:t>().</a:t>
            </a:r>
            <a:endParaRPr lang="en-US" sz="1600">
              <a:latin typeface="Lato"/>
              <a:ea typeface="Lato"/>
              <a:cs typeface="Lato"/>
            </a:endParaRPr>
          </a:p>
        </p:txBody>
      </p:sp>
      <p:pic>
        <p:nvPicPr>
          <p:cNvPr id="6" name="Picture 5">
            <a:extLst>
              <a:ext uri="{FF2B5EF4-FFF2-40B4-BE49-F238E27FC236}">
                <a16:creationId xmlns:a16="http://schemas.microsoft.com/office/drawing/2014/main" id="{D1210F91-A619-A4FD-27E7-AB06637ABB3F}"/>
              </a:ext>
            </a:extLst>
          </p:cNvPr>
          <p:cNvPicPr>
            <a:picLocks noChangeAspect="1"/>
          </p:cNvPicPr>
          <p:nvPr/>
        </p:nvPicPr>
        <p:blipFill>
          <a:blip r:embed="rId2"/>
          <a:stretch>
            <a:fillRect/>
          </a:stretch>
        </p:blipFill>
        <p:spPr>
          <a:xfrm>
            <a:off x="5159360" y="1423554"/>
            <a:ext cx="3765423" cy="3480953"/>
          </a:xfrm>
          <a:prstGeom prst="rect">
            <a:avLst/>
          </a:prstGeom>
        </p:spPr>
      </p:pic>
    </p:spTree>
    <p:extLst>
      <p:ext uri="{BB962C8B-B14F-4D97-AF65-F5344CB8AC3E}">
        <p14:creationId xmlns:p14="http://schemas.microsoft.com/office/powerpoint/2010/main" val="74447482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lIns="91440" tIns="45720" rIns="91440" bIns="45720" anchor="t"/>
          <a:lstStyle/>
          <a:p>
            <a:r>
              <a:rPr lang="en-US">
                <a:latin typeface="Lato"/>
                <a:ea typeface="Lato"/>
                <a:cs typeface="Lato"/>
              </a:rPr>
              <a:t>4. </a:t>
            </a:r>
            <a:r>
              <a:rPr lang="en-US" err="1">
                <a:latin typeface="Lato"/>
                <a:ea typeface="Lato"/>
                <a:cs typeface="Lato"/>
              </a:rPr>
              <a:t>Kết</a:t>
            </a:r>
            <a:r>
              <a:rPr lang="en-US">
                <a:latin typeface="Lato"/>
                <a:ea typeface="Lato"/>
                <a:cs typeface="Lato"/>
              </a:rPr>
              <a:t> </a:t>
            </a:r>
            <a:r>
              <a:rPr lang="en-US" err="1">
                <a:latin typeface="Lato"/>
                <a:ea typeface="Lato"/>
                <a:cs typeface="Lato"/>
              </a:rPr>
              <a:t>quả</a:t>
            </a:r>
            <a:r>
              <a:rPr lang="en-US">
                <a:latin typeface="Lato"/>
                <a:ea typeface="Lato"/>
                <a:cs typeface="Lato"/>
              </a:rPr>
              <a:t> </a:t>
            </a:r>
            <a:r>
              <a:rPr lang="en-US" err="1">
                <a:latin typeface="Lato"/>
                <a:ea typeface="Lato"/>
                <a:cs typeface="Lato"/>
              </a:rPr>
              <a:t>thực</a:t>
            </a:r>
            <a:r>
              <a:rPr lang="en-US">
                <a:latin typeface="Lato"/>
                <a:ea typeface="Lato"/>
                <a:cs typeface="Lato"/>
              </a:rPr>
              <a:t> </a:t>
            </a:r>
            <a:r>
              <a:rPr lang="en-US" err="1">
                <a:latin typeface="Lato"/>
                <a:ea typeface="Lato"/>
                <a:cs typeface="Lato"/>
              </a:rPr>
              <a:t>nghiệm</a:t>
            </a:r>
          </a:p>
        </p:txBody>
      </p:sp>
      <p:sp>
        <p:nvSpPr>
          <p:cNvPr id="7" name="Title 4">
            <a:extLst>
              <a:ext uri="{FF2B5EF4-FFF2-40B4-BE49-F238E27FC236}">
                <a16:creationId xmlns:a16="http://schemas.microsoft.com/office/drawing/2014/main" id="{899764A3-D264-9112-E897-17FB1C1D622B}"/>
              </a:ext>
            </a:extLst>
          </p:cNvPr>
          <p:cNvSpPr txBox="1">
            <a:spLocks/>
          </p:cNvSpPr>
          <p:nvPr/>
        </p:nvSpPr>
        <p:spPr>
          <a:xfrm>
            <a:off x="230723" y="761000"/>
            <a:ext cx="8684836" cy="352826"/>
          </a:xfrm>
          <a:prstGeom prst="rect">
            <a:avLst/>
          </a:prstGeom>
        </p:spPr>
        <p:txBody>
          <a:bodyPr lIns="91440" tIns="45720" rIns="91440" bIns="45720" anchor="t"/>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pPr marL="457200" indent="-457200">
              <a:buAutoNum type="alphaLcPeriod"/>
            </a:pPr>
            <a:r>
              <a:rPr lang="en-US" sz="2400" err="1">
                <a:latin typeface="Lato"/>
                <a:ea typeface="Lato"/>
                <a:cs typeface="Lato"/>
              </a:rPr>
              <a:t>Cách</a:t>
            </a:r>
            <a:r>
              <a:rPr lang="en-US" sz="2400">
                <a:latin typeface="Lato"/>
                <a:ea typeface="Lato"/>
                <a:cs typeface="Lato"/>
              </a:rPr>
              <a:t> </a:t>
            </a:r>
            <a:r>
              <a:rPr lang="en-US" sz="2400" err="1">
                <a:latin typeface="Lato"/>
                <a:ea typeface="Lato"/>
                <a:cs typeface="Lato"/>
              </a:rPr>
              <a:t>xây</a:t>
            </a:r>
            <a:r>
              <a:rPr lang="en-US" sz="2400">
                <a:latin typeface="Lato"/>
                <a:ea typeface="Lato"/>
                <a:cs typeface="Lato"/>
              </a:rPr>
              <a:t> </a:t>
            </a:r>
            <a:r>
              <a:rPr lang="en-US" sz="2400" err="1">
                <a:latin typeface="Lato"/>
                <a:ea typeface="Lato"/>
                <a:cs typeface="Lato"/>
              </a:rPr>
              <a:t>dựng</a:t>
            </a:r>
            <a:r>
              <a:rPr lang="en-US" sz="2400">
                <a:latin typeface="Lato"/>
                <a:ea typeface="Lato"/>
                <a:cs typeface="Lato"/>
              </a:rPr>
              <a:t> </a:t>
            </a:r>
            <a:r>
              <a:rPr lang="en-US" sz="2400" err="1">
                <a:latin typeface="Lato"/>
                <a:ea typeface="Lato"/>
                <a:cs typeface="Lato"/>
              </a:rPr>
              <a:t>bộ</a:t>
            </a:r>
            <a:r>
              <a:rPr lang="en-US" sz="2400">
                <a:latin typeface="Lato"/>
                <a:ea typeface="Lato"/>
                <a:cs typeface="Lato"/>
              </a:rPr>
              <a:t> test</a:t>
            </a:r>
          </a:p>
        </p:txBody>
      </p:sp>
      <p:sp>
        <p:nvSpPr>
          <p:cNvPr id="3" name="Hộp Văn bản 2">
            <a:extLst>
              <a:ext uri="{FF2B5EF4-FFF2-40B4-BE49-F238E27FC236}">
                <a16:creationId xmlns:a16="http://schemas.microsoft.com/office/drawing/2014/main" id="{E890D827-CB0F-5353-5399-AC2BFF2D87FD}"/>
              </a:ext>
            </a:extLst>
          </p:cNvPr>
          <p:cNvSpPr txBox="1"/>
          <p:nvPr/>
        </p:nvSpPr>
        <p:spPr>
          <a:xfrm>
            <a:off x="230100" y="1319769"/>
            <a:ext cx="406888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a:latin typeface="Lato"/>
                <a:ea typeface="+mn-lt"/>
                <a:cs typeface="Arial"/>
              </a:rPr>
              <a:t>Xác định các loại </a:t>
            </a:r>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a:t>
            </a:r>
            <a:r>
              <a:rPr lang="vi-VN" sz="1600">
                <a:latin typeface="Lato"/>
                <a:ea typeface="+mn-lt"/>
                <a:cs typeface="Arial"/>
              </a:rPr>
              <a:t> </a:t>
            </a:r>
            <a:endParaRPr lang="vi-VN" sz="1600" b="1">
              <a:latin typeface="Lato"/>
              <a:ea typeface="+mn-lt"/>
              <a:cs typeface="Arial"/>
            </a:endParaRPr>
          </a:p>
          <a:p>
            <a:pPr marL="742950" lvl="1" indent="-285750">
              <a:buFont typeface="Arial,Sans-Serif"/>
              <a:buChar char="•"/>
            </a:pPr>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dương tính:</a:t>
            </a:r>
            <a:r>
              <a:rPr lang="vi-VN" sz="1600">
                <a:latin typeface="Lato"/>
                <a:ea typeface="+mn-lt"/>
                <a:cs typeface="Arial"/>
              </a:rPr>
              <a:t> Kiểm tra các trường hợp đầu vào hợp lệ và đảm bảo hệ thống trả về kết quả đúng.</a:t>
            </a:r>
          </a:p>
          <a:p>
            <a:pPr marL="742950" lvl="1" indent="-285750">
              <a:buFont typeface="Arial,Sans-Serif"/>
              <a:buChar char="•"/>
            </a:pPr>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âm tính:</a:t>
            </a:r>
            <a:r>
              <a:rPr lang="vi-VN" sz="1600">
                <a:latin typeface="Lato"/>
                <a:ea typeface="+mn-lt"/>
                <a:cs typeface="Arial"/>
              </a:rPr>
              <a:t> Kiểm tra các trường hợp đầu vào không hợp lệ và đảm bảo hệ thống xử lý lỗi một cách chính xác.</a:t>
            </a:r>
          </a:p>
          <a:p>
            <a:pPr marL="742950" lvl="1" indent="-285750">
              <a:buFont typeface="Arial,Sans-Serif"/>
              <a:buChar char="•"/>
            </a:pPr>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giới hạn:</a:t>
            </a:r>
            <a:r>
              <a:rPr lang="vi-VN" sz="1600">
                <a:latin typeface="Lato"/>
                <a:ea typeface="+mn-lt"/>
                <a:cs typeface="Arial"/>
              </a:rPr>
              <a:t> Kiểm tra các giá trị biên của đầu vào để đảm bảo hệ thống hoạt động ổn định.</a:t>
            </a:r>
          </a:p>
          <a:p>
            <a:pPr marL="742950" lvl="1" indent="-285750">
              <a:buFont typeface="Arial,Sans-Serif"/>
              <a:buChar char="•"/>
            </a:pPr>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ngẫu nhiên:</a:t>
            </a:r>
            <a:r>
              <a:rPr lang="vi-VN" sz="1600">
                <a:latin typeface="Lato"/>
                <a:ea typeface="+mn-lt"/>
                <a:cs typeface="Arial"/>
              </a:rPr>
              <a:t> Kiểm tra hệ thống với các dữ liệu ngẫu nhiên để phát hiện các lỗi khó dự đoán quan trọng trong quá trình phát triển phần mềm. </a:t>
            </a:r>
            <a:endParaRPr lang="vi-VN" sz="1600">
              <a:latin typeface="Arial"/>
              <a:ea typeface="Lato"/>
              <a:cs typeface="Lato"/>
            </a:endParaRPr>
          </a:p>
          <a:p>
            <a:endParaRPr lang="vi-VN" sz="1600">
              <a:latin typeface="Lato"/>
              <a:ea typeface="Lato"/>
              <a:cs typeface="Arial"/>
            </a:endParaRPr>
          </a:p>
          <a:p>
            <a:endParaRPr lang="vi-VN" sz="1600">
              <a:latin typeface="Lato"/>
              <a:ea typeface="Lato"/>
              <a:cs typeface="Arial"/>
            </a:endParaRPr>
          </a:p>
        </p:txBody>
      </p:sp>
      <p:sp>
        <p:nvSpPr>
          <p:cNvPr id="4" name="Hộp Văn bản 3">
            <a:extLst>
              <a:ext uri="{FF2B5EF4-FFF2-40B4-BE49-F238E27FC236}">
                <a16:creationId xmlns:a16="http://schemas.microsoft.com/office/drawing/2014/main" id="{12A4258A-39BD-66D1-CE2C-28F1900768D9}"/>
              </a:ext>
            </a:extLst>
          </p:cNvPr>
          <p:cNvSpPr txBox="1"/>
          <p:nvPr/>
        </p:nvSpPr>
        <p:spPr>
          <a:xfrm>
            <a:off x="5229937" y="1322411"/>
            <a:ext cx="3572808"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a:latin typeface="Lato"/>
                <a:ea typeface="+mn-lt"/>
                <a:cs typeface="Arial"/>
              </a:rPr>
              <a:t>Xác định dữ liệu đầu vào:</a:t>
            </a:r>
            <a:r>
              <a:rPr lang="vi-VN" sz="1600">
                <a:latin typeface="Lato"/>
                <a:ea typeface="+mn-lt"/>
                <a:cs typeface="Arial"/>
              </a:rPr>
              <a:t> </a:t>
            </a:r>
            <a:endParaRPr lang="vi-VN" sz="1600">
              <a:latin typeface="Arial"/>
              <a:ea typeface="Lato"/>
              <a:cs typeface="Arial"/>
            </a:endParaRPr>
          </a:p>
          <a:p>
            <a:pPr marL="742950" lvl="1" indent="-285750">
              <a:buFont typeface="Arial"/>
              <a:buChar char="•"/>
            </a:pPr>
            <a:r>
              <a:rPr lang="vi-VN" sz="1600">
                <a:latin typeface="Lato"/>
                <a:ea typeface="+mn-lt"/>
                <a:cs typeface="Arial"/>
              </a:rPr>
              <a:t>Dữ liệu hợp lệ: Phù hợp với yêu cầu của hệ thống.</a:t>
            </a:r>
            <a:endParaRPr lang="vi-VN" sz="1600">
              <a:latin typeface="Arial"/>
              <a:ea typeface="Lato"/>
              <a:cs typeface="Arial"/>
            </a:endParaRPr>
          </a:p>
          <a:p>
            <a:pPr marL="742950" lvl="1" indent="-285750">
              <a:buFont typeface="Arial"/>
              <a:buChar char="•"/>
            </a:pPr>
            <a:r>
              <a:rPr lang="vi-VN" sz="1600">
                <a:latin typeface="Lato"/>
                <a:ea typeface="+mn-lt"/>
                <a:cs typeface="Arial"/>
              </a:rPr>
              <a:t>Dữ liệu không hợp lệ: Không phù hợp với yêu cầu của hệ thống </a:t>
            </a:r>
          </a:p>
          <a:p>
            <a:pPr marL="742950" lvl="1" indent="-285750">
              <a:buFont typeface="Arial"/>
              <a:buChar char="•"/>
            </a:pPr>
            <a:r>
              <a:rPr lang="vi-VN" sz="1600">
                <a:latin typeface="Lato"/>
                <a:ea typeface="+mn-lt"/>
                <a:cs typeface="Arial"/>
              </a:rPr>
              <a:t>Dữ liệu giới hạn: Các giá trị biên của phạm vi cho phép.</a:t>
            </a:r>
            <a:endParaRPr lang="vi-VN" sz="1600">
              <a:latin typeface="Arial"/>
              <a:ea typeface="Lato"/>
              <a:cs typeface="Arial"/>
            </a:endParaRPr>
          </a:p>
          <a:p>
            <a:r>
              <a:rPr lang="vi-VN" sz="1600" b="1">
                <a:latin typeface="Lato"/>
                <a:ea typeface="+mn-lt"/>
                <a:cs typeface="Arial"/>
              </a:rPr>
              <a:t>Xác định các bước thực hiện:</a:t>
            </a:r>
            <a:r>
              <a:rPr lang="vi-VN" sz="1600">
                <a:latin typeface="Lato"/>
                <a:ea typeface="+mn-lt"/>
                <a:cs typeface="Arial"/>
              </a:rPr>
              <a:t> </a:t>
            </a:r>
            <a:endParaRPr lang="vi-VN" sz="1600">
              <a:latin typeface="Arial"/>
              <a:ea typeface="Lato"/>
              <a:cs typeface="Arial"/>
            </a:endParaRPr>
          </a:p>
          <a:p>
            <a:pPr marL="742950" lvl="1" indent="-285750">
              <a:buFont typeface="Arial"/>
              <a:buChar char="•"/>
            </a:pPr>
            <a:r>
              <a:rPr lang="vi-VN" sz="1600">
                <a:latin typeface="Lato"/>
                <a:ea typeface="+mn-lt"/>
                <a:cs typeface="Arial"/>
              </a:rPr>
              <a:t>Mô tả chi tiết các bước thực hiện để kiểm tra chức năng.</a:t>
            </a:r>
            <a:endParaRPr lang="vi-VN" sz="1600">
              <a:latin typeface="Arial"/>
              <a:ea typeface="Lato"/>
              <a:cs typeface="Arial"/>
            </a:endParaRPr>
          </a:p>
          <a:p>
            <a:r>
              <a:rPr lang="vi-VN" sz="1600" b="1">
                <a:latin typeface="Lato"/>
                <a:ea typeface="+mn-lt"/>
                <a:cs typeface="Arial"/>
              </a:rPr>
              <a:t>Xác định kết quả mong đợi:</a:t>
            </a:r>
            <a:r>
              <a:rPr lang="vi-VN" sz="1600">
                <a:latin typeface="Lato"/>
                <a:ea typeface="+mn-lt"/>
                <a:cs typeface="Arial"/>
              </a:rPr>
              <a:t> </a:t>
            </a:r>
            <a:endParaRPr lang="vi-VN" sz="1600">
              <a:latin typeface="Arial"/>
              <a:ea typeface="Lato"/>
              <a:cs typeface="Arial"/>
            </a:endParaRPr>
          </a:p>
          <a:p>
            <a:pPr marL="742950" lvl="1" indent="-285750">
              <a:buFont typeface="Arial"/>
              <a:buChar char="•"/>
            </a:pPr>
            <a:r>
              <a:rPr lang="vi-VN" sz="1600">
                <a:latin typeface="Lato"/>
                <a:ea typeface="+mn-lt"/>
                <a:cs typeface="Arial"/>
              </a:rPr>
              <a:t>Xác định rõ kết quả mà hệ thống phải trả về trong từng trường hợp.</a:t>
            </a:r>
          </a:p>
          <a:p>
            <a:endParaRPr lang="vi-VN">
              <a:latin typeface="Arial"/>
              <a:cs typeface="Arial"/>
            </a:endParaRPr>
          </a:p>
        </p:txBody>
      </p:sp>
    </p:spTree>
    <p:extLst>
      <p:ext uri="{BB962C8B-B14F-4D97-AF65-F5344CB8AC3E}">
        <p14:creationId xmlns:p14="http://schemas.microsoft.com/office/powerpoint/2010/main" val="415378657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lIns="91440" tIns="45720" rIns="91440" bIns="45720" anchor="t"/>
          <a:lstStyle/>
          <a:p>
            <a:r>
              <a:rPr lang="en-US">
                <a:latin typeface="Lato"/>
                <a:ea typeface="Lato"/>
                <a:cs typeface="Lato"/>
              </a:rPr>
              <a:t>4. </a:t>
            </a:r>
            <a:r>
              <a:rPr lang="en-US" err="1">
                <a:latin typeface="Lato"/>
                <a:ea typeface="Lato"/>
                <a:cs typeface="Lato"/>
              </a:rPr>
              <a:t>Kết</a:t>
            </a:r>
            <a:r>
              <a:rPr lang="en-US">
                <a:latin typeface="Lato"/>
                <a:ea typeface="Lato"/>
                <a:cs typeface="Lato"/>
              </a:rPr>
              <a:t> </a:t>
            </a:r>
            <a:r>
              <a:rPr lang="en-US" err="1">
                <a:latin typeface="Lato"/>
                <a:ea typeface="Lato"/>
                <a:cs typeface="Lato"/>
              </a:rPr>
              <a:t>quả</a:t>
            </a:r>
            <a:r>
              <a:rPr lang="en-US">
                <a:latin typeface="Lato"/>
                <a:ea typeface="Lato"/>
                <a:cs typeface="Lato"/>
              </a:rPr>
              <a:t> </a:t>
            </a:r>
            <a:r>
              <a:rPr lang="en-US" err="1">
                <a:latin typeface="Lato"/>
                <a:ea typeface="Lato"/>
                <a:cs typeface="Lato"/>
              </a:rPr>
              <a:t>thực</a:t>
            </a:r>
            <a:r>
              <a:rPr lang="en-US">
                <a:latin typeface="Lato"/>
                <a:ea typeface="Lato"/>
                <a:cs typeface="Lato"/>
              </a:rPr>
              <a:t> </a:t>
            </a:r>
            <a:r>
              <a:rPr lang="en-US" err="1">
                <a:latin typeface="Lato"/>
                <a:ea typeface="Lato"/>
                <a:cs typeface="Lato"/>
              </a:rPr>
              <a:t>nghiệm</a:t>
            </a:r>
          </a:p>
        </p:txBody>
      </p:sp>
      <p:sp>
        <p:nvSpPr>
          <p:cNvPr id="7" name="Title 4">
            <a:extLst>
              <a:ext uri="{FF2B5EF4-FFF2-40B4-BE49-F238E27FC236}">
                <a16:creationId xmlns:a16="http://schemas.microsoft.com/office/drawing/2014/main" id="{899764A3-D264-9112-E897-17FB1C1D622B}"/>
              </a:ext>
            </a:extLst>
          </p:cNvPr>
          <p:cNvSpPr txBox="1">
            <a:spLocks/>
          </p:cNvSpPr>
          <p:nvPr/>
        </p:nvSpPr>
        <p:spPr>
          <a:xfrm>
            <a:off x="230723" y="761000"/>
            <a:ext cx="8684836" cy="352826"/>
          </a:xfrm>
          <a:prstGeom prst="rect">
            <a:avLst/>
          </a:prstGeom>
        </p:spPr>
        <p:txBody>
          <a:bodyPr lIns="91440" tIns="45720" rIns="91440" bIns="45720" anchor="t"/>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400">
                <a:latin typeface="Lato"/>
                <a:ea typeface="Lato"/>
                <a:cs typeface="Lato"/>
              </a:rPr>
              <a:t>b. Các </a:t>
            </a:r>
            <a:r>
              <a:rPr lang="en-US" sz="2400" err="1">
                <a:latin typeface="Lato"/>
                <a:ea typeface="Lato"/>
                <a:cs typeface="Lato"/>
              </a:rPr>
              <a:t>kết</a:t>
            </a:r>
            <a:r>
              <a:rPr lang="en-US" sz="2400">
                <a:latin typeface="Lato"/>
                <a:ea typeface="Lato"/>
                <a:cs typeface="Lato"/>
              </a:rPr>
              <a:t> </a:t>
            </a:r>
            <a:r>
              <a:rPr lang="en-US" sz="2400" err="1">
                <a:latin typeface="Lato"/>
                <a:ea typeface="Lato"/>
                <a:cs typeface="Lato"/>
              </a:rPr>
              <a:t>quả</a:t>
            </a:r>
            <a:r>
              <a:rPr lang="en-US" sz="2400">
                <a:latin typeface="Lato"/>
                <a:ea typeface="Lato"/>
                <a:cs typeface="Lato"/>
              </a:rPr>
              <a:t> test</a:t>
            </a:r>
          </a:p>
        </p:txBody>
      </p:sp>
      <p:sp>
        <p:nvSpPr>
          <p:cNvPr id="10" name="Hộp Văn bản 9">
            <a:extLst>
              <a:ext uri="{FF2B5EF4-FFF2-40B4-BE49-F238E27FC236}">
                <a16:creationId xmlns:a16="http://schemas.microsoft.com/office/drawing/2014/main" id="{7BA159ED-4E12-B9E3-C845-7EA6783F4FFB}"/>
              </a:ext>
            </a:extLst>
          </p:cNvPr>
          <p:cNvSpPr txBox="1"/>
          <p:nvPr/>
        </p:nvSpPr>
        <p:spPr>
          <a:xfrm>
            <a:off x="227845" y="1226148"/>
            <a:ext cx="521485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err="1">
                <a:latin typeface="Lato"/>
                <a:ea typeface="Lato"/>
                <a:cs typeface="Arial"/>
              </a:rPr>
              <a:t>Test</a:t>
            </a:r>
            <a:r>
              <a:rPr lang="vi-VN" sz="1600" b="1">
                <a:latin typeface="Lato"/>
                <a:ea typeface="Lato"/>
                <a:cs typeface="Arial"/>
              </a:rPr>
              <a:t> </a:t>
            </a:r>
            <a:r>
              <a:rPr lang="vi-VN" sz="1600" b="1" err="1">
                <a:latin typeface="Lato"/>
                <a:ea typeface="Lato"/>
                <a:cs typeface="Arial"/>
              </a:rPr>
              <a:t>case</a:t>
            </a:r>
            <a:r>
              <a:rPr lang="vi-VN" sz="1600" b="1">
                <a:latin typeface="Lato"/>
                <a:ea typeface="Lato"/>
                <a:cs typeface="Arial"/>
              </a:rPr>
              <a:t> 1: Nhập thời khóa biểu hợp lệ</a:t>
            </a:r>
            <a:endParaRPr lang="vi-VN" sz="1600">
              <a:latin typeface="Lato"/>
              <a:ea typeface="Lato"/>
              <a:cs typeface="Arial"/>
            </a:endParaRPr>
          </a:p>
          <a:p>
            <a:pPr marL="285750" indent="-285750">
              <a:buFont typeface="Arial,Sans-Serif"/>
              <a:buChar char="•"/>
            </a:pPr>
            <a:r>
              <a:rPr lang="vi-VN" sz="1600" b="1">
                <a:latin typeface="Lato"/>
                <a:ea typeface="Lato"/>
                <a:cs typeface="Arial"/>
              </a:rPr>
              <a:t>Dữ liệu đầu vào:</a:t>
            </a:r>
            <a:r>
              <a:rPr lang="vi-VN" sz="1600">
                <a:latin typeface="Lato"/>
                <a:ea typeface="Lato"/>
                <a:cs typeface="Arial"/>
              </a:rPr>
              <a:t> </a:t>
            </a:r>
          </a:p>
          <a:p>
            <a:pPr marL="742950" lvl="1" indent="-285750">
              <a:buFont typeface="Arial,Sans-Serif"/>
              <a:buChar char="•"/>
            </a:pPr>
            <a:r>
              <a:rPr lang="vi-VN" sz="1600">
                <a:latin typeface="Lato"/>
                <a:ea typeface="Lato"/>
                <a:cs typeface="Arial"/>
              </a:rPr>
              <a:t>Thứ 2: </a:t>
            </a:r>
          </a:p>
          <a:p>
            <a:pPr marL="1200150" lvl="2" indent="-285750">
              <a:buFont typeface="Arial,Sans-Serif"/>
              <a:buChar char="•"/>
            </a:pPr>
            <a:r>
              <a:rPr lang="vi-VN" sz="1600">
                <a:latin typeface="Lato"/>
                <a:ea typeface="Lato"/>
                <a:cs typeface="Arial"/>
              </a:rPr>
              <a:t>Sự kiện 1: "bao cao" (09:00 - 10:00)</a:t>
            </a:r>
          </a:p>
          <a:p>
            <a:pPr marL="1200150" lvl="2" indent="-285750">
              <a:buFont typeface="Arial,Sans-Serif"/>
              <a:buChar char="•"/>
            </a:pPr>
            <a:r>
              <a:rPr lang="vi-VN" sz="1600">
                <a:latin typeface="Lato"/>
                <a:ea typeface="Lato"/>
                <a:cs typeface="Arial"/>
              </a:rPr>
              <a:t>Sự kiện 2: "</a:t>
            </a:r>
            <a:r>
              <a:rPr lang="vi-VN" sz="1600" err="1">
                <a:latin typeface="Lato"/>
                <a:ea typeface="Lato"/>
                <a:cs typeface="Arial"/>
              </a:rPr>
              <a:t>thuc</a:t>
            </a:r>
            <a:r>
              <a:rPr lang="vi-VN" sz="1600">
                <a:latin typeface="Lato"/>
                <a:ea typeface="Lato"/>
                <a:cs typeface="Arial"/>
              </a:rPr>
              <a:t> hanh" (13:00 - 15:00)</a:t>
            </a:r>
          </a:p>
          <a:p>
            <a:pPr marL="742950" lvl="1" indent="-285750">
              <a:buFont typeface="Arial,Sans-Serif"/>
              <a:buChar char="•"/>
            </a:pPr>
            <a:r>
              <a:rPr lang="vi-VN" sz="1600">
                <a:latin typeface="Lato"/>
                <a:ea typeface="Lato"/>
                <a:cs typeface="Arial"/>
              </a:rPr>
              <a:t>... (Nhập TKB cho các ngày còn lại)</a:t>
            </a:r>
          </a:p>
          <a:p>
            <a:pPr marL="285750" indent="-285750">
              <a:buFont typeface="Arial,Sans-Serif"/>
              <a:buChar char="•"/>
            </a:pPr>
            <a:r>
              <a:rPr lang="vi-VN" sz="1600" b="1">
                <a:latin typeface="Lato"/>
                <a:ea typeface="Lato"/>
                <a:cs typeface="Arial"/>
              </a:rPr>
              <a:t>Kết quả mong đợi:</a:t>
            </a:r>
            <a:r>
              <a:rPr lang="vi-VN" sz="1600">
                <a:latin typeface="Lato"/>
                <a:ea typeface="Lato"/>
                <a:cs typeface="Arial"/>
              </a:rPr>
              <a:t> </a:t>
            </a:r>
          </a:p>
          <a:p>
            <a:pPr marL="742950" lvl="1" indent="-285750">
              <a:buFont typeface="Arial,Sans-Serif"/>
              <a:buChar char="•"/>
            </a:pPr>
            <a:r>
              <a:rPr lang="vi-VN" sz="1600">
                <a:latin typeface="Lato"/>
                <a:ea typeface="Lato"/>
                <a:cs typeface="Arial"/>
              </a:rPr>
              <a:t>Lưu trữ thành công TKB theo từng ngày.</a:t>
            </a:r>
          </a:p>
        </p:txBody>
      </p:sp>
      <p:sp>
        <p:nvSpPr>
          <p:cNvPr id="11" name="Hộp Văn bản 10">
            <a:extLst>
              <a:ext uri="{FF2B5EF4-FFF2-40B4-BE49-F238E27FC236}">
                <a16:creationId xmlns:a16="http://schemas.microsoft.com/office/drawing/2014/main" id="{C4841AEE-0DB8-B934-8F67-E95592E42E2C}"/>
              </a:ext>
            </a:extLst>
          </p:cNvPr>
          <p:cNvSpPr txBox="1"/>
          <p:nvPr/>
        </p:nvSpPr>
        <p:spPr>
          <a:xfrm>
            <a:off x="223800" y="3277877"/>
            <a:ext cx="556836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2: Nhập thời khóa biểu với giờ không hợp lệ</a:t>
            </a:r>
            <a:endParaRPr lang="vi-VN" sz="1600">
              <a:latin typeface="Arial"/>
              <a:ea typeface="Lato"/>
              <a:cs typeface="Arial"/>
            </a:endParaRPr>
          </a:p>
          <a:p>
            <a:pPr marL="285750" indent="-285750">
              <a:buFont typeface="Arial,Sans-Serif"/>
              <a:buChar char="•"/>
            </a:pPr>
            <a:r>
              <a:rPr lang="vi-VN" sz="1600" b="1">
                <a:latin typeface="Lato"/>
                <a:ea typeface="Lato"/>
                <a:cs typeface="Arial"/>
              </a:rPr>
              <a:t>Dữ liệu đầu vào:</a:t>
            </a:r>
            <a:r>
              <a:rPr lang="vi-VN" sz="1600">
                <a:latin typeface="Lato"/>
                <a:ea typeface="Lato"/>
                <a:cs typeface="Arial"/>
              </a:rPr>
              <a:t> </a:t>
            </a:r>
          </a:p>
          <a:p>
            <a:pPr marL="742950" lvl="1" indent="-285750">
              <a:buFont typeface="Arial,Sans-Serif"/>
              <a:buChar char="•"/>
            </a:pPr>
            <a:r>
              <a:rPr lang="vi-VN" sz="1600">
                <a:latin typeface="Lato"/>
                <a:ea typeface="Lato"/>
                <a:cs typeface="Arial"/>
              </a:rPr>
              <a:t>Thứ 2: </a:t>
            </a:r>
          </a:p>
          <a:p>
            <a:pPr marL="1200150" lvl="2" indent="-285750">
              <a:buFont typeface="Arial,Sans-Serif"/>
              <a:buChar char="•"/>
            </a:pPr>
            <a:r>
              <a:rPr lang="vi-VN" sz="1600">
                <a:latin typeface="Lato"/>
                <a:ea typeface="Lato"/>
                <a:cs typeface="Arial"/>
              </a:rPr>
              <a:t>Sự kiện 1: "</a:t>
            </a:r>
            <a:r>
              <a:rPr lang="vi-VN" sz="1600" err="1">
                <a:latin typeface="Lato"/>
                <a:ea typeface="Lato"/>
                <a:cs typeface="Arial"/>
              </a:rPr>
              <a:t>thuc</a:t>
            </a:r>
            <a:r>
              <a:rPr lang="vi-VN" sz="1600">
                <a:latin typeface="Lato"/>
                <a:ea typeface="Lato"/>
                <a:cs typeface="Arial"/>
              </a:rPr>
              <a:t> hanh" (15:00 - 25:00)</a:t>
            </a:r>
          </a:p>
          <a:p>
            <a:pPr marL="285750" indent="-285750">
              <a:buFont typeface="Arial,Sans-Serif"/>
              <a:buChar char="•"/>
            </a:pPr>
            <a:r>
              <a:rPr lang="vi-VN" sz="1600" b="1">
                <a:latin typeface="Lato"/>
                <a:ea typeface="Lato"/>
                <a:cs typeface="Arial"/>
              </a:rPr>
              <a:t>Kết quả mong đợi:</a:t>
            </a:r>
            <a:r>
              <a:rPr lang="vi-VN" sz="1600">
                <a:latin typeface="Lato"/>
                <a:ea typeface="Lato"/>
                <a:cs typeface="Arial"/>
              </a:rPr>
              <a:t> </a:t>
            </a:r>
          </a:p>
          <a:p>
            <a:pPr marL="742950" lvl="1" indent="-285750">
              <a:buFont typeface="Arial,Sans-Serif"/>
              <a:buChar char="•"/>
            </a:pPr>
            <a:r>
              <a:rPr lang="vi-VN" sz="1600">
                <a:latin typeface="Lato"/>
                <a:ea typeface="Lato"/>
                <a:cs typeface="Arial"/>
              </a:rPr>
              <a:t>Thông báo lỗi định dạng thời gian và yêu cầu nhập lại.</a:t>
            </a:r>
          </a:p>
          <a:p>
            <a:endParaRPr lang="vi-VN" sz="1600">
              <a:latin typeface="Lato"/>
              <a:ea typeface="Lato"/>
              <a:cs typeface="Arial"/>
            </a:endParaRPr>
          </a:p>
        </p:txBody>
      </p:sp>
      <p:sp>
        <p:nvSpPr>
          <p:cNvPr id="12" name="Hộp Văn bản 11">
            <a:extLst>
              <a:ext uri="{FF2B5EF4-FFF2-40B4-BE49-F238E27FC236}">
                <a16:creationId xmlns:a16="http://schemas.microsoft.com/office/drawing/2014/main" id="{10D883E1-6719-E64F-8CA1-56487178DF02}"/>
              </a:ext>
            </a:extLst>
          </p:cNvPr>
          <p:cNvSpPr txBox="1"/>
          <p:nvPr/>
        </p:nvSpPr>
        <p:spPr>
          <a:xfrm>
            <a:off x="225443" y="5035579"/>
            <a:ext cx="523773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err="1">
                <a:latin typeface="Arial"/>
                <a:ea typeface="+mn-lt"/>
                <a:cs typeface="Arial"/>
              </a:rPr>
              <a:t>T</a:t>
            </a:r>
            <a:r>
              <a:rPr lang="vi-VN" sz="1600" b="1" err="1">
                <a:latin typeface="Lato"/>
                <a:ea typeface="+mn-lt"/>
                <a:cs typeface="Arial"/>
              </a:rPr>
              <a: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3: Thêm sự kiện mới hợp lệ</a:t>
            </a:r>
          </a:p>
          <a:p>
            <a:pPr marL="285750" indent="-285750">
              <a:buFont typeface="Arial,Sans-Serif"/>
              <a:buChar char="•"/>
            </a:pPr>
            <a:r>
              <a:rPr lang="vi-VN" sz="1600" b="1">
                <a:latin typeface="Lato"/>
                <a:ea typeface="Lato"/>
                <a:cs typeface="Arial"/>
              </a:rPr>
              <a:t>Dữ liệu đầu vào:</a:t>
            </a:r>
            <a:r>
              <a:rPr lang="vi-VN" sz="1600">
                <a:latin typeface="Lato"/>
                <a:ea typeface="Lato"/>
                <a:cs typeface="Arial"/>
              </a:rPr>
              <a:t> </a:t>
            </a:r>
          </a:p>
          <a:p>
            <a:pPr marL="742950" lvl="1" indent="-285750">
              <a:buFont typeface="Arial,Sans-Serif"/>
              <a:buChar char="•"/>
            </a:pPr>
            <a:r>
              <a:rPr lang="vi-VN" sz="1600">
                <a:latin typeface="Lato"/>
                <a:ea typeface="Lato"/>
                <a:cs typeface="Arial"/>
              </a:rPr>
              <a:t>Thứ 3: Thêm "</a:t>
            </a:r>
            <a:r>
              <a:rPr lang="vi-VN" sz="1600" err="1">
                <a:latin typeface="Lato"/>
                <a:ea typeface="Lato"/>
                <a:cs typeface="Arial"/>
              </a:rPr>
              <a:t>thuc</a:t>
            </a:r>
            <a:r>
              <a:rPr lang="vi-VN" sz="1600">
                <a:latin typeface="Lato"/>
                <a:ea typeface="Lato"/>
                <a:cs typeface="Arial"/>
              </a:rPr>
              <a:t> hanh" (11:00 - 12:00)</a:t>
            </a:r>
          </a:p>
          <a:p>
            <a:pPr marL="285750" indent="-285750">
              <a:buFont typeface="Arial,Sans-Serif"/>
              <a:buChar char="•"/>
            </a:pPr>
            <a:r>
              <a:rPr lang="vi-VN" sz="1600" b="1">
                <a:latin typeface="Lato"/>
                <a:ea typeface="Lato"/>
                <a:cs typeface="Arial"/>
              </a:rPr>
              <a:t>Kết quả mong đợi:</a:t>
            </a:r>
            <a:r>
              <a:rPr lang="vi-VN" sz="1600">
                <a:latin typeface="Lato"/>
                <a:ea typeface="Lato"/>
                <a:cs typeface="Arial"/>
              </a:rPr>
              <a:t> </a:t>
            </a:r>
          </a:p>
          <a:p>
            <a:pPr marL="742950" lvl="1" indent="-285750">
              <a:buFont typeface="Arial,Sans-Serif"/>
              <a:buChar char="•"/>
            </a:pPr>
            <a:r>
              <a:rPr lang="vi-VN" sz="1600">
                <a:latin typeface="Lato"/>
                <a:ea typeface="Lato"/>
                <a:cs typeface="Arial"/>
              </a:rPr>
              <a:t>Thêm sự kiện mới vào lịch thứ 4.</a:t>
            </a:r>
          </a:p>
          <a:p>
            <a:endParaRPr lang="vi-VN" sz="1600">
              <a:latin typeface="Lato"/>
              <a:ea typeface="Lato"/>
              <a:cs typeface="Arial"/>
            </a:endParaRPr>
          </a:p>
        </p:txBody>
      </p:sp>
      <p:pic>
        <p:nvPicPr>
          <p:cNvPr id="8" name="Hình ảnh 7" descr="Ảnh có chứa văn bản, ảnh chụp màn hình, Phông chữ&#10;&#10;Mô tả được tự động tạo">
            <a:extLst>
              <a:ext uri="{FF2B5EF4-FFF2-40B4-BE49-F238E27FC236}">
                <a16:creationId xmlns:a16="http://schemas.microsoft.com/office/drawing/2014/main" id="{74F16AC7-1704-7F08-AD7C-4C93A7003FD9}"/>
              </a:ext>
            </a:extLst>
          </p:cNvPr>
          <p:cNvPicPr>
            <a:picLocks noChangeAspect="1"/>
          </p:cNvPicPr>
          <p:nvPr/>
        </p:nvPicPr>
        <p:blipFill>
          <a:blip r:embed="rId2"/>
          <a:stretch>
            <a:fillRect/>
          </a:stretch>
        </p:blipFill>
        <p:spPr>
          <a:xfrm>
            <a:off x="5790050" y="1230012"/>
            <a:ext cx="3100139" cy="2772858"/>
          </a:xfrm>
          <a:prstGeom prst="rect">
            <a:avLst/>
          </a:prstGeom>
        </p:spPr>
      </p:pic>
      <p:pic>
        <p:nvPicPr>
          <p:cNvPr id="9" name="Hình ảnh 8" descr="Ảnh có chứa văn bản, ảnh chụp màn hình, Phông chữ&#10;&#10;Mô tả được tự động tạo">
            <a:extLst>
              <a:ext uri="{FF2B5EF4-FFF2-40B4-BE49-F238E27FC236}">
                <a16:creationId xmlns:a16="http://schemas.microsoft.com/office/drawing/2014/main" id="{6E564B6D-6CD8-01B0-C89B-D8F56421AFF2}"/>
              </a:ext>
            </a:extLst>
          </p:cNvPr>
          <p:cNvPicPr>
            <a:picLocks noChangeAspect="1"/>
          </p:cNvPicPr>
          <p:nvPr/>
        </p:nvPicPr>
        <p:blipFill>
          <a:blip r:embed="rId3"/>
          <a:stretch>
            <a:fillRect/>
          </a:stretch>
        </p:blipFill>
        <p:spPr>
          <a:xfrm>
            <a:off x="5799032" y="4164727"/>
            <a:ext cx="3125509" cy="1843787"/>
          </a:xfrm>
          <a:prstGeom prst="rect">
            <a:avLst/>
          </a:prstGeom>
        </p:spPr>
      </p:pic>
    </p:spTree>
    <p:extLst>
      <p:ext uri="{BB962C8B-B14F-4D97-AF65-F5344CB8AC3E}">
        <p14:creationId xmlns:p14="http://schemas.microsoft.com/office/powerpoint/2010/main" val="340801620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lIns="91440" tIns="45720" rIns="91440" bIns="45720" anchor="t"/>
          <a:lstStyle/>
          <a:p>
            <a:r>
              <a:rPr lang="en-US">
                <a:latin typeface="Lato"/>
                <a:ea typeface="Lato"/>
                <a:cs typeface="Lato"/>
              </a:rPr>
              <a:t>4. </a:t>
            </a:r>
            <a:r>
              <a:rPr lang="en-US" err="1">
                <a:latin typeface="Lato"/>
                <a:ea typeface="Lato"/>
                <a:cs typeface="Lato"/>
              </a:rPr>
              <a:t>Kết</a:t>
            </a:r>
            <a:r>
              <a:rPr lang="en-US">
                <a:latin typeface="Lato"/>
                <a:ea typeface="Lato"/>
                <a:cs typeface="Lato"/>
              </a:rPr>
              <a:t> </a:t>
            </a:r>
            <a:r>
              <a:rPr lang="en-US" err="1">
                <a:latin typeface="Lato"/>
                <a:ea typeface="Lato"/>
                <a:cs typeface="Lato"/>
              </a:rPr>
              <a:t>quả</a:t>
            </a:r>
            <a:r>
              <a:rPr lang="en-US">
                <a:latin typeface="Lato"/>
                <a:ea typeface="Lato"/>
                <a:cs typeface="Lato"/>
              </a:rPr>
              <a:t> </a:t>
            </a:r>
            <a:r>
              <a:rPr lang="en-US" err="1">
                <a:latin typeface="Lato"/>
                <a:ea typeface="Lato"/>
                <a:cs typeface="Lato"/>
              </a:rPr>
              <a:t>thực</a:t>
            </a:r>
            <a:r>
              <a:rPr lang="en-US">
                <a:latin typeface="Lato"/>
                <a:ea typeface="Lato"/>
                <a:cs typeface="Lato"/>
              </a:rPr>
              <a:t> </a:t>
            </a:r>
            <a:r>
              <a:rPr lang="en-US" err="1">
                <a:latin typeface="Lato"/>
                <a:ea typeface="Lato"/>
                <a:cs typeface="Lato"/>
              </a:rPr>
              <a:t>nghiệm</a:t>
            </a:r>
          </a:p>
        </p:txBody>
      </p:sp>
      <p:sp>
        <p:nvSpPr>
          <p:cNvPr id="7" name="Title 4">
            <a:extLst>
              <a:ext uri="{FF2B5EF4-FFF2-40B4-BE49-F238E27FC236}">
                <a16:creationId xmlns:a16="http://schemas.microsoft.com/office/drawing/2014/main" id="{899764A3-D264-9112-E897-17FB1C1D622B}"/>
              </a:ext>
            </a:extLst>
          </p:cNvPr>
          <p:cNvSpPr txBox="1">
            <a:spLocks/>
          </p:cNvSpPr>
          <p:nvPr/>
        </p:nvSpPr>
        <p:spPr>
          <a:xfrm>
            <a:off x="230723" y="761000"/>
            <a:ext cx="8684836" cy="352826"/>
          </a:xfrm>
          <a:prstGeom prst="rect">
            <a:avLst/>
          </a:prstGeom>
        </p:spPr>
        <p:txBody>
          <a:bodyPr lIns="91440" tIns="45720" rIns="91440" bIns="45720" anchor="t"/>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400">
                <a:latin typeface="Lato"/>
                <a:ea typeface="Lato"/>
                <a:cs typeface="Lato"/>
              </a:rPr>
              <a:t>b. Các </a:t>
            </a:r>
            <a:r>
              <a:rPr lang="en-US" sz="2400" err="1">
                <a:latin typeface="Lato"/>
                <a:ea typeface="Lato"/>
                <a:cs typeface="Lato"/>
              </a:rPr>
              <a:t>kết</a:t>
            </a:r>
            <a:r>
              <a:rPr lang="en-US" sz="2400">
                <a:latin typeface="Lato"/>
                <a:ea typeface="Lato"/>
                <a:cs typeface="Lato"/>
              </a:rPr>
              <a:t> </a:t>
            </a:r>
            <a:r>
              <a:rPr lang="en-US" sz="2400" err="1">
                <a:latin typeface="Lato"/>
                <a:ea typeface="Lato"/>
                <a:cs typeface="Lato"/>
              </a:rPr>
              <a:t>quả</a:t>
            </a:r>
            <a:r>
              <a:rPr lang="en-US" sz="2400">
                <a:latin typeface="Lato"/>
                <a:ea typeface="Lato"/>
                <a:cs typeface="Lato"/>
              </a:rPr>
              <a:t> test</a:t>
            </a:r>
          </a:p>
        </p:txBody>
      </p:sp>
      <p:sp>
        <p:nvSpPr>
          <p:cNvPr id="9" name="Hộp Văn bản 8">
            <a:extLst>
              <a:ext uri="{FF2B5EF4-FFF2-40B4-BE49-F238E27FC236}">
                <a16:creationId xmlns:a16="http://schemas.microsoft.com/office/drawing/2014/main" id="{CD2367AD-0E6E-FF9A-F73C-399D614D22C6}"/>
              </a:ext>
            </a:extLst>
          </p:cNvPr>
          <p:cNvSpPr txBox="1"/>
          <p:nvPr/>
        </p:nvSpPr>
        <p:spPr>
          <a:xfrm>
            <a:off x="132222" y="1264333"/>
            <a:ext cx="521092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err="1">
                <a:latin typeface="Arial"/>
                <a:cs typeface="Arial"/>
              </a:rPr>
              <a:t>T</a:t>
            </a:r>
            <a:r>
              <a:rPr lang="vi-VN" sz="1600" b="1" err="1">
                <a:latin typeface="Lato"/>
                <a:ea typeface="Lato"/>
                <a:cs typeface="Arial"/>
              </a:rPr>
              <a:t>est</a:t>
            </a:r>
            <a:r>
              <a:rPr lang="vi-VN" sz="1600" b="1">
                <a:latin typeface="Lato"/>
                <a:ea typeface="Lato"/>
                <a:cs typeface="Arial"/>
              </a:rPr>
              <a:t> </a:t>
            </a:r>
            <a:r>
              <a:rPr lang="vi-VN" sz="1600" b="1" err="1">
                <a:latin typeface="Lato"/>
                <a:ea typeface="Lato"/>
                <a:cs typeface="Arial"/>
              </a:rPr>
              <a:t>case</a:t>
            </a:r>
            <a:r>
              <a:rPr lang="vi-VN" sz="1600" b="1">
                <a:latin typeface="Lato"/>
                <a:ea typeface="Lato"/>
                <a:cs typeface="Arial"/>
              </a:rPr>
              <a:t> 4: Thêm sự kiện mới trùng lịch</a:t>
            </a:r>
            <a:endParaRPr lang="vi-VN" sz="1600">
              <a:latin typeface="Lato"/>
              <a:ea typeface="Lato"/>
              <a:cs typeface="Arial"/>
            </a:endParaRPr>
          </a:p>
          <a:p>
            <a:r>
              <a:rPr lang="vi-VN" sz="1600" b="1">
                <a:latin typeface="Lato"/>
                <a:ea typeface="Lato"/>
                <a:cs typeface="Arial"/>
              </a:rPr>
              <a:t>Dữ liệu đầu vào:</a:t>
            </a:r>
            <a:r>
              <a:rPr lang="vi-VN" sz="1600">
                <a:latin typeface="Lato"/>
                <a:ea typeface="Lato"/>
                <a:cs typeface="Arial"/>
              </a:rPr>
              <a:t> </a:t>
            </a:r>
          </a:p>
          <a:p>
            <a:pPr marL="742950" lvl="1" indent="-285750">
              <a:buFont typeface="Arial,Sans-Serif"/>
              <a:buChar char="•"/>
            </a:pPr>
            <a:r>
              <a:rPr lang="vi-VN" sz="1600">
                <a:latin typeface="Lato"/>
                <a:ea typeface="Lato"/>
                <a:cs typeface="Arial"/>
              </a:rPr>
              <a:t>Thứ 3: Thêm sự kiện "di </a:t>
            </a:r>
            <a:r>
              <a:rPr lang="vi-VN" sz="1600" err="1">
                <a:latin typeface="Lato"/>
                <a:ea typeface="Lato"/>
                <a:cs typeface="Arial"/>
              </a:rPr>
              <a:t>hoc</a:t>
            </a:r>
            <a:r>
              <a:rPr lang="vi-VN" sz="1600">
                <a:latin typeface="Lato"/>
                <a:ea typeface="Lato"/>
                <a:cs typeface="Arial"/>
              </a:rPr>
              <a:t>" (14:00 - 15:00)</a:t>
            </a:r>
          </a:p>
          <a:p>
            <a:r>
              <a:rPr lang="vi-VN" sz="1600" b="1">
                <a:latin typeface="Lato"/>
                <a:ea typeface="Lato"/>
                <a:cs typeface="Arial"/>
              </a:rPr>
              <a:t>Kết quả mong đợi:</a:t>
            </a:r>
            <a:r>
              <a:rPr lang="vi-VN" sz="1600">
                <a:latin typeface="Lato"/>
                <a:ea typeface="Lato"/>
                <a:cs typeface="Arial"/>
              </a:rPr>
              <a:t> </a:t>
            </a:r>
          </a:p>
          <a:p>
            <a:pPr marL="742950" lvl="1" indent="-285750">
              <a:buFont typeface="Arial,Sans-Serif"/>
              <a:buChar char="•"/>
            </a:pPr>
            <a:r>
              <a:rPr lang="vi-VN" sz="1600">
                <a:latin typeface="Lato"/>
                <a:ea typeface="Lato"/>
                <a:cs typeface="Arial"/>
              </a:rPr>
              <a:t>Thông báo sự kiện bị trùng lịch.</a:t>
            </a:r>
          </a:p>
          <a:p>
            <a:pPr marL="742950" lvl="1" indent="-285750">
              <a:buFont typeface="Arial,Sans-Serif"/>
              <a:buChar char="•"/>
            </a:pPr>
            <a:r>
              <a:rPr lang="vi-VN" sz="1600">
                <a:latin typeface="Lato"/>
                <a:ea typeface="Lato"/>
                <a:cs typeface="Arial"/>
              </a:rPr>
              <a:t>Nhập độ ưu tiên cho sự kiện mới (1-10).</a:t>
            </a:r>
            <a:endParaRPr lang="en-US" sz="1600">
              <a:latin typeface="Lato"/>
              <a:ea typeface="Lato"/>
              <a:cs typeface="Arial"/>
            </a:endParaRPr>
          </a:p>
          <a:p>
            <a:pPr algn="l"/>
            <a:endParaRPr lang="vi-VN" sz="1600">
              <a:latin typeface="Lato"/>
              <a:ea typeface="Lato"/>
              <a:cs typeface="Arial"/>
            </a:endParaRPr>
          </a:p>
        </p:txBody>
      </p:sp>
      <p:sp>
        <p:nvSpPr>
          <p:cNvPr id="11" name="Hộp Văn bản 10">
            <a:extLst>
              <a:ext uri="{FF2B5EF4-FFF2-40B4-BE49-F238E27FC236}">
                <a16:creationId xmlns:a16="http://schemas.microsoft.com/office/drawing/2014/main" id="{5DA9FFD0-36F3-912D-C802-AF10C553B738}"/>
              </a:ext>
            </a:extLst>
          </p:cNvPr>
          <p:cNvSpPr txBox="1"/>
          <p:nvPr/>
        </p:nvSpPr>
        <p:spPr>
          <a:xfrm>
            <a:off x="134544" y="2495695"/>
            <a:ext cx="520766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vi-VN" sz="1600" b="1">
              <a:latin typeface="Arial"/>
              <a:cs typeface="Arial"/>
            </a:endParaRPr>
          </a:p>
          <a:p>
            <a:r>
              <a:rPr lang="vi-VN" sz="1600" b="1" err="1">
                <a:latin typeface="Lato"/>
                <a:ea typeface="Lato"/>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5: Thêm sự kiện mới với độ ưu tiên</a:t>
            </a:r>
          </a:p>
          <a:p>
            <a:pPr>
              <a:buFont typeface="Arial"/>
              <a:buChar char="•"/>
            </a:pPr>
            <a:r>
              <a:rPr lang="vi-VN" sz="1600" b="1">
                <a:latin typeface="Lato"/>
                <a:ea typeface="+mn-lt"/>
                <a:cs typeface="Arial"/>
              </a:rPr>
              <a:t>Dữ liệu đầu vào:</a:t>
            </a:r>
            <a:r>
              <a:rPr lang="vi-VN" sz="1600">
                <a:latin typeface="Lato"/>
                <a:ea typeface="+mn-lt"/>
                <a:cs typeface="Arial"/>
              </a:rPr>
              <a:t> </a:t>
            </a:r>
          </a:p>
          <a:p>
            <a:pPr lvl="1">
              <a:buFont typeface="Arial"/>
              <a:buChar char="•"/>
            </a:pPr>
            <a:r>
              <a:rPr lang="vi-VN" sz="1600">
                <a:latin typeface="Lato"/>
                <a:ea typeface="+mn-lt"/>
                <a:cs typeface="Arial"/>
              </a:rPr>
              <a:t>Thứ 3: "chay bo" (14:00 - 15:00)</a:t>
            </a:r>
          </a:p>
          <a:p>
            <a:pPr marL="742950" lvl="1" indent="-285750">
              <a:buFont typeface="Arial,Sans-Serif"/>
              <a:buChar char="•"/>
            </a:pPr>
            <a:r>
              <a:rPr lang="vi-VN" sz="1600">
                <a:latin typeface="Lato"/>
                <a:ea typeface="+mn-lt"/>
                <a:cs typeface="Arial"/>
              </a:rPr>
              <a:t>Thêm sự kiện "di </a:t>
            </a:r>
            <a:r>
              <a:rPr lang="vi-VN" sz="1600" err="1">
                <a:latin typeface="Lato"/>
                <a:ea typeface="+mn-lt"/>
                <a:cs typeface="Arial"/>
              </a:rPr>
              <a:t>hoc</a:t>
            </a:r>
            <a:r>
              <a:rPr lang="vi-VN" sz="1600">
                <a:latin typeface="Lato"/>
                <a:ea typeface="+mn-lt"/>
                <a:cs typeface="Arial"/>
              </a:rPr>
              <a:t>" (14:00 – 15:00) với độ ưu tiên 10.</a:t>
            </a:r>
          </a:p>
          <a:p>
            <a:pPr>
              <a:buFont typeface="Arial"/>
              <a:buChar char="•"/>
            </a:pPr>
            <a:r>
              <a:rPr lang="vi-VN" sz="1600" b="1">
                <a:latin typeface="Lato"/>
                <a:ea typeface="+mn-lt"/>
                <a:cs typeface="Arial"/>
              </a:rPr>
              <a:t>Kết quả mong đợi:</a:t>
            </a:r>
            <a:r>
              <a:rPr lang="vi-VN" sz="1600">
                <a:latin typeface="Lato"/>
                <a:ea typeface="+mn-lt"/>
                <a:cs typeface="Arial"/>
              </a:rPr>
              <a:t> </a:t>
            </a:r>
          </a:p>
          <a:p>
            <a:pPr lvl="1">
              <a:buFont typeface="Arial"/>
              <a:buChar char="•"/>
            </a:pPr>
            <a:r>
              <a:rPr lang="vi-VN" sz="1600">
                <a:latin typeface="Lato"/>
                <a:ea typeface="+mn-lt"/>
                <a:cs typeface="Arial"/>
              </a:rPr>
              <a:t>Thông báo sự kiện "di </a:t>
            </a:r>
            <a:r>
              <a:rPr lang="vi-VN" sz="1600" err="1">
                <a:latin typeface="Lato"/>
                <a:ea typeface="+mn-lt"/>
                <a:cs typeface="Arial"/>
              </a:rPr>
              <a:t>hoc</a:t>
            </a:r>
            <a:r>
              <a:rPr lang="vi-VN" sz="1600">
                <a:latin typeface="Lato"/>
                <a:ea typeface="+mn-lt"/>
                <a:cs typeface="Arial"/>
              </a:rPr>
              <a:t>" có độ ưu tiên cao hơn và được thêm vào lịch thứ 3, thay thế phần thời gian của sự kiện "chay bo".</a:t>
            </a:r>
          </a:p>
          <a:p>
            <a:pPr marL="285750" indent="-285750">
              <a:buFont typeface="Arial,Sans-Serif"/>
              <a:buChar char="•"/>
            </a:pPr>
            <a:endParaRPr lang="vi-VN" sz="1600" b="1">
              <a:latin typeface="Lato"/>
              <a:ea typeface="Lato"/>
              <a:cs typeface="Arial"/>
            </a:endParaRPr>
          </a:p>
        </p:txBody>
      </p:sp>
      <p:sp>
        <p:nvSpPr>
          <p:cNvPr id="12" name="Hộp Văn bản 11">
            <a:extLst>
              <a:ext uri="{FF2B5EF4-FFF2-40B4-BE49-F238E27FC236}">
                <a16:creationId xmlns:a16="http://schemas.microsoft.com/office/drawing/2014/main" id="{B6241338-3EBA-FBC4-1AA3-258126DE275E}"/>
              </a:ext>
            </a:extLst>
          </p:cNvPr>
          <p:cNvSpPr txBox="1"/>
          <p:nvPr/>
        </p:nvSpPr>
        <p:spPr>
          <a:xfrm>
            <a:off x="232173" y="4940777"/>
            <a:ext cx="613689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err="1">
                <a:latin typeface="Lato"/>
                <a:ea typeface="+mn-lt"/>
                <a:cs typeface="Arial"/>
              </a:rPr>
              <a:t>Test</a:t>
            </a:r>
            <a:r>
              <a:rPr lang="vi-VN" sz="1600" b="1">
                <a:latin typeface="Lato"/>
                <a:ea typeface="+mn-lt"/>
                <a:cs typeface="Arial"/>
              </a:rPr>
              <a:t> </a:t>
            </a:r>
            <a:r>
              <a:rPr lang="vi-VN" sz="1600" b="1" err="1">
                <a:latin typeface="Lato"/>
                <a:ea typeface="+mn-lt"/>
                <a:cs typeface="Arial"/>
              </a:rPr>
              <a:t>case</a:t>
            </a:r>
            <a:r>
              <a:rPr lang="vi-VN" sz="1600" b="1">
                <a:latin typeface="Lato"/>
                <a:ea typeface="+mn-lt"/>
                <a:cs typeface="Arial"/>
              </a:rPr>
              <a:t> 6: Hiển thị lịch theo thứ</a:t>
            </a:r>
            <a:endParaRPr lang="vi-VN" sz="1600">
              <a:latin typeface="Arial"/>
              <a:ea typeface="Lato"/>
              <a:cs typeface="Arial"/>
            </a:endParaRPr>
          </a:p>
          <a:p>
            <a:pPr marL="285750" indent="-285750">
              <a:buFont typeface="Arial"/>
              <a:buChar char="•"/>
            </a:pPr>
            <a:r>
              <a:rPr lang="vi-VN" sz="1600" b="1">
                <a:latin typeface="Lato"/>
                <a:ea typeface="+mn-lt"/>
                <a:cs typeface="Arial"/>
              </a:rPr>
              <a:t>Dữ liệu đầu vào:</a:t>
            </a:r>
            <a:r>
              <a:rPr lang="vi-VN" sz="1600">
                <a:latin typeface="Lato"/>
                <a:ea typeface="+mn-lt"/>
                <a:cs typeface="Arial"/>
              </a:rPr>
              <a:t> </a:t>
            </a:r>
            <a:endParaRPr lang="vi-VN" sz="1600">
              <a:latin typeface="Lato"/>
              <a:ea typeface="Lato"/>
              <a:cs typeface="Arial"/>
            </a:endParaRPr>
          </a:p>
          <a:p>
            <a:pPr marL="742950" lvl="1" indent="-285750">
              <a:buFont typeface="Arial"/>
              <a:buChar char="•"/>
            </a:pPr>
            <a:r>
              <a:rPr lang="vi-VN" sz="1600">
                <a:latin typeface="Lato"/>
                <a:ea typeface="+mn-lt"/>
                <a:cs typeface="Arial"/>
              </a:rPr>
              <a:t>Chọn thứ 2 để hiển thị lịch.</a:t>
            </a:r>
            <a:endParaRPr lang="vi-VN" sz="1600">
              <a:latin typeface="Lato"/>
              <a:ea typeface="Lato"/>
              <a:cs typeface="Arial"/>
            </a:endParaRPr>
          </a:p>
          <a:p>
            <a:pPr marL="285750" indent="-285750">
              <a:buFont typeface="Arial"/>
              <a:buChar char="•"/>
            </a:pPr>
            <a:r>
              <a:rPr lang="vi-VN" sz="1600" b="1">
                <a:latin typeface="Lato"/>
                <a:ea typeface="+mn-lt"/>
                <a:cs typeface="Arial"/>
              </a:rPr>
              <a:t>Kết quả mong đợi:</a:t>
            </a:r>
            <a:r>
              <a:rPr lang="vi-VN" sz="1600">
                <a:latin typeface="Lato"/>
                <a:ea typeface="+mn-lt"/>
                <a:cs typeface="Arial"/>
              </a:rPr>
              <a:t> </a:t>
            </a:r>
            <a:endParaRPr lang="vi-VN" sz="1600">
              <a:latin typeface="Lato"/>
              <a:ea typeface="Lato"/>
              <a:cs typeface="Arial"/>
            </a:endParaRPr>
          </a:p>
          <a:p>
            <a:pPr marL="742950" lvl="1" indent="-285750">
              <a:buFont typeface="Arial"/>
              <a:buChar char="•"/>
            </a:pPr>
            <a:r>
              <a:rPr lang="vi-VN" sz="1600">
                <a:latin typeface="Lato"/>
                <a:ea typeface="+mn-lt"/>
                <a:cs typeface="Arial"/>
              </a:rPr>
              <a:t>Chương trình in ra danh sách các sự kiện theo thứ tự thời gian bắt đầu</a:t>
            </a:r>
            <a:endParaRPr lang="vi-VN" sz="1600">
              <a:latin typeface="Lato"/>
              <a:ea typeface="Lato"/>
              <a:cs typeface="Arial"/>
            </a:endParaRPr>
          </a:p>
          <a:p>
            <a:pPr algn="l"/>
            <a:endParaRPr lang="vi-VN" sz="1600">
              <a:latin typeface="Arial"/>
              <a:cs typeface="Arial"/>
            </a:endParaRPr>
          </a:p>
        </p:txBody>
      </p:sp>
      <p:pic>
        <p:nvPicPr>
          <p:cNvPr id="8" name="Hình ảnh 7" descr="Ảnh có chứa văn bản, ảnh chụp màn hình, Phông chữ&#10;&#10;Mô tả được tự động tạo">
            <a:extLst>
              <a:ext uri="{FF2B5EF4-FFF2-40B4-BE49-F238E27FC236}">
                <a16:creationId xmlns:a16="http://schemas.microsoft.com/office/drawing/2014/main" id="{CB0906C0-19A5-E67B-D61B-D8DBDA3C3105}"/>
              </a:ext>
            </a:extLst>
          </p:cNvPr>
          <p:cNvPicPr>
            <a:picLocks noChangeAspect="1"/>
          </p:cNvPicPr>
          <p:nvPr/>
        </p:nvPicPr>
        <p:blipFill>
          <a:blip r:embed="rId2"/>
          <a:stretch>
            <a:fillRect/>
          </a:stretch>
        </p:blipFill>
        <p:spPr>
          <a:xfrm>
            <a:off x="5234305" y="3870039"/>
            <a:ext cx="3680759" cy="2097305"/>
          </a:xfrm>
          <a:prstGeom prst="rect">
            <a:avLst/>
          </a:prstGeom>
        </p:spPr>
      </p:pic>
      <p:pic>
        <p:nvPicPr>
          <p:cNvPr id="3" name="Hình ảnh 2" descr="Ảnh có chứa văn bản, ảnh chụp màn hình, Phông chữ&#10;&#10;Mô tả được tự động tạo">
            <a:extLst>
              <a:ext uri="{FF2B5EF4-FFF2-40B4-BE49-F238E27FC236}">
                <a16:creationId xmlns:a16="http://schemas.microsoft.com/office/drawing/2014/main" id="{39DD797E-EA07-7542-804E-C7E88FE20038}"/>
              </a:ext>
            </a:extLst>
          </p:cNvPr>
          <p:cNvPicPr>
            <a:picLocks noChangeAspect="1"/>
          </p:cNvPicPr>
          <p:nvPr/>
        </p:nvPicPr>
        <p:blipFill>
          <a:blip r:embed="rId3"/>
          <a:stretch>
            <a:fillRect/>
          </a:stretch>
        </p:blipFill>
        <p:spPr>
          <a:xfrm>
            <a:off x="5236177" y="1126727"/>
            <a:ext cx="3677011" cy="2730243"/>
          </a:xfrm>
          <a:prstGeom prst="rect">
            <a:avLst/>
          </a:prstGeom>
        </p:spPr>
      </p:pic>
    </p:spTree>
    <p:extLst>
      <p:ext uri="{BB962C8B-B14F-4D97-AF65-F5344CB8AC3E}">
        <p14:creationId xmlns:p14="http://schemas.microsoft.com/office/powerpoint/2010/main" val="43870734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lIns="91440" tIns="45720" rIns="91440" bIns="45720" anchor="t"/>
          <a:lstStyle/>
          <a:p>
            <a:r>
              <a:rPr lang="en-US">
                <a:latin typeface="Lato"/>
                <a:ea typeface="Lato"/>
                <a:cs typeface="Lato"/>
              </a:rPr>
              <a:t>5. </a:t>
            </a:r>
            <a:r>
              <a:rPr lang="en-US" err="1">
                <a:latin typeface="Lato"/>
                <a:ea typeface="Lato"/>
                <a:cs typeface="Lato"/>
              </a:rPr>
              <a:t>Kết</a:t>
            </a:r>
            <a:r>
              <a:rPr lang="en-US">
                <a:latin typeface="Lato"/>
                <a:ea typeface="Lato"/>
                <a:cs typeface="Lato"/>
              </a:rPr>
              <a:t> </a:t>
            </a:r>
            <a:r>
              <a:rPr lang="en-US" err="1">
                <a:latin typeface="Lato"/>
                <a:ea typeface="Lato"/>
                <a:cs typeface="Lato"/>
              </a:rPr>
              <a:t>luận</a:t>
            </a:r>
          </a:p>
        </p:txBody>
      </p:sp>
      <p:sp>
        <p:nvSpPr>
          <p:cNvPr id="7" name="Title 4">
            <a:extLst>
              <a:ext uri="{FF2B5EF4-FFF2-40B4-BE49-F238E27FC236}">
                <a16:creationId xmlns:a16="http://schemas.microsoft.com/office/drawing/2014/main" id="{899764A3-D264-9112-E897-17FB1C1D622B}"/>
              </a:ext>
            </a:extLst>
          </p:cNvPr>
          <p:cNvSpPr txBox="1">
            <a:spLocks/>
          </p:cNvSpPr>
          <p:nvPr/>
        </p:nvSpPr>
        <p:spPr>
          <a:xfrm>
            <a:off x="230723" y="761000"/>
            <a:ext cx="8684836" cy="352826"/>
          </a:xfrm>
          <a:prstGeom prst="rect">
            <a:avLst/>
          </a:prstGeom>
        </p:spPr>
        <p:txBody>
          <a:bodyPr lIns="91440" tIns="45720" rIns="91440" bIns="45720" anchor="t"/>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400" err="1">
                <a:latin typeface="Lato"/>
                <a:ea typeface="Lato"/>
                <a:cs typeface="Lato"/>
              </a:rPr>
              <a:t>Mức</a:t>
            </a:r>
            <a:r>
              <a:rPr lang="en-US" sz="2400">
                <a:latin typeface="Lato"/>
                <a:ea typeface="Lato"/>
                <a:cs typeface="Lato"/>
              </a:rPr>
              <a:t> </a:t>
            </a:r>
            <a:r>
              <a:rPr lang="en-US" sz="2400" err="1">
                <a:latin typeface="Lato"/>
                <a:ea typeface="Lato"/>
                <a:cs typeface="Lato"/>
              </a:rPr>
              <a:t>độ</a:t>
            </a:r>
            <a:r>
              <a:rPr lang="en-US" sz="2400">
                <a:latin typeface="Lato"/>
                <a:ea typeface="Lato"/>
                <a:cs typeface="Lato"/>
              </a:rPr>
              <a:t> </a:t>
            </a:r>
            <a:r>
              <a:rPr lang="en-US" sz="2400" err="1">
                <a:latin typeface="Lato"/>
                <a:ea typeface="Lato"/>
                <a:cs typeface="Lato"/>
              </a:rPr>
              <a:t>hoàn</a:t>
            </a:r>
            <a:r>
              <a:rPr lang="en-US" sz="2400">
                <a:latin typeface="Lato"/>
                <a:ea typeface="Lato"/>
                <a:cs typeface="Lato"/>
              </a:rPr>
              <a:t> </a:t>
            </a:r>
            <a:r>
              <a:rPr lang="en-US" sz="2400" err="1">
                <a:latin typeface="Lato"/>
                <a:ea typeface="Lato"/>
                <a:cs typeface="Lato"/>
              </a:rPr>
              <a:t>thành</a:t>
            </a:r>
            <a:r>
              <a:rPr lang="en-US" sz="2400">
                <a:latin typeface="Lato"/>
                <a:ea typeface="Lato"/>
                <a:cs typeface="Lato"/>
              </a:rPr>
              <a:t> </a:t>
            </a:r>
            <a:r>
              <a:rPr lang="en-US" sz="2400" err="1">
                <a:latin typeface="Lato"/>
                <a:ea typeface="Lato"/>
                <a:cs typeface="Lato"/>
              </a:rPr>
              <a:t>chung</a:t>
            </a:r>
            <a:endParaRPr lang="en-US" sz="2400">
              <a:latin typeface="Lato"/>
              <a:ea typeface="Lato"/>
              <a:cs typeface="Lato"/>
            </a:endParaRPr>
          </a:p>
        </p:txBody>
      </p:sp>
      <p:sp>
        <p:nvSpPr>
          <p:cNvPr id="3" name="TextBox 2">
            <a:extLst>
              <a:ext uri="{FF2B5EF4-FFF2-40B4-BE49-F238E27FC236}">
                <a16:creationId xmlns:a16="http://schemas.microsoft.com/office/drawing/2014/main" id="{D23F4571-AD2B-26EB-37F3-DF3FD94C37E7}"/>
              </a:ext>
            </a:extLst>
          </p:cNvPr>
          <p:cNvSpPr txBox="1"/>
          <p:nvPr/>
        </p:nvSpPr>
        <p:spPr>
          <a:xfrm>
            <a:off x="241714" y="939815"/>
            <a:ext cx="8673845" cy="4278094"/>
          </a:xfrm>
          <a:prstGeom prst="rect">
            <a:avLst/>
          </a:prstGeom>
          <a:noFill/>
        </p:spPr>
        <p:txBody>
          <a:bodyPr wrap="square" lIns="91440" tIns="45720" rIns="91440" bIns="45720" rtlCol="0" anchor="t">
            <a:spAutoFit/>
          </a:bodyPr>
          <a:lstStyle/>
          <a:p>
            <a:endParaRPr lang="vi-VN" sz="1600">
              <a:latin typeface="Lato" panose="020F0502020204030203" pitchFamily="34" charset="0"/>
              <a:ea typeface="Lato" panose="020F0502020204030203" pitchFamily="34" charset="0"/>
              <a:cs typeface="Lato" panose="020F0502020204030203" pitchFamily="34" charset="0"/>
            </a:endParaRPr>
          </a:p>
          <a:p>
            <a:r>
              <a:rPr lang="vi-VN" sz="1600" b="1">
                <a:latin typeface="Lato"/>
                <a:ea typeface="Lato"/>
                <a:cs typeface="Lato"/>
              </a:rPr>
              <a:t>- Hoàn Thành Các Yêu Cầu Cơ Bản: </a:t>
            </a:r>
            <a:r>
              <a:rPr lang="vi-VN" sz="1600">
                <a:latin typeface="Lato"/>
                <a:ea typeface="Lato"/>
                <a:cs typeface="Lato"/>
              </a:rPr>
              <a:t>Nhóm đã đáp ứng đầy đủ các yêu cầu đặt ra cho dự án, bao gồm việc quản lý sự kiện, kiểm tra xung đột thời gian và hiển thị thời khóa biểu một cách trực quan và dễ hiểu.</a:t>
            </a:r>
          </a:p>
          <a:p>
            <a:r>
              <a:rPr lang="vi-VN" sz="1600" b="1">
                <a:latin typeface="Lato"/>
                <a:ea typeface="Lato"/>
                <a:cs typeface="Lato"/>
              </a:rPr>
              <a:t>- Áp Dụng Hiệu Quả Các Giải Thuật và Cấu Trúc Dữ Liệu: </a:t>
            </a:r>
            <a:r>
              <a:rPr lang="vi-VN" sz="1600">
                <a:latin typeface="Lato"/>
                <a:ea typeface="Lato"/>
                <a:cs typeface="Lato"/>
              </a:rPr>
              <a:t>Cây AVL được sử dụng hiệu quả để duy trì cân bằng và tối ưu hóa tìm kiếm, thêm và xóa sự kiện, giúp hệ thống hoạt động nhanh chóng và ổn định ngay cả khi số lượng sự kiện lớn. Hàng đợi giúp quản lý và xử lý các sự kiện bị xung đột một cách </a:t>
            </a:r>
            <a:r>
              <a:rPr lang="vi-VN" sz="1600" err="1">
                <a:latin typeface="Lato"/>
                <a:ea typeface="Lato"/>
                <a:cs typeface="Lato"/>
              </a:rPr>
              <a:t>logic</a:t>
            </a:r>
            <a:r>
              <a:rPr lang="vi-VN" sz="1600">
                <a:latin typeface="Lato"/>
                <a:ea typeface="Lato"/>
                <a:cs typeface="Lato"/>
              </a:rPr>
              <a:t> và hiệu quả, đảm bảo không bỏ sót sự kiện nào.</a:t>
            </a:r>
          </a:p>
          <a:p>
            <a:r>
              <a:rPr lang="vi-VN" sz="1600" b="1">
                <a:latin typeface="Lato"/>
                <a:ea typeface="Lato"/>
                <a:cs typeface="Lato"/>
              </a:rPr>
              <a:t>- Tính Toàn Vẹn và Tối Ưu Của Mã Nguồn:</a:t>
            </a:r>
            <a:r>
              <a:rPr lang="vi-VN" sz="1600">
                <a:latin typeface="Lato"/>
                <a:ea typeface="Lato"/>
                <a:cs typeface="Lato"/>
              </a:rPr>
              <a:t> Mã nguồn được viết rõ ràng, dễ hiểu và có tính tổ chức cao, giúp việc bảo trì và nâng cấp trong tương lai trở nên dễ dàng hơn. Nhóm đã chú trọng đến việc kiểm thử và phát hiện lỗi sớm, giúp cải thiện chất lượng sản phẩm cuối cùng.</a:t>
            </a:r>
          </a:p>
          <a:p>
            <a:r>
              <a:rPr lang="en-US" sz="1600" b="1">
                <a:latin typeface="Lato"/>
                <a:ea typeface="Lato"/>
                <a:cs typeface="Lato"/>
              </a:rPr>
              <a:t>- </a:t>
            </a:r>
            <a:r>
              <a:rPr lang="vi-VN" sz="1600" b="1">
                <a:latin typeface="Lato"/>
                <a:ea typeface="Lato"/>
                <a:cs typeface="Lato"/>
              </a:rPr>
              <a:t>Phối Hợp Nhóm Hiệu Quả:</a:t>
            </a:r>
            <a:r>
              <a:rPr lang="vi-VN" sz="1600">
                <a:latin typeface="Lato"/>
                <a:ea typeface="Lato"/>
                <a:cs typeface="Lato"/>
              </a:rPr>
              <a:t> Các thành viên trong nhóm đã phối hợp với nhau một cách ăn ý, mỗi người đều hoàn thành tốt nhiệm vụ được giao. </a:t>
            </a:r>
            <a:endParaRPr lang="en-US" sz="1600">
              <a:latin typeface="Lato"/>
              <a:ea typeface="Lato"/>
              <a:cs typeface="Lato"/>
            </a:endParaRPr>
          </a:p>
          <a:p>
            <a:r>
              <a:rPr lang="vi-VN" sz="1600" b="1">
                <a:latin typeface="Lato"/>
                <a:ea typeface="Lato"/>
                <a:cs typeface="Lato"/>
              </a:rPr>
              <a:t>- Khả Năng Ứng Dụng Thực Tế: </a:t>
            </a:r>
            <a:r>
              <a:rPr lang="vi-VN" sz="1600">
                <a:latin typeface="Lato"/>
                <a:ea typeface="Lato"/>
                <a:cs typeface="Lato"/>
              </a:rPr>
              <a:t>Hệ thống quản lý sự kiện và thời khóa biểu này có thể được áp dụng vào nhiều tình huống thực tế, từ việc quản lý lịch trình cá nhân cho đến tổ chức các sự kiện lớn, cho thấy tính linh hoạt và tiềm năng phát triển của dự án.</a:t>
            </a:r>
          </a:p>
          <a:p>
            <a:endParaRPr lang="vi-VN" sz="16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6316066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lIns="91440" tIns="45720" rIns="91440" bIns="45720" anchor="t"/>
          <a:lstStyle/>
          <a:p>
            <a:r>
              <a:rPr lang="en-US">
                <a:latin typeface="Lato"/>
                <a:ea typeface="Lato"/>
                <a:cs typeface="Lato"/>
              </a:rPr>
              <a:t>5. Kết luận</a:t>
            </a:r>
          </a:p>
        </p:txBody>
      </p:sp>
      <p:sp>
        <p:nvSpPr>
          <p:cNvPr id="4" name="TextBox 3">
            <a:extLst>
              <a:ext uri="{FF2B5EF4-FFF2-40B4-BE49-F238E27FC236}">
                <a16:creationId xmlns:a16="http://schemas.microsoft.com/office/drawing/2014/main" id="{1A271C46-EBCD-E132-71F5-38FDE43DCE6D}"/>
              </a:ext>
            </a:extLst>
          </p:cNvPr>
          <p:cNvSpPr txBox="1"/>
          <p:nvPr/>
        </p:nvSpPr>
        <p:spPr>
          <a:xfrm>
            <a:off x="8669" y="1067035"/>
            <a:ext cx="9134649" cy="6186309"/>
          </a:xfrm>
          <a:prstGeom prst="rect">
            <a:avLst/>
          </a:prstGeom>
          <a:noFill/>
        </p:spPr>
        <p:txBody>
          <a:bodyPr wrap="square" lIns="91440" tIns="45720" rIns="91440" bIns="45720" rtlCol="0" anchor="t">
            <a:spAutoFit/>
          </a:bodyPr>
          <a:lstStyle/>
          <a:p>
            <a:r>
              <a:rPr lang="en-US" b="1" err="1">
                <a:ea typeface="Calibri"/>
                <a:cs typeface="Calibri"/>
              </a:rPr>
              <a:t>Những</a:t>
            </a:r>
            <a:r>
              <a:rPr lang="en-US" b="1">
                <a:ea typeface="Calibri"/>
                <a:cs typeface="Calibri"/>
              </a:rPr>
              <a:t> </a:t>
            </a:r>
            <a:r>
              <a:rPr lang="en-US" b="1" err="1">
                <a:ea typeface="Calibri"/>
                <a:cs typeface="Calibri"/>
              </a:rPr>
              <a:t>khó</a:t>
            </a:r>
            <a:r>
              <a:rPr lang="en-US" b="1">
                <a:ea typeface="Calibri"/>
                <a:cs typeface="Calibri"/>
              </a:rPr>
              <a:t> </a:t>
            </a:r>
            <a:r>
              <a:rPr lang="en-US" b="1" err="1">
                <a:ea typeface="Calibri"/>
                <a:cs typeface="Calibri"/>
              </a:rPr>
              <a:t>khăn</a:t>
            </a:r>
            <a:r>
              <a:rPr lang="en-US" b="1">
                <a:ea typeface="Calibri"/>
                <a:cs typeface="Calibri"/>
              </a:rPr>
              <a:t> </a:t>
            </a:r>
            <a:r>
              <a:rPr lang="en-US" b="1" err="1">
                <a:ea typeface="Calibri"/>
                <a:cs typeface="Calibri"/>
              </a:rPr>
              <a:t>gặp</a:t>
            </a:r>
            <a:r>
              <a:rPr lang="en-US" b="1">
                <a:ea typeface="Calibri"/>
                <a:cs typeface="Calibri"/>
              </a:rPr>
              <a:t> </a:t>
            </a:r>
            <a:r>
              <a:rPr lang="en-US" b="1" err="1">
                <a:ea typeface="Calibri"/>
                <a:cs typeface="Calibri"/>
              </a:rPr>
              <a:t>phải</a:t>
            </a:r>
            <a:r>
              <a:rPr lang="en-US" b="1">
                <a:ea typeface="Calibri"/>
                <a:cs typeface="Calibri"/>
              </a:rPr>
              <a:t> </a:t>
            </a:r>
            <a:r>
              <a:rPr lang="en-US" b="1" err="1">
                <a:ea typeface="Calibri"/>
                <a:cs typeface="Calibri"/>
              </a:rPr>
              <a:t>và</a:t>
            </a:r>
            <a:r>
              <a:rPr lang="en-US" b="1">
                <a:ea typeface="Calibri"/>
                <a:cs typeface="Calibri"/>
              </a:rPr>
              <a:t> </a:t>
            </a:r>
            <a:r>
              <a:rPr lang="en-US" b="1" err="1">
                <a:ea typeface="Calibri"/>
                <a:cs typeface="Calibri"/>
              </a:rPr>
              <a:t>cách</a:t>
            </a:r>
            <a:r>
              <a:rPr lang="en-US" b="1">
                <a:ea typeface="Calibri"/>
                <a:cs typeface="Calibri"/>
              </a:rPr>
              <a:t> </a:t>
            </a:r>
            <a:r>
              <a:rPr lang="en-US" b="1" err="1">
                <a:ea typeface="Calibri"/>
                <a:cs typeface="Calibri"/>
              </a:rPr>
              <a:t>giải</a:t>
            </a:r>
            <a:r>
              <a:rPr lang="en-US" b="1">
                <a:ea typeface="Calibri"/>
                <a:cs typeface="Calibri"/>
              </a:rPr>
              <a:t> </a:t>
            </a:r>
            <a:r>
              <a:rPr lang="en-US" b="1" err="1">
                <a:ea typeface="Calibri"/>
                <a:cs typeface="Calibri"/>
              </a:rPr>
              <a:t>quyết</a:t>
            </a:r>
            <a:endParaRPr lang="en-US" b="1">
              <a:ea typeface="Calibri"/>
              <a:cs typeface="Calibri"/>
            </a:endParaRPr>
          </a:p>
          <a:p>
            <a:r>
              <a:rPr lang="en-US" err="1"/>
              <a:t>Nhóm</a:t>
            </a:r>
            <a:r>
              <a:rPr lang="en-US"/>
              <a:t> </a:t>
            </a:r>
            <a:r>
              <a:rPr lang="en-US" err="1"/>
              <a:t>đã</a:t>
            </a:r>
            <a:r>
              <a:rPr lang="en-US"/>
              <a:t> </a:t>
            </a:r>
            <a:r>
              <a:rPr lang="en-US" err="1"/>
              <a:t>gặp</a:t>
            </a:r>
            <a:r>
              <a:rPr lang="en-US"/>
              <a:t> </a:t>
            </a:r>
            <a:r>
              <a:rPr lang="en-US" err="1"/>
              <a:t>nhiều</a:t>
            </a:r>
            <a:r>
              <a:rPr lang="en-US"/>
              <a:t> </a:t>
            </a:r>
            <a:r>
              <a:rPr lang="en-US" err="1"/>
              <a:t>khó</a:t>
            </a:r>
            <a:r>
              <a:rPr lang="en-US"/>
              <a:t> </a:t>
            </a:r>
            <a:r>
              <a:rPr lang="en-US" err="1"/>
              <a:t>khăn</a:t>
            </a:r>
            <a:r>
              <a:rPr lang="en-US"/>
              <a:t> </a:t>
            </a:r>
            <a:r>
              <a:rPr lang="en-US" err="1"/>
              <a:t>trong</a:t>
            </a:r>
            <a:r>
              <a:rPr lang="en-US"/>
              <a:t> </a:t>
            </a:r>
            <a:r>
              <a:rPr lang="en-US" err="1"/>
              <a:t>việc</a:t>
            </a:r>
            <a:r>
              <a:rPr lang="en-US"/>
              <a:t> </a:t>
            </a:r>
            <a:r>
              <a:rPr lang="en-US" err="1"/>
              <a:t>tìm</a:t>
            </a:r>
            <a:r>
              <a:rPr lang="en-US"/>
              <a:t> </a:t>
            </a:r>
            <a:r>
              <a:rPr lang="en-US" err="1"/>
              <a:t>được</a:t>
            </a:r>
            <a:r>
              <a:rPr lang="en-US"/>
              <a:t> </a:t>
            </a:r>
            <a:r>
              <a:rPr lang="en-US" err="1"/>
              <a:t>cấu</a:t>
            </a:r>
            <a:r>
              <a:rPr lang="en-US"/>
              <a:t> </a:t>
            </a:r>
            <a:r>
              <a:rPr lang="en-US" err="1"/>
              <a:t>trúc</a:t>
            </a:r>
            <a:r>
              <a:rPr lang="en-US"/>
              <a:t> </a:t>
            </a:r>
            <a:r>
              <a:rPr lang="en-US" err="1"/>
              <a:t>và</a:t>
            </a:r>
            <a:r>
              <a:rPr lang="en-US"/>
              <a:t> </a:t>
            </a:r>
            <a:r>
              <a:rPr lang="en-US" err="1"/>
              <a:t>thuật</a:t>
            </a:r>
            <a:r>
              <a:rPr lang="en-US"/>
              <a:t> </a:t>
            </a:r>
            <a:r>
              <a:rPr lang="en-US" err="1"/>
              <a:t>toán</a:t>
            </a:r>
            <a:r>
              <a:rPr lang="en-US"/>
              <a:t> </a:t>
            </a:r>
            <a:r>
              <a:rPr lang="en-US" err="1"/>
              <a:t>phù</a:t>
            </a:r>
            <a:r>
              <a:rPr lang="en-US"/>
              <a:t> </a:t>
            </a:r>
            <a:r>
              <a:rPr lang="en-US" err="1"/>
              <a:t>hợp</a:t>
            </a:r>
            <a:r>
              <a:rPr lang="en-US"/>
              <a:t> </a:t>
            </a:r>
            <a:r>
              <a:rPr lang="en-US" err="1"/>
              <a:t>để</a:t>
            </a:r>
            <a:r>
              <a:rPr lang="en-US"/>
              <a:t> </a:t>
            </a:r>
            <a:r>
              <a:rPr lang="en-US" err="1"/>
              <a:t>áp</a:t>
            </a:r>
            <a:r>
              <a:rPr lang="en-US"/>
              <a:t> </a:t>
            </a:r>
            <a:r>
              <a:rPr lang="en-US" err="1"/>
              <a:t>dụng</a:t>
            </a:r>
            <a:r>
              <a:rPr lang="en-US"/>
              <a:t> </a:t>
            </a:r>
            <a:r>
              <a:rPr lang="en-US" err="1"/>
              <a:t>vào</a:t>
            </a:r>
            <a:r>
              <a:rPr lang="en-US"/>
              <a:t> </a:t>
            </a:r>
            <a:r>
              <a:rPr lang="en-US" err="1"/>
              <a:t>bài</a:t>
            </a:r>
            <a:r>
              <a:rPr lang="en-US"/>
              <a:t> </a:t>
            </a:r>
            <a:r>
              <a:rPr lang="en-US" err="1"/>
              <a:t>toán</a:t>
            </a:r>
            <a:r>
              <a:rPr lang="en-US"/>
              <a:t> </a:t>
            </a:r>
            <a:r>
              <a:rPr lang="en-US" err="1"/>
              <a:t>sao</a:t>
            </a:r>
            <a:r>
              <a:rPr lang="en-US"/>
              <a:t> </a:t>
            </a:r>
            <a:r>
              <a:rPr lang="en-US" err="1"/>
              <a:t>cho</a:t>
            </a:r>
            <a:r>
              <a:rPr lang="en-US"/>
              <a:t> </a:t>
            </a:r>
            <a:r>
              <a:rPr lang="en-US" err="1"/>
              <a:t>có</a:t>
            </a:r>
            <a:r>
              <a:rPr lang="en-US"/>
              <a:t> </a:t>
            </a:r>
            <a:r>
              <a:rPr lang="en-US" err="1"/>
              <a:t>thể</a:t>
            </a:r>
            <a:r>
              <a:rPr lang="en-US"/>
              <a:t> </a:t>
            </a:r>
            <a:r>
              <a:rPr lang="en-US" err="1"/>
              <a:t>đáp</a:t>
            </a:r>
            <a:r>
              <a:rPr lang="en-US"/>
              <a:t> </a:t>
            </a:r>
            <a:r>
              <a:rPr lang="en-US" err="1"/>
              <a:t>ứng</a:t>
            </a:r>
            <a:r>
              <a:rPr lang="en-US"/>
              <a:t> </a:t>
            </a:r>
            <a:r>
              <a:rPr lang="en-US" err="1"/>
              <a:t>nhu</a:t>
            </a:r>
            <a:r>
              <a:rPr lang="en-US"/>
              <a:t> </a:t>
            </a:r>
            <a:r>
              <a:rPr lang="en-US" err="1"/>
              <a:t>cầu</a:t>
            </a:r>
            <a:r>
              <a:rPr lang="en-US"/>
              <a:t> </a:t>
            </a:r>
            <a:r>
              <a:rPr lang="en-US" err="1"/>
              <a:t>nghiên</a:t>
            </a:r>
            <a:r>
              <a:rPr lang="en-US"/>
              <a:t> </a:t>
            </a:r>
            <a:r>
              <a:rPr lang="en-US" err="1"/>
              <a:t>cứu</a:t>
            </a:r>
            <a:r>
              <a:rPr lang="en-US"/>
              <a:t> </a:t>
            </a:r>
            <a:r>
              <a:rPr lang="en-US" err="1"/>
              <a:t>sát</a:t>
            </a:r>
            <a:r>
              <a:rPr lang="en-US"/>
              <a:t> </a:t>
            </a:r>
            <a:r>
              <a:rPr lang="en-US" err="1"/>
              <a:t>với</a:t>
            </a:r>
            <a:r>
              <a:rPr lang="en-US"/>
              <a:t> </a:t>
            </a:r>
            <a:r>
              <a:rPr lang="en-US" err="1"/>
              <a:t>bài</a:t>
            </a:r>
            <a:r>
              <a:rPr lang="en-US"/>
              <a:t> </a:t>
            </a:r>
            <a:r>
              <a:rPr lang="en-US" err="1"/>
              <a:t>học</a:t>
            </a:r>
            <a:r>
              <a:rPr lang="en-US"/>
              <a:t>.</a:t>
            </a:r>
            <a:endParaRPr lang="en-US">
              <a:ea typeface="Calibri"/>
              <a:cs typeface="Calibri"/>
            </a:endParaRPr>
          </a:p>
          <a:p>
            <a:r>
              <a:rPr lang="en-US" err="1"/>
              <a:t>Xây</a:t>
            </a:r>
            <a:r>
              <a:rPr lang="en-US"/>
              <a:t> </a:t>
            </a:r>
            <a:r>
              <a:rPr lang="en-US" err="1"/>
              <a:t>dựng</a:t>
            </a:r>
            <a:r>
              <a:rPr lang="en-US"/>
              <a:t> </a:t>
            </a:r>
            <a:r>
              <a:rPr lang="en-US" err="1"/>
              <a:t>bộ</a:t>
            </a:r>
            <a:r>
              <a:rPr lang="en-US"/>
              <a:t> test </a:t>
            </a:r>
            <a:r>
              <a:rPr lang="en-US" err="1"/>
              <a:t>có</a:t>
            </a:r>
            <a:r>
              <a:rPr lang="en-US"/>
              <a:t> </a:t>
            </a:r>
            <a:r>
              <a:rPr lang="en-US" err="1"/>
              <a:t>thể</a:t>
            </a:r>
            <a:r>
              <a:rPr lang="en-US"/>
              <a:t> </a:t>
            </a:r>
            <a:r>
              <a:rPr lang="en-US" err="1"/>
              <a:t>kiểm</a:t>
            </a:r>
            <a:r>
              <a:rPr lang="en-US"/>
              <a:t> </a:t>
            </a:r>
            <a:r>
              <a:rPr lang="en-US" err="1"/>
              <a:t>tra</a:t>
            </a:r>
            <a:r>
              <a:rPr lang="en-US"/>
              <a:t> </a:t>
            </a:r>
            <a:r>
              <a:rPr lang="en-US" err="1"/>
              <a:t>được</a:t>
            </a:r>
            <a:r>
              <a:rPr lang="en-US"/>
              <a:t> </a:t>
            </a:r>
            <a:r>
              <a:rPr lang="en-US" err="1"/>
              <a:t>tất</a:t>
            </a:r>
            <a:r>
              <a:rPr lang="en-US"/>
              <a:t> </a:t>
            </a:r>
            <a:r>
              <a:rPr lang="en-US" err="1"/>
              <a:t>cả</a:t>
            </a:r>
            <a:r>
              <a:rPr lang="en-US"/>
              <a:t> </a:t>
            </a:r>
            <a:r>
              <a:rPr lang="en-US" err="1"/>
              <a:t>những</a:t>
            </a:r>
            <a:r>
              <a:rPr lang="en-US"/>
              <a:t> </a:t>
            </a:r>
            <a:r>
              <a:rPr lang="en-US" err="1"/>
              <a:t>tình</a:t>
            </a:r>
            <a:r>
              <a:rPr lang="en-US"/>
              <a:t> </a:t>
            </a:r>
            <a:r>
              <a:rPr lang="en-US" err="1"/>
              <a:t>huống</a:t>
            </a:r>
            <a:r>
              <a:rPr lang="en-US"/>
              <a:t> </a:t>
            </a:r>
            <a:r>
              <a:rPr lang="en-US" err="1"/>
              <a:t>có</a:t>
            </a:r>
            <a:r>
              <a:rPr lang="en-US"/>
              <a:t> </a:t>
            </a:r>
            <a:r>
              <a:rPr lang="en-US" err="1"/>
              <a:t>thể</a:t>
            </a:r>
            <a:r>
              <a:rPr lang="en-US"/>
              <a:t> </a:t>
            </a:r>
            <a:r>
              <a:rPr lang="en-US" err="1"/>
              <a:t>gây</a:t>
            </a:r>
            <a:r>
              <a:rPr lang="en-US"/>
              <a:t> </a:t>
            </a:r>
            <a:r>
              <a:rPr lang="en-US" err="1"/>
              <a:t>ra</a:t>
            </a:r>
            <a:r>
              <a:rPr lang="en-US"/>
              <a:t> </a:t>
            </a:r>
            <a:r>
              <a:rPr lang="en-US" err="1"/>
              <a:t>lỗi</a:t>
            </a:r>
            <a:r>
              <a:rPr lang="en-US"/>
              <a:t> </a:t>
            </a:r>
            <a:r>
              <a:rPr lang="en-US" err="1"/>
              <a:t>hoặc</a:t>
            </a:r>
            <a:r>
              <a:rPr lang="en-US"/>
              <a:t> </a:t>
            </a:r>
            <a:r>
              <a:rPr lang="en-US" err="1"/>
              <a:t>kết</a:t>
            </a:r>
            <a:r>
              <a:rPr lang="en-US"/>
              <a:t> </a:t>
            </a:r>
            <a:r>
              <a:rPr lang="en-US" err="1"/>
              <a:t>quả</a:t>
            </a:r>
            <a:r>
              <a:rPr lang="en-US"/>
              <a:t> </a:t>
            </a:r>
            <a:r>
              <a:rPr lang="en-US" err="1"/>
              <a:t>không</a:t>
            </a:r>
            <a:r>
              <a:rPr lang="en-US"/>
              <a:t> </a:t>
            </a:r>
            <a:r>
              <a:rPr lang="en-US" err="1"/>
              <a:t>như</a:t>
            </a:r>
            <a:r>
              <a:rPr lang="en-US"/>
              <a:t> </a:t>
            </a:r>
            <a:r>
              <a:rPr lang="en-US" err="1"/>
              <a:t>mong</a:t>
            </a:r>
            <a:r>
              <a:rPr lang="en-US"/>
              <a:t> </a:t>
            </a:r>
            <a:r>
              <a:rPr lang="en-US" err="1"/>
              <a:t>đợi</a:t>
            </a:r>
            <a:r>
              <a:rPr lang="en-US"/>
              <a:t> </a:t>
            </a:r>
            <a:r>
              <a:rPr lang="en-US" err="1"/>
              <a:t>rất</a:t>
            </a:r>
            <a:r>
              <a:rPr lang="en-US"/>
              <a:t> </a:t>
            </a:r>
            <a:r>
              <a:rPr lang="en-US" err="1"/>
              <a:t>phức</a:t>
            </a:r>
            <a:r>
              <a:rPr lang="en-US"/>
              <a:t> </a:t>
            </a:r>
            <a:r>
              <a:rPr lang="en-US" err="1"/>
              <a:t>tạp</a:t>
            </a:r>
            <a:r>
              <a:rPr lang="en-US"/>
              <a:t> </a:t>
            </a:r>
            <a:r>
              <a:rPr lang="en-US" err="1"/>
              <a:t>và</a:t>
            </a:r>
            <a:r>
              <a:rPr lang="en-US"/>
              <a:t> </a:t>
            </a:r>
            <a:r>
              <a:rPr lang="en-US" err="1"/>
              <a:t>tốn</a:t>
            </a:r>
            <a:r>
              <a:rPr lang="en-US"/>
              <a:t> </a:t>
            </a:r>
            <a:r>
              <a:rPr lang="en-US" err="1"/>
              <a:t>thời</a:t>
            </a:r>
            <a:r>
              <a:rPr lang="en-US"/>
              <a:t> </a:t>
            </a:r>
            <a:r>
              <a:rPr lang="en-US" err="1"/>
              <a:t>gian</a:t>
            </a:r>
            <a:r>
              <a:rPr lang="en-US"/>
              <a:t>, </a:t>
            </a:r>
            <a:r>
              <a:rPr lang="en-US" err="1"/>
              <a:t>sau</a:t>
            </a:r>
            <a:r>
              <a:rPr lang="en-US"/>
              <a:t> </a:t>
            </a:r>
            <a:r>
              <a:rPr lang="en-US" err="1"/>
              <a:t>mỗi</a:t>
            </a:r>
            <a:r>
              <a:rPr lang="en-US"/>
              <a:t> </a:t>
            </a:r>
            <a:r>
              <a:rPr lang="en-US" err="1"/>
              <a:t>lần</a:t>
            </a:r>
            <a:r>
              <a:rPr lang="en-US"/>
              <a:t> </a:t>
            </a:r>
            <a:r>
              <a:rPr lang="en-US" err="1"/>
              <a:t>phát</a:t>
            </a:r>
            <a:r>
              <a:rPr lang="en-US"/>
              <a:t> </a:t>
            </a:r>
            <a:r>
              <a:rPr lang="en-US" err="1"/>
              <a:t>hiện</a:t>
            </a:r>
            <a:r>
              <a:rPr lang="en-US"/>
              <a:t> </a:t>
            </a:r>
            <a:r>
              <a:rPr lang="en-US" err="1"/>
              <a:t>lỗi</a:t>
            </a:r>
            <a:r>
              <a:rPr lang="en-US"/>
              <a:t>, </a:t>
            </a:r>
            <a:r>
              <a:rPr lang="en-US" err="1"/>
              <a:t>sẽ</a:t>
            </a:r>
            <a:r>
              <a:rPr lang="en-US"/>
              <a:t> </a:t>
            </a:r>
            <a:r>
              <a:rPr lang="en-US" err="1"/>
              <a:t>đều</a:t>
            </a:r>
            <a:r>
              <a:rPr lang="en-US"/>
              <a:t> </a:t>
            </a:r>
            <a:r>
              <a:rPr lang="en-US" err="1"/>
              <a:t>phải</a:t>
            </a:r>
            <a:r>
              <a:rPr lang="en-US"/>
              <a:t> </a:t>
            </a:r>
            <a:r>
              <a:rPr lang="en-US" err="1"/>
              <a:t>họp</a:t>
            </a:r>
            <a:r>
              <a:rPr lang="en-US"/>
              <a:t> </a:t>
            </a:r>
            <a:r>
              <a:rPr lang="en-US" err="1"/>
              <a:t>để</a:t>
            </a:r>
            <a:r>
              <a:rPr lang="en-US"/>
              <a:t> </a:t>
            </a:r>
            <a:r>
              <a:rPr lang="en-US" err="1"/>
              <a:t>đề</a:t>
            </a:r>
            <a:r>
              <a:rPr lang="en-US"/>
              <a:t> </a:t>
            </a:r>
            <a:r>
              <a:rPr lang="en-US" err="1"/>
              <a:t>ra</a:t>
            </a:r>
            <a:r>
              <a:rPr lang="en-US"/>
              <a:t> </a:t>
            </a:r>
            <a:r>
              <a:rPr lang="en-US" err="1"/>
              <a:t>phương</a:t>
            </a:r>
            <a:r>
              <a:rPr lang="en-US"/>
              <a:t> </a:t>
            </a:r>
            <a:r>
              <a:rPr lang="en-US" err="1"/>
              <a:t>án</a:t>
            </a:r>
            <a:r>
              <a:rPr lang="en-US"/>
              <a:t> </a:t>
            </a:r>
            <a:r>
              <a:rPr lang="en-US" err="1"/>
              <a:t>giải</a:t>
            </a:r>
            <a:r>
              <a:rPr lang="en-US"/>
              <a:t> </a:t>
            </a:r>
            <a:r>
              <a:rPr lang="en-US" err="1"/>
              <a:t>quyết</a:t>
            </a:r>
            <a:endParaRPr lang="en-US"/>
          </a:p>
          <a:p>
            <a:r>
              <a:rPr lang="en-US">
                <a:ea typeface="Calibri"/>
                <a:cs typeface="Calibri"/>
              </a:rPr>
              <a:t>=&gt;</a:t>
            </a:r>
            <a:r>
              <a:rPr lang="en-US" err="1">
                <a:ea typeface="Calibri"/>
                <a:cs typeface="Calibri"/>
              </a:rPr>
              <a:t>Nhờ</a:t>
            </a:r>
            <a:r>
              <a:rPr lang="en-US">
                <a:ea typeface="Calibri"/>
                <a:cs typeface="Calibri"/>
              </a:rPr>
              <a:t> </a:t>
            </a:r>
            <a:r>
              <a:rPr lang="en-US" err="1">
                <a:ea typeface="Calibri"/>
                <a:cs typeface="Calibri"/>
              </a:rPr>
              <a:t>khả</a:t>
            </a:r>
            <a:r>
              <a:rPr lang="en-US">
                <a:ea typeface="Calibri"/>
                <a:cs typeface="Calibri"/>
              </a:rPr>
              <a:t> </a:t>
            </a:r>
            <a:r>
              <a:rPr lang="en-US" err="1">
                <a:ea typeface="Calibri"/>
                <a:cs typeface="Calibri"/>
              </a:rPr>
              <a:t>năng</a:t>
            </a:r>
            <a:r>
              <a:rPr lang="en-US">
                <a:ea typeface="Calibri"/>
                <a:cs typeface="Calibri"/>
              </a:rPr>
              <a:t> </a:t>
            </a:r>
            <a:r>
              <a:rPr lang="en-US" err="1">
                <a:ea typeface="Calibri"/>
                <a:cs typeface="Calibri"/>
              </a:rPr>
              <a:t>làm</a:t>
            </a:r>
            <a:r>
              <a:rPr lang="en-US">
                <a:ea typeface="Calibri"/>
                <a:cs typeface="Calibri"/>
              </a:rPr>
              <a:t> </a:t>
            </a:r>
            <a:r>
              <a:rPr lang="en-US" err="1">
                <a:ea typeface="Calibri"/>
                <a:cs typeface="Calibri"/>
              </a:rPr>
              <a:t>việc</a:t>
            </a:r>
            <a:r>
              <a:rPr lang="en-US">
                <a:ea typeface="Calibri"/>
                <a:cs typeface="Calibri"/>
              </a:rPr>
              <a:t> </a:t>
            </a:r>
            <a:r>
              <a:rPr lang="en-US" err="1">
                <a:ea typeface="Calibri"/>
                <a:cs typeface="Calibri"/>
              </a:rPr>
              <a:t>nhóm</a:t>
            </a:r>
            <a:r>
              <a:rPr lang="en-US">
                <a:ea typeface="Calibri"/>
                <a:cs typeface="Calibri"/>
              </a:rPr>
              <a:t> </a:t>
            </a:r>
            <a:r>
              <a:rPr lang="en-US" err="1">
                <a:ea typeface="Calibri"/>
                <a:cs typeface="Calibri"/>
              </a:rPr>
              <a:t>cũng</a:t>
            </a:r>
            <a:r>
              <a:rPr lang="en-US">
                <a:ea typeface="Calibri"/>
                <a:cs typeface="Calibri"/>
              </a:rPr>
              <a:t> </a:t>
            </a:r>
            <a:r>
              <a:rPr lang="en-US" err="1">
                <a:ea typeface="Calibri"/>
                <a:cs typeface="Calibri"/>
              </a:rPr>
              <a:t>như</a:t>
            </a:r>
            <a:r>
              <a:rPr lang="en-US">
                <a:ea typeface="Calibri"/>
                <a:cs typeface="Calibri"/>
              </a:rPr>
              <a:t> </a:t>
            </a:r>
            <a:r>
              <a:rPr lang="en-US" err="1">
                <a:ea typeface="Calibri"/>
                <a:cs typeface="Calibri"/>
              </a:rPr>
              <a:t>phân</a:t>
            </a:r>
            <a:r>
              <a:rPr lang="en-US">
                <a:ea typeface="Calibri"/>
                <a:cs typeface="Calibri"/>
              </a:rPr>
              <a:t> chia </a:t>
            </a:r>
            <a:r>
              <a:rPr lang="en-US" err="1">
                <a:ea typeface="Calibri"/>
                <a:cs typeface="Calibri"/>
              </a:rPr>
              <a:t>công</a:t>
            </a:r>
            <a:r>
              <a:rPr lang="en-US">
                <a:ea typeface="Calibri"/>
                <a:cs typeface="Calibri"/>
              </a:rPr>
              <a:t> </a:t>
            </a:r>
            <a:r>
              <a:rPr lang="en-US" err="1">
                <a:ea typeface="Calibri"/>
                <a:cs typeface="Calibri"/>
              </a:rPr>
              <a:t>việc</a:t>
            </a:r>
            <a:r>
              <a:rPr lang="en-US">
                <a:ea typeface="Calibri"/>
                <a:cs typeface="Calibri"/>
              </a:rPr>
              <a:t> </a:t>
            </a:r>
            <a:r>
              <a:rPr lang="en-US" err="1">
                <a:ea typeface="Calibri"/>
                <a:cs typeface="Calibri"/>
              </a:rPr>
              <a:t>hợp</a:t>
            </a:r>
            <a:r>
              <a:rPr lang="en-US">
                <a:ea typeface="Calibri"/>
                <a:cs typeface="Calibri"/>
              </a:rPr>
              <a:t> </a:t>
            </a:r>
            <a:r>
              <a:rPr lang="en-US" err="1">
                <a:ea typeface="Calibri"/>
                <a:cs typeface="Calibri"/>
              </a:rPr>
              <a:t>lý</a:t>
            </a:r>
            <a:r>
              <a:rPr lang="en-US">
                <a:ea typeface="Calibri"/>
                <a:cs typeface="Calibri"/>
              </a:rPr>
              <a:t> </a:t>
            </a:r>
            <a:r>
              <a:rPr lang="en-US" err="1">
                <a:ea typeface="Calibri"/>
                <a:cs typeface="Calibri"/>
              </a:rPr>
              <a:t>nhóm</a:t>
            </a:r>
            <a:r>
              <a:rPr lang="en-US">
                <a:ea typeface="Calibri"/>
                <a:cs typeface="Calibri"/>
              </a:rPr>
              <a:t> </a:t>
            </a:r>
            <a:r>
              <a:rPr lang="en-US" err="1">
                <a:ea typeface="Calibri"/>
                <a:cs typeface="Calibri"/>
              </a:rPr>
              <a:t>đã</a:t>
            </a:r>
            <a:r>
              <a:rPr lang="en-US">
                <a:ea typeface="Calibri"/>
                <a:cs typeface="Calibri"/>
              </a:rPr>
              <a:t> </a:t>
            </a:r>
            <a:r>
              <a:rPr lang="en-US" err="1">
                <a:ea typeface="Calibri"/>
                <a:cs typeface="Calibri"/>
              </a:rPr>
              <a:t>hoàn</a:t>
            </a:r>
            <a:r>
              <a:rPr lang="en-US">
                <a:ea typeface="Calibri"/>
                <a:cs typeface="Calibri"/>
              </a:rPr>
              <a:t> </a:t>
            </a:r>
            <a:r>
              <a:rPr lang="en-US" err="1">
                <a:ea typeface="Calibri"/>
                <a:cs typeface="Calibri"/>
              </a:rPr>
              <a:t>thành</a:t>
            </a:r>
            <a:r>
              <a:rPr lang="en-US">
                <a:ea typeface="Calibri"/>
                <a:cs typeface="Calibri"/>
              </a:rPr>
              <a:t> </a:t>
            </a:r>
            <a:r>
              <a:rPr lang="en-US" err="1">
                <a:ea typeface="Calibri"/>
                <a:cs typeface="Calibri"/>
              </a:rPr>
              <a:t>nhiệm</a:t>
            </a:r>
            <a:r>
              <a:rPr lang="en-US">
                <a:ea typeface="Calibri"/>
                <a:cs typeface="Calibri"/>
              </a:rPr>
              <a:t> </a:t>
            </a:r>
            <a:r>
              <a:rPr lang="en-US" err="1">
                <a:ea typeface="Calibri"/>
                <a:cs typeface="Calibri"/>
              </a:rPr>
              <a:t>vụ</a:t>
            </a:r>
            <a:r>
              <a:rPr lang="en-US">
                <a:ea typeface="Calibri"/>
                <a:cs typeface="Calibri"/>
              </a:rPr>
              <a:t> </a:t>
            </a:r>
            <a:r>
              <a:rPr lang="en-US" err="1">
                <a:ea typeface="Calibri"/>
                <a:cs typeface="Calibri"/>
              </a:rPr>
              <a:t>được</a:t>
            </a:r>
            <a:r>
              <a:rPr lang="en-US">
                <a:ea typeface="Calibri"/>
                <a:cs typeface="Calibri"/>
              </a:rPr>
              <a:t> </a:t>
            </a:r>
            <a:r>
              <a:rPr lang="en-US" err="1">
                <a:ea typeface="Calibri"/>
                <a:cs typeface="Calibri"/>
              </a:rPr>
              <a:t>giao</a:t>
            </a:r>
            <a:r>
              <a:rPr lang="en-US">
                <a:ea typeface="Calibri"/>
                <a:cs typeface="Calibri"/>
              </a:rPr>
              <a:t>.</a:t>
            </a:r>
          </a:p>
          <a:p>
            <a:r>
              <a:rPr lang="en-US" b="1" err="1">
                <a:ea typeface="Calibri"/>
                <a:cs typeface="Calibri"/>
              </a:rPr>
              <a:t>Hạn</a:t>
            </a:r>
            <a:r>
              <a:rPr lang="en-US" b="1">
                <a:ea typeface="Calibri"/>
                <a:cs typeface="Calibri"/>
              </a:rPr>
              <a:t> </a:t>
            </a:r>
            <a:r>
              <a:rPr lang="en-US" b="1" err="1">
                <a:ea typeface="Calibri"/>
                <a:cs typeface="Calibri"/>
              </a:rPr>
              <a:t>chế</a:t>
            </a:r>
            <a:r>
              <a:rPr lang="en-US" b="1">
                <a:ea typeface="Calibri"/>
                <a:cs typeface="Calibri"/>
              </a:rPr>
              <a:t> </a:t>
            </a:r>
            <a:r>
              <a:rPr lang="en-US" b="1" err="1">
                <a:ea typeface="Calibri"/>
                <a:cs typeface="Calibri"/>
              </a:rPr>
              <a:t>còn</a:t>
            </a:r>
            <a:r>
              <a:rPr lang="en-US" b="1">
                <a:ea typeface="Calibri"/>
                <a:cs typeface="Calibri"/>
              </a:rPr>
              <a:t> </a:t>
            </a:r>
            <a:r>
              <a:rPr lang="en-US" b="1" err="1">
                <a:ea typeface="Calibri"/>
                <a:cs typeface="Calibri"/>
              </a:rPr>
              <a:t>tồn</a:t>
            </a:r>
            <a:r>
              <a:rPr lang="en-US" b="1">
                <a:ea typeface="Calibri"/>
                <a:cs typeface="Calibri"/>
              </a:rPr>
              <a:t> </a:t>
            </a:r>
            <a:r>
              <a:rPr lang="en-US" b="1" err="1">
                <a:ea typeface="Calibri"/>
                <a:cs typeface="Calibri"/>
              </a:rPr>
              <a:t>tại</a:t>
            </a:r>
            <a:r>
              <a:rPr lang="en-US" b="1">
                <a:ea typeface="Calibri"/>
                <a:cs typeface="Calibri"/>
              </a:rPr>
              <a:t> </a:t>
            </a:r>
            <a:r>
              <a:rPr lang="en-US" b="1" err="1">
                <a:ea typeface="Calibri"/>
                <a:cs typeface="Calibri"/>
              </a:rPr>
              <a:t>và</a:t>
            </a:r>
            <a:r>
              <a:rPr lang="en-US" b="1">
                <a:ea typeface="Calibri"/>
                <a:cs typeface="Calibri"/>
              </a:rPr>
              <a:t> </a:t>
            </a:r>
            <a:r>
              <a:rPr lang="en-US" b="1" err="1">
                <a:ea typeface="Calibri"/>
                <a:cs typeface="Calibri"/>
              </a:rPr>
              <a:t>hướng</a:t>
            </a:r>
            <a:r>
              <a:rPr lang="en-US" b="1">
                <a:ea typeface="Calibri"/>
                <a:cs typeface="Calibri"/>
              </a:rPr>
              <a:t> </a:t>
            </a:r>
            <a:r>
              <a:rPr lang="en-US" b="1" err="1">
                <a:ea typeface="Calibri"/>
                <a:cs typeface="Calibri"/>
              </a:rPr>
              <a:t>phát</a:t>
            </a:r>
            <a:r>
              <a:rPr lang="en-US" b="1">
                <a:ea typeface="Calibri"/>
                <a:cs typeface="Calibri"/>
              </a:rPr>
              <a:t> </a:t>
            </a:r>
            <a:r>
              <a:rPr lang="en-US" b="1" err="1">
                <a:ea typeface="Calibri"/>
                <a:cs typeface="Calibri"/>
              </a:rPr>
              <a:t>triển</a:t>
            </a:r>
            <a:r>
              <a:rPr lang="en-US" b="1">
                <a:ea typeface="Calibri"/>
                <a:cs typeface="Calibri"/>
              </a:rPr>
              <a:t>.</a:t>
            </a:r>
          </a:p>
          <a:p>
            <a:r>
              <a:rPr lang="en-US" b="1" err="1">
                <a:latin typeface="Lato"/>
                <a:ea typeface="Lato"/>
                <a:cs typeface="Lato"/>
              </a:rPr>
              <a:t>Hạn</a:t>
            </a:r>
            <a:r>
              <a:rPr lang="en-US" b="1">
                <a:latin typeface="Lato"/>
                <a:ea typeface="Lato"/>
                <a:cs typeface="Lato"/>
              </a:rPr>
              <a:t> </a:t>
            </a:r>
            <a:r>
              <a:rPr lang="en-US" b="1" err="1">
                <a:latin typeface="Lato"/>
                <a:ea typeface="Lato"/>
                <a:cs typeface="Lato"/>
              </a:rPr>
              <a:t>chế</a:t>
            </a:r>
            <a:r>
              <a:rPr lang="en-US" b="1">
                <a:latin typeface="Lato"/>
                <a:ea typeface="Lato"/>
                <a:cs typeface="Lato"/>
              </a:rPr>
              <a:t>:  -</a:t>
            </a:r>
            <a:r>
              <a:rPr lang="vi-VN">
                <a:latin typeface="Lato"/>
                <a:ea typeface="Lato"/>
                <a:cs typeface="Lato"/>
              </a:rPr>
              <a:t>Quản lý thời gian ngắn hạn: Chỉ quản lý được trong 1 tuần thay vì một tháng.</a:t>
            </a:r>
          </a:p>
          <a:p>
            <a:r>
              <a:rPr lang="vi-VN">
                <a:latin typeface="Lato"/>
                <a:ea typeface="Lato"/>
                <a:cs typeface="Lato"/>
              </a:rPr>
              <a:t>-Giao diện người dùng: Giao diện chưa tối ưu, gây khó khăn cho người dùng</a:t>
            </a:r>
            <a:r>
              <a:rPr lang="en-US">
                <a:latin typeface="Lato"/>
                <a:ea typeface="Lato"/>
                <a:cs typeface="Lato"/>
              </a:rPr>
              <a:t>.</a:t>
            </a:r>
            <a:r>
              <a:rPr lang="vi-VN">
                <a:latin typeface="Lato"/>
                <a:ea typeface="Lato"/>
                <a:cs typeface="Lato"/>
              </a:rPr>
              <a:t> </a:t>
            </a:r>
            <a:endParaRPr lang="en-US">
              <a:latin typeface="Lato"/>
              <a:ea typeface="Lato"/>
              <a:cs typeface="Lato"/>
            </a:endParaRPr>
          </a:p>
          <a:p>
            <a:r>
              <a:rPr lang="en-US" b="1" err="1">
                <a:latin typeface="Lato"/>
                <a:ea typeface="Lato"/>
                <a:cs typeface="Lato"/>
              </a:rPr>
              <a:t>Giải</a:t>
            </a:r>
            <a:r>
              <a:rPr lang="en-US" b="1">
                <a:latin typeface="Lato"/>
                <a:ea typeface="Lato"/>
                <a:cs typeface="Lato"/>
              </a:rPr>
              <a:t> </a:t>
            </a:r>
            <a:r>
              <a:rPr lang="en-US" b="1" err="1">
                <a:latin typeface="Lato"/>
                <a:ea typeface="Lato"/>
                <a:cs typeface="Lato"/>
              </a:rPr>
              <a:t>pháp</a:t>
            </a:r>
            <a:r>
              <a:rPr lang="en-US" b="1">
                <a:latin typeface="Lato"/>
                <a:ea typeface="Lato"/>
                <a:cs typeface="Lato"/>
              </a:rPr>
              <a:t>, </a:t>
            </a:r>
            <a:r>
              <a:rPr lang="en-US" b="1" err="1">
                <a:latin typeface="Lato"/>
                <a:ea typeface="Lato"/>
                <a:cs typeface="Lato"/>
              </a:rPr>
              <a:t>cải</a:t>
            </a:r>
            <a:r>
              <a:rPr lang="en-US" b="1">
                <a:latin typeface="Lato"/>
                <a:ea typeface="Lato"/>
                <a:cs typeface="Lato"/>
              </a:rPr>
              <a:t> </a:t>
            </a:r>
            <a:r>
              <a:rPr lang="en-US" b="1" err="1">
                <a:latin typeface="Lato"/>
                <a:ea typeface="Lato"/>
                <a:cs typeface="Lato"/>
              </a:rPr>
              <a:t>tiến</a:t>
            </a:r>
            <a:r>
              <a:rPr lang="en-US" b="1">
                <a:latin typeface="Lato"/>
                <a:ea typeface="Lato"/>
                <a:cs typeface="Lato"/>
              </a:rPr>
              <a:t> </a:t>
            </a:r>
            <a:r>
              <a:rPr lang="en-US" b="1" err="1">
                <a:latin typeface="Lato"/>
                <a:ea typeface="Lato"/>
                <a:cs typeface="Lato"/>
              </a:rPr>
              <a:t>và</a:t>
            </a:r>
            <a:r>
              <a:rPr lang="en-US" b="1">
                <a:latin typeface="Lato"/>
                <a:ea typeface="Lato"/>
                <a:cs typeface="Lato"/>
              </a:rPr>
              <a:t> ý </a:t>
            </a:r>
            <a:r>
              <a:rPr lang="en-US" b="1" err="1">
                <a:latin typeface="Lato"/>
                <a:ea typeface="Lato"/>
                <a:cs typeface="Lato"/>
              </a:rPr>
              <a:t>tưởng</a:t>
            </a:r>
            <a:r>
              <a:rPr lang="en-US" b="1">
                <a:latin typeface="Lato"/>
                <a:ea typeface="Lato"/>
                <a:cs typeface="Lato"/>
              </a:rPr>
              <a:t> </a:t>
            </a:r>
            <a:r>
              <a:rPr lang="en-US" b="1" err="1">
                <a:latin typeface="Lato"/>
                <a:ea typeface="Lato"/>
                <a:cs typeface="Lato"/>
              </a:rPr>
              <a:t>phát</a:t>
            </a:r>
            <a:r>
              <a:rPr lang="en-US" b="1">
                <a:latin typeface="Lato"/>
                <a:ea typeface="Lato"/>
                <a:cs typeface="Lato"/>
              </a:rPr>
              <a:t> </a:t>
            </a:r>
            <a:r>
              <a:rPr lang="en-US" b="1" err="1">
                <a:latin typeface="Lato"/>
                <a:ea typeface="Lato"/>
                <a:cs typeface="Lato"/>
              </a:rPr>
              <a:t>triển</a:t>
            </a:r>
            <a:endParaRPr lang="en-US">
              <a:latin typeface="Lato"/>
              <a:ea typeface="Lato"/>
              <a:cs typeface="Lato"/>
            </a:endParaRPr>
          </a:p>
          <a:p>
            <a:r>
              <a:rPr lang="vi-VN">
                <a:latin typeface="Lato"/>
                <a:ea typeface="Lato"/>
                <a:cs typeface="Lato"/>
              </a:rPr>
              <a:t>Cải thiện giao diện trực quan, dễ sử dụng.</a:t>
            </a:r>
            <a:endParaRPr lang="en-US">
              <a:latin typeface="Lato"/>
              <a:ea typeface="Lato"/>
              <a:cs typeface="Lato"/>
            </a:endParaRPr>
          </a:p>
          <a:p>
            <a:r>
              <a:rPr lang="en-US" err="1">
                <a:latin typeface="Lato"/>
                <a:ea typeface="Lato"/>
                <a:cs typeface="Lato"/>
              </a:rPr>
              <a:t>Bổ</a:t>
            </a:r>
            <a:r>
              <a:rPr lang="en-US">
                <a:latin typeface="Lato"/>
                <a:ea typeface="Lato"/>
                <a:cs typeface="Lato"/>
              </a:rPr>
              <a:t> sung </a:t>
            </a:r>
            <a:r>
              <a:rPr lang="en-US" err="1">
                <a:latin typeface="Lato"/>
                <a:ea typeface="Lato"/>
                <a:cs typeface="Lato"/>
              </a:rPr>
              <a:t>tính</a:t>
            </a:r>
            <a:r>
              <a:rPr lang="en-US">
                <a:latin typeface="Lato"/>
                <a:ea typeface="Lato"/>
                <a:cs typeface="Lato"/>
              </a:rPr>
              <a:t> </a:t>
            </a:r>
            <a:r>
              <a:rPr lang="en-US" err="1">
                <a:latin typeface="Lato"/>
                <a:ea typeface="Lato"/>
                <a:cs typeface="Lato"/>
              </a:rPr>
              <a:t>năng</a:t>
            </a:r>
            <a:r>
              <a:rPr lang="en-US">
                <a:latin typeface="Lato"/>
                <a:ea typeface="Lato"/>
                <a:cs typeface="Lato"/>
              </a:rPr>
              <a:t> </a:t>
            </a:r>
            <a:r>
              <a:rPr lang="en-US" err="1">
                <a:latin typeface="Lato"/>
                <a:ea typeface="Lato"/>
                <a:cs typeface="Lato"/>
              </a:rPr>
              <a:t>nhập</a:t>
            </a:r>
            <a:r>
              <a:rPr lang="en-US">
                <a:latin typeface="Lato"/>
                <a:ea typeface="Lato"/>
                <a:cs typeface="Lato"/>
              </a:rPr>
              <a:t> </a:t>
            </a:r>
            <a:r>
              <a:rPr lang="en-US" err="1">
                <a:latin typeface="Lato"/>
                <a:ea typeface="Lato"/>
                <a:cs typeface="Lato"/>
              </a:rPr>
              <a:t>xuất</a:t>
            </a:r>
            <a:r>
              <a:rPr lang="en-US">
                <a:latin typeface="Lato"/>
                <a:ea typeface="Lato"/>
                <a:cs typeface="Lato"/>
              </a:rPr>
              <a:t> excel.</a:t>
            </a:r>
          </a:p>
          <a:p>
            <a:r>
              <a:rPr lang="en-US" err="1">
                <a:latin typeface="Lato"/>
                <a:ea typeface="Lato"/>
                <a:cs typeface="Lato"/>
              </a:rPr>
              <a:t>Thêm</a:t>
            </a:r>
            <a:r>
              <a:rPr lang="en-US">
                <a:latin typeface="Lato"/>
                <a:ea typeface="Lato"/>
                <a:cs typeface="Lato"/>
              </a:rPr>
              <a:t> </a:t>
            </a:r>
            <a:r>
              <a:rPr lang="en-US" err="1">
                <a:latin typeface="Lato"/>
                <a:ea typeface="Lato"/>
                <a:cs typeface="Lato"/>
              </a:rPr>
              <a:t>các</a:t>
            </a:r>
            <a:r>
              <a:rPr lang="en-US">
                <a:latin typeface="Lato"/>
                <a:ea typeface="Lato"/>
                <a:cs typeface="Lato"/>
              </a:rPr>
              <a:t> </a:t>
            </a:r>
            <a:r>
              <a:rPr lang="en-US" err="1">
                <a:latin typeface="Lato"/>
                <a:ea typeface="Lato"/>
                <a:cs typeface="Lato"/>
              </a:rPr>
              <a:t>tính</a:t>
            </a:r>
            <a:r>
              <a:rPr lang="en-US">
                <a:latin typeface="Lato"/>
                <a:ea typeface="Lato"/>
                <a:cs typeface="Lato"/>
              </a:rPr>
              <a:t> </a:t>
            </a:r>
            <a:r>
              <a:rPr lang="en-US" err="1">
                <a:latin typeface="Lato"/>
                <a:ea typeface="Lato"/>
                <a:cs typeface="Lato"/>
              </a:rPr>
              <a:t>năng</a:t>
            </a:r>
            <a:r>
              <a:rPr lang="en-US">
                <a:latin typeface="Lato"/>
                <a:ea typeface="Lato"/>
                <a:cs typeface="Lato"/>
              </a:rPr>
              <a:t> </a:t>
            </a:r>
            <a:r>
              <a:rPr lang="en-US" err="1">
                <a:latin typeface="Lato"/>
                <a:ea typeface="Lato"/>
                <a:cs typeface="Lato"/>
              </a:rPr>
              <a:t>phụ</a:t>
            </a:r>
            <a:r>
              <a:rPr lang="en-US">
                <a:latin typeface="Lato"/>
                <a:ea typeface="Lato"/>
                <a:cs typeface="Lato"/>
              </a:rPr>
              <a:t>:  </a:t>
            </a:r>
            <a:r>
              <a:rPr lang="en-US" err="1">
                <a:latin typeface="Lato"/>
                <a:ea typeface="Lato"/>
                <a:cs typeface="Lato"/>
              </a:rPr>
              <a:t>ví</a:t>
            </a:r>
            <a:r>
              <a:rPr lang="en-US">
                <a:latin typeface="Lato"/>
                <a:ea typeface="Lato"/>
                <a:cs typeface="Lato"/>
              </a:rPr>
              <a:t> </a:t>
            </a:r>
            <a:r>
              <a:rPr lang="en-US" err="1">
                <a:latin typeface="Lato"/>
                <a:ea typeface="Lato"/>
                <a:cs typeface="Lato"/>
              </a:rPr>
              <a:t>dụ</a:t>
            </a:r>
            <a:r>
              <a:rPr lang="en-US">
                <a:latin typeface="Lato"/>
                <a:ea typeface="Lato"/>
                <a:cs typeface="Lato"/>
              </a:rPr>
              <a:t>: Với </a:t>
            </a:r>
            <a:r>
              <a:rPr lang="en-US" err="1">
                <a:latin typeface="Lato"/>
                <a:ea typeface="Lato"/>
                <a:cs typeface="Lato"/>
              </a:rPr>
              <a:t>các</a:t>
            </a:r>
            <a:r>
              <a:rPr lang="en-US">
                <a:latin typeface="Lato"/>
                <a:ea typeface="Lato"/>
                <a:cs typeface="Lato"/>
              </a:rPr>
              <a:t> app </a:t>
            </a:r>
            <a:r>
              <a:rPr lang="en-US" err="1">
                <a:latin typeface="Lato"/>
                <a:ea typeface="Lato"/>
                <a:cs typeface="Lato"/>
              </a:rPr>
              <a:t>dành</a:t>
            </a:r>
            <a:r>
              <a:rPr lang="en-US">
                <a:latin typeface="Lato"/>
                <a:ea typeface="Lato"/>
                <a:cs typeface="Lato"/>
              </a:rPr>
              <a:t> </a:t>
            </a:r>
            <a:r>
              <a:rPr lang="en-US" err="1">
                <a:latin typeface="Lato"/>
                <a:ea typeface="Lato"/>
                <a:cs typeface="Lato"/>
              </a:rPr>
              <a:t>cho</a:t>
            </a:r>
            <a:r>
              <a:rPr lang="en-US">
                <a:latin typeface="Lato"/>
                <a:ea typeface="Lato"/>
                <a:cs typeface="Lato"/>
              </a:rPr>
              <a:t> </a:t>
            </a:r>
            <a:r>
              <a:rPr lang="en-US" err="1">
                <a:latin typeface="Lato"/>
                <a:ea typeface="Lato"/>
                <a:cs typeface="Lato"/>
              </a:rPr>
              <a:t>sinh</a:t>
            </a:r>
            <a:r>
              <a:rPr lang="en-US">
                <a:latin typeface="Lato"/>
                <a:ea typeface="Lato"/>
                <a:cs typeface="Lato"/>
              </a:rPr>
              <a:t> </a:t>
            </a:r>
            <a:r>
              <a:rPr lang="en-US" err="1">
                <a:latin typeface="Lato"/>
                <a:ea typeface="Lato"/>
                <a:cs typeface="Lato"/>
              </a:rPr>
              <a:t>viên</a:t>
            </a:r>
            <a:r>
              <a:rPr lang="en-US">
                <a:latin typeface="Lato"/>
                <a:ea typeface="Lato"/>
                <a:cs typeface="Lato"/>
              </a:rPr>
              <a:t> </a:t>
            </a:r>
            <a:r>
              <a:rPr lang="en-US" err="1">
                <a:latin typeface="Lato"/>
                <a:ea typeface="Lato"/>
                <a:cs typeface="Lato"/>
              </a:rPr>
              <a:t>như</a:t>
            </a:r>
            <a:r>
              <a:rPr lang="en-US">
                <a:latin typeface="Lato"/>
                <a:ea typeface="Lato"/>
                <a:cs typeface="Lato"/>
              </a:rPr>
              <a:t> ICTSV </a:t>
            </a:r>
            <a:r>
              <a:rPr lang="en-US" err="1">
                <a:latin typeface="Lato"/>
                <a:ea typeface="Lato"/>
                <a:cs typeface="Lato"/>
              </a:rPr>
              <a:t>có</a:t>
            </a:r>
            <a:r>
              <a:rPr lang="en-US">
                <a:latin typeface="Lato"/>
                <a:ea typeface="Lato"/>
                <a:cs typeface="Lato"/>
              </a:rPr>
              <a:t> </a:t>
            </a:r>
            <a:r>
              <a:rPr lang="en-US" err="1">
                <a:latin typeface="Lato"/>
                <a:ea typeface="Lato"/>
                <a:cs typeface="Lato"/>
              </a:rPr>
              <a:t>thể</a:t>
            </a:r>
            <a:r>
              <a:rPr lang="en-US">
                <a:latin typeface="Lato"/>
                <a:ea typeface="Lato"/>
                <a:cs typeface="Lato"/>
              </a:rPr>
              <a:t> </a:t>
            </a:r>
            <a:r>
              <a:rPr lang="en-US" err="1">
                <a:latin typeface="Lato"/>
                <a:ea typeface="Lato"/>
                <a:cs typeface="Lato"/>
              </a:rPr>
              <a:t>bổ</a:t>
            </a:r>
            <a:r>
              <a:rPr lang="en-US">
                <a:latin typeface="Lato"/>
                <a:ea typeface="Lato"/>
                <a:cs typeface="Lato"/>
              </a:rPr>
              <a:t> sung </a:t>
            </a:r>
            <a:r>
              <a:rPr lang="en-US" err="1">
                <a:latin typeface="Lato"/>
                <a:ea typeface="Lato"/>
                <a:cs typeface="Lato"/>
              </a:rPr>
              <a:t>tính</a:t>
            </a:r>
            <a:r>
              <a:rPr lang="en-US">
                <a:latin typeface="Lato"/>
                <a:ea typeface="Lato"/>
                <a:cs typeface="Lato"/>
              </a:rPr>
              <a:t> </a:t>
            </a:r>
            <a:r>
              <a:rPr lang="en-US" err="1">
                <a:latin typeface="Lato"/>
                <a:ea typeface="Lato"/>
                <a:cs typeface="Lato"/>
              </a:rPr>
              <a:t>năng</a:t>
            </a:r>
            <a:r>
              <a:rPr lang="en-US">
                <a:latin typeface="Lato"/>
                <a:ea typeface="Lato"/>
                <a:cs typeface="Lato"/>
              </a:rPr>
              <a:t> </a:t>
            </a:r>
            <a:r>
              <a:rPr lang="en-US" err="1">
                <a:latin typeface="Lato"/>
                <a:ea typeface="Lato"/>
                <a:cs typeface="Lato"/>
              </a:rPr>
              <a:t>tối</a:t>
            </a:r>
            <a:r>
              <a:rPr lang="en-US">
                <a:latin typeface="Lato"/>
                <a:ea typeface="Lato"/>
                <a:cs typeface="Lato"/>
              </a:rPr>
              <a:t> </a:t>
            </a:r>
            <a:r>
              <a:rPr lang="en-US" err="1">
                <a:latin typeface="Lato"/>
                <a:ea typeface="Lato"/>
                <a:cs typeface="Lato"/>
              </a:rPr>
              <a:t>ưu</a:t>
            </a:r>
            <a:r>
              <a:rPr lang="en-US">
                <a:latin typeface="Lato"/>
                <a:ea typeface="Lato"/>
                <a:cs typeface="Lato"/>
              </a:rPr>
              <a:t> </a:t>
            </a:r>
            <a:r>
              <a:rPr lang="en-US" err="1">
                <a:latin typeface="Lato"/>
                <a:ea typeface="Lato"/>
                <a:cs typeface="Lato"/>
              </a:rPr>
              <a:t>hóa</a:t>
            </a:r>
            <a:r>
              <a:rPr lang="en-US">
                <a:latin typeface="Lato"/>
                <a:ea typeface="Lato"/>
                <a:cs typeface="Lato"/>
              </a:rPr>
              <a:t> </a:t>
            </a:r>
            <a:r>
              <a:rPr lang="en-US" err="1">
                <a:latin typeface="Lato"/>
                <a:ea typeface="Lato"/>
                <a:cs typeface="Lato"/>
              </a:rPr>
              <a:t>hoạt</a:t>
            </a:r>
            <a:r>
              <a:rPr lang="en-US">
                <a:latin typeface="Lato"/>
                <a:ea typeface="Lato"/>
                <a:cs typeface="Lato"/>
              </a:rPr>
              <a:t> </a:t>
            </a:r>
            <a:r>
              <a:rPr lang="en-US" err="1">
                <a:latin typeface="Lato"/>
                <a:ea typeface="Lato"/>
                <a:cs typeface="Lato"/>
              </a:rPr>
              <a:t>động</a:t>
            </a:r>
            <a:r>
              <a:rPr lang="en-US">
                <a:latin typeface="Lato"/>
                <a:ea typeface="Lato"/>
                <a:cs typeface="Lato"/>
              </a:rPr>
              <a:t> </a:t>
            </a:r>
            <a:r>
              <a:rPr lang="en-US" err="1">
                <a:latin typeface="Lato"/>
                <a:ea typeface="Lato"/>
                <a:cs typeface="Lato"/>
              </a:rPr>
              <a:t>sao</a:t>
            </a:r>
            <a:r>
              <a:rPr lang="en-US">
                <a:latin typeface="Lato"/>
                <a:ea typeface="Lato"/>
                <a:cs typeface="Lato"/>
              </a:rPr>
              <a:t> </a:t>
            </a:r>
            <a:r>
              <a:rPr lang="en-US" err="1">
                <a:latin typeface="Lato"/>
                <a:ea typeface="Lato"/>
                <a:cs typeface="Lato"/>
              </a:rPr>
              <a:t>cho</a:t>
            </a:r>
            <a:r>
              <a:rPr lang="en-US">
                <a:latin typeface="Lato"/>
                <a:ea typeface="Lato"/>
                <a:cs typeface="Lato"/>
              </a:rPr>
              <a:t> </a:t>
            </a:r>
            <a:r>
              <a:rPr lang="en-US" err="1">
                <a:latin typeface="Lato"/>
                <a:ea typeface="Lato"/>
                <a:cs typeface="Lato"/>
              </a:rPr>
              <a:t>sinh</a:t>
            </a:r>
            <a:r>
              <a:rPr lang="en-US">
                <a:latin typeface="Lato"/>
                <a:ea typeface="Lato"/>
                <a:cs typeface="Lato"/>
              </a:rPr>
              <a:t> </a:t>
            </a:r>
            <a:r>
              <a:rPr lang="en-US" err="1">
                <a:latin typeface="Lato"/>
                <a:ea typeface="Lato"/>
                <a:cs typeface="Lato"/>
              </a:rPr>
              <a:t>viên</a:t>
            </a:r>
            <a:r>
              <a:rPr lang="en-US">
                <a:latin typeface="Lato"/>
                <a:ea typeface="Lato"/>
                <a:cs typeface="Lato"/>
              </a:rPr>
              <a:t> </a:t>
            </a:r>
            <a:r>
              <a:rPr lang="en-US" err="1">
                <a:latin typeface="Lato"/>
                <a:ea typeface="Lato"/>
                <a:cs typeface="Lato"/>
              </a:rPr>
              <a:t>có</a:t>
            </a:r>
            <a:r>
              <a:rPr lang="en-US">
                <a:latin typeface="Lato"/>
                <a:ea typeface="Lato"/>
                <a:cs typeface="Lato"/>
              </a:rPr>
              <a:t> </a:t>
            </a:r>
            <a:r>
              <a:rPr lang="en-US" err="1">
                <a:latin typeface="Lato"/>
                <a:ea typeface="Lato"/>
                <a:cs typeface="Lato"/>
              </a:rPr>
              <a:t>thể</a:t>
            </a:r>
            <a:r>
              <a:rPr lang="en-US">
                <a:latin typeface="Lato"/>
                <a:ea typeface="Lato"/>
                <a:cs typeface="Lato"/>
              </a:rPr>
              <a:t> </a:t>
            </a:r>
            <a:r>
              <a:rPr lang="en-US" err="1">
                <a:latin typeface="Lato"/>
                <a:ea typeface="Lato"/>
                <a:cs typeface="Lato"/>
              </a:rPr>
              <a:t>đạt</a:t>
            </a:r>
            <a:r>
              <a:rPr lang="en-US">
                <a:latin typeface="Lato"/>
                <a:ea typeface="Lato"/>
                <a:cs typeface="Lato"/>
              </a:rPr>
              <a:t> </a:t>
            </a:r>
            <a:r>
              <a:rPr lang="en-US" err="1">
                <a:latin typeface="Lato"/>
                <a:ea typeface="Lato"/>
                <a:cs typeface="Lato"/>
              </a:rPr>
              <a:t>nhiều</a:t>
            </a:r>
            <a:r>
              <a:rPr lang="en-US">
                <a:latin typeface="Lato"/>
                <a:ea typeface="Lato"/>
                <a:cs typeface="Lato"/>
              </a:rPr>
              <a:t> </a:t>
            </a:r>
            <a:r>
              <a:rPr lang="en-US" err="1">
                <a:latin typeface="Lato"/>
                <a:ea typeface="Lato"/>
                <a:cs typeface="Lato"/>
              </a:rPr>
              <a:t>điểm</a:t>
            </a:r>
            <a:r>
              <a:rPr lang="en-US">
                <a:latin typeface="Lato"/>
                <a:ea typeface="Lato"/>
                <a:cs typeface="Lato"/>
              </a:rPr>
              <a:t> </a:t>
            </a:r>
            <a:r>
              <a:rPr lang="en-US" err="1">
                <a:latin typeface="Lato"/>
                <a:ea typeface="Lato"/>
                <a:cs typeface="Lato"/>
              </a:rPr>
              <a:t>rèn</a:t>
            </a:r>
            <a:r>
              <a:rPr lang="en-US">
                <a:latin typeface="Lato"/>
                <a:ea typeface="Lato"/>
                <a:cs typeface="Lato"/>
              </a:rPr>
              <a:t> </a:t>
            </a:r>
            <a:r>
              <a:rPr lang="en-US" err="1">
                <a:latin typeface="Lato"/>
                <a:ea typeface="Lato"/>
                <a:cs typeface="Lato"/>
              </a:rPr>
              <a:t>luyện</a:t>
            </a:r>
            <a:r>
              <a:rPr lang="en-US">
                <a:latin typeface="Lato"/>
                <a:ea typeface="Lato"/>
                <a:cs typeface="Lato"/>
              </a:rPr>
              <a:t> </a:t>
            </a:r>
            <a:r>
              <a:rPr lang="en-US" err="1">
                <a:latin typeface="Lato"/>
                <a:ea typeface="Lato"/>
                <a:cs typeface="Lato"/>
              </a:rPr>
              <a:t>nhất</a:t>
            </a:r>
            <a:r>
              <a:rPr lang="en-US">
                <a:latin typeface="Lato"/>
                <a:ea typeface="Lato"/>
                <a:cs typeface="Lato"/>
              </a:rPr>
              <a:t> (</a:t>
            </a:r>
            <a:r>
              <a:rPr lang="en-US" err="1">
                <a:latin typeface="Lato"/>
                <a:ea typeface="Lato"/>
                <a:cs typeface="Lato"/>
              </a:rPr>
              <a:t>DP&amp;Greedy</a:t>
            </a:r>
            <a:r>
              <a:rPr lang="en-US">
                <a:latin typeface="Lato"/>
                <a:ea typeface="Lato"/>
                <a:cs typeface="Lato"/>
              </a:rPr>
              <a:t>) (DP: </a:t>
            </a:r>
            <a:r>
              <a:rPr lang="en-US" err="1">
                <a:latin typeface="Lato"/>
                <a:ea typeface="Lato"/>
                <a:cs typeface="Lato"/>
              </a:rPr>
              <a:t>Tối</a:t>
            </a:r>
            <a:r>
              <a:rPr lang="en-US">
                <a:latin typeface="Lato"/>
                <a:ea typeface="Lato"/>
                <a:cs typeface="Lato"/>
              </a:rPr>
              <a:t> </a:t>
            </a:r>
            <a:r>
              <a:rPr lang="en-US" err="1">
                <a:latin typeface="Lato"/>
                <a:ea typeface="Lato"/>
                <a:cs typeface="Lato"/>
              </a:rPr>
              <a:t>ưu</a:t>
            </a:r>
            <a:r>
              <a:rPr lang="en-US">
                <a:latin typeface="Lato"/>
                <a:ea typeface="Lato"/>
                <a:cs typeface="Lato"/>
              </a:rPr>
              <a:t> </a:t>
            </a:r>
            <a:r>
              <a:rPr lang="en-US" err="1">
                <a:latin typeface="Lato"/>
                <a:ea typeface="Lato"/>
                <a:cs typeface="Lato"/>
              </a:rPr>
              <a:t>hóa</a:t>
            </a:r>
            <a:r>
              <a:rPr lang="en-US">
                <a:latin typeface="Lato"/>
                <a:ea typeface="Lato"/>
                <a:cs typeface="Lato"/>
              </a:rPr>
              <a:t> </a:t>
            </a:r>
            <a:r>
              <a:rPr lang="en-US" err="1">
                <a:latin typeface="Lato"/>
                <a:ea typeface="Lato"/>
                <a:cs typeface="Lato"/>
              </a:rPr>
              <a:t>số</a:t>
            </a:r>
            <a:r>
              <a:rPr lang="en-US">
                <a:latin typeface="Lato"/>
                <a:ea typeface="Lato"/>
                <a:cs typeface="Lato"/>
              </a:rPr>
              <a:t> </a:t>
            </a:r>
            <a:r>
              <a:rPr lang="en-US" err="1">
                <a:latin typeface="Lato"/>
                <a:ea typeface="Lato"/>
                <a:cs typeface="Lato"/>
              </a:rPr>
              <a:t>lượng</a:t>
            </a:r>
            <a:r>
              <a:rPr lang="en-US">
                <a:latin typeface="Lato"/>
                <a:ea typeface="Lato"/>
                <a:cs typeface="Lato"/>
              </a:rPr>
              <a:t> </a:t>
            </a:r>
            <a:r>
              <a:rPr lang="en-US" err="1">
                <a:latin typeface="Lato"/>
                <a:ea typeface="Lato"/>
                <a:cs typeface="Lato"/>
              </a:rPr>
              <a:t>sự</a:t>
            </a:r>
            <a:r>
              <a:rPr lang="en-US">
                <a:latin typeface="Lato"/>
                <a:ea typeface="Lato"/>
                <a:cs typeface="Lato"/>
              </a:rPr>
              <a:t> </a:t>
            </a:r>
            <a:r>
              <a:rPr lang="en-US" err="1">
                <a:latin typeface="Lato"/>
                <a:ea typeface="Lato"/>
                <a:cs typeface="Lato"/>
              </a:rPr>
              <a:t>kiện</a:t>
            </a:r>
            <a:r>
              <a:rPr lang="en-US">
                <a:latin typeface="Lato"/>
                <a:ea typeface="Lato"/>
                <a:cs typeface="Lato"/>
              </a:rPr>
              <a:t> </a:t>
            </a:r>
            <a:r>
              <a:rPr lang="en-US" err="1">
                <a:latin typeface="Lato"/>
                <a:ea typeface="Lato"/>
                <a:cs typeface="Lato"/>
              </a:rPr>
              <a:t>không</a:t>
            </a:r>
            <a:r>
              <a:rPr lang="en-US">
                <a:latin typeface="Lato"/>
                <a:ea typeface="Lato"/>
                <a:cs typeface="Lato"/>
              </a:rPr>
              <a:t> </a:t>
            </a:r>
            <a:r>
              <a:rPr lang="en-US" err="1">
                <a:latin typeface="Lato"/>
                <a:ea typeface="Lato"/>
                <a:cs typeface="Lato"/>
              </a:rPr>
              <a:t>bị</a:t>
            </a:r>
            <a:r>
              <a:rPr lang="en-US">
                <a:latin typeface="Lato"/>
                <a:ea typeface="Lato"/>
                <a:cs typeface="Lato"/>
              </a:rPr>
              <a:t> </a:t>
            </a:r>
            <a:r>
              <a:rPr lang="en-US" err="1">
                <a:latin typeface="Lato"/>
                <a:ea typeface="Lato"/>
                <a:cs typeface="Lato"/>
              </a:rPr>
              <a:t>trùng</a:t>
            </a:r>
            <a:r>
              <a:rPr lang="en-US">
                <a:latin typeface="Lato"/>
                <a:ea typeface="Lato"/>
                <a:cs typeface="Lato"/>
              </a:rPr>
              <a:t> </a:t>
            </a:r>
            <a:r>
              <a:rPr lang="en-US" err="1">
                <a:latin typeface="Lato"/>
                <a:ea typeface="Lato"/>
                <a:cs typeface="Lato"/>
              </a:rPr>
              <a:t>lập</a:t>
            </a:r>
            <a:r>
              <a:rPr lang="en-US">
                <a:latin typeface="Lato"/>
                <a:ea typeface="Lato"/>
                <a:cs typeface="Lato"/>
              </a:rPr>
              <a:t> </a:t>
            </a:r>
            <a:r>
              <a:rPr lang="en-US" err="1">
                <a:latin typeface="Lato"/>
                <a:ea typeface="Lato"/>
                <a:cs typeface="Lato"/>
              </a:rPr>
              <a:t>với</a:t>
            </a:r>
            <a:r>
              <a:rPr lang="en-US">
                <a:latin typeface="Lato"/>
                <a:ea typeface="Lato"/>
                <a:cs typeface="Lato"/>
              </a:rPr>
              <a:t> </a:t>
            </a:r>
            <a:r>
              <a:rPr lang="en-US" err="1">
                <a:latin typeface="Lato"/>
                <a:ea typeface="Lato"/>
                <a:cs typeface="Lato"/>
              </a:rPr>
              <a:t>lịch</a:t>
            </a:r>
            <a:r>
              <a:rPr lang="en-US">
                <a:latin typeface="Lato"/>
                <a:ea typeface="Lato"/>
                <a:cs typeface="Lato"/>
              </a:rPr>
              <a:t> </a:t>
            </a:r>
            <a:r>
              <a:rPr lang="en-US" err="1">
                <a:latin typeface="Lato"/>
                <a:ea typeface="Lato"/>
                <a:cs typeface="Lato"/>
              </a:rPr>
              <a:t>học</a:t>
            </a:r>
            <a:r>
              <a:rPr lang="en-US">
                <a:latin typeface="Lato"/>
                <a:ea typeface="Lato"/>
                <a:cs typeface="Lato"/>
              </a:rPr>
              <a:t> </a:t>
            </a:r>
            <a:r>
              <a:rPr lang="en-US" err="1">
                <a:latin typeface="Lato"/>
                <a:ea typeface="Lato"/>
                <a:cs typeface="Lato"/>
              </a:rPr>
              <a:t>hoặc</a:t>
            </a:r>
            <a:r>
              <a:rPr lang="en-US">
                <a:latin typeface="Lato"/>
                <a:ea typeface="Lato"/>
                <a:cs typeface="Lato"/>
              </a:rPr>
              <a:t> </a:t>
            </a:r>
            <a:r>
              <a:rPr lang="en-US" err="1">
                <a:latin typeface="Lato"/>
                <a:ea typeface="Lato"/>
                <a:cs typeface="Lato"/>
              </a:rPr>
              <a:t>tối</a:t>
            </a:r>
            <a:r>
              <a:rPr lang="en-US">
                <a:latin typeface="Lato"/>
                <a:ea typeface="Lato"/>
                <a:cs typeface="Lato"/>
              </a:rPr>
              <a:t> </a:t>
            </a:r>
            <a:r>
              <a:rPr lang="en-US" err="1">
                <a:latin typeface="Lato"/>
                <a:ea typeface="Lato"/>
                <a:cs typeface="Lato"/>
              </a:rPr>
              <a:t>ưu</a:t>
            </a:r>
            <a:r>
              <a:rPr lang="en-US">
                <a:latin typeface="Lato"/>
                <a:ea typeface="Lato"/>
                <a:cs typeface="Lato"/>
              </a:rPr>
              <a:t> </a:t>
            </a:r>
            <a:r>
              <a:rPr lang="en-US" err="1">
                <a:latin typeface="Lato"/>
                <a:ea typeface="Lato"/>
                <a:cs typeface="Lato"/>
              </a:rPr>
              <a:t>hóa</a:t>
            </a:r>
            <a:r>
              <a:rPr lang="en-US">
                <a:latin typeface="Lato"/>
                <a:ea typeface="Lato"/>
                <a:cs typeface="Lato"/>
              </a:rPr>
              <a:t> </a:t>
            </a:r>
            <a:r>
              <a:rPr lang="en-US" err="1">
                <a:latin typeface="Lato"/>
                <a:ea typeface="Lato"/>
                <a:cs typeface="Lato"/>
              </a:rPr>
              <a:t>trọng</a:t>
            </a:r>
            <a:r>
              <a:rPr lang="en-US">
                <a:latin typeface="Lato"/>
                <a:ea typeface="Lato"/>
                <a:cs typeface="Lato"/>
              </a:rPr>
              <a:t> </a:t>
            </a:r>
            <a:r>
              <a:rPr lang="en-US" err="1">
                <a:latin typeface="Lato"/>
                <a:ea typeface="Lato"/>
                <a:cs typeface="Lato"/>
              </a:rPr>
              <a:t>số</a:t>
            </a:r>
            <a:r>
              <a:rPr lang="en-US">
                <a:latin typeface="Lato"/>
                <a:ea typeface="Lato"/>
                <a:cs typeface="Lato"/>
              </a:rPr>
              <a:t>( </a:t>
            </a:r>
            <a:r>
              <a:rPr lang="en-US" err="1">
                <a:latin typeface="Lato"/>
                <a:ea typeface="Lato"/>
                <a:cs typeface="Lato"/>
              </a:rPr>
              <a:t>vd</a:t>
            </a:r>
            <a:r>
              <a:rPr lang="en-US">
                <a:latin typeface="Lato"/>
                <a:ea typeface="Lato"/>
                <a:cs typeface="Lato"/>
              </a:rPr>
              <a:t> </a:t>
            </a:r>
            <a:r>
              <a:rPr lang="en-US" err="1">
                <a:latin typeface="Lato"/>
                <a:ea typeface="Lato"/>
                <a:cs typeface="Lato"/>
              </a:rPr>
              <a:t>lịch</a:t>
            </a:r>
            <a:r>
              <a:rPr lang="en-US">
                <a:latin typeface="Lato"/>
                <a:ea typeface="Lato"/>
                <a:cs typeface="Lato"/>
              </a:rPr>
              <a:t> </a:t>
            </a:r>
            <a:r>
              <a:rPr lang="en-US" err="1">
                <a:latin typeface="Lato"/>
                <a:ea typeface="Lato"/>
                <a:cs typeface="Lato"/>
              </a:rPr>
              <a:t>sự</a:t>
            </a:r>
            <a:r>
              <a:rPr lang="en-US">
                <a:latin typeface="Lato"/>
                <a:ea typeface="Lato"/>
                <a:cs typeface="Lato"/>
              </a:rPr>
              <a:t> </a:t>
            </a:r>
            <a:r>
              <a:rPr lang="en-US" err="1">
                <a:latin typeface="Lato"/>
                <a:ea typeface="Lato"/>
                <a:cs typeface="Lato"/>
              </a:rPr>
              <a:t>kiện</a:t>
            </a:r>
            <a:r>
              <a:rPr lang="en-US">
                <a:latin typeface="Lato"/>
                <a:ea typeface="Lato"/>
                <a:cs typeface="Lato"/>
              </a:rPr>
              <a:t> </a:t>
            </a:r>
            <a:r>
              <a:rPr lang="en-US" err="1">
                <a:latin typeface="Lato"/>
                <a:ea typeface="Lato"/>
                <a:cs typeface="Lato"/>
              </a:rPr>
              <a:t>quan</a:t>
            </a:r>
            <a:r>
              <a:rPr lang="en-US">
                <a:latin typeface="Lato"/>
                <a:ea typeface="Lato"/>
                <a:cs typeface="Lato"/>
              </a:rPr>
              <a:t> </a:t>
            </a:r>
            <a:r>
              <a:rPr lang="en-US" err="1">
                <a:latin typeface="Lato"/>
                <a:ea typeface="Lato"/>
                <a:cs typeface="Lato"/>
              </a:rPr>
              <a:t>trọng</a:t>
            </a:r>
            <a:r>
              <a:rPr lang="en-US">
                <a:latin typeface="Lato"/>
                <a:ea typeface="Lato"/>
                <a:cs typeface="Lato"/>
              </a:rPr>
              <a:t> </a:t>
            </a:r>
            <a:r>
              <a:rPr lang="en-US" err="1">
                <a:latin typeface="Lato"/>
                <a:ea typeface="Lato"/>
                <a:cs typeface="Lato"/>
              </a:rPr>
              <a:t>hơn</a:t>
            </a:r>
            <a:r>
              <a:rPr lang="en-US">
                <a:latin typeface="Lato"/>
                <a:ea typeface="Lato"/>
                <a:cs typeface="Lato"/>
              </a:rPr>
              <a:t> </a:t>
            </a:r>
            <a:r>
              <a:rPr lang="en-US" err="1">
                <a:latin typeface="Lato"/>
                <a:ea typeface="Lato"/>
                <a:cs typeface="Lato"/>
              </a:rPr>
              <a:t>lịch</a:t>
            </a:r>
            <a:r>
              <a:rPr lang="en-US">
                <a:latin typeface="Lato"/>
                <a:ea typeface="Lato"/>
                <a:cs typeface="Lato"/>
              </a:rPr>
              <a:t> </a:t>
            </a:r>
            <a:r>
              <a:rPr lang="en-US" err="1">
                <a:latin typeface="Lato"/>
                <a:ea typeface="Lato"/>
                <a:cs typeface="Lato"/>
              </a:rPr>
              <a:t>học</a:t>
            </a:r>
            <a:r>
              <a:rPr lang="en-US">
                <a:latin typeface="Lato"/>
                <a:ea typeface="Lato"/>
                <a:cs typeface="Lato"/>
              </a:rPr>
              <a:t>))</a:t>
            </a:r>
          </a:p>
          <a:p>
            <a:endParaRPr lang="en-US" b="1">
              <a:ea typeface="Calibri"/>
              <a:cs typeface="Calibri"/>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7613336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THANK YOU !</a:t>
            </a:r>
          </a:p>
        </p:txBody>
      </p:sp>
    </p:spTree>
    <p:extLst>
      <p:ext uri="{BB962C8B-B14F-4D97-AF65-F5344CB8AC3E}">
        <p14:creationId xmlns:p14="http://schemas.microsoft.com/office/powerpoint/2010/main" val="283053568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8229742" cy="848792"/>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err="1">
                <a:latin typeface="Times New Roman"/>
                <a:ea typeface="Lato"/>
                <a:cs typeface="Lato"/>
              </a:rPr>
              <a:t>Bài</a:t>
            </a:r>
            <a:r>
              <a:rPr lang="en-US" sz="2800">
                <a:latin typeface="Times New Roman"/>
                <a:ea typeface="Lato"/>
                <a:cs typeface="Lato"/>
              </a:rPr>
              <a:t> </a:t>
            </a:r>
            <a:r>
              <a:rPr lang="en-US" sz="2800" err="1">
                <a:latin typeface="Times New Roman"/>
                <a:ea typeface="Lato"/>
                <a:cs typeface="Lato"/>
              </a:rPr>
              <a:t>tập</a:t>
            </a:r>
            <a:r>
              <a:rPr lang="en-US" sz="2800">
                <a:latin typeface="Times New Roman"/>
                <a:ea typeface="Lato"/>
                <a:cs typeface="Lato"/>
              </a:rPr>
              <a:t> </a:t>
            </a:r>
            <a:r>
              <a:rPr lang="en-US" sz="2800" err="1">
                <a:latin typeface="Times New Roman"/>
                <a:ea typeface="Lato"/>
                <a:cs typeface="Lato"/>
              </a:rPr>
              <a:t>lớn</a:t>
            </a:r>
            <a:r>
              <a:rPr lang="en-US" sz="2800">
                <a:latin typeface="Times New Roman"/>
                <a:ea typeface="Lato"/>
                <a:cs typeface="Lato"/>
              </a:rPr>
              <a:t> </a:t>
            </a:r>
            <a:r>
              <a:rPr lang="en-US" sz="2800" err="1">
                <a:latin typeface="Times New Roman"/>
                <a:ea typeface="Lato"/>
                <a:cs typeface="Lato"/>
              </a:rPr>
              <a:t>môn</a:t>
            </a:r>
            <a:r>
              <a:rPr lang="en-US" sz="2800">
                <a:latin typeface="Times New Roman"/>
                <a:ea typeface="Lato"/>
                <a:cs typeface="Lato"/>
              </a:rPr>
              <a:t> </a:t>
            </a:r>
            <a:r>
              <a:rPr lang="en-US" sz="2800" err="1">
                <a:latin typeface="Times New Roman"/>
                <a:ea typeface="Lato"/>
                <a:cs typeface="Lato"/>
              </a:rPr>
              <a:t>cấu</a:t>
            </a:r>
            <a:r>
              <a:rPr lang="en-US" sz="2800">
                <a:latin typeface="Times New Roman"/>
                <a:ea typeface="Lato"/>
                <a:cs typeface="Lato"/>
              </a:rPr>
              <a:t> </a:t>
            </a:r>
            <a:r>
              <a:rPr lang="en-US" sz="2800" err="1">
                <a:latin typeface="Times New Roman"/>
                <a:ea typeface="Lato"/>
                <a:cs typeface="Lato"/>
              </a:rPr>
              <a:t>trúc</a:t>
            </a:r>
            <a:r>
              <a:rPr lang="en-US" sz="2800">
                <a:latin typeface="Times New Roman"/>
                <a:ea typeface="Lato"/>
                <a:cs typeface="Lato"/>
              </a:rPr>
              <a:t> </a:t>
            </a:r>
            <a:r>
              <a:rPr lang="en-US" sz="2800" err="1">
                <a:latin typeface="Times New Roman"/>
                <a:ea typeface="Lato"/>
                <a:cs typeface="Lato"/>
              </a:rPr>
              <a:t>dữ</a:t>
            </a:r>
            <a:r>
              <a:rPr lang="en-US" sz="2800">
                <a:latin typeface="Times New Roman"/>
                <a:ea typeface="Lato"/>
                <a:cs typeface="Lato"/>
              </a:rPr>
              <a:t> </a:t>
            </a:r>
            <a:r>
              <a:rPr lang="en-US" sz="2800" err="1">
                <a:latin typeface="Times New Roman"/>
                <a:ea typeface="Lato"/>
                <a:cs typeface="Lato"/>
              </a:rPr>
              <a:t>liệu</a:t>
            </a:r>
            <a:r>
              <a:rPr lang="en-US" sz="2800">
                <a:latin typeface="Times New Roman"/>
                <a:ea typeface="Lato"/>
                <a:cs typeface="Lato"/>
              </a:rPr>
              <a:t> </a:t>
            </a:r>
            <a:r>
              <a:rPr lang="en-US" sz="2800" err="1">
                <a:latin typeface="Times New Roman"/>
                <a:ea typeface="Lato"/>
                <a:cs typeface="Lato"/>
              </a:rPr>
              <a:t>và</a:t>
            </a:r>
            <a:r>
              <a:rPr lang="en-US" sz="2800">
                <a:latin typeface="Times New Roman"/>
                <a:ea typeface="Lato"/>
                <a:cs typeface="Lato"/>
              </a:rPr>
              <a:t> </a:t>
            </a:r>
            <a:r>
              <a:rPr lang="en-US" sz="2800" err="1">
                <a:latin typeface="Times New Roman"/>
                <a:ea typeface="Lato"/>
                <a:cs typeface="Lato"/>
              </a:rPr>
              <a:t>giải</a:t>
            </a:r>
            <a:r>
              <a:rPr lang="en-US" sz="2800">
                <a:latin typeface="Times New Roman"/>
                <a:ea typeface="Lato"/>
                <a:cs typeface="Lato"/>
              </a:rPr>
              <a:t> </a:t>
            </a:r>
            <a:r>
              <a:rPr lang="en-US" sz="2800" err="1">
                <a:latin typeface="Times New Roman"/>
                <a:ea typeface="Lato"/>
                <a:cs typeface="Lato"/>
              </a:rPr>
              <a:t>thuật</a:t>
            </a:r>
            <a:endParaRPr lang="en-US" sz="2800" err="1">
              <a:latin typeface="Times New Roman"/>
            </a:endParaRP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err="1">
                <a:latin typeface="Lato"/>
                <a:ea typeface="Lato"/>
                <a:cs typeface="Lato"/>
              </a:rPr>
              <a:t>Đề</a:t>
            </a:r>
            <a:r>
              <a:rPr lang="en-US" sz="2800" b="0">
                <a:latin typeface="Lato"/>
                <a:ea typeface="Lato"/>
                <a:cs typeface="Lato"/>
              </a:rPr>
              <a:t> </a:t>
            </a:r>
            <a:r>
              <a:rPr lang="en-US" sz="2800" b="0" err="1">
                <a:latin typeface="Lato"/>
                <a:ea typeface="Lato"/>
                <a:cs typeface="Lato"/>
              </a:rPr>
              <a:t>tài</a:t>
            </a:r>
            <a:r>
              <a:rPr lang="en-US" sz="2800" b="0">
                <a:latin typeface="Lato"/>
                <a:ea typeface="Lato"/>
                <a:cs typeface="Lato"/>
              </a:rPr>
              <a:t> : Quản </a:t>
            </a:r>
            <a:r>
              <a:rPr lang="en-US" sz="2800" b="0" err="1">
                <a:latin typeface="Lato"/>
                <a:ea typeface="Lato"/>
                <a:cs typeface="Lato"/>
              </a:rPr>
              <a:t>lí</a:t>
            </a:r>
            <a:r>
              <a:rPr lang="en-US" sz="2800" b="0">
                <a:latin typeface="Lato"/>
                <a:ea typeface="Lato"/>
                <a:cs typeface="Lato"/>
              </a:rPr>
              <a:t> </a:t>
            </a:r>
            <a:r>
              <a:rPr lang="en-US" sz="2800" b="0" err="1">
                <a:latin typeface="Lato"/>
                <a:ea typeface="Lato"/>
                <a:cs typeface="Lato"/>
              </a:rPr>
              <a:t>hoạt</a:t>
            </a:r>
            <a:r>
              <a:rPr lang="en-US" sz="2800" b="0">
                <a:latin typeface="Lato"/>
                <a:ea typeface="Lato"/>
                <a:cs typeface="Lato"/>
              </a:rPr>
              <a:t> </a:t>
            </a:r>
            <a:r>
              <a:rPr lang="en-US" sz="2800" b="0" err="1">
                <a:latin typeface="Lato"/>
                <a:ea typeface="Lato"/>
                <a:cs typeface="Lato"/>
              </a:rPr>
              <a:t>động</a:t>
            </a:r>
            <a:r>
              <a:rPr lang="en-US" sz="2800" b="0">
                <a:latin typeface="Lato"/>
                <a:ea typeface="Lato"/>
                <a:cs typeface="Lato"/>
              </a:rPr>
              <a:t> </a:t>
            </a:r>
            <a:r>
              <a:rPr lang="en-US" sz="2800" b="0" err="1">
                <a:latin typeface="Lato"/>
                <a:ea typeface="Lato"/>
                <a:cs typeface="Lato"/>
              </a:rPr>
              <a:t>của</a:t>
            </a:r>
            <a:r>
              <a:rPr lang="en-US" sz="2800" b="0">
                <a:latin typeface="Lato"/>
                <a:ea typeface="Lato"/>
                <a:cs typeface="Lato"/>
              </a:rPr>
              <a:t> </a:t>
            </a:r>
            <a:r>
              <a:rPr lang="en-US" sz="2800" b="0" err="1">
                <a:latin typeface="Lato"/>
                <a:ea typeface="Lato"/>
                <a:cs typeface="Lato"/>
              </a:rPr>
              <a:t>sinh</a:t>
            </a:r>
            <a:r>
              <a:rPr lang="en-US" sz="2800" b="0">
                <a:latin typeface="Lato"/>
                <a:ea typeface="Lato"/>
                <a:cs typeface="Lato"/>
              </a:rPr>
              <a:t> </a:t>
            </a:r>
            <a:r>
              <a:rPr lang="en-US" sz="2800" b="0" err="1">
                <a:latin typeface="Lato"/>
                <a:ea typeface="Lato"/>
                <a:cs typeface="Lato"/>
              </a:rPr>
              <a:t>viên</a:t>
            </a:r>
            <a:r>
              <a:rPr lang="en-US" sz="2800" b="0">
                <a:latin typeface="Lato"/>
                <a:ea typeface="Lato"/>
                <a:cs typeface="Lato"/>
              </a:rPr>
              <a:t> </a:t>
            </a:r>
            <a:endParaRPr lang="en-US" sz="2800" b="0"/>
          </a:p>
          <a:p>
            <a:endParaRPr lang="en-US" sz="2800" b="0"/>
          </a:p>
          <a:p>
            <a:endParaRPr lang="en-US" sz="2800" b="0"/>
          </a:p>
        </p:txBody>
      </p:sp>
    </p:spTree>
    <p:extLst>
      <p:ext uri="{BB962C8B-B14F-4D97-AF65-F5344CB8AC3E}">
        <p14:creationId xmlns:p14="http://schemas.microsoft.com/office/powerpoint/2010/main" val="74317291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lIns="91440" tIns="45720" rIns="91440" bIns="45720" anchor="t"/>
          <a:lstStyle/>
          <a:p>
            <a:r>
              <a:rPr lang="en-US" err="1">
                <a:latin typeface="Lato"/>
                <a:ea typeface="Lato"/>
                <a:cs typeface="Lato"/>
              </a:rPr>
              <a:t>Mục</a:t>
            </a:r>
            <a:r>
              <a:rPr lang="en-US">
                <a:latin typeface="Lato"/>
                <a:ea typeface="Lato"/>
                <a:cs typeface="Lato"/>
              </a:rPr>
              <a:t> </a:t>
            </a:r>
            <a:r>
              <a:rPr lang="en-US" err="1">
                <a:latin typeface="Lato"/>
                <a:ea typeface="Lato"/>
                <a:cs typeface="Lato"/>
              </a:rPr>
              <a:t>lục</a:t>
            </a:r>
            <a:r>
              <a:rPr lang="en-US">
                <a:latin typeface="Lato"/>
                <a:ea typeface="Lato"/>
                <a:cs typeface="Lato"/>
              </a:rPr>
              <a:t>:</a:t>
            </a:r>
            <a:endParaRPr lang="en-US"/>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107838" y="974597"/>
            <a:ext cx="6382239" cy="5284343"/>
          </a:xfrm>
        </p:spPr>
        <p:txBody>
          <a:bodyPr lIns="91440" tIns="45720" rIns="91440" bIns="45720" anchor="ctr"/>
          <a:lstStyle/>
          <a:p>
            <a:pPr marL="514350" indent="-514350">
              <a:buAutoNum type="arabicPeriod"/>
            </a:pPr>
            <a:r>
              <a:rPr lang="en-US" err="1">
                <a:latin typeface="Lato"/>
                <a:ea typeface="Lato"/>
                <a:cs typeface="Lato"/>
              </a:rPr>
              <a:t>Giới</a:t>
            </a:r>
            <a:r>
              <a:rPr lang="en-US">
                <a:latin typeface="Lato"/>
                <a:ea typeface="Lato"/>
                <a:cs typeface="Lato"/>
              </a:rPr>
              <a:t> </a:t>
            </a:r>
            <a:r>
              <a:rPr lang="en-US" err="1">
                <a:latin typeface="Lato"/>
                <a:ea typeface="Lato"/>
                <a:cs typeface="Lato"/>
              </a:rPr>
              <a:t>thiệu</a:t>
            </a:r>
            <a:r>
              <a:rPr lang="en-US">
                <a:latin typeface="Lato"/>
                <a:ea typeface="Lato"/>
                <a:cs typeface="Lato"/>
              </a:rPr>
              <a:t> </a:t>
            </a:r>
            <a:r>
              <a:rPr lang="en-US" err="1">
                <a:latin typeface="Lato"/>
                <a:ea typeface="Lato"/>
                <a:cs typeface="Lato"/>
              </a:rPr>
              <a:t>bài</a:t>
            </a:r>
            <a:r>
              <a:rPr lang="en-US">
                <a:latin typeface="Lato"/>
                <a:ea typeface="Lato"/>
                <a:cs typeface="Lato"/>
              </a:rPr>
              <a:t> </a:t>
            </a:r>
            <a:r>
              <a:rPr lang="en-US" err="1">
                <a:latin typeface="Lato"/>
                <a:ea typeface="Lato"/>
                <a:cs typeface="Lato"/>
              </a:rPr>
              <a:t>toán</a:t>
            </a:r>
            <a:r>
              <a:rPr lang="en-US">
                <a:latin typeface="Lato"/>
                <a:ea typeface="Lato"/>
                <a:cs typeface="Lato"/>
              </a:rPr>
              <a:t>.</a:t>
            </a:r>
            <a:endParaRPr lang="en-US"/>
          </a:p>
          <a:p>
            <a:pPr marL="514350" indent="-514350">
              <a:buAutoNum type="arabicPeriod"/>
            </a:pPr>
            <a:r>
              <a:rPr lang="en-US" err="1">
                <a:latin typeface="Lato"/>
                <a:ea typeface="Lato"/>
                <a:cs typeface="Lato"/>
              </a:rPr>
              <a:t>Giới</a:t>
            </a:r>
            <a:r>
              <a:rPr lang="en-US">
                <a:latin typeface="Lato"/>
                <a:ea typeface="Lato"/>
                <a:cs typeface="Lato"/>
              </a:rPr>
              <a:t> </a:t>
            </a:r>
            <a:r>
              <a:rPr lang="en-US" err="1">
                <a:latin typeface="Lato"/>
                <a:ea typeface="Lato"/>
                <a:cs typeface="Lato"/>
              </a:rPr>
              <a:t>thiệu</a:t>
            </a:r>
            <a:r>
              <a:rPr lang="en-US">
                <a:latin typeface="Lato"/>
                <a:ea typeface="Lato"/>
                <a:cs typeface="Lato"/>
              </a:rPr>
              <a:t> </a:t>
            </a:r>
            <a:r>
              <a:rPr lang="en-US" err="1">
                <a:latin typeface="Lato"/>
                <a:ea typeface="Lato"/>
                <a:cs typeface="Lato"/>
              </a:rPr>
              <a:t>thành</a:t>
            </a:r>
            <a:r>
              <a:rPr lang="en-US">
                <a:latin typeface="Lato"/>
                <a:ea typeface="Lato"/>
                <a:cs typeface="Lato"/>
              </a:rPr>
              <a:t> </a:t>
            </a:r>
            <a:r>
              <a:rPr lang="en-US" err="1">
                <a:latin typeface="Lato"/>
                <a:ea typeface="Lato"/>
                <a:cs typeface="Lato"/>
              </a:rPr>
              <a:t>viên</a:t>
            </a:r>
            <a:r>
              <a:rPr lang="en-US">
                <a:latin typeface="Lato"/>
                <a:ea typeface="Lato"/>
                <a:cs typeface="Lato"/>
              </a:rPr>
              <a:t>.</a:t>
            </a:r>
          </a:p>
          <a:p>
            <a:pPr marL="514350" indent="-514350">
              <a:buAutoNum type="arabicPeriod"/>
            </a:pPr>
            <a:r>
              <a:rPr lang="en-US">
                <a:latin typeface="Lato"/>
                <a:ea typeface="Lato"/>
                <a:cs typeface="Lato"/>
              </a:rPr>
              <a:t>Phương </a:t>
            </a:r>
            <a:r>
              <a:rPr lang="en-US" err="1">
                <a:latin typeface="Lato"/>
                <a:ea typeface="Lato"/>
                <a:cs typeface="Lato"/>
              </a:rPr>
              <a:t>pháp</a:t>
            </a:r>
            <a:r>
              <a:rPr lang="en-US">
                <a:latin typeface="Lato"/>
                <a:ea typeface="Lato"/>
                <a:cs typeface="Lato"/>
              </a:rPr>
              <a:t> </a:t>
            </a:r>
            <a:r>
              <a:rPr lang="en-US" err="1">
                <a:latin typeface="Lato"/>
                <a:ea typeface="Lato"/>
                <a:cs typeface="Lato"/>
              </a:rPr>
              <a:t>giải</a:t>
            </a:r>
            <a:r>
              <a:rPr lang="en-US">
                <a:latin typeface="Lato"/>
                <a:ea typeface="Lato"/>
                <a:cs typeface="Lato"/>
              </a:rPr>
              <a:t> </a:t>
            </a:r>
            <a:r>
              <a:rPr lang="en-US" err="1">
                <a:latin typeface="Lato"/>
                <a:ea typeface="Lato"/>
                <a:cs typeface="Lato"/>
              </a:rPr>
              <a:t>quyết</a:t>
            </a:r>
            <a:r>
              <a:rPr lang="en-US">
                <a:latin typeface="Lato"/>
                <a:ea typeface="Lato"/>
                <a:cs typeface="Lato"/>
              </a:rPr>
              <a:t>.</a:t>
            </a:r>
          </a:p>
          <a:p>
            <a:pPr marL="514350" indent="-514350">
              <a:buAutoNum type="arabicPeriod"/>
            </a:pPr>
            <a:r>
              <a:rPr lang="en-US" err="1">
                <a:latin typeface="Lato"/>
                <a:ea typeface="Lato"/>
                <a:cs typeface="Lato"/>
              </a:rPr>
              <a:t>Kết</a:t>
            </a:r>
            <a:r>
              <a:rPr lang="en-US">
                <a:latin typeface="Lato"/>
                <a:ea typeface="Lato"/>
                <a:cs typeface="Lato"/>
              </a:rPr>
              <a:t> </a:t>
            </a:r>
            <a:r>
              <a:rPr lang="en-US" err="1">
                <a:latin typeface="Lato"/>
                <a:ea typeface="Lato"/>
                <a:cs typeface="Lato"/>
              </a:rPr>
              <a:t>quả</a:t>
            </a:r>
            <a:r>
              <a:rPr lang="en-US">
                <a:latin typeface="Lato"/>
                <a:ea typeface="Lato"/>
                <a:cs typeface="Lato"/>
              </a:rPr>
              <a:t> </a:t>
            </a:r>
            <a:r>
              <a:rPr lang="en-US" err="1">
                <a:latin typeface="Lato"/>
                <a:ea typeface="Lato"/>
                <a:cs typeface="Lato"/>
              </a:rPr>
              <a:t>thực</a:t>
            </a:r>
            <a:r>
              <a:rPr lang="en-US">
                <a:latin typeface="Lato"/>
                <a:ea typeface="Lato"/>
                <a:cs typeface="Lato"/>
              </a:rPr>
              <a:t> </a:t>
            </a:r>
            <a:r>
              <a:rPr lang="en-US" err="1">
                <a:latin typeface="Lato"/>
                <a:ea typeface="Lato"/>
                <a:cs typeface="Lato"/>
              </a:rPr>
              <a:t>nghiệm</a:t>
            </a:r>
            <a:r>
              <a:rPr lang="en-US">
                <a:latin typeface="Lato"/>
                <a:ea typeface="Lato"/>
                <a:cs typeface="Lato"/>
              </a:rPr>
              <a:t>.</a:t>
            </a:r>
            <a:endParaRPr lang="en-US"/>
          </a:p>
          <a:p>
            <a:pPr marL="514350" indent="-514350">
              <a:buAutoNum type="arabicPeriod"/>
            </a:pPr>
            <a:r>
              <a:rPr lang="en-US" err="1">
                <a:latin typeface="Lato"/>
                <a:ea typeface="Lato"/>
                <a:cs typeface="Lato"/>
              </a:rPr>
              <a:t>Kết</a:t>
            </a:r>
            <a:r>
              <a:rPr lang="en-US">
                <a:latin typeface="Lato"/>
                <a:ea typeface="Lato"/>
                <a:cs typeface="Lato"/>
              </a:rPr>
              <a:t> </a:t>
            </a:r>
            <a:r>
              <a:rPr lang="en-US" err="1">
                <a:latin typeface="Lato"/>
                <a:ea typeface="Lato"/>
                <a:cs typeface="Lato"/>
              </a:rPr>
              <a:t>luận</a:t>
            </a:r>
            <a:r>
              <a:rPr lang="en-US">
                <a:latin typeface="Lato"/>
                <a:ea typeface="Lato"/>
                <a:cs typeface="Lato"/>
              </a:rPr>
              <a:t>.</a:t>
            </a:r>
            <a:endParaRPr lang="en-US"/>
          </a:p>
        </p:txBody>
      </p:sp>
    </p:spTree>
    <p:extLst>
      <p:ext uri="{BB962C8B-B14F-4D97-AF65-F5344CB8AC3E}">
        <p14:creationId xmlns:p14="http://schemas.microsoft.com/office/powerpoint/2010/main" val="29236401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lIns="91440" tIns="45720" rIns="91440" bIns="45720" anchor="t"/>
          <a:lstStyle/>
          <a:p>
            <a:pPr marL="514350" indent="-514350">
              <a:buAutoNum type="arabicPeriod"/>
            </a:pPr>
            <a:r>
              <a:rPr lang="en-US" err="1">
                <a:latin typeface="Lato"/>
                <a:ea typeface="Lato"/>
                <a:cs typeface="Lato"/>
              </a:rPr>
              <a:t>Giới</a:t>
            </a:r>
            <a:r>
              <a:rPr lang="en-US">
                <a:latin typeface="Lato"/>
                <a:ea typeface="Lato"/>
                <a:cs typeface="Lato"/>
              </a:rPr>
              <a:t> </a:t>
            </a:r>
            <a:r>
              <a:rPr lang="en-US" err="1">
                <a:latin typeface="Lato"/>
                <a:ea typeface="Lato"/>
                <a:cs typeface="Lato"/>
              </a:rPr>
              <a:t>thiệu</a:t>
            </a:r>
            <a:r>
              <a:rPr lang="en-US">
                <a:latin typeface="Lato"/>
                <a:ea typeface="Lato"/>
                <a:cs typeface="Lato"/>
              </a:rPr>
              <a:t> </a:t>
            </a:r>
            <a:r>
              <a:rPr lang="en-US" err="1">
                <a:latin typeface="Lato"/>
                <a:ea typeface="Lato"/>
                <a:cs typeface="Lato"/>
              </a:rPr>
              <a:t>bài</a:t>
            </a:r>
            <a:r>
              <a:rPr lang="en-US">
                <a:latin typeface="Lato"/>
                <a:ea typeface="Lato"/>
                <a:cs typeface="Lato"/>
              </a:rPr>
              <a:t> </a:t>
            </a:r>
            <a:r>
              <a:rPr lang="en-US" err="1">
                <a:latin typeface="Lato"/>
                <a:ea typeface="Lato"/>
                <a:cs typeface="Lato"/>
              </a:rPr>
              <a:t>toán</a:t>
            </a:r>
            <a:endParaRPr lang="en-US" err="1"/>
          </a:p>
        </p:txBody>
      </p:sp>
      <p:graphicFrame>
        <p:nvGraphicFramePr>
          <p:cNvPr id="7" name="Table 6">
            <a:extLst>
              <a:ext uri="{FF2B5EF4-FFF2-40B4-BE49-F238E27FC236}">
                <a16:creationId xmlns:a16="http://schemas.microsoft.com/office/drawing/2014/main" id="{AA98C375-6EED-9607-CAD9-5848FA644AEB}"/>
              </a:ext>
            </a:extLst>
          </p:cNvPr>
          <p:cNvGraphicFramePr>
            <a:graphicFrameLocks noGrp="1"/>
          </p:cNvGraphicFramePr>
          <p:nvPr>
            <p:extLst>
              <p:ext uri="{D42A27DB-BD31-4B8C-83A1-F6EECF244321}">
                <p14:modId xmlns:p14="http://schemas.microsoft.com/office/powerpoint/2010/main" val="1818490147"/>
              </p:ext>
            </p:extLst>
          </p:nvPr>
        </p:nvGraphicFramePr>
        <p:xfrm>
          <a:off x="1066067" y="1714500"/>
          <a:ext cx="6658414" cy="1330799"/>
        </p:xfrm>
        <a:graphic>
          <a:graphicData uri="http://schemas.openxmlformats.org/drawingml/2006/table">
            <a:tbl>
              <a:tblPr firstRow="1" bandRow="1">
                <a:tableStyleId>{5C22544A-7EE6-4342-B048-85BDC9FD1C3A}</a:tableStyleId>
              </a:tblPr>
              <a:tblGrid>
                <a:gridCol w="3329207">
                  <a:extLst>
                    <a:ext uri="{9D8B030D-6E8A-4147-A177-3AD203B41FA5}">
                      <a16:colId xmlns:a16="http://schemas.microsoft.com/office/drawing/2014/main" val="3912643554"/>
                    </a:ext>
                  </a:extLst>
                </a:gridCol>
                <a:gridCol w="3329207">
                  <a:extLst>
                    <a:ext uri="{9D8B030D-6E8A-4147-A177-3AD203B41FA5}">
                      <a16:colId xmlns:a16="http://schemas.microsoft.com/office/drawing/2014/main" val="4123797042"/>
                    </a:ext>
                  </a:extLst>
                </a:gridCol>
              </a:tblGrid>
              <a:tr h="629878">
                <a:tc>
                  <a:txBody>
                    <a:bodyPr/>
                    <a:lstStyle/>
                    <a:p>
                      <a:r>
                        <a:rPr lang="en-US"/>
                        <a:t>Input</a:t>
                      </a:r>
                    </a:p>
                  </a:txBody>
                  <a:tcPr/>
                </a:tc>
                <a:tc>
                  <a:txBody>
                    <a:bodyPr/>
                    <a:lstStyle/>
                    <a:p>
                      <a:r>
                        <a:rPr lang="en-US"/>
                        <a:t>Output</a:t>
                      </a:r>
                    </a:p>
                  </a:txBody>
                  <a:tcPr/>
                </a:tc>
                <a:extLst>
                  <a:ext uri="{0D108BD9-81ED-4DB2-BD59-A6C34878D82A}">
                    <a16:rowId xmlns:a16="http://schemas.microsoft.com/office/drawing/2014/main" val="1157700418"/>
                  </a:ext>
                </a:extLst>
              </a:tr>
              <a:tr h="700921">
                <a:tc>
                  <a:txBody>
                    <a:bodyPr/>
                    <a:lstStyle/>
                    <a:p>
                      <a:r>
                        <a:rPr lang="en-US" err="1"/>
                        <a:t>Thời</a:t>
                      </a:r>
                      <a:r>
                        <a:rPr lang="en-US"/>
                        <a:t> </a:t>
                      </a:r>
                      <a:r>
                        <a:rPr lang="en-US" err="1"/>
                        <a:t>khoá</a:t>
                      </a:r>
                      <a:r>
                        <a:rPr lang="en-US"/>
                        <a:t> </a:t>
                      </a:r>
                      <a:r>
                        <a:rPr lang="en-US" err="1"/>
                        <a:t>biểu</a:t>
                      </a:r>
                      <a:r>
                        <a:rPr lang="en-US"/>
                        <a:t> </a:t>
                      </a:r>
                      <a:r>
                        <a:rPr lang="en-US" err="1"/>
                        <a:t>sinh</a:t>
                      </a:r>
                      <a:r>
                        <a:rPr lang="en-US"/>
                        <a:t> </a:t>
                      </a:r>
                      <a:r>
                        <a:rPr lang="en-US" err="1"/>
                        <a:t>viên</a:t>
                      </a:r>
                      <a:r>
                        <a:rPr lang="en-US"/>
                        <a:t>, </a:t>
                      </a:r>
                      <a:r>
                        <a:rPr lang="en-US" err="1"/>
                        <a:t>các</a:t>
                      </a:r>
                      <a:r>
                        <a:rPr lang="en-US"/>
                        <a:t> </a:t>
                      </a:r>
                      <a:r>
                        <a:rPr lang="en-US" err="1"/>
                        <a:t>sự</a:t>
                      </a:r>
                      <a:r>
                        <a:rPr lang="en-US"/>
                        <a:t> </a:t>
                      </a:r>
                      <a:r>
                        <a:rPr lang="en-US" err="1"/>
                        <a:t>kiện</a:t>
                      </a:r>
                      <a:r>
                        <a:rPr lang="en-US"/>
                        <a:t> </a:t>
                      </a:r>
                      <a:r>
                        <a:rPr lang="en-US" err="1"/>
                        <a:t>kèm</a:t>
                      </a:r>
                      <a:r>
                        <a:rPr lang="en-US"/>
                        <a:t> </a:t>
                      </a:r>
                      <a:r>
                        <a:rPr lang="en-US" err="1"/>
                        <a:t>theo</a:t>
                      </a:r>
                      <a:r>
                        <a:rPr lang="en-US"/>
                        <a:t> </a:t>
                      </a:r>
                      <a:r>
                        <a:rPr lang="en-US" err="1"/>
                        <a:t>mức</a:t>
                      </a:r>
                      <a:r>
                        <a:rPr lang="en-US"/>
                        <a:t> </a:t>
                      </a:r>
                      <a:r>
                        <a:rPr lang="en-US" err="1"/>
                        <a:t>độ</a:t>
                      </a:r>
                      <a:r>
                        <a:rPr lang="en-US"/>
                        <a:t> </a:t>
                      </a:r>
                      <a:r>
                        <a:rPr lang="en-US" err="1"/>
                        <a:t>ưu</a:t>
                      </a:r>
                      <a:r>
                        <a:rPr lang="en-US"/>
                        <a:t> </a:t>
                      </a:r>
                      <a:r>
                        <a:rPr lang="en-US" err="1"/>
                        <a:t>tiên</a:t>
                      </a:r>
                    </a:p>
                  </a:txBody>
                  <a:tcPr/>
                </a:tc>
                <a:tc>
                  <a:txBody>
                    <a:bodyPr/>
                    <a:lstStyle/>
                    <a:p>
                      <a:r>
                        <a:rPr lang="en-US" err="1"/>
                        <a:t>Thời</a:t>
                      </a:r>
                      <a:r>
                        <a:rPr lang="en-US"/>
                        <a:t> </a:t>
                      </a:r>
                      <a:r>
                        <a:rPr lang="en-US" err="1"/>
                        <a:t>khoá</a:t>
                      </a:r>
                      <a:r>
                        <a:rPr lang="en-US"/>
                        <a:t> </a:t>
                      </a:r>
                      <a:r>
                        <a:rPr lang="en-US" err="1"/>
                        <a:t>biểu</a:t>
                      </a:r>
                      <a:r>
                        <a:rPr lang="en-US"/>
                        <a:t> </a:t>
                      </a:r>
                      <a:r>
                        <a:rPr lang="en-US" err="1"/>
                        <a:t>đã</a:t>
                      </a:r>
                      <a:r>
                        <a:rPr lang="en-US"/>
                        <a:t> </a:t>
                      </a:r>
                      <a:r>
                        <a:rPr lang="en-US" err="1"/>
                        <a:t>được</a:t>
                      </a:r>
                      <a:r>
                        <a:rPr lang="en-US"/>
                        <a:t> </a:t>
                      </a:r>
                      <a:r>
                        <a:rPr lang="en-US" err="1"/>
                        <a:t>cập</a:t>
                      </a:r>
                      <a:r>
                        <a:rPr lang="en-US"/>
                        <a:t> </a:t>
                      </a:r>
                      <a:r>
                        <a:rPr lang="en-US" err="1"/>
                        <a:t>nhật</a:t>
                      </a:r>
                      <a:r>
                        <a:rPr lang="en-US"/>
                        <a:t> </a:t>
                      </a:r>
                      <a:r>
                        <a:rPr lang="en-US" err="1"/>
                        <a:t>thêm</a:t>
                      </a:r>
                      <a:r>
                        <a:rPr lang="en-US"/>
                        <a:t> </a:t>
                      </a:r>
                      <a:r>
                        <a:rPr lang="en-US" err="1"/>
                        <a:t>các</a:t>
                      </a:r>
                      <a:r>
                        <a:rPr lang="en-US"/>
                        <a:t> </a:t>
                      </a:r>
                      <a:r>
                        <a:rPr lang="en-US" err="1"/>
                        <a:t>sự</a:t>
                      </a:r>
                      <a:r>
                        <a:rPr lang="en-US"/>
                        <a:t> </a:t>
                      </a:r>
                      <a:r>
                        <a:rPr lang="en-US" err="1"/>
                        <a:t>kiện</a:t>
                      </a:r>
                    </a:p>
                  </a:txBody>
                  <a:tcPr/>
                </a:tc>
                <a:extLst>
                  <a:ext uri="{0D108BD9-81ED-4DB2-BD59-A6C34878D82A}">
                    <a16:rowId xmlns:a16="http://schemas.microsoft.com/office/drawing/2014/main" val="887701644"/>
                  </a:ext>
                </a:extLst>
              </a:tr>
            </a:tbl>
          </a:graphicData>
        </a:graphic>
      </p:graphicFrame>
      <p:sp>
        <p:nvSpPr>
          <p:cNvPr id="9" name="Content Placeholder 3">
            <a:extLst>
              <a:ext uri="{FF2B5EF4-FFF2-40B4-BE49-F238E27FC236}">
                <a16:creationId xmlns:a16="http://schemas.microsoft.com/office/drawing/2014/main" id="{52A87364-4AB3-3EDC-1F97-CAA8D78A3D5B}"/>
              </a:ext>
            </a:extLst>
          </p:cNvPr>
          <p:cNvSpPr txBox="1">
            <a:spLocks/>
          </p:cNvSpPr>
          <p:nvPr/>
        </p:nvSpPr>
        <p:spPr>
          <a:xfrm>
            <a:off x="509858" y="1107762"/>
            <a:ext cx="8634947" cy="612470"/>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err="1">
                <a:solidFill>
                  <a:schemeClr val="accent1"/>
                </a:solidFill>
                <a:latin typeface="Lato"/>
                <a:ea typeface="Lato"/>
                <a:cs typeface="Lato"/>
              </a:rPr>
              <a:t>Bài</a:t>
            </a:r>
            <a:r>
              <a:rPr lang="en-US" sz="2400">
                <a:solidFill>
                  <a:schemeClr val="accent1"/>
                </a:solidFill>
                <a:latin typeface="Lato"/>
                <a:ea typeface="Lato"/>
                <a:cs typeface="Lato"/>
              </a:rPr>
              <a:t> </a:t>
            </a:r>
            <a:r>
              <a:rPr lang="en-US" sz="2400" err="1">
                <a:solidFill>
                  <a:schemeClr val="accent1"/>
                </a:solidFill>
                <a:latin typeface="Lato"/>
                <a:ea typeface="Lato"/>
                <a:cs typeface="Lato"/>
              </a:rPr>
              <a:t>toán</a:t>
            </a:r>
            <a:r>
              <a:rPr lang="en-US" sz="2400">
                <a:solidFill>
                  <a:schemeClr val="accent1"/>
                </a:solidFill>
                <a:latin typeface="Lato"/>
                <a:ea typeface="Lato"/>
                <a:cs typeface="Lato"/>
              </a:rPr>
              <a:t>:</a:t>
            </a:r>
            <a:r>
              <a:rPr lang="en-US" sz="2400">
                <a:latin typeface="Lato"/>
                <a:ea typeface="Lato"/>
                <a:cs typeface="Lato"/>
              </a:rPr>
              <a:t> Quản </a:t>
            </a:r>
            <a:r>
              <a:rPr lang="en-US" sz="2400" err="1">
                <a:latin typeface="Lato"/>
                <a:ea typeface="Lato"/>
                <a:cs typeface="Lato"/>
              </a:rPr>
              <a:t>lý</a:t>
            </a:r>
            <a:r>
              <a:rPr lang="en-US" sz="2400">
                <a:latin typeface="Lato"/>
                <a:ea typeface="Lato"/>
                <a:cs typeface="Lato"/>
              </a:rPr>
              <a:t> </a:t>
            </a:r>
            <a:r>
              <a:rPr lang="en-US" sz="2400" err="1">
                <a:latin typeface="Lato"/>
                <a:ea typeface="Lato"/>
                <a:cs typeface="Lato"/>
              </a:rPr>
              <a:t>lịch</a:t>
            </a:r>
            <a:r>
              <a:rPr lang="en-US" sz="2400">
                <a:latin typeface="Lato"/>
                <a:ea typeface="Lato"/>
                <a:cs typeface="Lato"/>
              </a:rPr>
              <a:t> </a:t>
            </a:r>
            <a:r>
              <a:rPr lang="en-US" sz="2400" err="1">
                <a:latin typeface="Lato"/>
                <a:ea typeface="Lato"/>
                <a:cs typeface="Lato"/>
              </a:rPr>
              <a:t>hoạt</a:t>
            </a:r>
            <a:r>
              <a:rPr lang="en-US" sz="2400">
                <a:latin typeface="Lato"/>
                <a:ea typeface="Lato"/>
                <a:cs typeface="Lato"/>
              </a:rPr>
              <a:t> </a:t>
            </a:r>
            <a:r>
              <a:rPr lang="en-US" sz="2400" err="1">
                <a:latin typeface="Lato"/>
                <a:ea typeface="Lato"/>
                <a:cs typeface="Lato"/>
              </a:rPr>
              <a:t>động</a:t>
            </a:r>
            <a:r>
              <a:rPr lang="en-US" sz="2400">
                <a:latin typeface="Lato"/>
                <a:ea typeface="Lato"/>
                <a:cs typeface="Lato"/>
              </a:rPr>
              <a:t> </a:t>
            </a:r>
            <a:r>
              <a:rPr lang="en-US" sz="2400" err="1">
                <a:latin typeface="Lato"/>
                <a:ea typeface="Lato"/>
                <a:cs typeface="Lato"/>
              </a:rPr>
              <a:t>sinh</a:t>
            </a:r>
            <a:r>
              <a:rPr lang="en-US" sz="2400">
                <a:latin typeface="Lato"/>
                <a:ea typeface="Lato"/>
                <a:cs typeface="Lato"/>
              </a:rPr>
              <a:t> </a:t>
            </a:r>
            <a:r>
              <a:rPr lang="en-US" sz="2400" err="1">
                <a:latin typeface="Lato"/>
                <a:ea typeface="Lato"/>
                <a:cs typeface="Lato"/>
              </a:rPr>
              <a:t>viên</a:t>
            </a:r>
            <a:endParaRPr lang="en-US" sz="2400">
              <a:latin typeface="Lato"/>
              <a:ea typeface="Lato"/>
              <a:cs typeface="Lato"/>
            </a:endParaRPr>
          </a:p>
        </p:txBody>
      </p:sp>
      <p:sp>
        <p:nvSpPr>
          <p:cNvPr id="10" name="Content Placeholder 3">
            <a:extLst>
              <a:ext uri="{FF2B5EF4-FFF2-40B4-BE49-F238E27FC236}">
                <a16:creationId xmlns:a16="http://schemas.microsoft.com/office/drawing/2014/main" id="{618F4159-7837-E1E6-492F-156F66C09581}"/>
              </a:ext>
            </a:extLst>
          </p:cNvPr>
          <p:cNvSpPr txBox="1">
            <a:spLocks/>
          </p:cNvSpPr>
          <p:nvPr/>
        </p:nvSpPr>
        <p:spPr>
          <a:xfrm>
            <a:off x="509857" y="3167446"/>
            <a:ext cx="8634947" cy="1411696"/>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err="1">
                <a:solidFill>
                  <a:schemeClr val="accent1"/>
                </a:solidFill>
                <a:latin typeface="Lato"/>
                <a:ea typeface="Lato"/>
                <a:cs typeface="Lato"/>
              </a:rPr>
              <a:t>Động</a:t>
            </a:r>
            <a:r>
              <a:rPr lang="en-US" sz="2400">
                <a:solidFill>
                  <a:schemeClr val="accent1"/>
                </a:solidFill>
                <a:latin typeface="Lato"/>
                <a:ea typeface="Lato"/>
                <a:cs typeface="Lato"/>
              </a:rPr>
              <a:t> </a:t>
            </a:r>
            <a:r>
              <a:rPr lang="en-US" sz="2400" err="1">
                <a:solidFill>
                  <a:schemeClr val="accent1"/>
                </a:solidFill>
                <a:latin typeface="Lato"/>
                <a:ea typeface="Lato"/>
                <a:cs typeface="Lato"/>
              </a:rPr>
              <a:t>lực</a:t>
            </a:r>
            <a:r>
              <a:rPr lang="en-US" sz="2400">
                <a:solidFill>
                  <a:schemeClr val="accent1"/>
                </a:solidFill>
                <a:latin typeface="Lato"/>
                <a:ea typeface="Lato"/>
                <a:cs typeface="Lato"/>
              </a:rPr>
              <a:t> </a:t>
            </a:r>
            <a:r>
              <a:rPr lang="en-US" sz="2400" err="1">
                <a:solidFill>
                  <a:schemeClr val="accent1"/>
                </a:solidFill>
                <a:latin typeface="Lato"/>
                <a:ea typeface="Lato"/>
                <a:cs typeface="Lato"/>
              </a:rPr>
              <a:t>thực</a:t>
            </a:r>
            <a:r>
              <a:rPr lang="en-US" sz="2400">
                <a:solidFill>
                  <a:schemeClr val="accent1"/>
                </a:solidFill>
                <a:latin typeface="Lato"/>
                <a:ea typeface="Lato"/>
                <a:cs typeface="Lato"/>
              </a:rPr>
              <a:t> </a:t>
            </a:r>
            <a:r>
              <a:rPr lang="en-US" sz="2400" err="1">
                <a:solidFill>
                  <a:schemeClr val="accent1"/>
                </a:solidFill>
                <a:latin typeface="Lato"/>
                <a:ea typeface="Lato"/>
                <a:cs typeface="Lato"/>
              </a:rPr>
              <a:t>hiện</a:t>
            </a:r>
            <a:r>
              <a:rPr lang="en-US" sz="2400">
                <a:solidFill>
                  <a:schemeClr val="accent1"/>
                </a:solidFill>
                <a:latin typeface="Lato"/>
                <a:ea typeface="Lato"/>
                <a:cs typeface="Lato"/>
              </a:rPr>
              <a:t>:</a:t>
            </a:r>
            <a:r>
              <a:rPr lang="en-US" sz="2400">
                <a:latin typeface="Lato"/>
                <a:ea typeface="Lato"/>
                <a:cs typeface="Lato"/>
              </a:rPr>
              <a:t> +) </a:t>
            </a:r>
            <a:r>
              <a:rPr lang="en-US" sz="2400" err="1">
                <a:latin typeface="Lato"/>
                <a:ea typeface="Lato"/>
                <a:cs typeface="Lato"/>
              </a:rPr>
              <a:t>Tối</a:t>
            </a:r>
            <a:r>
              <a:rPr lang="en-US" sz="2400">
                <a:latin typeface="Lato"/>
                <a:ea typeface="Lato"/>
                <a:cs typeface="Lato"/>
              </a:rPr>
              <a:t> </a:t>
            </a:r>
            <a:r>
              <a:rPr lang="en-US" sz="2400" err="1">
                <a:latin typeface="Lato"/>
                <a:ea typeface="Lato"/>
                <a:cs typeface="Lato"/>
              </a:rPr>
              <a:t>ưu</a:t>
            </a:r>
            <a:r>
              <a:rPr lang="en-US" sz="2400">
                <a:latin typeface="Lato"/>
                <a:ea typeface="Lato"/>
                <a:cs typeface="Lato"/>
              </a:rPr>
              <a:t> </a:t>
            </a:r>
            <a:r>
              <a:rPr lang="en-US" sz="2400" err="1">
                <a:latin typeface="Lato"/>
                <a:ea typeface="Lato"/>
                <a:cs typeface="Lato"/>
              </a:rPr>
              <a:t>hoá</a:t>
            </a:r>
            <a:r>
              <a:rPr lang="en-US" sz="2400">
                <a:latin typeface="Lato"/>
                <a:ea typeface="Lato"/>
                <a:cs typeface="Lato"/>
              </a:rPr>
              <a:t> </a:t>
            </a:r>
            <a:r>
              <a:rPr lang="en-US" sz="2400" err="1">
                <a:latin typeface="Lato"/>
                <a:ea typeface="Lato"/>
                <a:cs typeface="Lato"/>
              </a:rPr>
              <a:t>quản</a:t>
            </a:r>
            <a:r>
              <a:rPr lang="en-US" sz="2400">
                <a:latin typeface="Lato"/>
                <a:ea typeface="Lato"/>
                <a:cs typeface="Lato"/>
              </a:rPr>
              <a:t> </a:t>
            </a:r>
            <a:r>
              <a:rPr lang="en-US" sz="2400" err="1">
                <a:latin typeface="Lato"/>
                <a:ea typeface="Lato"/>
                <a:cs typeface="Lato"/>
              </a:rPr>
              <a:t>lý</a:t>
            </a:r>
            <a:r>
              <a:rPr lang="en-US" sz="2400">
                <a:latin typeface="Lato"/>
                <a:ea typeface="Lato"/>
                <a:cs typeface="Lato"/>
              </a:rPr>
              <a:t> </a:t>
            </a:r>
            <a:r>
              <a:rPr lang="en-US" sz="2400" err="1">
                <a:latin typeface="Lato"/>
                <a:ea typeface="Lato"/>
                <a:cs typeface="Lato"/>
              </a:rPr>
              <a:t>thời</a:t>
            </a:r>
            <a:r>
              <a:rPr lang="en-US" sz="2400">
                <a:latin typeface="Lato"/>
                <a:ea typeface="Lato"/>
                <a:cs typeface="Lato"/>
              </a:rPr>
              <a:t> </a:t>
            </a:r>
            <a:r>
              <a:rPr lang="en-US" sz="2400" err="1">
                <a:latin typeface="Lato"/>
                <a:ea typeface="Lato"/>
                <a:cs typeface="Lato"/>
              </a:rPr>
              <a:t>gian</a:t>
            </a:r>
            <a:endParaRPr lang="en-US" sz="2400">
              <a:latin typeface="Lato"/>
              <a:ea typeface="Lato"/>
              <a:cs typeface="Lato"/>
            </a:endParaRPr>
          </a:p>
          <a:p>
            <a:pPr marL="0" indent="0">
              <a:buNone/>
            </a:pPr>
            <a:r>
              <a:rPr lang="en-US" sz="2400">
                <a:latin typeface="Lato"/>
                <a:ea typeface="Lato"/>
                <a:cs typeface="Lato"/>
              </a:rPr>
              <a:t>+) </a:t>
            </a:r>
            <a:r>
              <a:rPr lang="en-US" sz="2400" err="1">
                <a:latin typeface="Lato"/>
                <a:ea typeface="Lato"/>
                <a:cs typeface="Lato"/>
              </a:rPr>
              <a:t>Ứng</a:t>
            </a:r>
            <a:r>
              <a:rPr lang="en-US" sz="2400">
                <a:latin typeface="Lato"/>
                <a:ea typeface="Lato"/>
                <a:cs typeface="Lato"/>
              </a:rPr>
              <a:t> </a:t>
            </a:r>
            <a:r>
              <a:rPr lang="en-US" sz="2400" err="1">
                <a:latin typeface="Lato"/>
                <a:ea typeface="Lato"/>
                <a:cs typeface="Lato"/>
              </a:rPr>
              <a:t>dụng</a:t>
            </a:r>
            <a:r>
              <a:rPr lang="en-US" sz="2400">
                <a:latin typeface="Lato"/>
                <a:ea typeface="Lato"/>
                <a:cs typeface="Lato"/>
              </a:rPr>
              <a:t> </a:t>
            </a:r>
            <a:r>
              <a:rPr lang="en-US" sz="2400" err="1">
                <a:latin typeface="Lato"/>
                <a:ea typeface="Lato"/>
                <a:cs typeface="Lato"/>
              </a:rPr>
              <a:t>công</a:t>
            </a:r>
            <a:r>
              <a:rPr lang="en-US" sz="2400">
                <a:latin typeface="Lato"/>
                <a:ea typeface="Lato"/>
                <a:cs typeface="Lato"/>
              </a:rPr>
              <a:t> </a:t>
            </a:r>
            <a:r>
              <a:rPr lang="en-US" sz="2400" err="1">
                <a:latin typeface="Lato"/>
                <a:ea typeface="Lato"/>
                <a:cs typeface="Lato"/>
              </a:rPr>
              <a:t>nghệ</a:t>
            </a:r>
            <a:r>
              <a:rPr lang="en-US" sz="2400">
                <a:latin typeface="Lato"/>
                <a:ea typeface="Lato"/>
                <a:cs typeface="Lato"/>
              </a:rPr>
              <a:t> </a:t>
            </a:r>
            <a:r>
              <a:rPr lang="en-US" sz="2400" err="1">
                <a:latin typeface="Lato"/>
                <a:ea typeface="Lato"/>
                <a:cs typeface="Lato"/>
              </a:rPr>
              <a:t>trong</a:t>
            </a:r>
            <a:r>
              <a:rPr lang="en-US" sz="2400">
                <a:latin typeface="Lato"/>
                <a:ea typeface="Lato"/>
                <a:cs typeface="Lato"/>
              </a:rPr>
              <a:t> </a:t>
            </a:r>
            <a:r>
              <a:rPr lang="en-US" sz="2400" err="1">
                <a:latin typeface="Lato"/>
                <a:ea typeface="Lato"/>
                <a:cs typeface="Lato"/>
              </a:rPr>
              <a:t>cuộc</a:t>
            </a:r>
            <a:r>
              <a:rPr lang="en-US" sz="2400">
                <a:latin typeface="Lato"/>
                <a:ea typeface="Lato"/>
                <a:cs typeface="Lato"/>
              </a:rPr>
              <a:t> </a:t>
            </a:r>
            <a:r>
              <a:rPr lang="en-US" sz="2400" err="1">
                <a:latin typeface="Lato"/>
                <a:ea typeface="Lato"/>
                <a:cs typeface="Lato"/>
              </a:rPr>
              <a:t>sống</a:t>
            </a:r>
            <a:endParaRPr lang="en-US" sz="2400">
              <a:latin typeface="Lato"/>
              <a:ea typeface="Lato"/>
              <a:cs typeface="Lato"/>
            </a:endParaRPr>
          </a:p>
          <a:p>
            <a:pPr marL="0" indent="0">
              <a:buNone/>
            </a:pPr>
            <a:r>
              <a:rPr lang="en-US" sz="2400">
                <a:latin typeface="Lato"/>
                <a:ea typeface="Lato"/>
                <a:cs typeface="Lato"/>
              </a:rPr>
              <a:t>+) </a:t>
            </a:r>
            <a:r>
              <a:rPr lang="en-US" sz="2400" err="1">
                <a:latin typeface="Lato"/>
                <a:ea typeface="Lato"/>
                <a:cs typeface="Lato"/>
              </a:rPr>
              <a:t>Thúc</a:t>
            </a:r>
            <a:r>
              <a:rPr lang="en-US" sz="2400">
                <a:latin typeface="Lato"/>
                <a:ea typeface="Lato"/>
                <a:cs typeface="Lato"/>
              </a:rPr>
              <a:t> </a:t>
            </a:r>
            <a:r>
              <a:rPr lang="en-US" sz="2400" err="1">
                <a:latin typeface="Lato"/>
                <a:ea typeface="Lato"/>
                <a:cs typeface="Lato"/>
              </a:rPr>
              <a:t>đẩy</a:t>
            </a:r>
            <a:r>
              <a:rPr lang="en-US" sz="2400">
                <a:latin typeface="Lato"/>
                <a:ea typeface="Lato"/>
                <a:cs typeface="Lato"/>
              </a:rPr>
              <a:t> </a:t>
            </a:r>
            <a:r>
              <a:rPr lang="en-US" sz="2400" err="1">
                <a:latin typeface="Lato"/>
                <a:ea typeface="Lato"/>
                <a:cs typeface="Lato"/>
              </a:rPr>
              <a:t>sự</a:t>
            </a:r>
            <a:r>
              <a:rPr lang="en-US" sz="2400">
                <a:latin typeface="Lato"/>
                <a:ea typeface="Lato"/>
                <a:cs typeface="Lato"/>
              </a:rPr>
              <a:t> </a:t>
            </a:r>
            <a:r>
              <a:rPr lang="en-US" sz="2400" err="1">
                <a:latin typeface="Lato"/>
                <a:ea typeface="Lato"/>
                <a:cs typeface="Lato"/>
              </a:rPr>
              <a:t>sáng</a:t>
            </a:r>
            <a:r>
              <a:rPr lang="en-US" sz="2400">
                <a:latin typeface="Lato"/>
                <a:ea typeface="Lato"/>
                <a:cs typeface="Lato"/>
              </a:rPr>
              <a:t> </a:t>
            </a:r>
            <a:r>
              <a:rPr lang="en-US" sz="2400" err="1">
                <a:latin typeface="Lato"/>
                <a:ea typeface="Lato"/>
                <a:cs typeface="Lato"/>
              </a:rPr>
              <a:t>tạo</a:t>
            </a:r>
            <a:r>
              <a:rPr lang="en-US" sz="2400">
                <a:latin typeface="Lato"/>
                <a:ea typeface="Lato"/>
                <a:cs typeface="Lato"/>
              </a:rPr>
              <a:t> </a:t>
            </a:r>
            <a:r>
              <a:rPr lang="en-US" sz="2400" err="1">
                <a:latin typeface="Lato"/>
                <a:ea typeface="Lato"/>
                <a:cs typeface="Lato"/>
              </a:rPr>
              <a:t>trong</a:t>
            </a:r>
            <a:r>
              <a:rPr lang="en-US" sz="2400">
                <a:latin typeface="Lato"/>
                <a:ea typeface="Lato"/>
                <a:cs typeface="Lato"/>
              </a:rPr>
              <a:t> </a:t>
            </a:r>
            <a:r>
              <a:rPr lang="en-US" sz="2400" err="1">
                <a:latin typeface="Lato"/>
                <a:ea typeface="Lato"/>
                <a:cs typeface="Lato"/>
              </a:rPr>
              <a:t>lập</a:t>
            </a:r>
            <a:r>
              <a:rPr lang="en-US" sz="2400">
                <a:latin typeface="Lato"/>
                <a:ea typeface="Lato"/>
                <a:cs typeface="Lato"/>
              </a:rPr>
              <a:t> </a:t>
            </a:r>
            <a:r>
              <a:rPr lang="en-US" sz="2400" err="1">
                <a:latin typeface="Lato"/>
                <a:ea typeface="Lato"/>
                <a:cs typeface="Lato"/>
              </a:rPr>
              <a:t>trình</a:t>
            </a:r>
            <a:endParaRPr lang="en-US" sz="2400">
              <a:latin typeface="Lato"/>
              <a:ea typeface="Lato"/>
              <a:cs typeface="Lato"/>
            </a:endParaRPr>
          </a:p>
        </p:txBody>
      </p:sp>
      <p:sp>
        <p:nvSpPr>
          <p:cNvPr id="11" name="Content Placeholder 3">
            <a:extLst>
              <a:ext uri="{FF2B5EF4-FFF2-40B4-BE49-F238E27FC236}">
                <a16:creationId xmlns:a16="http://schemas.microsoft.com/office/drawing/2014/main" id="{BDF93803-736B-A2C4-F310-6E0CFA56E010}"/>
              </a:ext>
            </a:extLst>
          </p:cNvPr>
          <p:cNvSpPr txBox="1">
            <a:spLocks/>
          </p:cNvSpPr>
          <p:nvPr/>
        </p:nvSpPr>
        <p:spPr>
          <a:xfrm>
            <a:off x="509856" y="4711710"/>
            <a:ext cx="8634947" cy="1168505"/>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err="1">
                <a:solidFill>
                  <a:schemeClr val="accent1"/>
                </a:solidFill>
                <a:latin typeface="Lato"/>
                <a:ea typeface="Lato"/>
                <a:cs typeface="Lato"/>
              </a:rPr>
              <a:t>Ứng</a:t>
            </a:r>
            <a:r>
              <a:rPr lang="en-US" sz="2400">
                <a:solidFill>
                  <a:schemeClr val="accent1"/>
                </a:solidFill>
                <a:latin typeface="Lato"/>
                <a:ea typeface="Lato"/>
                <a:cs typeface="Lato"/>
              </a:rPr>
              <a:t> </a:t>
            </a:r>
            <a:r>
              <a:rPr lang="en-US" sz="2400" err="1">
                <a:solidFill>
                  <a:schemeClr val="accent1"/>
                </a:solidFill>
                <a:latin typeface="Lato"/>
                <a:ea typeface="Lato"/>
                <a:cs typeface="Lato"/>
              </a:rPr>
              <a:t>dụng</a:t>
            </a:r>
            <a:r>
              <a:rPr lang="en-US" sz="2400">
                <a:solidFill>
                  <a:schemeClr val="accent1"/>
                </a:solidFill>
                <a:latin typeface="Lato"/>
                <a:ea typeface="Lato"/>
                <a:cs typeface="Lato"/>
              </a:rPr>
              <a:t>:</a:t>
            </a:r>
            <a:r>
              <a:rPr lang="en-US" sz="2400">
                <a:latin typeface="Lato"/>
                <a:ea typeface="Lato"/>
                <a:cs typeface="Lato"/>
              </a:rPr>
              <a:t> +) </a:t>
            </a:r>
            <a:r>
              <a:rPr lang="en-US" sz="2400" err="1">
                <a:latin typeface="Lato"/>
                <a:ea typeface="Lato"/>
                <a:cs typeface="Lato"/>
              </a:rPr>
              <a:t>Môi</a:t>
            </a:r>
            <a:r>
              <a:rPr lang="en-US" sz="2400">
                <a:latin typeface="Lato"/>
                <a:ea typeface="Lato"/>
                <a:cs typeface="Lato"/>
              </a:rPr>
              <a:t> </a:t>
            </a:r>
            <a:r>
              <a:rPr lang="en-US" sz="2400" err="1">
                <a:latin typeface="Lato"/>
                <a:ea typeface="Lato"/>
                <a:cs typeface="Lato"/>
              </a:rPr>
              <a:t>trường</a:t>
            </a:r>
            <a:r>
              <a:rPr lang="en-US" sz="2400">
                <a:latin typeface="Lato"/>
                <a:ea typeface="Lato"/>
                <a:cs typeface="Lato"/>
              </a:rPr>
              <a:t> </a:t>
            </a:r>
            <a:r>
              <a:rPr lang="en-US" sz="2400" err="1">
                <a:latin typeface="Lato"/>
                <a:ea typeface="Lato"/>
                <a:cs typeface="Lato"/>
              </a:rPr>
              <a:t>giáo</a:t>
            </a:r>
            <a:r>
              <a:rPr lang="en-US" sz="2400">
                <a:latin typeface="Lato"/>
                <a:ea typeface="Lato"/>
                <a:cs typeface="Lato"/>
              </a:rPr>
              <a:t> </a:t>
            </a:r>
            <a:r>
              <a:rPr lang="en-US" sz="2400" err="1">
                <a:latin typeface="Lato"/>
                <a:ea typeface="Lato"/>
                <a:cs typeface="Lato"/>
              </a:rPr>
              <a:t>dục</a:t>
            </a:r>
            <a:r>
              <a:rPr lang="en-US" sz="2400">
                <a:latin typeface="Lato"/>
                <a:ea typeface="Lato"/>
                <a:cs typeface="Lato"/>
              </a:rPr>
              <a:t> (</a:t>
            </a:r>
            <a:r>
              <a:rPr lang="en-US" sz="2400" err="1">
                <a:latin typeface="Lato"/>
                <a:ea typeface="Lato"/>
                <a:cs typeface="Lato"/>
              </a:rPr>
              <a:t>Ehust</a:t>
            </a:r>
            <a:r>
              <a:rPr lang="en-US" sz="2400">
                <a:latin typeface="Lato"/>
                <a:ea typeface="Lato"/>
                <a:cs typeface="Lato"/>
              </a:rPr>
              <a:t>, </a:t>
            </a:r>
            <a:r>
              <a:rPr lang="en-US" sz="2400" err="1">
                <a:latin typeface="Lato"/>
                <a:ea typeface="Lato"/>
                <a:cs typeface="Lato"/>
              </a:rPr>
              <a:t>Ictsv</a:t>
            </a:r>
            <a:r>
              <a:rPr lang="en-US" sz="2400">
                <a:latin typeface="Lato"/>
                <a:ea typeface="Lato"/>
                <a:cs typeface="Lato"/>
              </a:rPr>
              <a:t>,…)</a:t>
            </a:r>
          </a:p>
          <a:p>
            <a:pPr marL="0" indent="0">
              <a:buNone/>
            </a:pPr>
            <a:r>
              <a:rPr lang="en-US" sz="2400">
                <a:latin typeface="Lato"/>
                <a:ea typeface="Lato"/>
                <a:cs typeface="Lato"/>
              </a:rPr>
              <a:t>+) </a:t>
            </a:r>
            <a:r>
              <a:rPr lang="en-US" sz="2400" err="1">
                <a:latin typeface="Lato"/>
                <a:ea typeface="Lato"/>
                <a:cs typeface="Lato"/>
              </a:rPr>
              <a:t>Tổ</a:t>
            </a:r>
            <a:r>
              <a:rPr lang="en-US" sz="2400">
                <a:latin typeface="Lato"/>
                <a:ea typeface="Lato"/>
                <a:cs typeface="Lato"/>
              </a:rPr>
              <a:t> </a:t>
            </a:r>
            <a:r>
              <a:rPr lang="en-US" sz="2400" err="1">
                <a:latin typeface="Lato"/>
                <a:ea typeface="Lato"/>
                <a:cs typeface="Lato"/>
              </a:rPr>
              <a:t>chức</a:t>
            </a:r>
            <a:r>
              <a:rPr lang="en-US" sz="2400">
                <a:latin typeface="Lato"/>
                <a:ea typeface="Lato"/>
                <a:cs typeface="Lato"/>
              </a:rPr>
              <a:t> </a:t>
            </a:r>
            <a:r>
              <a:rPr lang="en-US" sz="2400" err="1">
                <a:latin typeface="Lato"/>
                <a:ea typeface="Lato"/>
                <a:cs typeface="Lato"/>
              </a:rPr>
              <a:t>cá</a:t>
            </a:r>
            <a:r>
              <a:rPr lang="en-US" sz="2400">
                <a:latin typeface="Lato"/>
                <a:ea typeface="Lato"/>
                <a:cs typeface="Lato"/>
              </a:rPr>
              <a:t> </a:t>
            </a:r>
            <a:r>
              <a:rPr lang="en-US" sz="2400" err="1">
                <a:latin typeface="Lato"/>
                <a:ea typeface="Lato"/>
                <a:cs typeface="Lato"/>
              </a:rPr>
              <a:t>nhân</a:t>
            </a:r>
            <a:r>
              <a:rPr lang="en-US" sz="2400">
                <a:latin typeface="Lato"/>
                <a:ea typeface="Lato"/>
                <a:cs typeface="Lato"/>
              </a:rPr>
              <a:t> </a:t>
            </a:r>
            <a:r>
              <a:rPr lang="en-US" sz="2400" err="1">
                <a:latin typeface="Lato"/>
                <a:ea typeface="Lato"/>
                <a:cs typeface="Lato"/>
              </a:rPr>
              <a:t>và</a:t>
            </a:r>
            <a:r>
              <a:rPr lang="en-US" sz="2400">
                <a:latin typeface="Lato"/>
                <a:ea typeface="Lato"/>
                <a:cs typeface="Lato"/>
              </a:rPr>
              <a:t> </a:t>
            </a:r>
            <a:r>
              <a:rPr lang="en-US" sz="2400" err="1">
                <a:latin typeface="Lato"/>
                <a:ea typeface="Lato"/>
                <a:cs typeface="Lato"/>
              </a:rPr>
              <a:t>doanh</a:t>
            </a:r>
            <a:r>
              <a:rPr lang="en-US" sz="2400">
                <a:latin typeface="Lato"/>
                <a:ea typeface="Lato"/>
                <a:cs typeface="Lato"/>
              </a:rPr>
              <a:t> </a:t>
            </a:r>
            <a:r>
              <a:rPr lang="en-US" sz="2400" err="1">
                <a:latin typeface="Lato"/>
                <a:ea typeface="Lato"/>
                <a:cs typeface="Lato"/>
              </a:rPr>
              <a:t>nghiệp</a:t>
            </a:r>
            <a:r>
              <a:rPr lang="en-US" sz="2400">
                <a:latin typeface="Lato"/>
                <a:ea typeface="Lato"/>
                <a:cs typeface="Lato"/>
              </a:rPr>
              <a:t> (GG </a:t>
            </a:r>
            <a:r>
              <a:rPr lang="en-US" sz="2400" err="1">
                <a:latin typeface="Lato"/>
                <a:ea typeface="Lato"/>
                <a:cs typeface="Lato"/>
              </a:rPr>
              <a:t>Calender</a:t>
            </a:r>
            <a:r>
              <a:rPr lang="en-US" sz="2400">
                <a:latin typeface="Lato"/>
                <a:ea typeface="Lato"/>
                <a:cs typeface="Lato"/>
              </a:rPr>
              <a:t>, Outlook)</a:t>
            </a:r>
          </a:p>
        </p:txBody>
      </p:sp>
    </p:spTree>
    <p:extLst>
      <p:ext uri="{BB962C8B-B14F-4D97-AF65-F5344CB8AC3E}">
        <p14:creationId xmlns:p14="http://schemas.microsoft.com/office/powerpoint/2010/main" val="6408465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75AD898-CE61-FADE-9B7E-DEFF536BAD11}"/>
              </a:ext>
            </a:extLst>
          </p:cNvPr>
          <p:cNvSpPr/>
          <p:nvPr/>
        </p:nvSpPr>
        <p:spPr>
          <a:xfrm>
            <a:off x="6861857" y="1187138"/>
            <a:ext cx="2181712" cy="50783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0C160C15-516E-F88B-089C-296D85EE71D9}"/>
              </a:ext>
            </a:extLst>
          </p:cNvPr>
          <p:cNvSpPr/>
          <p:nvPr/>
        </p:nvSpPr>
        <p:spPr>
          <a:xfrm>
            <a:off x="4712720" y="1228696"/>
            <a:ext cx="2051874" cy="50367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ABEB8E59-DFF5-1893-E7DA-03442C6C0DCB}"/>
              </a:ext>
            </a:extLst>
          </p:cNvPr>
          <p:cNvSpPr/>
          <p:nvPr/>
        </p:nvSpPr>
        <p:spPr>
          <a:xfrm>
            <a:off x="2337009" y="1228696"/>
            <a:ext cx="2234991" cy="50367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F5E011-F577-A2E5-D7F9-66E7540F06E6}"/>
              </a:ext>
            </a:extLst>
          </p:cNvPr>
          <p:cNvSpPr/>
          <p:nvPr/>
        </p:nvSpPr>
        <p:spPr>
          <a:xfrm>
            <a:off x="100431" y="1228696"/>
            <a:ext cx="2095858" cy="4975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Thành </a:t>
            </a:r>
            <a:r>
              <a:rPr lang="en-US" err="1"/>
              <a:t>viên</a:t>
            </a:r>
            <a:r>
              <a:rPr lang="en-US"/>
              <a:t> </a:t>
            </a:r>
            <a:r>
              <a:rPr lang="en-US" err="1"/>
              <a:t>nhóm</a:t>
            </a:r>
            <a:endParaRPr lang="en-US"/>
          </a:p>
        </p:txBody>
      </p:sp>
      <p:sp>
        <p:nvSpPr>
          <p:cNvPr id="7" name="TextBox 6">
            <a:extLst>
              <a:ext uri="{FF2B5EF4-FFF2-40B4-BE49-F238E27FC236}">
                <a16:creationId xmlns:a16="http://schemas.microsoft.com/office/drawing/2014/main" id="{770A1AAB-0185-4E43-64C1-B1368B76FF9A}"/>
              </a:ext>
            </a:extLst>
          </p:cNvPr>
          <p:cNvSpPr txBox="1"/>
          <p:nvPr/>
        </p:nvSpPr>
        <p:spPr>
          <a:xfrm>
            <a:off x="100431" y="1315768"/>
            <a:ext cx="2095858" cy="4278094"/>
          </a:xfrm>
          <a:prstGeom prst="rect">
            <a:avLst/>
          </a:prstGeom>
          <a:noFill/>
          <a:ln>
            <a:noFill/>
          </a:ln>
        </p:spPr>
        <p:txBody>
          <a:bodyPr wrap="square" lIns="91440" tIns="45720" rIns="91440" bIns="45720" rtlCol="0" anchor="t">
            <a:spAutoFit/>
          </a:bodyPr>
          <a:lstStyle/>
          <a:p>
            <a:pPr algn="ctr"/>
            <a:r>
              <a:rPr lang="en-US" sz="1600">
                <a:latin typeface="Lato"/>
                <a:ea typeface="Lato"/>
                <a:cs typeface="Lato"/>
              </a:rPr>
              <a:t>Lê Xuân Ngọc</a:t>
            </a:r>
          </a:p>
          <a:p>
            <a:pPr algn="ctr"/>
            <a:r>
              <a:rPr lang="en-US" sz="1600" err="1">
                <a:latin typeface="Lato"/>
                <a:ea typeface="Lato"/>
                <a:cs typeface="Lato"/>
              </a:rPr>
              <a:t>Nhóm</a:t>
            </a:r>
            <a:r>
              <a:rPr lang="en-US" sz="1600">
                <a:latin typeface="Lato"/>
                <a:ea typeface="Lato"/>
                <a:cs typeface="Lato"/>
              </a:rPr>
              <a:t> </a:t>
            </a:r>
            <a:r>
              <a:rPr lang="en-US" sz="1600" err="1">
                <a:latin typeface="Lato"/>
                <a:ea typeface="Lato"/>
                <a:cs typeface="Lato"/>
              </a:rPr>
              <a:t>trưởng</a:t>
            </a:r>
            <a:endParaRPr lang="en-US" sz="1600">
              <a:latin typeface="Lato"/>
              <a:ea typeface="Lato"/>
              <a:cs typeface="Lato"/>
            </a:endParaRPr>
          </a:p>
          <a:p>
            <a:pPr algn="ctr"/>
            <a:r>
              <a:rPr lang="en-US" sz="1600">
                <a:latin typeface="Lato"/>
                <a:ea typeface="Lato"/>
                <a:cs typeface="Lato"/>
              </a:rPr>
              <a:t>20233553</a:t>
            </a:r>
          </a:p>
          <a:p>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r>
              <a:rPr lang="en-US" sz="1600">
                <a:latin typeface="Lato"/>
                <a:ea typeface="Lato"/>
                <a:cs typeface="Lato"/>
              </a:rPr>
              <a:t>:</a:t>
            </a:r>
          </a:p>
          <a:p>
            <a:pPr marL="285750" indent="-285750">
              <a:buFont typeface="Arial" panose="020B0604020202020204" pitchFamily="34" charset="0"/>
              <a:buChar char="•"/>
            </a:pPr>
            <a:r>
              <a:rPr lang="en-US" sz="1600">
                <a:latin typeface="Lato"/>
                <a:ea typeface="Lato"/>
                <a:cs typeface="Lato"/>
              </a:rPr>
              <a:t>Code </a:t>
            </a:r>
            <a:r>
              <a:rPr lang="en-US" sz="1600" err="1">
                <a:latin typeface="Lato"/>
                <a:ea typeface="Lato"/>
                <a:cs typeface="Lato"/>
              </a:rPr>
              <a:t>chính</a:t>
            </a:r>
            <a:r>
              <a:rPr lang="en-US" sz="1600">
                <a:latin typeface="Lato"/>
                <a:ea typeface="Lato"/>
                <a:cs typeface="Lato"/>
              </a:rPr>
              <a:t> </a:t>
            </a:r>
          </a:p>
          <a:p>
            <a:pPr marL="285750" indent="-285750">
              <a:buFont typeface="Arial" panose="020B0604020202020204" pitchFamily="34" charset="0"/>
              <a:buChar char="•"/>
            </a:pPr>
            <a:r>
              <a:rPr lang="en-US" sz="1600" err="1">
                <a:latin typeface="Lato"/>
                <a:ea typeface="Lato"/>
                <a:cs typeface="Lato"/>
              </a:rPr>
              <a:t>Xây</a:t>
            </a:r>
            <a:r>
              <a:rPr lang="en-US" sz="1600">
                <a:latin typeface="Lato"/>
                <a:ea typeface="Lato"/>
                <a:cs typeface="Lato"/>
              </a:rPr>
              <a:t> </a:t>
            </a:r>
            <a:r>
              <a:rPr lang="en-US" sz="1600" err="1">
                <a:latin typeface="Lato"/>
                <a:ea typeface="Lato"/>
                <a:cs typeface="Lato"/>
              </a:rPr>
              <a:t>dựng</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r>
              <a:rPr lang="en-US" sz="1600">
                <a:latin typeface="Lato"/>
                <a:ea typeface="Lato"/>
                <a:cs typeface="Lato"/>
              </a:rPr>
              <a:t>.</a:t>
            </a:r>
          </a:p>
          <a:p>
            <a:pPr marL="285750" indent="-285750">
              <a:buFont typeface="Arial" panose="020B0604020202020204" pitchFamily="34" charset="0"/>
              <a:buChar char="•"/>
            </a:pPr>
            <a:r>
              <a:rPr lang="en-US" sz="1600" err="1">
                <a:latin typeface="Lato"/>
                <a:ea typeface="Lato"/>
                <a:cs typeface="Lato"/>
              </a:rPr>
              <a:t>Tìm</a:t>
            </a:r>
            <a:r>
              <a:rPr lang="en-US" sz="1600">
                <a:latin typeface="Lato"/>
                <a:ea typeface="Lato"/>
                <a:cs typeface="Lato"/>
              </a:rPr>
              <a:t> </a:t>
            </a:r>
            <a:r>
              <a:rPr lang="en-US" sz="1600" err="1">
                <a:latin typeface="Lato"/>
                <a:ea typeface="Lato"/>
                <a:cs typeface="Lato"/>
              </a:rPr>
              <a:t>hiểu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xây</a:t>
            </a:r>
            <a:r>
              <a:rPr lang="en-US" sz="1600">
                <a:latin typeface="Lato"/>
                <a:ea typeface="Lato"/>
                <a:cs typeface="Lato"/>
              </a:rPr>
              <a:t> </a:t>
            </a:r>
            <a:r>
              <a:rPr lang="en-US" sz="1600" err="1">
                <a:latin typeface="Lato"/>
                <a:ea typeface="Lato"/>
                <a:cs typeface="Lato"/>
              </a:rPr>
              <a:t>dựng</a:t>
            </a:r>
            <a:r>
              <a:rPr lang="en-US" sz="1600">
                <a:latin typeface="Lato"/>
                <a:ea typeface="Lato"/>
                <a:cs typeface="Lato"/>
              </a:rPr>
              <a:t> </a:t>
            </a:r>
            <a:r>
              <a:rPr lang="en-US" sz="1600" err="1">
                <a:latin typeface="Lato"/>
                <a:ea typeface="Lato"/>
                <a:cs typeface="Lato"/>
              </a:rPr>
              <a:t>cấu</a:t>
            </a:r>
            <a:r>
              <a:rPr lang="en-US" sz="1600">
                <a:latin typeface="Lato"/>
                <a:ea typeface="Lato"/>
                <a:cs typeface="Lato"/>
              </a:rPr>
              <a:t> </a:t>
            </a:r>
            <a:r>
              <a:rPr lang="en-US" sz="1600" err="1">
                <a:latin typeface="Lato"/>
                <a:ea typeface="Lato"/>
                <a:cs typeface="Lato"/>
              </a:rPr>
              <a:t>trúc</a:t>
            </a:r>
            <a:r>
              <a:rPr lang="en-US" sz="1600">
                <a:latin typeface="Lato"/>
                <a:ea typeface="Lato"/>
                <a:cs typeface="Lato"/>
              </a:rPr>
              <a:t> </a:t>
            </a:r>
            <a:r>
              <a:rPr lang="en-US" sz="1600" err="1">
                <a:latin typeface="Lato"/>
                <a:ea typeface="Lato"/>
                <a:cs typeface="Lato"/>
              </a:rPr>
              <a:t>dữ</a:t>
            </a:r>
            <a:r>
              <a:rPr lang="en-US" sz="1600">
                <a:latin typeface="Lato"/>
                <a:ea typeface="Lato"/>
                <a:cs typeface="Lato"/>
              </a:rPr>
              <a:t> </a:t>
            </a:r>
            <a:r>
              <a:rPr lang="en-US" sz="1600" err="1">
                <a:latin typeface="Lato"/>
                <a:ea typeface="Lato"/>
                <a:cs typeface="Lato"/>
              </a:rPr>
              <a:t>liệu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giải</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của</a:t>
            </a:r>
            <a:r>
              <a:rPr lang="en-US" sz="1600">
                <a:latin typeface="Lato"/>
                <a:ea typeface="Lato"/>
                <a:cs typeface="Lato"/>
              </a:rPr>
              <a:t> </a:t>
            </a:r>
            <a:r>
              <a:rPr lang="en-US" sz="1600" err="1">
                <a:latin typeface="Lato"/>
                <a:ea typeface="Lato"/>
                <a:cs typeface="Lato"/>
              </a:rPr>
              <a:t>bài</a:t>
            </a:r>
            <a:r>
              <a:rPr lang="en-US" sz="1600">
                <a:latin typeface="Lato"/>
                <a:ea typeface="Lato"/>
                <a:cs typeface="Lato"/>
              </a:rPr>
              <a:t> </a:t>
            </a:r>
            <a:r>
              <a:rPr lang="en-US" sz="1600" err="1">
                <a:latin typeface="Lato"/>
                <a:ea typeface="Lato"/>
                <a:cs typeface="Lato"/>
              </a:rPr>
              <a:t>toán</a:t>
            </a:r>
            <a:r>
              <a:rPr lang="en-US" sz="1600">
                <a:latin typeface="Lato"/>
                <a:ea typeface="Lato"/>
                <a:cs typeface="Lato"/>
              </a:rPr>
              <a:t>.</a:t>
            </a:r>
          </a:p>
          <a:p>
            <a:pPr marL="285750" indent="-285750">
              <a:buFont typeface="Arial" panose="020B0604020202020204" pitchFamily="34" charset="0"/>
              <a:buChar char="•"/>
            </a:pPr>
            <a:r>
              <a:rPr lang="en-US" sz="1600" err="1">
                <a:latin typeface="Lato"/>
                <a:ea typeface="Lato"/>
                <a:cs typeface="Lato"/>
              </a:rPr>
              <a:t>Phân</a:t>
            </a:r>
            <a:r>
              <a:rPr lang="en-US" sz="1600">
                <a:latin typeface="Lato"/>
                <a:ea typeface="Lato"/>
                <a:cs typeface="Lato"/>
              </a:rPr>
              <a:t> chia </a:t>
            </a:r>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endParaRPr lang="en-US" sz="1600">
              <a:latin typeface="Lato"/>
              <a:ea typeface="Lato"/>
              <a:cs typeface="Lato"/>
            </a:endParaRPr>
          </a:p>
          <a:p>
            <a:pPr marL="285750" indent="-285750">
              <a:buFont typeface="Arial" panose="020B0604020202020204" pitchFamily="34" charset="0"/>
              <a:buChar char="•"/>
            </a:pPr>
            <a:r>
              <a:rPr lang="en-US" sz="1600" err="1">
                <a:latin typeface="Lato"/>
                <a:ea typeface="Lato"/>
                <a:cs typeface="Lato"/>
              </a:rPr>
              <a:t>Tối</a:t>
            </a:r>
            <a:r>
              <a:rPr lang="en-US" sz="1600">
                <a:latin typeface="Lato"/>
                <a:ea typeface="Lato"/>
                <a:cs typeface="Lato"/>
              </a:rPr>
              <a:t> </a:t>
            </a:r>
            <a:r>
              <a:rPr lang="en-US" sz="1600" err="1">
                <a:latin typeface="Lato"/>
                <a:ea typeface="Lato"/>
                <a:cs typeface="Lato"/>
              </a:rPr>
              <a:t>ưu</a:t>
            </a:r>
            <a:r>
              <a:rPr lang="en-US" sz="1600">
                <a:latin typeface="Lato"/>
                <a:ea typeface="Lato"/>
                <a:cs typeface="Lato"/>
              </a:rPr>
              <a:t> </a:t>
            </a:r>
            <a:r>
              <a:rPr lang="en-US" sz="1600" err="1">
                <a:latin typeface="Lato"/>
                <a:ea typeface="Lato"/>
                <a:cs typeface="Lato"/>
              </a:rPr>
              <a:t>hóa</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r>
              <a:rPr lang="en-US" sz="1600" err="1">
                <a:latin typeface="Lato"/>
                <a:ea typeface="Lato"/>
                <a:cs typeface="Lato"/>
              </a:rPr>
              <a:t>Mức</a:t>
            </a:r>
            <a:r>
              <a:rPr lang="en-US" sz="1600">
                <a:latin typeface="Lato"/>
                <a:ea typeface="Lato"/>
                <a:cs typeface="Lato"/>
              </a:rPr>
              <a:t> </a:t>
            </a:r>
            <a:r>
              <a:rPr lang="en-US" sz="1600" err="1">
                <a:latin typeface="Lato"/>
                <a:ea typeface="Lato"/>
                <a:cs typeface="Lato"/>
              </a:rPr>
              <a:t>độ</a:t>
            </a:r>
            <a:r>
              <a:rPr lang="en-US" sz="1600">
                <a:latin typeface="Lato"/>
                <a:ea typeface="Lato"/>
                <a:cs typeface="Lato"/>
              </a:rPr>
              <a:t> </a:t>
            </a:r>
            <a:r>
              <a:rPr lang="en-US" sz="1600" err="1">
                <a:latin typeface="Lato"/>
                <a:ea typeface="Lato"/>
                <a:cs typeface="Lato"/>
              </a:rPr>
              <a:t>hoàn</a:t>
            </a:r>
            <a:r>
              <a:rPr lang="en-US" sz="1600">
                <a:latin typeface="Lato"/>
                <a:ea typeface="Lato"/>
                <a:cs typeface="Lato"/>
              </a:rPr>
              <a:t> </a:t>
            </a:r>
            <a:r>
              <a:rPr lang="en-US" sz="1600" err="1">
                <a:latin typeface="Lato"/>
                <a:ea typeface="Lato"/>
                <a:cs typeface="Lato"/>
              </a:rPr>
              <a:t>thành</a:t>
            </a:r>
            <a:r>
              <a:rPr lang="en-US" sz="1600">
                <a:latin typeface="Lato"/>
                <a:ea typeface="Lato"/>
                <a:cs typeface="Lato"/>
              </a:rPr>
              <a:t> 100%</a:t>
            </a:r>
          </a:p>
        </p:txBody>
      </p:sp>
      <p:sp>
        <p:nvSpPr>
          <p:cNvPr id="17" name="TextBox 16">
            <a:extLst>
              <a:ext uri="{FF2B5EF4-FFF2-40B4-BE49-F238E27FC236}">
                <a16:creationId xmlns:a16="http://schemas.microsoft.com/office/drawing/2014/main" id="{75A60F8D-30D8-F1C5-2261-5805A900604B}"/>
              </a:ext>
            </a:extLst>
          </p:cNvPr>
          <p:cNvSpPr txBox="1"/>
          <p:nvPr/>
        </p:nvSpPr>
        <p:spPr>
          <a:xfrm>
            <a:off x="2337009" y="1305341"/>
            <a:ext cx="2234991" cy="4031873"/>
          </a:xfrm>
          <a:prstGeom prst="rect">
            <a:avLst/>
          </a:prstGeom>
          <a:noFill/>
          <a:ln>
            <a:noFill/>
          </a:ln>
        </p:spPr>
        <p:txBody>
          <a:bodyPr wrap="square" lIns="91440" tIns="45720" rIns="91440" bIns="45720" rtlCol="0" anchor="t">
            <a:spAutoFit/>
          </a:bodyPr>
          <a:lstStyle/>
          <a:p>
            <a:pPr algn="ctr"/>
            <a:r>
              <a:rPr lang="en-US" sz="1600">
                <a:latin typeface="Lato"/>
                <a:ea typeface="Lato"/>
                <a:cs typeface="Lato"/>
              </a:rPr>
              <a:t>Lâm Thành Minh</a:t>
            </a:r>
          </a:p>
          <a:p>
            <a:pPr algn="ctr"/>
            <a:r>
              <a:rPr lang="en-US" sz="1600">
                <a:latin typeface="Lato"/>
                <a:ea typeface="Lato"/>
                <a:cs typeface="Lato"/>
              </a:rPr>
              <a:t>Thành </a:t>
            </a:r>
            <a:r>
              <a:rPr lang="en-US" sz="1600" err="1">
                <a:latin typeface="Lato"/>
                <a:ea typeface="Lato"/>
                <a:cs typeface="Lato"/>
              </a:rPr>
              <a:t>viên</a:t>
            </a:r>
            <a:endParaRPr lang="en-US" sz="1600">
              <a:latin typeface="Lato"/>
              <a:ea typeface="Lato"/>
              <a:cs typeface="Lato"/>
            </a:endParaRPr>
          </a:p>
          <a:p>
            <a:pPr algn="ctr"/>
            <a:r>
              <a:rPr lang="en-US" sz="1600">
                <a:latin typeface="Lato"/>
                <a:ea typeface="Lato"/>
                <a:cs typeface="Lato"/>
              </a:rPr>
              <a:t>20233526</a:t>
            </a:r>
          </a:p>
          <a:p>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r>
              <a:rPr lang="en-US" sz="1600">
                <a:latin typeface="Lato"/>
                <a:ea typeface="Lato"/>
                <a:cs typeface="Lato"/>
              </a:rPr>
              <a:t>:</a:t>
            </a:r>
          </a:p>
          <a:p>
            <a:pPr marL="342900" indent="-342900">
              <a:buFont typeface="Arial" panose="020B0604020202020204" pitchFamily="34" charset="0"/>
              <a:buChar char="•"/>
            </a:pPr>
            <a:r>
              <a:rPr lang="en-US" sz="1600" err="1">
                <a:latin typeface="Lato"/>
                <a:ea typeface="Lato"/>
                <a:cs typeface="Lato"/>
              </a:rPr>
              <a:t>Hỗ</a:t>
            </a:r>
            <a:r>
              <a:rPr lang="en-US" sz="1600">
                <a:latin typeface="Lato"/>
                <a:ea typeface="Lato"/>
                <a:cs typeface="Lato"/>
              </a:rPr>
              <a:t> </a:t>
            </a:r>
            <a:r>
              <a:rPr lang="en-US" sz="1600" err="1">
                <a:latin typeface="Lato"/>
                <a:ea typeface="Lato"/>
                <a:cs typeface="Lato"/>
              </a:rPr>
              <a:t>trợ</a:t>
            </a:r>
            <a:r>
              <a:rPr lang="en-US" sz="1600">
                <a:latin typeface="Lato"/>
                <a:ea typeface="Lato"/>
                <a:cs typeface="Lato"/>
              </a:rPr>
              <a:t> </a:t>
            </a:r>
            <a:r>
              <a:rPr lang="en-US" sz="1600" err="1">
                <a:latin typeface="Lato"/>
                <a:ea typeface="Lato"/>
                <a:cs typeface="Lato"/>
              </a:rPr>
              <a:t>chỉnh</a:t>
            </a:r>
            <a:r>
              <a:rPr lang="en-US" sz="1600">
                <a:latin typeface="Lato"/>
                <a:ea typeface="Lato"/>
                <a:cs typeface="Lato"/>
              </a:rPr>
              <a:t> </a:t>
            </a:r>
            <a:r>
              <a:rPr lang="en-US" sz="1600" err="1">
                <a:latin typeface="Lato"/>
                <a:ea typeface="Lato"/>
                <a:cs typeface="Lato"/>
              </a:rPr>
              <a:t>sửa</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cải</a:t>
            </a:r>
            <a:r>
              <a:rPr lang="en-US" sz="1600">
                <a:latin typeface="Lato"/>
                <a:ea typeface="Lato"/>
                <a:cs typeface="Lato"/>
              </a:rPr>
              <a:t> </a:t>
            </a:r>
            <a:r>
              <a:rPr lang="en-US" sz="1600" err="1">
                <a:latin typeface="Lato"/>
                <a:ea typeface="Lato"/>
                <a:cs typeface="Lato"/>
              </a:rPr>
              <a:t>tiến</a:t>
            </a:r>
            <a:r>
              <a:rPr lang="en-US" sz="1600">
                <a:latin typeface="Lato"/>
                <a:ea typeface="Lato"/>
                <a:cs typeface="Lato"/>
              </a:rPr>
              <a:t> code</a:t>
            </a:r>
          </a:p>
          <a:p>
            <a:pPr marL="342900" indent="-342900">
              <a:buFont typeface="Arial" panose="020B0604020202020204" pitchFamily="34" charset="0"/>
              <a:buChar char="•"/>
            </a:pPr>
            <a:r>
              <a:rPr lang="en-US" sz="1600" err="1">
                <a:latin typeface="Lato"/>
                <a:ea typeface="Lato"/>
                <a:cs typeface="Lato"/>
              </a:rPr>
              <a:t>Tìm</a:t>
            </a:r>
            <a:r>
              <a:rPr lang="en-US" sz="1600">
                <a:latin typeface="Lato"/>
                <a:ea typeface="Lato"/>
                <a:cs typeface="Lato"/>
              </a:rPr>
              <a:t> </a:t>
            </a:r>
            <a:r>
              <a:rPr lang="en-US" sz="1600" err="1">
                <a:latin typeface="Lato"/>
                <a:ea typeface="Lato"/>
                <a:cs typeface="Lato"/>
              </a:rPr>
              <a:t>hiểu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lên</a:t>
            </a:r>
            <a:r>
              <a:rPr lang="en-US" sz="1600">
                <a:latin typeface="Lato"/>
                <a:ea typeface="Lato"/>
                <a:cs typeface="Lato"/>
              </a:rPr>
              <a:t> ý </a:t>
            </a:r>
            <a:r>
              <a:rPr lang="en-US" sz="1600" err="1">
                <a:latin typeface="Lato"/>
                <a:ea typeface="Lato"/>
                <a:cs typeface="Lato"/>
              </a:rPr>
              <a:t>tưởng</a:t>
            </a:r>
            <a:r>
              <a:rPr lang="en-US" sz="1600">
                <a:latin typeface="Lato"/>
                <a:ea typeface="Lato"/>
                <a:cs typeface="Lato"/>
              </a:rPr>
              <a:t> CTDL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giải</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của</a:t>
            </a:r>
            <a:r>
              <a:rPr lang="en-US" sz="1600">
                <a:latin typeface="Lato"/>
                <a:ea typeface="Lato"/>
                <a:cs typeface="Lato"/>
              </a:rPr>
              <a:t> </a:t>
            </a:r>
            <a:r>
              <a:rPr lang="en-US" sz="1600" err="1">
                <a:latin typeface="Lato"/>
                <a:ea typeface="Lato"/>
                <a:cs typeface="Lato"/>
              </a:rPr>
              <a:t>bài</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pPr marL="342900" indent="-342900">
              <a:buFont typeface="Arial" panose="020B0604020202020204" pitchFamily="34" charset="0"/>
              <a:buChar char="•"/>
            </a:pPr>
            <a:r>
              <a:rPr lang="en-US" sz="1600" err="1">
                <a:latin typeface="Lato"/>
                <a:ea typeface="Lato"/>
                <a:cs typeface="Lato"/>
              </a:rPr>
              <a:t>Làm</a:t>
            </a:r>
            <a:r>
              <a:rPr lang="en-US" sz="1600">
                <a:latin typeface="Lato"/>
                <a:ea typeface="Lato"/>
                <a:cs typeface="Lato"/>
              </a:rPr>
              <a:t> slide</a:t>
            </a:r>
          </a:p>
          <a:p>
            <a:pPr marL="342900" indent="-342900">
              <a:buFont typeface="Arial" panose="020B0604020202020204" pitchFamily="34" charset="0"/>
              <a:buChar char="•"/>
            </a:pPr>
            <a:r>
              <a:rPr lang="en-US" sz="1600" err="1">
                <a:latin typeface="Lato"/>
                <a:ea typeface="Lato"/>
                <a:cs typeface="Lato"/>
              </a:rPr>
              <a:t>Hỗ</a:t>
            </a:r>
            <a:r>
              <a:rPr lang="en-US" sz="1600">
                <a:latin typeface="Lato"/>
                <a:ea typeface="Lato"/>
                <a:cs typeface="Lato"/>
              </a:rPr>
              <a:t> </a:t>
            </a:r>
            <a:r>
              <a:rPr lang="en-US" sz="1600" err="1">
                <a:latin typeface="Lato"/>
                <a:ea typeface="Lato"/>
                <a:cs typeface="Lato"/>
              </a:rPr>
              <a:t>trợ</a:t>
            </a:r>
            <a:r>
              <a:rPr lang="en-US" sz="1600">
                <a:latin typeface="Lato"/>
                <a:ea typeface="Lato"/>
                <a:cs typeface="Lato"/>
              </a:rPr>
              <a:t> </a:t>
            </a:r>
            <a:r>
              <a:rPr lang="en-US" sz="1600" err="1">
                <a:latin typeface="Lato"/>
                <a:ea typeface="Lato"/>
                <a:cs typeface="Lato"/>
              </a:rPr>
              <a:t>xây</a:t>
            </a:r>
            <a:r>
              <a:rPr lang="en-US" sz="1600">
                <a:latin typeface="Lato"/>
                <a:ea typeface="Lato"/>
                <a:cs typeface="Lato"/>
              </a:rPr>
              <a:t> </a:t>
            </a:r>
            <a:r>
              <a:rPr lang="en-US" sz="1600" err="1">
                <a:latin typeface="Lato"/>
                <a:ea typeface="Lato"/>
                <a:cs typeface="Lato"/>
              </a:rPr>
              <a:t>dựng</a:t>
            </a:r>
            <a:r>
              <a:rPr lang="en-US" sz="1600">
                <a:latin typeface="Lato"/>
                <a:ea typeface="Lato"/>
                <a:cs typeface="Lato"/>
              </a:rPr>
              <a:t> </a:t>
            </a:r>
            <a:r>
              <a:rPr lang="en-US" sz="1600" err="1">
                <a:latin typeface="Lato"/>
                <a:ea typeface="Lato"/>
                <a:cs typeface="Lato"/>
              </a:rPr>
              <a:t>lưu</a:t>
            </a:r>
            <a:r>
              <a:rPr lang="en-US" sz="1600">
                <a:latin typeface="Lato"/>
                <a:ea typeface="Lato"/>
                <a:cs typeface="Lato"/>
              </a:rPr>
              <a:t> </a:t>
            </a:r>
            <a:r>
              <a:rPr lang="en-US" sz="1600" err="1">
                <a:latin typeface="Lato"/>
                <a:ea typeface="Lato"/>
                <a:cs typeface="Lato"/>
              </a:rPr>
              <a:t>đồ</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pPr marL="342900" indent="-342900">
              <a:buFont typeface="Arial" panose="020B0604020202020204" pitchFamily="34" charset="0"/>
              <a:buChar char="•"/>
            </a:pPr>
            <a:endParaRPr lang="en-US" sz="1600">
              <a:latin typeface="Lato"/>
              <a:ea typeface="Lato"/>
              <a:cs typeface="Lato"/>
            </a:endParaRPr>
          </a:p>
          <a:p>
            <a:r>
              <a:rPr lang="en-US" sz="1600" err="1">
                <a:latin typeface="Lato"/>
                <a:ea typeface="Lato"/>
                <a:cs typeface="Lato"/>
              </a:rPr>
              <a:t>Mức</a:t>
            </a:r>
            <a:r>
              <a:rPr lang="en-US" sz="1600">
                <a:latin typeface="Lato"/>
                <a:ea typeface="Lato"/>
                <a:cs typeface="Lato"/>
              </a:rPr>
              <a:t> </a:t>
            </a:r>
            <a:r>
              <a:rPr lang="en-US" sz="1600" err="1">
                <a:latin typeface="Lato"/>
                <a:ea typeface="Lato"/>
                <a:cs typeface="Lato"/>
              </a:rPr>
              <a:t>độ</a:t>
            </a:r>
            <a:r>
              <a:rPr lang="en-US" sz="1600">
                <a:latin typeface="Lato"/>
                <a:ea typeface="Lato"/>
                <a:cs typeface="Lato"/>
              </a:rPr>
              <a:t> </a:t>
            </a:r>
            <a:r>
              <a:rPr lang="en-US" sz="1600" err="1">
                <a:latin typeface="Lato"/>
                <a:ea typeface="Lato"/>
                <a:cs typeface="Lato"/>
              </a:rPr>
              <a:t>hoàn</a:t>
            </a:r>
            <a:r>
              <a:rPr lang="en-US" sz="1600">
                <a:latin typeface="Lato"/>
                <a:ea typeface="Lato"/>
                <a:cs typeface="Lato"/>
              </a:rPr>
              <a:t> </a:t>
            </a:r>
            <a:r>
              <a:rPr lang="en-US" sz="1600" err="1">
                <a:latin typeface="Lato"/>
                <a:ea typeface="Lato"/>
                <a:cs typeface="Lato"/>
              </a:rPr>
              <a:t>thành</a:t>
            </a:r>
            <a:r>
              <a:rPr lang="en-US" sz="1600">
                <a:latin typeface="Lato"/>
                <a:ea typeface="Lato"/>
                <a:cs typeface="Lato"/>
              </a:rPr>
              <a:t> </a:t>
            </a:r>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r>
              <a:rPr lang="en-US" sz="1600">
                <a:latin typeface="Lato"/>
                <a:ea typeface="Lato"/>
                <a:cs typeface="Lato"/>
              </a:rPr>
              <a:t> 100%</a:t>
            </a:r>
          </a:p>
        </p:txBody>
      </p:sp>
      <p:sp>
        <p:nvSpPr>
          <p:cNvPr id="18" name="TextBox 17">
            <a:extLst>
              <a:ext uri="{FF2B5EF4-FFF2-40B4-BE49-F238E27FC236}">
                <a16:creationId xmlns:a16="http://schemas.microsoft.com/office/drawing/2014/main" id="{40EAA11E-DEFC-4071-BF8B-D1A247E100BF}"/>
              </a:ext>
            </a:extLst>
          </p:cNvPr>
          <p:cNvSpPr txBox="1"/>
          <p:nvPr/>
        </p:nvSpPr>
        <p:spPr>
          <a:xfrm>
            <a:off x="4787659" y="1305341"/>
            <a:ext cx="2015613" cy="3539430"/>
          </a:xfrm>
          <a:prstGeom prst="rect">
            <a:avLst/>
          </a:prstGeom>
          <a:noFill/>
        </p:spPr>
        <p:txBody>
          <a:bodyPr wrap="square" lIns="91440" tIns="45720" rIns="91440" bIns="45720" rtlCol="0" anchor="t">
            <a:spAutoFit/>
          </a:bodyPr>
          <a:lstStyle/>
          <a:p>
            <a:pPr algn="ctr"/>
            <a:r>
              <a:rPr lang="en-US" sz="1600" err="1">
                <a:latin typeface="Lato"/>
                <a:ea typeface="Lato"/>
                <a:cs typeface="Lato"/>
              </a:rPr>
              <a:t>Trần</a:t>
            </a:r>
            <a:r>
              <a:rPr lang="en-US" sz="1600">
                <a:latin typeface="Lato"/>
                <a:ea typeface="Lato"/>
                <a:cs typeface="Lato"/>
              </a:rPr>
              <a:t> Đức Đạt</a:t>
            </a:r>
          </a:p>
          <a:p>
            <a:pPr algn="ctr"/>
            <a:r>
              <a:rPr lang="en-US" sz="1600">
                <a:latin typeface="Lato"/>
                <a:ea typeface="Lato"/>
                <a:cs typeface="Lato"/>
              </a:rPr>
              <a:t>Thành </a:t>
            </a:r>
            <a:r>
              <a:rPr lang="en-US" sz="1600" err="1">
                <a:latin typeface="Lato"/>
                <a:ea typeface="Lato"/>
                <a:cs typeface="Lato"/>
              </a:rPr>
              <a:t>viên</a:t>
            </a:r>
            <a:endParaRPr lang="en-US" sz="1600">
              <a:latin typeface="Lato"/>
              <a:ea typeface="Lato"/>
              <a:cs typeface="Lato"/>
            </a:endParaRPr>
          </a:p>
          <a:p>
            <a:pPr algn="ctr"/>
            <a:r>
              <a:rPr lang="en-US" sz="1600">
                <a:latin typeface="Lato"/>
                <a:ea typeface="Lato"/>
                <a:cs typeface="Lato"/>
              </a:rPr>
              <a:t>20233311</a:t>
            </a:r>
          </a:p>
          <a:p>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r>
              <a:rPr lang="en-US" sz="1600">
                <a:latin typeface="Lato"/>
                <a:ea typeface="Lato"/>
                <a:cs typeface="Lato"/>
              </a:rPr>
              <a:t>:</a:t>
            </a:r>
          </a:p>
          <a:p>
            <a:pPr marL="285750" indent="-285750">
              <a:buFont typeface="Arial" panose="020B0604020202020204" pitchFamily="34" charset="0"/>
              <a:buChar char="•"/>
            </a:pPr>
            <a:r>
              <a:rPr lang="en-US" sz="1600" err="1">
                <a:latin typeface="Lato"/>
                <a:ea typeface="Lato"/>
                <a:cs typeface="Lato"/>
              </a:rPr>
              <a:t>Xây</a:t>
            </a:r>
            <a:r>
              <a:rPr lang="en-US" sz="1600">
                <a:latin typeface="Lato"/>
                <a:ea typeface="Lato"/>
                <a:cs typeface="Lato"/>
              </a:rPr>
              <a:t> </a:t>
            </a:r>
            <a:r>
              <a:rPr lang="en-US" sz="1600" err="1">
                <a:latin typeface="Lato"/>
                <a:ea typeface="Lato"/>
                <a:cs typeface="Lato"/>
              </a:rPr>
              <a:t>dựng</a:t>
            </a:r>
            <a:r>
              <a:rPr lang="en-US" sz="1600">
                <a:latin typeface="Lato"/>
                <a:ea typeface="Lato"/>
                <a:cs typeface="Lato"/>
              </a:rPr>
              <a:t> </a:t>
            </a:r>
            <a:r>
              <a:rPr lang="en-US" sz="1600" err="1">
                <a:latin typeface="Lato"/>
                <a:ea typeface="Lato"/>
                <a:cs typeface="Lato"/>
              </a:rPr>
              <a:t>bộ</a:t>
            </a:r>
            <a:r>
              <a:rPr lang="en-US" sz="1600">
                <a:latin typeface="Lato"/>
                <a:ea typeface="Lato"/>
                <a:cs typeface="Lato"/>
              </a:rPr>
              <a:t> test</a:t>
            </a:r>
          </a:p>
          <a:p>
            <a:pPr marL="285750" indent="-285750">
              <a:buFont typeface="Arial" panose="020B0604020202020204" pitchFamily="34" charset="0"/>
              <a:buChar char="•"/>
            </a:pPr>
            <a:r>
              <a:rPr lang="en-US" sz="1600" err="1">
                <a:latin typeface="Lato"/>
                <a:ea typeface="Lato"/>
                <a:cs typeface="Lato"/>
              </a:rPr>
              <a:t>Tìm</a:t>
            </a:r>
            <a:r>
              <a:rPr lang="en-US" sz="1600">
                <a:latin typeface="Lato"/>
                <a:ea typeface="Lato"/>
                <a:cs typeface="Lato"/>
              </a:rPr>
              <a:t> </a:t>
            </a:r>
            <a:r>
              <a:rPr lang="en-US" sz="1600" err="1">
                <a:latin typeface="Lato"/>
                <a:ea typeface="Lato"/>
                <a:cs typeface="Lato"/>
              </a:rPr>
              <a:t>hiểu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lên</a:t>
            </a:r>
            <a:r>
              <a:rPr lang="en-US" sz="1600">
                <a:latin typeface="Lato"/>
                <a:ea typeface="Lato"/>
                <a:cs typeface="Lato"/>
              </a:rPr>
              <a:t> ý </a:t>
            </a:r>
            <a:r>
              <a:rPr lang="en-US" sz="1600" err="1">
                <a:latin typeface="Lato"/>
                <a:ea typeface="Lato"/>
                <a:cs typeface="Lato"/>
              </a:rPr>
              <a:t>tưởng</a:t>
            </a:r>
            <a:r>
              <a:rPr lang="en-US" sz="1600">
                <a:latin typeface="Lato"/>
                <a:ea typeface="Lato"/>
                <a:cs typeface="Lato"/>
              </a:rPr>
              <a:t> </a:t>
            </a:r>
            <a:r>
              <a:rPr lang="en-US" sz="1600" err="1">
                <a:latin typeface="Lato"/>
                <a:ea typeface="Lato"/>
                <a:cs typeface="Lato"/>
              </a:rPr>
              <a:t>cấu</a:t>
            </a:r>
            <a:r>
              <a:rPr lang="en-US" sz="1600">
                <a:latin typeface="Lato"/>
                <a:ea typeface="Lato"/>
                <a:cs typeface="Lato"/>
              </a:rPr>
              <a:t> </a:t>
            </a:r>
            <a:r>
              <a:rPr lang="en-US" sz="1600" err="1">
                <a:latin typeface="Lato"/>
                <a:ea typeface="Lato"/>
                <a:cs typeface="Lato"/>
              </a:rPr>
              <a:t>trúc</a:t>
            </a:r>
            <a:r>
              <a:rPr lang="en-US" sz="1600">
                <a:latin typeface="Lato"/>
                <a:ea typeface="Lato"/>
                <a:cs typeface="Lato"/>
              </a:rPr>
              <a:t> </a:t>
            </a:r>
            <a:r>
              <a:rPr lang="en-US" sz="1600" err="1">
                <a:latin typeface="Lato"/>
                <a:ea typeface="Lato"/>
                <a:cs typeface="Lato"/>
              </a:rPr>
              <a:t>dữ</a:t>
            </a:r>
            <a:r>
              <a:rPr lang="en-US" sz="1600">
                <a:latin typeface="Lato"/>
                <a:ea typeface="Lato"/>
                <a:cs typeface="Lato"/>
              </a:rPr>
              <a:t> </a:t>
            </a:r>
            <a:r>
              <a:rPr lang="en-US" sz="1600" err="1">
                <a:latin typeface="Lato"/>
                <a:ea typeface="Lato"/>
                <a:cs typeface="Lato"/>
              </a:rPr>
              <a:t>liệu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giải</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của</a:t>
            </a:r>
            <a:r>
              <a:rPr lang="en-US" sz="1600">
                <a:latin typeface="Lato"/>
                <a:ea typeface="Lato"/>
                <a:cs typeface="Lato"/>
              </a:rPr>
              <a:t> </a:t>
            </a:r>
            <a:r>
              <a:rPr lang="en-US" sz="1600" err="1">
                <a:latin typeface="Lato"/>
                <a:ea typeface="Lato"/>
                <a:cs typeface="Lato"/>
              </a:rPr>
              <a:t>bài</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pPr marL="285750" indent="-285750">
              <a:buFont typeface="Arial" panose="020B0604020202020204" pitchFamily="34" charset="0"/>
              <a:buChar char="•"/>
            </a:pPr>
            <a:r>
              <a:rPr lang="en-US" sz="1600" err="1">
                <a:latin typeface="Lato"/>
                <a:ea typeface="Lato"/>
                <a:cs typeface="Lato"/>
              </a:rPr>
              <a:t>Hỗ</a:t>
            </a:r>
            <a:r>
              <a:rPr lang="en-US" sz="1600">
                <a:latin typeface="Lato"/>
                <a:ea typeface="Lato"/>
                <a:cs typeface="Lato"/>
              </a:rPr>
              <a:t> </a:t>
            </a:r>
            <a:r>
              <a:rPr lang="en-US" sz="1600" err="1">
                <a:latin typeface="Lato"/>
                <a:ea typeface="Lato"/>
                <a:cs typeface="Lato"/>
              </a:rPr>
              <a:t>trợ</a:t>
            </a:r>
            <a:r>
              <a:rPr lang="en-US" sz="1600">
                <a:latin typeface="Lato"/>
                <a:ea typeface="Lato"/>
                <a:cs typeface="Lato"/>
              </a:rPr>
              <a:t> </a:t>
            </a:r>
            <a:r>
              <a:rPr lang="en-US" sz="1600" err="1">
                <a:latin typeface="Lato"/>
                <a:ea typeface="Lato"/>
                <a:cs typeface="Lato"/>
              </a:rPr>
              <a:t>chỉnh</a:t>
            </a:r>
            <a:r>
              <a:rPr lang="en-US" sz="1600">
                <a:latin typeface="Lato"/>
                <a:ea typeface="Lato"/>
                <a:cs typeface="Lato"/>
              </a:rPr>
              <a:t> </a:t>
            </a:r>
            <a:r>
              <a:rPr lang="en-US" sz="1600" err="1">
                <a:latin typeface="Lato"/>
                <a:ea typeface="Lato"/>
                <a:cs typeface="Lato"/>
              </a:rPr>
              <a:t>sửa</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hậu</a:t>
            </a:r>
            <a:r>
              <a:rPr lang="en-US" sz="1600">
                <a:latin typeface="Lato"/>
                <a:ea typeface="Lato"/>
                <a:cs typeface="Lato"/>
              </a:rPr>
              <a:t> </a:t>
            </a:r>
            <a:r>
              <a:rPr lang="en-US" sz="1600" err="1">
                <a:latin typeface="Lato"/>
                <a:ea typeface="Lato"/>
                <a:cs typeface="Lato"/>
              </a:rPr>
              <a:t>kỳ</a:t>
            </a:r>
            <a:r>
              <a:rPr lang="en-US" sz="1600">
                <a:latin typeface="Lato"/>
                <a:ea typeface="Lato"/>
                <a:cs typeface="Lato"/>
              </a:rPr>
              <a:t> video</a:t>
            </a:r>
          </a:p>
          <a:p>
            <a:r>
              <a:rPr lang="en-US" sz="1600" err="1">
                <a:latin typeface="Lato"/>
                <a:ea typeface="Lato"/>
                <a:cs typeface="Lato"/>
              </a:rPr>
              <a:t>Mức</a:t>
            </a:r>
            <a:r>
              <a:rPr lang="en-US" sz="1600">
                <a:latin typeface="Lato"/>
                <a:ea typeface="Lato"/>
                <a:cs typeface="Lato"/>
              </a:rPr>
              <a:t> </a:t>
            </a:r>
            <a:r>
              <a:rPr lang="en-US" sz="1600" err="1">
                <a:latin typeface="Lato"/>
                <a:ea typeface="Lato"/>
                <a:cs typeface="Lato"/>
              </a:rPr>
              <a:t>độ</a:t>
            </a:r>
            <a:r>
              <a:rPr lang="en-US" sz="1600">
                <a:latin typeface="Lato"/>
                <a:ea typeface="Lato"/>
                <a:cs typeface="Lato"/>
              </a:rPr>
              <a:t> </a:t>
            </a:r>
            <a:r>
              <a:rPr lang="en-US" sz="1600" err="1">
                <a:latin typeface="Lato"/>
                <a:ea typeface="Lato"/>
                <a:cs typeface="Lato"/>
              </a:rPr>
              <a:t>hoàn</a:t>
            </a:r>
            <a:r>
              <a:rPr lang="en-US" sz="1600">
                <a:latin typeface="Lato"/>
                <a:ea typeface="Lato"/>
                <a:cs typeface="Lato"/>
              </a:rPr>
              <a:t> </a:t>
            </a:r>
            <a:r>
              <a:rPr lang="en-US" sz="1600" err="1">
                <a:latin typeface="Lato"/>
                <a:ea typeface="Lato"/>
                <a:cs typeface="Lato"/>
              </a:rPr>
              <a:t>thành</a:t>
            </a:r>
            <a:r>
              <a:rPr lang="en-US" sz="1600">
                <a:latin typeface="Lato"/>
                <a:ea typeface="Lato"/>
                <a:cs typeface="Lato"/>
              </a:rPr>
              <a:t> 100%</a:t>
            </a:r>
          </a:p>
        </p:txBody>
      </p:sp>
      <p:sp>
        <p:nvSpPr>
          <p:cNvPr id="23" name="TextBox 22">
            <a:extLst>
              <a:ext uri="{FF2B5EF4-FFF2-40B4-BE49-F238E27FC236}">
                <a16:creationId xmlns:a16="http://schemas.microsoft.com/office/drawing/2014/main" id="{0FD313FD-0A7C-4B4F-C1CA-B4D75751D327}"/>
              </a:ext>
            </a:extLst>
          </p:cNvPr>
          <p:cNvSpPr txBox="1"/>
          <p:nvPr/>
        </p:nvSpPr>
        <p:spPr>
          <a:xfrm>
            <a:off x="6872909" y="1315768"/>
            <a:ext cx="2051874" cy="4278094"/>
          </a:xfrm>
          <a:prstGeom prst="rect">
            <a:avLst/>
          </a:prstGeom>
          <a:noFill/>
        </p:spPr>
        <p:txBody>
          <a:bodyPr wrap="square" lIns="91440" tIns="45720" rIns="91440" bIns="45720" rtlCol="0" anchor="t">
            <a:spAutoFit/>
          </a:bodyPr>
          <a:lstStyle/>
          <a:p>
            <a:pPr algn="ctr"/>
            <a:r>
              <a:rPr lang="en-US" sz="1600">
                <a:latin typeface="Lato"/>
                <a:ea typeface="Lato"/>
                <a:cs typeface="Lato"/>
              </a:rPr>
              <a:t>Nguyễn Lâm Anh</a:t>
            </a:r>
          </a:p>
          <a:p>
            <a:pPr algn="ctr"/>
            <a:r>
              <a:rPr lang="en-US" sz="1600">
                <a:latin typeface="Lato"/>
                <a:ea typeface="Lato"/>
                <a:cs typeface="Lato"/>
              </a:rPr>
              <a:t>Thành </a:t>
            </a:r>
            <a:r>
              <a:rPr lang="en-US" sz="1600" err="1">
                <a:latin typeface="Lato"/>
                <a:ea typeface="Lato"/>
                <a:cs typeface="Lato"/>
              </a:rPr>
              <a:t>viên</a:t>
            </a:r>
            <a:r>
              <a:rPr lang="en-US" sz="1600">
                <a:latin typeface="Lato"/>
                <a:ea typeface="Lato"/>
                <a:cs typeface="Lato"/>
              </a:rPr>
              <a:t> 20239634</a:t>
            </a:r>
          </a:p>
          <a:p>
            <a:r>
              <a:rPr lang="en-US" sz="1600" err="1">
                <a:latin typeface="Lato"/>
                <a:ea typeface="Lato"/>
                <a:cs typeface="Lato"/>
              </a:rPr>
              <a:t>Nhiệm</a:t>
            </a:r>
            <a:r>
              <a:rPr lang="en-US" sz="1600">
                <a:latin typeface="Lato"/>
                <a:ea typeface="Lato"/>
                <a:cs typeface="Lato"/>
              </a:rPr>
              <a:t> </a:t>
            </a:r>
            <a:r>
              <a:rPr lang="en-US" sz="1600" err="1">
                <a:latin typeface="Lato"/>
                <a:ea typeface="Lato"/>
                <a:cs typeface="Lato"/>
              </a:rPr>
              <a:t>vụ</a:t>
            </a:r>
            <a:r>
              <a:rPr lang="en-US" sz="1600">
                <a:latin typeface="Lato"/>
                <a:ea typeface="Lato"/>
                <a:cs typeface="Lato"/>
              </a:rPr>
              <a:t>:</a:t>
            </a:r>
          </a:p>
          <a:p>
            <a:pPr marL="285750" indent="-285750">
              <a:buFont typeface="Arial" panose="020B0604020202020204" pitchFamily="34" charset="0"/>
              <a:buChar char="•"/>
            </a:pPr>
            <a:r>
              <a:rPr lang="en-US" sz="1600" err="1">
                <a:latin typeface="Lato"/>
                <a:ea typeface="Lato"/>
                <a:cs typeface="Lato"/>
              </a:rPr>
              <a:t>Kiểm</a:t>
            </a:r>
            <a:r>
              <a:rPr lang="en-US" sz="1600">
                <a:latin typeface="Lato"/>
                <a:ea typeface="Lato"/>
                <a:cs typeface="Lato"/>
              </a:rPr>
              <a:t> </a:t>
            </a:r>
            <a:r>
              <a:rPr lang="en-US" sz="1600" err="1">
                <a:latin typeface="Lato"/>
                <a:ea typeface="Lato"/>
                <a:cs typeface="Lato"/>
              </a:rPr>
              <a:t>thử</a:t>
            </a:r>
            <a:endParaRPr lang="en-US" sz="1600">
              <a:latin typeface="Lato"/>
              <a:ea typeface="Lato"/>
              <a:cs typeface="Lato"/>
            </a:endParaRPr>
          </a:p>
          <a:p>
            <a:pPr marL="285750" indent="-285750">
              <a:buFont typeface="Arial" panose="020B0604020202020204" pitchFamily="34" charset="0"/>
              <a:buChar char="•"/>
            </a:pPr>
            <a:r>
              <a:rPr lang="en-US" sz="1600" err="1">
                <a:latin typeface="Lato"/>
                <a:ea typeface="Lato"/>
                <a:cs typeface="Lato"/>
              </a:rPr>
              <a:t>Tìm</a:t>
            </a:r>
            <a:r>
              <a:rPr lang="en-US" sz="1600">
                <a:latin typeface="Lato"/>
                <a:ea typeface="Lato"/>
                <a:cs typeface="Lato"/>
              </a:rPr>
              <a:t> </a:t>
            </a:r>
            <a:r>
              <a:rPr lang="en-US" sz="1600" err="1">
                <a:latin typeface="Lato"/>
                <a:ea typeface="Lato"/>
                <a:cs typeface="Lato"/>
              </a:rPr>
              <a:t>hiểu</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lên</a:t>
            </a:r>
            <a:r>
              <a:rPr lang="en-US" sz="1600">
                <a:latin typeface="Lato"/>
                <a:ea typeface="Lato"/>
                <a:cs typeface="Lato"/>
              </a:rPr>
              <a:t> ý </a:t>
            </a:r>
            <a:r>
              <a:rPr lang="en-US" sz="1600" err="1">
                <a:latin typeface="Lato"/>
                <a:ea typeface="Lato"/>
                <a:cs typeface="Lato"/>
              </a:rPr>
              <a:t>tưởng</a:t>
            </a:r>
            <a:r>
              <a:rPr lang="en-US" sz="1600">
                <a:latin typeface="Lato"/>
                <a:ea typeface="Lato"/>
                <a:cs typeface="Lato"/>
              </a:rPr>
              <a:t> </a:t>
            </a:r>
            <a:r>
              <a:rPr lang="en-US" sz="1600" err="1">
                <a:latin typeface="Lato"/>
                <a:ea typeface="Lato"/>
                <a:cs typeface="Lato"/>
              </a:rPr>
              <a:t>về</a:t>
            </a:r>
            <a:r>
              <a:rPr lang="en-US" sz="1600">
                <a:latin typeface="Lato"/>
                <a:ea typeface="Lato"/>
                <a:cs typeface="Lato"/>
              </a:rPr>
              <a:t> CTDL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giải</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của</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r>
              <a:rPr lang="en-US" sz="1600">
                <a:latin typeface="Lato"/>
                <a:ea typeface="Lato"/>
                <a:cs typeface="Lato"/>
              </a:rPr>
              <a:t>, </a:t>
            </a:r>
            <a:r>
              <a:rPr lang="en-US" sz="1600" err="1">
                <a:latin typeface="Lato"/>
                <a:ea typeface="Lato"/>
                <a:cs typeface="Lato"/>
              </a:rPr>
              <a:t>xây</a:t>
            </a:r>
            <a:r>
              <a:rPr lang="en-US" sz="1600">
                <a:latin typeface="Lato"/>
                <a:ea typeface="Lato"/>
                <a:cs typeface="Lato"/>
              </a:rPr>
              <a:t> </a:t>
            </a:r>
            <a:r>
              <a:rPr lang="en-US" sz="1600" err="1">
                <a:latin typeface="Lato"/>
                <a:ea typeface="Lato"/>
                <a:cs typeface="Lato"/>
              </a:rPr>
              <a:t>dựng</a:t>
            </a:r>
            <a:r>
              <a:rPr lang="en-US" sz="1600">
                <a:latin typeface="Lato"/>
                <a:ea typeface="Lato"/>
                <a:cs typeface="Lato"/>
              </a:rPr>
              <a:t> </a:t>
            </a:r>
            <a:r>
              <a:rPr lang="en-US" sz="1600" err="1">
                <a:latin typeface="Lato"/>
                <a:ea typeface="Lato"/>
                <a:cs typeface="Lato"/>
              </a:rPr>
              <a:t>lưu</a:t>
            </a:r>
            <a:r>
              <a:rPr lang="en-US" sz="1600">
                <a:latin typeface="Lato"/>
                <a:ea typeface="Lato"/>
                <a:cs typeface="Lato"/>
              </a:rPr>
              <a:t> </a:t>
            </a:r>
            <a:r>
              <a:rPr lang="en-US" sz="1600" err="1">
                <a:latin typeface="Lato"/>
                <a:ea typeface="Lato"/>
                <a:cs typeface="Lato"/>
              </a:rPr>
              <a:t>đồ</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pPr marL="285750" indent="-285750">
              <a:buFont typeface="Arial" panose="020B0604020202020204" pitchFamily="34" charset="0"/>
              <a:buChar char="•"/>
            </a:pPr>
            <a:r>
              <a:rPr lang="en-US" sz="1600" err="1">
                <a:latin typeface="Lato"/>
                <a:ea typeface="Lato"/>
                <a:cs typeface="Lato"/>
              </a:rPr>
              <a:t>Làm</a:t>
            </a:r>
            <a:r>
              <a:rPr lang="en-US" sz="1600">
                <a:latin typeface="Lato"/>
                <a:ea typeface="Lato"/>
                <a:cs typeface="Lato"/>
              </a:rPr>
              <a:t> slide</a:t>
            </a:r>
          </a:p>
          <a:p>
            <a:pPr marL="285750" indent="-285750">
              <a:buFont typeface="Arial" panose="020B0604020202020204" pitchFamily="34" charset="0"/>
              <a:buChar char="•"/>
            </a:pPr>
            <a:r>
              <a:rPr lang="en-US" sz="1600">
                <a:latin typeface="Lato"/>
                <a:ea typeface="Lato"/>
                <a:cs typeface="Lato"/>
              </a:rPr>
              <a:t>Ý </a:t>
            </a:r>
            <a:r>
              <a:rPr lang="en-US" sz="1600" err="1">
                <a:latin typeface="Lato"/>
                <a:ea typeface="Lato"/>
                <a:cs typeface="Lato"/>
              </a:rPr>
              <a:t>tưởng</a:t>
            </a:r>
            <a:r>
              <a:rPr lang="en-US" sz="1600">
                <a:latin typeface="Lato"/>
                <a:ea typeface="Lato"/>
                <a:cs typeface="Lato"/>
              </a:rPr>
              <a:t> </a:t>
            </a:r>
            <a:r>
              <a:rPr lang="en-US" sz="1600" err="1">
                <a:latin typeface="Lato"/>
                <a:ea typeface="Lato"/>
                <a:cs typeface="Lato"/>
              </a:rPr>
              <a:t>phát</a:t>
            </a:r>
            <a:r>
              <a:rPr lang="en-US" sz="1600">
                <a:latin typeface="Lato"/>
                <a:ea typeface="Lato"/>
                <a:cs typeface="Lato"/>
              </a:rPr>
              <a:t> </a:t>
            </a:r>
            <a:r>
              <a:rPr lang="en-US" sz="1600" err="1">
                <a:latin typeface="Lato"/>
                <a:ea typeface="Lato"/>
                <a:cs typeface="Lato"/>
              </a:rPr>
              <a:t>triển</a:t>
            </a:r>
            <a:r>
              <a:rPr lang="en-US" sz="1600">
                <a:latin typeface="Lato"/>
                <a:ea typeface="Lato"/>
                <a:cs typeface="Lato"/>
              </a:rPr>
              <a:t> </a:t>
            </a:r>
            <a:r>
              <a:rPr lang="en-US" sz="1600" err="1">
                <a:latin typeface="Lato"/>
                <a:ea typeface="Lato"/>
                <a:cs typeface="Lato"/>
              </a:rPr>
              <a:t>và</a:t>
            </a:r>
            <a:r>
              <a:rPr lang="en-US" sz="1600">
                <a:latin typeface="Lato"/>
                <a:ea typeface="Lato"/>
                <a:cs typeface="Lato"/>
              </a:rPr>
              <a:t> </a:t>
            </a:r>
            <a:r>
              <a:rPr lang="en-US" sz="1600" err="1">
                <a:latin typeface="Lato"/>
                <a:ea typeface="Lato"/>
                <a:cs typeface="Lato"/>
              </a:rPr>
              <a:t>tối</a:t>
            </a:r>
            <a:r>
              <a:rPr lang="en-US" sz="1600">
                <a:latin typeface="Lato"/>
                <a:ea typeface="Lato"/>
                <a:cs typeface="Lato"/>
              </a:rPr>
              <a:t> </a:t>
            </a:r>
            <a:r>
              <a:rPr lang="en-US" sz="1600" err="1">
                <a:latin typeface="Lato"/>
                <a:ea typeface="Lato"/>
                <a:cs typeface="Lato"/>
              </a:rPr>
              <a:t>ưu</a:t>
            </a:r>
            <a:r>
              <a:rPr lang="en-US" sz="1600">
                <a:latin typeface="Lato"/>
                <a:ea typeface="Lato"/>
                <a:cs typeface="Lato"/>
              </a:rPr>
              <a:t> </a:t>
            </a:r>
            <a:r>
              <a:rPr lang="en-US" sz="1600" err="1">
                <a:latin typeface="Lato"/>
                <a:ea typeface="Lato"/>
                <a:cs typeface="Lato"/>
              </a:rPr>
              <a:t>hóa</a:t>
            </a:r>
            <a:r>
              <a:rPr lang="en-US" sz="1600">
                <a:latin typeface="Lato"/>
                <a:ea typeface="Lato"/>
                <a:cs typeface="Lato"/>
              </a:rPr>
              <a:t> </a:t>
            </a:r>
            <a:r>
              <a:rPr lang="en-US" sz="1600" err="1">
                <a:latin typeface="Lato"/>
                <a:ea typeface="Lato"/>
                <a:cs typeface="Lato"/>
              </a:rPr>
              <a:t>thuật</a:t>
            </a:r>
            <a:r>
              <a:rPr lang="en-US" sz="1600">
                <a:latin typeface="Lato"/>
                <a:ea typeface="Lato"/>
                <a:cs typeface="Lato"/>
              </a:rPr>
              <a:t> </a:t>
            </a:r>
            <a:r>
              <a:rPr lang="en-US" sz="1600" err="1">
                <a:latin typeface="Lato"/>
                <a:ea typeface="Lato"/>
                <a:cs typeface="Lato"/>
              </a:rPr>
              <a:t>toán</a:t>
            </a:r>
            <a:endParaRPr lang="en-US" sz="1600">
              <a:latin typeface="Lato"/>
              <a:ea typeface="Lato"/>
              <a:cs typeface="Lato"/>
            </a:endParaRPr>
          </a:p>
          <a:p>
            <a:r>
              <a:rPr lang="en-US" sz="1600" err="1">
                <a:latin typeface="Lato"/>
                <a:ea typeface="Lato"/>
                <a:cs typeface="Lato"/>
              </a:rPr>
              <a:t>Mức</a:t>
            </a:r>
            <a:r>
              <a:rPr lang="en-US" sz="1600">
                <a:latin typeface="Lato"/>
                <a:ea typeface="Lato"/>
                <a:cs typeface="Lato"/>
              </a:rPr>
              <a:t> </a:t>
            </a:r>
            <a:r>
              <a:rPr lang="en-US" sz="1600" err="1">
                <a:latin typeface="Lato"/>
                <a:ea typeface="Lato"/>
                <a:cs typeface="Lato"/>
              </a:rPr>
              <a:t>độ</a:t>
            </a:r>
            <a:r>
              <a:rPr lang="en-US" sz="1600">
                <a:latin typeface="Lato"/>
                <a:ea typeface="Lato"/>
                <a:cs typeface="Lato"/>
              </a:rPr>
              <a:t> </a:t>
            </a:r>
            <a:r>
              <a:rPr lang="en-US" sz="1600" err="1">
                <a:latin typeface="Lato"/>
                <a:ea typeface="Lato"/>
                <a:cs typeface="Lato"/>
              </a:rPr>
              <a:t>hoàn</a:t>
            </a:r>
            <a:r>
              <a:rPr lang="en-US" sz="1600">
                <a:latin typeface="Lato"/>
                <a:ea typeface="Lato"/>
                <a:cs typeface="Lato"/>
              </a:rPr>
              <a:t> </a:t>
            </a:r>
            <a:r>
              <a:rPr lang="en-US" sz="1600" err="1">
                <a:latin typeface="Lato"/>
                <a:ea typeface="Lato"/>
                <a:cs typeface="Lato"/>
              </a:rPr>
              <a:t>thành</a:t>
            </a:r>
            <a:r>
              <a:rPr lang="en-US" sz="1600">
                <a:latin typeface="Lato"/>
                <a:ea typeface="Lato"/>
                <a:cs typeface="Lato"/>
              </a:rPr>
              <a:t> 100%</a:t>
            </a:r>
          </a:p>
        </p:txBody>
      </p:sp>
    </p:spTree>
    <p:extLst>
      <p:ext uri="{BB962C8B-B14F-4D97-AF65-F5344CB8AC3E}">
        <p14:creationId xmlns:p14="http://schemas.microsoft.com/office/powerpoint/2010/main" val="14347518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err="1"/>
              <a:t>Phương</a:t>
            </a:r>
            <a:r>
              <a:rPr lang="en-US"/>
              <a:t> </a:t>
            </a:r>
            <a:r>
              <a:rPr lang="en-US" err="1"/>
              <a:t>pháp</a:t>
            </a:r>
            <a:r>
              <a:rPr lang="en-US"/>
              <a:t> </a:t>
            </a:r>
            <a:r>
              <a:rPr lang="en-US" err="1"/>
              <a:t>giải</a:t>
            </a:r>
            <a:r>
              <a:rPr lang="en-US"/>
              <a:t> </a:t>
            </a:r>
            <a:r>
              <a:rPr lang="en-US" err="1"/>
              <a:t>quyết-Dữ</a:t>
            </a:r>
            <a:r>
              <a:rPr lang="en-US"/>
              <a:t> </a:t>
            </a:r>
            <a:r>
              <a:rPr lang="en-US" err="1"/>
              <a:t>liệu</a:t>
            </a:r>
            <a:endParaRPr lang="en-US"/>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156292" y="862584"/>
            <a:ext cx="8674100" cy="5132832"/>
          </a:xfrm>
        </p:spPr>
        <p:txBody>
          <a:bodyPr lIns="91440" tIns="45720" rIns="91440" bIns="45720" anchor="t"/>
          <a:lstStyle/>
          <a:p>
            <a:r>
              <a:rPr lang="en-US" sz="1600" err="1">
                <a:latin typeface="Lato"/>
                <a:ea typeface="Lato"/>
                <a:cs typeface="Times New Roman"/>
              </a:rPr>
              <a:t>Ngôn</a:t>
            </a:r>
            <a:r>
              <a:rPr lang="en-US" sz="1600">
                <a:latin typeface="Lato"/>
                <a:ea typeface="Lato"/>
                <a:cs typeface="Times New Roman"/>
              </a:rPr>
              <a:t> </a:t>
            </a:r>
            <a:r>
              <a:rPr lang="en-US" sz="1600" err="1">
                <a:latin typeface="Lato"/>
                <a:ea typeface="Lato"/>
                <a:cs typeface="Times New Roman"/>
              </a:rPr>
              <a:t>ngữ</a:t>
            </a:r>
            <a:r>
              <a:rPr lang="en-US" sz="1600">
                <a:latin typeface="Lato"/>
                <a:ea typeface="Lato"/>
                <a:cs typeface="Times New Roman"/>
              </a:rPr>
              <a:t> </a:t>
            </a:r>
            <a:r>
              <a:rPr lang="en-US" sz="1600" err="1">
                <a:latin typeface="Lato"/>
                <a:ea typeface="Lato"/>
                <a:cs typeface="Times New Roman"/>
              </a:rPr>
              <a:t>lập</a:t>
            </a:r>
            <a:r>
              <a:rPr lang="en-US" sz="1600">
                <a:latin typeface="Lato"/>
                <a:ea typeface="Lato"/>
                <a:cs typeface="Times New Roman"/>
              </a:rPr>
              <a:t> </a:t>
            </a:r>
            <a:r>
              <a:rPr lang="en-US" sz="1600" err="1">
                <a:latin typeface="Lato"/>
                <a:ea typeface="Lato"/>
                <a:cs typeface="Times New Roman"/>
              </a:rPr>
              <a:t>trình</a:t>
            </a:r>
            <a:r>
              <a:rPr lang="en-US" sz="1600">
                <a:latin typeface="Lato"/>
                <a:ea typeface="Lato"/>
                <a:cs typeface="Times New Roman"/>
              </a:rPr>
              <a:t>: C++</a:t>
            </a:r>
          </a:p>
          <a:p>
            <a:r>
              <a:rPr lang="en-US" sz="1600" err="1">
                <a:latin typeface="Lato"/>
                <a:ea typeface="Lato"/>
                <a:cs typeface="Times New Roman"/>
              </a:rPr>
              <a:t>Dữ</a:t>
            </a:r>
            <a:r>
              <a:rPr lang="en-US" sz="1600">
                <a:latin typeface="Lato"/>
                <a:ea typeface="Lato"/>
                <a:cs typeface="Times New Roman"/>
              </a:rPr>
              <a:t> </a:t>
            </a:r>
            <a:r>
              <a:rPr lang="en-US" sz="1600" err="1">
                <a:latin typeface="Lato"/>
                <a:ea typeface="Lato"/>
                <a:cs typeface="Times New Roman"/>
              </a:rPr>
              <a:t>liệu</a:t>
            </a:r>
            <a:r>
              <a:rPr lang="en-US" sz="1600">
                <a:latin typeface="Lato"/>
                <a:ea typeface="Lato"/>
                <a:cs typeface="Times New Roman"/>
              </a:rPr>
              <a:t>:</a:t>
            </a:r>
          </a:p>
          <a:p>
            <a:pPr marL="0" indent="0">
              <a:buNone/>
            </a:pPr>
            <a:r>
              <a:rPr lang="en-US" sz="1600">
                <a:latin typeface="Lato"/>
                <a:ea typeface="Lato"/>
                <a:cs typeface="Times New Roman"/>
              </a:rPr>
              <a:t>Các </a:t>
            </a:r>
            <a:r>
              <a:rPr lang="en-US" sz="1600" err="1">
                <a:latin typeface="Lato"/>
                <a:ea typeface="Lato"/>
                <a:cs typeface="Times New Roman"/>
              </a:rPr>
              <a:t>loại</a:t>
            </a:r>
            <a:r>
              <a:rPr lang="en-US" sz="1600">
                <a:latin typeface="Lato"/>
                <a:ea typeface="Lato"/>
                <a:cs typeface="Times New Roman"/>
              </a:rPr>
              <a:t> </a:t>
            </a:r>
            <a:r>
              <a:rPr lang="en-US" sz="1600" err="1">
                <a:latin typeface="Lato"/>
                <a:ea typeface="Lato"/>
                <a:cs typeface="Times New Roman"/>
              </a:rPr>
              <a:t>cấu</a:t>
            </a:r>
            <a:r>
              <a:rPr lang="en-US" sz="1600">
                <a:latin typeface="Lato"/>
                <a:ea typeface="Lato"/>
                <a:cs typeface="Times New Roman"/>
              </a:rPr>
              <a:t> </a:t>
            </a:r>
            <a:r>
              <a:rPr lang="en-US" sz="1600" err="1">
                <a:latin typeface="Lato"/>
                <a:ea typeface="Lato"/>
                <a:cs typeface="Times New Roman"/>
              </a:rPr>
              <a:t>trúc</a:t>
            </a:r>
            <a:r>
              <a:rPr lang="en-US" sz="1600">
                <a:latin typeface="Lato"/>
                <a:ea typeface="Lato"/>
                <a:cs typeface="Times New Roman"/>
              </a:rPr>
              <a:t> </a:t>
            </a:r>
            <a:r>
              <a:rPr lang="en-US" sz="1600" err="1">
                <a:latin typeface="Lato"/>
                <a:ea typeface="Lato"/>
                <a:cs typeface="Times New Roman"/>
              </a:rPr>
              <a:t>dữ</a:t>
            </a:r>
            <a:r>
              <a:rPr lang="en-US" sz="1600">
                <a:latin typeface="Lato"/>
                <a:ea typeface="Lato"/>
                <a:cs typeface="Times New Roman"/>
              </a:rPr>
              <a:t> </a:t>
            </a:r>
            <a:r>
              <a:rPr lang="en-US" sz="1600" err="1">
                <a:latin typeface="Lato"/>
                <a:ea typeface="Lato"/>
                <a:cs typeface="Times New Roman"/>
              </a:rPr>
              <a:t>liệu</a:t>
            </a:r>
            <a:r>
              <a:rPr lang="en-US" sz="1600">
                <a:latin typeface="Lato"/>
                <a:ea typeface="Lato"/>
                <a:cs typeface="Times New Roman"/>
              </a:rPr>
              <a:t> </a:t>
            </a:r>
            <a:r>
              <a:rPr lang="en-US" sz="1600" err="1">
                <a:latin typeface="Lato"/>
                <a:ea typeface="Lato"/>
                <a:cs typeface="Times New Roman"/>
              </a:rPr>
              <a:t>sử</a:t>
            </a:r>
            <a:r>
              <a:rPr lang="en-US" sz="1600">
                <a:latin typeface="Lato"/>
                <a:ea typeface="Lato"/>
                <a:cs typeface="Times New Roman"/>
              </a:rPr>
              <a:t> </a:t>
            </a:r>
            <a:r>
              <a:rPr lang="en-US" sz="1600" err="1">
                <a:latin typeface="Lato"/>
                <a:ea typeface="Lato"/>
                <a:cs typeface="Times New Roman"/>
              </a:rPr>
              <a:t>dụng</a:t>
            </a:r>
            <a:r>
              <a:rPr lang="en-US" sz="1600">
                <a:latin typeface="Lato"/>
                <a:ea typeface="Lato"/>
                <a:cs typeface="Times New Roman"/>
              </a:rPr>
              <a:t>:</a:t>
            </a:r>
          </a:p>
          <a:p>
            <a:pPr marL="0" indent="0">
              <a:buNone/>
            </a:pPr>
            <a:r>
              <a:rPr lang="vi-VN" sz="1600">
                <a:latin typeface="Lato"/>
                <a:ea typeface="Lato"/>
                <a:cs typeface="Times New Roman"/>
              </a:rPr>
              <a:t>1. </a:t>
            </a:r>
            <a:r>
              <a:rPr lang="en-US" sz="1600">
                <a:latin typeface="Lato"/>
                <a:ea typeface="Lato"/>
                <a:cs typeface="Times New Roman"/>
              </a:rPr>
              <a:t>S</a:t>
            </a:r>
            <a:r>
              <a:rPr lang="vi-VN" sz="1600" err="1">
                <a:latin typeface="Lato"/>
                <a:ea typeface="Lato"/>
                <a:cs typeface="Times New Roman"/>
              </a:rPr>
              <a:t>truct</a:t>
            </a:r>
            <a:endParaRPr lang="vi-VN" sz="1600">
              <a:latin typeface="Lato"/>
              <a:ea typeface="Lato"/>
              <a:cs typeface="Times New Roman"/>
            </a:endParaRPr>
          </a:p>
          <a:p>
            <a:pPr marL="0" indent="0">
              <a:buNone/>
            </a:pPr>
            <a:r>
              <a:rPr lang="vi-VN" sz="1600">
                <a:latin typeface="Lato"/>
                <a:ea typeface="Lato"/>
                <a:cs typeface="Times New Roman"/>
              </a:rPr>
              <a:t>  </a:t>
            </a:r>
            <a:r>
              <a:rPr lang="en-US" sz="1600">
                <a:latin typeface="Lato"/>
                <a:ea typeface="Lato"/>
                <a:cs typeface="Times New Roman"/>
              </a:rPr>
              <a:t>S</a:t>
            </a:r>
            <a:r>
              <a:rPr lang="vi-VN" sz="1600" err="1">
                <a:latin typeface="Lato"/>
                <a:ea typeface="Lato"/>
                <a:cs typeface="Times New Roman"/>
              </a:rPr>
              <a:t>truct</a:t>
            </a:r>
            <a:r>
              <a:rPr lang="vi-VN" sz="1600">
                <a:latin typeface="Lato"/>
                <a:ea typeface="Lato"/>
                <a:cs typeface="Times New Roman"/>
              </a:rPr>
              <a:t> </a:t>
            </a:r>
            <a:r>
              <a:rPr lang="vi-VN" sz="1600" err="1">
                <a:latin typeface="Lato"/>
                <a:ea typeface="Lato"/>
                <a:cs typeface="Times New Roman"/>
              </a:rPr>
              <a:t>sukien</a:t>
            </a:r>
            <a:r>
              <a:rPr lang="vi-VN" sz="1600">
                <a:latin typeface="Lato"/>
                <a:ea typeface="Lato"/>
                <a:cs typeface="Times New Roman"/>
              </a:rPr>
              <a:t> </a:t>
            </a:r>
            <a:r>
              <a:rPr lang="en-US" sz="1600">
                <a:latin typeface="Lato"/>
                <a:ea typeface="Lato"/>
                <a:cs typeface="Times New Roman"/>
              </a:rPr>
              <a:t>(40 bytes)</a:t>
            </a:r>
            <a:endParaRPr lang="vi-VN" sz="1600">
              <a:latin typeface="Lato"/>
              <a:ea typeface="Lato"/>
              <a:cs typeface="Times New Roman"/>
            </a:endParaRPr>
          </a:p>
          <a:p>
            <a:pPr marL="0" indent="0">
              <a:buNone/>
            </a:pPr>
            <a:r>
              <a:rPr lang="vi-VN" sz="1600">
                <a:latin typeface="Lato"/>
                <a:ea typeface="Lato"/>
                <a:cs typeface="Times New Roman"/>
              </a:rPr>
              <a:t>     Đại diện cho một sự kiện, lưu trữ thông tin chi tiết như mô tả, ngày, giờ bắt đầu, giờ kết thúc và độ ưu tiên.</a:t>
            </a:r>
          </a:p>
          <a:p>
            <a:pPr marL="0" indent="0">
              <a:buNone/>
            </a:pPr>
            <a:r>
              <a:rPr lang="vi-VN" sz="1600">
                <a:latin typeface="Lato"/>
                <a:ea typeface="Lato"/>
                <a:cs typeface="Times New Roman"/>
              </a:rPr>
              <a:t>     Hỗ trợ so sánh (`</a:t>
            </a:r>
            <a:r>
              <a:rPr lang="vi-VN" sz="1600" err="1">
                <a:latin typeface="Lato"/>
                <a:ea typeface="Lato"/>
                <a:cs typeface="Times New Roman"/>
              </a:rPr>
              <a:t>operator</a:t>
            </a:r>
            <a:r>
              <a:rPr lang="vi-VN" sz="1600">
                <a:latin typeface="Lato"/>
                <a:ea typeface="Lato"/>
                <a:cs typeface="Times New Roman"/>
              </a:rPr>
              <a:t>&lt;`) để sử dụng trong các cấu trúc dữ liệu như `</a:t>
            </a:r>
            <a:r>
              <a:rPr lang="vi-VN" sz="1600" err="1">
                <a:latin typeface="Lato"/>
                <a:ea typeface="Lato"/>
                <a:cs typeface="Times New Roman"/>
              </a:rPr>
              <a:t>priority_queue</a:t>
            </a:r>
            <a:r>
              <a:rPr lang="vi-VN" sz="1600">
                <a:latin typeface="Lato"/>
                <a:ea typeface="Lato"/>
                <a:cs typeface="Times New Roman"/>
              </a:rPr>
              <a:t>`.</a:t>
            </a:r>
          </a:p>
          <a:p>
            <a:pPr marL="0" indent="0">
              <a:buNone/>
            </a:pPr>
            <a:r>
              <a:rPr lang="vi-VN" sz="1600">
                <a:latin typeface="Lato"/>
                <a:ea typeface="Lato"/>
                <a:cs typeface="Times New Roman"/>
              </a:rPr>
              <a:t> 2. Cây AVL (AVL </a:t>
            </a:r>
            <a:r>
              <a:rPr lang="vi-VN" sz="1600" err="1">
                <a:latin typeface="Lato"/>
                <a:ea typeface="Lato"/>
                <a:cs typeface="Times New Roman"/>
              </a:rPr>
              <a:t>Tree</a:t>
            </a:r>
            <a:r>
              <a:rPr lang="vi-VN" sz="1600">
                <a:latin typeface="Lato"/>
                <a:ea typeface="Lato"/>
                <a:cs typeface="Times New Roman"/>
              </a:rPr>
              <a:t>)</a:t>
            </a:r>
          </a:p>
          <a:p>
            <a:pPr marL="0" indent="0">
              <a:buNone/>
            </a:pPr>
            <a:r>
              <a:rPr lang="vi-VN" sz="1600">
                <a:latin typeface="Lato"/>
                <a:ea typeface="Lato"/>
                <a:cs typeface="Times New Roman"/>
              </a:rPr>
              <a:t>  </a:t>
            </a:r>
            <a:r>
              <a:rPr lang="en-US" sz="1600">
                <a:latin typeface="Lato"/>
                <a:ea typeface="Lato"/>
                <a:cs typeface="Times New Roman"/>
              </a:rPr>
              <a:t>&lt;</a:t>
            </a:r>
            <a:r>
              <a:rPr lang="vi-VN" sz="1600">
                <a:latin typeface="Lato"/>
                <a:ea typeface="Lato"/>
                <a:cs typeface="Times New Roman"/>
              </a:rPr>
              <a:t> </a:t>
            </a:r>
            <a:r>
              <a:rPr lang="en-US" sz="1600">
                <a:latin typeface="Lato"/>
                <a:ea typeface="Lato"/>
                <a:cs typeface="Times New Roman"/>
              </a:rPr>
              <a:t>Class</a:t>
            </a:r>
            <a:r>
              <a:rPr lang="vi-VN" sz="1600">
                <a:latin typeface="Lato"/>
                <a:ea typeface="Lato"/>
                <a:cs typeface="Times New Roman"/>
              </a:rPr>
              <a:t> </a:t>
            </a:r>
            <a:r>
              <a:rPr lang="vi-VN" sz="1600" err="1">
                <a:latin typeface="Lato"/>
                <a:ea typeface="Lato"/>
                <a:cs typeface="Times New Roman"/>
              </a:rPr>
              <a:t>cay_avl</a:t>
            </a:r>
            <a:r>
              <a:rPr lang="en-US" sz="1600">
                <a:latin typeface="Lato"/>
                <a:ea typeface="Lato"/>
                <a:cs typeface="Times New Roman"/>
              </a:rPr>
              <a:t>&gt; (56*n &lt;n </a:t>
            </a:r>
            <a:r>
              <a:rPr lang="en-US" sz="1600" err="1">
                <a:latin typeface="Lato"/>
                <a:ea typeface="Lato"/>
                <a:cs typeface="Times New Roman"/>
              </a:rPr>
              <a:t>là</a:t>
            </a:r>
            <a:r>
              <a:rPr lang="en-US" sz="1600">
                <a:latin typeface="Lato"/>
                <a:ea typeface="Lato"/>
                <a:cs typeface="Times New Roman"/>
              </a:rPr>
              <a:t> </a:t>
            </a:r>
            <a:r>
              <a:rPr lang="en-US" sz="1600" err="1">
                <a:latin typeface="Lato"/>
                <a:ea typeface="Lato"/>
                <a:cs typeface="Times New Roman"/>
              </a:rPr>
              <a:t>số</a:t>
            </a:r>
            <a:r>
              <a:rPr lang="en-US" sz="1600">
                <a:latin typeface="Lato"/>
                <a:ea typeface="Lato"/>
                <a:cs typeface="Times New Roman"/>
              </a:rPr>
              <a:t> </a:t>
            </a:r>
            <a:r>
              <a:rPr lang="en-US" sz="1600" err="1">
                <a:latin typeface="Lato"/>
                <a:ea typeface="Lato"/>
                <a:cs typeface="Times New Roman"/>
              </a:rPr>
              <a:t>lượng</a:t>
            </a:r>
            <a:r>
              <a:rPr lang="en-US" sz="1600">
                <a:latin typeface="Lato"/>
                <a:ea typeface="Lato"/>
                <a:cs typeface="Times New Roman"/>
              </a:rPr>
              <a:t> </a:t>
            </a:r>
            <a:r>
              <a:rPr lang="en-US" sz="1600" err="1">
                <a:latin typeface="Lato"/>
                <a:ea typeface="Lato"/>
                <a:cs typeface="Times New Roman"/>
              </a:rPr>
              <a:t>sự</a:t>
            </a:r>
            <a:r>
              <a:rPr lang="en-US" sz="1600">
                <a:latin typeface="Lato"/>
                <a:ea typeface="Lato"/>
                <a:cs typeface="Times New Roman"/>
              </a:rPr>
              <a:t> </a:t>
            </a:r>
            <a:r>
              <a:rPr lang="en-US" sz="1600" err="1">
                <a:latin typeface="Lato"/>
                <a:ea typeface="Lato"/>
                <a:cs typeface="Times New Roman"/>
              </a:rPr>
              <a:t>kiện</a:t>
            </a:r>
            <a:r>
              <a:rPr lang="en-US" sz="1600">
                <a:latin typeface="Lato"/>
                <a:ea typeface="Lato"/>
                <a:cs typeface="Times New Roman"/>
              </a:rPr>
              <a:t>&gt;)</a:t>
            </a:r>
            <a:endParaRPr lang="vi-VN" sz="1600">
              <a:latin typeface="Lato"/>
              <a:ea typeface="Lato"/>
              <a:cs typeface="Times New Roman"/>
            </a:endParaRPr>
          </a:p>
          <a:p>
            <a:pPr marL="0" indent="0">
              <a:buNone/>
            </a:pPr>
            <a:r>
              <a:rPr lang="vi-VN" sz="1600">
                <a:latin typeface="Lato"/>
                <a:ea typeface="Lato"/>
                <a:cs typeface="Times New Roman"/>
              </a:rPr>
              <a:t>     Lưu trữ các sự kiện theo thứ tự giờ bắt đầu, giúp cân bằng và tối ưu hóa việc tìm kiếm, thêm, và duyệt sự kiện</a:t>
            </a:r>
            <a:r>
              <a:rPr lang="en-US" sz="1600">
                <a:latin typeface="Lato"/>
                <a:ea typeface="Lato"/>
                <a:cs typeface="Times New Roman"/>
              </a:rPr>
              <a:t>, </a:t>
            </a:r>
            <a:endParaRPr lang="vi-VN" sz="1600">
              <a:latin typeface="Lato"/>
              <a:ea typeface="Lato"/>
              <a:cs typeface="Times New Roman"/>
            </a:endParaRPr>
          </a:p>
          <a:p>
            <a:pPr marL="0" indent="0">
              <a:buNone/>
            </a:pPr>
            <a:r>
              <a:rPr lang="vi-VN" sz="1600">
                <a:latin typeface="Lato"/>
                <a:ea typeface="Lato"/>
                <a:cs typeface="Times New Roman"/>
              </a:rPr>
              <a:t> </a:t>
            </a:r>
            <a:r>
              <a:rPr lang="vi-VN" sz="1600" err="1">
                <a:latin typeface="Lato"/>
                <a:ea typeface="Lato"/>
                <a:cs typeface="Times New Roman"/>
              </a:rPr>
              <a:t>struct</a:t>
            </a:r>
            <a:r>
              <a:rPr lang="vi-VN" sz="1600">
                <a:latin typeface="Lato"/>
                <a:ea typeface="Lato"/>
                <a:cs typeface="Times New Roman"/>
              </a:rPr>
              <a:t> </a:t>
            </a:r>
            <a:r>
              <a:rPr lang="vi-VN" sz="1600" err="1">
                <a:latin typeface="Lato"/>
                <a:ea typeface="Lato"/>
                <a:cs typeface="Times New Roman"/>
              </a:rPr>
              <a:t>node</a:t>
            </a:r>
            <a:r>
              <a:rPr lang="vi-VN" sz="1600">
                <a:latin typeface="Lato"/>
                <a:ea typeface="Lato"/>
                <a:cs typeface="Times New Roman"/>
              </a:rPr>
              <a:t>: Một nút trong cây AVL, chứa thông tin về một sự kiện (`</a:t>
            </a:r>
            <a:r>
              <a:rPr lang="vi-VN" sz="1600" err="1">
                <a:latin typeface="Lato"/>
                <a:ea typeface="Lato"/>
                <a:cs typeface="Times New Roman"/>
              </a:rPr>
              <a:t>sukien</a:t>
            </a:r>
            <a:r>
              <a:rPr lang="vi-VN" sz="1600">
                <a:latin typeface="Lato"/>
                <a:ea typeface="Lato"/>
                <a:cs typeface="Times New Roman"/>
              </a:rPr>
              <a:t>`), các con trái/phải và chiều cao của nút.</a:t>
            </a:r>
            <a:endParaRPr lang="en-US" sz="1600">
              <a:latin typeface="Lato"/>
              <a:ea typeface="Lato"/>
              <a:cs typeface="Times New Roman"/>
            </a:endParaRPr>
          </a:p>
          <a:p>
            <a:pPr marL="0" indent="0">
              <a:buNone/>
            </a:pPr>
            <a:endParaRPr lang="vi-VN" sz="1600">
              <a:latin typeface="Lato"/>
              <a:cs typeface="Times New Roman" panose="02020603050405020304" pitchFamily="18" charset="0"/>
            </a:endParaRPr>
          </a:p>
          <a:p>
            <a:endParaRPr lang="en-US" sz="1600">
              <a:latin typeface="Lato"/>
              <a:cs typeface="Times New Roman" panose="02020603050405020304" pitchFamily="18" charset="0"/>
            </a:endParaRPr>
          </a:p>
        </p:txBody>
      </p:sp>
    </p:spTree>
    <p:extLst>
      <p:ext uri="{BB962C8B-B14F-4D97-AF65-F5344CB8AC3E}">
        <p14:creationId xmlns:p14="http://schemas.microsoft.com/office/powerpoint/2010/main" val="275135843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3" name="Content Placeholder 2">
            <a:extLst>
              <a:ext uri="{FF2B5EF4-FFF2-40B4-BE49-F238E27FC236}">
                <a16:creationId xmlns:a16="http://schemas.microsoft.com/office/drawing/2014/main" id="{A39BBC82-5CC8-86B3-6CF8-6714E6B82E38}"/>
              </a:ext>
            </a:extLst>
          </p:cNvPr>
          <p:cNvSpPr>
            <a:spLocks noGrp="1"/>
          </p:cNvSpPr>
          <p:nvPr>
            <p:ph sz="half" idx="1"/>
          </p:nvPr>
        </p:nvSpPr>
        <p:spPr>
          <a:xfrm>
            <a:off x="243686" y="1230630"/>
            <a:ext cx="8658918" cy="5338651"/>
          </a:xfrm>
        </p:spPr>
        <p:txBody>
          <a:bodyPr lIns="91440" tIns="45720" rIns="91440" bIns="45720" anchor="t"/>
          <a:lstStyle/>
          <a:p>
            <a:pPr marL="0" indent="0">
              <a:buNone/>
            </a:pPr>
            <a:r>
              <a:rPr lang="vi-VN" sz="1600">
                <a:latin typeface="Lato"/>
                <a:ea typeface="Lato"/>
                <a:cs typeface="Times New Roman"/>
              </a:rPr>
              <a:t>3. Hàng đợi (</a:t>
            </a:r>
            <a:r>
              <a:rPr lang="vi-VN" sz="1600" err="1">
                <a:latin typeface="Lato"/>
                <a:ea typeface="Lato"/>
                <a:cs typeface="Times New Roman"/>
              </a:rPr>
              <a:t>Queue</a:t>
            </a:r>
            <a:r>
              <a:rPr lang="vi-VN" sz="1600">
                <a:latin typeface="Lato"/>
                <a:ea typeface="Lato"/>
                <a:cs typeface="Times New Roman"/>
              </a:rPr>
              <a:t>)</a:t>
            </a:r>
            <a:endParaRPr lang="en-US" sz="1600">
              <a:latin typeface="Lato"/>
              <a:ea typeface="Lato"/>
              <a:cs typeface="Times New Roman"/>
            </a:endParaRPr>
          </a:p>
          <a:p>
            <a:pPr marL="0" indent="0">
              <a:buNone/>
            </a:pPr>
            <a:r>
              <a:rPr lang="en-US" sz="1600">
                <a:latin typeface="Lato"/>
                <a:ea typeface="Lato"/>
                <a:cs typeface="Times New Roman"/>
              </a:rPr>
              <a:t>Class</a:t>
            </a:r>
            <a:r>
              <a:rPr lang="vi-VN" sz="1600">
                <a:latin typeface="Lato"/>
                <a:ea typeface="Lato"/>
                <a:cs typeface="Times New Roman"/>
              </a:rPr>
              <a:t> </a:t>
            </a:r>
            <a:r>
              <a:rPr lang="vi-VN" sz="1600" err="1">
                <a:latin typeface="Lato"/>
                <a:ea typeface="Lato"/>
                <a:cs typeface="Times New Roman"/>
              </a:rPr>
              <a:t>hangdoi</a:t>
            </a:r>
            <a:r>
              <a:rPr lang="vi-VN" sz="1600">
                <a:latin typeface="Lato"/>
                <a:ea typeface="Lato"/>
                <a:cs typeface="Times New Roman"/>
              </a:rPr>
              <a:t>:</a:t>
            </a:r>
            <a:endParaRPr lang="en-US" sz="1600">
              <a:latin typeface="Lato"/>
              <a:ea typeface="Lato"/>
              <a:cs typeface="Times New Roman"/>
            </a:endParaRPr>
          </a:p>
          <a:p>
            <a:pPr marL="0" indent="0">
              <a:buNone/>
            </a:pPr>
            <a:r>
              <a:rPr lang="vi-VN" sz="1600">
                <a:latin typeface="Lato"/>
                <a:ea typeface="Lato"/>
                <a:cs typeface="Times New Roman"/>
              </a:rPr>
              <a:t> - Lưu trữ các sự kiện bị xung đột (trùng lặp thời gian) để xử lý tuần tự.</a:t>
            </a:r>
            <a:endParaRPr lang="en-US" sz="1600">
              <a:latin typeface="Lato"/>
              <a:ea typeface="Lato"/>
              <a:cs typeface="Times New Roman"/>
            </a:endParaRPr>
          </a:p>
          <a:p>
            <a:pPr marL="0" indent="0">
              <a:buNone/>
            </a:pPr>
            <a:r>
              <a:rPr lang="en-US" sz="1600">
                <a:latin typeface="Lato"/>
                <a:ea typeface="Lato"/>
                <a:cs typeface="Times New Roman"/>
              </a:rPr>
              <a:t> queue&lt;</a:t>
            </a:r>
            <a:r>
              <a:rPr lang="en-US" sz="1600" err="1">
                <a:latin typeface="Lato"/>
                <a:ea typeface="Lato"/>
                <a:cs typeface="Times New Roman"/>
              </a:rPr>
              <a:t>sukien</a:t>
            </a:r>
            <a:r>
              <a:rPr lang="en-US" sz="1600">
                <a:latin typeface="Lato"/>
                <a:ea typeface="Lato"/>
                <a:cs typeface="Times New Roman"/>
              </a:rPr>
              <a:t>&gt;` (STL Queue)</a:t>
            </a:r>
          </a:p>
          <a:p>
            <a:pPr marL="0" indent="0">
              <a:buNone/>
            </a:pPr>
            <a:r>
              <a:rPr lang="en-US" sz="1600" err="1">
                <a:latin typeface="Lato"/>
                <a:ea typeface="Lato"/>
                <a:cs typeface="Times New Roman"/>
              </a:rPr>
              <a:t>Dùng</a:t>
            </a:r>
            <a:r>
              <a:rPr lang="en-US" sz="1600">
                <a:latin typeface="Lato"/>
                <a:ea typeface="Lato"/>
                <a:cs typeface="Times New Roman"/>
              </a:rPr>
              <a:t> </a:t>
            </a:r>
            <a:r>
              <a:rPr lang="vi-VN" sz="1600">
                <a:latin typeface="Lato"/>
                <a:ea typeface="Lato"/>
                <a:cs typeface="Times New Roman"/>
              </a:rPr>
              <a:t>hàng đợi chuẩn từ thư viện STL để quản lý danh sách sự kiện xung đột.</a:t>
            </a:r>
            <a:endParaRPr lang="en-US" sz="1600">
              <a:latin typeface="Lato"/>
              <a:ea typeface="Lato"/>
              <a:cs typeface="Times New Roman"/>
            </a:endParaRPr>
          </a:p>
          <a:p>
            <a:pPr marL="0" indent="0">
              <a:buNone/>
            </a:pPr>
            <a:r>
              <a:rPr lang="vi-VN" sz="1600">
                <a:latin typeface="Lato"/>
                <a:ea typeface="Lato"/>
                <a:cs typeface="Times New Roman"/>
              </a:rPr>
              <a:t>* Hàng đợi ưu tiên: </a:t>
            </a:r>
            <a:r>
              <a:rPr lang="vi-VN" sz="1600" err="1">
                <a:latin typeface="Lato"/>
                <a:ea typeface="Lato"/>
                <a:cs typeface="Times New Roman"/>
              </a:rPr>
              <a:t>Priority_queue</a:t>
            </a:r>
            <a:r>
              <a:rPr lang="vi-VN" sz="1600">
                <a:latin typeface="Lato"/>
                <a:ea typeface="Lato"/>
                <a:cs typeface="Times New Roman"/>
              </a:rPr>
              <a:t>: Sắp xếp các hàm theo một chuẩn ưu tiên mà không cần dùng </a:t>
            </a:r>
            <a:r>
              <a:rPr lang="vi-VN" sz="1600" err="1">
                <a:latin typeface="Lato"/>
                <a:ea typeface="Lato"/>
                <a:cs typeface="Times New Roman"/>
              </a:rPr>
              <a:t>sort</a:t>
            </a:r>
            <a:r>
              <a:rPr lang="vi-VN" sz="1600">
                <a:latin typeface="Lato"/>
                <a:ea typeface="Lato"/>
                <a:cs typeface="Times New Roman"/>
              </a:rPr>
              <a:t>.</a:t>
            </a:r>
          </a:p>
          <a:p>
            <a:pPr marL="0" indent="0">
              <a:buNone/>
            </a:pPr>
            <a:r>
              <a:rPr lang="vi-VN" sz="1600">
                <a:latin typeface="Lato"/>
                <a:ea typeface="Lato"/>
                <a:cs typeface="Times New Roman"/>
              </a:rPr>
              <a:t>4. Mảng động (</a:t>
            </a:r>
            <a:r>
              <a:rPr lang="vi-VN" sz="1600" err="1">
                <a:latin typeface="Lato"/>
                <a:ea typeface="Lato"/>
                <a:cs typeface="Times New Roman"/>
              </a:rPr>
              <a:t>vecto</a:t>
            </a:r>
            <a:r>
              <a:rPr lang="vi-VN" sz="1600">
                <a:latin typeface="Lato"/>
                <a:ea typeface="Lato"/>
                <a:cs typeface="Times New Roman"/>
              </a:rPr>
              <a:t>)  </a:t>
            </a:r>
            <a:r>
              <a:rPr lang="en-US" sz="1600">
                <a:latin typeface="Lato"/>
                <a:ea typeface="Lato"/>
                <a:cs typeface="Times New Roman"/>
              </a:rPr>
              <a:t>(n*</a:t>
            </a:r>
            <a:r>
              <a:rPr lang="en-US" sz="1600" err="1">
                <a:latin typeface="Lato"/>
                <a:ea typeface="Lato"/>
                <a:cs typeface="Times New Roman"/>
              </a:rPr>
              <a:t>sizeof</a:t>
            </a:r>
            <a:r>
              <a:rPr lang="en-US" sz="1600">
                <a:latin typeface="Lato"/>
                <a:ea typeface="Lato"/>
                <a:cs typeface="Times New Roman"/>
              </a:rPr>
              <a:t>(event))</a:t>
            </a:r>
          </a:p>
          <a:p>
            <a:pPr marL="0" indent="0">
              <a:buNone/>
            </a:pPr>
            <a:r>
              <a:rPr lang="vi-VN" sz="1600" err="1">
                <a:latin typeface="Lato"/>
                <a:ea typeface="Lato"/>
                <a:cs typeface="Times New Roman"/>
              </a:rPr>
              <a:t>Vecto</a:t>
            </a:r>
            <a:r>
              <a:rPr lang="vi-VN" sz="1600">
                <a:latin typeface="Lato"/>
                <a:ea typeface="Lato"/>
                <a:cs typeface="Times New Roman"/>
              </a:rPr>
              <a:t> 2 chiều: </a:t>
            </a:r>
            <a:r>
              <a:rPr lang="vi-VN" sz="1600" err="1">
                <a:latin typeface="Lato"/>
                <a:ea typeface="Lato"/>
                <a:cs typeface="Times New Roman"/>
              </a:rPr>
              <a:t>vector</a:t>
            </a:r>
            <a:r>
              <a:rPr lang="vi-VN" sz="1600">
                <a:latin typeface="Lato"/>
                <a:ea typeface="Lato"/>
                <a:cs typeface="Times New Roman"/>
              </a:rPr>
              <a:t>&lt;</a:t>
            </a:r>
            <a:r>
              <a:rPr lang="vi-VN" sz="1600" err="1">
                <a:latin typeface="Lato"/>
                <a:ea typeface="Lato"/>
                <a:cs typeface="Times New Roman"/>
              </a:rPr>
              <a:t>vector</a:t>
            </a:r>
            <a:r>
              <a:rPr lang="vi-VN" sz="1600">
                <a:latin typeface="Lato"/>
                <a:ea typeface="Lato"/>
                <a:cs typeface="Times New Roman"/>
              </a:rPr>
              <a:t>&lt;</a:t>
            </a:r>
            <a:r>
              <a:rPr lang="vi-VN" sz="1600" err="1">
                <a:latin typeface="Lato"/>
                <a:ea typeface="Lato"/>
                <a:cs typeface="Times New Roman"/>
              </a:rPr>
              <a:t>sukien</a:t>
            </a:r>
            <a:r>
              <a:rPr lang="vi-VN" sz="1600">
                <a:latin typeface="Lato"/>
                <a:ea typeface="Lato"/>
                <a:cs typeface="Times New Roman"/>
              </a:rPr>
              <a:t>&gt;&gt; </a:t>
            </a:r>
            <a:r>
              <a:rPr lang="vi-VN" sz="1600" err="1">
                <a:latin typeface="Lato"/>
                <a:ea typeface="Lato"/>
                <a:cs typeface="Times New Roman"/>
              </a:rPr>
              <a:t>tkb</a:t>
            </a:r>
            <a:r>
              <a:rPr lang="vi-VN" sz="1600">
                <a:latin typeface="Lato"/>
                <a:ea typeface="Lato"/>
                <a:cs typeface="Times New Roman"/>
              </a:rPr>
              <a:t>` trong lớp `</a:t>
            </a:r>
            <a:r>
              <a:rPr lang="vi-VN" sz="1600" err="1">
                <a:latin typeface="Lato"/>
                <a:ea typeface="Lato"/>
                <a:cs typeface="Times New Roman"/>
              </a:rPr>
              <a:t>thoikhoabieu</a:t>
            </a:r>
            <a:r>
              <a:rPr lang="vi-VN" sz="1600">
                <a:latin typeface="Lato"/>
                <a:ea typeface="Lato"/>
                <a:cs typeface="Times New Roman"/>
              </a:rPr>
              <a:t>`: Đại diện cho thời </a:t>
            </a:r>
            <a:r>
              <a:rPr lang="vi-VN" sz="1600" err="1">
                <a:latin typeface="Lato"/>
                <a:ea typeface="Lato"/>
                <a:cs typeface="Times New Roman"/>
              </a:rPr>
              <a:t>khoá</a:t>
            </a:r>
            <a:r>
              <a:rPr lang="vi-VN" sz="1600">
                <a:latin typeface="Lato"/>
                <a:ea typeface="Lato"/>
                <a:cs typeface="Times New Roman"/>
              </a:rPr>
              <a:t> biểu, lưu trữ danh sách các sự kiện theo từng ngày trong tuần(từ thứ 2 đến thứ 7)</a:t>
            </a:r>
            <a:endParaRPr lang="en-US" sz="1600">
              <a:latin typeface="Lato"/>
              <a:ea typeface="Lato"/>
              <a:cs typeface="Times New Roman"/>
            </a:endParaRPr>
          </a:p>
          <a:p>
            <a:pPr marL="0" indent="0">
              <a:buNone/>
            </a:pPr>
            <a:r>
              <a:rPr lang="vi-VN" sz="1600">
                <a:latin typeface="Lato"/>
                <a:ea typeface="Lato"/>
                <a:cs typeface="Times New Roman"/>
              </a:rPr>
              <a:t>- Lưu trữ sự kiện được nhập từ người dung</a:t>
            </a:r>
            <a:r>
              <a:rPr lang="en-US" sz="1600">
                <a:latin typeface="Lato"/>
                <a:ea typeface="Lato"/>
                <a:cs typeface="Times New Roman"/>
              </a:rPr>
              <a:t>, </a:t>
            </a:r>
            <a:r>
              <a:rPr lang="en-US" sz="1600" err="1">
                <a:latin typeface="Lato"/>
                <a:ea typeface="Lato"/>
                <a:cs typeface="Times New Roman"/>
              </a:rPr>
              <a:t>kiểm</a:t>
            </a:r>
            <a:r>
              <a:rPr lang="en-US" sz="1600">
                <a:latin typeface="Lato"/>
                <a:ea typeface="Lato"/>
                <a:cs typeface="Times New Roman"/>
              </a:rPr>
              <a:t> </a:t>
            </a:r>
            <a:r>
              <a:rPr lang="en-US" sz="1600" err="1">
                <a:latin typeface="Lato"/>
                <a:ea typeface="Lato"/>
                <a:cs typeface="Times New Roman"/>
              </a:rPr>
              <a:t>tra</a:t>
            </a:r>
            <a:r>
              <a:rPr lang="en-US" sz="1600">
                <a:latin typeface="Lato"/>
                <a:ea typeface="Lato"/>
                <a:cs typeface="Times New Roman"/>
              </a:rPr>
              <a:t> </a:t>
            </a:r>
            <a:r>
              <a:rPr lang="en-US" sz="1600" err="1">
                <a:latin typeface="Lato"/>
                <a:ea typeface="Lato"/>
                <a:cs typeface="Times New Roman"/>
              </a:rPr>
              <a:t>xung</a:t>
            </a:r>
            <a:r>
              <a:rPr lang="en-US" sz="1600">
                <a:latin typeface="Lato"/>
                <a:ea typeface="Lato"/>
                <a:cs typeface="Times New Roman"/>
              </a:rPr>
              <a:t> </a:t>
            </a:r>
            <a:r>
              <a:rPr lang="en-US" sz="1600" err="1">
                <a:latin typeface="Lato"/>
                <a:ea typeface="Lato"/>
                <a:cs typeface="Times New Roman"/>
              </a:rPr>
              <a:t>đột</a:t>
            </a:r>
            <a:r>
              <a:rPr lang="en-US" sz="1600">
                <a:latin typeface="Lato"/>
                <a:ea typeface="Lato"/>
                <a:cs typeface="Times New Roman"/>
              </a:rPr>
              <a:t> </a:t>
            </a:r>
            <a:r>
              <a:rPr lang="en-US" sz="1600" err="1">
                <a:latin typeface="Lato"/>
                <a:ea typeface="Lato"/>
                <a:cs typeface="Times New Roman"/>
              </a:rPr>
              <a:t>khi</a:t>
            </a:r>
            <a:r>
              <a:rPr lang="en-US" sz="1600">
                <a:latin typeface="Lato"/>
                <a:ea typeface="Lato"/>
                <a:cs typeface="Times New Roman"/>
              </a:rPr>
              <a:t> </a:t>
            </a:r>
            <a:r>
              <a:rPr lang="en-US" sz="1600" err="1">
                <a:latin typeface="Lato"/>
                <a:ea typeface="Lato"/>
                <a:cs typeface="Times New Roman"/>
              </a:rPr>
              <a:t>thêm</a:t>
            </a:r>
            <a:r>
              <a:rPr lang="en-US" sz="1600">
                <a:latin typeface="Lato"/>
                <a:ea typeface="Lato"/>
                <a:cs typeface="Times New Roman"/>
              </a:rPr>
              <a:t> </a:t>
            </a:r>
            <a:r>
              <a:rPr lang="en-US" sz="1600" err="1">
                <a:latin typeface="Lato"/>
                <a:ea typeface="Lato"/>
                <a:cs typeface="Times New Roman"/>
              </a:rPr>
              <a:t>sự</a:t>
            </a:r>
            <a:r>
              <a:rPr lang="en-US" sz="1600">
                <a:latin typeface="Lato"/>
                <a:ea typeface="Lato"/>
                <a:cs typeface="Times New Roman"/>
              </a:rPr>
              <a:t> </a:t>
            </a:r>
            <a:r>
              <a:rPr lang="en-US" sz="1600" err="1">
                <a:latin typeface="Lato"/>
                <a:ea typeface="Lato"/>
                <a:cs typeface="Times New Roman"/>
              </a:rPr>
              <a:t>kiện</a:t>
            </a:r>
            <a:r>
              <a:rPr lang="en-US" sz="1600">
                <a:latin typeface="Lato"/>
                <a:ea typeface="Lato"/>
                <a:cs typeface="Times New Roman"/>
              </a:rPr>
              <a:t> </a:t>
            </a:r>
            <a:r>
              <a:rPr lang="en-US" sz="1600" err="1">
                <a:latin typeface="Lato"/>
                <a:ea typeface="Lato"/>
                <a:cs typeface="Times New Roman"/>
              </a:rPr>
              <a:t>và</a:t>
            </a:r>
            <a:r>
              <a:rPr lang="en-US" sz="1600">
                <a:latin typeface="Lato"/>
                <a:ea typeface="Lato"/>
                <a:cs typeface="Times New Roman"/>
              </a:rPr>
              <a:t> </a:t>
            </a:r>
            <a:r>
              <a:rPr lang="en-US" sz="1600" err="1">
                <a:latin typeface="Lato"/>
                <a:ea typeface="Lato"/>
                <a:cs typeface="Times New Roman"/>
              </a:rPr>
              <a:t>hiển</a:t>
            </a:r>
            <a:r>
              <a:rPr lang="en-US" sz="1600">
                <a:latin typeface="Lato"/>
                <a:ea typeface="Lato"/>
                <a:cs typeface="Times New Roman"/>
              </a:rPr>
              <a:t> </a:t>
            </a:r>
            <a:r>
              <a:rPr lang="en-US" sz="1600" err="1">
                <a:latin typeface="Lato"/>
                <a:ea typeface="Lato"/>
                <a:cs typeface="Times New Roman"/>
              </a:rPr>
              <a:t>thị</a:t>
            </a:r>
            <a:r>
              <a:rPr lang="en-US" sz="1600">
                <a:latin typeface="Lato"/>
                <a:ea typeface="Lato"/>
                <a:cs typeface="Times New Roman"/>
              </a:rPr>
              <a:t> </a:t>
            </a:r>
            <a:r>
              <a:rPr lang="en-US" sz="1600" err="1">
                <a:latin typeface="Lato"/>
                <a:ea typeface="Lato"/>
                <a:cs typeface="Times New Roman"/>
              </a:rPr>
              <a:t>tkb</a:t>
            </a:r>
            <a:endParaRPr lang="vi-VN" sz="1600">
              <a:latin typeface="Lato"/>
              <a:ea typeface="Lato"/>
              <a:cs typeface="Times New Roman"/>
            </a:endParaRPr>
          </a:p>
          <a:p>
            <a:pPr marL="0" indent="0">
              <a:buNone/>
            </a:pPr>
            <a:endParaRPr lang="en-US" sz="1600">
              <a:latin typeface="Lato"/>
            </a:endParaRPr>
          </a:p>
        </p:txBody>
      </p:sp>
      <p:sp>
        <p:nvSpPr>
          <p:cNvPr id="4" name="TextBox 3">
            <a:extLst>
              <a:ext uri="{FF2B5EF4-FFF2-40B4-BE49-F238E27FC236}">
                <a16:creationId xmlns:a16="http://schemas.microsoft.com/office/drawing/2014/main" id="{76B06D5C-8406-13E2-8929-991D71D41887}"/>
              </a:ext>
            </a:extLst>
          </p:cNvPr>
          <p:cNvSpPr txBox="1"/>
          <p:nvPr/>
        </p:nvSpPr>
        <p:spPr>
          <a:xfrm>
            <a:off x="270164" y="85607"/>
            <a:ext cx="6951518" cy="584775"/>
          </a:xfrm>
          <a:prstGeom prst="rect">
            <a:avLst/>
          </a:prstGeom>
          <a:noFill/>
        </p:spPr>
        <p:txBody>
          <a:bodyPr wrap="square" rtlCol="0">
            <a:spAutoFit/>
          </a:bodyPr>
          <a:lstStyle/>
          <a:p>
            <a:r>
              <a:rPr lang="en-US" sz="3200" b="1" err="1">
                <a:solidFill>
                  <a:schemeClr val="bg1"/>
                </a:solidFill>
                <a:latin typeface="Lato" panose="020F0502020204030203" pitchFamily="34" charset="0"/>
                <a:ea typeface="Lato" panose="020F0502020204030203" pitchFamily="34" charset="0"/>
                <a:cs typeface="Lato" panose="020F0502020204030203" pitchFamily="34" charset="0"/>
              </a:rPr>
              <a:t>Phương</a:t>
            </a:r>
            <a:r>
              <a:rPr lang="en-US" sz="32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800" b="1" err="1">
                <a:solidFill>
                  <a:schemeClr val="bg1"/>
                </a:solidFill>
                <a:latin typeface="Lato" panose="020F0502020204030203" pitchFamily="34" charset="0"/>
                <a:ea typeface="Lato" panose="020F0502020204030203" pitchFamily="34" charset="0"/>
                <a:cs typeface="Lato" panose="020F0502020204030203" pitchFamily="34" charset="0"/>
              </a:rPr>
              <a:t>pháp</a:t>
            </a:r>
            <a:r>
              <a:rPr lang="en-US" sz="32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3200" b="1" err="1">
                <a:solidFill>
                  <a:schemeClr val="bg1"/>
                </a:solidFill>
                <a:latin typeface="Lato" panose="020F0502020204030203" pitchFamily="34" charset="0"/>
                <a:ea typeface="Lato" panose="020F0502020204030203" pitchFamily="34" charset="0"/>
                <a:cs typeface="Lato" panose="020F0502020204030203" pitchFamily="34" charset="0"/>
              </a:rPr>
              <a:t>giải</a:t>
            </a:r>
            <a:r>
              <a:rPr lang="en-US" sz="32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3200" b="1" err="1">
                <a:solidFill>
                  <a:schemeClr val="bg1"/>
                </a:solidFill>
                <a:latin typeface="Lato" panose="020F0502020204030203" pitchFamily="34" charset="0"/>
                <a:ea typeface="Lato" panose="020F0502020204030203" pitchFamily="34" charset="0"/>
                <a:cs typeface="Lato" panose="020F0502020204030203" pitchFamily="34" charset="0"/>
              </a:rPr>
              <a:t>quyết-Dữ</a:t>
            </a:r>
            <a:r>
              <a:rPr lang="en-US" sz="32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3200" b="1" err="1">
                <a:solidFill>
                  <a:schemeClr val="bg1"/>
                </a:solidFill>
                <a:latin typeface="Lato" panose="020F0502020204030203" pitchFamily="34" charset="0"/>
                <a:ea typeface="Lato" panose="020F0502020204030203" pitchFamily="34" charset="0"/>
                <a:cs typeface="Lato" panose="020F0502020204030203" pitchFamily="34" charset="0"/>
              </a:rPr>
              <a:t>liệu</a:t>
            </a:r>
            <a:endParaRPr lang="en-US" sz="32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0865265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A565C-1282-AF81-3E62-5652D1C164B9}"/>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5" name="Title 4">
            <a:extLst>
              <a:ext uri="{FF2B5EF4-FFF2-40B4-BE49-F238E27FC236}">
                <a16:creationId xmlns:a16="http://schemas.microsoft.com/office/drawing/2014/main" id="{2D229665-9F6A-CB03-5632-C7D64F20BFEE}"/>
              </a:ext>
            </a:extLst>
          </p:cNvPr>
          <p:cNvSpPr>
            <a:spLocks noGrp="1"/>
          </p:cNvSpPr>
          <p:nvPr>
            <p:ph type="title"/>
          </p:nvPr>
        </p:nvSpPr>
        <p:spPr/>
        <p:txBody>
          <a:bodyPr/>
          <a:lstStyle/>
          <a:p>
            <a:r>
              <a:rPr lang="en-US" err="1"/>
              <a:t>Phương</a:t>
            </a:r>
            <a:r>
              <a:rPr lang="en-US"/>
              <a:t> </a:t>
            </a:r>
            <a:r>
              <a:rPr lang="en-US" err="1"/>
              <a:t>pháp</a:t>
            </a:r>
            <a:r>
              <a:rPr lang="en-US"/>
              <a:t> </a:t>
            </a:r>
            <a:r>
              <a:rPr lang="en-US" err="1"/>
              <a:t>giải</a:t>
            </a:r>
            <a:r>
              <a:rPr lang="en-US"/>
              <a:t> </a:t>
            </a:r>
            <a:r>
              <a:rPr lang="en-US" err="1"/>
              <a:t>quyết-giải</a:t>
            </a:r>
            <a:r>
              <a:rPr lang="en-US"/>
              <a:t> </a:t>
            </a:r>
            <a:r>
              <a:rPr lang="en-US" err="1"/>
              <a:t>thuật</a:t>
            </a:r>
            <a:endParaRPr lang="en-US"/>
          </a:p>
        </p:txBody>
      </p:sp>
      <p:sp>
        <p:nvSpPr>
          <p:cNvPr id="4" name="TextBox 3">
            <a:extLst>
              <a:ext uri="{FF2B5EF4-FFF2-40B4-BE49-F238E27FC236}">
                <a16:creationId xmlns:a16="http://schemas.microsoft.com/office/drawing/2014/main" id="{07F18B73-1A73-ABDF-E308-13B98E971697}"/>
              </a:ext>
            </a:extLst>
          </p:cNvPr>
          <p:cNvSpPr txBox="1"/>
          <p:nvPr/>
        </p:nvSpPr>
        <p:spPr>
          <a:xfrm>
            <a:off x="235077" y="1274284"/>
            <a:ext cx="8302336" cy="4801314"/>
          </a:xfrm>
          <a:prstGeom prst="rect">
            <a:avLst/>
          </a:prstGeom>
          <a:noFill/>
        </p:spPr>
        <p:txBody>
          <a:bodyPr wrap="square" lIns="91440" tIns="45720" rIns="91440" bIns="45720" anchor="t">
            <a:spAutoFit/>
          </a:bodyPr>
          <a:lstStyle/>
          <a:p>
            <a:r>
              <a:rPr lang="en-US" sz="2800"/>
              <a:t>Chia </a:t>
            </a:r>
            <a:r>
              <a:rPr lang="en-US" sz="2800" err="1"/>
              <a:t>bài</a:t>
            </a:r>
            <a:r>
              <a:rPr lang="en-US" sz="2800"/>
              <a:t> </a:t>
            </a:r>
            <a:r>
              <a:rPr lang="en-US" sz="2800" err="1"/>
              <a:t>toán</a:t>
            </a:r>
            <a:r>
              <a:rPr lang="en-US" sz="2800"/>
              <a:t> </a:t>
            </a:r>
            <a:r>
              <a:rPr lang="en-US" sz="2800" err="1"/>
              <a:t>thành</a:t>
            </a:r>
            <a:r>
              <a:rPr lang="en-US" sz="2800"/>
              <a:t> </a:t>
            </a:r>
            <a:r>
              <a:rPr lang="en-US" sz="2800" err="1"/>
              <a:t>những</a:t>
            </a:r>
            <a:r>
              <a:rPr lang="en-US" sz="2800"/>
              <a:t> </a:t>
            </a:r>
            <a:r>
              <a:rPr lang="en-US" sz="2800" err="1"/>
              <a:t>bài</a:t>
            </a:r>
            <a:r>
              <a:rPr lang="en-US" sz="2800"/>
              <a:t> </a:t>
            </a:r>
            <a:r>
              <a:rPr lang="en-US" sz="2800" err="1"/>
              <a:t>toán</a:t>
            </a:r>
            <a:r>
              <a:rPr lang="en-US" sz="2800"/>
              <a:t> </a:t>
            </a:r>
            <a:r>
              <a:rPr lang="en-US" sz="2800" err="1"/>
              <a:t>nhỏ</a:t>
            </a:r>
            <a:r>
              <a:rPr lang="en-US" sz="2800"/>
              <a:t> </a:t>
            </a:r>
            <a:r>
              <a:rPr lang="en-US" sz="2800" err="1"/>
              <a:t>và</a:t>
            </a:r>
            <a:r>
              <a:rPr lang="en-US" sz="2800"/>
              <a:t> </a:t>
            </a:r>
            <a:r>
              <a:rPr lang="en-US" sz="2800" err="1"/>
              <a:t>xây</a:t>
            </a:r>
            <a:r>
              <a:rPr lang="en-US" sz="2800"/>
              <a:t> </a:t>
            </a:r>
            <a:r>
              <a:rPr lang="en-US" sz="2800" err="1"/>
              <a:t>dựng</a:t>
            </a:r>
            <a:r>
              <a:rPr lang="en-US" sz="2800"/>
              <a:t> </a:t>
            </a:r>
            <a:r>
              <a:rPr lang="en-US" sz="2800" err="1"/>
              <a:t>cấu</a:t>
            </a:r>
            <a:r>
              <a:rPr lang="en-US" sz="2800"/>
              <a:t> </a:t>
            </a:r>
            <a:r>
              <a:rPr lang="en-US" sz="2800" err="1"/>
              <a:t>trúc</a:t>
            </a:r>
            <a:r>
              <a:rPr lang="en-US" sz="2800"/>
              <a:t> </a:t>
            </a:r>
            <a:r>
              <a:rPr lang="en-US" sz="2800" err="1"/>
              <a:t>dữ</a:t>
            </a:r>
            <a:r>
              <a:rPr lang="en-US" sz="2800"/>
              <a:t> </a:t>
            </a:r>
            <a:r>
              <a:rPr lang="en-US" sz="2800" err="1"/>
              <a:t>liệu</a:t>
            </a:r>
            <a:r>
              <a:rPr lang="en-US" sz="2800"/>
              <a:t> </a:t>
            </a:r>
            <a:r>
              <a:rPr lang="en-US" sz="2800" err="1"/>
              <a:t>và</a:t>
            </a:r>
            <a:r>
              <a:rPr lang="en-US" sz="2800"/>
              <a:t> </a:t>
            </a:r>
            <a:r>
              <a:rPr lang="en-US" sz="2800" err="1"/>
              <a:t>giải</a:t>
            </a:r>
            <a:r>
              <a:rPr lang="en-US" sz="2800"/>
              <a:t> </a:t>
            </a:r>
            <a:r>
              <a:rPr lang="en-US" sz="2800" err="1"/>
              <a:t>thuật</a:t>
            </a:r>
            <a:r>
              <a:rPr lang="en-US" sz="2800"/>
              <a:t> </a:t>
            </a:r>
            <a:r>
              <a:rPr lang="en-US" sz="2800" err="1"/>
              <a:t>từng</a:t>
            </a:r>
            <a:r>
              <a:rPr lang="en-US" sz="2800"/>
              <a:t> </a:t>
            </a:r>
            <a:r>
              <a:rPr lang="en-US" sz="2800" err="1"/>
              <a:t>bài</a:t>
            </a:r>
            <a:r>
              <a:rPr lang="en-US" sz="2800"/>
              <a:t> </a:t>
            </a:r>
            <a:r>
              <a:rPr lang="en-US" sz="2800" err="1"/>
              <a:t>toán</a:t>
            </a:r>
            <a:r>
              <a:rPr lang="en-US" sz="2800"/>
              <a:t>(</a:t>
            </a:r>
            <a:r>
              <a:rPr lang="en-US" sz="2800" err="1"/>
              <a:t>sử</a:t>
            </a:r>
            <a:r>
              <a:rPr lang="en-US" sz="2800"/>
              <a:t> </a:t>
            </a:r>
            <a:r>
              <a:rPr lang="en-US" sz="2800" err="1"/>
              <a:t>dụng</a:t>
            </a:r>
            <a:r>
              <a:rPr lang="en-US" sz="2800"/>
              <a:t> </a:t>
            </a:r>
            <a:r>
              <a:rPr lang="en-US" sz="2800" err="1"/>
              <a:t>lưu</a:t>
            </a:r>
            <a:r>
              <a:rPr lang="en-US" sz="2800"/>
              <a:t> </a:t>
            </a:r>
            <a:r>
              <a:rPr lang="en-US" sz="2800" err="1"/>
              <a:t>đồ</a:t>
            </a:r>
            <a:r>
              <a:rPr lang="en-US" sz="2800"/>
              <a:t> </a:t>
            </a:r>
            <a:r>
              <a:rPr lang="en-US" sz="2800" err="1"/>
              <a:t>thuật</a:t>
            </a:r>
            <a:r>
              <a:rPr lang="en-US" sz="2800"/>
              <a:t> </a:t>
            </a:r>
            <a:r>
              <a:rPr lang="en-US" sz="2800" err="1"/>
              <a:t>toán</a:t>
            </a:r>
            <a:r>
              <a:rPr lang="en-US" sz="2800"/>
              <a:t>)</a:t>
            </a:r>
            <a:endParaRPr lang="en-US" sz="2800">
              <a:ea typeface="Calibri"/>
              <a:cs typeface="Calibri"/>
            </a:endParaRPr>
          </a:p>
          <a:p>
            <a:pPr marL="514350" indent="-514350">
              <a:buFont typeface="+mj-lt"/>
              <a:buAutoNum type="arabicPeriod"/>
            </a:pPr>
            <a:r>
              <a:rPr lang="en-US" sz="2800" err="1">
                <a:ea typeface="Calibri"/>
                <a:cs typeface="Calibri"/>
              </a:rPr>
              <a:t>Thêm</a:t>
            </a:r>
            <a:r>
              <a:rPr lang="en-US" sz="2800">
                <a:ea typeface="Calibri"/>
                <a:cs typeface="Calibri"/>
              </a:rPr>
              <a:t> </a:t>
            </a:r>
            <a:r>
              <a:rPr lang="en-US" sz="2800" err="1">
                <a:ea typeface="Calibri"/>
                <a:cs typeface="Calibri"/>
              </a:rPr>
              <a:t>sự</a:t>
            </a:r>
            <a:r>
              <a:rPr lang="en-US" sz="2800">
                <a:ea typeface="Calibri"/>
                <a:cs typeface="Calibri"/>
              </a:rPr>
              <a:t> </a:t>
            </a:r>
            <a:r>
              <a:rPr lang="en-US" sz="2800" err="1">
                <a:ea typeface="Calibri"/>
                <a:cs typeface="Calibri"/>
              </a:rPr>
              <a:t>kiện</a:t>
            </a:r>
            <a:r>
              <a:rPr lang="en-US" sz="2800">
                <a:ea typeface="Calibri"/>
                <a:cs typeface="Calibri"/>
              </a:rPr>
              <a:t>.</a:t>
            </a:r>
          </a:p>
          <a:p>
            <a:pPr marL="514350" indent="-514350">
              <a:buFont typeface="+mj-lt"/>
              <a:buAutoNum type="arabicPeriod"/>
            </a:pPr>
            <a:r>
              <a:rPr lang="en-US" sz="2800" err="1">
                <a:latin typeface="Calibri" panose="020F0502020204030204"/>
                <a:ea typeface="Calibri"/>
                <a:cs typeface="Calibri"/>
              </a:rPr>
              <a:t>Hiển</a:t>
            </a:r>
            <a:r>
              <a:rPr lang="en-US" sz="2800">
                <a:latin typeface="Calibri" panose="020F0502020204030204"/>
                <a:ea typeface="Calibri"/>
                <a:cs typeface="Calibri"/>
              </a:rPr>
              <a:t> </a:t>
            </a:r>
            <a:r>
              <a:rPr lang="en-US" sz="2800" err="1">
                <a:latin typeface="Calibri" panose="020F0502020204030204"/>
                <a:ea typeface="Calibri"/>
                <a:cs typeface="Calibri"/>
              </a:rPr>
              <a:t>thị</a:t>
            </a:r>
            <a:r>
              <a:rPr lang="en-US" sz="2800">
                <a:latin typeface="Calibri" panose="020F0502020204030204"/>
                <a:ea typeface="Calibri"/>
                <a:cs typeface="Calibri"/>
              </a:rPr>
              <a:t> </a:t>
            </a:r>
            <a:r>
              <a:rPr lang="en-US" sz="2800" err="1">
                <a:latin typeface="Calibri" panose="020F0502020204030204"/>
                <a:ea typeface="Calibri"/>
                <a:cs typeface="Calibri"/>
              </a:rPr>
              <a:t>sự</a:t>
            </a:r>
            <a:r>
              <a:rPr lang="en-US" sz="2800">
                <a:latin typeface="Calibri" panose="020F0502020204030204"/>
                <a:ea typeface="Calibri"/>
                <a:cs typeface="Calibri"/>
              </a:rPr>
              <a:t> </a:t>
            </a:r>
            <a:r>
              <a:rPr lang="en-US" sz="2800" err="1">
                <a:latin typeface="Calibri" panose="020F0502020204030204"/>
                <a:ea typeface="Calibri"/>
                <a:cs typeface="Calibri"/>
              </a:rPr>
              <a:t>kiện</a:t>
            </a:r>
            <a:r>
              <a:rPr lang="en-US" sz="2800">
                <a:latin typeface="Calibri"/>
                <a:ea typeface="Calibri"/>
                <a:cs typeface="Calibri"/>
              </a:rPr>
              <a:t>.</a:t>
            </a:r>
          </a:p>
          <a:p>
            <a:pPr marL="514350" indent="-514350">
              <a:buFont typeface="+mj-lt"/>
              <a:buAutoNum type="arabicPeriod"/>
            </a:pPr>
            <a:r>
              <a:rPr lang="en-US" sz="2800" err="1">
                <a:latin typeface="Calibri"/>
                <a:ea typeface="Calibri"/>
                <a:cs typeface="Calibri"/>
              </a:rPr>
              <a:t>Quản</a:t>
            </a:r>
            <a:r>
              <a:rPr lang="en-US" sz="2800">
                <a:latin typeface="Calibri"/>
                <a:ea typeface="Calibri"/>
                <a:cs typeface="Calibri"/>
              </a:rPr>
              <a:t> </a:t>
            </a:r>
            <a:r>
              <a:rPr lang="en-US" sz="2800" err="1">
                <a:latin typeface="Calibri"/>
                <a:ea typeface="Calibri"/>
                <a:cs typeface="Calibri"/>
              </a:rPr>
              <a:t>lý</a:t>
            </a:r>
            <a:r>
              <a:rPr lang="en-US" sz="2800">
                <a:latin typeface="Calibri"/>
                <a:ea typeface="Calibri"/>
                <a:cs typeface="Calibri"/>
              </a:rPr>
              <a:t> </a:t>
            </a:r>
            <a:r>
              <a:rPr lang="en-US" sz="2800" err="1">
                <a:latin typeface="Calibri"/>
                <a:ea typeface="Calibri"/>
                <a:cs typeface="Calibri"/>
              </a:rPr>
              <a:t>xung</a:t>
            </a:r>
            <a:r>
              <a:rPr lang="en-US" sz="2800">
                <a:latin typeface="Calibri"/>
                <a:ea typeface="Calibri"/>
                <a:cs typeface="Calibri"/>
              </a:rPr>
              <a:t> </a:t>
            </a:r>
            <a:r>
              <a:rPr lang="en-US" sz="2800" err="1">
                <a:latin typeface="Calibri"/>
                <a:ea typeface="Calibri"/>
                <a:cs typeface="Calibri"/>
              </a:rPr>
              <a:t>đột</a:t>
            </a:r>
            <a:r>
              <a:rPr lang="en-US" sz="2800">
                <a:latin typeface="Calibri"/>
                <a:ea typeface="Calibri"/>
                <a:cs typeface="Calibri"/>
              </a:rPr>
              <a:t> .</a:t>
            </a:r>
          </a:p>
          <a:p>
            <a:pPr marL="514350" indent="-514350">
              <a:buFont typeface="+mj-lt"/>
              <a:buAutoNum type="arabicPeriod"/>
            </a:pPr>
            <a:r>
              <a:rPr lang="en-US" sz="2800" err="1">
                <a:latin typeface="Calibri"/>
                <a:ea typeface="Calibri"/>
                <a:cs typeface="Calibri"/>
              </a:rPr>
              <a:t>Cân</a:t>
            </a:r>
            <a:r>
              <a:rPr lang="en-US" sz="2800">
                <a:latin typeface="Calibri"/>
                <a:ea typeface="Calibri"/>
                <a:cs typeface="Calibri"/>
              </a:rPr>
              <a:t> </a:t>
            </a:r>
            <a:r>
              <a:rPr lang="en-US" sz="2800" err="1">
                <a:latin typeface="Calibri"/>
                <a:ea typeface="Calibri"/>
                <a:cs typeface="Calibri"/>
              </a:rPr>
              <a:t>bằng</a:t>
            </a:r>
            <a:r>
              <a:rPr lang="en-US" sz="2800">
                <a:latin typeface="Calibri"/>
                <a:ea typeface="Calibri"/>
                <a:cs typeface="Calibri"/>
              </a:rPr>
              <a:t> </a:t>
            </a:r>
            <a:r>
              <a:rPr lang="en-US" sz="2800" err="1">
                <a:latin typeface="Calibri"/>
                <a:ea typeface="Calibri"/>
                <a:cs typeface="Calibri"/>
              </a:rPr>
              <a:t>cây</a:t>
            </a:r>
            <a:r>
              <a:rPr lang="en-US" sz="2800">
                <a:latin typeface="Calibri"/>
                <a:ea typeface="Calibri"/>
                <a:cs typeface="Calibri"/>
              </a:rPr>
              <a:t> AVL </a:t>
            </a:r>
            <a:r>
              <a:rPr lang="en-US" sz="2800" err="1">
                <a:latin typeface="Calibri"/>
                <a:ea typeface="Calibri"/>
                <a:cs typeface="Calibri"/>
              </a:rPr>
              <a:t>và</a:t>
            </a:r>
            <a:r>
              <a:rPr lang="en-US" sz="2800">
                <a:latin typeface="Calibri"/>
                <a:ea typeface="Calibri"/>
                <a:cs typeface="Calibri"/>
              </a:rPr>
              <a:t> </a:t>
            </a:r>
            <a:r>
              <a:rPr lang="en-US" sz="2800" err="1">
                <a:latin typeface="Calibri"/>
                <a:ea typeface="Calibri"/>
                <a:cs typeface="Calibri"/>
              </a:rPr>
              <a:t>đưa</a:t>
            </a:r>
            <a:r>
              <a:rPr lang="en-US" sz="2800">
                <a:latin typeface="Calibri"/>
                <a:ea typeface="Calibri"/>
                <a:cs typeface="Calibri"/>
              </a:rPr>
              <a:t> </a:t>
            </a:r>
            <a:r>
              <a:rPr lang="en-US" sz="2800" err="1">
                <a:latin typeface="Calibri"/>
                <a:ea typeface="Calibri"/>
                <a:cs typeface="Calibri"/>
              </a:rPr>
              <a:t>vào</a:t>
            </a:r>
            <a:r>
              <a:rPr lang="en-US" sz="2800">
                <a:latin typeface="Calibri"/>
                <a:ea typeface="Calibri"/>
                <a:cs typeface="Calibri"/>
              </a:rPr>
              <a:t> </a:t>
            </a:r>
            <a:r>
              <a:rPr lang="en-US" sz="2800" err="1">
                <a:latin typeface="Calibri"/>
                <a:ea typeface="Calibri"/>
                <a:cs typeface="Calibri"/>
              </a:rPr>
              <a:t>piority</a:t>
            </a:r>
            <a:r>
              <a:rPr lang="en-US" sz="2800">
                <a:latin typeface="Calibri"/>
                <a:ea typeface="Calibri"/>
                <a:cs typeface="Calibri"/>
              </a:rPr>
              <a:t> queue</a:t>
            </a:r>
          </a:p>
          <a:p>
            <a:endParaRPr lang="en-US" sz="2800">
              <a:latin typeface="Calibri"/>
              <a:ea typeface="Calibri"/>
              <a:cs typeface="Calibri"/>
            </a:endParaRPr>
          </a:p>
          <a:p>
            <a:endParaRPr lang="en-US" sz="2800">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endParaRPr lang="vi-VN">
              <a:latin typeface="Arial"/>
              <a:cs typeface="Arial"/>
            </a:endParaRPr>
          </a:p>
        </p:txBody>
      </p:sp>
    </p:spTree>
    <p:extLst>
      <p:ext uri="{BB962C8B-B14F-4D97-AF65-F5344CB8AC3E}">
        <p14:creationId xmlns:p14="http://schemas.microsoft.com/office/powerpoint/2010/main" val="30468954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66C077-6710-528F-C590-236DE2B4B1CA}"/>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5" name="Title 4">
            <a:extLst>
              <a:ext uri="{FF2B5EF4-FFF2-40B4-BE49-F238E27FC236}">
                <a16:creationId xmlns:a16="http://schemas.microsoft.com/office/drawing/2014/main" id="{E6981074-DAAF-856B-5BCF-19078130A9F8}"/>
              </a:ext>
            </a:extLst>
          </p:cNvPr>
          <p:cNvSpPr>
            <a:spLocks noGrp="1"/>
          </p:cNvSpPr>
          <p:nvPr>
            <p:ph type="title"/>
          </p:nvPr>
        </p:nvSpPr>
        <p:spPr/>
        <p:txBody>
          <a:bodyPr/>
          <a:lstStyle/>
          <a:p>
            <a:r>
              <a:rPr lang="en-US" err="1"/>
              <a:t>Lưu</a:t>
            </a:r>
            <a:r>
              <a:rPr lang="en-US"/>
              <a:t> </a:t>
            </a:r>
            <a:r>
              <a:rPr lang="en-US" err="1"/>
              <a:t>đồ</a:t>
            </a:r>
            <a:r>
              <a:rPr lang="en-US"/>
              <a:t> </a:t>
            </a:r>
            <a:r>
              <a:rPr lang="en-US" err="1"/>
              <a:t>thuật</a:t>
            </a:r>
            <a:r>
              <a:rPr lang="en-US"/>
              <a:t> </a:t>
            </a:r>
            <a:r>
              <a:rPr lang="en-US" err="1"/>
              <a:t>toán</a:t>
            </a:r>
            <a:endParaRPr lang="en-US"/>
          </a:p>
        </p:txBody>
      </p:sp>
      <p:sp>
        <p:nvSpPr>
          <p:cNvPr id="3" name="TextBox 2">
            <a:extLst>
              <a:ext uri="{FF2B5EF4-FFF2-40B4-BE49-F238E27FC236}">
                <a16:creationId xmlns:a16="http://schemas.microsoft.com/office/drawing/2014/main" id="{05AE3786-5A00-3463-4C42-A7539A1255B9}"/>
              </a:ext>
            </a:extLst>
          </p:cNvPr>
          <p:cNvSpPr txBox="1"/>
          <p:nvPr/>
        </p:nvSpPr>
        <p:spPr>
          <a:xfrm>
            <a:off x="7192631" y="1272054"/>
            <a:ext cx="1746602" cy="923330"/>
          </a:xfrm>
          <a:prstGeom prst="rect">
            <a:avLst/>
          </a:prstGeom>
          <a:noFill/>
        </p:spPr>
        <p:txBody>
          <a:bodyPr wrap="square" lIns="91440" tIns="45720" rIns="91440" bIns="45720" rtlCol="0" anchor="ctr">
            <a:spAutoFit/>
          </a:bodyPr>
          <a:lstStyle/>
          <a:p>
            <a:pPr algn="ctr"/>
            <a:r>
              <a:rPr lang="en-US" b="1">
                <a:latin typeface="Bahnschrift"/>
                <a:ea typeface="Calibri"/>
                <a:cs typeface="Calibri"/>
              </a:rPr>
              <a:t>TẠO CÂY AVL VÀ DUYỆT CÂY TÌM SỰ KIỆN</a:t>
            </a:r>
          </a:p>
        </p:txBody>
      </p:sp>
      <p:pic>
        <p:nvPicPr>
          <p:cNvPr id="6" name="Picture 5" descr="A diagram of a flowchart&#10;&#10;Description automatically generated">
            <a:extLst>
              <a:ext uri="{FF2B5EF4-FFF2-40B4-BE49-F238E27FC236}">
                <a16:creationId xmlns:a16="http://schemas.microsoft.com/office/drawing/2014/main" id="{F499051E-2F65-4C0B-F69F-7BC477B16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49" y="1113751"/>
            <a:ext cx="5915820" cy="5289630"/>
          </a:xfrm>
          <a:prstGeom prst="rect">
            <a:avLst/>
          </a:prstGeom>
        </p:spPr>
      </p:pic>
    </p:spTree>
    <p:extLst>
      <p:ext uri="{BB962C8B-B14F-4D97-AF65-F5344CB8AC3E}">
        <p14:creationId xmlns:p14="http://schemas.microsoft.com/office/powerpoint/2010/main" val="1209888796"/>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2196</Words>
  <Application>Microsoft Office PowerPoint</Application>
  <PresentationFormat>On-screen Show (4:3)</PresentationFormat>
  <Paragraphs>205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Arial,Sans-Serif</vt:lpstr>
      <vt:lpstr>Bahnschrift</vt:lpstr>
      <vt:lpstr>Calibri</vt:lpstr>
      <vt:lpstr>Lato</vt:lpstr>
      <vt:lpstr>Times New Roman</vt:lpstr>
      <vt:lpstr>Office Theme</vt:lpstr>
      <vt:lpstr>PowerPoint Presentation</vt:lpstr>
      <vt:lpstr>PowerPoint Presentation</vt:lpstr>
      <vt:lpstr>Mục lục:</vt:lpstr>
      <vt:lpstr>Giới thiệu bài toán</vt:lpstr>
      <vt:lpstr>Thành viên nhóm</vt:lpstr>
      <vt:lpstr>Phương pháp giải quyết-Dữ liệu</vt:lpstr>
      <vt:lpstr>PowerPoint Presentation</vt:lpstr>
      <vt:lpstr>Phương pháp giải quyết-giải thuật</vt:lpstr>
      <vt:lpstr>Lưu đồ thuật toán</vt:lpstr>
      <vt:lpstr>Lưu đồ thuật toán</vt:lpstr>
      <vt:lpstr>Lưu đồ thuật toán</vt:lpstr>
      <vt:lpstr>Lưu đồ thuật toán</vt:lpstr>
      <vt:lpstr>Môi trường lập trình và các thư viện</vt:lpstr>
      <vt:lpstr>4. Kết quả thực nghiệm</vt:lpstr>
      <vt:lpstr>4. Kết quả thực nghiệm</vt:lpstr>
      <vt:lpstr>4. Kết quả thực nghiệm</vt:lpstr>
      <vt:lpstr>5. Kết luận</vt:lpstr>
      <vt:lpstr>5.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Lam Anh 20239634</cp:lastModifiedBy>
  <cp:revision>1</cp:revision>
  <dcterms:created xsi:type="dcterms:W3CDTF">2021-05-28T04:32:29Z</dcterms:created>
  <dcterms:modified xsi:type="dcterms:W3CDTF">2024-12-28T03:25:03Z</dcterms:modified>
</cp:coreProperties>
</file>