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486A2-4B88-4DCC-82F6-64E93A772955}" v="59" dt="2021-12-14T03:36:29.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ct Max" userId="95e39c1c0c8c4298" providerId="LiveId" clId="{6DD486A2-4B88-4DCC-82F6-64E93A772955}"/>
    <pc:docChg chg="modSld">
      <pc:chgData name="React Max" userId="95e39c1c0c8c4298" providerId="LiveId" clId="{6DD486A2-4B88-4DCC-82F6-64E93A772955}" dt="2021-12-14T03:36:29.388" v="3" actId="1076"/>
      <pc:docMkLst>
        <pc:docMk/>
      </pc:docMkLst>
      <pc:sldChg chg="modSp">
        <pc:chgData name="React Max" userId="95e39c1c0c8c4298" providerId="LiveId" clId="{6DD486A2-4B88-4DCC-82F6-64E93A772955}" dt="2021-12-14T03:26:50.235" v="0" actId="1076"/>
        <pc:sldMkLst>
          <pc:docMk/>
          <pc:sldMk cId="3142469889" sldId="266"/>
        </pc:sldMkLst>
        <pc:picChg chg="mod">
          <ac:chgData name="React Max" userId="95e39c1c0c8c4298" providerId="LiveId" clId="{6DD486A2-4B88-4DCC-82F6-64E93A772955}" dt="2021-12-14T03:26:50.235" v="0" actId="1076"/>
          <ac:picMkLst>
            <pc:docMk/>
            <pc:sldMk cId="3142469889" sldId="266"/>
            <ac:picMk id="2050" creationId="{4144580B-D925-468C-B04C-9B440ED01228}"/>
          </ac:picMkLst>
        </pc:picChg>
      </pc:sldChg>
      <pc:sldChg chg="modSp">
        <pc:chgData name="React Max" userId="95e39c1c0c8c4298" providerId="LiveId" clId="{6DD486A2-4B88-4DCC-82F6-64E93A772955}" dt="2021-12-14T03:36:29.388" v="3" actId="1076"/>
        <pc:sldMkLst>
          <pc:docMk/>
          <pc:sldMk cId="2924705125" sldId="267"/>
        </pc:sldMkLst>
        <pc:picChg chg="mod">
          <ac:chgData name="React Max" userId="95e39c1c0c8c4298" providerId="LiveId" clId="{6DD486A2-4B88-4DCC-82F6-64E93A772955}" dt="2021-12-14T03:36:29.388" v="3" actId="1076"/>
          <ac:picMkLst>
            <pc:docMk/>
            <pc:sldMk cId="2924705125" sldId="267"/>
            <ac:picMk id="3074" creationId="{2B761288-2110-4B06-AC67-7266AF2D6EBC}"/>
          </ac:picMkLst>
        </pc:picChg>
      </pc:sldChg>
    </pc:docChg>
  </pc:docChgLst>
  <pc:docChgLst>
    <pc:chgData name="reactjs0006@gmail.com" userId="95e39c1c0c8c4298" providerId="LiveId" clId="{6DD486A2-4B88-4DCC-82F6-64E93A772955}"/>
    <pc:docChg chg="custSel addSld modSld">
      <pc:chgData name="reactjs0006@gmail.com" userId="95e39c1c0c8c4298" providerId="LiveId" clId="{6DD486A2-4B88-4DCC-82F6-64E93A772955}" dt="2021-12-13T15:06:26.029" v="121" actId="20577"/>
      <pc:docMkLst>
        <pc:docMk/>
      </pc:docMkLst>
      <pc:sldChg chg="addSp delSp modSp mod">
        <pc:chgData name="reactjs0006@gmail.com" userId="95e39c1c0c8c4298" providerId="LiveId" clId="{6DD486A2-4B88-4DCC-82F6-64E93A772955}" dt="2021-12-13T14:54:42.652" v="69" actId="14100"/>
        <pc:sldMkLst>
          <pc:docMk/>
          <pc:sldMk cId="3367216323" sldId="265"/>
        </pc:sldMkLst>
        <pc:spChg chg="add mod">
          <ac:chgData name="reactjs0006@gmail.com" userId="95e39c1c0c8c4298" providerId="LiveId" clId="{6DD486A2-4B88-4DCC-82F6-64E93A772955}" dt="2021-12-13T14:47:42.032" v="3" actId="20577"/>
          <ac:spMkLst>
            <pc:docMk/>
            <pc:sldMk cId="3367216323" sldId="265"/>
            <ac:spMk id="2" creationId="{D49AD29F-0D9E-4709-B268-A3A4F54C6890}"/>
          </ac:spMkLst>
        </pc:spChg>
        <pc:spChg chg="add mod">
          <ac:chgData name="reactjs0006@gmail.com" userId="95e39c1c0c8c4298" providerId="LiveId" clId="{6DD486A2-4B88-4DCC-82F6-64E93A772955}" dt="2021-12-13T14:47:37.788" v="2" actId="20577"/>
          <ac:spMkLst>
            <pc:docMk/>
            <pc:sldMk cId="3367216323" sldId="265"/>
            <ac:spMk id="3" creationId="{EDD76EB3-022F-4A5D-88B3-3E56012CCD16}"/>
          </ac:spMkLst>
        </pc:spChg>
        <pc:spChg chg="add del mod">
          <ac:chgData name="reactjs0006@gmail.com" userId="95e39c1c0c8c4298" providerId="LiveId" clId="{6DD486A2-4B88-4DCC-82F6-64E93A772955}" dt="2021-12-13T14:48:44.301" v="26"/>
          <ac:spMkLst>
            <pc:docMk/>
            <pc:sldMk cId="3367216323" sldId="265"/>
            <ac:spMk id="4" creationId="{47B68618-1E27-437C-B334-B913E2CCF830}"/>
          </ac:spMkLst>
        </pc:spChg>
        <pc:spChg chg="add del mod">
          <ac:chgData name="reactjs0006@gmail.com" userId="95e39c1c0c8c4298" providerId="LiveId" clId="{6DD486A2-4B88-4DCC-82F6-64E93A772955}" dt="2021-12-13T14:48:09.588" v="8"/>
          <ac:spMkLst>
            <pc:docMk/>
            <pc:sldMk cId="3367216323" sldId="265"/>
            <ac:spMk id="5" creationId="{A8D1B7BE-35E6-4F51-BA71-B901A4FF78A4}"/>
          </ac:spMkLst>
        </pc:spChg>
        <pc:spChg chg="add mod">
          <ac:chgData name="reactjs0006@gmail.com" userId="95e39c1c0c8c4298" providerId="LiveId" clId="{6DD486A2-4B88-4DCC-82F6-64E93A772955}" dt="2021-12-13T14:54:20.882" v="62" actId="20577"/>
          <ac:spMkLst>
            <pc:docMk/>
            <pc:sldMk cId="3367216323" sldId="265"/>
            <ac:spMk id="6" creationId="{1B00C852-1BAC-4D0F-A5A1-1E1DCB914056}"/>
          </ac:spMkLst>
        </pc:spChg>
        <pc:spChg chg="add del">
          <ac:chgData name="reactjs0006@gmail.com" userId="95e39c1c0c8c4298" providerId="LiveId" clId="{6DD486A2-4B88-4DCC-82F6-64E93A772955}" dt="2021-12-13T14:53:28.692" v="44"/>
          <ac:spMkLst>
            <pc:docMk/>
            <pc:sldMk cId="3367216323" sldId="265"/>
            <ac:spMk id="7" creationId="{42FDB18E-DCC4-4162-AFA9-9F1BFFC766D2}"/>
          </ac:spMkLst>
        </pc:spChg>
        <pc:spChg chg="add del mod">
          <ac:chgData name="reactjs0006@gmail.com" userId="95e39c1c0c8c4298" providerId="LiveId" clId="{6DD486A2-4B88-4DCC-82F6-64E93A772955}" dt="2021-12-13T14:53:28.079" v="43"/>
          <ac:spMkLst>
            <pc:docMk/>
            <pc:sldMk cId="3367216323" sldId="265"/>
            <ac:spMk id="8" creationId="{4EE6A0CE-0FB6-483E-B471-4833C302AC2F}"/>
          </ac:spMkLst>
        </pc:spChg>
        <pc:spChg chg="add del mod">
          <ac:chgData name="reactjs0006@gmail.com" userId="95e39c1c0c8c4298" providerId="LiveId" clId="{6DD486A2-4B88-4DCC-82F6-64E93A772955}" dt="2021-12-13T14:53:37.650" v="49"/>
          <ac:spMkLst>
            <pc:docMk/>
            <pc:sldMk cId="3367216323" sldId="265"/>
            <ac:spMk id="9" creationId="{B0427B56-F6E0-4CD1-ACCD-39D4D10F61B7}"/>
          </ac:spMkLst>
        </pc:spChg>
        <pc:picChg chg="add del mod">
          <ac:chgData name="reactjs0006@gmail.com" userId="95e39c1c0c8c4298" providerId="LiveId" clId="{6DD486A2-4B88-4DCC-82F6-64E93A772955}" dt="2021-12-13T14:53:30.383" v="45" actId="478"/>
          <ac:picMkLst>
            <pc:docMk/>
            <pc:sldMk cId="3367216323" sldId="265"/>
            <ac:picMk id="1030" creationId="{4382B01B-CF7B-4636-9BE2-BD584F1D61A6}"/>
          </ac:picMkLst>
        </pc:picChg>
        <pc:picChg chg="add mod">
          <ac:chgData name="reactjs0006@gmail.com" userId="95e39c1c0c8c4298" providerId="LiveId" clId="{6DD486A2-4B88-4DCC-82F6-64E93A772955}" dt="2021-12-13T14:54:42.652" v="69" actId="14100"/>
          <ac:picMkLst>
            <pc:docMk/>
            <pc:sldMk cId="3367216323" sldId="265"/>
            <ac:picMk id="1038" creationId="{B6619940-3097-4AE8-BC8E-E0BF68785905}"/>
          </ac:picMkLst>
        </pc:picChg>
      </pc:sldChg>
      <pc:sldChg chg="addSp modSp new mod">
        <pc:chgData name="reactjs0006@gmail.com" userId="95e39c1c0c8c4298" providerId="LiveId" clId="{6DD486A2-4B88-4DCC-82F6-64E93A772955}" dt="2021-12-13T14:59:48.192" v="97" actId="255"/>
        <pc:sldMkLst>
          <pc:docMk/>
          <pc:sldMk cId="3142469889" sldId="266"/>
        </pc:sldMkLst>
        <pc:spChg chg="mod">
          <ac:chgData name="reactjs0006@gmail.com" userId="95e39c1c0c8c4298" providerId="LiveId" clId="{6DD486A2-4B88-4DCC-82F6-64E93A772955}" dt="2021-12-13T14:57:17.552" v="83" actId="20577"/>
          <ac:spMkLst>
            <pc:docMk/>
            <pc:sldMk cId="3142469889" sldId="266"/>
            <ac:spMk id="2" creationId="{A6F376A5-5CC5-4AB6-BBDC-10BB8FEC2E21}"/>
          </ac:spMkLst>
        </pc:spChg>
        <pc:spChg chg="add mod">
          <ac:chgData name="reactjs0006@gmail.com" userId="95e39c1c0c8c4298" providerId="LiveId" clId="{6DD486A2-4B88-4DCC-82F6-64E93A772955}" dt="2021-12-13T14:59:48.192" v="97" actId="255"/>
          <ac:spMkLst>
            <pc:docMk/>
            <pc:sldMk cId="3142469889" sldId="266"/>
            <ac:spMk id="3" creationId="{99255ACB-AE90-4849-BC07-05B09BBC7FB7}"/>
          </ac:spMkLst>
        </pc:spChg>
        <pc:picChg chg="add mod">
          <ac:chgData name="reactjs0006@gmail.com" userId="95e39c1c0c8c4298" providerId="LiveId" clId="{6DD486A2-4B88-4DCC-82F6-64E93A772955}" dt="2021-12-13T14:58:04.254" v="85" actId="14100"/>
          <ac:picMkLst>
            <pc:docMk/>
            <pc:sldMk cId="3142469889" sldId="266"/>
            <ac:picMk id="2050" creationId="{4144580B-D925-468C-B04C-9B440ED01228}"/>
          </ac:picMkLst>
        </pc:picChg>
      </pc:sldChg>
      <pc:sldChg chg="addSp delSp modSp new mod">
        <pc:chgData name="reactjs0006@gmail.com" userId="95e39c1c0c8c4298" providerId="LiveId" clId="{6DD486A2-4B88-4DCC-82F6-64E93A772955}" dt="2021-12-13T15:06:26.029" v="121" actId="20577"/>
        <pc:sldMkLst>
          <pc:docMk/>
          <pc:sldMk cId="2924705125" sldId="267"/>
        </pc:sldMkLst>
        <pc:spChg chg="del mod">
          <ac:chgData name="reactjs0006@gmail.com" userId="95e39c1c0c8c4298" providerId="LiveId" clId="{6DD486A2-4B88-4DCC-82F6-64E93A772955}" dt="2021-12-13T15:02:44.976" v="113" actId="478"/>
          <ac:spMkLst>
            <pc:docMk/>
            <pc:sldMk cId="2924705125" sldId="267"/>
            <ac:spMk id="2" creationId="{2530675A-C40D-4350-9B60-D13301DC38D1}"/>
          </ac:spMkLst>
        </pc:spChg>
        <pc:spChg chg="add mod">
          <ac:chgData name="reactjs0006@gmail.com" userId="95e39c1c0c8c4298" providerId="LiveId" clId="{6DD486A2-4B88-4DCC-82F6-64E93A772955}" dt="2021-12-13T15:06:26.029" v="121" actId="20577"/>
          <ac:spMkLst>
            <pc:docMk/>
            <pc:sldMk cId="2924705125" sldId="267"/>
            <ac:spMk id="3" creationId="{5ECD6C38-8363-426A-A587-52C30F9BCAFB}"/>
          </ac:spMkLst>
        </pc:spChg>
        <pc:picChg chg="add mod">
          <ac:chgData name="reactjs0006@gmail.com" userId="95e39c1c0c8c4298" providerId="LiveId" clId="{6DD486A2-4B88-4DCC-82F6-64E93A772955}" dt="2021-12-13T15:02:15.114" v="101" actId="14100"/>
          <ac:picMkLst>
            <pc:docMk/>
            <pc:sldMk cId="2924705125" sldId="267"/>
            <ac:picMk id="3074" creationId="{2B761288-2110-4B06-AC67-7266AF2D6EB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4C84-65B8-4998-827F-9171C9DB2C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505D4-3A6E-4067-A7BA-E3C214BE8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F9BD08-3798-465E-9BFE-8373304FD898}"/>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5" name="Footer Placeholder 4">
            <a:extLst>
              <a:ext uri="{FF2B5EF4-FFF2-40B4-BE49-F238E27FC236}">
                <a16:creationId xmlns:a16="http://schemas.microsoft.com/office/drawing/2014/main" id="{BEA6A788-9247-4601-A6E4-A127C687D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C2AC6-17FB-4FDA-8965-2717047458F7}"/>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375636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3DFD-0301-489E-A012-4D5AE4AF9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C77D4-CE3D-4AD6-89B3-C2154760F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C0E4C-19D1-43EE-A793-9F2EC7F14BEB}"/>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5" name="Footer Placeholder 4">
            <a:extLst>
              <a:ext uri="{FF2B5EF4-FFF2-40B4-BE49-F238E27FC236}">
                <a16:creationId xmlns:a16="http://schemas.microsoft.com/office/drawing/2014/main" id="{9E0288EF-7782-495F-BD07-79CB1A100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2EE80-11AF-4405-9B04-D540255E5DC4}"/>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18758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66E6E3-EE33-45BC-AE79-32D57FBD2F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FD8D71-81C9-4B76-B9C2-6CFCD2B6D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0A450-D5EF-4EE1-884E-75437FF101AC}"/>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5" name="Footer Placeholder 4">
            <a:extLst>
              <a:ext uri="{FF2B5EF4-FFF2-40B4-BE49-F238E27FC236}">
                <a16:creationId xmlns:a16="http://schemas.microsoft.com/office/drawing/2014/main" id="{59DB3429-3835-4CEB-BF6F-21F194A41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0F30B-DD7D-4033-83F3-3DBDAB40BE95}"/>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305110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1AC8-B150-44CD-8549-EA3E9992A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BA598-BEF1-4817-B979-BFE7544CF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B6CDC-7BE9-48B0-BCDE-0329391FB535}"/>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5" name="Footer Placeholder 4">
            <a:extLst>
              <a:ext uri="{FF2B5EF4-FFF2-40B4-BE49-F238E27FC236}">
                <a16:creationId xmlns:a16="http://schemas.microsoft.com/office/drawing/2014/main" id="{C3C9C01D-B9EF-41E8-ABC6-2CFD1B14A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2A448-4788-4525-8766-1C91753B9B4D}"/>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305626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45B7-ED21-4ADB-8135-0DC9DE4CD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5D5D15-7BB2-49B4-AA30-6C04C0F8C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FDEFA-22D3-43D7-B86A-6737EF9ACFB2}"/>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5" name="Footer Placeholder 4">
            <a:extLst>
              <a:ext uri="{FF2B5EF4-FFF2-40B4-BE49-F238E27FC236}">
                <a16:creationId xmlns:a16="http://schemas.microsoft.com/office/drawing/2014/main" id="{0CD135B1-C242-48CC-B00A-05AF7EEA1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432F0-4352-4914-9735-9334EE6AA794}"/>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388670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1577-99E4-4087-BDD1-8E6A86386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507A3A-267F-409D-8FBC-5CD9D1A0BC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83D32-B46A-4101-A5CE-D22F4BDDC9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5902F5-2122-4366-8E42-369ED58B592F}"/>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6" name="Footer Placeholder 5">
            <a:extLst>
              <a:ext uri="{FF2B5EF4-FFF2-40B4-BE49-F238E27FC236}">
                <a16:creationId xmlns:a16="http://schemas.microsoft.com/office/drawing/2014/main" id="{4480B5FB-359C-4C05-9B76-37DAD5B61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EAEC0-4633-41F9-87F6-B8252FB72B33}"/>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2966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AF89-DF65-4754-A2CE-5CB567AADF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5510B-5254-4A0E-943E-05398F183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2DE3C7-FC90-4707-92EE-6F6FBF9B3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9A87D-10D2-4005-9B2C-562FD91A0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B5723-AA11-45A8-A5D6-D88D3891B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AD0D37-16BE-4DEB-ACF1-373D76238F22}"/>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8" name="Footer Placeholder 7">
            <a:extLst>
              <a:ext uri="{FF2B5EF4-FFF2-40B4-BE49-F238E27FC236}">
                <a16:creationId xmlns:a16="http://schemas.microsoft.com/office/drawing/2014/main" id="{1FA769D2-3F62-4277-8EE9-14F8286BE6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14B2E-E9F7-4B3D-A305-943619BE58D1}"/>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334990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9025-712F-4B72-A113-FC5AAC548A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B3021-C24E-491F-8EB2-6D34DDBA14B5}"/>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4" name="Footer Placeholder 3">
            <a:extLst>
              <a:ext uri="{FF2B5EF4-FFF2-40B4-BE49-F238E27FC236}">
                <a16:creationId xmlns:a16="http://schemas.microsoft.com/office/drawing/2014/main" id="{2C37B9D5-EF7E-476A-A38D-322D55421F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91FEE5-0989-4B4A-B8B1-02887816AB75}"/>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23509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BD6BE-7C5F-4BF9-9D16-DBD25301CD98}"/>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3" name="Footer Placeholder 2">
            <a:extLst>
              <a:ext uri="{FF2B5EF4-FFF2-40B4-BE49-F238E27FC236}">
                <a16:creationId xmlns:a16="http://schemas.microsoft.com/office/drawing/2014/main" id="{0EC55C30-9B51-45EE-B24F-C7CC1B72ED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9509B-1B70-4FC9-8F52-783D9C96A021}"/>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114343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B909-A252-45C5-B931-C357F4EA6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B44321-DC64-4787-9998-6786340E35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B042C-D8EB-42DB-9F1B-7172CD05F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60D5C-F28C-4CBC-8112-26017FD9A4A1}"/>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6" name="Footer Placeholder 5">
            <a:extLst>
              <a:ext uri="{FF2B5EF4-FFF2-40B4-BE49-F238E27FC236}">
                <a16:creationId xmlns:a16="http://schemas.microsoft.com/office/drawing/2014/main" id="{054B6F74-7534-40B7-95ED-2543B39E8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A1A33-1C58-48C3-B9BF-7FE8C67043DC}"/>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234913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F5E7-5C64-4914-AC1C-0A1EFC149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87872-F0E3-4FD6-8E85-653F8672E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B0EBD3-BEC3-4745-8B04-84D7BEDC6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0B0B3-11BC-4FF9-9D9C-2E259C0D2BD9}"/>
              </a:ext>
            </a:extLst>
          </p:cNvPr>
          <p:cNvSpPr>
            <a:spLocks noGrp="1"/>
          </p:cNvSpPr>
          <p:nvPr>
            <p:ph type="dt" sz="half" idx="10"/>
          </p:nvPr>
        </p:nvSpPr>
        <p:spPr/>
        <p:txBody>
          <a:bodyPr/>
          <a:lstStyle/>
          <a:p>
            <a:fld id="{4AC5FFB7-7C27-4025-A8F4-D38B5252AE4D}" type="datetimeFigureOut">
              <a:rPr lang="en-US" smtClean="0"/>
              <a:t>12/14/2021</a:t>
            </a:fld>
            <a:endParaRPr lang="en-US"/>
          </a:p>
        </p:txBody>
      </p:sp>
      <p:sp>
        <p:nvSpPr>
          <p:cNvPr id="6" name="Footer Placeholder 5">
            <a:extLst>
              <a:ext uri="{FF2B5EF4-FFF2-40B4-BE49-F238E27FC236}">
                <a16:creationId xmlns:a16="http://schemas.microsoft.com/office/drawing/2014/main" id="{4F084526-C9F8-46C9-8D24-DEB4EDABC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9C596-B1C6-4F2C-B3BB-040EA6381F71}"/>
              </a:ext>
            </a:extLst>
          </p:cNvPr>
          <p:cNvSpPr>
            <a:spLocks noGrp="1"/>
          </p:cNvSpPr>
          <p:nvPr>
            <p:ph type="sldNum" sz="quarter" idx="12"/>
          </p:nvPr>
        </p:nvSpPr>
        <p:spPr/>
        <p:txBody>
          <a:bodyPr/>
          <a:lstStyle/>
          <a:p>
            <a:fld id="{81D8BC5C-4368-4B8C-81C5-5AD37D60EBFD}" type="slidenum">
              <a:rPr lang="en-US" smtClean="0"/>
              <a:t>‹#›</a:t>
            </a:fld>
            <a:endParaRPr lang="en-US"/>
          </a:p>
        </p:txBody>
      </p:sp>
    </p:spTree>
    <p:extLst>
      <p:ext uri="{BB962C8B-B14F-4D97-AF65-F5344CB8AC3E}">
        <p14:creationId xmlns:p14="http://schemas.microsoft.com/office/powerpoint/2010/main" val="257413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EB60F-893B-4B4D-9886-5AB4F1466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60C353-8E38-41AA-A0A7-0B8725596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25268-20F8-4BF3-88E4-07DF3F266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5FFB7-7C27-4025-A8F4-D38B5252AE4D}" type="datetimeFigureOut">
              <a:rPr lang="en-US" smtClean="0"/>
              <a:t>12/14/2021</a:t>
            </a:fld>
            <a:endParaRPr lang="en-US"/>
          </a:p>
        </p:txBody>
      </p:sp>
      <p:sp>
        <p:nvSpPr>
          <p:cNvPr id="5" name="Footer Placeholder 4">
            <a:extLst>
              <a:ext uri="{FF2B5EF4-FFF2-40B4-BE49-F238E27FC236}">
                <a16:creationId xmlns:a16="http://schemas.microsoft.com/office/drawing/2014/main" id="{5F9DAB56-BC10-475F-8BE6-11D53F4B6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3906EF-BE8E-48EE-A778-BF46AAE0D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8BC5C-4368-4B8C-81C5-5AD37D60EBFD}" type="slidenum">
              <a:rPr lang="en-US" smtClean="0"/>
              <a:t>‹#›</a:t>
            </a:fld>
            <a:endParaRPr lang="en-US"/>
          </a:p>
        </p:txBody>
      </p:sp>
    </p:spTree>
    <p:extLst>
      <p:ext uri="{BB962C8B-B14F-4D97-AF65-F5344CB8AC3E}">
        <p14:creationId xmlns:p14="http://schemas.microsoft.com/office/powerpoint/2010/main" val="2556867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1D01-9290-431A-A6D3-2DC461ADD1F6}"/>
              </a:ext>
            </a:extLst>
          </p:cNvPr>
          <p:cNvSpPr>
            <a:spLocks noGrp="1"/>
          </p:cNvSpPr>
          <p:nvPr>
            <p:ph type="ctrTitle"/>
          </p:nvPr>
        </p:nvSpPr>
        <p:spPr/>
        <p:txBody>
          <a:bodyPr/>
          <a:lstStyle/>
          <a:p>
            <a:r>
              <a:rPr lang="en-US">
                <a:latin typeface="Calibri (Body)"/>
              </a:rPr>
              <a:t>New Feeds</a:t>
            </a:r>
            <a:endParaRPr lang="en-US" dirty="0">
              <a:latin typeface="Calibri (Body)"/>
            </a:endParaRPr>
          </a:p>
        </p:txBody>
      </p:sp>
      <p:sp>
        <p:nvSpPr>
          <p:cNvPr id="3" name="Subtitle 2">
            <a:extLst>
              <a:ext uri="{FF2B5EF4-FFF2-40B4-BE49-F238E27FC236}">
                <a16:creationId xmlns:a16="http://schemas.microsoft.com/office/drawing/2014/main" id="{4D194343-DD11-4B1D-A3F0-D485D55374C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87782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AD29F-0D9E-4709-B268-A3A4F54C6890}"/>
              </a:ext>
            </a:extLst>
          </p:cNvPr>
          <p:cNvSpPr>
            <a:spLocks noChangeArrowheads="1"/>
          </p:cNvSpPr>
          <p:nvPr/>
        </p:nvSpPr>
        <p:spPr bwMode="auto">
          <a:xfrm>
            <a:off x="0" y="-78161"/>
            <a:ext cx="65" cy="6135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DD76EB3-022F-4A5D-88B3-3E56012CCD16}"/>
              </a:ext>
            </a:extLst>
          </p:cNvPr>
          <p:cNvSpPr>
            <a:spLocks noChangeArrowheads="1"/>
          </p:cNvSpPr>
          <p:nvPr/>
        </p:nvSpPr>
        <p:spPr bwMode="auto">
          <a:xfrm>
            <a:off x="152400" y="74239"/>
            <a:ext cx="65" cy="6135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1B00C852-1BAC-4D0F-A5A1-1E1DCB914056}"/>
              </a:ext>
            </a:extLst>
          </p:cNvPr>
          <p:cNvSpPr>
            <a:spLocks noGrp="1" noChangeArrowheads="1"/>
          </p:cNvSpPr>
          <p:nvPr>
            <p:ph type="title"/>
          </p:nvPr>
        </p:nvSpPr>
        <p:spPr bwMode="auto">
          <a:xfrm>
            <a:off x="1100882" y="997026"/>
            <a:ext cx="1641796" cy="4001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1"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React</a:t>
            </a:r>
            <a:r>
              <a:rPr kumimoji="0" lang="vi-VN" altLang="vi-VN" sz="2000" b="1"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sz="2000" b="1"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State</a:t>
            </a:r>
            <a:endParaRPr kumimoji="0" lang="vi-VN" altLang="vi-VN" sz="2000" b="0" i="0" u="none" strike="noStrike" cap="none" normalizeH="0" baseline="0" dirty="0">
              <a:ln>
                <a:noFill/>
              </a:ln>
              <a:solidFill>
                <a:schemeClr val="tx1"/>
              </a:solidFill>
              <a:effectLst/>
              <a:latin typeface="Arial" panose="020B0604020202020204" pitchFamily="34" charset="0"/>
            </a:endParaRPr>
          </a:p>
        </p:txBody>
      </p:sp>
      <p:pic>
        <p:nvPicPr>
          <p:cNvPr id="1038" name="Picture 14">
            <a:extLst>
              <a:ext uri="{FF2B5EF4-FFF2-40B4-BE49-F238E27FC236}">
                <a16:creationId xmlns:a16="http://schemas.microsoft.com/office/drawing/2014/main" id="{B6619940-3097-4AE8-BC8E-E0BF68785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678" y="825764"/>
            <a:ext cx="8622008" cy="535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1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F376A5-5CC5-4AB6-BBDC-10BB8FEC2E21}"/>
              </a:ext>
            </a:extLst>
          </p:cNvPr>
          <p:cNvSpPr>
            <a:spLocks noGrp="1"/>
          </p:cNvSpPr>
          <p:nvPr>
            <p:ph type="title"/>
          </p:nvPr>
        </p:nvSpPr>
        <p:spPr/>
        <p:txBody>
          <a:bodyPr/>
          <a:lstStyle/>
          <a:p>
            <a:r>
              <a:rPr lang="vi-VN" dirty="0" err="1"/>
              <a:t>Redux</a:t>
            </a:r>
            <a:endParaRPr lang="vi-VN" dirty="0"/>
          </a:p>
        </p:txBody>
      </p:sp>
      <p:pic>
        <p:nvPicPr>
          <p:cNvPr id="2050" name="Picture 2">
            <a:extLst>
              <a:ext uri="{FF2B5EF4-FFF2-40B4-BE49-F238E27FC236}">
                <a16:creationId xmlns:a16="http://schemas.microsoft.com/office/drawing/2014/main" id="{4144580B-D925-468C-B04C-9B440ED01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123" y="694248"/>
            <a:ext cx="8926949" cy="56081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9255ACB-AE90-4849-BC07-05B09BBC7FB7}"/>
              </a:ext>
            </a:extLst>
          </p:cNvPr>
          <p:cNvSpPr>
            <a:spLocks noChangeArrowheads="1"/>
          </p:cNvSpPr>
          <p:nvPr/>
        </p:nvSpPr>
        <p:spPr bwMode="auto">
          <a:xfrm>
            <a:off x="838201" y="1501065"/>
            <a:ext cx="2153194"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1"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Redux</a:t>
            </a:r>
            <a:r>
              <a:rPr kumimoji="0" lang="vi-VN" altLang="vi-VN" b="1"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1"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js</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thư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viện</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SFMono-Regular"/>
              </a:rPr>
              <a:t>Javascript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giúp</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tạo</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thành</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lớp</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quản</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lý</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trạng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thái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dựa</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trên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nền</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tảng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tư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tưởng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ngôn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ngữ</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1"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Elm</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kiến</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trúc</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1"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Flux</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do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Facebook</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giới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thiệu</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do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vậy</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Redux</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thường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bộ</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đôi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kết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hợp</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hoàn</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hảo</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với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React</a:t>
            </a:r>
            <a:r>
              <a:rPr kumimoji="0" lang="vi-VN" altLang="vi-VN" b="0" i="0" u="none" strike="noStrike" cap="none" normalizeH="0" baseline="0" dirty="0">
                <a:ln>
                  <a:noFill/>
                </a:ln>
                <a:solidFill>
                  <a:schemeClr val="tx1"/>
                </a:solidFill>
                <a:effectLst/>
              </a:rPr>
              <a:t> </a:t>
            </a:r>
            <a:endParaRPr kumimoji="0" lang="vi-VN" altLang="vi-V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246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B761288-2110-4B06-AC67-7266AF2D6EB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81781" y="369518"/>
            <a:ext cx="8244113" cy="61189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ECD6C38-8363-426A-A587-52C30F9BCAFB}"/>
              </a:ext>
            </a:extLst>
          </p:cNvPr>
          <p:cNvSpPr>
            <a:spLocks noChangeArrowheads="1"/>
          </p:cNvSpPr>
          <p:nvPr/>
        </p:nvSpPr>
        <p:spPr bwMode="auto">
          <a:xfrm>
            <a:off x="666206" y="855886"/>
            <a:ext cx="2769325" cy="51462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Trạng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thái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SFMono-Regular"/>
                <a:cs typeface="Open Sans" panose="020B0606030504020204" pitchFamily="34" charset="0"/>
              </a:rPr>
              <a:t>state</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toàn</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bộ</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lưu trong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trong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1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store</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duy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nhất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1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Object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mô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tree</a:t>
            </a:r>
            <a:endPar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Chỉ</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1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cách</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duy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nhất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để</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thay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đổi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trạng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thái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SFMono-Regular"/>
                <a:cs typeface="Open Sans" panose="020B0606030504020204" pitchFamily="34" charset="0"/>
              </a:rPr>
              <a:t>state</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đó</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tạo</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action</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1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object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mô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tả</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những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gì</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xảy</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Để</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chỉ</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rõ</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trạng</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thái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SFMono-Regular"/>
                <a:cs typeface="Open Sans" panose="020B0606030504020204" pitchFamily="34" charset="0"/>
              </a:rPr>
              <a:t>state</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tree</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thay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đổi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bởi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1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action</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bạn</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phải</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viết</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pure</a:t>
            </a:r>
            <a:r>
              <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vi-VN" altLang="vi-VN"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reducers</a:t>
            </a:r>
            <a:endParaRPr kumimoji="0" lang="vi-VN" altLang="vi-VN"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70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1642-A3AE-40F2-8574-E06414D8F71A}"/>
              </a:ext>
            </a:extLst>
          </p:cNvPr>
          <p:cNvSpPr>
            <a:spLocks noGrp="1"/>
          </p:cNvSpPr>
          <p:nvPr>
            <p:ph type="title"/>
          </p:nvPr>
        </p:nvSpPr>
        <p:spPr/>
        <p:txBody>
          <a:bodyPr/>
          <a:lstStyle/>
          <a:p>
            <a:r>
              <a:rPr lang="en-US" dirty="0">
                <a:latin typeface="Calibri (Body)"/>
              </a:rPr>
              <a:t>1. </a:t>
            </a:r>
            <a:r>
              <a:rPr lang="en-US" dirty="0" err="1">
                <a:latin typeface="Calibri (Body)"/>
              </a:rPr>
              <a:t>Thành</a:t>
            </a:r>
            <a:r>
              <a:rPr lang="en-US" dirty="0">
                <a:latin typeface="Calibri (Body)"/>
              </a:rPr>
              <a:t> </a:t>
            </a:r>
            <a:r>
              <a:rPr lang="en-US" dirty="0" err="1">
                <a:latin typeface="Calibri (Body)"/>
              </a:rPr>
              <a:t>viên</a:t>
            </a:r>
            <a:endParaRPr lang="en-US" dirty="0">
              <a:latin typeface="Calibri (Body)"/>
            </a:endParaRPr>
          </a:p>
        </p:txBody>
      </p:sp>
      <p:sp>
        <p:nvSpPr>
          <p:cNvPr id="3" name="Content Placeholder 2">
            <a:extLst>
              <a:ext uri="{FF2B5EF4-FFF2-40B4-BE49-F238E27FC236}">
                <a16:creationId xmlns:a16="http://schemas.microsoft.com/office/drawing/2014/main" id="{3EEE0983-BFA9-49BB-B879-0B573D74168C}"/>
              </a:ext>
            </a:extLst>
          </p:cNvPr>
          <p:cNvSpPr>
            <a:spLocks noGrp="1"/>
          </p:cNvSpPr>
          <p:nvPr>
            <p:ph idx="1"/>
          </p:nvPr>
        </p:nvSpPr>
        <p:spPr/>
        <p:txBody>
          <a:bodyPr>
            <a:normAutofit/>
          </a:bodyPr>
          <a:lstStyle/>
          <a:p>
            <a:pPr marL="0" indent="0">
              <a:buNone/>
            </a:pPr>
            <a:r>
              <a:rPr lang="en-US" sz="1500" dirty="0"/>
              <a:t>1 : Lê </a:t>
            </a:r>
            <a:r>
              <a:rPr lang="en-US" sz="1500" dirty="0" err="1"/>
              <a:t>Ngọc</a:t>
            </a:r>
            <a:r>
              <a:rPr lang="en-US" sz="1500" dirty="0"/>
              <a:t> H</a:t>
            </a:r>
            <a:r>
              <a:rPr lang="vi-VN" sz="1500" dirty="0"/>
              <a:t>ư</a:t>
            </a:r>
            <a:r>
              <a:rPr lang="en-US" sz="1500" dirty="0"/>
              <a:t>ng</a:t>
            </a:r>
          </a:p>
          <a:p>
            <a:pPr marL="0" indent="0">
              <a:buNone/>
            </a:pPr>
            <a:r>
              <a:rPr lang="en-US" sz="1500" dirty="0"/>
              <a:t>2 : </a:t>
            </a:r>
            <a:r>
              <a:rPr lang="en-US" sz="1500" dirty="0" err="1"/>
              <a:t>Nguyễn</a:t>
            </a:r>
            <a:r>
              <a:rPr lang="en-US" sz="1500" dirty="0"/>
              <a:t> </a:t>
            </a:r>
            <a:r>
              <a:rPr lang="en-US" sz="1500" dirty="0" err="1"/>
              <a:t>Hoàng</a:t>
            </a:r>
            <a:r>
              <a:rPr lang="en-US" sz="1500" dirty="0"/>
              <a:t> </a:t>
            </a:r>
            <a:r>
              <a:rPr lang="en-US" sz="1500" dirty="0" err="1"/>
              <a:t>Chí</a:t>
            </a:r>
            <a:r>
              <a:rPr lang="en-US" sz="1500" dirty="0"/>
              <a:t> </a:t>
            </a:r>
            <a:r>
              <a:rPr lang="en-US" sz="1500" dirty="0" err="1"/>
              <a:t>Bảo</a:t>
            </a:r>
            <a:endParaRPr lang="en-US" sz="1500" dirty="0"/>
          </a:p>
          <a:p>
            <a:pPr marL="0" indent="0">
              <a:buNone/>
            </a:pPr>
            <a:r>
              <a:rPr lang="en-US" sz="1500" dirty="0"/>
              <a:t>3 : </a:t>
            </a:r>
            <a:r>
              <a:rPr lang="en-US" sz="1500" dirty="0" err="1"/>
              <a:t>Nguyễn</a:t>
            </a:r>
            <a:r>
              <a:rPr lang="en-US" sz="1500" dirty="0"/>
              <a:t> </a:t>
            </a:r>
            <a:r>
              <a:rPr lang="en-US" sz="1500" dirty="0" err="1"/>
              <a:t>Thành</a:t>
            </a:r>
            <a:r>
              <a:rPr lang="en-US" sz="1500" dirty="0"/>
              <a:t> Long</a:t>
            </a:r>
          </a:p>
          <a:p>
            <a:pPr marL="0" indent="0">
              <a:buNone/>
            </a:pPr>
            <a:r>
              <a:rPr lang="en-US" sz="1500" dirty="0"/>
              <a:t>4 : Lê </a:t>
            </a:r>
            <a:r>
              <a:rPr lang="en-US" sz="1500" dirty="0" err="1"/>
              <a:t>Thị</a:t>
            </a:r>
            <a:r>
              <a:rPr lang="en-US" sz="1500" dirty="0"/>
              <a:t> Ph</a:t>
            </a:r>
            <a:r>
              <a:rPr lang="vi-VN" sz="1500" dirty="0"/>
              <a:t>ư</a:t>
            </a:r>
            <a:r>
              <a:rPr lang="en-US" sz="1500" dirty="0" err="1"/>
              <a:t>ơng</a:t>
            </a:r>
            <a:r>
              <a:rPr lang="en-US" sz="1500" dirty="0"/>
              <a:t> </a:t>
            </a:r>
            <a:r>
              <a:rPr lang="en-US" sz="1500" dirty="0" err="1"/>
              <a:t>Thảo</a:t>
            </a:r>
            <a:r>
              <a:rPr lang="en-US" sz="1500" dirty="0"/>
              <a:t>	</a:t>
            </a:r>
          </a:p>
          <a:p>
            <a:pPr marL="0" indent="0">
              <a:buNone/>
            </a:pPr>
            <a:r>
              <a:rPr lang="en-US" sz="1500" dirty="0"/>
              <a:t>5 : Phan </a:t>
            </a:r>
            <a:r>
              <a:rPr lang="en-US" sz="1500" dirty="0" err="1"/>
              <a:t>Đình</a:t>
            </a:r>
            <a:r>
              <a:rPr lang="en-US" sz="1500" dirty="0"/>
              <a:t> </a:t>
            </a:r>
            <a:r>
              <a:rPr lang="en-US" sz="1500" dirty="0" err="1"/>
              <a:t>Khôi</a:t>
            </a:r>
            <a:endParaRPr lang="en-US" sz="1500" dirty="0"/>
          </a:p>
        </p:txBody>
      </p:sp>
    </p:spTree>
    <p:extLst>
      <p:ext uri="{BB962C8B-B14F-4D97-AF65-F5344CB8AC3E}">
        <p14:creationId xmlns:p14="http://schemas.microsoft.com/office/powerpoint/2010/main" val="28193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9629-5A32-412D-AFA0-3C5FD653E0B8}"/>
              </a:ext>
            </a:extLst>
          </p:cNvPr>
          <p:cNvSpPr>
            <a:spLocks noGrp="1"/>
          </p:cNvSpPr>
          <p:nvPr>
            <p:ph type="title"/>
          </p:nvPr>
        </p:nvSpPr>
        <p:spPr/>
        <p:txBody>
          <a:bodyPr/>
          <a:lstStyle/>
          <a:p>
            <a:r>
              <a:rPr lang="en-US" dirty="0">
                <a:latin typeface="Calibri (Body)"/>
              </a:rPr>
              <a:t>2. </a:t>
            </a:r>
            <a:r>
              <a:rPr lang="en-US" dirty="0" err="1">
                <a:latin typeface="Calibri (Body)"/>
              </a:rPr>
              <a:t>Giới</a:t>
            </a:r>
            <a:r>
              <a:rPr lang="en-US" dirty="0">
                <a:latin typeface="Calibri (Body)"/>
              </a:rPr>
              <a:t> </a:t>
            </a:r>
            <a:r>
              <a:rPr lang="en-US" dirty="0" err="1">
                <a:latin typeface="Calibri (Body)"/>
              </a:rPr>
              <a:t>thiệu</a:t>
            </a:r>
            <a:r>
              <a:rPr lang="en-US" dirty="0">
                <a:latin typeface="Calibri (Body)"/>
              </a:rPr>
              <a:t> </a:t>
            </a:r>
            <a:r>
              <a:rPr lang="en-US" dirty="0" err="1">
                <a:latin typeface="Calibri (Body)"/>
              </a:rPr>
              <a:t>về</a:t>
            </a:r>
            <a:r>
              <a:rPr lang="en-US" dirty="0">
                <a:latin typeface="Calibri (Body)"/>
              </a:rPr>
              <a:t> </a:t>
            </a:r>
            <a:r>
              <a:rPr lang="en-US" dirty="0" err="1">
                <a:latin typeface="Calibri (Body)"/>
              </a:rPr>
              <a:t>đề</a:t>
            </a:r>
            <a:r>
              <a:rPr lang="en-US" dirty="0">
                <a:latin typeface="Calibri (Body)"/>
              </a:rPr>
              <a:t> </a:t>
            </a:r>
            <a:r>
              <a:rPr lang="en-US" dirty="0" err="1">
                <a:latin typeface="Calibri (Body)"/>
              </a:rPr>
              <a:t>tài</a:t>
            </a:r>
            <a:endParaRPr lang="en-US" dirty="0">
              <a:latin typeface="Calibri (Body)"/>
            </a:endParaRPr>
          </a:p>
        </p:txBody>
      </p:sp>
      <p:sp>
        <p:nvSpPr>
          <p:cNvPr id="3" name="Content Placeholder 2">
            <a:extLst>
              <a:ext uri="{FF2B5EF4-FFF2-40B4-BE49-F238E27FC236}">
                <a16:creationId xmlns:a16="http://schemas.microsoft.com/office/drawing/2014/main" id="{4129EECC-DF7C-4190-BF15-9D2C2674E540}"/>
              </a:ext>
            </a:extLst>
          </p:cNvPr>
          <p:cNvSpPr>
            <a:spLocks noGrp="1"/>
          </p:cNvSpPr>
          <p:nvPr>
            <p:ph idx="1"/>
          </p:nvPr>
        </p:nvSpPr>
        <p:spPr/>
        <p:txBody>
          <a:bodyPr>
            <a:normAutofit/>
          </a:bodyPr>
          <a:lstStyle/>
          <a:p>
            <a:pPr marL="0" indent="0">
              <a:buNone/>
            </a:pPr>
            <a:r>
              <a:rPr lang="en-US" sz="1500" dirty="0"/>
              <a:t>- </a:t>
            </a:r>
            <a:r>
              <a:rPr lang="en-US" sz="1500" dirty="0" err="1"/>
              <a:t>Đề</a:t>
            </a:r>
            <a:r>
              <a:rPr lang="en-US" sz="1500" dirty="0"/>
              <a:t> </a:t>
            </a:r>
            <a:r>
              <a:rPr lang="en-US" sz="1500" dirty="0" err="1"/>
              <a:t>tài</a:t>
            </a:r>
            <a:r>
              <a:rPr lang="en-US" sz="1500" dirty="0"/>
              <a:t> my-app </a:t>
            </a:r>
            <a:r>
              <a:rPr lang="en-US" sz="1500" dirty="0" err="1"/>
              <a:t>làm</a:t>
            </a:r>
            <a:r>
              <a:rPr lang="en-US" sz="1500" dirty="0"/>
              <a:t> </a:t>
            </a:r>
            <a:r>
              <a:rPr lang="en-US" sz="1500" dirty="0" err="1"/>
              <a:t>về</a:t>
            </a:r>
            <a:r>
              <a:rPr lang="en-US" sz="1500" dirty="0"/>
              <a:t> New Feeds, </a:t>
            </a:r>
            <a:r>
              <a:rPr lang="en-US" sz="1500" dirty="0" err="1"/>
              <a:t>dựa</a:t>
            </a:r>
            <a:r>
              <a:rPr lang="en-US" sz="1500" dirty="0"/>
              <a:t> </a:t>
            </a:r>
            <a:r>
              <a:rPr lang="en-US" sz="1500" dirty="0" err="1"/>
              <a:t>trên</a:t>
            </a:r>
            <a:r>
              <a:rPr lang="en-US" sz="1500" dirty="0"/>
              <a:t> Framework React JS.</a:t>
            </a:r>
          </a:p>
        </p:txBody>
      </p:sp>
    </p:spTree>
    <p:extLst>
      <p:ext uri="{BB962C8B-B14F-4D97-AF65-F5344CB8AC3E}">
        <p14:creationId xmlns:p14="http://schemas.microsoft.com/office/powerpoint/2010/main" val="26506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CF2C-5C0B-42EE-8865-3F3754E84282}"/>
              </a:ext>
            </a:extLst>
          </p:cNvPr>
          <p:cNvSpPr>
            <a:spLocks noGrp="1"/>
          </p:cNvSpPr>
          <p:nvPr>
            <p:ph type="title"/>
          </p:nvPr>
        </p:nvSpPr>
        <p:spPr/>
        <p:txBody>
          <a:bodyPr/>
          <a:lstStyle/>
          <a:p>
            <a:r>
              <a:rPr lang="en-US" dirty="0">
                <a:latin typeface="Calibri (Body)"/>
              </a:rPr>
              <a:t>3. </a:t>
            </a:r>
            <a:r>
              <a:rPr lang="en-US" dirty="0" err="1">
                <a:latin typeface="Calibri (Body)"/>
              </a:rPr>
              <a:t>Cấu</a:t>
            </a:r>
            <a:r>
              <a:rPr lang="en-US" dirty="0">
                <a:latin typeface="Calibri (Body)"/>
              </a:rPr>
              <a:t> </a:t>
            </a:r>
            <a:r>
              <a:rPr lang="en-US" dirty="0" err="1">
                <a:latin typeface="Calibri (Body)"/>
              </a:rPr>
              <a:t>trúc</a:t>
            </a:r>
            <a:r>
              <a:rPr lang="en-US" dirty="0">
                <a:latin typeface="Calibri (Body)"/>
              </a:rPr>
              <a:t> </a:t>
            </a:r>
            <a:r>
              <a:rPr lang="en-US" dirty="0" err="1">
                <a:latin typeface="Calibri (Body)"/>
              </a:rPr>
              <a:t>điều</a:t>
            </a:r>
            <a:r>
              <a:rPr lang="en-US" dirty="0">
                <a:latin typeface="Calibri (Body)"/>
              </a:rPr>
              <a:t> </a:t>
            </a:r>
            <a:r>
              <a:rPr lang="en-US" dirty="0" err="1">
                <a:latin typeface="Calibri (Body)"/>
              </a:rPr>
              <a:t>khiển</a:t>
            </a:r>
            <a:r>
              <a:rPr lang="en-US" dirty="0">
                <a:latin typeface="Calibri (Body)"/>
              </a:rPr>
              <a:t>:	</a:t>
            </a:r>
          </a:p>
        </p:txBody>
      </p:sp>
      <p:sp>
        <p:nvSpPr>
          <p:cNvPr id="3" name="Content Placeholder 2">
            <a:extLst>
              <a:ext uri="{FF2B5EF4-FFF2-40B4-BE49-F238E27FC236}">
                <a16:creationId xmlns:a16="http://schemas.microsoft.com/office/drawing/2014/main" id="{A9DE7E9B-FB7C-465B-9D49-52573CEC5E53}"/>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US" sz="2000" b="1" dirty="0"/>
              <a:t>3.1 : </a:t>
            </a:r>
            <a:r>
              <a:rPr lang="en-US" sz="2000" b="1" dirty="0" err="1"/>
              <a:t>Xác</a:t>
            </a:r>
            <a:r>
              <a:rPr lang="en-US" sz="2000" b="1" dirty="0"/>
              <a:t> </a:t>
            </a:r>
            <a:r>
              <a:rPr lang="en-US" sz="2000" b="1" dirty="0" err="1"/>
              <a:t>định</a:t>
            </a:r>
            <a:r>
              <a:rPr lang="en-US" sz="2000" b="1" dirty="0"/>
              <a:t> </a:t>
            </a:r>
            <a:r>
              <a:rPr lang="en-US" sz="2000" b="1" dirty="0" err="1"/>
              <a:t>trạng</a:t>
            </a:r>
            <a:r>
              <a:rPr lang="en-US" sz="2000" b="1" dirty="0"/>
              <a:t> </a:t>
            </a:r>
            <a:r>
              <a:rPr lang="en-US" sz="2000" b="1" dirty="0" err="1"/>
              <a:t>thái</a:t>
            </a:r>
            <a:r>
              <a:rPr lang="en-US" sz="2000" b="1" dirty="0"/>
              <a:t> </a:t>
            </a:r>
            <a:r>
              <a:rPr lang="en-US" sz="2000" b="1" dirty="0" err="1"/>
              <a:t>đăng</a:t>
            </a:r>
            <a:r>
              <a:rPr lang="en-US" sz="2000" b="1" dirty="0"/>
              <a:t> </a:t>
            </a:r>
            <a:r>
              <a:rPr lang="en-US" sz="2000" b="1" dirty="0" err="1"/>
              <a:t>nhập</a:t>
            </a:r>
            <a:endParaRPr lang="en-US" sz="2000" b="1" dirty="0"/>
          </a:p>
          <a:p>
            <a:pPr marL="0" indent="0">
              <a:buNone/>
            </a:pPr>
            <a:r>
              <a:rPr lang="en-US" sz="2000" b="1" dirty="0"/>
              <a:t>	</a:t>
            </a:r>
            <a:r>
              <a:rPr lang="en-US" sz="2000" b="1" dirty="0" err="1"/>
              <a:t>Xác</a:t>
            </a:r>
            <a:r>
              <a:rPr lang="en-US" sz="2000" b="1" dirty="0"/>
              <a:t> </a:t>
            </a:r>
            <a:r>
              <a:rPr lang="en-US" sz="2000" b="1" dirty="0" err="1"/>
              <a:t>định</a:t>
            </a:r>
            <a:r>
              <a:rPr lang="en-US" sz="2000" b="1" dirty="0"/>
              <a:t> </a:t>
            </a:r>
            <a:r>
              <a:rPr lang="en-US" sz="2000" b="1" dirty="0" err="1"/>
              <a:t>trạng</a:t>
            </a:r>
            <a:r>
              <a:rPr lang="en-US" sz="2000" b="1" dirty="0"/>
              <a:t> </a:t>
            </a:r>
            <a:r>
              <a:rPr lang="en-US" sz="2000" b="1" dirty="0" err="1"/>
              <a:t>thái</a:t>
            </a:r>
            <a:r>
              <a:rPr lang="en-US" sz="2000" b="1" dirty="0"/>
              <a:t> </a:t>
            </a:r>
            <a:r>
              <a:rPr lang="en-US" sz="2000" b="1" dirty="0" err="1"/>
              <a:t>đăng</a:t>
            </a:r>
            <a:r>
              <a:rPr lang="en-US" sz="2000" b="1" dirty="0"/>
              <a:t> </a:t>
            </a:r>
            <a:r>
              <a:rPr lang="en-US" sz="2000" b="1" dirty="0" err="1"/>
              <a:t>nhập</a:t>
            </a:r>
            <a:r>
              <a:rPr lang="en-US" sz="2000" b="1" dirty="0"/>
              <a:t> </a:t>
            </a:r>
            <a:r>
              <a:rPr lang="en-US" sz="2000" b="1" dirty="0" err="1"/>
              <a:t>khi</a:t>
            </a:r>
            <a:r>
              <a:rPr lang="en-US" sz="2000" b="1" dirty="0"/>
              <a:t> load view </a:t>
            </a:r>
            <a:r>
              <a:rPr lang="en-US" sz="2000" b="1" dirty="0" err="1"/>
              <a:t>để</a:t>
            </a:r>
            <a:r>
              <a:rPr lang="en-US" sz="2000" b="1" dirty="0"/>
              <a:t> render </a:t>
            </a:r>
            <a:r>
              <a:rPr lang="en-US" sz="2000" b="1" dirty="0" err="1"/>
              <a:t>đến</a:t>
            </a:r>
            <a:r>
              <a:rPr lang="en-US" sz="2000" b="1" dirty="0"/>
              <a:t> </a:t>
            </a:r>
            <a:r>
              <a:rPr lang="en-US" sz="2000" b="1" dirty="0" err="1"/>
              <a:t>trang</a:t>
            </a:r>
            <a:r>
              <a:rPr lang="en-US" sz="2000" b="1" dirty="0"/>
              <a:t> Login </a:t>
            </a:r>
            <a:r>
              <a:rPr lang="en-US" sz="2000" b="1" dirty="0" err="1"/>
              <a:t>hoặc</a:t>
            </a:r>
            <a:r>
              <a:rPr lang="en-US" sz="2000" b="1" dirty="0"/>
              <a:t> </a:t>
            </a:r>
            <a:r>
              <a:rPr lang="en-US" sz="2000" b="1" dirty="0" err="1"/>
              <a:t>trang</a:t>
            </a:r>
            <a:r>
              <a:rPr lang="en-US" sz="2000" b="1" dirty="0"/>
              <a:t> </a:t>
            </a:r>
            <a:r>
              <a:rPr lang="en-US" sz="2000" b="1" dirty="0" err="1"/>
              <a:t>đã</a:t>
            </a:r>
            <a:r>
              <a:rPr lang="en-US" sz="2000" b="1" dirty="0"/>
              <a:t> </a:t>
            </a:r>
            <a:r>
              <a:rPr lang="en-US" sz="2000" b="1" dirty="0" err="1"/>
              <a:t>đăng</a:t>
            </a:r>
            <a:r>
              <a:rPr lang="en-US" sz="2000" b="1" dirty="0"/>
              <a:t> </a:t>
            </a:r>
            <a:r>
              <a:rPr lang="en-US" sz="2000" b="1" dirty="0" err="1"/>
              <a:t>nhập</a:t>
            </a:r>
            <a:r>
              <a:rPr lang="en-US" sz="2000" b="1" dirty="0"/>
              <a:t>	</a:t>
            </a:r>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3.2 : </a:t>
            </a:r>
            <a:r>
              <a:rPr lang="en-US" sz="2000" b="1" dirty="0" err="1"/>
              <a:t>Xác</a:t>
            </a:r>
            <a:r>
              <a:rPr lang="en-US" sz="2000" b="1" dirty="0"/>
              <a:t> </a:t>
            </a:r>
            <a:r>
              <a:rPr lang="en-US" sz="2000" b="1" dirty="0" err="1"/>
              <a:t>định</a:t>
            </a:r>
            <a:r>
              <a:rPr lang="en-US" sz="2000" b="1" dirty="0"/>
              <a:t> </a:t>
            </a:r>
            <a:r>
              <a:rPr lang="en-US" sz="2000" b="1" dirty="0" err="1"/>
              <a:t>vai</a:t>
            </a:r>
            <a:r>
              <a:rPr lang="en-US" sz="2000" b="1" dirty="0"/>
              <a:t> </a:t>
            </a:r>
            <a:r>
              <a:rPr lang="en-US" sz="2000" b="1" dirty="0" err="1"/>
              <a:t>trò</a:t>
            </a:r>
            <a:r>
              <a:rPr lang="en-US" sz="2000" b="1" dirty="0"/>
              <a:t> </a:t>
            </a:r>
            <a:r>
              <a:rPr lang="en-US" sz="2000" b="1" dirty="0" err="1"/>
              <a:t>đăng</a:t>
            </a:r>
            <a:r>
              <a:rPr lang="en-US" sz="2000" b="1" dirty="0"/>
              <a:t> </a:t>
            </a:r>
            <a:r>
              <a:rPr lang="en-US" sz="2000" b="1" dirty="0" err="1"/>
              <a:t>nhập</a:t>
            </a:r>
            <a:endParaRPr lang="en-US" sz="2000" b="1" dirty="0"/>
          </a:p>
          <a:p>
            <a:pPr marL="0" indent="0">
              <a:buNone/>
            </a:pPr>
            <a:r>
              <a:rPr lang="en-US" sz="1500" dirty="0"/>
              <a:t>	-  </a:t>
            </a:r>
            <a:r>
              <a:rPr lang="vi-VN" sz="1500" dirty="0">
                <a:latin typeface="Calibri (Body)"/>
              </a:rPr>
              <a:t>Render các components tương ứng sau khi đăng nhập (Admin, </a:t>
            </a:r>
            <a:r>
              <a:rPr lang="vi-VN" sz="1500" dirty="0" err="1">
                <a:latin typeface="Calibri (Body)"/>
              </a:rPr>
              <a:t>User</a:t>
            </a:r>
            <a:r>
              <a:rPr lang="vi-VN" sz="1500" dirty="0">
                <a:latin typeface="Calibri (Body)"/>
              </a:rPr>
              <a:t>)</a:t>
            </a:r>
          </a:p>
          <a:p>
            <a:pPr marL="0" indent="0">
              <a:buNone/>
            </a:pPr>
            <a:r>
              <a:rPr lang="vi-VN" sz="1500" dirty="0">
                <a:latin typeface="Calibri (Body)"/>
              </a:rPr>
              <a:t> tương ứng với vai trò đăng nhập</a:t>
            </a:r>
            <a:r>
              <a:rPr lang="en-US" sz="1500" dirty="0">
                <a:latin typeface="Calibri (Body)"/>
              </a:rPr>
              <a:t>.</a:t>
            </a:r>
          </a:p>
          <a:p>
            <a:pPr marL="0" indent="0">
              <a:buNone/>
            </a:pPr>
            <a:r>
              <a:rPr lang="en-US" sz="1500" dirty="0">
                <a:latin typeface="Calibri (Body)"/>
              </a:rPr>
              <a:t>	- </a:t>
            </a:r>
            <a:r>
              <a:rPr lang="en-US" sz="1500" dirty="0" err="1">
                <a:latin typeface="Calibri (Body)"/>
              </a:rPr>
              <a:t>Đâu</a:t>
            </a:r>
            <a:r>
              <a:rPr lang="en-US" sz="1500" dirty="0">
                <a:latin typeface="Calibri (Body)"/>
              </a:rPr>
              <a:t> </a:t>
            </a:r>
            <a:r>
              <a:rPr lang="en-US" sz="1500" dirty="0" err="1">
                <a:latin typeface="Calibri (Body)"/>
              </a:rPr>
              <a:t>tiên</a:t>
            </a:r>
            <a:r>
              <a:rPr lang="en-US" sz="1500" dirty="0">
                <a:latin typeface="Calibri (Body)"/>
              </a:rPr>
              <a:t> </a:t>
            </a:r>
            <a:r>
              <a:rPr lang="en-US" sz="1500" dirty="0" err="1">
                <a:latin typeface="Calibri (Body)"/>
              </a:rPr>
              <a:t>sẽ</a:t>
            </a:r>
            <a:r>
              <a:rPr lang="en-US" sz="1500" dirty="0">
                <a:latin typeface="Calibri (Body)"/>
              </a:rPr>
              <a:t> Render </a:t>
            </a:r>
            <a:r>
              <a:rPr lang="en-US" sz="1500" dirty="0" err="1">
                <a:latin typeface="Calibri (Body)"/>
              </a:rPr>
              <a:t>trang</a:t>
            </a:r>
            <a:r>
              <a:rPr lang="en-US" sz="1500" dirty="0">
                <a:latin typeface="Calibri (Body)"/>
              </a:rPr>
              <a:t> </a:t>
            </a:r>
            <a:r>
              <a:rPr lang="en-US" sz="1500" dirty="0" err="1">
                <a:latin typeface="Calibri (Body)"/>
              </a:rPr>
              <a:t>thái</a:t>
            </a:r>
            <a:r>
              <a:rPr lang="en-US" sz="1500" dirty="0">
                <a:latin typeface="Calibri (Body)"/>
              </a:rPr>
              <a:t> “status” </a:t>
            </a:r>
            <a:r>
              <a:rPr lang="en-US" sz="1500" dirty="0" err="1">
                <a:latin typeface="Calibri (Body)"/>
              </a:rPr>
              <a:t>để</a:t>
            </a:r>
            <a:r>
              <a:rPr lang="en-US" sz="1500" dirty="0">
                <a:latin typeface="Calibri (Body)"/>
              </a:rPr>
              <a:t> </a:t>
            </a:r>
            <a:r>
              <a:rPr lang="en-US" sz="1500" dirty="0" err="1">
                <a:latin typeface="Calibri (Body)"/>
              </a:rPr>
              <a:t>biết</a:t>
            </a:r>
            <a:r>
              <a:rPr lang="en-US" sz="1500" dirty="0">
                <a:latin typeface="Calibri (Body)"/>
              </a:rPr>
              <a:t> ng</a:t>
            </a:r>
            <a:r>
              <a:rPr lang="vi-VN" sz="1500" dirty="0">
                <a:latin typeface="Calibri (Body)"/>
              </a:rPr>
              <a:t>ư</a:t>
            </a:r>
            <a:r>
              <a:rPr lang="en-US" sz="1500" dirty="0" err="1">
                <a:latin typeface="Calibri (Body)"/>
              </a:rPr>
              <a:t>ời</a:t>
            </a:r>
            <a:r>
              <a:rPr lang="en-US" sz="1500" dirty="0">
                <a:latin typeface="Calibri (Body)"/>
              </a:rPr>
              <a:t> dung </a:t>
            </a:r>
            <a:r>
              <a:rPr lang="en-US" sz="1500" dirty="0" err="1">
                <a:latin typeface="Calibri (Body)"/>
              </a:rPr>
              <a:t>đang</a:t>
            </a:r>
            <a:r>
              <a:rPr lang="en-US" sz="1500" dirty="0">
                <a:latin typeface="Calibri (Body)"/>
              </a:rPr>
              <a:t> </a:t>
            </a:r>
            <a:r>
              <a:rPr lang="en-US" sz="1500" dirty="0" err="1">
                <a:latin typeface="Calibri (Body)"/>
              </a:rPr>
              <a:t>trực</a:t>
            </a:r>
            <a:endParaRPr lang="en-US" sz="1500" dirty="0">
              <a:latin typeface="Calibri (Body)"/>
            </a:endParaRPr>
          </a:p>
          <a:p>
            <a:pPr marL="0" indent="0">
              <a:buNone/>
            </a:pPr>
            <a:r>
              <a:rPr lang="en-US" sz="1500" dirty="0">
                <a:latin typeface="Calibri (Body)"/>
              </a:rPr>
              <a:t> </a:t>
            </a:r>
            <a:r>
              <a:rPr lang="en-US" sz="1500" dirty="0" err="1">
                <a:latin typeface="Calibri (Body)"/>
              </a:rPr>
              <a:t>tuyến</a:t>
            </a:r>
            <a:r>
              <a:rPr lang="en-US" sz="1500" dirty="0">
                <a:latin typeface="Calibri (Body)"/>
              </a:rPr>
              <a:t> hay </a:t>
            </a:r>
            <a:r>
              <a:rPr lang="en-US" sz="1500" dirty="0" err="1">
                <a:latin typeface="Calibri (Body)"/>
              </a:rPr>
              <a:t>không</a:t>
            </a:r>
            <a:r>
              <a:rPr lang="en-US" sz="1500" dirty="0">
                <a:latin typeface="Calibri (Body)"/>
              </a:rPr>
              <a:t> </a:t>
            </a:r>
            <a:r>
              <a:rPr lang="en-US" sz="1500" dirty="0" err="1">
                <a:latin typeface="Calibri (Body)"/>
              </a:rPr>
              <a:t>sau</a:t>
            </a:r>
            <a:r>
              <a:rPr lang="en-US" sz="1500" dirty="0">
                <a:latin typeface="Calibri (Body)"/>
              </a:rPr>
              <a:t> </a:t>
            </a:r>
            <a:r>
              <a:rPr lang="en-US" sz="1500" dirty="0" err="1">
                <a:latin typeface="Calibri (Body)"/>
              </a:rPr>
              <a:t>đó</a:t>
            </a:r>
            <a:r>
              <a:rPr lang="en-US" sz="1500" dirty="0">
                <a:latin typeface="Calibri (Body)"/>
              </a:rPr>
              <a:t> </a:t>
            </a:r>
            <a:r>
              <a:rPr lang="en-US" sz="1500" dirty="0" err="1">
                <a:latin typeface="Calibri (Body)"/>
              </a:rPr>
              <a:t>sẽ</a:t>
            </a:r>
            <a:r>
              <a:rPr lang="en-US" sz="1500" dirty="0">
                <a:latin typeface="Calibri (Body)"/>
              </a:rPr>
              <a:t> render </a:t>
            </a:r>
            <a:r>
              <a:rPr lang="en-US" sz="1500" dirty="0" err="1">
                <a:latin typeface="Calibri (Body)"/>
              </a:rPr>
              <a:t>vai</a:t>
            </a:r>
            <a:r>
              <a:rPr lang="en-US" sz="1500" dirty="0">
                <a:latin typeface="Calibri (Body)"/>
              </a:rPr>
              <a:t> </a:t>
            </a:r>
            <a:r>
              <a:rPr lang="en-US" sz="1500" dirty="0" err="1">
                <a:latin typeface="Calibri (Body)"/>
              </a:rPr>
              <a:t>trò</a:t>
            </a:r>
            <a:r>
              <a:rPr lang="en-US" sz="1500" dirty="0">
                <a:latin typeface="Calibri (Body)"/>
              </a:rPr>
              <a:t> </a:t>
            </a:r>
            <a:r>
              <a:rPr lang="en-US" sz="1500" dirty="0" err="1">
                <a:latin typeface="Calibri (Body)"/>
              </a:rPr>
              <a:t>của</a:t>
            </a:r>
            <a:r>
              <a:rPr lang="en-US" sz="1500" dirty="0">
                <a:latin typeface="Calibri (Body)"/>
              </a:rPr>
              <a:t> ng</a:t>
            </a:r>
            <a:r>
              <a:rPr lang="vi-VN" sz="1500" dirty="0">
                <a:latin typeface="Calibri (Body)"/>
              </a:rPr>
              <a:t>ư</a:t>
            </a:r>
            <a:r>
              <a:rPr lang="en-US" sz="1500" dirty="0" err="1">
                <a:latin typeface="Calibri (Body)"/>
              </a:rPr>
              <a:t>ời</a:t>
            </a:r>
            <a:r>
              <a:rPr lang="en-US" sz="1500" dirty="0">
                <a:latin typeface="Calibri (Body)"/>
              </a:rPr>
              <a:t> </a:t>
            </a:r>
            <a:r>
              <a:rPr lang="en-US" sz="1500" dirty="0" err="1">
                <a:latin typeface="Calibri (Body)"/>
              </a:rPr>
              <a:t>đăng</a:t>
            </a:r>
            <a:r>
              <a:rPr lang="en-US" sz="1500" dirty="0">
                <a:latin typeface="Calibri (Body)"/>
              </a:rPr>
              <a:t> </a:t>
            </a:r>
            <a:r>
              <a:rPr lang="en-US" sz="1500" dirty="0" err="1">
                <a:latin typeface="Calibri (Body)"/>
              </a:rPr>
              <a:t>nhập</a:t>
            </a:r>
            <a:r>
              <a:rPr lang="en-US" sz="1500" dirty="0">
                <a:latin typeface="Calibri (Body)"/>
              </a:rPr>
              <a:t>.</a:t>
            </a:r>
          </a:p>
          <a:p>
            <a:pPr marL="0" indent="0">
              <a:buNone/>
            </a:pPr>
            <a:r>
              <a:rPr lang="en-US" sz="1500" dirty="0"/>
              <a:t>	- </a:t>
            </a:r>
            <a:r>
              <a:rPr lang="en-US" sz="1500" dirty="0" err="1"/>
              <a:t>Sử</a:t>
            </a:r>
            <a:r>
              <a:rPr lang="en-US" sz="1500" dirty="0"/>
              <a:t> </a:t>
            </a:r>
            <a:r>
              <a:rPr lang="en-US" sz="1500" dirty="0" err="1"/>
              <a:t>dụng</a:t>
            </a:r>
            <a:r>
              <a:rPr lang="en-US" sz="1500" dirty="0"/>
              <a:t> “</a:t>
            </a:r>
            <a:r>
              <a:rPr lang="en-US" sz="1500" dirty="0" err="1"/>
              <a:t>useSelector</a:t>
            </a:r>
            <a:r>
              <a:rPr lang="en-US" sz="1500" dirty="0"/>
              <a:t>, </a:t>
            </a:r>
            <a:r>
              <a:rPr lang="en-US" sz="1500" dirty="0" err="1"/>
              <a:t>useDispatch,useState</a:t>
            </a:r>
            <a:r>
              <a:rPr lang="en-US" sz="1500" dirty="0"/>
              <a:t>” </a:t>
            </a:r>
            <a:r>
              <a:rPr lang="en-US" sz="1500" dirty="0" err="1"/>
              <a:t>để</a:t>
            </a:r>
            <a:r>
              <a:rPr lang="en-US" sz="1500" dirty="0"/>
              <a:t> </a:t>
            </a:r>
            <a:r>
              <a:rPr lang="en-US" sz="1500" dirty="0" err="1"/>
              <a:t>lấy</a:t>
            </a:r>
            <a:r>
              <a:rPr lang="en-US" sz="1500" dirty="0"/>
              <a:t> </a:t>
            </a:r>
            <a:r>
              <a:rPr lang="en-US" sz="1500" dirty="0" err="1"/>
              <a:t>và</a:t>
            </a:r>
            <a:r>
              <a:rPr lang="en-US" sz="1500" dirty="0"/>
              <a:t> </a:t>
            </a:r>
            <a:r>
              <a:rPr lang="en-US" sz="1500" dirty="0" err="1"/>
              <a:t>thay</a:t>
            </a:r>
            <a:r>
              <a:rPr lang="en-US" sz="1500" dirty="0"/>
              <a:t> </a:t>
            </a:r>
            <a:r>
              <a:rPr lang="en-US" sz="1500" dirty="0" err="1"/>
              <a:t>đổi</a:t>
            </a:r>
            <a:r>
              <a:rPr lang="en-US" sz="1500" dirty="0"/>
              <a:t> </a:t>
            </a:r>
            <a:r>
              <a:rPr lang="en-US" sz="1500" dirty="0" err="1"/>
              <a:t>dữ</a:t>
            </a:r>
            <a:r>
              <a:rPr lang="en-US" sz="1500" dirty="0"/>
              <a:t> </a:t>
            </a:r>
          </a:p>
          <a:p>
            <a:pPr marL="0" indent="0">
              <a:buNone/>
            </a:pPr>
            <a:r>
              <a:rPr lang="en-US" sz="1500" dirty="0" err="1"/>
              <a:t>liệu</a:t>
            </a:r>
            <a:r>
              <a:rPr lang="en-US" sz="1500" dirty="0"/>
              <a:t> </a:t>
            </a:r>
            <a:r>
              <a:rPr lang="en-US" sz="1500" dirty="0" err="1"/>
              <a:t>đăng</a:t>
            </a:r>
            <a:r>
              <a:rPr lang="en-US" sz="1500" dirty="0"/>
              <a:t> </a:t>
            </a:r>
            <a:r>
              <a:rPr lang="en-US" sz="1500" dirty="0" err="1"/>
              <a:t>nhập</a:t>
            </a:r>
            <a:r>
              <a:rPr lang="en-US" sz="1500" dirty="0"/>
              <a:t> </a:t>
            </a:r>
            <a:r>
              <a:rPr lang="en-US" sz="1500" dirty="0" err="1"/>
              <a:t>của</a:t>
            </a:r>
            <a:r>
              <a:rPr lang="en-US" sz="1500" dirty="0"/>
              <a:t> ng</a:t>
            </a:r>
            <a:r>
              <a:rPr lang="vi-VN" sz="1500" dirty="0"/>
              <a:t>ư</a:t>
            </a:r>
            <a:r>
              <a:rPr lang="en-US" sz="1500" dirty="0" err="1"/>
              <a:t>ời</a:t>
            </a:r>
            <a:r>
              <a:rPr lang="en-US" sz="1500" dirty="0"/>
              <a:t> </a:t>
            </a:r>
            <a:r>
              <a:rPr lang="en-US" sz="1500" dirty="0" err="1"/>
              <a:t>dùng</a:t>
            </a:r>
            <a:r>
              <a:rPr lang="en-US" sz="1500" dirty="0"/>
              <a:t> </a:t>
            </a:r>
            <a:r>
              <a:rPr lang="en-US" sz="1500" dirty="0" err="1"/>
              <a:t>thông</a:t>
            </a:r>
            <a:r>
              <a:rPr lang="en-US" sz="1500" dirty="0"/>
              <a:t> qua </a:t>
            </a:r>
            <a:r>
              <a:rPr lang="en-US" sz="1500" dirty="0" err="1"/>
              <a:t>đó</a:t>
            </a:r>
            <a:r>
              <a:rPr lang="en-US" sz="1500" dirty="0"/>
              <a:t> </a:t>
            </a:r>
            <a:r>
              <a:rPr lang="en-US" sz="1500" dirty="0" err="1"/>
              <a:t>biết</a:t>
            </a:r>
            <a:r>
              <a:rPr lang="en-US" sz="1500" dirty="0"/>
              <a:t> đ</a:t>
            </a:r>
            <a:r>
              <a:rPr lang="vi-VN" sz="1500" dirty="0"/>
              <a:t>ư</a:t>
            </a:r>
            <a:r>
              <a:rPr lang="en-US" sz="1500" dirty="0" err="1"/>
              <a:t>ợc</a:t>
            </a:r>
            <a:r>
              <a:rPr lang="en-US" sz="1500" dirty="0"/>
              <a:t> ng</a:t>
            </a:r>
            <a:r>
              <a:rPr lang="vi-VN" sz="1500" dirty="0"/>
              <a:t>ư</a:t>
            </a:r>
            <a:r>
              <a:rPr lang="en-US" sz="1500" dirty="0" err="1"/>
              <a:t>ời</a:t>
            </a:r>
            <a:r>
              <a:rPr lang="en-US" sz="1500" dirty="0"/>
              <a:t> dung </a:t>
            </a:r>
            <a:r>
              <a:rPr lang="en-US" sz="1500" dirty="0" err="1"/>
              <a:t>đang</a:t>
            </a:r>
            <a:r>
              <a:rPr lang="en-US" sz="1500" dirty="0"/>
              <a:t> </a:t>
            </a:r>
            <a:r>
              <a:rPr lang="en-US" sz="1500" dirty="0" err="1"/>
              <a:t>đăng</a:t>
            </a:r>
            <a:r>
              <a:rPr lang="en-US" sz="1500" dirty="0"/>
              <a:t> </a:t>
            </a:r>
            <a:r>
              <a:rPr lang="en-US" sz="1500" dirty="0" err="1"/>
              <a:t>nhập</a:t>
            </a:r>
            <a:endParaRPr lang="en-US" sz="1500" dirty="0"/>
          </a:p>
          <a:p>
            <a:pPr marL="0" indent="0">
              <a:buNone/>
            </a:pPr>
            <a:r>
              <a:rPr lang="en-US" sz="1500" dirty="0"/>
              <a:t> </a:t>
            </a:r>
            <a:r>
              <a:rPr lang="en-US" sz="1500" dirty="0" err="1"/>
              <a:t>với</a:t>
            </a:r>
            <a:r>
              <a:rPr lang="en-US" sz="1500" dirty="0"/>
              <a:t> </a:t>
            </a:r>
            <a:r>
              <a:rPr lang="en-US" sz="1500" dirty="0" err="1"/>
              <a:t>vai</a:t>
            </a:r>
            <a:r>
              <a:rPr lang="en-US" sz="1500" dirty="0"/>
              <a:t> </a:t>
            </a:r>
            <a:r>
              <a:rPr lang="en-US" sz="1500" dirty="0" err="1"/>
              <a:t>trò</a:t>
            </a:r>
            <a:r>
              <a:rPr lang="en-US" sz="1500" dirty="0"/>
              <a:t> </a:t>
            </a:r>
            <a:r>
              <a:rPr lang="en-US" sz="1500" dirty="0" err="1"/>
              <a:t>nào</a:t>
            </a:r>
            <a:r>
              <a:rPr lang="en-US" sz="1500" dirty="0"/>
              <a:t>.</a:t>
            </a:r>
          </a:p>
          <a:p>
            <a:pPr marL="0" indent="0">
              <a:buNone/>
            </a:pPr>
            <a:r>
              <a:rPr lang="en-US" sz="1500" dirty="0"/>
              <a:t>	- </a:t>
            </a:r>
            <a:r>
              <a:rPr lang="en-US" sz="1500" dirty="0" err="1"/>
              <a:t>Đồng</a:t>
            </a:r>
            <a:r>
              <a:rPr lang="en-US" sz="1500" dirty="0"/>
              <a:t> </a:t>
            </a:r>
            <a:r>
              <a:rPr lang="en-US" sz="1500" dirty="0" err="1"/>
              <a:t>thời</a:t>
            </a:r>
            <a:r>
              <a:rPr lang="en-US" sz="1500" dirty="0"/>
              <a:t> </a:t>
            </a:r>
            <a:r>
              <a:rPr lang="en-US" sz="1500" dirty="0" err="1"/>
              <a:t>sử</a:t>
            </a:r>
            <a:r>
              <a:rPr lang="en-US" sz="1500" dirty="0"/>
              <a:t> </a:t>
            </a:r>
            <a:r>
              <a:rPr lang="en-US" sz="1500" dirty="0" err="1"/>
              <a:t>dụng</a:t>
            </a:r>
            <a:r>
              <a:rPr lang="en-US" sz="1500" dirty="0"/>
              <a:t> “Promise” </a:t>
            </a:r>
            <a:r>
              <a:rPr lang="en-US" sz="1500" dirty="0" err="1"/>
              <a:t>để</a:t>
            </a:r>
            <a:r>
              <a:rPr lang="en-US" sz="1500" dirty="0"/>
              <a:t> </a:t>
            </a:r>
            <a:r>
              <a:rPr lang="en-US" sz="1500" dirty="0" err="1"/>
              <a:t>ràng</a:t>
            </a:r>
            <a:r>
              <a:rPr lang="en-US" sz="1500" dirty="0"/>
              <a:t> </a:t>
            </a:r>
            <a:r>
              <a:rPr lang="en-US" sz="1500" dirty="0" err="1"/>
              <a:t>buộc</a:t>
            </a:r>
            <a:r>
              <a:rPr lang="en-US" sz="1500" dirty="0"/>
              <a:t> </a:t>
            </a:r>
            <a:r>
              <a:rPr lang="en-US" sz="1500" dirty="0" err="1"/>
              <a:t>thông</a:t>
            </a:r>
            <a:r>
              <a:rPr lang="en-US" sz="1500" dirty="0"/>
              <a:t> tin </a:t>
            </a:r>
            <a:r>
              <a:rPr lang="en-US" sz="1500" dirty="0" err="1"/>
              <a:t>đăng</a:t>
            </a:r>
            <a:r>
              <a:rPr lang="en-US" sz="1500" dirty="0"/>
              <a:t> </a:t>
            </a:r>
            <a:r>
              <a:rPr lang="en-US" sz="1500" dirty="0" err="1"/>
              <a:t>nhập</a:t>
            </a:r>
            <a:r>
              <a:rPr lang="en-US" sz="1500" dirty="0"/>
              <a:t>.</a:t>
            </a:r>
          </a:p>
          <a:p>
            <a:pPr marL="0" indent="0">
              <a:buNone/>
            </a:pPr>
            <a:r>
              <a:rPr lang="en-US" sz="1500" dirty="0"/>
              <a:t> </a:t>
            </a:r>
          </a:p>
        </p:txBody>
      </p:sp>
      <p:pic>
        <p:nvPicPr>
          <p:cNvPr id="4" name="Picture 3">
            <a:extLst>
              <a:ext uri="{FF2B5EF4-FFF2-40B4-BE49-F238E27FC236}">
                <a16:creationId xmlns:a16="http://schemas.microsoft.com/office/drawing/2014/main" id="{546F2580-E5E5-4770-B281-6A7ADC222757}"/>
              </a:ext>
            </a:extLst>
          </p:cNvPr>
          <p:cNvPicPr>
            <a:picLocks noChangeAspect="1"/>
          </p:cNvPicPr>
          <p:nvPr/>
        </p:nvPicPr>
        <p:blipFill>
          <a:blip r:embed="rId2"/>
          <a:stretch>
            <a:fillRect/>
          </a:stretch>
        </p:blipFill>
        <p:spPr>
          <a:xfrm>
            <a:off x="7121238" y="2664911"/>
            <a:ext cx="3886743" cy="3048426"/>
          </a:xfrm>
          <a:prstGeom prst="rect">
            <a:avLst/>
          </a:prstGeom>
        </p:spPr>
      </p:pic>
    </p:spTree>
    <p:extLst>
      <p:ext uri="{BB962C8B-B14F-4D97-AF65-F5344CB8AC3E}">
        <p14:creationId xmlns:p14="http://schemas.microsoft.com/office/powerpoint/2010/main" val="36351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9BE9-44A6-463F-A08C-714B44999CE5}"/>
              </a:ext>
            </a:extLst>
          </p:cNvPr>
          <p:cNvSpPr>
            <a:spLocks noGrp="1"/>
          </p:cNvSpPr>
          <p:nvPr>
            <p:ph type="title"/>
          </p:nvPr>
        </p:nvSpPr>
        <p:spPr/>
        <p:txBody>
          <a:bodyPr/>
          <a:lstStyle/>
          <a:p>
            <a:r>
              <a:rPr lang="en-US" dirty="0">
                <a:latin typeface="Calibri (Body)"/>
              </a:rPr>
              <a:t>4. </a:t>
            </a:r>
            <a:r>
              <a:rPr lang="en-US" dirty="0" err="1">
                <a:latin typeface="Calibri (Body)"/>
              </a:rPr>
              <a:t>Các</a:t>
            </a:r>
            <a:r>
              <a:rPr lang="en-US" dirty="0">
                <a:latin typeface="Calibri (Body)"/>
              </a:rPr>
              <a:t> </a:t>
            </a:r>
            <a:r>
              <a:rPr lang="en-US" dirty="0" err="1">
                <a:latin typeface="Calibri (Body)"/>
              </a:rPr>
              <a:t>chức</a:t>
            </a:r>
            <a:r>
              <a:rPr lang="en-US" dirty="0">
                <a:latin typeface="Calibri (Body)"/>
              </a:rPr>
              <a:t> </a:t>
            </a:r>
            <a:r>
              <a:rPr lang="en-US" dirty="0" err="1">
                <a:latin typeface="Calibri (Body)"/>
              </a:rPr>
              <a:t>năng</a:t>
            </a:r>
            <a:r>
              <a:rPr lang="en-US" dirty="0">
                <a:latin typeface="Calibri (Body)"/>
              </a:rPr>
              <a:t> (User) </a:t>
            </a:r>
            <a:r>
              <a:rPr lang="en-US" dirty="0" err="1">
                <a:latin typeface="Calibri (Body)"/>
              </a:rPr>
              <a:t>hiện</a:t>
            </a:r>
            <a:r>
              <a:rPr lang="en-US" dirty="0">
                <a:latin typeface="Calibri (Body)"/>
              </a:rPr>
              <a:t> </a:t>
            </a:r>
            <a:r>
              <a:rPr lang="en-US" dirty="0" err="1">
                <a:latin typeface="Calibri (Body)"/>
              </a:rPr>
              <a:t>tại</a:t>
            </a:r>
            <a:r>
              <a:rPr lang="en-US" dirty="0">
                <a:latin typeface="Calibri (Body)"/>
              </a:rPr>
              <a:t>:</a:t>
            </a:r>
          </a:p>
        </p:txBody>
      </p:sp>
      <p:sp>
        <p:nvSpPr>
          <p:cNvPr id="3" name="Content Placeholder 2">
            <a:extLst>
              <a:ext uri="{FF2B5EF4-FFF2-40B4-BE49-F238E27FC236}">
                <a16:creationId xmlns:a16="http://schemas.microsoft.com/office/drawing/2014/main" id="{729457C5-EA2A-400C-8BFE-97430F2ED8E1}"/>
              </a:ext>
            </a:extLst>
          </p:cNvPr>
          <p:cNvSpPr>
            <a:spLocks noGrp="1"/>
          </p:cNvSpPr>
          <p:nvPr>
            <p:ph idx="1"/>
          </p:nvPr>
        </p:nvSpPr>
        <p:spPr/>
        <p:txBody>
          <a:bodyPr>
            <a:normAutofit/>
          </a:bodyPr>
          <a:lstStyle/>
          <a:p>
            <a:pPr marL="0" indent="0">
              <a:buNone/>
            </a:pPr>
            <a:r>
              <a:rPr lang="en-US" sz="2000" b="1" dirty="0"/>
              <a:t>4.1: </a:t>
            </a:r>
            <a:r>
              <a:rPr lang="en-US" sz="2000" b="1" dirty="0" err="1"/>
              <a:t>Tạo</a:t>
            </a:r>
            <a:r>
              <a:rPr lang="en-US" sz="2000" b="1" dirty="0"/>
              <a:t> </a:t>
            </a:r>
            <a:r>
              <a:rPr lang="en-US" sz="2000" b="1" dirty="0" err="1"/>
              <a:t>bài</a:t>
            </a:r>
            <a:r>
              <a:rPr lang="en-US" sz="2000" b="1" dirty="0"/>
              <a:t> </a:t>
            </a:r>
            <a:r>
              <a:rPr lang="en-US" sz="2000" b="1" dirty="0" err="1"/>
              <a:t>viết</a:t>
            </a:r>
            <a:endParaRPr lang="en-US" sz="2000" b="1" dirty="0"/>
          </a:p>
          <a:p>
            <a:pPr marL="457200" lvl="1" indent="0">
              <a:buNone/>
            </a:pPr>
            <a:r>
              <a:rPr lang="en-US" sz="1600" dirty="0"/>
              <a:t>- </a:t>
            </a:r>
            <a:r>
              <a:rPr lang="en-US" sz="1600" dirty="0" err="1"/>
              <a:t>Tạo</a:t>
            </a:r>
            <a:r>
              <a:rPr lang="en-US" sz="1600" dirty="0"/>
              <a:t> </a:t>
            </a:r>
            <a:r>
              <a:rPr lang="en-US" sz="1600" dirty="0" err="1"/>
              <a:t>bài</a:t>
            </a:r>
            <a:r>
              <a:rPr lang="en-US" sz="1600" dirty="0"/>
              <a:t> </a:t>
            </a:r>
            <a:r>
              <a:rPr lang="en-US" sz="1600" dirty="0" err="1"/>
              <a:t>viết</a:t>
            </a:r>
            <a:r>
              <a:rPr lang="en-US" sz="1600" dirty="0"/>
              <a:t> </a:t>
            </a:r>
            <a:r>
              <a:rPr lang="en-US" sz="1600" dirty="0" err="1"/>
              <a:t>nhầm</a:t>
            </a:r>
            <a:r>
              <a:rPr lang="en-US" sz="1600" dirty="0"/>
              <a:t> </a:t>
            </a:r>
            <a:r>
              <a:rPr lang="en-US" sz="1600" dirty="0" err="1"/>
              <a:t>mục</a:t>
            </a:r>
            <a:r>
              <a:rPr lang="en-US" sz="1600" dirty="0"/>
              <a:t> </a:t>
            </a:r>
            <a:r>
              <a:rPr lang="en-US" sz="1600" dirty="0" err="1"/>
              <a:t>đích</a:t>
            </a:r>
            <a:r>
              <a:rPr lang="en-US" sz="1600" dirty="0"/>
              <a:t> </a:t>
            </a:r>
            <a:r>
              <a:rPr lang="en-US" sz="1600" dirty="0" err="1"/>
              <a:t>tạo</a:t>
            </a:r>
            <a:r>
              <a:rPr lang="en-US" sz="1600" dirty="0"/>
              <a:t> </a:t>
            </a:r>
            <a:r>
              <a:rPr lang="en-US" sz="1600" dirty="0" err="1"/>
              <a:t>và</a:t>
            </a:r>
            <a:r>
              <a:rPr lang="en-US" sz="1600" dirty="0"/>
              <a:t> </a:t>
            </a:r>
            <a:r>
              <a:rPr lang="en-US" sz="1600" dirty="0" err="1"/>
              <a:t>các</a:t>
            </a:r>
            <a:r>
              <a:rPr lang="en-US" sz="1600" dirty="0"/>
              <a:t> </a:t>
            </a:r>
          </a:p>
          <a:p>
            <a:pPr marL="457200" lvl="1" indent="0">
              <a:buNone/>
            </a:pPr>
            <a:r>
              <a:rPr lang="en-US" sz="1600" dirty="0"/>
              <a:t>User </a:t>
            </a:r>
            <a:r>
              <a:rPr lang="en-US" sz="1600" dirty="0" err="1"/>
              <a:t>khác</a:t>
            </a:r>
            <a:r>
              <a:rPr lang="en-US" sz="1600" dirty="0"/>
              <a:t> </a:t>
            </a:r>
            <a:r>
              <a:rPr lang="en-US" sz="1600" dirty="0" err="1"/>
              <a:t>có</a:t>
            </a:r>
            <a:r>
              <a:rPr lang="en-US" sz="1600" dirty="0"/>
              <a:t> </a:t>
            </a:r>
            <a:r>
              <a:rPr lang="en-US" sz="1600" dirty="0" err="1"/>
              <a:t>thể</a:t>
            </a:r>
            <a:r>
              <a:rPr lang="en-US" sz="1600" dirty="0"/>
              <a:t> </a:t>
            </a:r>
            <a:r>
              <a:rPr lang="en-US" sz="1600" dirty="0" err="1"/>
              <a:t>xem</a:t>
            </a:r>
            <a:r>
              <a:rPr lang="en-US" sz="1600" dirty="0"/>
              <a:t> </a:t>
            </a:r>
            <a:r>
              <a:rPr lang="en-US" sz="1600" dirty="0" err="1"/>
              <a:t>và</a:t>
            </a:r>
            <a:r>
              <a:rPr lang="en-US" sz="1600" dirty="0"/>
              <a:t> t</a:t>
            </a:r>
            <a:r>
              <a:rPr lang="vi-VN" sz="1600" dirty="0"/>
              <a:t>ư</a:t>
            </a:r>
            <a:r>
              <a:rPr lang="en-US" sz="1600" dirty="0" err="1"/>
              <a:t>ơng</a:t>
            </a:r>
            <a:r>
              <a:rPr lang="en-US" sz="1600" dirty="0"/>
              <a:t> </a:t>
            </a:r>
            <a:r>
              <a:rPr lang="en-US" sz="1600" dirty="0" err="1"/>
              <a:t>trực</a:t>
            </a:r>
            <a:r>
              <a:rPr lang="en-US" sz="1600" dirty="0"/>
              <a:t> </a:t>
            </a:r>
            <a:r>
              <a:rPr lang="en-US" sz="1600" dirty="0" err="1"/>
              <a:t>tiếp</a:t>
            </a:r>
            <a:r>
              <a:rPr lang="en-US" sz="1600" dirty="0"/>
              <a:t> </a:t>
            </a:r>
          </a:p>
          <a:p>
            <a:pPr marL="457200" lvl="1" indent="0">
              <a:buNone/>
            </a:pPr>
            <a:r>
              <a:rPr lang="en-US" sz="1600" dirty="0" err="1"/>
              <a:t>đối</a:t>
            </a:r>
            <a:r>
              <a:rPr lang="en-US" sz="1600" dirty="0"/>
              <a:t> </a:t>
            </a:r>
            <a:r>
              <a:rPr lang="en-US" sz="1600" dirty="0" err="1"/>
              <a:t>với</a:t>
            </a:r>
            <a:r>
              <a:rPr lang="en-US" sz="1600" dirty="0"/>
              <a:t> </a:t>
            </a:r>
            <a:r>
              <a:rPr lang="en-US" sz="1600" dirty="0" err="1"/>
              <a:t>bài</a:t>
            </a:r>
            <a:r>
              <a:rPr lang="en-US" sz="1600" dirty="0"/>
              <a:t> </a:t>
            </a:r>
            <a:r>
              <a:rPr lang="en-US" sz="1600" dirty="0" err="1"/>
              <a:t>viết</a:t>
            </a:r>
            <a:r>
              <a:rPr lang="en-US" sz="1600" dirty="0"/>
              <a:t> </a:t>
            </a:r>
            <a:r>
              <a:rPr lang="en-US" sz="1600" dirty="0" err="1"/>
              <a:t>của</a:t>
            </a:r>
            <a:r>
              <a:rPr lang="en-US" sz="1600" dirty="0"/>
              <a:t> ng</a:t>
            </a:r>
            <a:r>
              <a:rPr lang="vi-VN" sz="1600" dirty="0"/>
              <a:t>ư</a:t>
            </a:r>
            <a:r>
              <a:rPr lang="en-US" sz="1600" dirty="0" err="1"/>
              <a:t>ời</a:t>
            </a:r>
            <a:r>
              <a:rPr lang="en-US" sz="1600" dirty="0"/>
              <a:t> </a:t>
            </a:r>
            <a:r>
              <a:rPr lang="en-US" sz="1600" dirty="0" err="1"/>
              <a:t>đã</a:t>
            </a:r>
            <a:r>
              <a:rPr lang="en-US" sz="1600" dirty="0"/>
              <a:t> </a:t>
            </a:r>
            <a:r>
              <a:rPr lang="en-US" sz="1600" dirty="0" err="1"/>
              <a:t>tạo</a:t>
            </a:r>
            <a:r>
              <a:rPr lang="en-US" sz="1600" dirty="0"/>
              <a:t>.</a:t>
            </a:r>
          </a:p>
          <a:p>
            <a:pPr lvl="1">
              <a:buFontTx/>
              <a:buChar char="-"/>
            </a:pP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thành</a:t>
            </a:r>
            <a:r>
              <a:rPr lang="en-US" sz="1600" dirty="0"/>
              <a:t> </a:t>
            </a:r>
            <a:r>
              <a:rPr lang="en-US" sz="1600" dirty="0" err="1"/>
              <a:t>phần</a:t>
            </a:r>
            <a:r>
              <a:rPr lang="en-US" sz="1600" dirty="0"/>
              <a:t> </a:t>
            </a:r>
            <a:r>
              <a:rPr lang="en-US" sz="1600" dirty="0" err="1"/>
              <a:t>useState</a:t>
            </a:r>
            <a:r>
              <a:rPr lang="en-US" sz="1600" dirty="0"/>
              <a:t> </a:t>
            </a:r>
            <a:r>
              <a:rPr lang="en-US" sz="1600" dirty="0" err="1"/>
              <a:t>để</a:t>
            </a:r>
            <a:r>
              <a:rPr lang="en-US" sz="1600" dirty="0"/>
              <a:t> </a:t>
            </a:r>
            <a:r>
              <a:rPr lang="en-US" sz="1600" dirty="0" err="1"/>
              <a:t>lấy</a:t>
            </a:r>
            <a:endParaRPr lang="en-US" sz="1600" dirty="0"/>
          </a:p>
          <a:p>
            <a:pPr marL="457200" lvl="1" indent="0">
              <a:buNone/>
            </a:pPr>
            <a:r>
              <a:rPr lang="en-US" sz="1600" dirty="0" err="1"/>
              <a:t>dữ</a:t>
            </a:r>
            <a:r>
              <a:rPr lang="en-US" sz="1600" dirty="0"/>
              <a:t> </a:t>
            </a:r>
            <a:r>
              <a:rPr lang="en-US" sz="1600" dirty="0" err="1"/>
              <a:t>liệu</a:t>
            </a:r>
            <a:r>
              <a:rPr lang="en-US" sz="1600" dirty="0"/>
              <a:t> </a:t>
            </a:r>
            <a:r>
              <a:rPr lang="en-US" sz="1600" dirty="0" err="1"/>
              <a:t>và</a:t>
            </a:r>
            <a:r>
              <a:rPr lang="en-US" sz="1600" dirty="0"/>
              <a:t> set </a:t>
            </a:r>
            <a:r>
              <a:rPr lang="en-US" sz="1600" dirty="0" err="1"/>
              <a:t>dữ</a:t>
            </a:r>
            <a:r>
              <a:rPr lang="en-US" sz="1600" dirty="0"/>
              <a:t> </a:t>
            </a:r>
            <a:r>
              <a:rPr lang="en-US" sz="1600" dirty="0" err="1"/>
              <a:t>liệu</a:t>
            </a:r>
            <a:r>
              <a:rPr lang="en-US" sz="1600" dirty="0"/>
              <a:t> </a:t>
            </a:r>
            <a:r>
              <a:rPr lang="en-US" sz="1600" dirty="0" err="1"/>
              <a:t>và</a:t>
            </a:r>
            <a:r>
              <a:rPr lang="en-US" sz="1600" dirty="0"/>
              <a:t> insert </a:t>
            </a:r>
            <a:r>
              <a:rPr lang="en-US" sz="1600" dirty="0" err="1"/>
              <a:t>vào</a:t>
            </a:r>
            <a:r>
              <a:rPr lang="en-US" sz="1600" dirty="0"/>
              <a:t> </a:t>
            </a:r>
            <a:r>
              <a:rPr lang="en-US" sz="1600" dirty="0" err="1"/>
              <a:t>db</a:t>
            </a:r>
            <a:r>
              <a:rPr lang="en-US" sz="1600" dirty="0"/>
              <a:t>,</a:t>
            </a:r>
          </a:p>
          <a:p>
            <a:pPr marL="457200" lvl="1" indent="0">
              <a:buNone/>
            </a:pPr>
            <a:r>
              <a:rPr lang="en-US" sz="1600" dirty="0"/>
              <a:t> </a:t>
            </a:r>
            <a:r>
              <a:rPr lang="en-US" sz="1600" dirty="0" err="1"/>
              <a:t>thông</a:t>
            </a:r>
            <a:r>
              <a:rPr lang="en-US" sz="1600" dirty="0"/>
              <a:t> qua </a:t>
            </a:r>
            <a:r>
              <a:rPr lang="en-US" sz="1600" dirty="0" err="1"/>
              <a:t>useDispatch</a:t>
            </a:r>
            <a:r>
              <a:rPr lang="en-US" sz="1600" dirty="0"/>
              <a:t> </a:t>
            </a:r>
            <a:r>
              <a:rPr lang="en-US" sz="1600" dirty="0" err="1"/>
              <a:t>và</a:t>
            </a:r>
            <a:r>
              <a:rPr lang="en-US" sz="1600" dirty="0"/>
              <a:t> action </a:t>
            </a:r>
            <a:r>
              <a:rPr lang="en-US" sz="1600" dirty="0" err="1"/>
              <a:t>trong</a:t>
            </a:r>
            <a:r>
              <a:rPr lang="en-US" sz="1600" dirty="0"/>
              <a:t> </a:t>
            </a:r>
          </a:p>
          <a:p>
            <a:pPr marL="457200" lvl="1" indent="0">
              <a:buNone/>
            </a:pPr>
            <a:r>
              <a:rPr lang="en-US" sz="1600" dirty="0" err="1"/>
              <a:t>RootState</a:t>
            </a:r>
            <a:r>
              <a:rPr lang="en-US" sz="1600" dirty="0"/>
              <a:t>.</a:t>
            </a:r>
          </a:p>
        </p:txBody>
      </p:sp>
      <p:pic>
        <p:nvPicPr>
          <p:cNvPr id="4" name="Picture 3">
            <a:extLst>
              <a:ext uri="{FF2B5EF4-FFF2-40B4-BE49-F238E27FC236}">
                <a16:creationId xmlns:a16="http://schemas.microsoft.com/office/drawing/2014/main" id="{E1B33D61-4BE4-4DFE-B496-C1248320384C}"/>
              </a:ext>
            </a:extLst>
          </p:cNvPr>
          <p:cNvPicPr>
            <a:picLocks noChangeAspect="1"/>
          </p:cNvPicPr>
          <p:nvPr/>
        </p:nvPicPr>
        <p:blipFill>
          <a:blip r:embed="rId2"/>
          <a:stretch>
            <a:fillRect/>
          </a:stretch>
        </p:blipFill>
        <p:spPr>
          <a:xfrm>
            <a:off x="4918355" y="1825625"/>
            <a:ext cx="7097568" cy="1948525"/>
          </a:xfrm>
          <a:prstGeom prst="rect">
            <a:avLst/>
          </a:prstGeom>
        </p:spPr>
      </p:pic>
      <p:pic>
        <p:nvPicPr>
          <p:cNvPr id="5" name="Picture 4">
            <a:extLst>
              <a:ext uri="{FF2B5EF4-FFF2-40B4-BE49-F238E27FC236}">
                <a16:creationId xmlns:a16="http://schemas.microsoft.com/office/drawing/2014/main" id="{20B09370-0DA8-4770-8CF2-84969EC28477}"/>
              </a:ext>
            </a:extLst>
          </p:cNvPr>
          <p:cNvPicPr>
            <a:picLocks noChangeAspect="1"/>
          </p:cNvPicPr>
          <p:nvPr/>
        </p:nvPicPr>
        <p:blipFill>
          <a:blip r:embed="rId3"/>
          <a:stretch>
            <a:fillRect/>
          </a:stretch>
        </p:blipFill>
        <p:spPr>
          <a:xfrm>
            <a:off x="5820398" y="3736881"/>
            <a:ext cx="4257947" cy="2477351"/>
          </a:xfrm>
          <a:prstGeom prst="rect">
            <a:avLst/>
          </a:prstGeom>
        </p:spPr>
      </p:pic>
    </p:spTree>
    <p:extLst>
      <p:ext uri="{BB962C8B-B14F-4D97-AF65-F5344CB8AC3E}">
        <p14:creationId xmlns:p14="http://schemas.microsoft.com/office/powerpoint/2010/main" val="243383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E89B8-DD74-413A-9D5F-C645D8349EFD}"/>
              </a:ext>
            </a:extLst>
          </p:cNvPr>
          <p:cNvSpPr>
            <a:spLocks noGrp="1"/>
          </p:cNvSpPr>
          <p:nvPr>
            <p:ph type="title"/>
          </p:nvPr>
        </p:nvSpPr>
        <p:spPr>
          <a:xfrm>
            <a:off x="838200" y="365125"/>
            <a:ext cx="10515600" cy="6406378"/>
          </a:xfrm>
        </p:spPr>
        <p:txBody>
          <a:bodyPr>
            <a:normAutofit fontScale="90000"/>
          </a:bodyPr>
          <a:lstStyle/>
          <a:p>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r>
              <a:rPr lang="en-US" sz="2000" b="1" dirty="0">
                <a:latin typeface="Calibri (Body)"/>
              </a:rPr>
              <a:t>4.2 </a:t>
            </a:r>
            <a:r>
              <a:rPr lang="en-US" sz="2000" b="1" dirty="0" err="1">
                <a:latin typeface="Calibri (Body)"/>
              </a:rPr>
              <a:t>Xem</a:t>
            </a:r>
            <a:r>
              <a:rPr lang="en-US" sz="2000" b="1" dirty="0">
                <a:latin typeface="Calibri (Body)"/>
              </a:rPr>
              <a:t> </a:t>
            </a:r>
            <a:r>
              <a:rPr lang="en-US" sz="2000" b="1" dirty="0" err="1">
                <a:latin typeface="Calibri (Body)"/>
              </a:rPr>
              <a:t>bài</a:t>
            </a:r>
            <a:r>
              <a:rPr lang="en-US" sz="2000" b="1" dirty="0">
                <a:latin typeface="Calibri (Body)"/>
              </a:rPr>
              <a:t> </a:t>
            </a:r>
            <a:r>
              <a:rPr lang="en-US" sz="2000" b="1" dirty="0" err="1">
                <a:latin typeface="Calibri (Body)"/>
              </a:rPr>
              <a:t>viết</a:t>
            </a:r>
            <a:r>
              <a:rPr lang="en-US" sz="2000" b="1" dirty="0">
                <a:latin typeface="Calibri (Body)"/>
              </a:rPr>
              <a:t> (New Feeds)</a:t>
            </a:r>
            <a:br>
              <a:rPr lang="en-US" sz="2000" dirty="0">
                <a:latin typeface="Calibri (Body)"/>
              </a:rPr>
            </a:br>
            <a:r>
              <a:rPr lang="en-US" sz="2000" dirty="0">
                <a:latin typeface="Calibri (Body)"/>
              </a:rPr>
              <a:t>	</a:t>
            </a:r>
            <a:r>
              <a:rPr lang="en-US" sz="1700" dirty="0">
                <a:latin typeface="Calibri (Body)"/>
              </a:rPr>
              <a:t>-  </a:t>
            </a:r>
            <a:r>
              <a:rPr lang="en-US" sz="1700" dirty="0" err="1">
                <a:latin typeface="Calibri (Body)"/>
              </a:rPr>
              <a:t>Xem</a:t>
            </a:r>
            <a:r>
              <a:rPr lang="en-US" sz="1700" dirty="0">
                <a:latin typeface="Calibri (Body)"/>
              </a:rPr>
              <a:t> </a:t>
            </a:r>
            <a:r>
              <a:rPr lang="en-US" sz="1700" dirty="0" err="1">
                <a:latin typeface="Calibri (Body)"/>
              </a:rPr>
              <a:t>các</a:t>
            </a:r>
            <a:r>
              <a:rPr lang="en-US" sz="1700" dirty="0">
                <a:latin typeface="Calibri (Body)"/>
              </a:rPr>
              <a:t> </a:t>
            </a:r>
            <a:r>
              <a:rPr lang="en-US" sz="1700" dirty="0" err="1">
                <a:latin typeface="Calibri (Body)"/>
              </a:rPr>
              <a:t>bài</a:t>
            </a:r>
            <a:r>
              <a:rPr lang="en-US" sz="1700" dirty="0">
                <a:latin typeface="Calibri (Body)"/>
              </a:rPr>
              <a:t> </a:t>
            </a:r>
            <a:r>
              <a:rPr lang="en-US" sz="1700" dirty="0" err="1">
                <a:latin typeface="Calibri (Body)"/>
              </a:rPr>
              <a:t>viết</a:t>
            </a:r>
            <a:r>
              <a:rPr lang="en-US" sz="1700" dirty="0">
                <a:latin typeface="Calibri (Body)"/>
              </a:rPr>
              <a:t> 1 </a:t>
            </a:r>
            <a:r>
              <a:rPr lang="en-US" sz="1700" dirty="0" err="1">
                <a:latin typeface="Calibri (Body)"/>
              </a:rPr>
              <a:t>cách</a:t>
            </a:r>
            <a:r>
              <a:rPr lang="en-US" sz="1700" dirty="0">
                <a:latin typeface="Calibri (Body)"/>
              </a:rPr>
              <a:t> </a:t>
            </a:r>
            <a:r>
              <a:rPr lang="en-US" sz="1700" dirty="0" err="1">
                <a:latin typeface="Calibri (Body)"/>
              </a:rPr>
              <a:t>nhanh</a:t>
            </a:r>
            <a:r>
              <a:rPr lang="en-US" sz="1700" dirty="0">
                <a:latin typeface="Calibri (Body)"/>
              </a:rPr>
              <a:t> </a:t>
            </a:r>
            <a:r>
              <a:rPr lang="en-US" sz="1700" dirty="0" err="1">
                <a:latin typeface="Calibri (Body)"/>
              </a:rPr>
              <a:t>gọn</a:t>
            </a:r>
            <a:r>
              <a:rPr lang="en-US" sz="1700" dirty="0">
                <a:latin typeface="Calibri (Body)"/>
              </a:rPr>
              <a:t>, </a:t>
            </a:r>
            <a:r>
              <a:rPr lang="en-US" sz="1700" dirty="0" err="1">
                <a:latin typeface="Calibri (Body)"/>
              </a:rPr>
              <a:t>đặt</a:t>
            </a:r>
            <a:r>
              <a:rPr lang="en-US" sz="1700" dirty="0">
                <a:latin typeface="Calibri (Body)"/>
              </a:rPr>
              <a:t> </a:t>
            </a:r>
            <a:r>
              <a:rPr lang="en-US" sz="1700" dirty="0" err="1">
                <a:latin typeface="Calibri (Body)"/>
              </a:rPr>
              <a:t>biệt</a:t>
            </a:r>
            <a:r>
              <a:rPr lang="en-US" sz="1700" dirty="0">
                <a:latin typeface="Calibri (Body)"/>
              </a:rPr>
              <a:t> </a:t>
            </a:r>
            <a:r>
              <a:rPr lang="en-US" sz="1700" dirty="0" err="1">
                <a:latin typeface="Calibri (Body)"/>
              </a:rPr>
              <a:t>là</a:t>
            </a:r>
            <a:r>
              <a:rPr lang="en-US" sz="1700" dirty="0">
                <a:latin typeface="Calibri (Body)"/>
              </a:rPr>
              <a:t> </a:t>
            </a:r>
            <a:r>
              <a:rPr lang="en-US" sz="1700" dirty="0" err="1">
                <a:latin typeface="Calibri (Body)"/>
              </a:rPr>
              <a:t>trực</a:t>
            </a:r>
            <a:r>
              <a:rPr lang="en-US" sz="1700" dirty="0">
                <a:latin typeface="Calibri (Body)"/>
              </a:rPr>
              <a:t> </a:t>
            </a:r>
            <a:r>
              <a:rPr lang="en-US" sz="1700" dirty="0" err="1">
                <a:latin typeface="Calibri (Body)"/>
              </a:rPr>
              <a:t>tiếp</a:t>
            </a:r>
            <a:r>
              <a:rPr lang="en-US" sz="1700" dirty="0">
                <a:latin typeface="Calibri (Body)"/>
              </a:rPr>
              <a:t> song</a:t>
            </a:r>
            <a:br>
              <a:rPr lang="en-US" sz="1700" dirty="0">
                <a:latin typeface="Calibri (Body)"/>
              </a:rPr>
            </a:br>
            <a:r>
              <a:rPr lang="en-US" sz="1700" dirty="0">
                <a:latin typeface="Calibri (Body)"/>
              </a:rPr>
              <a:t>	song </a:t>
            </a:r>
            <a:r>
              <a:rPr lang="en-US" sz="1700" dirty="0" err="1">
                <a:latin typeface="Calibri (Body)"/>
              </a:rPr>
              <a:t>đó</a:t>
            </a:r>
            <a:r>
              <a:rPr lang="en-US" sz="1700" dirty="0">
                <a:latin typeface="Calibri (Body)"/>
              </a:rPr>
              <a:t> ng</a:t>
            </a:r>
            <a:r>
              <a:rPr lang="vi-VN" sz="1700" dirty="0">
                <a:latin typeface="Calibri (Body)"/>
              </a:rPr>
              <a:t>ư</a:t>
            </a:r>
            <a:r>
              <a:rPr lang="en-US" sz="1700" dirty="0" err="1">
                <a:latin typeface="Calibri (Body)"/>
              </a:rPr>
              <a:t>ời</a:t>
            </a:r>
            <a:r>
              <a:rPr lang="en-US" sz="1700" dirty="0">
                <a:latin typeface="Calibri (Body)"/>
              </a:rPr>
              <a:t> </a:t>
            </a:r>
            <a:r>
              <a:rPr lang="en-US" sz="1700" dirty="0" err="1">
                <a:latin typeface="Calibri (Body)"/>
              </a:rPr>
              <a:t>dùng</a:t>
            </a:r>
            <a:r>
              <a:rPr lang="en-US" sz="1700" dirty="0">
                <a:latin typeface="Calibri (Body)"/>
              </a:rPr>
              <a:t> </a:t>
            </a:r>
            <a:r>
              <a:rPr lang="en-US" sz="1700" dirty="0" err="1">
                <a:latin typeface="Calibri (Body)"/>
              </a:rPr>
              <a:t>có</a:t>
            </a:r>
            <a:r>
              <a:rPr lang="en-US" sz="1700" dirty="0">
                <a:latin typeface="Calibri (Body)"/>
              </a:rPr>
              <a:t> </a:t>
            </a:r>
            <a:r>
              <a:rPr lang="en-US" sz="1700" dirty="0" err="1">
                <a:latin typeface="Calibri (Body)"/>
              </a:rPr>
              <a:t>thể</a:t>
            </a:r>
            <a:r>
              <a:rPr lang="en-US" sz="1700" dirty="0">
                <a:latin typeface="Calibri (Body)"/>
              </a:rPr>
              <a:t> </a:t>
            </a:r>
            <a:r>
              <a:rPr lang="en-US" sz="1700" dirty="0" err="1">
                <a:latin typeface="Calibri (Body)"/>
              </a:rPr>
              <a:t>bình</a:t>
            </a:r>
            <a:r>
              <a:rPr lang="en-US" sz="1700" dirty="0">
                <a:latin typeface="Calibri (Body)"/>
              </a:rPr>
              <a:t> </a:t>
            </a:r>
            <a:r>
              <a:rPr lang="en-US" sz="1700" dirty="0" err="1">
                <a:latin typeface="Calibri (Body)"/>
              </a:rPr>
              <a:t>luận</a:t>
            </a:r>
            <a:r>
              <a:rPr lang="en-US" sz="1700" dirty="0">
                <a:latin typeface="Calibri (Body)"/>
              </a:rPr>
              <a:t>, </a:t>
            </a:r>
            <a:r>
              <a:rPr lang="en-US" sz="1700" dirty="0" err="1">
                <a:latin typeface="Calibri (Body)"/>
              </a:rPr>
              <a:t>thích</a:t>
            </a:r>
            <a:r>
              <a:rPr lang="en-US" sz="1700" dirty="0">
                <a:latin typeface="Calibri (Body)"/>
              </a:rPr>
              <a:t>, </a:t>
            </a:r>
            <a:r>
              <a:rPr lang="en-US" sz="1700" dirty="0" err="1">
                <a:latin typeface="Calibri (Body)"/>
              </a:rPr>
              <a:t>xoá</a:t>
            </a:r>
            <a:r>
              <a:rPr lang="en-US" sz="1700" dirty="0">
                <a:latin typeface="Calibri (Body)"/>
              </a:rPr>
              <a:t> </a:t>
            </a:r>
            <a:r>
              <a:rPr lang="en-US" sz="1700" dirty="0" err="1">
                <a:latin typeface="Calibri (Body)"/>
              </a:rPr>
              <a:t>bài</a:t>
            </a:r>
            <a:r>
              <a:rPr lang="en-US" sz="1700" dirty="0">
                <a:latin typeface="Calibri (Body)"/>
              </a:rPr>
              <a:t> </a:t>
            </a:r>
            <a:r>
              <a:rPr lang="en-US" sz="1700" dirty="0" err="1">
                <a:latin typeface="Calibri (Body)"/>
              </a:rPr>
              <a:t>viết</a:t>
            </a:r>
            <a:r>
              <a:rPr lang="en-US" sz="1700" dirty="0">
                <a:latin typeface="Calibri (Body)"/>
              </a:rPr>
              <a:t> (</a:t>
            </a:r>
            <a:r>
              <a:rPr lang="en-US" sz="1700" dirty="0" err="1">
                <a:latin typeface="Calibri (Body)"/>
              </a:rPr>
              <a:t>của</a:t>
            </a:r>
            <a:r>
              <a:rPr lang="en-US" sz="1700" dirty="0">
                <a:latin typeface="Calibri (Body)"/>
              </a:rPr>
              <a:t> </a:t>
            </a:r>
            <a:r>
              <a:rPr lang="en-US" sz="1700" dirty="0" err="1">
                <a:latin typeface="Calibri (Body)"/>
              </a:rPr>
              <a:t>cá</a:t>
            </a:r>
            <a:br>
              <a:rPr lang="en-US" sz="1700" dirty="0">
                <a:latin typeface="Calibri (Body)"/>
              </a:rPr>
            </a:br>
            <a:r>
              <a:rPr lang="en-US" sz="1700" dirty="0">
                <a:latin typeface="Calibri (Body)"/>
              </a:rPr>
              <a:t>	</a:t>
            </a:r>
            <a:r>
              <a:rPr lang="en-US" sz="1700" dirty="0" err="1">
                <a:latin typeface="Calibri (Body)"/>
              </a:rPr>
              <a:t>nhân</a:t>
            </a:r>
            <a:r>
              <a:rPr lang="en-US" sz="1700" dirty="0">
                <a:latin typeface="Calibri (Body)"/>
              </a:rPr>
              <a:t>) </a:t>
            </a:r>
            <a:r>
              <a:rPr lang="en-US" sz="1700" dirty="0" err="1">
                <a:latin typeface="Calibri (Body)"/>
              </a:rPr>
              <a:t>và</a:t>
            </a:r>
            <a:r>
              <a:rPr lang="en-US" sz="1700" dirty="0">
                <a:latin typeface="Calibri (Body)"/>
              </a:rPr>
              <a:t> </a:t>
            </a:r>
            <a:r>
              <a:rPr lang="en-US" sz="1700" dirty="0" err="1">
                <a:latin typeface="Calibri (Body)"/>
              </a:rPr>
              <a:t>xem</a:t>
            </a:r>
            <a:r>
              <a:rPr lang="en-US" sz="1700" dirty="0">
                <a:latin typeface="Calibri (Body)"/>
              </a:rPr>
              <a:t> đ</a:t>
            </a:r>
            <a:r>
              <a:rPr lang="vi-VN" sz="1700" dirty="0">
                <a:latin typeface="Calibri (Body)"/>
              </a:rPr>
              <a:t>ư</a:t>
            </a:r>
            <a:r>
              <a:rPr lang="en-US" sz="1700" dirty="0" err="1">
                <a:latin typeface="Calibri (Body)"/>
              </a:rPr>
              <a:t>ợc</a:t>
            </a:r>
            <a:r>
              <a:rPr lang="en-US" sz="1700" dirty="0">
                <a:latin typeface="Calibri (Body)"/>
              </a:rPr>
              <a:t> </a:t>
            </a:r>
            <a:r>
              <a:rPr lang="en-US" sz="1700" dirty="0" err="1">
                <a:latin typeface="Calibri (Body)"/>
              </a:rPr>
              <a:t>cả</a:t>
            </a:r>
            <a:r>
              <a:rPr lang="en-US" sz="1700" dirty="0">
                <a:latin typeface="Calibri (Body)"/>
              </a:rPr>
              <a:t> </a:t>
            </a:r>
            <a:r>
              <a:rPr lang="en-US" sz="1700" dirty="0" err="1">
                <a:latin typeface="Calibri (Body)"/>
              </a:rPr>
              <a:t>những</a:t>
            </a:r>
            <a:r>
              <a:rPr lang="en-US" sz="1700" dirty="0">
                <a:latin typeface="Calibri (Body)"/>
              </a:rPr>
              <a:t> ng</a:t>
            </a:r>
            <a:r>
              <a:rPr lang="vi-VN" sz="1700" dirty="0">
                <a:latin typeface="Calibri (Body)"/>
              </a:rPr>
              <a:t>ư</a:t>
            </a:r>
            <a:r>
              <a:rPr lang="en-US" sz="1700" dirty="0" err="1">
                <a:latin typeface="Calibri (Body)"/>
              </a:rPr>
              <a:t>ời</a:t>
            </a:r>
            <a:r>
              <a:rPr lang="en-US" sz="1700" dirty="0">
                <a:latin typeface="Calibri (Body)"/>
              </a:rPr>
              <a:t> </a:t>
            </a:r>
            <a:r>
              <a:rPr lang="en-US" sz="1700" dirty="0" err="1">
                <a:latin typeface="Calibri (Body)"/>
              </a:rPr>
              <a:t>đã</a:t>
            </a:r>
            <a:r>
              <a:rPr lang="en-US" sz="1700" dirty="0">
                <a:latin typeface="Calibri (Body)"/>
              </a:rPr>
              <a:t> </a:t>
            </a:r>
            <a:r>
              <a:rPr lang="en-US" sz="1700" dirty="0" err="1">
                <a:latin typeface="Calibri (Body)"/>
              </a:rPr>
              <a:t>thích</a:t>
            </a:r>
            <a:r>
              <a:rPr lang="en-US" sz="1700" dirty="0">
                <a:latin typeface="Calibri (Body)"/>
              </a:rPr>
              <a:t> </a:t>
            </a:r>
            <a:r>
              <a:rPr lang="en-US" sz="1700" dirty="0" err="1">
                <a:latin typeface="Calibri (Body)"/>
              </a:rPr>
              <a:t>bài</a:t>
            </a:r>
            <a:r>
              <a:rPr lang="en-US" sz="1700" dirty="0">
                <a:latin typeface="Calibri (Body)"/>
              </a:rPr>
              <a:t> </a:t>
            </a:r>
            <a:r>
              <a:rPr lang="en-US" sz="1700" dirty="0" err="1">
                <a:latin typeface="Calibri (Body)"/>
              </a:rPr>
              <a:t>viết</a:t>
            </a:r>
            <a:r>
              <a:rPr lang="en-US" sz="1700" dirty="0">
                <a:latin typeface="Calibri (Body)"/>
              </a:rPr>
              <a:t> </a:t>
            </a:r>
            <a:r>
              <a:rPr lang="en-US" sz="1700" dirty="0" err="1">
                <a:latin typeface="Calibri (Body)"/>
              </a:rPr>
              <a:t>đó</a:t>
            </a:r>
            <a:r>
              <a:rPr lang="en-US" sz="1700" dirty="0">
                <a:latin typeface="Calibri (Body)"/>
              </a:rPr>
              <a:t>.</a:t>
            </a:r>
            <a:br>
              <a:rPr lang="en-US" sz="1700" dirty="0">
                <a:latin typeface="Calibri (Body)"/>
              </a:rPr>
            </a:br>
            <a:br>
              <a:rPr lang="en-US" sz="1700" dirty="0">
                <a:latin typeface="Calibri (Body)"/>
              </a:rPr>
            </a:br>
            <a:r>
              <a:rPr lang="en-US" sz="1700" dirty="0">
                <a:latin typeface="Calibri (Body)"/>
              </a:rPr>
              <a:t>	- </a:t>
            </a:r>
            <a:r>
              <a:rPr lang="en-US" sz="1700" dirty="0" err="1">
                <a:latin typeface="Calibri (Body)"/>
              </a:rPr>
              <a:t>Riêng</a:t>
            </a:r>
            <a:r>
              <a:rPr lang="en-US" sz="1700" dirty="0">
                <a:latin typeface="Calibri (Body)"/>
              </a:rPr>
              <a:t> </a:t>
            </a:r>
            <a:r>
              <a:rPr lang="en-US" sz="1700" dirty="0" err="1">
                <a:latin typeface="Calibri (Body)"/>
              </a:rPr>
              <a:t>về</a:t>
            </a:r>
            <a:r>
              <a:rPr lang="en-US" sz="1700" dirty="0">
                <a:latin typeface="Calibri (Body)"/>
              </a:rPr>
              <a:t> </a:t>
            </a:r>
            <a:r>
              <a:rPr lang="en-US" sz="1700" dirty="0" err="1">
                <a:latin typeface="Calibri (Body)"/>
              </a:rPr>
              <a:t>bình</a:t>
            </a:r>
            <a:r>
              <a:rPr lang="en-US" sz="1700" dirty="0">
                <a:latin typeface="Calibri (Body)"/>
              </a:rPr>
              <a:t> </a:t>
            </a:r>
            <a:r>
              <a:rPr lang="en-US" sz="1700" dirty="0" err="1">
                <a:latin typeface="Calibri (Body)"/>
              </a:rPr>
              <a:t>luận</a:t>
            </a:r>
            <a:r>
              <a:rPr lang="en-US" sz="1700" dirty="0">
                <a:latin typeface="Calibri (Body)"/>
              </a:rPr>
              <a:t> ta </a:t>
            </a:r>
            <a:r>
              <a:rPr lang="en-US" sz="1700" dirty="0" err="1">
                <a:latin typeface="Calibri (Body)"/>
              </a:rPr>
              <a:t>xem</a:t>
            </a:r>
            <a:r>
              <a:rPr lang="en-US" sz="1700" dirty="0">
                <a:latin typeface="Calibri (Body)"/>
              </a:rPr>
              <a:t> </a:t>
            </a:r>
            <a:r>
              <a:rPr lang="en-US" sz="1700" dirty="0" err="1">
                <a:latin typeface="Calibri (Body)"/>
              </a:rPr>
              <a:t>được</a:t>
            </a:r>
            <a:r>
              <a:rPr lang="en-US" sz="1700" dirty="0">
                <a:latin typeface="Calibri (Body)"/>
              </a:rPr>
              <a:t> </a:t>
            </a:r>
            <a:r>
              <a:rPr lang="en-US" sz="1700" dirty="0" err="1">
                <a:latin typeface="Calibri (Body)"/>
              </a:rPr>
              <a:t>tất</a:t>
            </a:r>
            <a:r>
              <a:rPr lang="en-US" sz="1700" dirty="0">
                <a:latin typeface="Calibri (Body)"/>
              </a:rPr>
              <a:t> </a:t>
            </a:r>
            <a:r>
              <a:rPr lang="en-US" sz="1700" dirty="0" err="1">
                <a:latin typeface="Calibri (Body)"/>
              </a:rPr>
              <a:t>cả</a:t>
            </a:r>
            <a:r>
              <a:rPr lang="en-US" sz="1700" dirty="0">
                <a:latin typeface="Calibri (Body)"/>
              </a:rPr>
              <a:t>  </a:t>
            </a:r>
            <a:r>
              <a:rPr lang="en-US" sz="1700" dirty="0" err="1">
                <a:latin typeface="Calibri (Body)"/>
              </a:rPr>
              <a:t>bình</a:t>
            </a:r>
            <a:r>
              <a:rPr lang="en-US" sz="1700" dirty="0">
                <a:latin typeface="Calibri (Body)"/>
              </a:rPr>
              <a:t> </a:t>
            </a:r>
            <a:r>
              <a:rPr lang="en-US" sz="1700" dirty="0" err="1">
                <a:latin typeface="Calibri (Body)"/>
              </a:rPr>
              <a:t>luận</a:t>
            </a:r>
            <a:r>
              <a:rPr lang="en-US" sz="1700" dirty="0">
                <a:latin typeface="Calibri (Body)"/>
              </a:rPr>
              <a:t> </a:t>
            </a:r>
            <a:r>
              <a:rPr lang="en-US" sz="1700" dirty="0" err="1">
                <a:latin typeface="Calibri (Body)"/>
              </a:rPr>
              <a:t>của</a:t>
            </a:r>
            <a:r>
              <a:rPr lang="en-US" sz="1700" dirty="0">
                <a:latin typeface="Calibri (Body)"/>
              </a:rPr>
              <a:t> </a:t>
            </a:r>
            <a:r>
              <a:rPr lang="en-US" sz="1700" dirty="0" err="1">
                <a:latin typeface="Calibri (Body)"/>
              </a:rPr>
              <a:t>bài</a:t>
            </a:r>
            <a:r>
              <a:rPr lang="en-US" sz="1700" dirty="0">
                <a:latin typeface="Calibri (Body)"/>
              </a:rPr>
              <a:t> </a:t>
            </a:r>
            <a:r>
              <a:rPr lang="en-US" sz="1700" dirty="0" err="1">
                <a:latin typeface="Calibri (Body)"/>
              </a:rPr>
              <a:t>viết</a:t>
            </a:r>
            <a:r>
              <a:rPr lang="en-US" sz="1700" dirty="0">
                <a:latin typeface="Calibri (Body)"/>
              </a:rPr>
              <a:t> </a:t>
            </a:r>
            <a:r>
              <a:rPr lang="en-US" sz="1700" dirty="0" err="1">
                <a:latin typeface="Calibri (Body)"/>
              </a:rPr>
              <a:t>đó</a:t>
            </a:r>
            <a:r>
              <a:rPr lang="en-US" sz="1700" dirty="0">
                <a:latin typeface="Calibri (Body)"/>
              </a:rPr>
              <a:t>,</a:t>
            </a:r>
            <a:br>
              <a:rPr lang="en-US" sz="1700" dirty="0">
                <a:latin typeface="Calibri (Body)"/>
              </a:rPr>
            </a:br>
            <a:r>
              <a:rPr lang="en-US" sz="1700" dirty="0">
                <a:latin typeface="Calibri (Body)"/>
              </a:rPr>
              <a:t>	</a:t>
            </a:r>
            <a:r>
              <a:rPr lang="en-US" sz="1700" dirty="0" err="1">
                <a:latin typeface="Calibri (Body)"/>
              </a:rPr>
              <a:t>đặc</a:t>
            </a:r>
            <a:r>
              <a:rPr lang="en-US" sz="1700" dirty="0">
                <a:latin typeface="Calibri (Body)"/>
              </a:rPr>
              <a:t> </a:t>
            </a:r>
            <a:r>
              <a:rPr lang="en-US" sz="1700" dirty="0" err="1">
                <a:latin typeface="Calibri (Body)"/>
              </a:rPr>
              <a:t>biệt</a:t>
            </a:r>
            <a:r>
              <a:rPr lang="en-US" sz="1700" dirty="0">
                <a:latin typeface="Calibri (Body)"/>
              </a:rPr>
              <a:t> </a:t>
            </a:r>
            <a:r>
              <a:rPr lang="en-US" sz="1700" dirty="0" err="1">
                <a:latin typeface="Calibri (Body)"/>
              </a:rPr>
              <a:t>bình</a:t>
            </a:r>
            <a:r>
              <a:rPr lang="en-US" sz="1700" dirty="0">
                <a:latin typeface="Calibri (Body)"/>
              </a:rPr>
              <a:t> </a:t>
            </a:r>
            <a:r>
              <a:rPr lang="en-US" sz="1700" dirty="0" err="1">
                <a:latin typeface="Calibri (Body)"/>
              </a:rPr>
              <a:t>luận</a:t>
            </a:r>
            <a:r>
              <a:rPr lang="en-US" sz="1700" dirty="0">
                <a:latin typeface="Calibri (Body)"/>
              </a:rPr>
              <a:t> </a:t>
            </a:r>
            <a:r>
              <a:rPr lang="en-US" sz="1700" dirty="0" err="1">
                <a:latin typeface="Calibri (Body)"/>
              </a:rPr>
              <a:t>cá</a:t>
            </a:r>
            <a:r>
              <a:rPr lang="en-US" sz="1700" dirty="0">
                <a:latin typeface="Calibri (Body)"/>
              </a:rPr>
              <a:t> </a:t>
            </a:r>
            <a:r>
              <a:rPr lang="en-US" sz="1700" dirty="0" err="1">
                <a:latin typeface="Calibri (Body)"/>
              </a:rPr>
              <a:t>nhận</a:t>
            </a:r>
            <a:r>
              <a:rPr lang="en-US" sz="1700" dirty="0">
                <a:latin typeface="Calibri (Body)"/>
              </a:rPr>
              <a:t> ta </a:t>
            </a:r>
            <a:r>
              <a:rPr lang="en-US" sz="1700" dirty="0" err="1">
                <a:latin typeface="Calibri (Body)"/>
              </a:rPr>
              <a:t>có</a:t>
            </a:r>
            <a:r>
              <a:rPr lang="en-US" sz="1700" dirty="0">
                <a:latin typeface="Calibri (Body)"/>
              </a:rPr>
              <a:t> </a:t>
            </a:r>
            <a:r>
              <a:rPr lang="en-US" sz="1700" dirty="0" err="1">
                <a:latin typeface="Calibri (Body)"/>
              </a:rPr>
              <a:t>thể</a:t>
            </a:r>
            <a:r>
              <a:rPr lang="en-US" sz="1700" dirty="0">
                <a:latin typeface="Calibri (Body)"/>
              </a:rPr>
              <a:t> </a:t>
            </a:r>
            <a:r>
              <a:rPr lang="en-US" sz="1700" dirty="0" err="1">
                <a:latin typeface="Calibri (Body)"/>
              </a:rPr>
              <a:t>xoá</a:t>
            </a:r>
            <a:r>
              <a:rPr lang="en-US" sz="1700" dirty="0">
                <a:latin typeface="Calibri (Body)"/>
              </a:rPr>
              <a:t>.</a:t>
            </a:r>
            <a:br>
              <a:rPr lang="en-US" sz="1700" dirty="0">
                <a:latin typeface="Calibri (Body)"/>
              </a:rPr>
            </a:br>
            <a:br>
              <a:rPr lang="en-US" sz="1700" dirty="0">
                <a:latin typeface="Calibri (Body)"/>
              </a:rPr>
            </a:br>
            <a:r>
              <a:rPr lang="en-US" sz="1700" dirty="0">
                <a:latin typeface="Calibri (Body)"/>
              </a:rPr>
              <a:t>	- my-app </a:t>
            </a:r>
            <a:r>
              <a:rPr lang="en-US" sz="1700" dirty="0" err="1">
                <a:latin typeface="Calibri (Body)"/>
              </a:rPr>
              <a:t>của</a:t>
            </a:r>
            <a:r>
              <a:rPr lang="en-US" sz="1700" dirty="0">
                <a:latin typeface="Calibri (Body)"/>
              </a:rPr>
              <a:t> </a:t>
            </a:r>
            <a:r>
              <a:rPr lang="en-US" sz="1700" dirty="0" err="1">
                <a:latin typeface="Calibri (Body)"/>
              </a:rPr>
              <a:t>nhóm</a:t>
            </a:r>
            <a:r>
              <a:rPr lang="en-US" sz="1700" dirty="0">
                <a:latin typeface="Calibri (Body)"/>
              </a:rPr>
              <a:t> </a:t>
            </a:r>
            <a:r>
              <a:rPr lang="en-US" sz="1700" dirty="0" err="1">
                <a:latin typeface="Calibri (Body)"/>
              </a:rPr>
              <a:t>em</a:t>
            </a:r>
            <a:r>
              <a:rPr lang="en-US" sz="1700" dirty="0">
                <a:latin typeface="Calibri (Body)"/>
              </a:rPr>
              <a:t> </a:t>
            </a:r>
            <a:r>
              <a:rPr lang="en-US" sz="1700" dirty="0" err="1">
                <a:latin typeface="Calibri (Body)"/>
              </a:rPr>
              <a:t>khác</a:t>
            </a:r>
            <a:r>
              <a:rPr lang="en-US" sz="1700" dirty="0">
                <a:latin typeface="Calibri (Body)"/>
              </a:rPr>
              <a:t> </a:t>
            </a:r>
            <a:r>
              <a:rPr lang="en-US" sz="1700" dirty="0" err="1">
                <a:latin typeface="Calibri (Body)"/>
              </a:rPr>
              <a:t>với</a:t>
            </a:r>
            <a:r>
              <a:rPr lang="en-US" sz="1700" dirty="0">
                <a:latin typeface="Calibri (Body)"/>
              </a:rPr>
              <a:t> </a:t>
            </a:r>
            <a:r>
              <a:rPr lang="en-US" sz="1700" dirty="0" err="1">
                <a:latin typeface="Calibri (Body)"/>
              </a:rPr>
              <a:t>các</a:t>
            </a:r>
            <a:r>
              <a:rPr lang="en-US" sz="1700" dirty="0">
                <a:latin typeface="Calibri (Body)"/>
              </a:rPr>
              <a:t> </a:t>
            </a:r>
            <a:r>
              <a:rPr lang="en-US" sz="1700" dirty="0" err="1">
                <a:latin typeface="Calibri (Body)"/>
              </a:rPr>
              <a:t>nhóm</a:t>
            </a:r>
            <a:r>
              <a:rPr lang="en-US" sz="1700" dirty="0">
                <a:latin typeface="Calibri (Body)"/>
              </a:rPr>
              <a:t> </a:t>
            </a:r>
            <a:r>
              <a:rPr lang="en-US" sz="1700" dirty="0" err="1">
                <a:latin typeface="Calibri (Body)"/>
              </a:rPr>
              <a:t>còn</a:t>
            </a:r>
            <a:r>
              <a:rPr lang="en-US" sz="1700" dirty="0">
                <a:latin typeface="Calibri (Body)"/>
              </a:rPr>
              <a:t> </a:t>
            </a:r>
            <a:r>
              <a:rPr lang="en-US" sz="1700" dirty="0" err="1">
                <a:latin typeface="Calibri (Body)"/>
              </a:rPr>
              <a:t>lại</a:t>
            </a:r>
            <a:r>
              <a:rPr lang="en-US" sz="1700" dirty="0">
                <a:latin typeface="Calibri (Body)"/>
              </a:rPr>
              <a:t> </a:t>
            </a:r>
            <a:r>
              <a:rPr lang="en-US" sz="1700" dirty="0" err="1">
                <a:latin typeface="Calibri (Body)"/>
              </a:rPr>
              <a:t>là</a:t>
            </a:r>
            <a:r>
              <a:rPr lang="en-US" sz="1700" dirty="0">
                <a:latin typeface="Calibri (Body)"/>
              </a:rPr>
              <a:t> </a:t>
            </a:r>
            <a:r>
              <a:rPr lang="en-US" sz="1700" dirty="0" err="1"/>
              <a:t>Sử</a:t>
            </a:r>
            <a:r>
              <a:rPr lang="en-US" sz="1700" dirty="0"/>
              <a:t> </a:t>
            </a:r>
            <a:r>
              <a:rPr lang="en-US" sz="1700" dirty="0" err="1"/>
              <a:t>dụng</a:t>
            </a:r>
            <a:r>
              <a:rPr lang="en-US" sz="1700" dirty="0"/>
              <a:t> </a:t>
            </a:r>
            <a:br>
              <a:rPr lang="en-US" sz="1700" dirty="0"/>
            </a:br>
            <a:r>
              <a:rPr lang="en-US" sz="1700" dirty="0"/>
              <a:t>	“REAL TIME” </a:t>
            </a:r>
            <a:r>
              <a:rPr lang="en-US" sz="1700" dirty="0" err="1"/>
              <a:t>dựa</a:t>
            </a:r>
            <a:r>
              <a:rPr lang="en-US" sz="1700" dirty="0"/>
              <a:t> </a:t>
            </a:r>
            <a:r>
              <a:rPr lang="en-US" sz="1700" dirty="0" err="1"/>
              <a:t>trên</a:t>
            </a:r>
            <a:r>
              <a:rPr lang="en-US" sz="1700" dirty="0"/>
              <a:t> </a:t>
            </a:r>
            <a:r>
              <a:rPr lang="en-US" sz="1700" dirty="0" err="1"/>
              <a:t>nguyên</a:t>
            </a:r>
            <a:r>
              <a:rPr lang="en-US" sz="1700" dirty="0"/>
              <a:t> </a:t>
            </a:r>
            <a:r>
              <a:rPr lang="en-US" sz="1700" dirty="0" err="1"/>
              <a:t>lý</a:t>
            </a:r>
            <a:r>
              <a:rPr lang="en-US" sz="1700" dirty="0"/>
              <a:t> mounting </a:t>
            </a:r>
            <a:r>
              <a:rPr lang="en-US" sz="1700" dirty="0" err="1"/>
              <a:t>rerender</a:t>
            </a:r>
            <a:r>
              <a:rPr lang="en-US" sz="1700" dirty="0"/>
              <a:t> </a:t>
            </a:r>
            <a:r>
              <a:rPr lang="en-US" sz="1700" dirty="0" err="1"/>
              <a:t>của</a:t>
            </a:r>
            <a:r>
              <a:rPr lang="en-US" sz="1700" dirty="0"/>
              <a:t> redux.</a:t>
            </a:r>
            <a:br>
              <a:rPr lang="en-US" sz="1700" dirty="0"/>
            </a:br>
            <a:r>
              <a:rPr lang="en-US" sz="1700" dirty="0"/>
              <a:t>	</a:t>
            </a:r>
            <a:br>
              <a:rPr lang="en-US" sz="17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endParaRPr lang="en-US" sz="2000" dirty="0">
              <a:latin typeface="Calibri (Body)"/>
            </a:endParaRPr>
          </a:p>
        </p:txBody>
      </p:sp>
      <p:pic>
        <p:nvPicPr>
          <p:cNvPr id="5" name="Picture 4">
            <a:extLst>
              <a:ext uri="{FF2B5EF4-FFF2-40B4-BE49-F238E27FC236}">
                <a16:creationId xmlns:a16="http://schemas.microsoft.com/office/drawing/2014/main" id="{911ADDE4-61CA-413B-8CDC-98F32FEC0A7E}"/>
              </a:ext>
            </a:extLst>
          </p:cNvPr>
          <p:cNvPicPr>
            <a:picLocks noChangeAspect="1"/>
          </p:cNvPicPr>
          <p:nvPr/>
        </p:nvPicPr>
        <p:blipFill>
          <a:blip r:embed="rId2"/>
          <a:stretch>
            <a:fillRect/>
          </a:stretch>
        </p:blipFill>
        <p:spPr>
          <a:xfrm>
            <a:off x="7097485" y="1072249"/>
            <a:ext cx="4501798" cy="3823816"/>
          </a:xfrm>
          <a:prstGeom prst="rect">
            <a:avLst/>
          </a:prstGeom>
        </p:spPr>
      </p:pic>
    </p:spTree>
    <p:extLst>
      <p:ext uri="{BB962C8B-B14F-4D97-AF65-F5344CB8AC3E}">
        <p14:creationId xmlns:p14="http://schemas.microsoft.com/office/powerpoint/2010/main" val="265168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63B8-7940-4AF4-99A1-F37F1F966596}"/>
              </a:ext>
            </a:extLst>
          </p:cNvPr>
          <p:cNvSpPr>
            <a:spLocks noGrp="1"/>
          </p:cNvSpPr>
          <p:nvPr>
            <p:ph type="title"/>
          </p:nvPr>
        </p:nvSpPr>
        <p:spPr>
          <a:xfrm>
            <a:off x="838200" y="365125"/>
            <a:ext cx="10515600" cy="6085102"/>
          </a:xfrm>
        </p:spPr>
        <p:txBody>
          <a:bodyPr>
            <a:normAutofit/>
          </a:bodyPr>
          <a:lstStyle/>
          <a:p>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br>
              <a:rPr lang="en-US" sz="2000" dirty="0">
                <a:latin typeface="Calibri (Body)"/>
              </a:rPr>
            </a:br>
            <a:r>
              <a:rPr lang="en-US" sz="2000" b="1" dirty="0">
                <a:latin typeface="Calibri (Body)"/>
              </a:rPr>
              <a:t>4.3 Trang </a:t>
            </a:r>
            <a:r>
              <a:rPr lang="en-US" sz="2000" b="1" dirty="0" err="1">
                <a:latin typeface="Calibri (Body)"/>
              </a:rPr>
              <a:t>thông</a:t>
            </a:r>
            <a:r>
              <a:rPr lang="en-US" sz="2000" b="1" dirty="0">
                <a:latin typeface="Calibri (Body)"/>
              </a:rPr>
              <a:t> tin </a:t>
            </a:r>
            <a:r>
              <a:rPr lang="en-US" sz="2000" b="1" dirty="0" err="1">
                <a:latin typeface="Calibri (Body)"/>
              </a:rPr>
              <a:t>cá</a:t>
            </a:r>
            <a:r>
              <a:rPr lang="en-US" sz="2000" b="1" dirty="0">
                <a:latin typeface="Calibri (Body)"/>
              </a:rPr>
              <a:t> </a:t>
            </a:r>
            <a:r>
              <a:rPr lang="en-US" sz="2000" b="1" dirty="0" err="1">
                <a:latin typeface="Calibri (Body)"/>
              </a:rPr>
              <a:t>nhân</a:t>
            </a:r>
            <a:br>
              <a:rPr lang="en-US" sz="2000" dirty="0">
                <a:latin typeface="Calibri (Body)"/>
              </a:rPr>
            </a:br>
            <a:r>
              <a:rPr lang="en-US" sz="2000" dirty="0">
                <a:latin typeface="Calibri (Body)"/>
              </a:rPr>
              <a:t>	- Trang </a:t>
            </a:r>
            <a:r>
              <a:rPr lang="en-US" sz="2000" dirty="0" err="1">
                <a:latin typeface="Calibri (Body)"/>
              </a:rPr>
              <a:t>thông</a:t>
            </a:r>
            <a:r>
              <a:rPr lang="en-US" sz="2000" dirty="0">
                <a:latin typeface="Calibri (Body)"/>
              </a:rPr>
              <a:t> tin </a:t>
            </a:r>
            <a:r>
              <a:rPr lang="en-US" sz="2000" dirty="0" err="1">
                <a:latin typeface="Calibri (Body)"/>
              </a:rPr>
              <a:t>cá</a:t>
            </a:r>
            <a:r>
              <a:rPr lang="en-US" sz="2000" dirty="0">
                <a:latin typeface="Calibri (Body)"/>
              </a:rPr>
              <a:t> </a:t>
            </a:r>
            <a:r>
              <a:rPr lang="en-US" sz="2000" dirty="0" err="1">
                <a:latin typeface="Calibri (Body)"/>
              </a:rPr>
              <a:t>nhân</a:t>
            </a:r>
            <a:r>
              <a:rPr lang="en-US" sz="2000" dirty="0">
                <a:latin typeface="Calibri (Body)"/>
              </a:rPr>
              <a:t> </a:t>
            </a:r>
            <a:r>
              <a:rPr lang="en-US" sz="2000" dirty="0" err="1">
                <a:latin typeface="Calibri (Body)"/>
              </a:rPr>
              <a:t>bào</a:t>
            </a:r>
            <a:r>
              <a:rPr lang="en-US" sz="2000" dirty="0">
                <a:latin typeface="Calibri (Body)"/>
              </a:rPr>
              <a:t> </a:t>
            </a:r>
            <a:r>
              <a:rPr lang="en-US" sz="2000" dirty="0" err="1">
                <a:latin typeface="Calibri (Body)"/>
              </a:rPr>
              <a:t>gôm</a:t>
            </a:r>
            <a:r>
              <a:rPr lang="en-US" sz="2000" dirty="0">
                <a:latin typeface="Calibri (Body)"/>
              </a:rPr>
              <a:t> 2 </a:t>
            </a:r>
            <a:r>
              <a:rPr lang="en-US" sz="2000" dirty="0" err="1">
                <a:latin typeface="Calibri (Body)"/>
              </a:rPr>
              <a:t>thành</a:t>
            </a:r>
            <a:r>
              <a:rPr lang="en-US" sz="2000" dirty="0">
                <a:latin typeface="Calibri (Body)"/>
              </a:rPr>
              <a:t> </a:t>
            </a:r>
            <a:r>
              <a:rPr lang="en-US" sz="2000" dirty="0" err="1">
                <a:latin typeface="Calibri (Body)"/>
              </a:rPr>
              <a:t>thần</a:t>
            </a:r>
            <a:r>
              <a:rPr lang="en-US" sz="2000" dirty="0">
                <a:latin typeface="Calibri (Body)"/>
              </a:rPr>
              <a:t> “</a:t>
            </a:r>
            <a:r>
              <a:rPr lang="en-US" sz="2000" dirty="0" err="1">
                <a:latin typeface="Calibri (Body)"/>
              </a:rPr>
              <a:t>Đăng</a:t>
            </a:r>
            <a:r>
              <a:rPr lang="en-US" sz="2000" dirty="0">
                <a:latin typeface="Calibri (Body)"/>
              </a:rPr>
              <a:t> </a:t>
            </a:r>
            <a:r>
              <a:rPr lang="en-US" sz="2000" dirty="0" err="1">
                <a:latin typeface="Calibri (Body)"/>
              </a:rPr>
              <a:t>và</a:t>
            </a:r>
            <a:r>
              <a:rPr lang="en-US" sz="2000" dirty="0">
                <a:latin typeface="Calibri (Body)"/>
              </a:rPr>
              <a:t> </a:t>
            </a:r>
            <a:r>
              <a:rPr lang="en-US" sz="2000" dirty="0" err="1">
                <a:latin typeface="Calibri (Body)"/>
              </a:rPr>
              <a:t>xem</a:t>
            </a:r>
            <a:r>
              <a:rPr lang="en-US" sz="2000" dirty="0">
                <a:latin typeface="Calibri (Body)"/>
              </a:rPr>
              <a:t> </a:t>
            </a:r>
            <a:r>
              <a:rPr lang="en-US" sz="2000" dirty="0" err="1">
                <a:latin typeface="Calibri (Body)"/>
              </a:rPr>
              <a:t>bài</a:t>
            </a:r>
            <a:r>
              <a:rPr lang="en-US" sz="2000" dirty="0">
                <a:latin typeface="Calibri (Body)"/>
              </a:rPr>
              <a:t> </a:t>
            </a:r>
            <a:r>
              <a:rPr lang="en-US" sz="2000" dirty="0" err="1">
                <a:latin typeface="Calibri (Body)"/>
              </a:rPr>
              <a:t>viết</a:t>
            </a:r>
            <a:r>
              <a:rPr lang="en-US" sz="2000" dirty="0">
                <a:latin typeface="Calibri (Body)"/>
              </a:rPr>
              <a:t> (</a:t>
            </a:r>
            <a:r>
              <a:rPr lang="en-US" sz="2000" dirty="0" err="1">
                <a:latin typeface="Calibri (Body)"/>
              </a:rPr>
              <a:t>của</a:t>
            </a:r>
            <a:r>
              <a:rPr lang="en-US" sz="2000" dirty="0">
                <a:latin typeface="Calibri (Body)"/>
              </a:rPr>
              <a:t> </a:t>
            </a:r>
            <a:r>
              <a:rPr lang="en-US" sz="2000" dirty="0" err="1">
                <a:latin typeface="Calibri (Body)"/>
              </a:rPr>
              <a:t>cá</a:t>
            </a:r>
            <a:r>
              <a:rPr lang="en-US" sz="2000" dirty="0">
                <a:latin typeface="Calibri (Body)"/>
              </a:rPr>
              <a:t> </a:t>
            </a:r>
            <a:r>
              <a:rPr lang="en-US" sz="2000" dirty="0" err="1">
                <a:latin typeface="Calibri (Body)"/>
              </a:rPr>
              <a:t>nhân</a:t>
            </a:r>
            <a:r>
              <a:rPr lang="en-US" sz="2000" dirty="0">
                <a:latin typeface="Calibri (Body)"/>
              </a:rPr>
              <a:t>)” + 	</a:t>
            </a:r>
            <a:r>
              <a:rPr lang="en-US" sz="2000" dirty="0" err="1">
                <a:latin typeface="Calibri (Body)"/>
              </a:rPr>
              <a:t>thông</a:t>
            </a:r>
            <a:r>
              <a:rPr lang="en-US" sz="2000" dirty="0">
                <a:latin typeface="Calibri (Body)"/>
              </a:rPr>
              <a:t> tin </a:t>
            </a:r>
            <a:r>
              <a:rPr lang="en-US" sz="2000" dirty="0" err="1">
                <a:latin typeface="Calibri (Body)"/>
              </a:rPr>
              <a:t>đầy</a:t>
            </a:r>
            <a:r>
              <a:rPr lang="en-US" sz="2000" dirty="0">
                <a:latin typeface="Calibri (Body)"/>
              </a:rPr>
              <a:t> </a:t>
            </a:r>
            <a:r>
              <a:rPr lang="en-US" sz="2000" dirty="0" err="1">
                <a:latin typeface="Calibri (Body)"/>
              </a:rPr>
              <a:t>đủ</a:t>
            </a:r>
            <a:r>
              <a:rPr lang="en-US" sz="2000" dirty="0">
                <a:latin typeface="Calibri (Body)"/>
              </a:rPr>
              <a:t> </a:t>
            </a:r>
            <a:r>
              <a:rPr lang="en-US" sz="2000" dirty="0" err="1">
                <a:latin typeface="Calibri (Body)"/>
              </a:rPr>
              <a:t>của</a:t>
            </a:r>
            <a:r>
              <a:rPr lang="en-US" sz="2000" dirty="0">
                <a:latin typeface="Calibri (Body)"/>
              </a:rPr>
              <a:t> ng</a:t>
            </a:r>
            <a:r>
              <a:rPr lang="vi-VN" sz="2000" dirty="0">
                <a:latin typeface="Calibri (Body)"/>
              </a:rPr>
              <a:t>ư</a:t>
            </a:r>
            <a:r>
              <a:rPr lang="en-US" sz="2000" dirty="0" err="1">
                <a:latin typeface="Calibri (Body)"/>
              </a:rPr>
              <a:t>ời</a:t>
            </a:r>
            <a:r>
              <a:rPr lang="en-US" sz="2000" dirty="0">
                <a:latin typeface="Calibri (Body)"/>
              </a:rPr>
              <a:t> </a:t>
            </a:r>
            <a:r>
              <a:rPr lang="en-US" sz="2000" dirty="0" err="1">
                <a:latin typeface="Calibri (Body)"/>
              </a:rPr>
              <a:t>dùng</a:t>
            </a:r>
            <a:r>
              <a:rPr lang="en-US" sz="2000" dirty="0">
                <a:latin typeface="Calibri (Body)"/>
              </a:rPr>
              <a:t>. </a:t>
            </a:r>
            <a:r>
              <a:rPr lang="en-US" sz="2000" dirty="0" err="1">
                <a:latin typeface="Calibri (Body)"/>
              </a:rPr>
              <a:t>Đồng</a:t>
            </a:r>
            <a:r>
              <a:rPr lang="en-US" sz="2000" dirty="0">
                <a:latin typeface="Calibri (Body)"/>
              </a:rPr>
              <a:t> </a:t>
            </a:r>
            <a:r>
              <a:rPr lang="en-US" sz="2000" dirty="0" err="1">
                <a:latin typeface="Calibri (Body)"/>
              </a:rPr>
              <a:t>thời</a:t>
            </a:r>
            <a:r>
              <a:rPr lang="en-US" sz="2000" dirty="0">
                <a:latin typeface="Calibri (Body)"/>
              </a:rPr>
              <a:t> </a:t>
            </a:r>
            <a:r>
              <a:rPr lang="en-US" sz="2000" dirty="0" err="1">
                <a:latin typeface="Calibri (Body)"/>
              </a:rPr>
              <a:t>cho</a:t>
            </a:r>
            <a:r>
              <a:rPr lang="en-US" sz="2000" dirty="0">
                <a:latin typeface="Calibri (Body)"/>
              </a:rPr>
              <a:t> </a:t>
            </a:r>
            <a:r>
              <a:rPr lang="en-US" sz="2000" dirty="0" err="1">
                <a:latin typeface="Calibri (Body)"/>
              </a:rPr>
              <a:t>phép</a:t>
            </a:r>
            <a:r>
              <a:rPr lang="en-US" sz="2000" dirty="0">
                <a:latin typeface="Calibri (Body)"/>
              </a:rPr>
              <a:t> ng</a:t>
            </a:r>
            <a:r>
              <a:rPr lang="vi-VN" sz="2000" dirty="0">
                <a:latin typeface="Calibri (Body)"/>
              </a:rPr>
              <a:t>ư</a:t>
            </a:r>
            <a:r>
              <a:rPr lang="en-US" sz="2000" dirty="0" err="1">
                <a:latin typeface="Calibri (Body)"/>
              </a:rPr>
              <a:t>ời</a:t>
            </a:r>
            <a:r>
              <a:rPr lang="en-US" sz="2000" dirty="0">
                <a:latin typeface="Calibri (Body)"/>
              </a:rPr>
              <a:t> dung </a:t>
            </a:r>
            <a:r>
              <a:rPr lang="en-US" sz="2000" dirty="0" err="1">
                <a:latin typeface="Calibri (Body)"/>
              </a:rPr>
              <a:t>thay</a:t>
            </a:r>
            <a:r>
              <a:rPr lang="en-US" sz="2000" dirty="0">
                <a:latin typeface="Calibri (Body)"/>
              </a:rPr>
              <a:t> </a:t>
            </a:r>
            <a:r>
              <a:rPr lang="en-US" sz="2000" dirty="0" err="1">
                <a:latin typeface="Calibri (Body)"/>
              </a:rPr>
              <a:t>đổi</a:t>
            </a:r>
            <a:r>
              <a:rPr lang="en-US" sz="2000" dirty="0">
                <a:latin typeface="Calibri (Body)"/>
              </a:rPr>
              <a:t> </a:t>
            </a:r>
            <a:r>
              <a:rPr lang="en-US" sz="2000" dirty="0" err="1">
                <a:latin typeface="Calibri (Body)"/>
              </a:rPr>
              <a:t>những</a:t>
            </a:r>
            <a:r>
              <a:rPr lang="en-US" sz="2000" dirty="0">
                <a:latin typeface="Calibri (Body)"/>
              </a:rPr>
              <a:t> </a:t>
            </a:r>
            <a:r>
              <a:rPr lang="en-US" sz="2000" dirty="0" err="1">
                <a:latin typeface="Calibri (Body)"/>
              </a:rPr>
              <a:t>thông</a:t>
            </a:r>
            <a:r>
              <a:rPr lang="en-US" sz="2000" dirty="0">
                <a:latin typeface="Calibri (Body)"/>
              </a:rPr>
              <a:t> </a:t>
            </a:r>
            <a:br>
              <a:rPr lang="en-US" sz="2000" dirty="0">
                <a:latin typeface="Calibri (Body)"/>
              </a:rPr>
            </a:br>
            <a:r>
              <a:rPr lang="en-US" sz="2000" dirty="0">
                <a:latin typeface="Calibri (Body)"/>
              </a:rPr>
              <a:t>	tin </a:t>
            </a:r>
            <a:r>
              <a:rPr lang="en-US" sz="2000" dirty="0" err="1">
                <a:latin typeface="Calibri (Body)"/>
              </a:rPr>
              <a:t>cần</a:t>
            </a:r>
            <a:r>
              <a:rPr lang="en-US" sz="2000" dirty="0">
                <a:latin typeface="Calibri (Body)"/>
              </a:rPr>
              <a:t> </a:t>
            </a:r>
            <a:r>
              <a:rPr lang="en-US" sz="2000" dirty="0" err="1">
                <a:latin typeface="Calibri (Body)"/>
              </a:rPr>
              <a:t>thiết</a:t>
            </a:r>
            <a:r>
              <a:rPr lang="en-US" sz="2000" dirty="0">
                <a:latin typeface="Calibri (Body)"/>
              </a:rPr>
              <a:t> </a:t>
            </a:r>
            <a:r>
              <a:rPr lang="en-US" sz="2000" dirty="0" err="1">
                <a:latin typeface="Calibri (Body)"/>
              </a:rPr>
              <a:t>chẳng</a:t>
            </a:r>
            <a:r>
              <a:rPr lang="en-US" sz="2000" dirty="0">
                <a:latin typeface="Calibri (Body)"/>
              </a:rPr>
              <a:t> </a:t>
            </a:r>
            <a:r>
              <a:rPr lang="en-US" sz="2000" dirty="0" err="1">
                <a:latin typeface="Calibri (Body)"/>
              </a:rPr>
              <a:t>hạn</a:t>
            </a:r>
            <a:r>
              <a:rPr lang="en-US" sz="2000" dirty="0">
                <a:latin typeface="Calibri (Body)"/>
              </a:rPr>
              <a:t> </a:t>
            </a:r>
            <a:r>
              <a:rPr lang="en-US" sz="2000" dirty="0" err="1">
                <a:latin typeface="Calibri (Body)"/>
              </a:rPr>
              <a:t>nh</a:t>
            </a:r>
            <a:r>
              <a:rPr lang="vi-VN" sz="2000" dirty="0">
                <a:latin typeface="Calibri (Body)"/>
              </a:rPr>
              <a:t>ư</a:t>
            </a:r>
            <a:r>
              <a:rPr lang="en-US" sz="2000" dirty="0">
                <a:latin typeface="Calibri (Body)"/>
              </a:rPr>
              <a:t> “</a:t>
            </a:r>
            <a:r>
              <a:rPr lang="en-US" sz="2000" dirty="0" err="1">
                <a:latin typeface="Calibri (Body)"/>
              </a:rPr>
              <a:t>Tên</a:t>
            </a:r>
            <a:r>
              <a:rPr lang="en-US" sz="2000" dirty="0">
                <a:latin typeface="Calibri (Body)"/>
              </a:rPr>
              <a:t> </a:t>
            </a:r>
            <a:r>
              <a:rPr lang="en-US" sz="2000" dirty="0" err="1">
                <a:latin typeface="Calibri (Body)"/>
              </a:rPr>
              <a:t>và</a:t>
            </a:r>
            <a:r>
              <a:rPr lang="en-US" sz="2000" dirty="0">
                <a:latin typeface="Calibri (Body)"/>
              </a:rPr>
              <a:t> </a:t>
            </a:r>
            <a:r>
              <a:rPr lang="en-US" sz="2000" dirty="0" err="1">
                <a:latin typeface="Calibri (Body)"/>
              </a:rPr>
              <a:t>Số</a:t>
            </a:r>
            <a:r>
              <a:rPr lang="en-US" sz="2000" dirty="0">
                <a:latin typeface="Calibri (Body)"/>
              </a:rPr>
              <a:t> </a:t>
            </a:r>
            <a:r>
              <a:rPr lang="en-US" sz="2000" dirty="0" err="1">
                <a:latin typeface="Calibri (Body)"/>
              </a:rPr>
              <a:t>điện</a:t>
            </a:r>
            <a:r>
              <a:rPr lang="en-US" sz="2000" dirty="0">
                <a:latin typeface="Calibri (Body)"/>
              </a:rPr>
              <a:t> </a:t>
            </a:r>
            <a:r>
              <a:rPr lang="en-US" sz="2000" dirty="0" err="1">
                <a:latin typeface="Calibri (Body)"/>
              </a:rPr>
              <a:t>thoại</a:t>
            </a:r>
            <a:r>
              <a:rPr lang="en-US" sz="2000" dirty="0">
                <a:latin typeface="Calibri (Body)"/>
              </a:rPr>
              <a:t>”.</a:t>
            </a:r>
            <a:br>
              <a:rPr lang="en-US" sz="2000" dirty="0">
                <a:latin typeface="Calibri (Body)"/>
              </a:rPr>
            </a:br>
            <a:r>
              <a:rPr lang="en-US" sz="2000" dirty="0">
                <a:latin typeface="Calibri (Body)"/>
              </a:rPr>
              <a:t>	- </a:t>
            </a:r>
            <a:r>
              <a:rPr lang="en-US" sz="2000" dirty="0" err="1">
                <a:latin typeface="Calibri (Body)"/>
              </a:rPr>
              <a:t>Tất</a:t>
            </a:r>
            <a:r>
              <a:rPr lang="en-US" sz="2000" dirty="0">
                <a:latin typeface="Calibri (Body)"/>
              </a:rPr>
              <a:t> </a:t>
            </a:r>
            <a:r>
              <a:rPr lang="en-US" sz="2000" dirty="0" err="1">
                <a:latin typeface="Calibri (Body)"/>
              </a:rPr>
              <a:t>cả</a:t>
            </a:r>
            <a:r>
              <a:rPr lang="en-US" sz="2000" dirty="0">
                <a:latin typeface="Calibri (Body)"/>
              </a:rPr>
              <a:t> </a:t>
            </a:r>
            <a:r>
              <a:rPr lang="en-US" sz="2000" dirty="0" err="1">
                <a:latin typeface="Calibri (Body)"/>
              </a:rPr>
              <a:t>đều</a:t>
            </a:r>
            <a:r>
              <a:rPr lang="en-US" sz="2000" dirty="0">
                <a:latin typeface="Calibri (Body)"/>
              </a:rPr>
              <a:t> </a:t>
            </a:r>
            <a:r>
              <a:rPr lang="en-US" sz="2000" dirty="0" err="1">
                <a:latin typeface="Calibri (Body)"/>
              </a:rPr>
              <a:t>sử</a:t>
            </a:r>
            <a:r>
              <a:rPr lang="en-US" sz="2000" dirty="0">
                <a:latin typeface="Calibri (Body)"/>
              </a:rPr>
              <a:t> </a:t>
            </a:r>
            <a:r>
              <a:rPr lang="en-US" sz="2000" dirty="0" err="1">
                <a:latin typeface="Calibri (Body)"/>
              </a:rPr>
              <a:t>dụng</a:t>
            </a:r>
            <a:r>
              <a:rPr lang="en-US" sz="2000" dirty="0">
                <a:latin typeface="Calibri (Body)"/>
              </a:rPr>
              <a:t> </a:t>
            </a:r>
            <a:r>
              <a:rPr lang="en-US" sz="2000" dirty="0" err="1">
                <a:latin typeface="Calibri (Body)"/>
              </a:rPr>
              <a:t>useSelector</a:t>
            </a:r>
            <a:r>
              <a:rPr lang="en-US" sz="2000" dirty="0">
                <a:latin typeface="Calibri (Body)"/>
              </a:rPr>
              <a:t> </a:t>
            </a:r>
            <a:r>
              <a:rPr lang="en-US" sz="2000" dirty="0" err="1">
                <a:latin typeface="Calibri (Body)"/>
              </a:rPr>
              <a:t>để</a:t>
            </a:r>
            <a:r>
              <a:rPr lang="en-US" sz="2000" dirty="0">
                <a:latin typeface="Calibri (Body)"/>
              </a:rPr>
              <a:t> </a:t>
            </a:r>
            <a:r>
              <a:rPr lang="en-US" sz="2000" dirty="0" err="1">
                <a:latin typeface="Calibri (Body)"/>
              </a:rPr>
              <a:t>xuất</a:t>
            </a:r>
            <a:r>
              <a:rPr lang="en-US" sz="2000" dirty="0">
                <a:latin typeface="Calibri (Body)"/>
              </a:rPr>
              <a:t> </a:t>
            </a:r>
            <a:r>
              <a:rPr lang="en-US" sz="2000" dirty="0" err="1">
                <a:latin typeface="Calibri (Body)"/>
              </a:rPr>
              <a:t>dữ</a:t>
            </a:r>
            <a:r>
              <a:rPr lang="en-US" sz="2000" dirty="0">
                <a:latin typeface="Calibri (Body)"/>
              </a:rPr>
              <a:t> </a:t>
            </a:r>
            <a:r>
              <a:rPr lang="en-US" sz="2000" dirty="0" err="1">
                <a:latin typeface="Calibri (Body)"/>
              </a:rPr>
              <a:t>liệu</a:t>
            </a:r>
            <a:r>
              <a:rPr lang="en-US" sz="2000" dirty="0">
                <a:latin typeface="Calibri (Body)"/>
              </a:rPr>
              <a:t>.</a:t>
            </a:r>
            <a:br>
              <a:rPr lang="en-US" sz="2000" dirty="0">
                <a:latin typeface="Calibri (Body)"/>
              </a:rPr>
            </a:br>
            <a:r>
              <a:rPr lang="en-US" sz="2000" dirty="0">
                <a:latin typeface="Calibri (Body)"/>
              </a:rPr>
              <a:t>	</a:t>
            </a:r>
          </a:p>
        </p:txBody>
      </p:sp>
      <p:pic>
        <p:nvPicPr>
          <p:cNvPr id="4" name="Picture 3">
            <a:extLst>
              <a:ext uri="{FF2B5EF4-FFF2-40B4-BE49-F238E27FC236}">
                <a16:creationId xmlns:a16="http://schemas.microsoft.com/office/drawing/2014/main" id="{09B6F0A9-BB8C-4B71-905D-EF6C191420EE}"/>
              </a:ext>
            </a:extLst>
          </p:cNvPr>
          <p:cNvPicPr>
            <a:picLocks noChangeAspect="1"/>
          </p:cNvPicPr>
          <p:nvPr/>
        </p:nvPicPr>
        <p:blipFill>
          <a:blip r:embed="rId2"/>
          <a:stretch>
            <a:fillRect/>
          </a:stretch>
        </p:blipFill>
        <p:spPr>
          <a:xfrm>
            <a:off x="2980151" y="595664"/>
            <a:ext cx="6595447" cy="3754587"/>
          </a:xfrm>
          <a:prstGeom prst="rect">
            <a:avLst/>
          </a:prstGeom>
        </p:spPr>
      </p:pic>
    </p:spTree>
    <p:extLst>
      <p:ext uri="{BB962C8B-B14F-4D97-AF65-F5344CB8AC3E}">
        <p14:creationId xmlns:p14="http://schemas.microsoft.com/office/powerpoint/2010/main" val="272812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E7A010-EEE4-4DDD-9B99-C3D97FD0F7CA}"/>
              </a:ext>
            </a:extLst>
          </p:cNvPr>
          <p:cNvSpPr>
            <a:spLocks noGrp="1"/>
          </p:cNvSpPr>
          <p:nvPr>
            <p:ph type="title"/>
          </p:nvPr>
        </p:nvSpPr>
        <p:spPr/>
        <p:txBody>
          <a:bodyPr/>
          <a:lstStyle/>
          <a:p>
            <a:r>
              <a:rPr lang="en-US" dirty="0">
                <a:latin typeface="Calibri (Body)"/>
              </a:rPr>
              <a:t>5. </a:t>
            </a:r>
            <a:r>
              <a:rPr lang="en-US" dirty="0" err="1">
                <a:latin typeface="Calibri (Body)"/>
              </a:rPr>
              <a:t>Các</a:t>
            </a:r>
            <a:r>
              <a:rPr lang="en-US" dirty="0">
                <a:latin typeface="Calibri (Body)"/>
              </a:rPr>
              <a:t> </a:t>
            </a:r>
            <a:r>
              <a:rPr lang="en-US" dirty="0" err="1">
                <a:latin typeface="Calibri (Body)"/>
              </a:rPr>
              <a:t>chức</a:t>
            </a:r>
            <a:r>
              <a:rPr lang="en-US" dirty="0">
                <a:latin typeface="Calibri (Body)"/>
              </a:rPr>
              <a:t> </a:t>
            </a:r>
            <a:r>
              <a:rPr lang="en-US" dirty="0" err="1">
                <a:latin typeface="Calibri (Body)"/>
              </a:rPr>
              <a:t>năng</a:t>
            </a:r>
            <a:r>
              <a:rPr lang="en-US" dirty="0">
                <a:latin typeface="Calibri (Body)"/>
              </a:rPr>
              <a:t> (Admin) </a:t>
            </a:r>
            <a:r>
              <a:rPr lang="en-US" dirty="0" err="1">
                <a:latin typeface="Calibri (Body)"/>
              </a:rPr>
              <a:t>hiện</a:t>
            </a:r>
            <a:r>
              <a:rPr lang="en-US" dirty="0">
                <a:latin typeface="Calibri (Body)"/>
              </a:rPr>
              <a:t> </a:t>
            </a:r>
            <a:r>
              <a:rPr lang="en-US" dirty="0" err="1">
                <a:latin typeface="Calibri (Body)"/>
              </a:rPr>
              <a:t>tại</a:t>
            </a:r>
            <a:r>
              <a:rPr lang="en-US" dirty="0">
                <a:latin typeface="Calibri (Body)"/>
              </a:rPr>
              <a:t>:</a:t>
            </a:r>
          </a:p>
        </p:txBody>
      </p:sp>
      <p:sp>
        <p:nvSpPr>
          <p:cNvPr id="4" name="Content Placeholder 3">
            <a:extLst>
              <a:ext uri="{FF2B5EF4-FFF2-40B4-BE49-F238E27FC236}">
                <a16:creationId xmlns:a16="http://schemas.microsoft.com/office/drawing/2014/main" id="{6CD55F9B-E0D6-4549-B721-6269DD4C6149}"/>
              </a:ext>
            </a:extLst>
          </p:cNvPr>
          <p:cNvSpPr>
            <a:spLocks noGrp="1"/>
          </p:cNvSpPr>
          <p:nvPr>
            <p:ph idx="1"/>
          </p:nvPr>
        </p:nvSpPr>
        <p:spPr/>
        <p:txBody>
          <a:bodyPr>
            <a:normAutofit/>
          </a:bodyPr>
          <a:lstStyle/>
          <a:p>
            <a:pPr marL="0" indent="0">
              <a:buNone/>
            </a:pPr>
            <a:r>
              <a:rPr lang="en-US" sz="1500" b="1" dirty="0"/>
              <a:t>5.1 </a:t>
            </a:r>
            <a:r>
              <a:rPr lang="en-US" sz="1500" b="1" dirty="0" err="1"/>
              <a:t>Quản</a:t>
            </a:r>
            <a:r>
              <a:rPr lang="en-US" sz="1500" b="1" dirty="0"/>
              <a:t> </a:t>
            </a:r>
            <a:r>
              <a:rPr lang="en-US" sz="1500" b="1" dirty="0" err="1"/>
              <a:t>lý</a:t>
            </a:r>
            <a:r>
              <a:rPr lang="en-US" sz="1500" b="1" dirty="0"/>
              <a:t> ng</a:t>
            </a:r>
            <a:r>
              <a:rPr lang="vi-VN" sz="1500" b="1" dirty="0"/>
              <a:t>ư</a:t>
            </a:r>
            <a:r>
              <a:rPr lang="en-US" sz="1500" b="1" dirty="0" err="1"/>
              <a:t>ời</a:t>
            </a:r>
            <a:r>
              <a:rPr lang="en-US" sz="1500" b="1" dirty="0"/>
              <a:t> dung:</a:t>
            </a:r>
          </a:p>
          <a:p>
            <a:pPr marL="0" indent="0">
              <a:buNone/>
            </a:pPr>
            <a:r>
              <a:rPr lang="en-US" sz="1500" b="1" dirty="0"/>
              <a:t>	 </a:t>
            </a:r>
            <a:r>
              <a:rPr lang="en-US" sz="1500" dirty="0"/>
              <a:t>- Admin </a:t>
            </a:r>
            <a:r>
              <a:rPr lang="en-US" sz="1500" dirty="0" err="1"/>
              <a:t>có</a:t>
            </a:r>
            <a:r>
              <a:rPr lang="en-US" sz="1500" dirty="0"/>
              <a:t> </a:t>
            </a:r>
            <a:r>
              <a:rPr lang="en-US" sz="1500" dirty="0" err="1"/>
              <a:t>khả</a:t>
            </a:r>
            <a:r>
              <a:rPr lang="en-US" sz="1500" dirty="0"/>
              <a:t> </a:t>
            </a:r>
            <a:r>
              <a:rPr lang="en-US" sz="1500" dirty="0" err="1"/>
              <a:t>năng</a:t>
            </a:r>
            <a:r>
              <a:rPr lang="en-US" sz="1500" dirty="0"/>
              <a:t> </a:t>
            </a:r>
            <a:r>
              <a:rPr lang="en-US" sz="1500" dirty="0" err="1"/>
              <a:t>quản</a:t>
            </a:r>
            <a:r>
              <a:rPr lang="en-US" sz="1500" dirty="0"/>
              <a:t> </a:t>
            </a:r>
            <a:r>
              <a:rPr lang="en-US" sz="1500" dirty="0" err="1"/>
              <a:t>lý</a:t>
            </a:r>
            <a:r>
              <a:rPr lang="en-US" sz="1500" dirty="0"/>
              <a:t> </a:t>
            </a:r>
            <a:r>
              <a:rPr lang="en-US" sz="1500" dirty="0" err="1"/>
              <a:t>tài</a:t>
            </a:r>
            <a:r>
              <a:rPr lang="en-US" sz="1500" dirty="0"/>
              <a:t> </a:t>
            </a:r>
            <a:r>
              <a:rPr lang="en-US" sz="1500" dirty="0" err="1"/>
              <a:t>khoản</a:t>
            </a:r>
            <a:r>
              <a:rPr lang="en-US" sz="1500" dirty="0"/>
              <a:t> </a:t>
            </a:r>
            <a:r>
              <a:rPr lang="en-US" sz="1500" dirty="0" err="1"/>
              <a:t>và</a:t>
            </a:r>
            <a:r>
              <a:rPr lang="en-US" sz="1500" dirty="0"/>
              <a:t> </a:t>
            </a:r>
            <a:r>
              <a:rPr lang="en-US" sz="1500" dirty="0" err="1"/>
              <a:t>thông</a:t>
            </a:r>
            <a:r>
              <a:rPr lang="en-US" sz="1500" dirty="0"/>
              <a:t> </a:t>
            </a:r>
          </a:p>
          <a:p>
            <a:pPr marL="0" indent="0">
              <a:buNone/>
            </a:pPr>
            <a:r>
              <a:rPr lang="en-US" sz="1500" dirty="0"/>
              <a:t>	tin ng</a:t>
            </a:r>
            <a:r>
              <a:rPr lang="vi-VN" sz="1500" dirty="0"/>
              <a:t>ư</a:t>
            </a:r>
            <a:r>
              <a:rPr lang="en-US" sz="1500" dirty="0" err="1"/>
              <a:t>ời</a:t>
            </a:r>
            <a:r>
              <a:rPr lang="en-US" sz="1500" dirty="0"/>
              <a:t> dung </a:t>
            </a:r>
            <a:r>
              <a:rPr lang="en-US" sz="1500" dirty="0" err="1"/>
              <a:t>đã</a:t>
            </a:r>
            <a:r>
              <a:rPr lang="en-US" sz="1500" dirty="0"/>
              <a:t> </a:t>
            </a:r>
            <a:r>
              <a:rPr lang="en-US" sz="1500" dirty="0" err="1"/>
              <a:t>cung</a:t>
            </a:r>
            <a:r>
              <a:rPr lang="en-US" sz="1500" dirty="0"/>
              <a:t> </a:t>
            </a:r>
            <a:r>
              <a:rPr lang="en-US" sz="1500" dirty="0" err="1"/>
              <a:t>cấp</a:t>
            </a:r>
            <a:r>
              <a:rPr lang="en-US" sz="1500" dirty="0"/>
              <a:t> bao </a:t>
            </a:r>
            <a:r>
              <a:rPr lang="en-US" sz="1500" dirty="0" err="1"/>
              <a:t>gồm</a:t>
            </a:r>
            <a:r>
              <a:rPr lang="en-US" sz="1500" dirty="0"/>
              <a:t> </a:t>
            </a:r>
            <a:r>
              <a:rPr lang="en-US" sz="1500" dirty="0" err="1"/>
              <a:t>cả</a:t>
            </a:r>
            <a:r>
              <a:rPr lang="en-US" sz="1500" dirty="0"/>
              <a:t> </a:t>
            </a:r>
            <a:r>
              <a:rPr lang="en-US" sz="1500" dirty="0" err="1"/>
              <a:t>những</a:t>
            </a:r>
            <a:r>
              <a:rPr lang="en-US" sz="1500" dirty="0"/>
              <a:t> </a:t>
            </a:r>
          </a:p>
          <a:p>
            <a:pPr marL="0" indent="0">
              <a:buNone/>
            </a:pPr>
            <a:r>
              <a:rPr lang="en-US" sz="1500" dirty="0"/>
              <a:t>	</a:t>
            </a:r>
            <a:r>
              <a:rPr lang="en-US" sz="1500" dirty="0" err="1"/>
              <a:t>bài</a:t>
            </a:r>
            <a:r>
              <a:rPr lang="en-US" sz="1500" dirty="0"/>
              <a:t> </a:t>
            </a:r>
            <a:r>
              <a:rPr lang="en-US" sz="1500" dirty="0" err="1"/>
              <a:t>viết</a:t>
            </a:r>
            <a:r>
              <a:rPr lang="en-US" sz="1500" dirty="0"/>
              <a:t>, Admin </a:t>
            </a:r>
            <a:r>
              <a:rPr lang="en-US" sz="1500" dirty="0" err="1"/>
              <a:t>cũng</a:t>
            </a:r>
            <a:r>
              <a:rPr lang="en-US" sz="1500" dirty="0"/>
              <a:t> </a:t>
            </a:r>
            <a:r>
              <a:rPr lang="en-US" sz="1500" dirty="0" err="1"/>
              <a:t>có</a:t>
            </a:r>
            <a:r>
              <a:rPr lang="en-US" sz="1500" dirty="0"/>
              <a:t> </a:t>
            </a:r>
            <a:r>
              <a:rPr lang="en-US" sz="1500" dirty="0" err="1"/>
              <a:t>thể</a:t>
            </a:r>
            <a:r>
              <a:rPr lang="en-US" sz="1500" dirty="0"/>
              <a:t> </a:t>
            </a:r>
            <a:r>
              <a:rPr lang="en-US" sz="1500" dirty="0" err="1"/>
              <a:t>xoá</a:t>
            </a:r>
            <a:r>
              <a:rPr lang="en-US" sz="1500" dirty="0"/>
              <a:t> </a:t>
            </a:r>
            <a:r>
              <a:rPr lang="en-US" sz="1500" dirty="0" err="1"/>
              <a:t>bất</a:t>
            </a:r>
            <a:r>
              <a:rPr lang="en-US" sz="1500" dirty="0"/>
              <a:t> </a:t>
            </a:r>
            <a:r>
              <a:rPr lang="en-US" sz="1500" dirty="0" err="1"/>
              <a:t>kì</a:t>
            </a:r>
            <a:r>
              <a:rPr lang="en-US" sz="1500" dirty="0"/>
              <a:t> </a:t>
            </a:r>
            <a:r>
              <a:rPr lang="en-US" sz="1500" dirty="0" err="1"/>
              <a:t>tài</a:t>
            </a:r>
            <a:r>
              <a:rPr lang="en-US" sz="1500" dirty="0"/>
              <a:t> </a:t>
            </a:r>
            <a:r>
              <a:rPr lang="en-US" sz="1500" dirty="0" err="1"/>
              <a:t>khoản</a:t>
            </a:r>
            <a:r>
              <a:rPr lang="en-US" sz="1500" dirty="0"/>
              <a:t> </a:t>
            </a:r>
          </a:p>
          <a:p>
            <a:pPr marL="0" indent="0">
              <a:buNone/>
            </a:pPr>
            <a:r>
              <a:rPr lang="en-US" sz="1500" dirty="0"/>
              <a:t>	</a:t>
            </a:r>
            <a:r>
              <a:rPr lang="en-US" sz="1500" dirty="0" err="1"/>
              <a:t>cá</a:t>
            </a:r>
            <a:r>
              <a:rPr lang="en-US" sz="1500" dirty="0"/>
              <a:t> </a:t>
            </a:r>
            <a:r>
              <a:rPr lang="en-US" sz="1500" dirty="0" err="1"/>
              <a:t>nhân</a:t>
            </a:r>
            <a:r>
              <a:rPr lang="en-US" sz="1500" dirty="0"/>
              <a:t> </a:t>
            </a:r>
            <a:r>
              <a:rPr lang="en-US" sz="1500" dirty="0" err="1"/>
              <a:t>nào</a:t>
            </a:r>
            <a:r>
              <a:rPr lang="en-US" sz="1500" dirty="0"/>
              <a:t>.</a:t>
            </a:r>
          </a:p>
        </p:txBody>
      </p:sp>
      <p:pic>
        <p:nvPicPr>
          <p:cNvPr id="7" name="Picture 6">
            <a:extLst>
              <a:ext uri="{FF2B5EF4-FFF2-40B4-BE49-F238E27FC236}">
                <a16:creationId xmlns:a16="http://schemas.microsoft.com/office/drawing/2014/main" id="{EE9AE14C-09CC-4CF9-8B9D-B671286C6698}"/>
              </a:ext>
            </a:extLst>
          </p:cNvPr>
          <p:cNvPicPr>
            <a:picLocks noChangeAspect="1"/>
          </p:cNvPicPr>
          <p:nvPr/>
        </p:nvPicPr>
        <p:blipFill>
          <a:blip r:embed="rId2"/>
          <a:stretch>
            <a:fillRect/>
          </a:stretch>
        </p:blipFill>
        <p:spPr>
          <a:xfrm>
            <a:off x="5679794" y="1825625"/>
            <a:ext cx="5389743" cy="2750384"/>
          </a:xfrm>
          <a:prstGeom prst="rect">
            <a:avLst/>
          </a:prstGeom>
        </p:spPr>
      </p:pic>
    </p:spTree>
    <p:extLst>
      <p:ext uri="{BB962C8B-B14F-4D97-AF65-F5344CB8AC3E}">
        <p14:creationId xmlns:p14="http://schemas.microsoft.com/office/powerpoint/2010/main" val="16824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CD55F9B-E0D6-4549-B721-6269DD4C6149}"/>
              </a:ext>
            </a:extLst>
          </p:cNvPr>
          <p:cNvSpPr>
            <a:spLocks noGrp="1"/>
          </p:cNvSpPr>
          <p:nvPr>
            <p:ph idx="1"/>
          </p:nvPr>
        </p:nvSpPr>
        <p:spPr>
          <a:xfrm>
            <a:off x="421993" y="762944"/>
            <a:ext cx="11378709" cy="5539002"/>
          </a:xfrm>
        </p:spPr>
        <p:txBody>
          <a:bodyPr>
            <a:normAutofit/>
          </a:bodyPr>
          <a:lstStyle/>
          <a:p>
            <a:pPr marL="0" indent="0">
              <a:buNone/>
            </a:pPr>
            <a:r>
              <a:rPr lang="en-US" sz="1500" b="1" dirty="0"/>
              <a:t>5.2 </a:t>
            </a:r>
            <a:r>
              <a:rPr lang="en-US" sz="1500" b="1" dirty="0" err="1"/>
              <a:t>Quản</a:t>
            </a:r>
            <a:r>
              <a:rPr lang="en-US" sz="1500" b="1" dirty="0"/>
              <a:t> </a:t>
            </a:r>
            <a:r>
              <a:rPr lang="en-US" sz="1500" b="1" dirty="0" err="1"/>
              <a:t>lý</a:t>
            </a:r>
            <a:r>
              <a:rPr lang="en-US" sz="1500" b="1" dirty="0"/>
              <a:t> </a:t>
            </a:r>
            <a:r>
              <a:rPr lang="en-US" sz="1500" b="1" dirty="0" err="1"/>
              <a:t>bài</a:t>
            </a:r>
            <a:r>
              <a:rPr lang="en-US" sz="1500" b="1" dirty="0"/>
              <a:t> </a:t>
            </a:r>
            <a:r>
              <a:rPr lang="en-US" sz="1500" b="1" dirty="0" err="1"/>
              <a:t>viết</a:t>
            </a:r>
            <a:r>
              <a:rPr lang="en-US" sz="1500" b="1" dirty="0"/>
              <a:t>:</a:t>
            </a:r>
          </a:p>
          <a:p>
            <a:pPr marL="0" indent="0">
              <a:buNone/>
            </a:pPr>
            <a:r>
              <a:rPr lang="en-US" sz="1500" b="1" dirty="0"/>
              <a:t>	 </a:t>
            </a:r>
            <a:r>
              <a:rPr lang="en-US" sz="1500" dirty="0"/>
              <a:t>- Admin </a:t>
            </a:r>
            <a:r>
              <a:rPr lang="en-US" sz="1500" dirty="0" err="1"/>
              <a:t>có</a:t>
            </a:r>
            <a:r>
              <a:rPr lang="en-US" sz="1500" dirty="0"/>
              <a:t> </a:t>
            </a:r>
            <a:r>
              <a:rPr lang="en-US" sz="1500" dirty="0" err="1"/>
              <a:t>thể</a:t>
            </a:r>
            <a:r>
              <a:rPr lang="en-US" sz="1500" dirty="0"/>
              <a:t> </a:t>
            </a:r>
            <a:r>
              <a:rPr lang="en-US" sz="1500" dirty="0" err="1"/>
              <a:t>quan</a:t>
            </a:r>
            <a:r>
              <a:rPr lang="en-US" sz="1500" dirty="0"/>
              <a:t> </a:t>
            </a:r>
            <a:r>
              <a:rPr lang="en-US" sz="1500" dirty="0" err="1"/>
              <a:t>lý</a:t>
            </a:r>
            <a:r>
              <a:rPr lang="en-US" sz="1500" dirty="0"/>
              <a:t> </a:t>
            </a:r>
            <a:r>
              <a:rPr lang="en-US" sz="1500" dirty="0" err="1"/>
              <a:t>tất</a:t>
            </a:r>
            <a:r>
              <a:rPr lang="en-US" sz="1500" dirty="0"/>
              <a:t> </a:t>
            </a:r>
            <a:r>
              <a:rPr lang="en-US" sz="1500" dirty="0" err="1"/>
              <a:t>cả</a:t>
            </a:r>
            <a:r>
              <a:rPr lang="en-US" sz="1500" dirty="0"/>
              <a:t> </a:t>
            </a:r>
            <a:r>
              <a:rPr lang="en-US" sz="1500" dirty="0" err="1"/>
              <a:t>các</a:t>
            </a:r>
            <a:r>
              <a:rPr lang="en-US" sz="1500" dirty="0"/>
              <a:t> </a:t>
            </a:r>
            <a:r>
              <a:rPr lang="en-US" sz="1500" dirty="0" err="1"/>
              <a:t>bài</a:t>
            </a:r>
            <a:r>
              <a:rPr lang="en-US" sz="1500" dirty="0"/>
              <a:t> </a:t>
            </a:r>
            <a:r>
              <a:rPr lang="en-US" sz="1500" dirty="0" err="1"/>
              <a:t>viết</a:t>
            </a:r>
            <a:r>
              <a:rPr lang="en-US" sz="1500" dirty="0"/>
              <a:t> </a:t>
            </a:r>
            <a:r>
              <a:rPr lang="en-US" sz="1500" dirty="0" err="1"/>
              <a:t>mà</a:t>
            </a:r>
            <a:r>
              <a:rPr lang="en-US" sz="1500" dirty="0"/>
              <a:t> ng</a:t>
            </a:r>
            <a:r>
              <a:rPr lang="vi-VN" sz="1500" dirty="0"/>
              <a:t>ư</a:t>
            </a:r>
            <a:r>
              <a:rPr lang="en-US" sz="1500" dirty="0" err="1"/>
              <a:t>ời</a:t>
            </a:r>
            <a:r>
              <a:rPr lang="en-US" sz="1500" dirty="0"/>
              <a:t> dung </a:t>
            </a:r>
            <a:r>
              <a:rPr lang="en-US" sz="1500" dirty="0" err="1"/>
              <a:t>đã</a:t>
            </a:r>
            <a:r>
              <a:rPr lang="en-US" sz="1500" dirty="0"/>
              <a:t> </a:t>
            </a:r>
            <a:r>
              <a:rPr lang="en-US" sz="1500" dirty="0" err="1"/>
              <a:t>viết</a:t>
            </a:r>
            <a:r>
              <a:rPr lang="en-US" sz="1500" dirty="0"/>
              <a:t> bao </a:t>
            </a:r>
            <a:r>
              <a:rPr lang="en-US" sz="1500" dirty="0" err="1"/>
              <a:t>gồm</a:t>
            </a:r>
            <a:r>
              <a:rPr lang="en-US" sz="1500" dirty="0"/>
              <a:t> </a:t>
            </a:r>
            <a:r>
              <a:rPr lang="en-US" sz="1500" dirty="0" err="1"/>
              <a:t>các</a:t>
            </a:r>
            <a:r>
              <a:rPr lang="en-US" sz="1500" dirty="0"/>
              <a:t> </a:t>
            </a:r>
            <a:r>
              <a:rPr lang="en-US" sz="1500" dirty="0" err="1"/>
              <a:t>thông</a:t>
            </a:r>
            <a:r>
              <a:rPr lang="en-US" sz="1500" dirty="0"/>
              <a:t> tin c</a:t>
            </a:r>
            <a:r>
              <a:rPr lang="vi-VN" sz="1500" dirty="0"/>
              <a:t>ơ</a:t>
            </a:r>
            <a:r>
              <a:rPr lang="en-US" sz="1500" dirty="0"/>
              <a:t> </a:t>
            </a:r>
            <a:r>
              <a:rPr lang="en-US" sz="1500" dirty="0" err="1"/>
              <a:t>bản</a:t>
            </a:r>
            <a:r>
              <a:rPr lang="en-US" sz="1500" dirty="0"/>
              <a:t> </a:t>
            </a:r>
            <a:r>
              <a:rPr lang="en-US" sz="1500" dirty="0" err="1"/>
              <a:t>và</a:t>
            </a:r>
            <a:r>
              <a:rPr lang="en-US" sz="1500" dirty="0"/>
              <a:t> </a:t>
            </a:r>
            <a:r>
              <a:rPr lang="en-US" sz="1500" dirty="0" err="1"/>
              <a:t>xoá</a:t>
            </a:r>
            <a:r>
              <a:rPr lang="en-US" sz="1500" dirty="0"/>
              <a:t> </a:t>
            </a:r>
            <a:r>
              <a:rPr lang="en-US" sz="1500" dirty="0" err="1"/>
              <a:t>bất</a:t>
            </a:r>
            <a:r>
              <a:rPr lang="en-US" sz="1500" dirty="0"/>
              <a:t> </a:t>
            </a:r>
            <a:r>
              <a:rPr lang="en-US" sz="1500" dirty="0" err="1"/>
              <a:t>kì</a:t>
            </a:r>
            <a:r>
              <a:rPr lang="en-US" sz="1500" dirty="0"/>
              <a:t> </a:t>
            </a:r>
            <a:r>
              <a:rPr lang="en-US" sz="1500" dirty="0" err="1"/>
              <a:t>bài</a:t>
            </a:r>
            <a:r>
              <a:rPr lang="en-US" sz="1500" dirty="0"/>
              <a:t> </a:t>
            </a:r>
            <a:r>
              <a:rPr lang="en-US" sz="1500" dirty="0" err="1"/>
              <a:t>viết</a:t>
            </a:r>
            <a:r>
              <a:rPr lang="en-US" sz="1500" dirty="0"/>
              <a:t> </a:t>
            </a:r>
            <a:r>
              <a:rPr lang="en-US" sz="1500" dirty="0" err="1"/>
              <a:t>nào</a:t>
            </a:r>
            <a:r>
              <a:rPr lang="en-US" sz="1500" dirty="0"/>
              <a:t> </a:t>
            </a:r>
            <a:r>
              <a:rPr lang="en-US" sz="1500" dirty="0" err="1"/>
              <a:t>chống</a:t>
            </a:r>
            <a:r>
              <a:rPr lang="en-US" sz="1500" dirty="0"/>
              <a:t> 	tr</a:t>
            </a:r>
            <a:r>
              <a:rPr lang="vi-VN" sz="1500" dirty="0"/>
              <a:t>ư</a:t>
            </a:r>
            <a:r>
              <a:rPr lang="en-US" sz="1500" dirty="0" err="1"/>
              <a:t>ờng</a:t>
            </a:r>
            <a:r>
              <a:rPr lang="en-US" sz="1500" dirty="0"/>
              <a:t> </a:t>
            </a:r>
            <a:r>
              <a:rPr lang="en-US" sz="1500" dirty="0" err="1"/>
              <a:t>hợp</a:t>
            </a:r>
            <a:r>
              <a:rPr lang="en-US" sz="1500" dirty="0"/>
              <a:t> </a:t>
            </a:r>
            <a:r>
              <a:rPr lang="en-US" sz="1500" dirty="0" err="1"/>
              <a:t>bài</a:t>
            </a:r>
            <a:r>
              <a:rPr lang="en-US" sz="1500" dirty="0"/>
              <a:t> </a:t>
            </a:r>
            <a:r>
              <a:rPr lang="en-US" sz="1500" dirty="0" err="1"/>
              <a:t>viết</a:t>
            </a:r>
            <a:r>
              <a:rPr lang="en-US" sz="1500" dirty="0"/>
              <a:t> </a:t>
            </a:r>
            <a:r>
              <a:rPr lang="en-US" sz="1500" dirty="0" err="1"/>
              <a:t>có</a:t>
            </a:r>
            <a:r>
              <a:rPr lang="en-US" sz="1500" dirty="0"/>
              <a:t> </a:t>
            </a:r>
            <a:r>
              <a:rPr lang="en-US" sz="1500" dirty="0" err="1"/>
              <a:t>nội</a:t>
            </a:r>
            <a:r>
              <a:rPr lang="en-US" sz="1500" dirty="0"/>
              <a:t> dung </a:t>
            </a:r>
            <a:r>
              <a:rPr lang="en-US" sz="1500" dirty="0" err="1"/>
              <a:t>không</a:t>
            </a:r>
            <a:r>
              <a:rPr lang="en-US" sz="1500" dirty="0"/>
              <a:t> </a:t>
            </a:r>
            <a:r>
              <a:rPr lang="en-US" sz="1500" dirty="0" err="1"/>
              <a:t>tốt</a:t>
            </a:r>
            <a:r>
              <a:rPr lang="en-US" sz="1500" dirty="0"/>
              <a:t>.</a:t>
            </a:r>
          </a:p>
          <a:p>
            <a:pPr marL="0" indent="0">
              <a:buNone/>
            </a:pPr>
            <a:r>
              <a:rPr lang="en-US" sz="1500" b="1" dirty="0"/>
              <a:t>5.3 </a:t>
            </a:r>
            <a:r>
              <a:rPr lang="en-US" sz="1500" b="1" dirty="0" err="1"/>
              <a:t>Đăng</a:t>
            </a:r>
            <a:r>
              <a:rPr lang="en-US" sz="1500" b="1" dirty="0"/>
              <a:t> </a:t>
            </a:r>
            <a:r>
              <a:rPr lang="en-US" sz="1500" b="1" dirty="0" err="1"/>
              <a:t>xuất</a:t>
            </a:r>
            <a:r>
              <a:rPr lang="en-US" sz="1500" b="1" dirty="0"/>
              <a:t> admin :</a:t>
            </a:r>
          </a:p>
          <a:p>
            <a:pPr marL="0" indent="0">
              <a:buNone/>
            </a:pPr>
            <a:r>
              <a:rPr lang="en-US" sz="1500" dirty="0"/>
              <a:t>	- Sau </a:t>
            </a:r>
            <a:r>
              <a:rPr lang="en-US" sz="1500" dirty="0" err="1"/>
              <a:t>khi</a:t>
            </a:r>
            <a:r>
              <a:rPr lang="en-US" sz="1500" dirty="0"/>
              <a:t> </a:t>
            </a:r>
            <a:r>
              <a:rPr lang="en-US" sz="1500" dirty="0" err="1"/>
              <a:t>đã</a:t>
            </a:r>
            <a:r>
              <a:rPr lang="en-US" sz="1500" dirty="0"/>
              <a:t> </a:t>
            </a:r>
            <a:r>
              <a:rPr lang="en-US" sz="1500" dirty="0" err="1"/>
              <a:t>hoàn</a:t>
            </a:r>
            <a:r>
              <a:rPr lang="en-US" sz="1500" dirty="0"/>
              <a:t> </a:t>
            </a:r>
            <a:r>
              <a:rPr lang="en-US" sz="1500" dirty="0" err="1"/>
              <a:t>thành</a:t>
            </a:r>
            <a:r>
              <a:rPr lang="en-US" sz="1500" dirty="0"/>
              <a:t> </a:t>
            </a:r>
            <a:r>
              <a:rPr lang="en-US" sz="1500" dirty="0" err="1"/>
              <a:t>công</a:t>
            </a:r>
            <a:r>
              <a:rPr lang="en-US" sz="1500" dirty="0"/>
              <a:t> </a:t>
            </a:r>
            <a:r>
              <a:rPr lang="en-US" sz="1500" dirty="0" err="1"/>
              <a:t>việc</a:t>
            </a:r>
            <a:r>
              <a:rPr lang="en-US" sz="1500" dirty="0"/>
              <a:t> admin </a:t>
            </a:r>
            <a:r>
              <a:rPr lang="en-US" sz="1500" dirty="0" err="1"/>
              <a:t>có</a:t>
            </a:r>
            <a:r>
              <a:rPr lang="en-US" sz="1500" dirty="0"/>
              <a:t> </a:t>
            </a:r>
            <a:r>
              <a:rPr lang="en-US" sz="1500" dirty="0" err="1"/>
              <a:t>chức</a:t>
            </a:r>
            <a:r>
              <a:rPr lang="en-US" sz="1500" dirty="0"/>
              <a:t> </a:t>
            </a:r>
            <a:r>
              <a:rPr lang="en-US" sz="1500" dirty="0" err="1"/>
              <a:t>năng</a:t>
            </a:r>
            <a:r>
              <a:rPr lang="en-US" sz="1500" dirty="0"/>
              <a:t> </a:t>
            </a:r>
            <a:r>
              <a:rPr lang="en-US" sz="1500" dirty="0" err="1"/>
              <a:t>đăng</a:t>
            </a:r>
            <a:r>
              <a:rPr lang="en-US" sz="1500" dirty="0"/>
              <a:t> </a:t>
            </a:r>
            <a:r>
              <a:rPr lang="en-US" sz="1500" dirty="0" err="1"/>
              <a:t>xuất</a:t>
            </a:r>
            <a:r>
              <a:rPr lang="en-US" sz="1500" dirty="0"/>
              <a:t> ra </a:t>
            </a:r>
            <a:r>
              <a:rPr lang="en-US" sz="1500" dirty="0" err="1"/>
              <a:t>môi</a:t>
            </a:r>
            <a:r>
              <a:rPr lang="en-US" sz="1500" dirty="0"/>
              <a:t> tr</a:t>
            </a:r>
            <a:r>
              <a:rPr lang="vi-VN" sz="1500" dirty="0"/>
              <a:t>ư</a:t>
            </a:r>
            <a:r>
              <a:rPr lang="en-US" sz="1500" dirty="0" err="1"/>
              <a:t>ờng</a:t>
            </a:r>
            <a:r>
              <a:rPr lang="en-US" sz="1500" dirty="0"/>
              <a:t> </a:t>
            </a:r>
            <a:r>
              <a:rPr lang="en-US" sz="1500" dirty="0" err="1"/>
              <a:t>quản</a:t>
            </a:r>
            <a:r>
              <a:rPr lang="en-US" sz="1500" dirty="0"/>
              <a:t> </a:t>
            </a:r>
            <a:r>
              <a:rPr lang="en-US" sz="1500" dirty="0" err="1"/>
              <a:t>lý</a:t>
            </a:r>
            <a:r>
              <a:rPr lang="en-US" sz="1500" dirty="0"/>
              <a:t>.</a:t>
            </a:r>
          </a:p>
        </p:txBody>
      </p:sp>
      <p:pic>
        <p:nvPicPr>
          <p:cNvPr id="2" name="Picture 1">
            <a:extLst>
              <a:ext uri="{FF2B5EF4-FFF2-40B4-BE49-F238E27FC236}">
                <a16:creationId xmlns:a16="http://schemas.microsoft.com/office/drawing/2014/main" id="{7ACA631E-4D99-4AE8-9EE5-C3974407A2DA}"/>
              </a:ext>
            </a:extLst>
          </p:cNvPr>
          <p:cNvPicPr>
            <a:picLocks noChangeAspect="1"/>
          </p:cNvPicPr>
          <p:nvPr/>
        </p:nvPicPr>
        <p:blipFill>
          <a:blip r:embed="rId2"/>
          <a:stretch>
            <a:fillRect/>
          </a:stretch>
        </p:blipFill>
        <p:spPr>
          <a:xfrm>
            <a:off x="1884036" y="2962580"/>
            <a:ext cx="7923690" cy="2969637"/>
          </a:xfrm>
          <a:prstGeom prst="rect">
            <a:avLst/>
          </a:prstGeom>
        </p:spPr>
      </p:pic>
    </p:spTree>
    <p:extLst>
      <p:ext uri="{BB962C8B-B14F-4D97-AF65-F5344CB8AC3E}">
        <p14:creationId xmlns:p14="http://schemas.microsoft.com/office/powerpoint/2010/main" val="3850954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841</Words>
  <Application>Microsoft Office PowerPoint</Application>
  <PresentationFormat>Màn hình rộng</PresentationFormat>
  <Paragraphs>55</Paragraphs>
  <Slides>12</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12</vt:i4>
      </vt:variant>
    </vt:vector>
  </HeadingPairs>
  <TitlesOfParts>
    <vt:vector size="20" baseType="lpstr">
      <vt:lpstr>Arial</vt:lpstr>
      <vt:lpstr>Calibri</vt:lpstr>
      <vt:lpstr>Calibri (Body)</vt:lpstr>
      <vt:lpstr>Calibri Light</vt:lpstr>
      <vt:lpstr>Open Sans</vt:lpstr>
      <vt:lpstr>SFMono-Regular</vt:lpstr>
      <vt:lpstr>Times New Roman</vt:lpstr>
      <vt:lpstr>Office Theme</vt:lpstr>
      <vt:lpstr>New Feeds</vt:lpstr>
      <vt:lpstr>1. Thành viên</vt:lpstr>
      <vt:lpstr>2. Giới thiệu về đề tài</vt:lpstr>
      <vt:lpstr>3. Cấu trúc điều khiển: </vt:lpstr>
      <vt:lpstr>4. Các chức năng (User) hiện tại:</vt:lpstr>
      <vt:lpstr>       4.2 Xem bài viết (New Feeds)  -  Xem các bài viết 1 cách nhanh gọn, đặt biệt là trực tiếp song  song đó người dùng có thể bình luận, thích, xoá bài viết (của cá  nhân) và xem được cả những người đã thích bài viết đó.   - Riêng về bình luận ta xem được tất cả  bình luận của bài viết đó,  đặc biệt bình luận cá nhận ta có thể xoá.   - my-app của nhóm em khác với các nhóm còn lại là Sử dụng   “REAL TIME” dựa trên nguyên lý mounting rerender của redux.                    </vt:lpstr>
      <vt:lpstr>              4.3 Trang thông tin cá nhân  - Trang thông tin cá nhân bào gôm 2 thành thần “Đăng và xem bài viết (của cá nhân)” +  thông tin đầy đủ của người dùng. Đồng thời cho phép người dung thay đổi những thông   tin cần thiết chẳng hạn như “Tên và Số điện thoại”.  - Tất cả đều sử dụng useSelector để xuất dữ liệu.  </vt:lpstr>
      <vt:lpstr>5. Các chức năng (Admin) hiện tại:</vt:lpstr>
      <vt:lpstr>Bản trình bày PowerPoint</vt:lpstr>
      <vt:lpstr>React State</vt:lpstr>
      <vt:lpstr>Redux</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về app-react</dc:title>
  <dc:creator>Nguyen Hoang Chi Bao</dc:creator>
  <cp:lastModifiedBy>React Max</cp:lastModifiedBy>
  <cp:revision>9</cp:revision>
  <dcterms:created xsi:type="dcterms:W3CDTF">2021-12-13T07:33:52Z</dcterms:created>
  <dcterms:modified xsi:type="dcterms:W3CDTF">2021-12-14T03:36:43Z</dcterms:modified>
</cp:coreProperties>
</file>