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258" r:id="rId3"/>
    <p:sldId id="267" r:id="rId4"/>
    <p:sldId id="324" r:id="rId5"/>
    <p:sldId id="325" r:id="rId6"/>
    <p:sldId id="326" r:id="rId7"/>
    <p:sldId id="305" r:id="rId8"/>
    <p:sldId id="327" r:id="rId9"/>
    <p:sldId id="329" r:id="rId10"/>
    <p:sldId id="328" r:id="rId11"/>
    <p:sldId id="330" r:id="rId12"/>
    <p:sldId id="331" r:id="rId13"/>
    <p:sldId id="332" r:id="rId14"/>
    <p:sldId id="333" r:id="rId15"/>
    <p:sldId id="335" r:id="rId16"/>
    <p:sldId id="334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4" r:id="rId25"/>
    <p:sldId id="345" r:id="rId26"/>
    <p:sldId id="28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85075C-4542-4EA8-A4AE-CBE4AD3A1F79}">
          <p14:sldIdLst>
            <p14:sldId id="257"/>
            <p14:sldId id="258"/>
            <p14:sldId id="267"/>
            <p14:sldId id="324"/>
            <p14:sldId id="325"/>
            <p14:sldId id="326"/>
            <p14:sldId id="305"/>
            <p14:sldId id="327"/>
            <p14:sldId id="329"/>
            <p14:sldId id="328"/>
            <p14:sldId id="330"/>
            <p14:sldId id="331"/>
          </p14:sldIdLst>
        </p14:section>
        <p14:section name="Untitled Section" id="{A2FD51D2-2A6F-4C7F-9CDE-14A7D5967BB7}">
          <p14:sldIdLst>
            <p14:sldId id="332"/>
            <p14:sldId id="333"/>
            <p14:sldId id="335"/>
            <p14:sldId id="334"/>
            <p14:sldId id="336"/>
            <p14:sldId id="337"/>
            <p14:sldId id="338"/>
            <p14:sldId id="339"/>
            <p14:sldId id="340"/>
            <p14:sldId id="341"/>
            <p14:sldId id="342"/>
            <p14:sldId id="344"/>
            <p14:sldId id="34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ynh" initials="H" lastIdx="2" clrIdx="0">
    <p:extLst>
      <p:ext uri="{19B8F6BF-5375-455C-9EA6-DF929625EA0E}">
        <p15:presenceInfo xmlns:p15="http://schemas.microsoft.com/office/powerpoint/2012/main" userId="6079c205853d97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73AD8AD-4FDF-4CD5-953C-F3A0A14E93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64067B-B9B1-40D0-9F1D-BCBDD8B308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48AA4-3F84-4987-BAA8-51D0AAF94BE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7F71F-EB31-4C71-A9D5-74FA8F54F7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2C738-FF9B-4FDC-9B72-8FB85955F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DD6D9-EE8B-4652-A4F3-2B62A7791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809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DB6B1-3D22-4594-83C7-3AA21BF95838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49D82-2617-47AD-8ADD-D5558117F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002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4" descr="Logo moi">
            <a:extLst>
              <a:ext uri="{FF2B5EF4-FFF2-40B4-BE49-F238E27FC236}">
                <a16:creationId xmlns:a16="http://schemas.microsoft.com/office/drawing/2014/main" id="{BA4D6AD0-AC32-4B25-8B7E-337F7A8D2CF5}"/>
              </a:ext>
            </a:extLst>
          </p:cNvPr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42863"/>
            <a:ext cx="123031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EC07AB-BBF8-4FF6-B966-30B64057D8FD}"/>
              </a:ext>
            </a:extLst>
          </p:cNvPr>
          <p:cNvSpPr txBox="1"/>
          <p:nvPr userDrawn="1"/>
        </p:nvSpPr>
        <p:spPr>
          <a:xfrm>
            <a:off x="5804894" y="6345923"/>
            <a:ext cx="582211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kern="120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83535A-C575-4D05-BC73-0C5C839435C5}"/>
              </a:ext>
            </a:extLst>
          </p:cNvPr>
          <p:cNvSpPr txBox="1"/>
          <p:nvPr userDrawn="1"/>
        </p:nvSpPr>
        <p:spPr>
          <a:xfrm>
            <a:off x="3777416" y="9307"/>
            <a:ext cx="4637167" cy="866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0" kern="120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Trường ĐH Khoa Học Tự Nhiên Tp. Hồ Chí Minh</a:t>
            </a:r>
          </a:p>
          <a:p>
            <a:pPr algn="ctr">
              <a:lnSpc>
                <a:spcPct val="150000"/>
              </a:lnSpc>
            </a:pPr>
            <a:r>
              <a:rPr lang="en-US" sz="2000" b="1" kern="120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TRUNG TÂM TIN HỌC</a:t>
            </a:r>
          </a:p>
        </p:txBody>
      </p:sp>
      <p:sp>
        <p:nvSpPr>
          <p:cNvPr id="13" name="Line 55">
            <a:extLst>
              <a:ext uri="{FF2B5EF4-FFF2-40B4-BE49-F238E27FC236}">
                <a16:creationId xmlns:a16="http://schemas.microsoft.com/office/drawing/2014/main" id="{6A1A8846-A17A-46FF-B1D1-B2B9AE73768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0241540" y="2869190"/>
            <a:ext cx="0" cy="115093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56">
            <a:extLst>
              <a:ext uri="{FF2B5EF4-FFF2-40B4-BE49-F238E27FC236}">
                <a16:creationId xmlns:a16="http://schemas.microsoft.com/office/drawing/2014/main" id="{F872BF40-BC72-474F-AEEE-157302559B20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331152" y="4020127"/>
            <a:ext cx="6910388" cy="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8882C6AE-8448-4648-B5E1-9079CBEABC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08" y="6320180"/>
            <a:ext cx="25447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50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87AE8-EFC8-41FA-8ED0-3E6BB32F5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430" y="247680"/>
            <a:ext cx="9522203" cy="515718"/>
          </a:xfrm>
          <a:prstGeom prst="rect">
            <a:avLst/>
          </a:prstGeom>
        </p:spPr>
        <p:txBody>
          <a:bodyPr/>
          <a:lstStyle>
            <a:lvl1pPr>
              <a:defRPr lang="en-US" sz="2800" b="1" kern="1200" smtClean="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54" descr="Logo moi">
            <a:extLst>
              <a:ext uri="{FF2B5EF4-FFF2-40B4-BE49-F238E27FC236}">
                <a16:creationId xmlns:a16="http://schemas.microsoft.com/office/drawing/2014/main" id="{9FCF7030-EF09-42EA-BDFE-0DD1140C65D4}"/>
              </a:ext>
            </a:extLst>
          </p:cNvPr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42863"/>
            <a:ext cx="123031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FFA5D1-D1F1-48B2-A719-AE304179D4B5}"/>
              </a:ext>
            </a:extLst>
          </p:cNvPr>
          <p:cNvSpPr txBox="1"/>
          <p:nvPr userDrawn="1"/>
        </p:nvSpPr>
        <p:spPr>
          <a:xfrm>
            <a:off x="4766982" y="6345923"/>
            <a:ext cx="2658035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kern="120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Lập trình viên .NET – Module 1</a:t>
            </a:r>
          </a:p>
        </p:txBody>
      </p:sp>
      <p:pic>
        <p:nvPicPr>
          <p:cNvPr id="8" name="Picture 75" descr="Logo T3H">
            <a:extLst>
              <a:ext uri="{FF2B5EF4-FFF2-40B4-BE49-F238E27FC236}">
                <a16:creationId xmlns:a16="http://schemas.microsoft.com/office/drawing/2014/main" id="{91BDCD7B-680E-4B04-BC5B-AB22B3D3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13" y="6324149"/>
            <a:ext cx="42068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516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D6CFEDE-A1E5-4DB8-8261-5B44411DB923}"/>
              </a:ext>
            </a:extLst>
          </p:cNvPr>
          <p:cNvSpPr txBox="1"/>
          <p:nvPr userDrawn="1"/>
        </p:nvSpPr>
        <p:spPr>
          <a:xfrm>
            <a:off x="11617355" y="6345923"/>
            <a:ext cx="402674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fld id="{466C94E2-A68D-45FE-83D7-35AC1173755E}" type="slidenum">
              <a:rPr lang="en-US" sz="1400" b="0" kern="1200" smtClean="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lang="en-US" sz="1400" b="1" kern="1200">
              <a:solidFill>
                <a:srgbClr val="33339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CB13A511-BDF1-4920-B2F7-8F48737ABC7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1556" y="86191"/>
            <a:ext cx="96837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Line 40">
            <a:extLst>
              <a:ext uri="{FF2B5EF4-FFF2-40B4-BE49-F238E27FC236}">
                <a16:creationId xmlns:a16="http://schemas.microsoft.com/office/drawing/2014/main" id="{D20FBBBE-0416-4B93-B32D-EED832966B2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384183" y="926678"/>
            <a:ext cx="9420837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2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4B9E97-9583-4572-A799-5881ACE504F1}"/>
              </a:ext>
            </a:extLst>
          </p:cNvPr>
          <p:cNvSpPr txBox="1"/>
          <p:nvPr/>
        </p:nvSpPr>
        <p:spPr>
          <a:xfrm>
            <a:off x="1159934" y="3044279"/>
            <a:ext cx="8974666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400" b="1">
                <a:solidFill>
                  <a:srgbClr val="FF66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Bài 4: Phương thức (Method)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6900E4-AE18-451A-993A-E4E7D2861650}"/>
              </a:ext>
            </a:extLst>
          </p:cNvPr>
          <p:cNvSpPr txBox="1"/>
          <p:nvPr/>
        </p:nvSpPr>
        <p:spPr>
          <a:xfrm>
            <a:off x="1322337" y="4180573"/>
            <a:ext cx="8947729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Huỳnh Mậu Quý – Phòng Dự Án</a:t>
            </a:r>
          </a:p>
        </p:txBody>
      </p:sp>
    </p:spTree>
    <p:extLst>
      <p:ext uri="{BB962C8B-B14F-4D97-AF65-F5344CB8AC3E}">
        <p14:creationId xmlns:p14="http://schemas.microsoft.com/office/powerpoint/2010/main" val="2710272936"/>
      </p:ext>
    </p:extLst>
  </p:cSld>
  <p:clrMapOvr>
    <a:masterClrMapping/>
  </p:clrMapOvr>
  <p:transition spd="med">
    <p:pull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Phân loại phương thức</a:t>
            </a: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411903" cy="4609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 thức có giá trị trả về</a:t>
            </a:r>
          </a:p>
          <a:p>
            <a:pPr lvl="1" algn="just">
              <a:lnSpc>
                <a:spcPct val="150000"/>
              </a:lnSpc>
              <a:spcAft>
                <a:spcPts val="800"/>
              </a:spcAft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&lt;phạm vi&gt; &lt;kiểu dữ liệu&gt; &lt;Tên phương thức&gt;(Tham số nếu có)</a:t>
            </a:r>
          </a:p>
          <a:p>
            <a:pPr lvl="1" algn="just">
              <a:lnSpc>
                <a:spcPct val="150000"/>
              </a:lnSpc>
              <a:spcAft>
                <a:spcPts val="800"/>
              </a:spcAft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 algn="just">
              <a:lnSpc>
                <a:spcPct val="150000"/>
              </a:lnSpc>
              <a:spcAft>
                <a:spcPts val="800"/>
              </a:spcAft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Các lệnh thực thi</a:t>
            </a:r>
          </a:p>
          <a:p>
            <a:pPr lvl="1" algn="just">
              <a:lnSpc>
                <a:spcPct val="150000"/>
              </a:lnSpc>
              <a:spcAft>
                <a:spcPts val="800"/>
              </a:spcAft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return &lt;giá trị trả về&gt;;</a:t>
            </a:r>
          </a:p>
          <a:p>
            <a:pPr lvl="1" algn="just">
              <a:lnSpc>
                <a:spcPct val="150000"/>
              </a:lnSpc>
              <a:spcAft>
                <a:spcPts val="800"/>
              </a:spcAft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800100" lvl="1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Mặc định phương thức sẽ kết thúc khi thực hiện đến cuối.</a:t>
            </a:r>
          </a:p>
        </p:txBody>
      </p:sp>
    </p:spTree>
    <p:extLst>
      <p:ext uri="{BB962C8B-B14F-4D97-AF65-F5344CB8AC3E}">
        <p14:creationId xmlns:p14="http://schemas.microsoft.com/office/powerpoint/2010/main" val="1758390126"/>
      </p:ext>
    </p:extLst>
  </p:cSld>
  <p:clrMapOvr>
    <a:masterClrMapping/>
  </p:clrMapOvr>
  <p:transition spd="med">
    <p:pull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Phân loại phương thức</a:t>
            </a: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411903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 thức có giá trị trả về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232839-2AD6-4F2F-9704-97935EED5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888" y="2259367"/>
            <a:ext cx="2742009" cy="14746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65A32B-2127-41A0-A696-5772DFD51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443" y="2121371"/>
            <a:ext cx="3428439" cy="39061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D0E0A3-ED6B-4033-9939-E2F733D22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6217" y="4329430"/>
            <a:ext cx="39433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78745"/>
      </p:ext>
    </p:extLst>
  </p:cSld>
  <p:clrMapOvr>
    <a:masterClrMapping/>
  </p:clrMapOvr>
  <p:transition spd="med">
    <p:pull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Phân loại phương thức</a:t>
            </a: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411903" cy="2434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tập</a:t>
            </a:r>
          </a:p>
          <a:p>
            <a:pPr marL="914400" lvl="1" indent="-4572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 biểu thức y=ax+b. Nhập vào lần lượt các giá trị y, a và b. Viết phương thức tính toán giá trị x và hiển thị kết quả tính toán ra màn hình.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CCF894-2528-44B3-9802-2530061AC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93" y="4191643"/>
            <a:ext cx="41052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1018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FED6-1F93-49E8-87BE-A48646E7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Nội dung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1B10A-C45B-4D2B-A757-54D07EDEFBDF}"/>
              </a:ext>
            </a:extLst>
          </p:cNvPr>
          <p:cNvSpPr txBox="1"/>
          <p:nvPr/>
        </p:nvSpPr>
        <p:spPr>
          <a:xfrm>
            <a:off x="1425430" y="1210734"/>
            <a:ext cx="5876930" cy="3952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 niệm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loại phương thức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32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 số của phương thức</a:t>
            </a:r>
            <a:endParaRPr lang="en-US" sz="3200" b="1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 thức cục bộ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 Tuple</a:t>
            </a:r>
          </a:p>
        </p:txBody>
      </p:sp>
    </p:spTree>
    <p:extLst>
      <p:ext uri="{BB962C8B-B14F-4D97-AF65-F5344CB8AC3E}">
        <p14:creationId xmlns:p14="http://schemas.microsoft.com/office/powerpoint/2010/main" val="1956396695"/>
      </p:ext>
    </p:extLst>
  </p:cSld>
  <p:clrMapOvr>
    <a:masterClrMapping/>
  </p:clrMapOvr>
  <p:transition spd="med">
    <p:pull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Tham số của phương thức</a:t>
            </a: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411903" cy="471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 số là gì?</a:t>
            </a:r>
          </a:p>
          <a:p>
            <a:pPr marL="914400" lvl="1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 trị được truyền vào phương thức để thực hiện một xử lý tính toán nào đó</a:t>
            </a:r>
          </a:p>
          <a:p>
            <a:pPr marL="914400" lvl="1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loại tham số:</a:t>
            </a:r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Truyền theo giá trị</a:t>
            </a:r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Truyền theo địa chỉ</a:t>
            </a:r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 số đầu ra (out)</a:t>
            </a:r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 số tùy chọn</a:t>
            </a:r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 số kiểu params</a:t>
            </a:r>
          </a:p>
        </p:txBody>
      </p:sp>
    </p:spTree>
    <p:extLst>
      <p:ext uri="{BB962C8B-B14F-4D97-AF65-F5344CB8AC3E}">
        <p14:creationId xmlns:p14="http://schemas.microsoft.com/office/powerpoint/2010/main" val="370279724"/>
      </p:ext>
    </p:extLst>
  </p:cSld>
  <p:clrMapOvr>
    <a:masterClrMapping/>
  </p:clrMapOvr>
  <p:transition spd="med">
    <p:pull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Tham số của phương thức</a:t>
            </a: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411903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Truyền theo giá trị</a:t>
            </a:r>
            <a:endParaRPr lang="en-US" sz="240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7A2176-DFE4-4B02-8FCA-A86545861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412" y="2256584"/>
            <a:ext cx="5591175" cy="1609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8A609C-15C5-440B-97D1-6893DB3DB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52" y="4193868"/>
            <a:ext cx="5360852" cy="15964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1CB705-20A8-455A-9DE2-39BD40C0F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687" y="4388189"/>
            <a:ext cx="44005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6637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Tham số của phương thức</a:t>
            </a: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411903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Truyền theo địa chỉ</a:t>
            </a:r>
            <a:endParaRPr lang="en-US" sz="240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A82FA4-5BB9-4934-8705-DF4787FA6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223907"/>
            <a:ext cx="5638800" cy="1628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77EE8A-B5F0-4813-A687-1FE49A927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659" y="4183637"/>
            <a:ext cx="5405718" cy="16217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929E4A-885C-488E-AC13-D3780F991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5565" y="4370606"/>
            <a:ext cx="44196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7901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Tham số của phương thức</a:t>
            </a: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411903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Truyền theo tham số đầu ra (out)</a:t>
            </a:r>
            <a:endParaRPr lang="en-US" sz="240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C0D676-9B07-4C5A-879F-366A1805C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137" y="2386638"/>
            <a:ext cx="4657725" cy="1028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37E015-C870-4785-ACE2-76D3DC984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430" y="3883005"/>
            <a:ext cx="5276850" cy="1800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32AE80-2100-4BF6-A21C-B0FE148AD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4763" y="4330679"/>
            <a:ext cx="20764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8776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Tham số của phương thức</a:t>
            </a: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411903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Truyền theo tham số tùy chọn</a:t>
            </a:r>
            <a:endParaRPr lang="en-US" sz="240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3F3A8-E575-4A03-8A38-1EE475F00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2194032"/>
            <a:ext cx="9820275" cy="1066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572D32-EC6B-4024-9EBF-959863B85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206" y="3597169"/>
            <a:ext cx="4124325" cy="1276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DF9C69-8A4A-4F61-966A-B5566C175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3169" y="3625744"/>
            <a:ext cx="3476625" cy="1219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95CD9B-4355-4DB8-8C3E-360899427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43" y="5207055"/>
            <a:ext cx="74961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7674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Tham số của phương thức</a:t>
            </a: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411903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Truyền theo tham số params</a:t>
            </a:r>
            <a:endParaRPr lang="en-US" sz="240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B5415E-452E-448B-82EE-F5227504D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0" y="2143685"/>
            <a:ext cx="4381500" cy="1943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2B0825-10AE-48AE-98E0-756749ADF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755" y="4557152"/>
            <a:ext cx="5143500" cy="1419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C9E7F2-FCD3-47A7-A129-8EB854467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461" y="4769189"/>
            <a:ext cx="24479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161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FED6-1F93-49E8-87BE-A48646E7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Nội dung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1B10A-C45B-4D2B-A757-54D07EDEFBDF}"/>
              </a:ext>
            </a:extLst>
          </p:cNvPr>
          <p:cNvSpPr txBox="1"/>
          <p:nvPr/>
        </p:nvSpPr>
        <p:spPr>
          <a:xfrm>
            <a:off x="1425430" y="1210734"/>
            <a:ext cx="4921540" cy="3952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32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 niệm</a:t>
            </a:r>
            <a:endParaRPr lang="en-US" sz="2800" b="1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loại phương thức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 số của phương thức</a:t>
            </a:r>
            <a:endParaRPr lang="en-US" sz="2800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 thức cục bộ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 Tuple</a:t>
            </a:r>
          </a:p>
        </p:txBody>
      </p:sp>
    </p:spTree>
    <p:extLst>
      <p:ext uri="{BB962C8B-B14F-4D97-AF65-F5344CB8AC3E}">
        <p14:creationId xmlns:p14="http://schemas.microsoft.com/office/powerpoint/2010/main" val="3905859429"/>
      </p:ext>
    </p:extLst>
  </p:cSld>
  <p:clrMapOvr>
    <a:masterClrMapping/>
  </p:clrMapOvr>
  <p:transition spd="med">
    <p:pull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FED6-1F93-49E8-87BE-A48646E7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Nội dung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1B10A-C45B-4D2B-A757-54D07EDEFBDF}"/>
              </a:ext>
            </a:extLst>
          </p:cNvPr>
          <p:cNvSpPr txBox="1"/>
          <p:nvPr/>
        </p:nvSpPr>
        <p:spPr>
          <a:xfrm>
            <a:off x="1425430" y="1210734"/>
            <a:ext cx="4921540" cy="3952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 niệm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loại phương thức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 số của phương thức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32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 thức cục bộ</a:t>
            </a:r>
            <a:endParaRPr lang="en-US" sz="2800" b="1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 Tuple</a:t>
            </a:r>
          </a:p>
        </p:txBody>
      </p:sp>
    </p:spTree>
    <p:extLst>
      <p:ext uri="{BB962C8B-B14F-4D97-AF65-F5344CB8AC3E}">
        <p14:creationId xmlns:p14="http://schemas.microsoft.com/office/powerpoint/2010/main" val="3722931577"/>
      </p:ext>
    </p:extLst>
  </p:cSld>
  <p:clrMapOvr>
    <a:masterClrMapping/>
  </p:clrMapOvr>
  <p:transition spd="med">
    <p:pull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Phương thức cục bộ</a:t>
            </a: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411903" cy="3747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 thức cục bộ là gì?</a:t>
            </a:r>
          </a:p>
          <a:p>
            <a:pPr marL="914400" lvl="1" indent="-4572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 khai báo bên trong phương thức cha.</a:t>
            </a:r>
          </a:p>
          <a:p>
            <a:pPr marL="914400" lvl="1" indent="-4572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 có phương thức cha mới gọi được phương thức cục bộ này.</a:t>
            </a:r>
          </a:p>
          <a:p>
            <a:pPr marL="914400" lvl="1" indent="-4572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 để chia một xử lý phức tạp của phương thức cục bộ cha thành nhiều phương thức cục bộ để dễ viết và kiểm tra</a:t>
            </a:r>
          </a:p>
        </p:txBody>
      </p:sp>
    </p:spTree>
    <p:extLst>
      <p:ext uri="{BB962C8B-B14F-4D97-AF65-F5344CB8AC3E}">
        <p14:creationId xmlns:p14="http://schemas.microsoft.com/office/powerpoint/2010/main" val="887991309"/>
      </p:ext>
    </p:extLst>
  </p:cSld>
  <p:clrMapOvr>
    <a:masterClrMapping/>
  </p:clrMapOvr>
  <p:transition spd="med">
    <p:pull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Phương thức cục bộ</a:t>
            </a: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411903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352D8E-3483-4404-976F-ECF2FD5C9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974" y="1918971"/>
            <a:ext cx="5056052" cy="23765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F62C29-5B0A-4638-A5EE-B90509C03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339" y="4496156"/>
            <a:ext cx="4853322" cy="161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39747"/>
      </p:ext>
    </p:extLst>
  </p:cSld>
  <p:clrMapOvr>
    <a:masterClrMapping/>
  </p:clrMapOvr>
  <p:transition spd="med">
    <p:pull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FED6-1F93-49E8-87BE-A48646E7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Nội dung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1B10A-C45B-4D2B-A757-54D07EDEFBDF}"/>
              </a:ext>
            </a:extLst>
          </p:cNvPr>
          <p:cNvSpPr txBox="1"/>
          <p:nvPr/>
        </p:nvSpPr>
        <p:spPr>
          <a:xfrm>
            <a:off x="1425430" y="1210734"/>
            <a:ext cx="4921540" cy="3940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 niệm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loại phương thức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 số của phương thức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 thức cục bộ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32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 Tuple</a:t>
            </a:r>
          </a:p>
        </p:txBody>
      </p:sp>
    </p:spTree>
    <p:extLst>
      <p:ext uri="{BB962C8B-B14F-4D97-AF65-F5344CB8AC3E}">
        <p14:creationId xmlns:p14="http://schemas.microsoft.com/office/powerpoint/2010/main" val="1039141505"/>
      </p:ext>
    </p:extLst>
  </p:cSld>
  <p:clrMapOvr>
    <a:masterClrMapping/>
  </p:clrMapOvr>
  <p:transition spd="med">
    <p:pull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5. Kiểu Tuple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411903" cy="3091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 là gì?</a:t>
            </a:r>
          </a:p>
          <a:p>
            <a:pPr marL="914400" lvl="1" indent="-4572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 kiểu dữ liệu được sử dụng để lưu trữ một tập hợp các giá trị có kiểu dữ liệu khác nhau.</a:t>
            </a:r>
          </a:p>
          <a:p>
            <a:pPr marL="914400" lvl="1" indent="-4572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giá trị có thể được truy cập bằng cách sử dụng các chỉ mục bên trong kiểu dữ liệu Tuple</a:t>
            </a:r>
          </a:p>
        </p:txBody>
      </p:sp>
    </p:spTree>
    <p:extLst>
      <p:ext uri="{BB962C8B-B14F-4D97-AF65-F5344CB8AC3E}">
        <p14:creationId xmlns:p14="http://schemas.microsoft.com/office/powerpoint/2010/main" val="1338825132"/>
      </p:ext>
    </p:extLst>
  </p:cSld>
  <p:clrMapOvr>
    <a:masterClrMapping/>
  </p:clrMapOvr>
  <p:transition spd="med">
    <p:pull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5. Kiểu Tuple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411903" cy="1326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</a:t>
            </a:r>
          </a:p>
          <a:p>
            <a:pPr marL="914400" lvl="1" indent="-4572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 và hiển thị thông tin của nhân viên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46F73A-F627-4772-AA18-3716C6F47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50" y="2751916"/>
            <a:ext cx="9788899" cy="17705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784B76-0E04-4AB8-858D-A5DB59E77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696" y="4741229"/>
            <a:ext cx="8931369" cy="147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923178"/>
      </p:ext>
    </p:extLst>
  </p:cSld>
  <p:clrMapOvr>
    <a:masterClrMapping/>
  </p:clrMapOvr>
  <p:transition spd="med">
    <p:pull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C7DF16C-5160-4E6E-BF68-CF75B914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Happy Coding</a:t>
            </a:r>
          </a:p>
        </p:txBody>
      </p:sp>
      <p:pic>
        <p:nvPicPr>
          <p:cNvPr id="1030" name="Picture 6" descr="vector illustration of women working in informational technologies sphere / girl programmer and coder - 120178681">
            <a:extLst>
              <a:ext uri="{FF2B5EF4-FFF2-40B4-BE49-F238E27FC236}">
                <a16:creationId xmlns:a16="http://schemas.microsoft.com/office/drawing/2014/main" id="{522E693C-34AC-4B51-A519-3F5EAE91B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533" y="1329266"/>
            <a:ext cx="9414934" cy="470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637623"/>
      </p:ext>
    </p:extLst>
  </p:cSld>
  <p:clrMapOvr>
    <a:masterClrMapping/>
  </p:clrMapOvr>
  <p:transition spd="med">
    <p:pull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 Kh</a:t>
            </a:r>
            <a:r>
              <a:rPr lang="en-US"/>
              <a:t>ái niệm</a:t>
            </a: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411903" cy="3542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 thức là gì?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là một khối mã thực thi các lệnh cụ thể.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 phương thức bao gồm phạm vi, kiểu dữ liệu trả về, tên phương thức và các tham số đầu vào nếu có.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 thức được viết trong class/struct.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281202"/>
      </p:ext>
    </p:extLst>
  </p:cSld>
  <p:clrMapOvr>
    <a:masterClrMapping/>
  </p:clrMapOvr>
  <p:transition spd="med">
    <p:pull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 Kh</a:t>
            </a:r>
            <a:r>
              <a:rPr lang="en-US"/>
              <a:t>ái niệm</a:t>
            </a: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411903" cy="3542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Cú pháp khai báo</a:t>
            </a:r>
          </a:p>
          <a:p>
            <a:pPr lvl="1" algn="just">
              <a:lnSpc>
                <a:spcPct val="150000"/>
              </a:lnSpc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&lt;Phạm vi&gt; &lt;Kiểu dữ liệu&gt; &lt;Tên phương thức&gt;(Tham số nếu có)</a:t>
            </a:r>
          </a:p>
          <a:p>
            <a:pPr lvl="1" algn="just">
              <a:lnSpc>
                <a:spcPct val="150000"/>
              </a:lnSpc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 algn="just">
              <a:lnSpc>
                <a:spcPct val="150000"/>
              </a:lnSpc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Các lệnh thực thi trong phương thức được gọi</a:t>
            </a:r>
          </a:p>
          <a:p>
            <a:pPr lvl="1" algn="just">
              <a:lnSpc>
                <a:spcPct val="150000"/>
              </a:lnSpc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&lt;giá trị trả về&gt;;</a:t>
            </a:r>
            <a:endParaRPr lang="en-US" sz="2400" b="1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DFDB1-7941-47D6-9B64-039A2B93C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41" y="5023035"/>
            <a:ext cx="3400425" cy="971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F26B53-6E21-4454-98B4-F0DB351DC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258" y="4051485"/>
            <a:ext cx="47910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86798"/>
      </p:ext>
    </p:extLst>
  </p:cSld>
  <p:clrMapOvr>
    <a:masterClrMapping/>
  </p:clrMapOvr>
  <p:transition spd="med">
    <p:pull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 Kh</a:t>
            </a:r>
            <a:r>
              <a:rPr lang="en-US"/>
              <a:t>ái niệm</a:t>
            </a: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411903" cy="3850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Lợi ích của việc dùng phương thức</a:t>
            </a:r>
          </a:p>
          <a:p>
            <a:pPr marL="914400" lvl="1" indent="-4572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Dễ dàng tái sử dụng: viết 1 lần, gọi được nhiều lần</a:t>
            </a:r>
          </a:p>
          <a:p>
            <a:pPr marL="914400" lvl="1" indent="-4572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 giấu một số mã lệnh phức tạp trong phương thức</a:t>
            </a:r>
          </a:p>
          <a:p>
            <a:pPr marL="914400" lvl="1" indent="-4572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Dễ bảo trì và phát triển</a:t>
            </a:r>
          </a:p>
          <a:p>
            <a:pPr marL="914400" lvl="1" indent="-4572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 phương thức và truyền giá trị cho tham số nên việc xử lý và tính toán sẽ linh hoạt theo tham số đầu vào</a:t>
            </a:r>
          </a:p>
        </p:txBody>
      </p:sp>
    </p:spTree>
    <p:extLst>
      <p:ext uri="{BB962C8B-B14F-4D97-AF65-F5344CB8AC3E}">
        <p14:creationId xmlns:p14="http://schemas.microsoft.com/office/powerpoint/2010/main" val="899981337"/>
      </p:ext>
    </p:extLst>
  </p:cSld>
  <p:clrMapOvr>
    <a:masterClrMapping/>
  </p:clrMapOvr>
  <p:transition spd="med">
    <p:pull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FED6-1F93-49E8-87BE-A48646E7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Nội dung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1B10A-C45B-4D2B-A757-54D07EDEFBDF}"/>
              </a:ext>
            </a:extLst>
          </p:cNvPr>
          <p:cNvSpPr txBox="1"/>
          <p:nvPr/>
        </p:nvSpPr>
        <p:spPr>
          <a:xfrm>
            <a:off x="1425430" y="1210734"/>
            <a:ext cx="5194051" cy="3952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 niệm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32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loại phương thức</a:t>
            </a:r>
            <a:endParaRPr lang="en-US" sz="2800" b="1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 số của phương thức</a:t>
            </a:r>
            <a:endParaRPr lang="en-US" sz="2800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 thức cục bộ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 Tuple</a:t>
            </a:r>
          </a:p>
        </p:txBody>
      </p:sp>
    </p:spTree>
    <p:extLst>
      <p:ext uri="{BB962C8B-B14F-4D97-AF65-F5344CB8AC3E}">
        <p14:creationId xmlns:p14="http://schemas.microsoft.com/office/powerpoint/2010/main" val="1243880558"/>
      </p:ext>
    </p:extLst>
  </p:cSld>
  <p:clrMapOvr>
    <a:masterClrMapping/>
  </p:clrMapOvr>
  <p:transition spd="med">
    <p:pull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Phân loại phương thức</a:t>
            </a: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411903" cy="2434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 các loại phương thức nào?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 thức được chia làm 2 loại: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 thức không có giá trị trả về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 thức có trả trị trả về</a:t>
            </a:r>
          </a:p>
        </p:txBody>
      </p:sp>
    </p:spTree>
    <p:extLst>
      <p:ext uri="{BB962C8B-B14F-4D97-AF65-F5344CB8AC3E}">
        <p14:creationId xmlns:p14="http://schemas.microsoft.com/office/powerpoint/2010/main" val="2962060296"/>
      </p:ext>
    </p:extLst>
  </p:cSld>
  <p:clrMapOvr>
    <a:masterClrMapping/>
  </p:clrMapOvr>
  <p:transition spd="med">
    <p:pull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Phân loại phương thức</a:t>
            </a: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411903" cy="4609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 thức không có giá trị trả về</a:t>
            </a:r>
          </a:p>
          <a:p>
            <a:pPr lvl="1" algn="just">
              <a:lnSpc>
                <a:spcPct val="150000"/>
              </a:lnSpc>
              <a:spcAft>
                <a:spcPts val="800"/>
              </a:spcAft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&lt;phạm vi&gt; </a:t>
            </a: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&lt;Tên phương thức&gt;(Tham số nếu có)</a:t>
            </a:r>
          </a:p>
          <a:p>
            <a:pPr lvl="1" algn="just">
              <a:lnSpc>
                <a:spcPct val="150000"/>
              </a:lnSpc>
              <a:spcAft>
                <a:spcPts val="800"/>
              </a:spcAft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 algn="just">
              <a:lnSpc>
                <a:spcPct val="150000"/>
              </a:lnSpc>
              <a:spcAft>
                <a:spcPts val="800"/>
              </a:spcAft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Các lệnh thực thi</a:t>
            </a:r>
          </a:p>
          <a:p>
            <a:pPr lvl="1" algn="just">
              <a:lnSpc>
                <a:spcPct val="150000"/>
              </a:lnSpc>
              <a:spcAft>
                <a:spcPts val="800"/>
              </a:spcAft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return;</a:t>
            </a:r>
          </a:p>
          <a:p>
            <a:pPr lvl="1" algn="just">
              <a:lnSpc>
                <a:spcPct val="150000"/>
              </a:lnSpc>
              <a:spcAft>
                <a:spcPts val="800"/>
              </a:spcAft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800100" lvl="1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Mặc định phương thức sẽ kết thúc khi thực hiện đến cuối.</a:t>
            </a:r>
          </a:p>
        </p:txBody>
      </p:sp>
    </p:spTree>
    <p:extLst>
      <p:ext uri="{BB962C8B-B14F-4D97-AF65-F5344CB8AC3E}">
        <p14:creationId xmlns:p14="http://schemas.microsoft.com/office/powerpoint/2010/main" val="11441673"/>
      </p:ext>
    </p:extLst>
  </p:cSld>
  <p:clrMapOvr>
    <a:masterClrMapping/>
  </p:clrMapOvr>
  <p:transition spd="med">
    <p:pull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Phân loại phương thức</a:t>
            </a: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411903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 thức không có giá trị trả về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5AA05-A7DE-4948-BD5B-04819D1A1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465" y="2172505"/>
            <a:ext cx="4791075" cy="1943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DC3CC3-93C8-4E56-A666-854FB4502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387" y="4369139"/>
            <a:ext cx="52292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30496"/>
      </p:ext>
    </p:extLst>
  </p:cSld>
  <p:clrMapOvr>
    <a:masterClrMapping/>
  </p:clrMapOvr>
  <p:transition spd="med">
    <p:pull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3CE1DD0C-F23F-4A50-AF91-8D24E5749DE9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3CE1DD0C-F23F-4A50-AF91-8D24E5749DE9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763</Words>
  <Application>Microsoft Office PowerPoint</Application>
  <PresentationFormat>Widescreen</PresentationFormat>
  <Paragraphs>112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Office Theme</vt:lpstr>
      <vt:lpstr>PowerPoint Presentation</vt:lpstr>
      <vt:lpstr>Nội dung</vt:lpstr>
      <vt:lpstr>1. Khái niệm</vt:lpstr>
      <vt:lpstr>1. Khái niệm</vt:lpstr>
      <vt:lpstr>1. Khái niệm</vt:lpstr>
      <vt:lpstr>Nội dung</vt:lpstr>
      <vt:lpstr>2. Phân loại phương thức</vt:lpstr>
      <vt:lpstr>2. Phân loại phương thức</vt:lpstr>
      <vt:lpstr>2. Phân loại phương thức</vt:lpstr>
      <vt:lpstr>2. Phân loại phương thức</vt:lpstr>
      <vt:lpstr>2. Phân loại phương thức</vt:lpstr>
      <vt:lpstr>2. Phân loại phương thức</vt:lpstr>
      <vt:lpstr>Nội dung</vt:lpstr>
      <vt:lpstr>3. Tham số của phương thức</vt:lpstr>
      <vt:lpstr>3. Tham số của phương thức</vt:lpstr>
      <vt:lpstr>3. Tham số của phương thức</vt:lpstr>
      <vt:lpstr>3. Tham số của phương thức</vt:lpstr>
      <vt:lpstr>3. Tham số của phương thức</vt:lpstr>
      <vt:lpstr>3. Tham số của phương thức</vt:lpstr>
      <vt:lpstr>Nội dung</vt:lpstr>
      <vt:lpstr>4. Phương thức cục bộ</vt:lpstr>
      <vt:lpstr>4. Phương thức cục bộ</vt:lpstr>
      <vt:lpstr>Nội dung</vt:lpstr>
      <vt:lpstr>5. Kiểu Tuple</vt:lpstr>
      <vt:lpstr>5. Kiểu Tuple</vt:lpstr>
      <vt:lpstr>Happy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Huynh</dc:creator>
  <cp:lastModifiedBy>Huynh</cp:lastModifiedBy>
  <cp:revision>69</cp:revision>
  <dcterms:created xsi:type="dcterms:W3CDTF">2023-02-24T06:20:16Z</dcterms:created>
  <dcterms:modified xsi:type="dcterms:W3CDTF">2023-03-25T16:49:03Z</dcterms:modified>
</cp:coreProperties>
</file>