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67" r:id="rId4"/>
    <p:sldId id="290" r:id="rId5"/>
    <p:sldId id="291" r:id="rId6"/>
    <p:sldId id="287" r:id="rId7"/>
    <p:sldId id="292" r:id="rId8"/>
    <p:sldId id="293" r:id="rId9"/>
    <p:sldId id="294" r:id="rId10"/>
    <p:sldId id="295" r:id="rId11"/>
    <p:sldId id="296" r:id="rId12"/>
    <p:sldId id="297" r:id="rId13"/>
    <p:sldId id="288" r:id="rId14"/>
    <p:sldId id="298" r:id="rId15"/>
    <p:sldId id="299" r:id="rId16"/>
    <p:sldId id="300" r:id="rId17"/>
    <p:sldId id="301" r:id="rId18"/>
    <p:sldId id="302" r:id="rId19"/>
    <p:sldId id="303" r:id="rId20"/>
    <p:sldId id="289" r:id="rId21"/>
    <p:sldId id="304" r:id="rId22"/>
    <p:sldId id="30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5075C-4542-4EA8-A4AE-CBE4AD3A1F79}">
          <p14:sldIdLst>
            <p14:sldId id="257"/>
            <p14:sldId id="258"/>
            <p14:sldId id="267"/>
            <p14:sldId id="290"/>
            <p14:sldId id="291"/>
            <p14:sldId id="287"/>
            <p14:sldId id="292"/>
            <p14:sldId id="293"/>
            <p14:sldId id="294"/>
            <p14:sldId id="295"/>
            <p14:sldId id="296"/>
            <p14:sldId id="297"/>
            <p14:sldId id="288"/>
            <p14:sldId id="298"/>
            <p14:sldId id="299"/>
            <p14:sldId id="300"/>
            <p14:sldId id="301"/>
            <p14:sldId id="302"/>
            <p14:sldId id="303"/>
            <p14:sldId id="289"/>
            <p14:sldId id="304"/>
            <p14:sldId id="305"/>
          </p14:sldIdLst>
        </p14:section>
        <p14:section name="Untitled Section" id="{A2FD51D2-2A6F-4C7F-9CDE-14A7D5967BB7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ynh" initials="H" lastIdx="2" clrIdx="0">
    <p:extLst>
      <p:ext uri="{19B8F6BF-5375-455C-9EA6-DF929625EA0E}">
        <p15:presenceInfo xmlns:p15="http://schemas.microsoft.com/office/powerpoint/2012/main" userId="6079c205853d97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3AD8AD-4FDF-4CD5-953C-F3A0A14E93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4067B-B9B1-40D0-9F1D-BCBDD8B308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48AA4-3F84-4987-BAA8-51D0AAF94BE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7F71F-EB31-4C71-A9D5-74FA8F54F7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2C738-FF9B-4FDC-9B72-8FB85955F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DD6D9-EE8B-4652-A4F3-2B62A7791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0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DB6B1-3D22-4594-83C7-3AA21BF9583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49D82-2617-47AD-8ADD-D5558117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0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4" descr="Logo moi">
            <a:extLst>
              <a:ext uri="{FF2B5EF4-FFF2-40B4-BE49-F238E27FC236}">
                <a16:creationId xmlns:a16="http://schemas.microsoft.com/office/drawing/2014/main" id="{BA4D6AD0-AC32-4B25-8B7E-337F7A8D2CF5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2863"/>
            <a:ext cx="1230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EC07AB-BBF8-4FF6-B966-30B64057D8FD}"/>
              </a:ext>
            </a:extLst>
          </p:cNvPr>
          <p:cNvSpPr txBox="1"/>
          <p:nvPr userDrawn="1"/>
        </p:nvSpPr>
        <p:spPr>
          <a:xfrm>
            <a:off x="5804894" y="6345923"/>
            <a:ext cx="582211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3535A-C575-4D05-BC73-0C5C839435C5}"/>
              </a:ext>
            </a:extLst>
          </p:cNvPr>
          <p:cNvSpPr txBox="1"/>
          <p:nvPr userDrawn="1"/>
        </p:nvSpPr>
        <p:spPr>
          <a:xfrm>
            <a:off x="3777416" y="9307"/>
            <a:ext cx="4637167" cy="866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Trường ĐH Khoa Học Tự Nhiên Tp. Hồ Chí Minh</a:t>
            </a:r>
          </a:p>
          <a:p>
            <a:pPr algn="ctr">
              <a:lnSpc>
                <a:spcPct val="150000"/>
              </a:lnSpc>
            </a:pPr>
            <a:r>
              <a:rPr lang="en-US" sz="2000" b="1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TRUNG TÂM TIN HỌC</a:t>
            </a:r>
          </a:p>
        </p:txBody>
      </p:sp>
      <p:sp>
        <p:nvSpPr>
          <p:cNvPr id="13" name="Line 55">
            <a:extLst>
              <a:ext uri="{FF2B5EF4-FFF2-40B4-BE49-F238E27FC236}">
                <a16:creationId xmlns:a16="http://schemas.microsoft.com/office/drawing/2014/main" id="{6A1A8846-A17A-46FF-B1D1-B2B9AE73768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241540" y="2869190"/>
            <a:ext cx="0" cy="11509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6">
            <a:extLst>
              <a:ext uri="{FF2B5EF4-FFF2-40B4-BE49-F238E27FC236}">
                <a16:creationId xmlns:a16="http://schemas.microsoft.com/office/drawing/2014/main" id="{F872BF40-BC72-474F-AEEE-157302559B2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31152" y="4020127"/>
            <a:ext cx="6910388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8882C6AE-8448-4648-B5E1-9079CBEAB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8" y="6320180"/>
            <a:ext cx="25447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50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7AE8-EFC8-41FA-8ED0-3E6BB32F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430" y="247680"/>
            <a:ext cx="9522203" cy="515718"/>
          </a:xfrm>
          <a:prstGeom prst="rect">
            <a:avLst/>
          </a:prstGeom>
        </p:spPr>
        <p:txBody>
          <a:bodyPr/>
          <a:lstStyle>
            <a:lvl1pPr>
              <a:defRPr lang="en-US" sz="2800" b="1" kern="120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54" descr="Logo moi">
            <a:extLst>
              <a:ext uri="{FF2B5EF4-FFF2-40B4-BE49-F238E27FC236}">
                <a16:creationId xmlns:a16="http://schemas.microsoft.com/office/drawing/2014/main" id="{9FCF7030-EF09-42EA-BDFE-0DD1140C65D4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2863"/>
            <a:ext cx="1230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FA5D1-D1F1-48B2-A719-AE304179D4B5}"/>
              </a:ext>
            </a:extLst>
          </p:cNvPr>
          <p:cNvSpPr txBox="1"/>
          <p:nvPr userDrawn="1"/>
        </p:nvSpPr>
        <p:spPr>
          <a:xfrm>
            <a:off x="4766982" y="6345923"/>
            <a:ext cx="2658035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Lập trình viên .NET – Module 1</a:t>
            </a:r>
          </a:p>
        </p:txBody>
      </p:sp>
      <p:pic>
        <p:nvPicPr>
          <p:cNvPr id="8" name="Picture 75" descr="Logo T3H">
            <a:extLst>
              <a:ext uri="{FF2B5EF4-FFF2-40B4-BE49-F238E27FC236}">
                <a16:creationId xmlns:a16="http://schemas.microsoft.com/office/drawing/2014/main" id="{91BDCD7B-680E-4B04-BC5B-AB22B3D3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3" y="6324149"/>
            <a:ext cx="4206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1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D6CFEDE-A1E5-4DB8-8261-5B44411DB923}"/>
              </a:ext>
            </a:extLst>
          </p:cNvPr>
          <p:cNvSpPr txBox="1"/>
          <p:nvPr userDrawn="1"/>
        </p:nvSpPr>
        <p:spPr>
          <a:xfrm>
            <a:off x="11617355" y="6345923"/>
            <a:ext cx="402674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fld id="{466C94E2-A68D-45FE-83D7-35AC1173755E}" type="slidenum">
              <a:rPr lang="en-US" sz="1400" b="0" kern="120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400" b="1" kern="1200">
              <a:solidFill>
                <a:srgbClr val="33339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CB13A511-BDF1-4920-B2F7-8F48737ABC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556" y="86191"/>
            <a:ext cx="9683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40">
            <a:extLst>
              <a:ext uri="{FF2B5EF4-FFF2-40B4-BE49-F238E27FC236}">
                <a16:creationId xmlns:a16="http://schemas.microsoft.com/office/drawing/2014/main" id="{D20FBBBE-0416-4B93-B32D-EED832966B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84183" y="926678"/>
            <a:ext cx="9420837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B9E97-9583-4572-A799-5881ACE504F1}"/>
              </a:ext>
            </a:extLst>
          </p:cNvPr>
          <p:cNvSpPr txBox="1"/>
          <p:nvPr/>
        </p:nvSpPr>
        <p:spPr>
          <a:xfrm>
            <a:off x="1159934" y="2418851"/>
            <a:ext cx="8974666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400" b="1">
                <a:solidFill>
                  <a:srgbClr val="FF66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Bài 5: Làm việc với kiểu dữ liệu mảng (Array)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900E4-AE18-451A-993A-E4E7D2861650}"/>
              </a:ext>
            </a:extLst>
          </p:cNvPr>
          <p:cNvSpPr txBox="1"/>
          <p:nvPr/>
        </p:nvSpPr>
        <p:spPr>
          <a:xfrm>
            <a:off x="1322337" y="4180573"/>
            <a:ext cx="894772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Huỳnh Mậu Quý – Phòng Dự Án</a:t>
            </a:r>
          </a:p>
        </p:txBody>
      </p:sp>
    </p:spTree>
    <p:extLst>
      <p:ext uri="{BB962C8B-B14F-4D97-AF65-F5344CB8AC3E}">
        <p14:creationId xmlns:p14="http://schemas.microsoft.com/office/powerpoint/2010/main" val="2710272936"/>
      </p:ext>
    </p:extLst>
  </p:cSld>
  <p:clrMapOvr>
    <a:masterClrMapping/>
  </p:clrMapOvr>
  <p:transition spd="med"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="1"/>
              <a:t>. Mảng 1 chiều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771488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 báo một mảng số nguyên bất kỳ. Tính tổng giá tri của mảng các số nguyên và hiển thị ra màn hình.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92DC1-4E41-44DC-AAFB-4945F59E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68" y="3717094"/>
            <a:ext cx="4556127" cy="2000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0AE53F-153B-471A-ACD9-14FF09D5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217" y="4235137"/>
            <a:ext cx="3418396" cy="9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8517"/>
      </p:ext>
    </p:extLst>
  </p:cSld>
  <p:clrMapOvr>
    <a:masterClrMapping/>
  </p:clrMapOvr>
  <p:transition spd="med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="1"/>
              <a:t>. Mảng 1 chiều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771488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 báo một mảng số nguyên bất kỳ. Tìm số lớn nhất trong mảng số nguyên và hiển thị kết quả ra màn hình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46DF0-C6BC-4587-A7B4-CF3A433C6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19" y="3479529"/>
            <a:ext cx="5162550" cy="230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9AA98-E431-4EBF-B803-2FE78D5B4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483" y="4088900"/>
            <a:ext cx="3731232" cy="108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58741"/>
      </p:ext>
    </p:extLst>
  </p:cSld>
  <p:clrMapOvr>
    <a:masterClrMapping/>
  </p:clrMapOvr>
  <p:transition spd="med"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="1"/>
              <a:t>. Mảng 1 chiều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771488" cy="194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 chương trình nhập vào mảng số nguyên gồm n phần tử. Sắp xếp các phần tử trong mảng theo thứ tự tăng dần và hiển thị kết quả ra màn hình.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BC56A-F1A8-4B20-B55A-3F0F5BC3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83" y="3328563"/>
            <a:ext cx="4975833" cy="28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33670"/>
      </p:ext>
    </p:extLst>
  </p:cSld>
  <p:clrMapOvr>
    <a:masterClrMapping/>
  </p:clrMapOvr>
  <p:transition spd="med">
    <p:pull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4445448" cy="3151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 mảng (Array)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1 chiều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2 chiều</a:t>
            </a:r>
            <a:endParaRPr lang="en-US" sz="32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của mảng</a:t>
            </a:r>
          </a:p>
        </p:txBody>
      </p:sp>
    </p:spTree>
    <p:extLst>
      <p:ext uri="{BB962C8B-B14F-4D97-AF65-F5344CB8AC3E}">
        <p14:creationId xmlns:p14="http://schemas.microsoft.com/office/powerpoint/2010/main" val="2532642265"/>
      </p:ext>
    </p:extLst>
  </p:cSld>
  <p:clrMapOvr>
    <a:masterClrMapping/>
  </p:clrMapOvr>
  <p:transition spd="med">
    <p:pull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Mảng 2 chiều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771488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2 chiều là gì?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kiểu dữ liệu lưu trữ các giá trị nhưng được sắp xếp theo hàng và cột.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 được sử dụng để lưu trữ dữ liệu trong các bảng, ma trận, …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khai báo mảng 2 chiều ta sử dụng từ khóa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[,]</a:t>
            </a:r>
          </a:p>
        </p:txBody>
      </p:sp>
    </p:spTree>
    <p:extLst>
      <p:ext uri="{BB962C8B-B14F-4D97-AF65-F5344CB8AC3E}">
        <p14:creationId xmlns:p14="http://schemas.microsoft.com/office/powerpoint/2010/main" val="214909975"/>
      </p:ext>
    </p:extLst>
  </p:cSld>
  <p:clrMapOvr>
    <a:masterClrMapping/>
  </p:clrMapOvr>
  <p:transition spd="med">
    <p:pull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Mảng 2 chiều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771488" cy="409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khai báo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&lt;Kiểu dữ liệu&gt;[,] &lt;Tên mảng&gt; = new &lt;kiểu dữ liệu&gt;[&lt;số hàng&gt;,&lt;số cột&gt;]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đó: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dữ liệu: int, string, float, double,…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 mảng: Tên được gang cho mảng dữ liệu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hàng, số cột: Số lượng hàng và cột trong mảng 2 chiều</a:t>
            </a:r>
          </a:p>
        </p:txBody>
      </p:sp>
    </p:spTree>
    <p:extLst>
      <p:ext uri="{BB962C8B-B14F-4D97-AF65-F5344CB8AC3E}">
        <p14:creationId xmlns:p14="http://schemas.microsoft.com/office/powerpoint/2010/main" val="1649176533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Mảng 2 chiều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771488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 báo và hiển thị ma trân vuông bậc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706D7-BFF9-463D-BB15-2BC7ED8D2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17" y="3051892"/>
            <a:ext cx="6219825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FADA4-54E8-4ACC-9991-B6A9FD93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473" y="3376355"/>
            <a:ext cx="3165055" cy="17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37960"/>
      </p:ext>
    </p:extLst>
  </p:cSld>
  <p:clrMapOvr>
    <a:masterClrMapping/>
  </p:clrMapOvr>
  <p:transition spd="med">
    <p:pull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Mảng 2 chiều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771488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 tổng các phần tử trong mảng 2 chiều cho trước. Hiển thị kết quả ra màn hình.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8E808-71D0-4014-83D8-7629AEB5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516" y="4227073"/>
            <a:ext cx="3143250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CC2272-1AB5-4BE1-B081-4858991CF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30" y="3426974"/>
            <a:ext cx="6457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6780"/>
      </p:ext>
    </p:extLst>
  </p:cSld>
  <p:clrMapOvr>
    <a:masterClrMapping/>
  </p:clrMapOvr>
  <p:transition spd="med">
    <p:pull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Mảng 2 chiều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771488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 chương trình nhập vào ma trận gồm n hàng và m cột. Tính tổng các hàng và cột trong ma trận và hiển thị kết quả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2EA95-3FB7-4466-8C73-E8A42030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45" y="3717094"/>
            <a:ext cx="2809647" cy="1960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707F8B-ABB7-414B-AAA4-0AE2A4E0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53" y="3429000"/>
            <a:ext cx="2881874" cy="25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72911"/>
      </p:ext>
    </p:extLst>
  </p:cSld>
  <p:clrMapOvr>
    <a:masterClrMapping/>
  </p:clrMapOvr>
  <p:transition spd="med">
    <p:pull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Mảng 2 chiều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56D23-872D-4327-90C5-673381DA4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035703"/>
            <a:ext cx="47244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38614"/>
      </p:ext>
    </p:extLst>
  </p:cSld>
  <p:clrMapOvr>
    <a:masterClrMapping/>
  </p:clrMapOvr>
  <p:transition spd="med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5270995" cy="3151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 mảng (Array)</a:t>
            </a:r>
            <a:endParaRPr lang="en-US" sz="28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một chiều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2 chiều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của mảng</a:t>
            </a:r>
          </a:p>
        </p:txBody>
      </p:sp>
    </p:spTree>
    <p:extLst>
      <p:ext uri="{BB962C8B-B14F-4D97-AF65-F5344CB8AC3E}">
        <p14:creationId xmlns:p14="http://schemas.microsoft.com/office/powerpoint/2010/main" val="3905859429"/>
      </p:ext>
    </p:extLst>
  </p:cSld>
  <p:clrMapOvr>
    <a:masterClrMapping/>
  </p:clrMapOvr>
  <p:transition spd="med">
    <p:pull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4445448" cy="3151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 mảng (Array)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1 chiều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2 chiều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của mảng</a:t>
            </a:r>
          </a:p>
        </p:txBody>
      </p:sp>
    </p:spTree>
    <p:extLst>
      <p:ext uri="{BB962C8B-B14F-4D97-AF65-F5344CB8AC3E}">
        <p14:creationId xmlns:p14="http://schemas.microsoft.com/office/powerpoint/2010/main" val="620820283"/>
      </p:ext>
    </p:extLst>
  </p:cSld>
  <p:clrMapOvr>
    <a:masterClrMapping/>
  </p:clrMapOvr>
  <p:transition spd="med">
    <p:pull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b="1"/>
              <a:t>. Mảng </a:t>
            </a:r>
            <a:r>
              <a:rPr lang="en-US"/>
              <a:t>của mảng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771488" cy="2434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của mảng là gì?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Jagged Array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(Khối mảng rời rạc) là một mảng đa chiều.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phần tử là một mảng con động (có chiều dài khác nhau).</a:t>
            </a:r>
            <a:endParaRPr 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khai bảo Jagged Array ra sử dụng từ khóa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 [ 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AB084-DAB4-466D-A2B2-D806A2A0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46" y="4159308"/>
            <a:ext cx="4432308" cy="14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59412"/>
      </p:ext>
    </p:extLst>
  </p:cSld>
  <p:clrMapOvr>
    <a:masterClrMapping/>
  </p:clrMapOvr>
  <p:transition spd="med">
    <p:pull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b="1"/>
              <a:t>. Mảng </a:t>
            </a:r>
            <a:r>
              <a:rPr lang="en-US"/>
              <a:t>của mảng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771488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tiện ích của Jagged Array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 bao mảng đa chiều có kích thước động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 kiệm bộ nhớ: Trong mảng đa chiều thông thường, tất cả các phần tử phải được cấp phát bộ nhớ liên tục.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 lý dữ liệu có cấu trúc phức tạp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 dàng thêm hoặc xóa mảng con</a:t>
            </a:r>
          </a:p>
        </p:txBody>
      </p:sp>
    </p:spTree>
    <p:extLst>
      <p:ext uri="{BB962C8B-B14F-4D97-AF65-F5344CB8AC3E}">
        <p14:creationId xmlns:p14="http://schemas.microsoft.com/office/powerpoint/2010/main" val="169294326"/>
      </p:ext>
    </p:extLst>
  </p:cSld>
  <p:clrMapOvr>
    <a:masterClrMapping/>
  </p:clrMapOvr>
  <p:transition spd="med">
    <p:pull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7DF16C-5160-4E6E-BF68-CF75B914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Coding</a:t>
            </a:r>
          </a:p>
        </p:txBody>
      </p:sp>
      <p:pic>
        <p:nvPicPr>
          <p:cNvPr id="1030" name="Picture 6" descr="vector illustration of women working in informational technologies sphere / girl programmer and coder - 120178681">
            <a:extLst>
              <a:ext uri="{FF2B5EF4-FFF2-40B4-BE49-F238E27FC236}">
                <a16:creationId xmlns:a16="http://schemas.microsoft.com/office/drawing/2014/main" id="{522E693C-34AC-4B51-A519-3F5EAE91B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33" y="1329266"/>
            <a:ext cx="9414934" cy="470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37623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Kh</a:t>
            </a:r>
            <a:r>
              <a:rPr lang="en-US"/>
              <a:t>ái niệm mảng (Array)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là gì?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cấu trúc dữ liệu lưu trữ một tập hợp các giá trị trong một vùng nhớ liên tiếp.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định nghĩa bằng cách xác định kiểu dữ liệu và số lượng phần từ trong mảng. Để khai báo, ta sử dụng từ khóa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7D4A57D-BA02-42BE-B821-2E055E0AB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93" y="4341125"/>
            <a:ext cx="5810814" cy="174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281202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Kh</a:t>
            </a:r>
            <a:r>
              <a:rPr lang="en-US"/>
              <a:t>ái niệm mảng (Array)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có thể định nghĩa mảng kiểu số nguyên có 5 phần tử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24EED-608A-460B-B053-D81F507D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96" y="3336678"/>
            <a:ext cx="3508835" cy="601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B2173-F0AD-41E6-B904-825F3EC7C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96" y="4393997"/>
            <a:ext cx="4242901" cy="601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448B1-F41F-4D55-B23C-22AE375F9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58" y="3140907"/>
            <a:ext cx="3126554" cy="20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52607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Kh</a:t>
            </a:r>
            <a:r>
              <a:rPr lang="en-US"/>
              <a:t>ái niệm mảng (Array)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411903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thể khai báo kiểu mảng có các kiểu dữ liệu khác nhau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ADE65-1F08-4E94-AEBC-3AE09E54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11" y="3231385"/>
            <a:ext cx="3846505" cy="6019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4FC2F6-F2D5-4E6C-9829-C4F505DE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24" y="4317561"/>
            <a:ext cx="5607481" cy="601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D1E77C-24ED-4FE0-9F16-1D1B25F79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897" y="3231385"/>
            <a:ext cx="4057655" cy="16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25471"/>
      </p:ext>
    </p:extLst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4445448" cy="3151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 mảng (Array)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1 chiều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2 chiều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của mảng</a:t>
            </a:r>
          </a:p>
        </p:txBody>
      </p:sp>
    </p:spTree>
    <p:extLst>
      <p:ext uri="{BB962C8B-B14F-4D97-AF65-F5344CB8AC3E}">
        <p14:creationId xmlns:p14="http://schemas.microsoft.com/office/powerpoint/2010/main" val="2288489658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="1"/>
              <a:t>. Mảng 1 chiều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771488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khai báo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&lt;Kiểu dữ liệu&gt;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&lt;Tên mảng&gt; = new &lt;kiểu dữ liệu&gt;[&lt;số lượng&gt;]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đó: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dữ liệu: int, string, float, double, …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 mảng: Tên được gán cho mảng dữ liệu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lượng: Số lượng phần tử trong mảng</a:t>
            </a:r>
          </a:p>
        </p:txBody>
      </p:sp>
    </p:spTree>
    <p:extLst>
      <p:ext uri="{BB962C8B-B14F-4D97-AF65-F5344CB8AC3E}">
        <p14:creationId xmlns:p14="http://schemas.microsoft.com/office/powerpoint/2010/main" val="134824944"/>
      </p:ext>
    </p:extLst>
  </p:cSld>
  <p:clrMapOvr>
    <a:masterClrMapping/>
  </p:clrMapOvr>
  <p:transition spd="med"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="1"/>
              <a:t>. Mảng 1 chiều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771488" cy="2988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lưu ý khi khởi tạo mảng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 khai báo mảng nhưng </a:t>
            </a:r>
            <a:r>
              <a:rPr lang="en-US" sz="2400" b="1" u="sng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 khởi tạo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thì mảng sẽ có giá trị là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 khai báo mảng nhưng </a:t>
            </a:r>
            <a:r>
              <a:rPr lang="en-US" sz="2400" b="1" u="sng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 gán giá trị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thì các phần tử của mảng sẽ có giá trị theo giá trị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mặc định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kiểu dữ liệu.</a:t>
            </a:r>
          </a:p>
        </p:txBody>
      </p:sp>
    </p:spTree>
    <p:extLst>
      <p:ext uri="{BB962C8B-B14F-4D97-AF65-F5344CB8AC3E}">
        <p14:creationId xmlns:p14="http://schemas.microsoft.com/office/powerpoint/2010/main" val="1948347181"/>
      </p:ext>
    </p:extLst>
  </p:cSld>
  <p:clrMapOvr>
    <a:masterClrMapping/>
  </p:clrMapOvr>
  <p:transition spd="med"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="1"/>
              <a:t>. Mảng 1 chiều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60136"/>
            <a:ext cx="9771488" cy="409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thao tác trên mảng 1 chiều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Đếm số lượng phần tử của mảng.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chiếu đến giá trị của các phần tử trong mảng.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 mảng để thực hiện các yêu cầu như: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các phần tử trong mảng thõa điều kiện.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kiếm, cập nhật giá trị trong mảng.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 xếp lại các giá trị trong mảng.</a:t>
            </a:r>
          </a:p>
        </p:txBody>
      </p:sp>
    </p:spTree>
    <p:extLst>
      <p:ext uri="{BB962C8B-B14F-4D97-AF65-F5344CB8AC3E}">
        <p14:creationId xmlns:p14="http://schemas.microsoft.com/office/powerpoint/2010/main" val="3976332315"/>
      </p:ext>
    </p:extLst>
  </p:cSld>
  <p:clrMapOvr>
    <a:masterClrMapping/>
  </p:clrMapOvr>
  <p:transition spd="med">
    <p:pull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CE1DD0C-F23F-4A50-AF91-8D24E5749DE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CE1DD0C-F23F-4A50-AF91-8D24E5749DE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823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PowerPoint Presentation</vt:lpstr>
      <vt:lpstr>Nội dung</vt:lpstr>
      <vt:lpstr>1. Khái niệm mảng (Array)</vt:lpstr>
      <vt:lpstr>1. Khái niệm mảng (Array)</vt:lpstr>
      <vt:lpstr>1. Khái niệm mảng (Array)</vt:lpstr>
      <vt:lpstr>Nội dung</vt:lpstr>
      <vt:lpstr>2. Mảng 1 chiều</vt:lpstr>
      <vt:lpstr>2. Mảng 1 chiều</vt:lpstr>
      <vt:lpstr>2. Mảng 1 chiều</vt:lpstr>
      <vt:lpstr>2. Mảng 1 chiều</vt:lpstr>
      <vt:lpstr>2. Mảng 1 chiều</vt:lpstr>
      <vt:lpstr>2. Mảng 1 chiều</vt:lpstr>
      <vt:lpstr>Nội dung</vt:lpstr>
      <vt:lpstr>3. Mảng 2 chiều</vt:lpstr>
      <vt:lpstr>3. Mảng 2 chiều</vt:lpstr>
      <vt:lpstr>3. Mảng 2 chiều</vt:lpstr>
      <vt:lpstr>3. Mảng 2 chiều</vt:lpstr>
      <vt:lpstr>3. Mảng 2 chiều</vt:lpstr>
      <vt:lpstr>3. Mảng 2 chiều</vt:lpstr>
      <vt:lpstr>Nội dung</vt:lpstr>
      <vt:lpstr>4. Mảng của mảng</vt:lpstr>
      <vt:lpstr>4. Mảng của mảng</vt:lpstr>
      <vt:lpstr>Happy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</dc:creator>
  <cp:lastModifiedBy>Huynh</cp:lastModifiedBy>
  <cp:revision>84</cp:revision>
  <dcterms:created xsi:type="dcterms:W3CDTF">2023-02-24T06:20:16Z</dcterms:created>
  <dcterms:modified xsi:type="dcterms:W3CDTF">2023-03-31T10:01:54Z</dcterms:modified>
</cp:coreProperties>
</file>