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67" r:id="rId4"/>
    <p:sldId id="287" r:id="rId5"/>
    <p:sldId id="268" r:id="rId6"/>
    <p:sldId id="269" r:id="rId7"/>
    <p:sldId id="272" r:id="rId8"/>
    <p:sldId id="260" r:id="rId9"/>
    <p:sldId id="270" r:id="rId10"/>
    <p:sldId id="271" r:id="rId11"/>
    <p:sldId id="273" r:id="rId12"/>
    <p:sldId id="261" r:id="rId13"/>
    <p:sldId id="274" r:id="rId14"/>
    <p:sldId id="275" r:id="rId15"/>
    <p:sldId id="276" r:id="rId16"/>
    <p:sldId id="277" r:id="rId17"/>
    <p:sldId id="278" r:id="rId18"/>
    <p:sldId id="262" r:id="rId19"/>
    <p:sldId id="279" r:id="rId20"/>
    <p:sldId id="263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3AD8AD-4FDF-4CD5-953C-F3A0A14E93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4067B-B9B1-40D0-9F1D-BCBDD8B308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48AA4-3F84-4987-BAA8-51D0AAF94BE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7F71F-EB31-4C71-A9D5-74FA8F54F7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2C738-FF9B-4FDC-9B72-8FB85955F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DD6D9-EE8B-4652-A4F3-2B62A7791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0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DB6B1-3D22-4594-83C7-3AA21BF9583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49D82-2617-47AD-8ADD-D5558117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02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4" descr="Logo moi">
            <a:extLst>
              <a:ext uri="{FF2B5EF4-FFF2-40B4-BE49-F238E27FC236}">
                <a16:creationId xmlns:a16="http://schemas.microsoft.com/office/drawing/2014/main" id="{BA4D6AD0-AC32-4B25-8B7E-337F7A8D2CF5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42863"/>
            <a:ext cx="1230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EC07AB-BBF8-4FF6-B966-30B64057D8FD}"/>
              </a:ext>
            </a:extLst>
          </p:cNvPr>
          <p:cNvSpPr txBox="1"/>
          <p:nvPr userDrawn="1"/>
        </p:nvSpPr>
        <p:spPr>
          <a:xfrm>
            <a:off x="5804894" y="6345923"/>
            <a:ext cx="582211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3535A-C575-4D05-BC73-0C5C839435C5}"/>
              </a:ext>
            </a:extLst>
          </p:cNvPr>
          <p:cNvSpPr txBox="1"/>
          <p:nvPr userDrawn="1"/>
        </p:nvSpPr>
        <p:spPr>
          <a:xfrm>
            <a:off x="3777416" y="9307"/>
            <a:ext cx="4637167" cy="866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Trường ĐH Khoa Học Tự Nhiên Tp. Hồ Chí Minh</a:t>
            </a:r>
          </a:p>
          <a:p>
            <a:pPr algn="ctr">
              <a:lnSpc>
                <a:spcPct val="150000"/>
              </a:lnSpc>
            </a:pPr>
            <a:r>
              <a:rPr lang="en-US" sz="2000" b="1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TRUNG TÂM TIN HỌC</a:t>
            </a:r>
          </a:p>
        </p:txBody>
      </p:sp>
      <p:sp>
        <p:nvSpPr>
          <p:cNvPr id="13" name="Line 55">
            <a:extLst>
              <a:ext uri="{FF2B5EF4-FFF2-40B4-BE49-F238E27FC236}">
                <a16:creationId xmlns:a16="http://schemas.microsoft.com/office/drawing/2014/main" id="{6A1A8846-A17A-46FF-B1D1-B2B9AE73768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0241540" y="2869190"/>
            <a:ext cx="0" cy="11509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6">
            <a:extLst>
              <a:ext uri="{FF2B5EF4-FFF2-40B4-BE49-F238E27FC236}">
                <a16:creationId xmlns:a16="http://schemas.microsoft.com/office/drawing/2014/main" id="{F872BF40-BC72-474F-AEEE-157302559B2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31152" y="4020127"/>
            <a:ext cx="6910388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8882C6AE-8448-4648-B5E1-9079CBEAB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8" y="6320180"/>
            <a:ext cx="25447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50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7AE8-EFC8-41FA-8ED0-3E6BB32F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430" y="247680"/>
            <a:ext cx="9522203" cy="515718"/>
          </a:xfrm>
          <a:prstGeom prst="rect">
            <a:avLst/>
          </a:prstGeom>
        </p:spPr>
        <p:txBody>
          <a:bodyPr/>
          <a:lstStyle>
            <a:lvl1pPr>
              <a:defRPr lang="en-US" sz="2800" b="1" kern="120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54" descr="Logo moi">
            <a:extLst>
              <a:ext uri="{FF2B5EF4-FFF2-40B4-BE49-F238E27FC236}">
                <a16:creationId xmlns:a16="http://schemas.microsoft.com/office/drawing/2014/main" id="{9FCF7030-EF09-42EA-BDFE-0DD1140C65D4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42863"/>
            <a:ext cx="1230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FFA5D1-D1F1-48B2-A719-AE304179D4B5}"/>
              </a:ext>
            </a:extLst>
          </p:cNvPr>
          <p:cNvSpPr txBox="1"/>
          <p:nvPr userDrawn="1"/>
        </p:nvSpPr>
        <p:spPr>
          <a:xfrm>
            <a:off x="4766982" y="6345923"/>
            <a:ext cx="2658035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Lập trình viên .NET – Module 1</a:t>
            </a:r>
          </a:p>
        </p:txBody>
      </p:sp>
      <p:pic>
        <p:nvPicPr>
          <p:cNvPr id="8" name="Picture 75" descr="Logo T3H">
            <a:extLst>
              <a:ext uri="{FF2B5EF4-FFF2-40B4-BE49-F238E27FC236}">
                <a16:creationId xmlns:a16="http://schemas.microsoft.com/office/drawing/2014/main" id="{91BDCD7B-680E-4B04-BC5B-AB22B3D3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3" y="6324149"/>
            <a:ext cx="4206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1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D6CFEDE-A1E5-4DB8-8261-5B44411DB923}"/>
              </a:ext>
            </a:extLst>
          </p:cNvPr>
          <p:cNvSpPr txBox="1"/>
          <p:nvPr userDrawn="1"/>
        </p:nvSpPr>
        <p:spPr>
          <a:xfrm>
            <a:off x="11617355" y="6345923"/>
            <a:ext cx="402674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fld id="{466C94E2-A68D-45FE-83D7-35AC1173755E}" type="slidenum">
              <a:rPr lang="en-US" sz="1400" b="0" kern="120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400" b="1" kern="1200">
              <a:solidFill>
                <a:srgbClr val="33339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CB13A511-BDF1-4920-B2F7-8F48737ABC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556" y="86191"/>
            <a:ext cx="9683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40">
            <a:extLst>
              <a:ext uri="{FF2B5EF4-FFF2-40B4-BE49-F238E27FC236}">
                <a16:creationId xmlns:a16="http://schemas.microsoft.com/office/drawing/2014/main" id="{D20FBBBE-0416-4B93-B32D-EED832966B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84183" y="926678"/>
            <a:ext cx="9420837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/dotnet" TargetMode="External"/><Relationship Id="rId2" Type="http://schemas.openxmlformats.org/officeDocument/2006/relationships/hyperlink" Target="https://www.tutorialsteacher.com/csharp/csharp-version-his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B9E97-9583-4572-A799-5881ACE504F1}"/>
              </a:ext>
            </a:extLst>
          </p:cNvPr>
          <p:cNvSpPr txBox="1"/>
          <p:nvPr/>
        </p:nvSpPr>
        <p:spPr>
          <a:xfrm>
            <a:off x="1186870" y="3044279"/>
            <a:ext cx="8947729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400" b="1">
                <a:solidFill>
                  <a:srgbClr val="FF66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Bài 1: Tổng quan về lập trình C#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900E4-AE18-451A-993A-E4E7D2861650}"/>
              </a:ext>
            </a:extLst>
          </p:cNvPr>
          <p:cNvSpPr txBox="1"/>
          <p:nvPr/>
        </p:nvSpPr>
        <p:spPr>
          <a:xfrm>
            <a:off x="1322337" y="4180573"/>
            <a:ext cx="894772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Huỳnh Mậu Quý – Phòng Dự Án</a:t>
            </a:r>
          </a:p>
        </p:txBody>
      </p:sp>
    </p:spTree>
    <p:extLst>
      <p:ext uri="{BB962C8B-B14F-4D97-AF65-F5344CB8AC3E}">
        <p14:creationId xmlns:p14="http://schemas.microsoft.com/office/powerpoint/2010/main" val="271027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AD5F-F4F4-4B46-B7F1-D1F344E3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 – </a:t>
            </a:r>
            <a:r>
              <a:rPr lang="en-US"/>
              <a:t>Các đặc điểm của ngôn ngữ C#</a:t>
            </a:r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51C99-D1DF-4D7A-A38C-BC004F07EF47}"/>
              </a:ext>
            </a:extLst>
          </p:cNvPr>
          <p:cNvSpPr txBox="1"/>
          <p:nvPr/>
        </p:nvSpPr>
        <p:spPr>
          <a:xfrm>
            <a:off x="1346199" y="1344806"/>
            <a:ext cx="9522203" cy="386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là ngôn ngữ lập trình cấp cao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C# dễ đọc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Bố cục trực quan, dễ hiểu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 trình theo hướng đối tượng (OOP)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 viện, cộng đồng người dung rộng lớn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triển nhiều loại ứng dụng</a:t>
            </a:r>
          </a:p>
        </p:txBody>
      </p:sp>
    </p:spTree>
    <p:extLst>
      <p:ext uri="{BB962C8B-B14F-4D97-AF65-F5344CB8AC3E}">
        <p14:creationId xmlns:p14="http://schemas.microsoft.com/office/powerpoint/2010/main" val="277593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8270149" cy="4390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về lập trình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về ngôn ngữ lập trình C#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các loại ứng dụng</a:t>
            </a:r>
            <a:endParaRPr lang="en-US" sz="3200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2022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AE87-2ED4-4623-A480-AC0AE750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Giới thiệu các loại ứng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C3DB8-EE05-40E6-B8C9-4BBB42E3936D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 Application – Window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3B660-8983-4194-84B4-6F5F0F49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605" y="2314108"/>
            <a:ext cx="5752789" cy="34439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942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AE87-2ED4-4623-A480-AC0AE750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Giới thiệu các loại ứng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C3DB8-EE05-40E6-B8C9-4BBB42E3936D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Winforms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3D359-C525-41CA-8062-76A555AC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68" y="2534948"/>
            <a:ext cx="7781925" cy="2619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43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AE87-2ED4-4623-A480-AC0AE750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Giới thiệu các loại ứng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C3DB8-EE05-40E6-B8C9-4BBB42E3936D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WebForms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A729F-EB08-4F03-B0DB-753A66D7C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542" y="2117696"/>
            <a:ext cx="7258916" cy="41215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017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AE87-2ED4-4623-A480-AC0AE750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Giới thiệu các loại ứng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C3DB8-EE05-40E6-B8C9-4BBB42E3936D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8F84-04DB-48F2-B332-3ABAE6DA6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330450"/>
            <a:ext cx="6657975" cy="3619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569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AE87-2ED4-4623-A480-AC0AE750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Giới thiệu các loại ứng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C3DB8-EE05-40E6-B8C9-4BBB42E3936D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1D510-C558-47F5-8649-DB89E27C5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849" y="2028969"/>
            <a:ext cx="7466302" cy="41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54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9700091" cy="451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về lập trình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về ngôn ngữ lập trình C#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các loại ứng dụng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32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32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2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2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2022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16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8EF5-8E43-4D19-8D38-7CB7B530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Hướng dẫn cài đặt công cụ Visual Studio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E56F3-AEAF-4802-9467-6834555B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18" y="2357811"/>
            <a:ext cx="8931564" cy="3698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786B6-3DAA-442D-8EBA-A5484798AA44}"/>
              </a:ext>
            </a:extLst>
          </p:cNvPr>
          <p:cNvSpPr txBox="1"/>
          <p:nvPr/>
        </p:nvSpPr>
        <p:spPr>
          <a:xfrm>
            <a:off x="1346199" y="1344806"/>
            <a:ext cx="95222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 cập trang chủ </a:t>
            </a: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Microsoft</a:t>
            </a:r>
            <a:endParaRPr lang="en-US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B3B78-E105-48E1-B1FC-992880EC4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576" y="2872508"/>
            <a:ext cx="6255721" cy="3415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014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9472465" cy="449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về lập trình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về ngôn ngữ lập trình C#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các loại ứng dụng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2022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2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2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32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2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3200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89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8270149" cy="4390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về lập trình</a:t>
            </a:r>
            <a:endParaRPr lang="en-US" sz="3200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về ngôn ngữ lập trình C#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các loại ứng dụng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2022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59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EFCB-3BAB-49C4-A429-905C3062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Xây dựng ứng dụng và thực thi chương trình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ED054-4648-4FD3-B6ED-A2329A98C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56329"/>
            <a:ext cx="6400800" cy="424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45B52E-493A-4020-9A2A-18FFF648210F}"/>
              </a:ext>
            </a:extLst>
          </p:cNvPr>
          <p:cNvSpPr txBox="1"/>
          <p:nvPr/>
        </p:nvSpPr>
        <p:spPr>
          <a:xfrm>
            <a:off x="1346199" y="1086190"/>
            <a:ext cx="952220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“Create a new project”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Tạo mới dự án</a:t>
            </a: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63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EFCB-3BAB-49C4-A429-905C3062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Xây dựng ứng dụng và thực thi chương trình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B3DEB-6544-4B71-BAFC-C981849B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29629"/>
            <a:ext cx="6400800" cy="426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D199BC-46DD-4821-B6D8-967962C8BBEE}"/>
              </a:ext>
            </a:extLst>
          </p:cNvPr>
          <p:cNvSpPr txBox="1"/>
          <p:nvPr/>
        </p:nvSpPr>
        <p:spPr>
          <a:xfrm>
            <a:off x="1346199" y="1086190"/>
            <a:ext cx="952220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 từ khóa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“Console App”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Chọn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Console App</a:t>
            </a:r>
            <a:endParaRPr lang="en-US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8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EFCB-3BAB-49C4-A429-905C3062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Xây dựng ứng dụng và thực thi chương trình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42D0A-C0EA-4BC7-8B8F-A4F8EFEA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26086"/>
            <a:ext cx="6400800" cy="4244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FC401A-CF16-452C-8B6A-40F4C4ECD93B}"/>
              </a:ext>
            </a:extLst>
          </p:cNvPr>
          <p:cNvSpPr txBox="1"/>
          <p:nvPr/>
        </p:nvSpPr>
        <p:spPr>
          <a:xfrm>
            <a:off x="1346199" y="1086190"/>
            <a:ext cx="952220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 từ khóa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“Console App”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Chọn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Console App</a:t>
            </a:r>
            <a:endParaRPr lang="en-US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03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EFCB-3BAB-49C4-A429-905C3062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Xây dựng ứng dụng và thực thi chương trình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894D6-B617-43EC-B0CD-62CE61DA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32248"/>
            <a:ext cx="6400800" cy="4262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23A0CE-486F-4FC2-BBA1-266A34629EEF}"/>
              </a:ext>
            </a:extLst>
          </p:cNvPr>
          <p:cNvSpPr txBox="1"/>
          <p:nvPr/>
        </p:nvSpPr>
        <p:spPr>
          <a:xfrm>
            <a:off x="1346199" y="1086190"/>
            <a:ext cx="952220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 cửa sổ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“Recent project templates”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Chọn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Console App</a:t>
            </a:r>
            <a:endParaRPr lang="en-US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79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EFCB-3BAB-49C4-A429-905C3062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Xây dựng ứng dụng và thực thi chương trình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7FB28-CCC4-41D4-A716-4DF2D9190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28109"/>
            <a:ext cx="6400800" cy="4246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7B0D5-D707-4F3E-BC4C-81252B41E4FD}"/>
              </a:ext>
            </a:extLst>
          </p:cNvPr>
          <p:cNvSpPr txBox="1"/>
          <p:nvPr/>
        </p:nvSpPr>
        <p:spPr>
          <a:xfrm>
            <a:off x="1346199" y="1086190"/>
            <a:ext cx="952220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“Project name”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chọn nơi lưu tại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“Location”</a:t>
            </a:r>
          </a:p>
        </p:txBody>
      </p:sp>
    </p:spTree>
    <p:extLst>
      <p:ext uri="{BB962C8B-B14F-4D97-AF65-F5344CB8AC3E}">
        <p14:creationId xmlns:p14="http://schemas.microsoft.com/office/powerpoint/2010/main" val="2178160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EFCB-3BAB-49C4-A429-905C3062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Xây dựng ứng dụng và thực thi chương trình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E6D5F-622F-48BB-8C86-26C691DCA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362" y="2453986"/>
            <a:ext cx="7381875" cy="2628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B33AE-2223-44E2-8CA0-BF21AA1CF81E}"/>
              </a:ext>
            </a:extLst>
          </p:cNvPr>
          <p:cNvSpPr txBox="1"/>
          <p:nvPr/>
        </p:nvSpPr>
        <p:spPr>
          <a:xfrm>
            <a:off x="1346199" y="1086190"/>
            <a:ext cx="952220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 code trong hàm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Bấm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F5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để chạy project</a:t>
            </a: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308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EFCB-3BAB-49C4-A429-905C3062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Xây dựng ứng dụng và thực thi chương trình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799B0-6F27-47BB-AEFB-4407CC2C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231" y="2038010"/>
            <a:ext cx="7086600" cy="373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3242BF-E754-48A4-AC33-ED0CF706F1D5}"/>
              </a:ext>
            </a:extLst>
          </p:cNvPr>
          <p:cNvSpPr txBox="1"/>
          <p:nvPr/>
        </p:nvSpPr>
        <p:spPr>
          <a:xfrm>
            <a:off x="1346199" y="1086190"/>
            <a:ext cx="952220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 số Console</a:t>
            </a:r>
          </a:p>
        </p:txBody>
      </p:sp>
    </p:spTree>
    <p:extLst>
      <p:ext uri="{BB962C8B-B14F-4D97-AF65-F5344CB8AC3E}">
        <p14:creationId xmlns:p14="http://schemas.microsoft.com/office/powerpoint/2010/main" val="851826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7DF16C-5160-4E6E-BF68-CF75B914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Happy Coding</a:t>
            </a:r>
          </a:p>
        </p:txBody>
      </p:sp>
      <p:pic>
        <p:nvPicPr>
          <p:cNvPr id="1030" name="Picture 6" descr="vector illustration of women working in informational technologies sphere / girl programmer and coder - 120178681">
            <a:extLst>
              <a:ext uri="{FF2B5EF4-FFF2-40B4-BE49-F238E27FC236}">
                <a16:creationId xmlns:a16="http://schemas.microsoft.com/office/drawing/2014/main" id="{522E693C-34AC-4B51-A519-3F5EAE91B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33" y="1329266"/>
            <a:ext cx="9414934" cy="470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3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Tổng quan về lập trình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215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là gì?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 ngữ lập trình là gì?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 trình là gì?</a:t>
            </a:r>
          </a:p>
        </p:txBody>
      </p:sp>
    </p:spTree>
    <p:extLst>
      <p:ext uri="{BB962C8B-B14F-4D97-AF65-F5344CB8AC3E}">
        <p14:creationId xmlns:p14="http://schemas.microsoft.com/office/powerpoint/2010/main" val="44128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Tổng quan về lập trình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4199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là gì?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 hợp các chỉ thị lệnh yêu cầu máy tính thực thi một tác vụ cụ thể.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cách chi tiết, chương trình là một bộ các hướng dẫn cho máy tính biết phải làm gì.</a:t>
            </a: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chúng ta thay đổi chương trình máy tính sẽ thực hiện một bộ các hành động hoặc nhiệm vụ khác.</a:t>
            </a: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66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Tổng quan về lập trình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2434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 ngữ lập trình là gì?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ngôn ngữ được sử dụng để viết các chương trình máy tính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ngôn ngữ giúp con người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“giao tiếp”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với máy tính, để nó có thể hiểu được những gí chúng ta muốn nó làm</a:t>
            </a:r>
          </a:p>
        </p:txBody>
      </p:sp>
      <p:pic>
        <p:nvPicPr>
          <p:cNvPr id="5" name="Picture 4" descr="article-new_ehow_images_a07_27_mn_learn-binary-code-800x800.jpg">
            <a:extLst>
              <a:ext uri="{FF2B5EF4-FFF2-40B4-BE49-F238E27FC236}">
                <a16:creationId xmlns:a16="http://schemas.microsoft.com/office/drawing/2014/main" id="{228B8B97-B759-4731-A822-5AA1EBCB9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91" y="3996915"/>
            <a:ext cx="2225675" cy="1485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01E9C2-4DE0-4113-8836-64C754FEE862}"/>
              </a:ext>
            </a:extLst>
          </p:cNvPr>
          <p:cNvSpPr/>
          <p:nvPr/>
        </p:nvSpPr>
        <p:spPr>
          <a:xfrm>
            <a:off x="8170334" y="3901019"/>
            <a:ext cx="2514600" cy="1676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1600">
                <a:solidFill>
                  <a:srgbClr val="0070C0"/>
                </a:solidFill>
              </a:rPr>
              <a:t>Hôm qua qua nói qua qua mà qua hổng qua</a:t>
            </a:r>
          </a:p>
          <a:p>
            <a:pPr algn="just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sz="1600">
              <a:solidFill>
                <a:srgbClr val="0070C0"/>
              </a:solidFill>
            </a:endParaRPr>
          </a:p>
          <a:p>
            <a:pPr algn="just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1600">
                <a:solidFill>
                  <a:srgbClr val="0070C0"/>
                </a:solidFill>
              </a:rPr>
              <a:t>Hôm nay qua nói qua không qua mà qua lại qua</a:t>
            </a:r>
          </a:p>
        </p:txBody>
      </p:sp>
      <p:pic>
        <p:nvPicPr>
          <p:cNvPr id="7" name="Picture 13" descr="programming language.jpg">
            <a:extLst>
              <a:ext uri="{FF2B5EF4-FFF2-40B4-BE49-F238E27FC236}">
                <a16:creationId xmlns:a16="http://schemas.microsoft.com/office/drawing/2014/main" id="{B8039054-2FFF-40F9-9FDC-7677FC32C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11069"/>
            <a:ext cx="2438400" cy="18764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A91326-E0A4-49E7-848D-96D84E71E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991" y="5594087"/>
            <a:ext cx="222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/>
              <a:t>Ngôn ngữ máy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39CE7-74C9-4419-8651-AEFBFE305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977" y="5804428"/>
            <a:ext cx="25728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/>
              <a:t>Ngôn ngữ lập trình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B918F-8C25-4E85-B126-BB377A199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1230" y="5667143"/>
            <a:ext cx="25728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/>
              <a:t>Ngôn ngữ tự nhiên</a:t>
            </a:r>
          </a:p>
        </p:txBody>
      </p:sp>
    </p:spTree>
    <p:extLst>
      <p:ext uri="{BB962C8B-B14F-4D97-AF65-F5344CB8AC3E}">
        <p14:creationId xmlns:p14="http://schemas.microsoft.com/office/powerpoint/2010/main" val="221526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Tổng quan về lập trình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188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 trình là gì?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quá trình sử dụng các ngôn ngữ lập trình khác nhau để tạo ra chương trình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F399438-FFD0-45E9-A329-348D8419A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908" y="3018027"/>
            <a:ext cx="9115425" cy="1790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BE4DD36-F995-4C30-89EF-7E365D238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4941623"/>
            <a:ext cx="2359025" cy="57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4BD38D-3460-4525-815E-335993978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67" y="4573356"/>
            <a:ext cx="4406636" cy="13072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7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8270149" cy="4390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về lập trình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về ngôn ngữ lập trình C#</a:t>
            </a:r>
            <a:endParaRPr lang="en-US" sz="3200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các loại ứng dụng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2022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47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AD5F-F4F4-4B46-B7F1-D1F344E3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 Giới thiệu về ngôn ngữ lập trình C#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51C99-D1DF-4D7A-A38C-BC004F07EF47}"/>
              </a:ext>
            </a:extLst>
          </p:cNvPr>
          <p:cNvSpPr txBox="1"/>
          <p:nvPr/>
        </p:nvSpPr>
        <p:spPr>
          <a:xfrm>
            <a:off x="1346199" y="1344806"/>
            <a:ext cx="6519333" cy="4004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(đọc là “see sharp”) là một ngôn ngữ lập được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phát triển vào năm 2000 cho phép phát triển ứng dụng Windows sử dụng .NET Framework.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được thiết kế để đơn giản hóa việc phát triển phần mềm, với nhiều tiện tích hỗ trợ và đảm bảo tính bảo mật cao cho ứng dụng.</a:t>
            </a:r>
          </a:p>
        </p:txBody>
      </p:sp>
      <p:pic>
        <p:nvPicPr>
          <p:cNvPr id="1026" name="Picture 2" descr="Hình ảnh câu hỏi trong Powerpoint">
            <a:extLst>
              <a:ext uri="{FF2B5EF4-FFF2-40B4-BE49-F238E27FC236}">
                <a16:creationId xmlns:a16="http://schemas.microsoft.com/office/drawing/2014/main" id="{88BA62C9-2A47-4C55-B555-B02A1CD4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733" y="1524004"/>
            <a:ext cx="4089399" cy="437922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12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AD5F-F4F4-4B46-B7F1-D1F344E3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2.1 – Quá trình phát triển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9EAA61-08EB-468B-A65F-0F51488DB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41522"/>
              </p:ext>
            </p:extLst>
          </p:nvPr>
        </p:nvGraphicFramePr>
        <p:xfrm>
          <a:off x="1357313" y="1067595"/>
          <a:ext cx="9454619" cy="435169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4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7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114">
                <a:tc>
                  <a:txBody>
                    <a:bodyPr/>
                    <a:lstStyle/>
                    <a:p>
                      <a:r>
                        <a:rPr lang="en-US" sz="1800"/>
                        <a:t>Phiên</a:t>
                      </a:r>
                      <a:r>
                        <a:rPr lang="en-US" sz="1800" baseline="0"/>
                        <a:t> bản</a:t>
                      </a:r>
                      <a:endParaRPr lang="en-US" sz="1800"/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Ngày</a:t>
                      </a:r>
                      <a:r>
                        <a:rPr lang="en-US" sz="1800" baseline="0"/>
                        <a:t> phát hành</a:t>
                      </a:r>
                      <a:endParaRPr lang="en-US" sz="1800"/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.NET Framework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Visual</a:t>
                      </a:r>
                      <a:r>
                        <a:rPr lang="en-US" sz="1800" baseline="0"/>
                        <a:t> Studio</a:t>
                      </a:r>
                      <a:endParaRPr lang="en-US" sz="1800"/>
                    </a:p>
                  </a:txBody>
                  <a:tcPr marL="91429" marR="91429" marT="45753" marB="4575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r>
                        <a:rPr lang="en-US" sz="1800"/>
                        <a:t>C# 1.0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Tháng</a:t>
                      </a:r>
                      <a:r>
                        <a:rPr lang="en-US" sz="1800" baseline="0"/>
                        <a:t> 1 năm 2002</a:t>
                      </a:r>
                      <a:endParaRPr lang="en-US" sz="1800"/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.NET Framework 1.0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Visual Studio 2002</a:t>
                      </a:r>
                    </a:p>
                  </a:txBody>
                  <a:tcPr marL="91429" marR="91429" marT="45753" marB="4575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555">
                <a:tc>
                  <a:txBody>
                    <a:bodyPr/>
                    <a:lstStyle/>
                    <a:p>
                      <a:r>
                        <a:rPr lang="en-US" sz="1800"/>
                        <a:t>C# 1.1</a:t>
                      </a:r>
                    </a:p>
                    <a:p>
                      <a:r>
                        <a:rPr lang="en-US" sz="1800"/>
                        <a:t>C# 1.2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Tháng</a:t>
                      </a:r>
                      <a:r>
                        <a:rPr lang="en-US" sz="1800" baseline="0"/>
                        <a:t> 4 năm 2003</a:t>
                      </a:r>
                      <a:endParaRPr lang="en-US" sz="1800"/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.NET Framework 1.1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Visual Studio 2003</a:t>
                      </a:r>
                    </a:p>
                  </a:txBody>
                  <a:tcPr marL="91429" marR="91429" marT="45753" marB="4575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r>
                        <a:rPr lang="en-US" sz="1800"/>
                        <a:t>C# 2.0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Tháng</a:t>
                      </a:r>
                      <a:r>
                        <a:rPr lang="en-US" sz="1800" baseline="0"/>
                        <a:t> 11 năm 2005</a:t>
                      </a:r>
                      <a:endParaRPr lang="en-US" sz="1800"/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.NET Framework 2.0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Visual Studio 2005</a:t>
                      </a:r>
                    </a:p>
                  </a:txBody>
                  <a:tcPr marL="91429" marR="91429" marT="45753" marB="4575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r>
                        <a:rPr lang="en-US" sz="1800"/>
                        <a:t>..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…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…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…</a:t>
                      </a:r>
                    </a:p>
                  </a:txBody>
                  <a:tcPr marL="91429" marR="91429" marT="45753" marB="4575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r>
                        <a:rPr lang="en-US" sz="1800"/>
                        <a:t>…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…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…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…</a:t>
                      </a:r>
                    </a:p>
                  </a:txBody>
                  <a:tcPr marL="91429" marR="91429" marT="45753" marB="4575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r>
                        <a:rPr lang="en-US" sz="1800"/>
                        <a:t>C# 6.0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Tháng</a:t>
                      </a:r>
                      <a:r>
                        <a:rPr lang="en-US" sz="1800" baseline="0"/>
                        <a:t> 7 năm 2015</a:t>
                      </a:r>
                      <a:endParaRPr lang="en-US" sz="1800"/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.NET Framework 4.6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Visual Studio 2015</a:t>
                      </a:r>
                    </a:p>
                  </a:txBody>
                  <a:tcPr marL="91429" marR="91429" marT="45753" marB="4575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r>
                        <a:rPr lang="en-US" sz="1800"/>
                        <a:t>C# 7.0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Tháng</a:t>
                      </a:r>
                      <a:r>
                        <a:rPr lang="en-US" sz="1800" baseline="0"/>
                        <a:t> 3 năm 2017</a:t>
                      </a:r>
                      <a:endParaRPr lang="en-US" sz="1800"/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.NET Framework 4.6.2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Visual Studio 2017</a:t>
                      </a:r>
                    </a:p>
                  </a:txBody>
                  <a:tcPr marL="91429" marR="91429" marT="45753" marB="4575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r>
                        <a:rPr lang="en-US" sz="1800"/>
                        <a:t>…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…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…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…</a:t>
                      </a:r>
                    </a:p>
                  </a:txBody>
                  <a:tcPr marL="91429" marR="91429" marT="45753" marB="4575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r>
                        <a:rPr lang="en-US" sz="1800"/>
                        <a:t>…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…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…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…</a:t>
                      </a:r>
                    </a:p>
                  </a:txBody>
                  <a:tcPr marL="91429" marR="91429" marT="45753" marB="45753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r>
                        <a:rPr lang="en-US" sz="1800"/>
                        <a:t>C# 9.0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Tháng</a:t>
                      </a:r>
                      <a:r>
                        <a:rPr lang="en-US" sz="1800" baseline="0"/>
                        <a:t> 9 n</a:t>
                      </a:r>
                      <a:r>
                        <a:rPr lang="en-US" sz="1800"/>
                        <a:t>ăm</a:t>
                      </a:r>
                      <a:r>
                        <a:rPr lang="en-US" sz="1800" baseline="0"/>
                        <a:t> 2020</a:t>
                      </a:r>
                      <a:endParaRPr lang="en-US" sz="1800"/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.NET 5</a:t>
                      </a:r>
                    </a:p>
                  </a:txBody>
                  <a:tcPr marL="91429" marR="91429" marT="45753" marB="4575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Visual Studio 2019</a:t>
                      </a:r>
                    </a:p>
                  </a:txBody>
                  <a:tcPr marL="91429" marR="91429" marT="45753" marB="45753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3111E5-14EB-40DF-AEAC-7A8B170F7473}"/>
              </a:ext>
            </a:extLst>
          </p:cNvPr>
          <p:cNvSpPr txBox="1"/>
          <p:nvPr/>
        </p:nvSpPr>
        <p:spPr>
          <a:xfrm>
            <a:off x="1357312" y="5671316"/>
            <a:ext cx="9454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https://www.tutorialsteacher.com/csharp/csharp-version-history</a:t>
            </a:r>
            <a:endParaRPr lang="en-US" sz="16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https://dotnet.microsoft.com/en-us/download/dotnet</a:t>
            </a:r>
            <a:r>
              <a:rPr lang="en-US" sz="16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524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CE1DD0C-F23F-4A50-AF91-8D24E5749DE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CE1DD0C-F23F-4A50-AF91-8D24E5749DE9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924</Words>
  <Application>Microsoft Office PowerPoint</Application>
  <PresentationFormat>Widescreen</PresentationFormat>
  <Paragraphs>139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PowerPoint Presentation</vt:lpstr>
      <vt:lpstr>Nội dung</vt:lpstr>
      <vt:lpstr>1. Tổng quan về lập trình</vt:lpstr>
      <vt:lpstr>1. Tổng quan về lập trình</vt:lpstr>
      <vt:lpstr>1. Tổng quan về lập trình</vt:lpstr>
      <vt:lpstr>1. Tổng quan về lập trình</vt:lpstr>
      <vt:lpstr>Nội dung</vt:lpstr>
      <vt:lpstr>2. Giới thiệu về ngôn ngữ lập trình C#</vt:lpstr>
      <vt:lpstr>2.1 – Quá trình phát triển</vt:lpstr>
      <vt:lpstr>2.2 – Các đặc điểm của ngôn ngữ C#</vt:lpstr>
      <vt:lpstr>Nội dung</vt:lpstr>
      <vt:lpstr>3. Giới thiệu các loại ứng dụng</vt:lpstr>
      <vt:lpstr>3. Giới thiệu các loại ứng dụng</vt:lpstr>
      <vt:lpstr>3. Giới thiệu các loại ứng dụng</vt:lpstr>
      <vt:lpstr>3. Giới thiệu các loại ứng dụng</vt:lpstr>
      <vt:lpstr>3. Giới thiệu các loại ứng dụng</vt:lpstr>
      <vt:lpstr>Nội dung</vt:lpstr>
      <vt:lpstr>4. Hướng dẫn cài đặt công cụ Visual Studio 2022</vt:lpstr>
      <vt:lpstr>Nội dung</vt:lpstr>
      <vt:lpstr>5. Xây dựng ứng dụng và thực thi chương trình</vt:lpstr>
      <vt:lpstr>5. Xây dựng ứng dụng và thực thi chương trình</vt:lpstr>
      <vt:lpstr>5. Xây dựng ứng dụng và thực thi chương trình</vt:lpstr>
      <vt:lpstr>5. Xây dựng ứng dụng và thực thi chương trình</vt:lpstr>
      <vt:lpstr>5. Xây dựng ứng dụng và thực thi chương trình</vt:lpstr>
      <vt:lpstr>5. Xây dựng ứng dụng và thực thi chương trình</vt:lpstr>
      <vt:lpstr>5. Xây dựng ứng dụng và thực thi chương trình</vt:lpstr>
      <vt:lpstr>Happy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</dc:creator>
  <cp:lastModifiedBy>Huynh</cp:lastModifiedBy>
  <cp:revision>27</cp:revision>
  <dcterms:created xsi:type="dcterms:W3CDTF">2023-02-24T06:20:16Z</dcterms:created>
  <dcterms:modified xsi:type="dcterms:W3CDTF">2023-03-17T13:49:28Z</dcterms:modified>
</cp:coreProperties>
</file>