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pPr/>
              <a:t>06/07/2010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pPr/>
              <a:t>06/07/2010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pPr/>
              <a:t>06/07/2010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pPr/>
              <a:t>06/07/2010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pPr/>
              <a:t>06/07/2010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pPr/>
              <a:t>06/07/2010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pPr/>
              <a:t>06/07/2010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pPr/>
              <a:t>06/07/2010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pPr/>
              <a:t>06/07/2010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pPr/>
              <a:t>06/07/2010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pPr/>
              <a:t>06/07/2010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887C-F330-4D3A-8D1B-C3875EF1EB3A}" type="datetimeFigureOut">
              <a:rPr lang="vi-VN" smtClean="0"/>
              <a:pPr/>
              <a:t>06/07/2010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E4C6-5EC5-48D3-AEC9-76DBC4505B6A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0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016"/>
            <a:ext cx="9144000" cy="683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772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772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1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64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928934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</Words>
  <Application>Microsoft Office PowerPoint</Application>
  <PresentationFormat>On-screen Show (4:3)</PresentationFormat>
  <Paragraphs>1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hiepdlu</dc:creator>
  <cp:lastModifiedBy>Admin</cp:lastModifiedBy>
  <cp:revision>20</cp:revision>
  <dcterms:created xsi:type="dcterms:W3CDTF">2009-08-17T01:19:15Z</dcterms:created>
  <dcterms:modified xsi:type="dcterms:W3CDTF">2010-07-06T09:51:09Z</dcterms:modified>
</cp:coreProperties>
</file>