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72" r:id="rId12"/>
    <p:sldId id="270" r:id="rId13"/>
    <p:sldId id="269" r:id="rId14"/>
    <p:sldId id="268" r:id="rId15"/>
    <p:sldId id="267" r:id="rId16"/>
    <p:sldId id="266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5BE78-F04D-49FE-AAC3-BC185033EDEB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C342A-238D-4C9E-B8B8-6E37ECB0F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8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79C8-949D-4657-86BE-0B330BB70591}" type="datetime1">
              <a:rPr lang="en-US" smtClean="0"/>
              <a:t>12/11/2010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5D70-C57C-44C3-937E-89E520BE6789}" type="datetime1">
              <a:rPr lang="en-US" smtClean="0"/>
              <a:t>12/11/2010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7B46-F546-4AA1-A130-860EA28E9936}" type="datetime1">
              <a:rPr lang="en-US" smtClean="0"/>
              <a:t>12/11/2010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4BDB-84D1-4ED8-8B84-6B6DABF96D54}" type="datetime1">
              <a:rPr lang="en-US" smtClean="0"/>
              <a:t>12/11/2010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D57-E3D5-4A1E-A86C-3522052E8FC3}" type="datetime1">
              <a:rPr lang="en-US" smtClean="0"/>
              <a:t>12/11/2010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8DED-00F6-40AD-A315-E15FAA45C1C6}" type="datetime1">
              <a:rPr lang="en-US" smtClean="0"/>
              <a:t>12/11/2010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72DE-1B2D-4839-AE93-3D92446A0E59}" type="datetime1">
              <a:rPr lang="en-US" smtClean="0"/>
              <a:t>12/11/2010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1DA3-5051-4FC6-9B1D-661D519523F2}" type="datetime1">
              <a:rPr lang="en-US" smtClean="0"/>
              <a:t>12/11/2010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82C9-A432-45EB-8439-EC9CD37CD1E9}" type="datetime1">
              <a:rPr lang="en-US" smtClean="0"/>
              <a:t>12/11/2010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BC28-6F2B-4FF5-B0B5-362575B9B05C}" type="datetime1">
              <a:rPr lang="en-US" smtClean="0"/>
              <a:t>12/11/2010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0870-963D-44EE-A1B6-D3357B909CB2}" type="datetime1">
              <a:rPr lang="en-US" smtClean="0"/>
              <a:t>12/11/2010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8A1C7-C1BF-442C-92E5-D8B26ACFFEF6}" type="datetime1">
              <a:rPr lang="en-US" smtClean="0"/>
              <a:t>12/11/2010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F1A1A-5B53-436D-9EFB-6B8EE7A500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asp.net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sdn.microsoft.com/en-us/library" TargetMode="External"/><Relationship Id="rId5" Type="http://schemas.openxmlformats.org/officeDocument/2006/relationships/hyperlink" Target="http://wikipedia.com/" TargetMode="External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LAM VIEC\NTDV\Pes\Uom mam tre tho\Source Code\PESWeb\images\Studyinghome.png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1295400"/>
            <a:ext cx="4800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BÁO CÁO KHÓA LUẬN TỐT 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NGHIỆP</a:t>
            </a:r>
          </a:p>
          <a:p>
            <a:endParaRPr lang="en-US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ĐỀ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TÀI:</a:t>
            </a:r>
          </a:p>
          <a:p>
            <a:pPr algn="l"/>
            <a:endParaRPr lang="en-US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HỆ THỐNG HỖ TRỢ GIÁO DỤC </a:t>
            </a:r>
            <a:b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TIỂU HỌC TRỰC TUYẾN</a:t>
            </a:r>
          </a:p>
          <a:p>
            <a:endParaRPr lang="en-US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4" algn="l"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19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19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sz="19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Luyện</a:t>
            </a:r>
            <a:endParaRPr lang="en-US" sz="19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4" algn="l"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19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9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Tuân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Bưng</a:t>
            </a:r>
            <a:endParaRPr lang="en-US" sz="19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4"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9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Th.S</a:t>
            </a:r>
            <a:r>
              <a:rPr lang="en-US" sz="19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9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9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9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19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Bình</a:t>
            </a:r>
            <a:endParaRPr lang="en-US" sz="19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4"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9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KS 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Anh</a:t>
            </a:r>
            <a:endParaRPr lang="en-US" sz="19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1</a:t>
            </a:fld>
            <a:endParaRPr lang="en-US"/>
          </a:p>
        </p:txBody>
      </p:sp>
      <p:pic>
        <p:nvPicPr>
          <p:cNvPr id="2051" name="Picture 3" descr="E:\LAM VIEC\NTDV\Pes\Uom mam tre tho\Source Code\PESWeb\images\Children_dq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437" y="2285999"/>
            <a:ext cx="3611563" cy="4572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LAM VIEC\NTDV\Pes\Uom mam tre tho\Source Code\PESWeb\images\Children_dq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638800"/>
            <a:ext cx="914399" cy="1143000"/>
          </a:xfrm>
          <a:prstGeom prst="rect">
            <a:avLst/>
          </a:prstGeom>
          <a:noFill/>
        </p:spPr>
      </p:pic>
      <p:pic>
        <p:nvPicPr>
          <p:cNvPr id="1026" name="Picture 2" descr="E:\LAM VIEC\NTDV\Pes\Uom mam tre tho\Source Code\PESWeb\images\Studyinghome.png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tài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80364"/>
            <a:ext cx="7516179" cy="42394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4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LAM VIEC\NTDV\Pes\Uom mam tre tho\Source Code\PESWeb\images\Children_dq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638800"/>
            <a:ext cx="914399" cy="1143000"/>
          </a:xfrm>
          <a:prstGeom prst="rect">
            <a:avLst/>
          </a:prstGeom>
          <a:noFill/>
        </p:spPr>
      </p:pic>
      <p:pic>
        <p:nvPicPr>
          <p:cNvPr id="1026" name="Picture 2" descr="E:\LAM VIEC\NTDV\Pes\Uom mam tre tho\Source Code\PESWeb\images\Studyinghome.png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tài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05800" cy="5029200"/>
          </a:xfrm>
        </p:spPr>
        <p:txBody>
          <a:bodyPr>
            <a:normAutofit/>
          </a:bodyPr>
          <a:lstStyle/>
          <a:p>
            <a:pPr algn="l">
              <a:buBlip>
                <a:blip r:embed="rId4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tảng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9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LAM VIEC\NTDV\Pes\Uom mam tre tho\Source Code\PESWeb\images\Children_dq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638800"/>
            <a:ext cx="914399" cy="1143000"/>
          </a:xfrm>
          <a:prstGeom prst="rect">
            <a:avLst/>
          </a:prstGeom>
          <a:noFill/>
        </p:spPr>
      </p:pic>
      <p:pic>
        <p:nvPicPr>
          <p:cNvPr id="1026" name="Picture 2" descr="E:\LAM VIEC\NTDV\Pes\Uom mam tre tho\Source Code\PESWeb\images\Studyinghome.png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12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3000" y="1600200"/>
            <a:ext cx="7543800" cy="5029200"/>
          </a:xfrm>
        </p:spPr>
        <p:txBody>
          <a:bodyPr>
            <a:normAutofit lnSpcReduction="10000"/>
          </a:bodyPr>
          <a:lstStyle/>
          <a:p>
            <a:pPr algn="l">
              <a:buBlip>
                <a:blip r:embed="rId4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3.5</a:t>
            </a:r>
          </a:p>
          <a:p>
            <a:pPr algn="l">
              <a:buBlip>
                <a:blip r:embed="rId4"/>
              </a:buBlip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Silverlight</a:t>
            </a: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LINQ</a:t>
            </a: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SQL Server 2005</a:t>
            </a: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ASP.NET MVC</a:t>
            </a: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ASP.NET MVP</a:t>
            </a: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WebService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WCF Service</a:t>
            </a: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Ajax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7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LAM VIEC\NTDV\Pes\Uom mam tre tho\Source Code\PESWeb\images\Children_dq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638800"/>
            <a:ext cx="914399" cy="1143000"/>
          </a:xfrm>
          <a:prstGeom prst="rect">
            <a:avLst/>
          </a:prstGeom>
          <a:noFill/>
        </p:spPr>
      </p:pic>
      <p:pic>
        <p:nvPicPr>
          <p:cNvPr id="1026" name="Picture 2" descr="E:\LAM VIEC\NTDV\Pes\Uom mam tre tho\Source Code\PESWeb\images\Studyinghome.png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0" y="10886"/>
            <a:ext cx="9144000" cy="8382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phẩm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13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364" y="2672811"/>
            <a:ext cx="2859272" cy="291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8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LAM VIEC\NTDV\Pes\Uom mam tre tho\Source Code\PESWeb\images\Children_dq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638800"/>
            <a:ext cx="914399" cy="1143000"/>
          </a:xfrm>
          <a:prstGeom prst="rect">
            <a:avLst/>
          </a:prstGeom>
          <a:noFill/>
        </p:spPr>
      </p:pic>
      <p:pic>
        <p:nvPicPr>
          <p:cNvPr id="1026" name="Picture 2" descr="E:\LAM VIEC\NTDV\Pes\Uom mam tre tho\Source Code\PESWeb\images\Studyinghome.png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9" descr="4CA79YKW1CAR5NIDNCAFGYTKTCAK1GGBMCATFANYQCA7YB5AHCAI3TBEACAU08AV7CAMMBB05CAN52S4MCACBHTWOCARPFBD6CAV149CMCAP3WU0FCAEZZCTJCABRWGKZCA88B3KQCAEGOI1TCAI3X6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2895600"/>
            <a:ext cx="4105275" cy="30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UCARXU7KCCAE4UYJBCANWD3FZCAIF1AMDCAVTD43GCAW0QXSTCA6EO9IVCAG14O97CAJJCGS1CAJQP0VTCA0D1BWTCA4J2KCACAP9V0AGCAUTRUMFCA4UV292CA9YEAG1CASJ4J3LCA3GCZU6CA9FQR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1905000"/>
            <a:ext cx="14668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1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LAM VIEC\NTDV\Pes\Uom mam tre tho\Source Code\PESWeb\images\Children_dq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638800"/>
            <a:ext cx="914399" cy="1143000"/>
          </a:xfrm>
          <a:prstGeom prst="rect">
            <a:avLst/>
          </a:prstGeom>
          <a:noFill/>
        </p:spPr>
      </p:pic>
      <p:pic>
        <p:nvPicPr>
          <p:cNvPr id="1026" name="Picture 2" descr="E:\LAM VIEC\NTDV\Pes\Uom mam tre tho\Source Code\PESWeb\images\Studyinghome.png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15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3000" y="1600200"/>
            <a:ext cx="7543800" cy="5029200"/>
          </a:xfrm>
        </p:spPr>
        <p:txBody>
          <a:bodyPr>
            <a:normAutofit fontScale="92500"/>
          </a:bodyPr>
          <a:lstStyle/>
          <a:p>
            <a:pPr algn="just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vi-VN" dirty="0" smtClean="0">
                <a:solidFill>
                  <a:schemeClr val="accent3">
                    <a:lumMod val="50000"/>
                  </a:schemeClr>
                </a:solidFill>
              </a:rPr>
              <a:t>Nội </a:t>
            </a:r>
            <a:r>
              <a:rPr lang="vi-VN" dirty="0">
                <a:solidFill>
                  <a:schemeClr val="accent3">
                    <a:lumMod val="50000"/>
                  </a:schemeClr>
                </a:solidFill>
              </a:rPr>
              <a:t>dung phần vui chơi và học tập phong phú hơn</a:t>
            </a:r>
          </a:p>
          <a:p>
            <a:pPr algn="just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vi-VN" dirty="0" smtClean="0">
                <a:solidFill>
                  <a:schemeClr val="accent3">
                    <a:lumMod val="50000"/>
                  </a:schemeClr>
                </a:solidFill>
              </a:rPr>
              <a:t>Phần </a:t>
            </a:r>
            <a:r>
              <a:rPr lang="vi-VN" dirty="0">
                <a:solidFill>
                  <a:schemeClr val="accent3">
                    <a:lumMod val="50000"/>
                  </a:schemeClr>
                </a:solidFill>
              </a:rPr>
              <a:t>kết bạn được mở rộng và linh hoạt hơn, có thể liên kết người dùng với các hệ thống mạng xã hội khác.</a:t>
            </a:r>
          </a:p>
          <a:p>
            <a:pPr algn="just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vi-VN" dirty="0" smtClean="0">
                <a:solidFill>
                  <a:schemeClr val="accent3">
                    <a:lumMod val="50000"/>
                  </a:schemeClr>
                </a:solidFill>
              </a:rPr>
              <a:t>Hệ </a:t>
            </a:r>
            <a:r>
              <a:rPr lang="vi-VN" dirty="0">
                <a:solidFill>
                  <a:schemeClr val="accent3">
                    <a:lumMod val="50000"/>
                  </a:schemeClr>
                </a:solidFill>
              </a:rPr>
              <a:t>thống quản trị về mặt nội dung của website.</a:t>
            </a:r>
          </a:p>
          <a:p>
            <a:pPr algn="just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vi-VN" dirty="0" smtClean="0">
                <a:solidFill>
                  <a:schemeClr val="accent3">
                    <a:lumMod val="50000"/>
                  </a:schemeClr>
                </a:solidFill>
              </a:rPr>
              <a:t>Xây </a:t>
            </a:r>
            <a:r>
              <a:rPr lang="vi-VN" dirty="0">
                <a:solidFill>
                  <a:schemeClr val="accent3">
                    <a:lumMod val="50000"/>
                  </a:schemeClr>
                </a:solidFill>
              </a:rPr>
              <a:t>dựng các công cụ lọc từ lọc nghĩa, lọc ảnh đối với những bình luận, blogs, hình  ảnh không đúng thuần quan mỹ tục</a:t>
            </a:r>
            <a:r>
              <a:rPr lang="vi-VN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vi-V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LAM VIEC\NTDV\Pes\Uom mam tre tho\Source Code\PESWeb\images\Children_dq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638800"/>
            <a:ext cx="914399" cy="1143000"/>
          </a:xfrm>
          <a:prstGeom prst="rect">
            <a:avLst/>
          </a:prstGeom>
          <a:noFill/>
        </p:spPr>
      </p:pic>
      <p:pic>
        <p:nvPicPr>
          <p:cNvPr id="1026" name="Picture 2" descr="E:\LAM VIEC\NTDV\Pes\Uom mam tre tho\Source Code\PESWeb\images\Studyinghome.png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khảo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16</a:t>
            </a:fld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143000" y="1600200"/>
            <a:ext cx="7543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1] Mike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O’Docherty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Object-Oriented Analysis and Design Understanding System Development with UML 2.0, NXB 2005.</a:t>
            </a: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2] Hans-Erik Eriksson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Magnus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Penker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Business Modeling with UML: Business Patterns at Work, NXB 2000.</a:t>
            </a: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3] Andrew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Siemer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ASP.NET 3.5 Social Networking, NXB 2008.</a:t>
            </a: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4]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Ghoda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Pro Silverlight for the Enterprise, NXB 2009.</a:t>
            </a: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5]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http://wikipedia.com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6] </a:t>
            </a:r>
            <a:r>
              <a:rPr lang="en-US" u="sng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http://msdn.microsoft.com/en-us/library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7] </a:t>
            </a:r>
            <a:r>
              <a:rPr lang="en-US" u="sng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http://</a:t>
            </a:r>
            <a:r>
              <a:rPr lang="en-US" u="sng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asp.net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4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LAM VIEC\NTDV\Pes\Uom mam tre tho\Source Code\PESWeb\images\Children_dq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638800"/>
            <a:ext cx="914399" cy="1143000"/>
          </a:xfrm>
          <a:prstGeom prst="rect">
            <a:avLst/>
          </a:prstGeom>
          <a:noFill/>
        </p:spPr>
      </p:pic>
      <p:pic>
        <p:nvPicPr>
          <p:cNvPr id="1026" name="Picture 2" descr="E:\LAM VIEC\NTDV\Pes\Uom mam tre tho\Source Code\PESWeb\images\Studyinghome.png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Trân</a:t>
            </a:r>
            <a:r>
              <a:rPr lang="en-US" sz="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830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LAM VIEC\NTDV\Pes\Uom mam tre tho\Source Code\PESWeb\images\Children_dq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638800"/>
            <a:ext cx="914399" cy="1143000"/>
          </a:xfrm>
          <a:prstGeom prst="rect">
            <a:avLst/>
          </a:prstGeom>
          <a:noFill/>
        </p:spPr>
      </p:pic>
      <p:pic>
        <p:nvPicPr>
          <p:cNvPr id="1026" name="Picture 2" descr="E:\LAM VIEC\NTDV\Pes\Uom mam tre tho\Source Code\PESWeb\images\Studyinghome.png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05000"/>
            <a:ext cx="7543800" cy="4724400"/>
          </a:xfrm>
        </p:spPr>
        <p:txBody>
          <a:bodyPr/>
          <a:lstStyle/>
          <a:p>
            <a:pPr algn="l">
              <a:buBlip>
                <a:blip r:embed="rId4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LAM VIEC\NTDV\Pes\Uom mam tre tho\Source Code\PESWeb\images\Children_dq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638800"/>
            <a:ext cx="914399" cy="1143000"/>
          </a:xfrm>
          <a:prstGeom prst="rect">
            <a:avLst/>
          </a:prstGeom>
          <a:noFill/>
        </p:spPr>
      </p:pic>
      <p:pic>
        <p:nvPicPr>
          <p:cNvPr id="1026" name="Picture 2" descr="E:\LAM VIEC\NTDV\Pes\Uom mam tre tho\Source Code\PESWeb\images\Studyinghome.png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chơi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5" descr="nghien-game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41398"/>
            <a:ext cx="5943600" cy="4130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8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LAM VIEC\NTDV\Pes\Uom mam tre tho\Source Code\PESWeb\images\Children_dq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638800"/>
            <a:ext cx="914399" cy="1143000"/>
          </a:xfrm>
          <a:prstGeom prst="rect">
            <a:avLst/>
          </a:prstGeom>
          <a:noFill/>
        </p:spPr>
      </p:pic>
      <p:pic>
        <p:nvPicPr>
          <p:cNvPr id="1026" name="Picture 2" descr="E:\LAM VIEC\NTDV\Pes\Uom mam tre tho\Source Code\PESWeb\images\Studyinghome.png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sâu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images405433_lang_tro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708" y="2110581"/>
            <a:ext cx="5415492" cy="4061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9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LAM VIEC\NTDV\Pes\Uom mam tre tho\Source Code\PESWeb\images\Children_dq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638800"/>
            <a:ext cx="914399" cy="1143000"/>
          </a:xfrm>
          <a:prstGeom prst="rect">
            <a:avLst/>
          </a:prstGeom>
          <a:noFill/>
        </p:spPr>
      </p:pic>
      <p:pic>
        <p:nvPicPr>
          <p:cNvPr id="1026" name="Picture 2" descr="E:\LAM VIEC\NTDV\Pes\Uom mam tre tho\Source Code\PESWeb\images\Studyinghome.png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huynh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trăn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trở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5" descr="1236582018_i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809750"/>
            <a:ext cx="5715000" cy="4286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LAM VIEC\NTDV\Pes\Uom mam tre tho\Source Code\PESWeb\images\Children_dq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638800"/>
            <a:ext cx="914399" cy="1143000"/>
          </a:xfrm>
          <a:prstGeom prst="rect">
            <a:avLst/>
          </a:prstGeom>
          <a:noFill/>
        </p:spPr>
      </p:pic>
      <p:pic>
        <p:nvPicPr>
          <p:cNvPr id="1026" name="Picture 2" descr="E:\LAM VIEC\NTDV\Pes\Uom mam tre tho\Source Code\PESWeb\images\Studyinghome.png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tài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6</a:t>
            </a:fld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05800" cy="5029200"/>
          </a:xfrm>
        </p:spPr>
        <p:txBody>
          <a:bodyPr>
            <a:normAutofit/>
          </a:bodyPr>
          <a:lstStyle/>
          <a:p>
            <a:pPr algn="l">
              <a:buBlip>
                <a:blip r:embed="rId4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l">
              <a:buFont typeface="Wingdings" pitchFamily="2" charset="2"/>
              <a:buChar char="Ø"/>
            </a:pP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ngôi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internet</a:t>
            </a:r>
          </a:p>
          <a:p>
            <a:pPr marL="1371600" lvl="2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sẻ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kỷ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</a:t>
            </a:r>
          </a:p>
          <a:p>
            <a:pPr marL="1371600" lvl="2" indent="-457200" algn="l">
              <a:buFont typeface="Wingdings" pitchFamily="2" charset="2"/>
              <a:buChar char="Ø"/>
            </a:pP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cái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4"/>
              </a:buBlip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thơ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l">
              <a:buFont typeface="Wingdings" pitchFamily="2" charset="2"/>
              <a:buChar char="Ø"/>
            </a:pP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tảng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l">
              <a:buFont typeface="Wingdings" pitchFamily="2" charset="2"/>
              <a:buChar char="Ø"/>
            </a:pP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Khích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LAM VIEC\NTDV\Pes\Uom mam tre tho\Source Code\PESWeb\images\Children_dq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638800"/>
            <a:ext cx="914399" cy="1143000"/>
          </a:xfrm>
          <a:prstGeom prst="rect">
            <a:avLst/>
          </a:prstGeom>
          <a:noFill/>
        </p:spPr>
      </p:pic>
      <p:pic>
        <p:nvPicPr>
          <p:cNvPr id="1026" name="Picture 2" descr="E:\LAM VIEC\NTDV\Pes\Uom mam tre tho\Source Code\PESWeb\images\Studyinghome.png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199"/>
            <a:ext cx="9144000" cy="69965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03951"/>
            <a:ext cx="2133600" cy="365125"/>
          </a:xfrm>
        </p:spPr>
        <p:txBody>
          <a:bodyPr/>
          <a:lstStyle/>
          <a:p>
            <a:fld id="{8CFF1A1A-5B53-436D-9EFB-6B8EE7A50023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537855"/>
            <a:ext cx="822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66800" y="2057400"/>
            <a:ext cx="2971800" cy="914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Đình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3000" y="3429000"/>
            <a:ext cx="2971800" cy="914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59873" y="4786788"/>
            <a:ext cx="2971800" cy="914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4495800" y="3429000"/>
            <a:ext cx="266700" cy="2279073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4495800" y="2057400"/>
            <a:ext cx="228600" cy="9144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5257800" y="2057400"/>
            <a:ext cx="3200400" cy="91440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5257800" y="3429000"/>
            <a:ext cx="3200400" cy="2223655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LAM VIEC\NTDV\Pes\Uom mam tre tho\Source Code\PESWeb\images\Children_dq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638800"/>
            <a:ext cx="914399" cy="1143000"/>
          </a:xfrm>
          <a:prstGeom prst="rect">
            <a:avLst/>
          </a:prstGeom>
          <a:noFill/>
        </p:spPr>
      </p:pic>
      <p:pic>
        <p:nvPicPr>
          <p:cNvPr id="1026" name="Picture 2" descr="E:\LAM VIEC\NTDV\Pes\Uom mam tre tho\Source Code\PESWeb\images\Studyinghome.png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tuyến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891" y="2559705"/>
            <a:ext cx="4038600" cy="2688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90800"/>
            <a:ext cx="34258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LAM VIEC\NTDV\Pes\Uom mam tre tho\Source Code\PESWeb\images\Children_dq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638800"/>
            <a:ext cx="914399" cy="1143000"/>
          </a:xfrm>
          <a:prstGeom prst="rect">
            <a:avLst/>
          </a:prstGeom>
          <a:noFill/>
        </p:spPr>
      </p:pic>
      <p:pic>
        <p:nvPicPr>
          <p:cNvPr id="1026" name="Picture 2" descr="E:\LAM VIEC\NTDV\Pes\Uom mam tre tho\Source Code\PESWeb\images\Studyinghome.png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t>9</a:t>
            </a:fld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1066800" y="1752600"/>
            <a:ext cx="7467600" cy="43434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19200" y="3657600"/>
            <a:ext cx="7162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95400" y="1981200"/>
            <a:ext cx="1981200" cy="1371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05200" y="1981200"/>
            <a:ext cx="2743200" cy="1371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đình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00800" y="1981200"/>
            <a:ext cx="1981200" cy="1371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1295400" y="5257800"/>
            <a:ext cx="7010400" cy="762000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4343400" y="4953000"/>
            <a:ext cx="381000" cy="304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2095500" y="3352800"/>
            <a:ext cx="381000" cy="304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4533900" y="3352800"/>
            <a:ext cx="381000" cy="304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7200900" y="3352800"/>
            <a:ext cx="381000" cy="304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s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thesis</Template>
  <TotalTime>33</TotalTime>
  <Words>504</Words>
  <Application>Microsoft Office PowerPoint</Application>
  <PresentationFormat>On-screen Show (4:3)</PresentationFormat>
  <Paragraphs>94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thesis</vt:lpstr>
      <vt:lpstr>PowerPoint Presentation</vt:lpstr>
      <vt:lpstr>Nội dung báo cáo </vt:lpstr>
      <vt:lpstr>Trẻ em và những trò chơi</vt:lpstr>
      <vt:lpstr>Trẻ em vùng sâu</vt:lpstr>
      <vt:lpstr>Phục huynh và những điều trăn trở</vt:lpstr>
      <vt:lpstr>Mục tiêu đề tài</vt:lpstr>
      <vt:lpstr>Tổng quan hệ thống</vt:lpstr>
      <vt:lpstr>Mạng giáo dục trực tuyến</vt:lpstr>
      <vt:lpstr>Quá trình thực hiện</vt:lpstr>
      <vt:lpstr>Kết quả đề tài</vt:lpstr>
      <vt:lpstr>Kết quả đề tài</vt:lpstr>
      <vt:lpstr>Công nghệ sử dụng</vt:lpstr>
      <vt:lpstr>Chạy sản phẩm</vt:lpstr>
      <vt:lpstr>Kết luận</vt:lpstr>
      <vt:lpstr>Hướng phát triển</vt:lpstr>
      <vt:lpstr>Tài liệu tham khảo</vt:lpstr>
      <vt:lpstr>Trân trọng cảm ơn!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LENGOCLUYEN</dc:creator>
  <cp:lastModifiedBy>LENGOCLUYEN</cp:lastModifiedBy>
  <cp:revision>5</cp:revision>
  <dcterms:created xsi:type="dcterms:W3CDTF">2010-12-11T07:57:18Z</dcterms:created>
  <dcterms:modified xsi:type="dcterms:W3CDTF">2010-12-11T08:31:01Z</dcterms:modified>
</cp:coreProperties>
</file>