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70" r:id="rId13"/>
    <p:sldId id="269" r:id="rId14"/>
    <p:sldId id="268" r:id="rId15"/>
    <p:sldId id="267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E8"/>
    <a:srgbClr val="CDFFCE"/>
    <a:srgbClr val="C5F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BE78-F04D-49FE-AAC3-BC185033EDEB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342A-238D-4C9E-B8B8-6E37ECB0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79C8-949D-4657-86BE-0B330BB70591}" type="datetime1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5D70-C57C-44C3-937E-89E520BE6789}" type="datetime1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7B46-F546-4AA1-A130-860EA28E9936}" type="datetime1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4BDB-84D1-4ED8-8B84-6B6DABF96D54}" type="datetime1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D57-E3D5-4A1E-A86C-3522052E8FC3}" type="datetime1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8DED-00F6-40AD-A315-E15FAA45C1C6}" type="datetime1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72DE-1B2D-4839-AE93-3D92446A0E59}" type="datetime1">
              <a:rPr lang="en-US" smtClean="0"/>
              <a:t>12/14/2010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1DA3-5051-4FC6-9B1D-661D519523F2}" type="datetime1">
              <a:rPr lang="en-US" smtClean="0"/>
              <a:t>12/14/2010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82C9-A432-45EB-8439-EC9CD37CD1E9}" type="datetime1">
              <a:rPr lang="en-US" smtClean="0"/>
              <a:t>12/14/2010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BC28-6F2B-4FF5-B0B5-362575B9B05C}" type="datetime1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0870-963D-44EE-A1B6-D3357B909CB2}" type="datetime1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A1C7-C1BF-442C-92E5-D8B26ACFFEF6}" type="datetime1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pedia.com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sp.net/" TargetMode="External"/><Relationship Id="rId4" Type="http://schemas.openxmlformats.org/officeDocument/2006/relationships/hyperlink" Target="http://msdn.microsoft.com/en-us/librar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1295400"/>
            <a:ext cx="4800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BÁO CÁO KHÓA LUẬN TỐT 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NGHIỆP</a:t>
            </a:r>
          </a:p>
          <a:p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ĐỀ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TÀI:</a:t>
            </a:r>
          </a:p>
          <a:p>
            <a:pPr algn="l"/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HỆ THỐNG HỖ TRỢ GIÁO DỤC </a:t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TIỂU HỌC TRỰC TUYẾN</a:t>
            </a:r>
          </a:p>
          <a:p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4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4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Bưng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4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Bình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4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KS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</a:t>
            </a:fld>
            <a:endParaRPr lang="en-US" dirty="0"/>
          </a:p>
        </p:txBody>
      </p:sp>
      <p:pic>
        <p:nvPicPr>
          <p:cNvPr id="2051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818" y="1600200"/>
            <a:ext cx="3611563" cy="4572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/>
          </a:bodyPr>
          <a:lstStyle/>
          <a:p>
            <a:pPr algn="l">
              <a:buBlip>
                <a:blip r:embed="rId3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3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3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12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1600200"/>
            <a:ext cx="7543800" cy="5029200"/>
          </a:xfrm>
        </p:spPr>
        <p:txBody>
          <a:bodyPr>
            <a:normAutofit lnSpcReduction="10000"/>
          </a:bodyPr>
          <a:lstStyle/>
          <a:p>
            <a:pPr algn="l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3.5</a:t>
            </a:r>
          </a:p>
          <a:p>
            <a:pPr algn="l">
              <a:buBlip>
                <a:blip r:embed="rId2"/>
              </a:buBlip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Silverlight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LINQ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SQL Server 2005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ASP.NET MVC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ASP.NET MVP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WCF Service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Ajax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928" y="2286000"/>
            <a:ext cx="2859272" cy="291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4CA79YKW1CAR5NIDNCAFGYTKTCAK1GGBMCATFANYQCA7YB5AHCAI3TBEACAU08AV7CAMMBB05CAN52S4MCACBHTWOCARPFBD6CAV149CMCAP3WU0FCAEZZCTJCABRWGKZCA88B3KQCAEGOI1TCAI3X6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895600"/>
            <a:ext cx="4105275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CARXU7KCCAE4UYJBCANWD3FZCAIF1AMDCAVTD43GCAW0QXSTCA6EO9IVCAG14O97CAJJCGS1CAJQP0VTCA0D1BWTCA4J2KCACAP9V0AGCAUTRUMFCA4UV292CA9YEAG1CASJ4J3LCA3GCZU6CA9FQR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905000"/>
            <a:ext cx="14668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15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7543800" cy="5029200"/>
          </a:xfrm>
        </p:spPr>
        <p:txBody>
          <a:bodyPr>
            <a:normAutofit fontScale="92500"/>
          </a:bodyPr>
          <a:lstStyle/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Nội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dung phần vui chơi và học tập phong phú hơn</a:t>
            </a:r>
          </a:p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Phần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kết bạn được mở rộng và linh hoạt hơn, có thể liên kết người dùng với các hệ thống mạng xã hội khác.</a:t>
            </a:r>
          </a:p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Hệ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thống quản trị về mặt nội dung của website.</a:t>
            </a:r>
          </a:p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Xây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dựng các công cụ lọc từ lọc nghĩa, lọc ảnh đối với những bình luận, blogs, hình  ảnh không đúng thuần quan mỹ tục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vi-V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khảo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16</a:t>
            </a:fld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1752600"/>
            <a:ext cx="7543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1] Mike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O’Docherty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Object-Oriented Analysis and Design Understanding System Development with UML 2.0, NXB 2005.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2] Hans-Erik Eriksson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Magnus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Penker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Business Modeling with UML: Business Patterns at Work, NXB 2000.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3] Andrew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Siemer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ASP.NET 3.5 Social Networking, NXB 2008.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[4]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http://wikipedia.com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http://msdn.microsoft.com/en-us/library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en-US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asp.net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Trân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830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05000"/>
            <a:ext cx="7543800" cy="4724400"/>
          </a:xfrm>
        </p:spPr>
        <p:txBody>
          <a:bodyPr/>
          <a:lstStyle/>
          <a:p>
            <a:pPr algn="l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chơi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5" descr="nghien-gam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41398"/>
            <a:ext cx="5943600" cy="413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sâu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 descr="images405433_lang_tro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708" y="2110581"/>
            <a:ext cx="5415492" cy="4061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trăn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trở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5" descr="1236582018_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09750"/>
            <a:ext cx="5715000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6</a:t>
            </a:fld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internet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thơ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Khích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76745"/>
            <a:ext cx="9144000" cy="69965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03951"/>
            <a:ext cx="2133600" cy="365125"/>
          </a:xfrm>
        </p:spPr>
        <p:txBody>
          <a:bodyPr/>
          <a:lstStyle/>
          <a:p>
            <a:fld id="{8CFF1A1A-5B53-436D-9EFB-6B8EE7A50023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37855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800" y="2057400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429000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59873" y="4786788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495800" y="3429000"/>
            <a:ext cx="266700" cy="2279073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495800" y="2057400"/>
            <a:ext cx="228600" cy="9144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57800" y="2057400"/>
            <a:ext cx="3200400" cy="9144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5257800" y="3429000"/>
            <a:ext cx="3200400" cy="222365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tuyến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891" y="2559705"/>
            <a:ext cx="4038600" cy="268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34258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9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066800" y="1752600"/>
            <a:ext cx="7467600" cy="4343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657600"/>
            <a:ext cx="7162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95400" y="1981200"/>
            <a:ext cx="1981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5200" y="1981200"/>
            <a:ext cx="2743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1981200"/>
            <a:ext cx="1981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1295400" y="5257800"/>
            <a:ext cx="7010400" cy="762000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4343400" y="49530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2095500" y="33528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533900" y="33528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7200900" y="33528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s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</Template>
  <TotalTime>170</TotalTime>
  <Words>488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thesis</vt:lpstr>
      <vt:lpstr>PowerPoint Presentation</vt:lpstr>
      <vt:lpstr>Nội dung báo cáo </vt:lpstr>
      <vt:lpstr>Trẻ em và những trò chơi</vt:lpstr>
      <vt:lpstr>Trẻ em vùng sâu</vt:lpstr>
      <vt:lpstr>Phục huynh và những điều trăn trở</vt:lpstr>
      <vt:lpstr>Mục tiêu đề tài</vt:lpstr>
      <vt:lpstr>Tổng quan hệ thống</vt:lpstr>
      <vt:lpstr>Mạng giáo dục trực tuyến</vt:lpstr>
      <vt:lpstr>Quá trình thực hiện</vt:lpstr>
      <vt:lpstr>Kết quả đề tài</vt:lpstr>
      <vt:lpstr>Kết quả đề tài</vt:lpstr>
      <vt:lpstr>Công nghệ sử dụng</vt:lpstr>
      <vt:lpstr>Chạy sản phẩm</vt:lpstr>
      <vt:lpstr>Kết luận</vt:lpstr>
      <vt:lpstr>Hướng phát triển</vt:lpstr>
      <vt:lpstr>Tài liệu tham khảo</vt:lpstr>
      <vt:lpstr>Trân trọng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LENGOCLUYEN</dc:creator>
  <cp:lastModifiedBy>LENGOCLUYEN</cp:lastModifiedBy>
  <cp:revision>9</cp:revision>
  <dcterms:created xsi:type="dcterms:W3CDTF">2010-12-11T07:57:18Z</dcterms:created>
  <dcterms:modified xsi:type="dcterms:W3CDTF">2010-12-14T09:38:48Z</dcterms:modified>
</cp:coreProperties>
</file>