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F9B"/>
    <a:srgbClr val="32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BE78-F04D-49FE-AAC3-BC185033EDEB}" type="datetimeFigureOut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342A-238D-4C9E-B8B8-6E37ECB0F0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9C8-949D-4657-86BE-0B330BB70591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5D70-C57C-44C3-937E-89E520BE6789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7B46-F546-4AA1-A130-860EA28E9936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4BDB-84D1-4ED8-8B84-6B6DABF96D54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D57-E3D5-4A1E-A86C-3522052E8FC3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8DED-00F6-40AD-A315-E15FAA45C1C6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72DE-1B2D-4839-AE93-3D92446A0E59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1DA3-5051-4FC6-9B1D-661D519523F2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82C9-A432-45EB-8439-EC9CD37CD1E9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BC28-6F2B-4FF5-B0B5-362575B9B05C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0870-963D-44EE-A1B6-D3357B909CB2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A1C7-C1BF-442C-92E5-D8B26ACFFEF6}" type="datetime1">
              <a:rPr lang="en-US" smtClean="0"/>
              <a:pPr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A1A-5B53-436D-9EFB-6B8EE7A50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276600" y="1219200"/>
            <a:ext cx="5562600" cy="5029200"/>
          </a:xfrm>
        </p:spPr>
        <p:txBody>
          <a:bodyPr/>
          <a:lstStyle/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F1A1A-5B53-436D-9EFB-6B8EE7A500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</dc:creator>
  <cp:lastModifiedBy>LENGOCLUYEN</cp:lastModifiedBy>
  <cp:revision>8</cp:revision>
  <dcterms:created xsi:type="dcterms:W3CDTF">2010-12-11T08:44:12Z</dcterms:created>
  <dcterms:modified xsi:type="dcterms:W3CDTF">2010-12-14T09:57:02Z</dcterms:modified>
</cp:coreProperties>
</file>