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F9B"/>
    <a:srgbClr val="32CE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BE78-F04D-49FE-AAC3-BC185033EDEB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342A-238D-4C9E-B8B8-6E37ECB0F0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79C8-949D-4657-86BE-0B330BB70591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5D70-C57C-44C3-937E-89E520BE6789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7B46-F546-4AA1-A130-860EA28E9936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4BDB-84D1-4ED8-8B84-6B6DABF96D54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D57-E3D5-4A1E-A86C-3522052E8FC3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8DED-00F6-40AD-A315-E15FAA45C1C6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72DE-1B2D-4839-AE93-3D92446A0E59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1DA3-5051-4FC6-9B1D-661D519523F2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82C9-A432-45EB-8439-EC9CD37CD1E9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BC28-6F2B-4FF5-B0B5-362575B9B05C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0870-963D-44EE-A1B6-D3357B909CB2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CFF9B"/>
            </a:gs>
            <a:gs pos="5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A1C7-C1BF-442C-92E5-D8B26ACFFEF6}" type="datetime1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276600" y="1219200"/>
            <a:ext cx="5562600" cy="5029200"/>
          </a:xfrm>
        </p:spPr>
        <p:txBody>
          <a:bodyPr/>
          <a:lstStyle/>
          <a:p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6724650"/>
            <a:chOff x="0" y="0"/>
            <a:chExt cx="9144000" cy="67246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6324600"/>
              <a:ext cx="914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 descr="E:\LAM VIEC\NTDV\Pes\Uom mam tre tho\Source Code\PESWeb\images\Studyinghome.png"/>
            <p:cNvPicPr>
              <a:picLocks noChangeAspect="1" noChangeArrowheads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 bwMode="auto">
            <a:xfrm>
              <a:off x="0" y="0"/>
              <a:ext cx="9144000" cy="106680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051" name="Picture 3" descr="E:\LAM VIEC\NTDV\Pes\Uom mam tre tho\Source Code\PESWeb\images\Children_dq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037" y="1752600"/>
              <a:ext cx="3230563" cy="4267200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81000" y="6324600"/>
              <a:ext cx="19752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© 2010</a:t>
              </a:r>
              <a:r>
                <a:rPr lang="en-US" smtClean="0">
                  <a:solidFill>
                    <a:schemeClr val="accent3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tieuhoc.net</a:t>
              </a:r>
              <a:endParaRPr lang="en-US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0555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1" y="5676898"/>
            <a:ext cx="762000" cy="952501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457200"/>
          </a:xfrm>
        </p:spPr>
        <p:txBody>
          <a:bodyPr>
            <a:noAutofit/>
          </a:bodyPr>
          <a:lstStyle/>
          <a:p>
            <a:pPr algn="l"/>
            <a:endParaRPr lang="en-US" sz="28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05800" cy="5029200"/>
          </a:xfrm>
        </p:spPr>
        <p:txBody>
          <a:bodyPr/>
          <a:lstStyle/>
          <a:p>
            <a:pPr algn="l">
              <a:buBlip>
                <a:blip r:embed="rId5"/>
              </a:buBlip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6324600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© 2010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tieuhoc.net</a:t>
            </a:r>
            <a:endParaRPr lang="en-US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s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thesis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</dc:creator>
  <cp:lastModifiedBy>Nguyen</cp:lastModifiedBy>
  <cp:revision>3</cp:revision>
  <dcterms:created xsi:type="dcterms:W3CDTF">2010-12-11T08:44:12Z</dcterms:created>
  <dcterms:modified xsi:type="dcterms:W3CDTF">2010-12-13T14:42:44Z</dcterms:modified>
</cp:coreProperties>
</file>