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7" r:id="rId12"/>
    <p:sldId id="271" r:id="rId13"/>
    <p:sldId id="263" r:id="rId14"/>
    <p:sldId id="264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3F0771-0DE7-4CAD-921E-11459FAB3DAC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EBF3E2-3D6D-4713-A552-09AF13CCFEC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" TargetMode="External"/><Relationship Id="rId2" Type="http://schemas.openxmlformats.org/officeDocument/2006/relationships/hyperlink" Target="http://wikiped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p.n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382000" cy="2867464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KS.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1" y="2161364"/>
            <a:ext cx="7516179" cy="4239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ASP.NET 3.5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Silverlight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LinQ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SQL server 2005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MVC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MVP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WCF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4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64" y="2672811"/>
            <a:ext cx="2859272" cy="291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0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[1] Mike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O’Docherty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Object-Oriented Analysis and Design Understanding System Development with UML 2.0, NXB 2005.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[2] Hans-Erik Eriksson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Magnus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Penker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Business Modeling with UML: Business Patterns at Work, NXB 2000.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[3] Andrew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Siemer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ASP.NET 3.5 Social Networking, NXB 2008.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Ghoda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Pro Silverlight for the Enterprise, NXB 2009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http://wikipedia.com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hlinkClick r:id="rId3"/>
              </a:rPr>
              <a:t>http://msdn.microsoft.com/en-us/library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7]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asp.net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nghien-ga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1398"/>
            <a:ext cx="5943600" cy="413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images405433_lang_tro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08" y="2110581"/>
            <a:ext cx="5415492" cy="4061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1236582018_im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715000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lvl="2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thơ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tảng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25908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9624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9873" y="5347855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495800" y="3962400"/>
            <a:ext cx="266700" cy="2279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495800" y="2590800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57800" y="2590800"/>
            <a:ext cx="3200400" cy="9144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257800" y="3962400"/>
            <a:ext cx="3200400" cy="222365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891" y="2559705"/>
            <a:ext cx="4038600" cy="268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4258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14400" y="2209800"/>
            <a:ext cx="7467600" cy="434340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003">
            <a:schemeClr val="dk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6800" y="4114800"/>
            <a:ext cx="7162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24384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2438400"/>
            <a:ext cx="2743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24384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1143000" y="5715000"/>
            <a:ext cx="7010400" cy="762000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191000" y="54102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1943100" y="38100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381500" y="38100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7048500" y="38100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384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Hệ thống Hỗ Trợ Giáo Dục Tiểu Học Trực Tuyến</vt:lpstr>
      <vt:lpstr>Nội dung báo cáo</vt:lpstr>
      <vt:lpstr>Trẻ em và những trò chơi</vt:lpstr>
      <vt:lpstr>Trẻ em vùng sâu</vt:lpstr>
      <vt:lpstr>Phụ huynh và những điều trăn trở</vt:lpstr>
      <vt:lpstr>Mục tiêu đề tài</vt:lpstr>
      <vt:lpstr>Tổng quan hệ thống</vt:lpstr>
      <vt:lpstr>Mạng giáo dục trực tuyến</vt:lpstr>
      <vt:lpstr>Quá trình thực hiện</vt:lpstr>
      <vt:lpstr>Kết quả đề tài</vt:lpstr>
      <vt:lpstr>Kết quả đề tài</vt:lpstr>
      <vt:lpstr>Công nghệ sử dụng</vt:lpstr>
      <vt:lpstr>Chạy sản phẩm</vt:lpstr>
      <vt:lpstr>Kết luận</vt:lpstr>
      <vt:lpstr>Hướng phát triển</vt:lpstr>
      <vt:lpstr>Tài liệu tham khảo</vt:lpstr>
      <vt:lpstr>Trân trọng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Hỗ Trợ Giáo Dục Tiểu Học Trực Tuyến</dc:title>
  <dc:creator>LENGOCLUYEN</dc:creator>
  <cp:lastModifiedBy>LENGOCLUYEN</cp:lastModifiedBy>
  <cp:revision>15</cp:revision>
  <dcterms:created xsi:type="dcterms:W3CDTF">2010-12-10T13:32:07Z</dcterms:created>
  <dcterms:modified xsi:type="dcterms:W3CDTF">2010-12-10T17:26:57Z</dcterms:modified>
</cp:coreProperties>
</file>