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9ABD-777F-4B36-A5F8-FCB6B1FFFDD4}" type="datetimeFigureOut">
              <a:rPr lang="vi-VN" smtClean="0"/>
              <a:t>17/08/2009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D36A-6E80-4442-BDB0-07E2002DBFDF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On-screen Show (4:3)</PresentationFormat>
  <Paragraphs>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13</cp:revision>
  <dcterms:created xsi:type="dcterms:W3CDTF">2009-08-17T00:58:13Z</dcterms:created>
  <dcterms:modified xsi:type="dcterms:W3CDTF">2009-08-17T01:18:41Z</dcterms:modified>
</cp:coreProperties>
</file>