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3" r:id="rId8"/>
    <p:sldId id="264" r:id="rId9"/>
    <p:sldId id="258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3443"/>
            <a:ext cx="7772400" cy="121655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1412"/>
            <a:ext cx="6858000" cy="91638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08598"/>
            <a:ext cx="3886200" cy="4968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08598"/>
            <a:ext cx="3886200" cy="4968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D92-000C-E8F7-BE74-82AC0548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71562"/>
            <a:ext cx="5263762" cy="56082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707D1-9D9E-35E8-FDCF-3E3AD0BE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BAE9-26A9-49EF-8BA7-544784D5DCF7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2CF8-B466-B12F-F6C6-02116B10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D4B51-3577-807F-958D-E6DDE7B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E1C0-FD84-423A-8139-7A016E51AC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204753-D591-A5FB-03B1-FE0CF199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081379"/>
            <a:ext cx="4857750" cy="5095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0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0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B8DD78-B698-16E9-DC12-508FF0697A49}"/>
              </a:ext>
            </a:extLst>
          </p:cNvPr>
          <p:cNvSpPr/>
          <p:nvPr userDrawn="1"/>
        </p:nvSpPr>
        <p:spPr>
          <a:xfrm>
            <a:off x="0" y="9852"/>
            <a:ext cx="9144000" cy="62253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562"/>
            <a:ext cx="7886700" cy="56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1379"/>
            <a:ext cx="7886700" cy="50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1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63DBAE9-26A9-49EF-8BA7-544784D5DCF7}" type="datetimeFigureOut">
              <a:rPr lang="en-GB" smtClean="0"/>
              <a:pPr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94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15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AA29E1C0-FD84-423A-8139-7A016E51ACB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1CF223-1BB8-ABED-B352-F11BFF182212}"/>
              </a:ext>
            </a:extLst>
          </p:cNvPr>
          <p:cNvCxnSpPr>
            <a:cxnSpLocks/>
          </p:cNvCxnSpPr>
          <p:nvPr userDrawn="1"/>
        </p:nvCxnSpPr>
        <p:spPr>
          <a:xfrm>
            <a:off x="-9525" y="784186"/>
            <a:ext cx="9148759" cy="0"/>
          </a:xfrm>
          <a:prstGeom prst="line">
            <a:avLst/>
          </a:prstGeom>
          <a:ln w="444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7E3296-573D-B4DD-553F-DF215A6C2598}"/>
              </a:ext>
            </a:extLst>
          </p:cNvPr>
          <p:cNvSpPr txBox="1"/>
          <p:nvPr userDrawn="1"/>
        </p:nvSpPr>
        <p:spPr>
          <a:xfrm>
            <a:off x="1106457" y="6300357"/>
            <a:ext cx="225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AC8BF-5B10-E3AF-3509-1BCA8142B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-12703" r="1"/>
          <a:stretch/>
        </p:blipFill>
        <p:spPr>
          <a:xfrm>
            <a:off x="110239" y="6247804"/>
            <a:ext cx="1061334" cy="3821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B8C83-0055-42B7-ED25-569DD3267D1A}"/>
              </a:ext>
            </a:extLst>
          </p:cNvPr>
          <p:cNvCxnSpPr>
            <a:cxnSpLocks/>
            <a:stCxn id="9" idx="3"/>
          </p:cNvCxnSpPr>
          <p:nvPr userDrawn="1"/>
        </p:nvCxnSpPr>
        <p:spPr>
          <a:xfrm flipV="1">
            <a:off x="3359150" y="6438092"/>
            <a:ext cx="5549773" cy="765"/>
          </a:xfrm>
          <a:prstGeom prst="line">
            <a:avLst/>
          </a:prstGeom>
          <a:ln w="1905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2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A8D-3688-2A71-F50C-84F0545F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5. Chuẩn bị và chọn phương pháp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6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8" y="1291896"/>
            <a:ext cx="4515013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28650" y="2241474"/>
            <a:ext cx="762018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overview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dug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vắn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&amp;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5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4" y="878947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28650" y="1655897"/>
            <a:ext cx="7620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Nõi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6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4" y="878947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28650" y="1690260"/>
            <a:ext cx="76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 binh pháp Tôn Tử, có viết “Biết người biết ta, trăm trận không nguy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C441E-8336-95DC-00F8-3EF1C13A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2138930"/>
            <a:ext cx="5229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29" y="863265"/>
            <a:ext cx="7886700" cy="509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1h &amp;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GB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5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863265"/>
            <a:ext cx="3993159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64571-3975-B263-ECA7-58D262DD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41" y="1334637"/>
            <a:ext cx="4203408" cy="236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A9494-1BD0-9217-0E88-F0136571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42" y="3825313"/>
            <a:ext cx="4203408" cy="2364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536896" y="1376563"/>
            <a:ext cx="352389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mè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B10AC-2D2B-0759-5CA2-7B7177F7D733}"/>
              </a:ext>
            </a:extLst>
          </p:cNvPr>
          <p:cNvSpPr txBox="1"/>
          <p:nvPr/>
        </p:nvSpPr>
        <p:spPr>
          <a:xfrm>
            <a:off x="628650" y="3770303"/>
            <a:ext cx="352389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slides: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Cần thời gian chuẩn bị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với nhiều công cụ hơn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nhanh hơn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Thích hợp với các buổi Seminar hơn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Chuẩn bị và chọn phương pháp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08" y="863265"/>
            <a:ext cx="4420248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 &amp;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536896" y="1268603"/>
            <a:ext cx="3707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giấy dành cho người nghe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rối,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B10AC-2D2B-0759-5CA2-7B7177F7D733}"/>
              </a:ext>
            </a:extLst>
          </p:cNvPr>
          <p:cNvSpPr txBox="1"/>
          <p:nvPr/>
        </p:nvSpPr>
        <p:spPr>
          <a:xfrm>
            <a:off x="700682" y="4044438"/>
            <a:ext cx="35238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97" y="1249961"/>
            <a:ext cx="3657600" cy="2318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97" y="4044438"/>
            <a:ext cx="3657600" cy="19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A8D-3688-2A71-F50C-84F0545F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863265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616854" y="1461560"/>
            <a:ext cx="37079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font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dụng thêm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nhiều bổ ngữ, định ngữ, vị ngữ và có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ít hơn một chủ ngữ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249960"/>
            <a:ext cx="3657600" cy="20574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7"/>
          <a:stretch/>
        </p:blipFill>
        <p:spPr>
          <a:xfrm>
            <a:off x="4857750" y="3794078"/>
            <a:ext cx="3657600" cy="20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863265"/>
            <a:ext cx="3447875" cy="386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1249960"/>
            <a:ext cx="37079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Chọn màu nền tối, chữ sáng hoặc ngược lại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91" y="1249960"/>
            <a:ext cx="4572000" cy="27969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 txBox="1">
            <a:spLocks/>
          </p:cNvSpPr>
          <p:nvPr/>
        </p:nvSpPr>
        <p:spPr>
          <a:xfrm>
            <a:off x="343949" y="3155835"/>
            <a:ext cx="3447875" cy="386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3542530"/>
            <a:ext cx="37079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Đủ lớn, nhỏ nhất là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18pt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Arial, Time New Roman,…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&gt;= 32pt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31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54D-9B73-8358-A34C-4B281D7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file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chiếu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863265"/>
            <a:ext cx="3447875" cy="386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1190968"/>
            <a:ext cx="762018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1000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rườm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2FFF5-7590-59DF-749F-E5AFEED191F8}"/>
              </a:ext>
            </a:extLst>
          </p:cNvPr>
          <p:cNvSpPr txBox="1">
            <a:spLocks/>
          </p:cNvSpPr>
          <p:nvPr/>
        </p:nvSpPr>
        <p:spPr>
          <a:xfrm>
            <a:off x="343949" y="3539289"/>
            <a:ext cx="3447875" cy="386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silde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552E6-1751-8AEB-0040-3F1E04CB47E8}"/>
              </a:ext>
            </a:extLst>
          </p:cNvPr>
          <p:cNvSpPr txBox="1"/>
          <p:nvPr/>
        </p:nvSpPr>
        <p:spPr>
          <a:xfrm>
            <a:off x="343949" y="3866987"/>
            <a:ext cx="7339961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Một chủ đề được trình bày trên một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82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ABF8FC6-DCB2-4A09-912E-D8E306E4BFF0}" vid="{81F8D7C4-D18F-4520-81E7-2C973BC447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35065A6556A4CA4ADD5A174F6524A" ma:contentTypeVersion="0" ma:contentTypeDescription="Create a new document." ma:contentTypeScope="" ma:versionID="21f3f41ef2b94bdf0f5698879d1c27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06F65-F261-4FC7-BC19-EC09AC71E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B4F058-DCC2-4ACA-BA11-829FC1F536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696EC6-CC7C-4728-B589-390A783DFA09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SoICT_HUST_Theme_v2</Template>
  <TotalTime>123</TotalTime>
  <Words>581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Lato</vt:lpstr>
      <vt:lpstr>Symbol</vt:lpstr>
      <vt:lpstr>Tahoma</vt:lpstr>
      <vt:lpstr>Times New Roman</vt:lpstr>
      <vt:lpstr>Times New Roman</vt:lpstr>
      <vt:lpstr>Wingdings</vt:lpstr>
      <vt:lpstr>Office Theme</vt:lpstr>
      <vt:lpstr>5. Chuẩn bị và chọn phương pháp </vt:lpstr>
      <vt:lpstr>5. Chuẩn bị và chọn phương pháp</vt:lpstr>
      <vt:lpstr>5. Chuẩn bị và chọn phương pháp</vt:lpstr>
      <vt:lpstr>5. Chuẩn bị và chọn phương pháp</vt:lpstr>
      <vt:lpstr>5. Chuẩn bị và chọn phương pháp</vt:lpstr>
      <vt:lpstr>6. Soạn thảo file trình chiếu</vt:lpstr>
      <vt:lpstr>6. Soạn thảo file trình chiếu</vt:lpstr>
      <vt:lpstr>6. Soạn thảo file trình chiếu</vt:lpstr>
      <vt:lpstr>6. Soạn thảo file trình chiếu</vt:lpstr>
      <vt:lpstr>6. Soạn thảo file trình chiếu</vt:lpstr>
      <vt:lpstr>6. Soạn thảo file trình chiếu</vt:lpstr>
      <vt:lpstr>6. Soạn thảo file trình chiếu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Thi Dung - Truong CNTT&amp;TT</dc:creator>
  <cp:lastModifiedBy>Lê Ngọc Thiện</cp:lastModifiedBy>
  <cp:revision>19</cp:revision>
  <dcterms:created xsi:type="dcterms:W3CDTF">2024-03-16T05:24:15Z</dcterms:created>
  <dcterms:modified xsi:type="dcterms:W3CDTF">2024-09-25T12:40:29Z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0x01010076D35065A6556A4CA4ADD5A174F6524A</vt:lpwstr>
  </property>
</Properties>
</file>