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6" r:id="rId1"/>
  </p:sldMasterIdLst>
  <p:notesMasterIdLst>
    <p:notesMasterId r:id="rId53"/>
  </p:notesMasterIdLst>
  <p:handoutMasterIdLst>
    <p:handoutMasterId r:id="rId54"/>
  </p:handoutMasterIdLst>
  <p:sldIdLst>
    <p:sldId id="256" r:id="rId2"/>
    <p:sldId id="388" r:id="rId3"/>
    <p:sldId id="258" r:id="rId4"/>
    <p:sldId id="265" r:id="rId5"/>
    <p:sldId id="268" r:id="rId6"/>
    <p:sldId id="283" r:id="rId7"/>
    <p:sldId id="285" r:id="rId8"/>
    <p:sldId id="364" r:id="rId9"/>
    <p:sldId id="290" r:id="rId10"/>
    <p:sldId id="366" r:id="rId11"/>
    <p:sldId id="289" r:id="rId12"/>
    <p:sldId id="396" r:id="rId13"/>
    <p:sldId id="397" r:id="rId14"/>
    <p:sldId id="398" r:id="rId15"/>
    <p:sldId id="369" r:id="rId16"/>
    <p:sldId id="370" r:id="rId17"/>
    <p:sldId id="371" r:id="rId18"/>
    <p:sldId id="373" r:id="rId19"/>
    <p:sldId id="374" r:id="rId20"/>
    <p:sldId id="389" r:id="rId21"/>
    <p:sldId id="298" r:id="rId22"/>
    <p:sldId id="362" r:id="rId23"/>
    <p:sldId id="299" r:id="rId24"/>
    <p:sldId id="348" r:id="rId25"/>
    <p:sldId id="349" r:id="rId26"/>
    <p:sldId id="350" r:id="rId27"/>
    <p:sldId id="351" r:id="rId28"/>
    <p:sldId id="352" r:id="rId29"/>
    <p:sldId id="354" r:id="rId30"/>
    <p:sldId id="355" r:id="rId31"/>
    <p:sldId id="359" r:id="rId32"/>
    <p:sldId id="358" r:id="rId33"/>
    <p:sldId id="360" r:id="rId34"/>
    <p:sldId id="361" r:id="rId35"/>
    <p:sldId id="357" r:id="rId36"/>
    <p:sldId id="294" r:id="rId37"/>
    <p:sldId id="379" r:id="rId38"/>
    <p:sldId id="380" r:id="rId39"/>
    <p:sldId id="381" r:id="rId40"/>
    <p:sldId id="382" r:id="rId41"/>
    <p:sldId id="383" r:id="rId42"/>
    <p:sldId id="384" r:id="rId43"/>
    <p:sldId id="390" r:id="rId44"/>
    <p:sldId id="385" r:id="rId45"/>
    <p:sldId id="399" r:id="rId46"/>
    <p:sldId id="400" r:id="rId47"/>
    <p:sldId id="391" r:id="rId48"/>
    <p:sldId id="394" r:id="rId49"/>
    <p:sldId id="393" r:id="rId50"/>
    <p:sldId id="395" r:id="rId51"/>
    <p:sldId id="386" r:id="rId52"/>
  </p:sldIdLst>
  <p:sldSz cx="9144000" cy="5143500" type="screen16x9"/>
  <p:notesSz cx="6858000" cy="9144000"/>
  <p:embeddedFontLst>
    <p:embeddedFont>
      <p:font typeface="Bebas Neue" panose="020B0606020202050201" pitchFamily="34" charset="0"/>
      <p:regular r:id="rId55"/>
    </p:embeddedFont>
    <p:embeddedFont>
      <p:font typeface="Cambria" panose="02040503050406030204" pitchFamily="18" charset="0"/>
      <p:regular r:id="rId56"/>
      <p:bold r:id="rId57"/>
      <p:italic r:id="rId58"/>
      <p:boldItalic r:id="rId59"/>
    </p:embeddedFont>
    <p:embeddedFont>
      <p:font typeface="Cambria Math" panose="02040503050406030204" pitchFamily="18" charset="0"/>
      <p:regular r:id="rId60"/>
    </p:embeddedFont>
    <p:embeddedFont>
      <p:font typeface="Livvic" pitchFamily="2" charset="0"/>
      <p:regular r:id="rId61"/>
      <p:bold r:id="rId62"/>
      <p:italic r:id="rId63"/>
      <p:boldItalic r:id="rId64"/>
    </p:embeddedFont>
    <p:embeddedFont>
      <p:font typeface="Quicksand" panose="020B0604020202020204" charset="0"/>
      <p:regular r:id="rId65"/>
      <p:bold r:id="rId66"/>
    </p:embeddedFont>
    <p:embeddedFont>
      <p:font typeface="Roboto Condensed Light" panose="02000000000000000000" pitchFamily="2" charset="0"/>
      <p:regular r:id="rId67"/>
      <p: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AA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DECD0-F3C2-48D8-B573-310906A9E660}" v="4862" dt="2023-01-07T04:32:51.255"/>
  </p1510:revLst>
</p1510:revInfo>
</file>

<file path=ppt/tableStyles.xml><?xml version="1.0" encoding="utf-8"?>
<a:tblStyleLst xmlns:a="http://schemas.openxmlformats.org/drawingml/2006/main" def="{510DE938-94D3-46A8-B166-99DEB1CD15C5}">
  <a:tblStyle styleId="{510DE938-94D3-46A8-B166-99DEB1CD15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E72616-02D2-7356-2B1B-FCAE9F4ECF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800A59-5739-7B5D-E71C-A197ECE63E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EF853A-1528-40D8-9E19-F0527610A128}" type="datetimeFigureOut">
              <a:rPr lang="en-US" smtClean="0"/>
              <a:t>1/9/2023</a:t>
            </a:fld>
            <a:endParaRPr lang="en-US"/>
          </a:p>
        </p:txBody>
      </p:sp>
      <p:sp>
        <p:nvSpPr>
          <p:cNvPr id="4" name="Footer Placeholder 3">
            <a:extLst>
              <a:ext uri="{FF2B5EF4-FFF2-40B4-BE49-F238E27FC236}">
                <a16:creationId xmlns:a16="http://schemas.microsoft.com/office/drawing/2014/main" id="{DE0AF44F-3EAE-AB7C-92DF-446D819589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DD09C11-ADAE-9430-0D7B-112D04C64A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6B526-4879-41F5-A521-EDE658FBAA76}" type="slidenum">
              <a:rPr lang="en-US" smtClean="0"/>
              <a:t>‹#›</a:t>
            </a:fld>
            <a:endParaRPr lang="en-US"/>
          </a:p>
        </p:txBody>
      </p:sp>
    </p:spTree>
    <p:extLst>
      <p:ext uri="{BB962C8B-B14F-4D97-AF65-F5344CB8AC3E}">
        <p14:creationId xmlns:p14="http://schemas.microsoft.com/office/powerpoint/2010/main" val="2871237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3"/>
        <p:cNvGrpSpPr/>
        <p:nvPr/>
      </p:nvGrpSpPr>
      <p:grpSpPr>
        <a:xfrm>
          <a:off x="0" y="0"/>
          <a:ext cx="0" cy="0"/>
          <a:chOff x="0" y="0"/>
          <a:chExt cx="0" cy="0"/>
        </a:xfrm>
      </p:grpSpPr>
      <p:sp>
        <p:nvSpPr>
          <p:cNvPr id="3644" name="Google Shape;3644;gaf55115641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5" name="Google Shape;3645;gaf55115641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r>
              <a:rPr lang="en-US"/>
              <a:t> – </a:t>
            </a:r>
            <a:r>
              <a:rPr lang="en-US" err="1"/>
              <a:t>nói</a:t>
            </a:r>
            <a:r>
              <a:rPr lang="en-US"/>
              <a:t> </a:t>
            </a:r>
            <a:r>
              <a:rPr lang="en-US" err="1"/>
              <a:t>sơ</a:t>
            </a:r>
            <a:r>
              <a:rPr lang="en-US"/>
              <a:t> </a:t>
            </a:r>
            <a:r>
              <a:rPr lang="en-US" err="1"/>
              <a:t>sơ</a:t>
            </a:r>
            <a:endParaRPr/>
          </a:p>
        </p:txBody>
      </p:sp>
    </p:spTree>
    <p:extLst>
      <p:ext uri="{BB962C8B-B14F-4D97-AF65-F5344CB8AC3E}">
        <p14:creationId xmlns:p14="http://schemas.microsoft.com/office/powerpoint/2010/main" val="276849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3"/>
        <p:cNvGrpSpPr/>
        <p:nvPr/>
      </p:nvGrpSpPr>
      <p:grpSpPr>
        <a:xfrm>
          <a:off x="0" y="0"/>
          <a:ext cx="0" cy="0"/>
          <a:chOff x="0" y="0"/>
          <a:chExt cx="0" cy="0"/>
        </a:xfrm>
      </p:grpSpPr>
      <p:sp>
        <p:nvSpPr>
          <p:cNvPr id="3644" name="Google Shape;3644;gaf55115641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5" name="Google Shape;3645;gaf55115641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r>
              <a:rPr lang="en-US"/>
              <a:t> – </a:t>
            </a:r>
            <a:r>
              <a:rPr lang="en-US" err="1"/>
              <a:t>nói</a:t>
            </a:r>
            <a:r>
              <a:rPr lang="en-US"/>
              <a:t> </a:t>
            </a:r>
            <a:r>
              <a:rPr lang="en-US" err="1"/>
              <a:t>kĩ</a:t>
            </a:r>
            <a:r>
              <a:rPr lang="en-US"/>
              <a:t>, </a:t>
            </a:r>
            <a:r>
              <a:rPr lang="en-US" err="1"/>
              <a:t>AlexNet</a:t>
            </a:r>
            <a:r>
              <a:rPr lang="en-US"/>
              <a:t> </a:t>
            </a:r>
            <a:r>
              <a:rPr lang="en-US" err="1"/>
              <a:t>tạo</a:t>
            </a:r>
            <a:r>
              <a:rPr lang="en-US"/>
              <a:t> </a:t>
            </a:r>
            <a:r>
              <a:rPr lang="en-US" err="1"/>
              <a:t>ra</a:t>
            </a:r>
            <a:r>
              <a:rPr lang="en-US"/>
              <a:t> </a:t>
            </a:r>
            <a:r>
              <a:rPr lang="en-US" err="1"/>
              <a:t>vào</a:t>
            </a:r>
            <a:r>
              <a:rPr lang="en-US"/>
              <a:t> </a:t>
            </a:r>
            <a:r>
              <a:rPr lang="en-US" err="1"/>
              <a:t>năm</a:t>
            </a:r>
            <a:r>
              <a:rPr lang="en-US"/>
              <a:t> 2012, </a:t>
            </a:r>
            <a:r>
              <a:rPr lang="en-US" err="1"/>
              <a:t>giúp</a:t>
            </a:r>
            <a:r>
              <a:rPr lang="en-US"/>
              <a:t> </a:t>
            </a:r>
            <a:r>
              <a:rPr lang="en-US" err="1"/>
              <a:t>tránh</a:t>
            </a:r>
            <a:r>
              <a:rPr lang="en-US"/>
              <a:t> </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vanishing gradient, </a:t>
            </a:r>
          </a:p>
          <a:p>
            <a:pPr marL="0" lvl="0" indent="0" algn="l" rtl="0">
              <a:spcBef>
                <a:spcPts val="0"/>
              </a:spcBef>
              <a:spcAft>
                <a:spcPts val="0"/>
              </a:spcAft>
              <a:buNone/>
            </a:pP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Thầy</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hỏi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tại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sao</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tránh</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vanishing -&gt;&gt;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Nhóm</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trước</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đã</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trả</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lời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nhóm</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em</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sẽ</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trả</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lời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tóm</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tắt</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Là</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vấn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đề</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xảy</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ra</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huấn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luyện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mạng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neural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nhiều</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lớp</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Khi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huấn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luyện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giá</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trị</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đạo</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hàm</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là</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thông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tin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phản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hồi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của</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quá</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trình</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lan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truyền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ngược</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Khi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sử</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dụng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Sigmoid hay Tanh,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giá</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trị</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này</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trở</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nên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vô</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cùng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nhỏ</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tại</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các</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lớp</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nơ-ron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đầu</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tiên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khiến</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cho</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việc</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cập</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nhật</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trọng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số</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mạng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không</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thể</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xảy</a:t>
            </a:r>
            <a:r>
              <a:rPr lang="en-US" sz="18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r>
              <a:rPr lang="en-US"/>
              <a:t> – </a:t>
            </a:r>
            <a:r>
              <a:rPr lang="en-US" err="1"/>
              <a:t>đọc</a:t>
            </a:r>
            <a:r>
              <a:rPr lang="en-US"/>
              <a:t> </a:t>
            </a:r>
            <a:r>
              <a:rPr lang="en-US" err="1"/>
              <a:t>tiêu</a:t>
            </a:r>
            <a:r>
              <a:rPr lang="en-US"/>
              <a:t> </a:t>
            </a:r>
            <a:r>
              <a:rPr lang="en-US" err="1"/>
              <a:t>đề</a:t>
            </a:r>
            <a:r>
              <a:rPr lang="en-US"/>
              <a:t> </a:t>
            </a:r>
            <a:r>
              <a:rPr lang="en-US" err="1"/>
              <a:t>thôi</a:t>
            </a:r>
            <a:endParaRPr/>
          </a:p>
        </p:txBody>
      </p:sp>
    </p:spTree>
    <p:extLst>
      <p:ext uri="{BB962C8B-B14F-4D97-AF65-F5344CB8AC3E}">
        <p14:creationId xmlns:p14="http://schemas.microsoft.com/office/powerpoint/2010/main" val="354372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đọc tiêu đề thôi</a:t>
            </a:r>
          </a:p>
          <a:p>
            <a:pPr marL="158750" indent="0">
              <a:buNone/>
            </a:pPr>
            <a:endParaRPr lang="en-US"/>
          </a:p>
        </p:txBody>
      </p:sp>
    </p:spTree>
    <p:extLst>
      <p:ext uri="{BB962C8B-B14F-4D97-AF65-F5344CB8AC3E}">
        <p14:creationId xmlns:p14="http://schemas.microsoft.com/office/powerpoint/2010/main" val="68004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a:t>
            </a:r>
            <a:r>
              <a:rPr lang="en-US" err="1"/>
              <a:t>nói</a:t>
            </a:r>
            <a:r>
              <a:rPr lang="en-US"/>
              <a:t> </a:t>
            </a:r>
            <a:r>
              <a:rPr lang="en-US" err="1"/>
              <a:t>kĩ</a:t>
            </a:r>
            <a:endParaRPr lang="en-US"/>
          </a:p>
        </p:txBody>
      </p:sp>
    </p:spTree>
    <p:extLst>
      <p:ext uri="{BB962C8B-B14F-4D97-AF65-F5344CB8AC3E}">
        <p14:creationId xmlns:p14="http://schemas.microsoft.com/office/powerpoint/2010/main" val="253306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đọc tiêu đề thôi</a:t>
            </a:r>
          </a:p>
        </p:txBody>
      </p:sp>
    </p:spTree>
    <p:extLst>
      <p:ext uri="{BB962C8B-B14F-4D97-AF65-F5344CB8AC3E}">
        <p14:creationId xmlns:p14="http://schemas.microsoft.com/office/powerpoint/2010/main" val="3990658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đọc tiêu đề thôi</a:t>
            </a:r>
          </a:p>
        </p:txBody>
      </p:sp>
    </p:spTree>
    <p:extLst>
      <p:ext uri="{BB962C8B-B14F-4D97-AF65-F5344CB8AC3E}">
        <p14:creationId xmlns:p14="http://schemas.microsoft.com/office/powerpoint/2010/main" val="350468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a:t>
            </a:r>
            <a:r>
              <a:rPr lang="en-US" err="1"/>
              <a:t>nói</a:t>
            </a:r>
            <a:r>
              <a:rPr lang="en-US"/>
              <a:t> </a:t>
            </a:r>
            <a:r>
              <a:rPr lang="en-US" err="1"/>
              <a:t>sơ</a:t>
            </a:r>
            <a:r>
              <a:rPr lang="en-US"/>
              <a:t> </a:t>
            </a:r>
            <a:r>
              <a:rPr lang="en-US" err="1"/>
              <a:t>sơ</a:t>
            </a:r>
            <a:endParaRPr lang="vi-VN"/>
          </a:p>
          <a:p>
            <a:pPr marL="158750" indent="0">
              <a:buNone/>
            </a:pPr>
            <a:endParaRPr lang="en-US"/>
          </a:p>
        </p:txBody>
      </p:sp>
    </p:spTree>
    <p:extLst>
      <p:ext uri="{BB962C8B-B14F-4D97-AF65-F5344CB8AC3E}">
        <p14:creationId xmlns:p14="http://schemas.microsoft.com/office/powerpoint/2010/main" val="4175627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a:t>
            </a:r>
            <a:r>
              <a:rPr lang="en-US"/>
              <a:t> – </a:t>
            </a:r>
            <a:r>
              <a:rPr lang="en-US" err="1"/>
              <a:t>nói</a:t>
            </a:r>
            <a:r>
              <a:rPr lang="en-US"/>
              <a:t> </a:t>
            </a:r>
            <a:r>
              <a:rPr lang="en-US" err="1"/>
              <a:t>lướt</a:t>
            </a:r>
            <a:endParaRPr lang="vi-VN"/>
          </a:p>
        </p:txBody>
      </p:sp>
    </p:spTree>
    <p:extLst>
      <p:ext uri="{BB962C8B-B14F-4D97-AF65-F5344CB8AC3E}">
        <p14:creationId xmlns:p14="http://schemas.microsoft.com/office/powerpoint/2010/main" val="301616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Tường – </a:t>
            </a:r>
            <a:r>
              <a:rPr lang="en-US" err="1"/>
              <a:t>nói</a:t>
            </a:r>
            <a:r>
              <a:rPr lang="en-US"/>
              <a:t> </a:t>
            </a:r>
            <a:r>
              <a:rPr lang="en-US" err="1"/>
              <a:t>dòng</a:t>
            </a:r>
            <a:r>
              <a:rPr lang="en-US"/>
              <a:t> </a:t>
            </a:r>
            <a:r>
              <a:rPr lang="en-US" err="1"/>
              <a:t>cuối</a:t>
            </a:r>
            <a:endParaRPr lang="vi-VN"/>
          </a:p>
          <a:p>
            <a:pPr marL="158750" indent="0">
              <a:buNone/>
            </a:pPr>
            <a:endParaRPr lang="en-US"/>
          </a:p>
        </p:txBody>
      </p:sp>
    </p:spTree>
    <p:extLst>
      <p:ext uri="{BB962C8B-B14F-4D97-AF65-F5344CB8AC3E}">
        <p14:creationId xmlns:p14="http://schemas.microsoft.com/office/powerpoint/2010/main" val="3447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5"/>
        <p:cNvGrpSpPr/>
        <p:nvPr/>
      </p:nvGrpSpPr>
      <p:grpSpPr>
        <a:xfrm>
          <a:off x="0" y="0"/>
          <a:ext cx="0" cy="0"/>
          <a:chOff x="0" y="0"/>
          <a:chExt cx="0" cy="0"/>
        </a:xfrm>
      </p:grpSpPr>
      <p:sp>
        <p:nvSpPr>
          <p:cNvPr id="3716" name="Google Shape;3716;gaf55115641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7" name="Google Shape;3717;gaf55115641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p>
        </p:txBody>
      </p:sp>
    </p:spTree>
    <p:extLst>
      <p:ext uri="{BB962C8B-B14F-4D97-AF65-F5344CB8AC3E}">
        <p14:creationId xmlns:p14="http://schemas.microsoft.com/office/powerpoint/2010/main" val="784572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6"/>
        <p:cNvGrpSpPr/>
        <p:nvPr/>
      </p:nvGrpSpPr>
      <p:grpSpPr>
        <a:xfrm>
          <a:off x="0" y="0"/>
          <a:ext cx="0" cy="0"/>
          <a:chOff x="0" y="0"/>
          <a:chExt cx="0" cy="0"/>
        </a:xfrm>
      </p:grpSpPr>
      <p:sp>
        <p:nvSpPr>
          <p:cNvPr id="4957" name="Google Shape;4957;gdd05aefd1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8" name="Google Shape;4958;gdd05aefd1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3266807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r>
              <a:rPr lang="en-US"/>
              <a:t> – </a:t>
            </a:r>
            <a:r>
              <a:rPr lang="en-US" err="1"/>
              <a:t>nói</a:t>
            </a:r>
            <a:r>
              <a:rPr lang="en-US"/>
              <a:t> </a:t>
            </a:r>
            <a:r>
              <a:rPr lang="en-US" err="1"/>
              <a:t>ngắn</a:t>
            </a:r>
            <a:r>
              <a:rPr lang="en-US"/>
              <a:t> </a:t>
            </a:r>
            <a:r>
              <a:rPr lang="en-US" err="1"/>
              <a:t>gọn</a:t>
            </a:r>
            <a:endParaRPr lang="en-US"/>
          </a:p>
          <a:p>
            <a:pPr marL="0" lvl="0" indent="0" algn="l" rtl="0">
              <a:spcBef>
                <a:spcPts val="0"/>
              </a:spcBef>
              <a:spcAft>
                <a:spcPts val="0"/>
              </a:spcAft>
              <a:buNone/>
            </a:pPr>
            <a:r>
              <a:rPr lang="vi-VN"/>
              <a:t>Trong máy tính, chúng ta sẽ có 2 loại ảnh: ảnh màu và ảnh </a:t>
            </a:r>
            <a:r>
              <a:rPr lang="en-US" err="1"/>
              <a:t>xám</a:t>
            </a:r>
            <a:r>
              <a:rPr lang="vi-VN"/>
              <a:t>. Đối với ảnh màu, từ một hình có kích thước m * n sẽ biểu diễn thành một ma trận n * m, mỗi phần tử của ma trận là một điểm màu và điểm đó chính là pixel và nó chứa một giá trị là hệ số RGB và ta tách ra thành ba ma trận tương ứng với ba kênh màu RGB để tiện cho việc lưu trữ và xử lý ảnh. Đối với ảnh </a:t>
            </a:r>
            <a:r>
              <a:rPr lang="en-US" err="1"/>
              <a:t>xám</a:t>
            </a:r>
            <a:r>
              <a:rPr lang="en-US"/>
              <a:t> </a:t>
            </a:r>
            <a:r>
              <a:rPr lang="vi-VN"/>
              <a:t>chỉ khác ảnh màu, thay vì giá trị của mỗi phần tử ma trận ảnh màu  là hệ số RGB thì ảnh đen trắng sẽ là 1 giá trị nằm trong khoảng [0, 255].</a:t>
            </a:r>
            <a:endParaRPr/>
          </a:p>
        </p:txBody>
      </p:sp>
    </p:spTree>
    <p:extLst>
      <p:ext uri="{BB962C8B-B14F-4D97-AF65-F5344CB8AC3E}">
        <p14:creationId xmlns:p14="http://schemas.microsoft.com/office/powerpoint/2010/main" val="3890541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r>
              <a:rPr lang="en-US"/>
              <a:t> – </a:t>
            </a:r>
            <a:r>
              <a:rPr lang="en-US" err="1"/>
              <a:t>đọc</a:t>
            </a:r>
            <a:r>
              <a:rPr lang="en-US"/>
              <a:t> </a:t>
            </a:r>
            <a:r>
              <a:rPr lang="en-US" err="1"/>
              <a:t>tiêu</a:t>
            </a:r>
            <a:r>
              <a:rPr lang="en-US"/>
              <a:t> </a:t>
            </a:r>
            <a:r>
              <a:rPr lang="en-US" err="1"/>
              <a:t>đề</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519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err="1"/>
              <a:t>Đức</a:t>
            </a:r>
            <a:r>
              <a:rPr lang="en-US"/>
              <a:t> – </a:t>
            </a:r>
            <a:r>
              <a:rPr lang="en-US" err="1"/>
              <a:t>Phép</a:t>
            </a:r>
            <a:r>
              <a:rPr lang="en-US"/>
              <a:t> </a:t>
            </a:r>
            <a:r>
              <a:rPr lang="en-US" err="1"/>
              <a:t>nhân</a:t>
            </a:r>
            <a:r>
              <a:rPr lang="en-US"/>
              <a:t> convolution</a:t>
            </a:r>
          </a:p>
        </p:txBody>
      </p:sp>
    </p:spTree>
    <p:extLst>
      <p:ext uri="{BB962C8B-B14F-4D97-AF65-F5344CB8AC3E}">
        <p14:creationId xmlns:p14="http://schemas.microsoft.com/office/powerpoint/2010/main" val="3404832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err="1"/>
              <a:t>Đức</a:t>
            </a:r>
            <a:r>
              <a:rPr lang="en-US"/>
              <a:t> – </a:t>
            </a:r>
            <a:r>
              <a:rPr lang="en-US" err="1"/>
              <a:t>các</a:t>
            </a:r>
            <a:r>
              <a:rPr lang="en-US"/>
              <a:t> </a:t>
            </a:r>
            <a:r>
              <a:rPr lang="en-US" err="1"/>
              <a:t>bước</a:t>
            </a:r>
            <a:endParaRPr lang="en-US"/>
          </a:p>
        </p:txBody>
      </p:sp>
    </p:spTree>
    <p:extLst>
      <p:ext uri="{BB962C8B-B14F-4D97-AF65-F5344CB8AC3E}">
        <p14:creationId xmlns:p14="http://schemas.microsoft.com/office/powerpoint/2010/main" val="1959069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r>
              <a:rPr lang="en-US"/>
              <a:t> – </a:t>
            </a:r>
            <a:r>
              <a:rPr lang="en-US" err="1"/>
              <a:t>đọc</a:t>
            </a:r>
            <a:r>
              <a:rPr lang="en-US"/>
              <a:t> </a:t>
            </a:r>
            <a:r>
              <a:rPr lang="en-US" err="1"/>
              <a:t>tiêu</a:t>
            </a:r>
            <a:r>
              <a:rPr lang="en-US"/>
              <a:t> </a:t>
            </a:r>
            <a:r>
              <a:rPr lang="en-US" err="1"/>
              <a:t>đề</a:t>
            </a:r>
            <a:endParaRPr lang="en-US"/>
          </a:p>
        </p:txBody>
      </p:sp>
    </p:spTree>
    <p:extLst>
      <p:ext uri="{BB962C8B-B14F-4D97-AF65-F5344CB8AC3E}">
        <p14:creationId xmlns:p14="http://schemas.microsoft.com/office/powerpoint/2010/main" val="73601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err="1">
                <a:solidFill>
                  <a:srgbClr val="000000"/>
                </a:solidFill>
                <a:effectLst/>
                <a:latin typeface="Arial" panose="020B0604020202020204" pitchFamily="34" charset="0"/>
                <a:ea typeface="Arial" panose="020B0604020202020204" pitchFamily="34" charset="0"/>
                <a:cs typeface="Arial" panose="020B0604020202020204" pitchFamily="34" charset="0"/>
              </a:rPr>
              <a:t>Đức</a:t>
            </a:r>
            <a:r>
              <a:rPr lang="en-US" sz="18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r>
              <a:rPr lang="en-US" sz="1800" b="0" i="0" err="1">
                <a:solidFill>
                  <a:srgbClr val="000000"/>
                </a:solidFill>
                <a:effectLst/>
                <a:latin typeface="Arial" panose="020B0604020202020204" pitchFamily="34" charset="0"/>
                <a:ea typeface="Arial" panose="020B0604020202020204" pitchFamily="34" charset="0"/>
                <a:cs typeface="Arial" panose="020B0604020202020204" pitchFamily="34" charset="0"/>
              </a:rPr>
              <a:t>đọc</a:t>
            </a:r>
            <a:r>
              <a:rPr lang="en-US" sz="18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b="0" i="0" err="1">
                <a:solidFill>
                  <a:srgbClr val="000000"/>
                </a:solidFill>
                <a:effectLst/>
                <a:latin typeface="Arial" panose="020B0604020202020204" pitchFamily="34" charset="0"/>
                <a:ea typeface="Arial" panose="020B0604020202020204" pitchFamily="34" charset="0"/>
                <a:cs typeface="Arial" panose="020B0604020202020204" pitchFamily="34" charset="0"/>
              </a:rPr>
              <a:t>tiêu</a:t>
            </a:r>
            <a:r>
              <a:rPr lang="en-US" sz="18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b="0" i="0" err="1">
                <a:solidFill>
                  <a:srgbClr val="000000"/>
                </a:solidFill>
                <a:effectLst/>
                <a:latin typeface="Arial" panose="020B0604020202020204" pitchFamily="34" charset="0"/>
                <a:ea typeface="Arial" panose="020B0604020202020204" pitchFamily="34" charset="0"/>
                <a:cs typeface="Arial" panose="020B0604020202020204" pitchFamily="34" charset="0"/>
              </a:rPr>
              <a:t>đề</a:t>
            </a:r>
            <a:endParaRPr lang="en-US">
              <a:effectLst/>
            </a:endParaRPr>
          </a:p>
          <a:p>
            <a:pPr marL="0" lvl="0" indent="0" algn="l" rtl="0">
              <a:spcBef>
                <a:spcPts val="0"/>
              </a:spcBef>
              <a:spcAft>
                <a:spcPts val="0"/>
              </a:spcAft>
              <a:buNone/>
            </a:pPr>
            <a:endParaRPr lang="vi-VN"/>
          </a:p>
        </p:txBody>
      </p:sp>
    </p:spTree>
    <p:extLst>
      <p:ext uri="{BB962C8B-B14F-4D97-AF65-F5344CB8AC3E}">
        <p14:creationId xmlns:p14="http://schemas.microsoft.com/office/powerpoint/2010/main" val="742724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8"/>
        <p:cNvGrpSpPr/>
        <p:nvPr/>
      </p:nvGrpSpPr>
      <p:grpSpPr>
        <a:xfrm>
          <a:off x="0" y="0"/>
          <a:ext cx="0" cy="0"/>
          <a:chOff x="0" y="0"/>
          <a:chExt cx="0" cy="0"/>
        </a:xfrm>
      </p:grpSpPr>
      <p:sp>
        <p:nvSpPr>
          <p:cNvPr id="4829" name="Google Shape;4829;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4830" name="Google Shape;4830;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Vậy nếu stride &gt; 1 thì sẽ như thế nào? Ta sẽ qua ví dụ tiếp theo cũng là ma trận như lúc nãy nhưng với stride = 2, thay vì ta di chuyển một bước, thì ta sẽ di chuyển 2 bước, ta thấy trong hình ở ô trung tâm ở ma trận X nó đã giảm đi so với stride = 1 =&gt; output giảm so với stride = 1 và các phần tử trung tâm nằm ở phần tử 1 + i*stride, 1 + j*stride. Như vậy ta có thể kết luận, n</a:t>
                </a:r>
                <a:r>
                  <a:rPr lang="en-US"/>
                  <a:t>ếu stride &gt; 1 thì ta chỉ cần thực hiện phép tính convolution trên các phần tử</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𝑠𝑡𝑟𝑖𝑑𝑒</m:t>
                        </m:r>
                        <m:r>
                          <a:rPr lang="en-US" i="1">
                            <a:latin typeface="Cambria Math" panose="02040503050406030204" pitchFamily="18" charset="0"/>
                          </a:rPr>
                          <m:t>, 1+</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𝑠𝑡𝑟𝑖𝑑𝑒</m:t>
                        </m:r>
                      </m:sub>
                    </m:sSub>
                  </m:oMath>
                </a14:m>
                <a:endParaRPr/>
              </a:p>
            </p:txBody>
          </p:sp>
        </mc:Choice>
        <mc:Fallback>
          <p:sp>
            <p:nvSpPr>
              <p:cNvPr id="4830" name="Google Shape;4830;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Vậy nếu stride &gt; 1 thì sẽ như thế nào? Ta sẽ qua ví dụ tiếp theo cũng là ma trận như lúc nãy nhưng với stride = 2, thay vì ta di chuyển một bước, thì ta sẽ di chuyển 2 bước, ta thấy trong hình ở ô trung tâm ở ma trận X nó đã giảm đi so với stride = 1 =&gt; output giảm so với stride = 1 và các phần tử trung tâm nằm ở phần tử 1 + i*stride, 1 + j*stride. Như vậy ta có thể kết luận, n</a:t>
                </a:r>
                <a:r>
                  <a:rPr lang="en-US"/>
                  <a:t>ếu stride &gt; 1 thì ta chỉ cần thực hiện phép tính convolution trên các phần tử</a:t>
                </a:r>
                <a:r>
                  <a:rPr lang="en-US" b="0" i="0">
                    <a:latin typeface="Cambria Math" panose="02040503050406030204" pitchFamily="18" charset="0"/>
                  </a:rPr>
                  <a:t> </a:t>
                </a:r>
                <a:r>
                  <a:rPr lang="en-US" i="0">
                    <a:latin typeface="Cambria Math" panose="02040503050406030204" pitchFamily="18" charset="0"/>
                  </a:rPr>
                  <a:t>𝑥_(1+𝑖∗𝑠𝑡𝑟𝑖𝑑𝑒, 1+𝑗∗𝑠𝑡𝑟𝑖𝑑𝑒)</a:t>
                </a:r>
                <a:endParaRPr/>
              </a:p>
            </p:txBody>
          </p:sp>
        </mc:Fallback>
      </mc:AlternateContent>
    </p:spTree>
    <p:extLst>
      <p:ext uri="{BB962C8B-B14F-4D97-AF65-F5344CB8AC3E}">
        <p14:creationId xmlns:p14="http://schemas.microsoft.com/office/powerpoint/2010/main" val="172526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r>
              <a:rPr lang="en-US" err="1"/>
              <a:t>Bỏ</a:t>
            </a:r>
            <a:r>
              <a:rPr lang="en-US"/>
              <a:t> qua</a:t>
            </a:r>
            <a:endParaRPr/>
          </a:p>
        </p:txBody>
      </p:sp>
    </p:spTree>
    <p:extLst>
      <p:ext uri="{BB962C8B-B14F-4D97-AF65-F5344CB8AC3E}">
        <p14:creationId xmlns:p14="http://schemas.microsoft.com/office/powerpoint/2010/main" val="300723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 </a:t>
            </a:r>
            <a:r>
              <a:rPr lang="en-US" err="1"/>
              <a:t>Bỏ</a:t>
            </a:r>
            <a:r>
              <a:rPr lang="en-US"/>
              <a:t> qua</a:t>
            </a:r>
          </a:p>
        </p:txBody>
      </p:sp>
    </p:spTree>
    <p:extLst>
      <p:ext uri="{BB962C8B-B14F-4D97-AF65-F5344CB8AC3E}">
        <p14:creationId xmlns:p14="http://schemas.microsoft.com/office/powerpoint/2010/main" val="3396624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r>
              <a:rPr lang="en-US" err="1"/>
              <a:t>Bỏ</a:t>
            </a:r>
            <a:r>
              <a:rPr lang="en-US"/>
              <a:t> qua</a:t>
            </a:r>
            <a:endParaRPr/>
          </a:p>
        </p:txBody>
      </p:sp>
    </p:spTree>
    <p:extLst>
      <p:ext uri="{BB962C8B-B14F-4D97-AF65-F5344CB8AC3E}">
        <p14:creationId xmlns:p14="http://schemas.microsoft.com/office/powerpoint/2010/main" val="4186741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r>
              <a:rPr lang="en-US"/>
              <a:t> – </a:t>
            </a:r>
            <a:r>
              <a:rPr lang="en-US" err="1"/>
              <a:t>nói</a:t>
            </a:r>
            <a:r>
              <a:rPr lang="en-US"/>
              <a:t> </a:t>
            </a:r>
            <a:r>
              <a:rPr lang="en-US" err="1"/>
              <a:t>kĩ</a:t>
            </a:r>
            <a:r>
              <a:rPr lang="en-US"/>
              <a:t> – </a:t>
            </a:r>
            <a:r>
              <a:rPr lang="en-US" err="1"/>
              <a:t>nhấn</a:t>
            </a:r>
            <a:r>
              <a:rPr lang="en-US"/>
              <a:t> </a:t>
            </a:r>
            <a:r>
              <a:rPr lang="en-US" err="1"/>
              <a:t>mạnh</a:t>
            </a:r>
            <a:r>
              <a:rPr lang="en-US"/>
              <a:t> </a:t>
            </a:r>
            <a:r>
              <a:rPr lang="en-US" err="1"/>
              <a:t>phần</a:t>
            </a:r>
            <a:r>
              <a:rPr lang="en-US"/>
              <a:t> Max – Pooling</a:t>
            </a:r>
            <a:endParaRPr/>
          </a:p>
        </p:txBody>
      </p:sp>
    </p:spTree>
    <p:extLst>
      <p:ext uri="{BB962C8B-B14F-4D97-AF65-F5344CB8AC3E}">
        <p14:creationId xmlns:p14="http://schemas.microsoft.com/office/powerpoint/2010/main" val="1636170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Sau khi tạo ra output của layer cuối cùng là một tensor với kích thước h * w * d nào đó ta chuyển về vector có kích thước h * w * d, sau đó ta dùng các fully connection để kết hợp các đặc điểm của ảnh lại và cho ra output của ảnh. Và ở trên hình là một ví dụ tensor của output của layer cuối cùng có kích thước 2 * 2 * 4.</a:t>
            </a:r>
            <a:endParaRPr/>
          </a:p>
        </p:txBody>
      </p:sp>
    </p:spTree>
    <p:extLst>
      <p:ext uri="{BB962C8B-B14F-4D97-AF65-F5344CB8AC3E}">
        <p14:creationId xmlns:p14="http://schemas.microsoft.com/office/powerpoint/2010/main" val="1554697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Đến đây, ta sẽ tổng hợp các lớp nãy giờ em nói để có thể visualise một mô hình CNN hoàn chỉnh. </a:t>
            </a:r>
            <a:endParaRPr/>
          </a:p>
        </p:txBody>
      </p:sp>
    </p:spTree>
    <p:extLst>
      <p:ext uri="{BB962C8B-B14F-4D97-AF65-F5344CB8AC3E}">
        <p14:creationId xmlns:p14="http://schemas.microsoft.com/office/powerpoint/2010/main" val="939083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1"/>
        <p:cNvGrpSpPr/>
        <p:nvPr/>
      </p:nvGrpSpPr>
      <p:grpSpPr>
        <a:xfrm>
          <a:off x="0" y="0"/>
          <a:ext cx="0" cy="0"/>
          <a:chOff x="0" y="0"/>
          <a:chExt cx="0" cy="0"/>
        </a:xfrm>
      </p:grpSpPr>
      <p:sp>
        <p:nvSpPr>
          <p:cNvPr id="3912" name="Google Shape;3912;gdd05aefd1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3" name="Google Shape;3913;gdd05aefd1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endParaRPr/>
          </a:p>
        </p:txBody>
      </p:sp>
    </p:spTree>
    <p:extLst>
      <p:ext uri="{BB962C8B-B14F-4D97-AF65-F5344CB8AC3E}">
        <p14:creationId xmlns:p14="http://schemas.microsoft.com/office/powerpoint/2010/main" val="2388289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2034733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Đức</a:t>
            </a:r>
            <a:endParaRPr/>
          </a:p>
        </p:txBody>
      </p:sp>
    </p:spTree>
    <p:extLst>
      <p:ext uri="{BB962C8B-B14F-4D97-AF65-F5344CB8AC3E}">
        <p14:creationId xmlns:p14="http://schemas.microsoft.com/office/powerpoint/2010/main" val="3834884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355747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34939094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2173348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2309906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7387802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Phát</a:t>
            </a:r>
            <a:endParaRPr/>
          </a:p>
        </p:txBody>
      </p:sp>
    </p:spTree>
    <p:extLst>
      <p:ext uri="{BB962C8B-B14F-4D97-AF65-F5344CB8AC3E}">
        <p14:creationId xmlns:p14="http://schemas.microsoft.com/office/powerpoint/2010/main" val="1101402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380468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749205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8161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39822177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309541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9394670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extLst>
      <p:ext uri="{BB962C8B-B14F-4D97-AF65-F5344CB8AC3E}">
        <p14:creationId xmlns:p14="http://schemas.microsoft.com/office/powerpoint/2010/main" val="258001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4"/>
        <p:cNvGrpSpPr/>
        <p:nvPr/>
      </p:nvGrpSpPr>
      <p:grpSpPr>
        <a:xfrm>
          <a:off x="0" y="0"/>
          <a:ext cx="0" cy="0"/>
          <a:chOff x="0" y="0"/>
          <a:chExt cx="0" cy="0"/>
        </a:xfrm>
      </p:grpSpPr>
      <p:sp>
        <p:nvSpPr>
          <p:cNvPr id="3345" name="Google Shape;3345;gdcdb6fa7cc_2_2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6" name="Google Shape;3346;gdcdb6fa7cc_2_2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Phát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dd05aefd11_0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dd05aefd11_0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lang="en-US"/>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extLst>
      <p:ext uri="{BB962C8B-B14F-4D97-AF65-F5344CB8AC3E}">
        <p14:creationId xmlns:p14="http://schemas.microsoft.com/office/powerpoint/2010/main" val="281007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9"/>
        <p:cNvGrpSpPr/>
        <p:nvPr/>
      </p:nvGrpSpPr>
      <p:grpSpPr>
        <a:xfrm>
          <a:off x="0" y="0"/>
          <a:ext cx="0" cy="0"/>
          <a:chOff x="0" y="0"/>
          <a:chExt cx="0" cy="0"/>
        </a:xfrm>
      </p:grpSpPr>
      <p:sp>
        <p:nvSpPr>
          <p:cNvPr id="3680" name="Google Shape;3680;gdcdb6fa7cc_2_2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1" name="Google Shape;3681;gdcdb6fa7cc_2_2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Tường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28">
    <p:spTree>
      <p:nvGrpSpPr>
        <p:cNvPr id="1" name="Shape 570"/>
        <p:cNvGrpSpPr/>
        <p:nvPr/>
      </p:nvGrpSpPr>
      <p:grpSpPr>
        <a:xfrm>
          <a:off x="0" y="0"/>
          <a:ext cx="0" cy="0"/>
          <a:chOff x="0" y="0"/>
          <a:chExt cx="0" cy="0"/>
        </a:xfrm>
      </p:grpSpPr>
      <p:sp>
        <p:nvSpPr>
          <p:cNvPr id="571" name="Google Shape;571;p21"/>
          <p:cNvSpPr txBox="1">
            <a:spLocks noGrp="1"/>
          </p:cNvSpPr>
          <p:nvPr>
            <p:ph type="title"/>
          </p:nvPr>
        </p:nvSpPr>
        <p:spPr>
          <a:xfrm>
            <a:off x="3156375" y="2615400"/>
            <a:ext cx="2729400" cy="7026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2" name="Google Shape;572;p21"/>
          <p:cNvSpPr txBox="1">
            <a:spLocks noGrp="1"/>
          </p:cNvSpPr>
          <p:nvPr>
            <p:ph type="subTitle" idx="1"/>
          </p:nvPr>
        </p:nvSpPr>
        <p:spPr>
          <a:xfrm>
            <a:off x="3156375" y="3418275"/>
            <a:ext cx="2729400" cy="598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3" name="Google Shape;573;p21"/>
          <p:cNvSpPr txBox="1">
            <a:spLocks noGrp="1"/>
          </p:cNvSpPr>
          <p:nvPr>
            <p:ph type="title" idx="2" hasCustomPrompt="1"/>
          </p:nvPr>
        </p:nvSpPr>
        <p:spPr>
          <a:xfrm>
            <a:off x="4059975" y="121148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74" name="Google Shape;574;p21"/>
          <p:cNvGrpSpPr/>
          <p:nvPr/>
        </p:nvGrpSpPr>
        <p:grpSpPr>
          <a:xfrm rot="10800000">
            <a:off x="6398900" y="111123"/>
            <a:ext cx="2758303" cy="193976"/>
            <a:chOff x="-344350" y="4817800"/>
            <a:chExt cx="2758303" cy="193976"/>
          </a:xfrm>
        </p:grpSpPr>
        <p:sp>
          <p:nvSpPr>
            <p:cNvPr id="575" name="Google Shape;575;p2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1"/>
          <p:cNvGrpSpPr/>
          <p:nvPr/>
        </p:nvGrpSpPr>
        <p:grpSpPr>
          <a:xfrm rot="5400000" flipH="1">
            <a:off x="6554770" y="2554284"/>
            <a:ext cx="1101268" cy="4077170"/>
            <a:chOff x="-7" y="0"/>
            <a:chExt cx="1101268" cy="4077170"/>
          </a:xfrm>
        </p:grpSpPr>
        <p:sp>
          <p:nvSpPr>
            <p:cNvPr id="580" name="Google Shape;580;p21"/>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1"/>
          <p:cNvGrpSpPr/>
          <p:nvPr/>
        </p:nvGrpSpPr>
        <p:grpSpPr>
          <a:xfrm flipH="1">
            <a:off x="714797" y="4815763"/>
            <a:ext cx="425883" cy="216100"/>
            <a:chOff x="259675" y="4807625"/>
            <a:chExt cx="425883" cy="216100"/>
          </a:xfrm>
        </p:grpSpPr>
        <p:sp>
          <p:nvSpPr>
            <p:cNvPr id="593" name="Google Shape;593;p21"/>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21"/>
          <p:cNvGrpSpPr/>
          <p:nvPr/>
        </p:nvGrpSpPr>
        <p:grpSpPr>
          <a:xfrm rot="10800000" flipH="1">
            <a:off x="-8" y="-4"/>
            <a:ext cx="2468054" cy="4015243"/>
            <a:chOff x="-8" y="1128260"/>
            <a:chExt cx="2468054" cy="4015243"/>
          </a:xfrm>
        </p:grpSpPr>
        <p:sp>
          <p:nvSpPr>
            <p:cNvPr id="597" name="Google Shape;597;p21"/>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_4">
    <p:spTree>
      <p:nvGrpSpPr>
        <p:cNvPr id="1" name="Shape 852"/>
        <p:cNvGrpSpPr/>
        <p:nvPr/>
      </p:nvGrpSpPr>
      <p:grpSpPr>
        <a:xfrm>
          <a:off x="0" y="0"/>
          <a:ext cx="0" cy="0"/>
          <a:chOff x="0" y="0"/>
          <a:chExt cx="0" cy="0"/>
        </a:xfrm>
      </p:grpSpPr>
      <p:sp>
        <p:nvSpPr>
          <p:cNvPr id="853" name="Google Shape;853;p33"/>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33"/>
          <p:cNvGrpSpPr/>
          <p:nvPr/>
        </p:nvGrpSpPr>
        <p:grpSpPr>
          <a:xfrm>
            <a:off x="-7" y="1128258"/>
            <a:ext cx="584466" cy="3281784"/>
            <a:chOff x="8559523" y="1128258"/>
            <a:chExt cx="584466" cy="3281784"/>
          </a:xfrm>
        </p:grpSpPr>
        <p:sp>
          <p:nvSpPr>
            <p:cNvPr id="857" name="Google Shape;857;p3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3"/>
          <p:cNvGrpSpPr/>
          <p:nvPr/>
        </p:nvGrpSpPr>
        <p:grpSpPr>
          <a:xfrm flipH="1">
            <a:off x="7848585" y="0"/>
            <a:ext cx="1295404" cy="3623066"/>
            <a:chOff x="-7" y="0"/>
            <a:chExt cx="1295404" cy="3623066"/>
          </a:xfrm>
        </p:grpSpPr>
        <p:grpSp>
          <p:nvGrpSpPr>
            <p:cNvPr id="867" name="Google Shape;867;p33"/>
            <p:cNvGrpSpPr/>
            <p:nvPr/>
          </p:nvGrpSpPr>
          <p:grpSpPr>
            <a:xfrm>
              <a:off x="-7" y="0"/>
              <a:ext cx="643914" cy="3623066"/>
              <a:chOff x="-7" y="0"/>
              <a:chExt cx="643914" cy="3623066"/>
            </a:xfrm>
          </p:grpSpPr>
          <p:sp>
            <p:nvSpPr>
              <p:cNvPr id="868" name="Google Shape;868;p3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33"/>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a:off x="294125" y="111775"/>
            <a:ext cx="425883" cy="216100"/>
            <a:chOff x="259675" y="4807625"/>
            <a:chExt cx="425883" cy="216100"/>
          </a:xfrm>
        </p:grpSpPr>
        <p:sp>
          <p:nvSpPr>
            <p:cNvPr id="883" name="Google Shape;883;p3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2">
  <p:cSld name="CUSTOM_5">
    <p:spTree>
      <p:nvGrpSpPr>
        <p:cNvPr id="1" name="Shape 887"/>
        <p:cNvGrpSpPr/>
        <p:nvPr/>
      </p:nvGrpSpPr>
      <p:grpSpPr>
        <a:xfrm>
          <a:off x="0" y="0"/>
          <a:ext cx="0" cy="0"/>
          <a:chOff x="0" y="0"/>
          <a:chExt cx="0" cy="0"/>
        </a:xfrm>
      </p:grpSpPr>
      <p:sp>
        <p:nvSpPr>
          <p:cNvPr id="888" name="Google Shape;888;p34"/>
          <p:cNvSpPr txBox="1">
            <a:spLocks noGrp="1"/>
          </p:cNvSpPr>
          <p:nvPr>
            <p:ph type="title" hasCustomPrompt="1"/>
          </p:nvPr>
        </p:nvSpPr>
        <p:spPr>
          <a:xfrm>
            <a:off x="926475" y="2860782"/>
            <a:ext cx="1935600" cy="8370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89" name="Google Shape;889;p34"/>
          <p:cNvSpPr txBox="1">
            <a:spLocks noGrp="1"/>
          </p:cNvSpPr>
          <p:nvPr>
            <p:ph type="subTitle" idx="1"/>
          </p:nvPr>
        </p:nvSpPr>
        <p:spPr>
          <a:xfrm>
            <a:off x="926486" y="3685277"/>
            <a:ext cx="19356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90" name="Google Shape;890;p34"/>
          <p:cNvSpPr txBox="1">
            <a:spLocks noGrp="1"/>
          </p:cNvSpPr>
          <p:nvPr>
            <p:ph type="title" idx="2" hasCustomPrompt="1"/>
          </p:nvPr>
        </p:nvSpPr>
        <p:spPr>
          <a:xfrm>
            <a:off x="6282071" y="2860772"/>
            <a:ext cx="1935600" cy="8370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1" name="Google Shape;891;p34"/>
          <p:cNvSpPr txBox="1">
            <a:spLocks noGrp="1"/>
          </p:cNvSpPr>
          <p:nvPr>
            <p:ph type="subTitle" idx="3"/>
          </p:nvPr>
        </p:nvSpPr>
        <p:spPr>
          <a:xfrm>
            <a:off x="6282073" y="3685265"/>
            <a:ext cx="19356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92" name="Google Shape;892;p34"/>
          <p:cNvSpPr txBox="1">
            <a:spLocks noGrp="1"/>
          </p:cNvSpPr>
          <p:nvPr>
            <p:ph type="title" idx="4" hasCustomPrompt="1"/>
          </p:nvPr>
        </p:nvSpPr>
        <p:spPr>
          <a:xfrm>
            <a:off x="3604280" y="2860772"/>
            <a:ext cx="1935600" cy="8370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3" name="Google Shape;893;p34"/>
          <p:cNvSpPr txBox="1">
            <a:spLocks noGrp="1"/>
          </p:cNvSpPr>
          <p:nvPr>
            <p:ph type="subTitle" idx="5"/>
          </p:nvPr>
        </p:nvSpPr>
        <p:spPr>
          <a:xfrm>
            <a:off x="3604286" y="3685265"/>
            <a:ext cx="19356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894" name="Google Shape;894;p34"/>
          <p:cNvGrpSpPr/>
          <p:nvPr/>
        </p:nvGrpSpPr>
        <p:grpSpPr>
          <a:xfrm flipH="1">
            <a:off x="6385700" y="110887"/>
            <a:ext cx="2758303" cy="193976"/>
            <a:chOff x="-344350" y="4817800"/>
            <a:chExt cx="2758303" cy="193976"/>
          </a:xfrm>
        </p:grpSpPr>
        <p:sp>
          <p:nvSpPr>
            <p:cNvPr id="895" name="Google Shape;895;p3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4"/>
          <p:cNvGrpSpPr/>
          <p:nvPr/>
        </p:nvGrpSpPr>
        <p:grpSpPr>
          <a:xfrm rot="10800000" flipH="1">
            <a:off x="8589197" y="1197104"/>
            <a:ext cx="584466" cy="3946393"/>
            <a:chOff x="8559523" y="791447"/>
            <a:chExt cx="584466" cy="3946393"/>
          </a:xfrm>
        </p:grpSpPr>
        <p:sp>
          <p:nvSpPr>
            <p:cNvPr id="900" name="Google Shape;900;p3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4"/>
          <p:cNvGrpSpPr/>
          <p:nvPr/>
        </p:nvGrpSpPr>
        <p:grpSpPr>
          <a:xfrm rot="10800000">
            <a:off x="-29671" y="11222"/>
            <a:ext cx="1758614" cy="3882110"/>
            <a:chOff x="7444711" y="1171313"/>
            <a:chExt cx="1758614" cy="3882110"/>
          </a:xfrm>
        </p:grpSpPr>
        <p:sp>
          <p:nvSpPr>
            <p:cNvPr id="912" name="Google Shape;912;p34"/>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3">
  <p:cSld name="CUSTOM_20">
    <p:spTree>
      <p:nvGrpSpPr>
        <p:cNvPr id="1" name="Shape 928"/>
        <p:cNvGrpSpPr/>
        <p:nvPr/>
      </p:nvGrpSpPr>
      <p:grpSpPr>
        <a:xfrm>
          <a:off x="0" y="0"/>
          <a:ext cx="0" cy="0"/>
          <a:chOff x="0" y="0"/>
          <a:chExt cx="0" cy="0"/>
        </a:xfrm>
      </p:grpSpPr>
      <p:sp>
        <p:nvSpPr>
          <p:cNvPr id="929" name="Google Shape;929;p35"/>
          <p:cNvSpPr txBox="1">
            <a:spLocks noGrp="1"/>
          </p:cNvSpPr>
          <p:nvPr>
            <p:ph type="title" hasCustomPrompt="1"/>
          </p:nvPr>
        </p:nvSpPr>
        <p:spPr>
          <a:xfrm>
            <a:off x="1857925" y="727944"/>
            <a:ext cx="2117100" cy="8727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30" name="Google Shape;930;p35"/>
          <p:cNvSpPr txBox="1">
            <a:spLocks noGrp="1"/>
          </p:cNvSpPr>
          <p:nvPr>
            <p:ph type="subTitle" idx="1"/>
          </p:nvPr>
        </p:nvSpPr>
        <p:spPr>
          <a:xfrm>
            <a:off x="1857925" y="1571209"/>
            <a:ext cx="21171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31" name="Google Shape;931;p35"/>
          <p:cNvSpPr txBox="1">
            <a:spLocks noGrp="1"/>
          </p:cNvSpPr>
          <p:nvPr>
            <p:ph type="title" idx="2" hasCustomPrompt="1"/>
          </p:nvPr>
        </p:nvSpPr>
        <p:spPr>
          <a:xfrm>
            <a:off x="5167637" y="725864"/>
            <a:ext cx="2117100" cy="8727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solidFill>
                  <a:schemeClr val="dk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32" name="Google Shape;932;p35"/>
          <p:cNvSpPr txBox="1">
            <a:spLocks noGrp="1"/>
          </p:cNvSpPr>
          <p:nvPr>
            <p:ph type="subTitle" idx="3"/>
          </p:nvPr>
        </p:nvSpPr>
        <p:spPr>
          <a:xfrm>
            <a:off x="5167648" y="1558966"/>
            <a:ext cx="21171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33" name="Google Shape;933;p35"/>
          <p:cNvSpPr txBox="1">
            <a:spLocks noGrp="1"/>
          </p:cNvSpPr>
          <p:nvPr>
            <p:ph type="title" idx="4" hasCustomPrompt="1"/>
          </p:nvPr>
        </p:nvSpPr>
        <p:spPr>
          <a:xfrm>
            <a:off x="1857925" y="3015462"/>
            <a:ext cx="2117100" cy="8727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34" name="Google Shape;934;p35"/>
          <p:cNvSpPr txBox="1">
            <a:spLocks noGrp="1"/>
          </p:cNvSpPr>
          <p:nvPr>
            <p:ph type="subTitle" idx="5"/>
          </p:nvPr>
        </p:nvSpPr>
        <p:spPr>
          <a:xfrm>
            <a:off x="1857925" y="3838412"/>
            <a:ext cx="21171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35" name="Google Shape;935;p35"/>
          <p:cNvSpPr txBox="1">
            <a:spLocks noGrp="1"/>
          </p:cNvSpPr>
          <p:nvPr>
            <p:ph type="title" idx="6" hasCustomPrompt="1"/>
          </p:nvPr>
        </p:nvSpPr>
        <p:spPr>
          <a:xfrm>
            <a:off x="5167637" y="2993061"/>
            <a:ext cx="2117100" cy="872700"/>
          </a:xfrm>
          <a:prstGeom prst="rect">
            <a:avLst/>
          </a:prstGeom>
        </p:spPr>
        <p:txBody>
          <a:bodyPr spcFirstLastPara="1" wrap="square" lIns="0" tIns="0" rIns="0" bIns="0" anchor="t"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36" name="Google Shape;936;p35"/>
          <p:cNvSpPr txBox="1">
            <a:spLocks noGrp="1"/>
          </p:cNvSpPr>
          <p:nvPr>
            <p:ph type="subTitle" idx="7"/>
          </p:nvPr>
        </p:nvSpPr>
        <p:spPr>
          <a:xfrm>
            <a:off x="5167648" y="3826169"/>
            <a:ext cx="2117100" cy="51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937" name="Google Shape;937;p35"/>
          <p:cNvGrpSpPr/>
          <p:nvPr/>
        </p:nvGrpSpPr>
        <p:grpSpPr>
          <a:xfrm>
            <a:off x="-7" y="0"/>
            <a:ext cx="9143996" cy="5023725"/>
            <a:chOff x="-7" y="0"/>
            <a:chExt cx="9143996" cy="5023725"/>
          </a:xfrm>
        </p:grpSpPr>
        <p:grpSp>
          <p:nvGrpSpPr>
            <p:cNvPr id="938" name="Google Shape;938;p35"/>
            <p:cNvGrpSpPr/>
            <p:nvPr/>
          </p:nvGrpSpPr>
          <p:grpSpPr>
            <a:xfrm flipH="1">
              <a:off x="8559523" y="1128258"/>
              <a:ext cx="584466" cy="3281784"/>
              <a:chOff x="8559523" y="1128258"/>
              <a:chExt cx="584466" cy="3281784"/>
            </a:xfrm>
          </p:grpSpPr>
          <p:sp>
            <p:nvSpPr>
              <p:cNvPr id="939" name="Google Shape;939;p3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5"/>
            <p:cNvGrpSpPr/>
            <p:nvPr/>
          </p:nvGrpSpPr>
          <p:grpSpPr>
            <a:xfrm>
              <a:off x="-7" y="0"/>
              <a:ext cx="1295404" cy="3623066"/>
              <a:chOff x="-7" y="0"/>
              <a:chExt cx="1295404" cy="3623066"/>
            </a:xfrm>
          </p:grpSpPr>
          <p:grpSp>
            <p:nvGrpSpPr>
              <p:cNvPr id="949" name="Google Shape;949;p35"/>
              <p:cNvGrpSpPr/>
              <p:nvPr/>
            </p:nvGrpSpPr>
            <p:grpSpPr>
              <a:xfrm>
                <a:off x="-7" y="0"/>
                <a:ext cx="643914" cy="3623066"/>
                <a:chOff x="-7" y="0"/>
                <a:chExt cx="643914" cy="3623066"/>
              </a:xfrm>
            </p:grpSpPr>
            <p:sp>
              <p:nvSpPr>
                <p:cNvPr id="950" name="Google Shape;950;p3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35"/>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5"/>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5"/>
            <p:cNvGrpSpPr/>
            <p:nvPr/>
          </p:nvGrpSpPr>
          <p:grpSpPr>
            <a:xfrm>
              <a:off x="294125" y="4807625"/>
              <a:ext cx="425883" cy="216100"/>
              <a:chOff x="259675" y="4807625"/>
              <a:chExt cx="425883" cy="216100"/>
            </a:xfrm>
          </p:grpSpPr>
          <p:sp>
            <p:nvSpPr>
              <p:cNvPr id="965" name="Google Shape;965;p3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5">
    <p:spTree>
      <p:nvGrpSpPr>
        <p:cNvPr id="1" name="Shape 1033"/>
        <p:cNvGrpSpPr/>
        <p:nvPr/>
      </p:nvGrpSpPr>
      <p:grpSpPr>
        <a:xfrm>
          <a:off x="0" y="0"/>
          <a:ext cx="0" cy="0"/>
          <a:chOff x="0" y="0"/>
          <a:chExt cx="0" cy="0"/>
        </a:xfrm>
      </p:grpSpPr>
      <p:sp>
        <p:nvSpPr>
          <p:cNvPr id="1034" name="Google Shape;1034;p41"/>
          <p:cNvSpPr txBox="1">
            <a:spLocks noGrp="1"/>
          </p:cNvSpPr>
          <p:nvPr>
            <p:ph type="title"/>
          </p:nvPr>
        </p:nvSpPr>
        <p:spPr>
          <a:xfrm>
            <a:off x="1383575" y="1926049"/>
            <a:ext cx="2952600" cy="5883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35" name="Google Shape;1035;p41"/>
          <p:cNvSpPr txBox="1">
            <a:spLocks noGrp="1"/>
          </p:cNvSpPr>
          <p:nvPr>
            <p:ph type="subTitle" idx="1"/>
          </p:nvPr>
        </p:nvSpPr>
        <p:spPr>
          <a:xfrm>
            <a:off x="1383575" y="2637463"/>
            <a:ext cx="2952600" cy="965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36" name="Google Shape;1036;p41"/>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9" name="Google Shape;1039;p41"/>
          <p:cNvGrpSpPr/>
          <p:nvPr/>
        </p:nvGrpSpPr>
        <p:grpSpPr>
          <a:xfrm>
            <a:off x="-7" y="1128258"/>
            <a:ext cx="584466" cy="3281784"/>
            <a:chOff x="8559523" y="1128258"/>
            <a:chExt cx="584466" cy="3281784"/>
          </a:xfrm>
        </p:grpSpPr>
        <p:sp>
          <p:nvSpPr>
            <p:cNvPr id="1040" name="Google Shape;1040;p4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1"/>
          <p:cNvGrpSpPr/>
          <p:nvPr/>
        </p:nvGrpSpPr>
        <p:grpSpPr>
          <a:xfrm flipH="1">
            <a:off x="7848585" y="0"/>
            <a:ext cx="1295404" cy="3623066"/>
            <a:chOff x="-7" y="0"/>
            <a:chExt cx="1295404" cy="3623066"/>
          </a:xfrm>
        </p:grpSpPr>
        <p:grpSp>
          <p:nvGrpSpPr>
            <p:cNvPr id="1050" name="Google Shape;1050;p41"/>
            <p:cNvGrpSpPr/>
            <p:nvPr/>
          </p:nvGrpSpPr>
          <p:grpSpPr>
            <a:xfrm>
              <a:off x="-7" y="0"/>
              <a:ext cx="643914" cy="3623066"/>
              <a:chOff x="-7" y="0"/>
              <a:chExt cx="643914" cy="3623066"/>
            </a:xfrm>
          </p:grpSpPr>
          <p:sp>
            <p:nvSpPr>
              <p:cNvPr id="1051" name="Google Shape;1051;p41"/>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41"/>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1"/>
          <p:cNvGrpSpPr/>
          <p:nvPr/>
        </p:nvGrpSpPr>
        <p:grpSpPr>
          <a:xfrm>
            <a:off x="294125" y="111775"/>
            <a:ext cx="425883" cy="216100"/>
            <a:chOff x="259675" y="4807625"/>
            <a:chExt cx="425883" cy="216100"/>
          </a:xfrm>
        </p:grpSpPr>
        <p:sp>
          <p:nvSpPr>
            <p:cNvPr id="1066" name="Google Shape;1066;p41"/>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009"/>
        <p:cNvGrpSpPr/>
        <p:nvPr/>
      </p:nvGrpSpPr>
      <p:grpSpPr>
        <a:xfrm>
          <a:off x="0" y="0"/>
          <a:ext cx="0" cy="0"/>
          <a:chOff x="0" y="0"/>
          <a:chExt cx="0" cy="0"/>
        </a:xfrm>
      </p:grpSpPr>
      <p:sp>
        <p:nvSpPr>
          <p:cNvPr id="1010" name="Google Shape;1010;p38"/>
          <p:cNvSpPr txBox="1">
            <a:spLocks noGrp="1"/>
          </p:cNvSpPr>
          <p:nvPr>
            <p:ph type="title"/>
          </p:nvPr>
        </p:nvSpPr>
        <p:spPr>
          <a:xfrm>
            <a:off x="4432630" y="1564650"/>
            <a:ext cx="3984600" cy="30936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sz="100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42861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720000" y="1181100"/>
            <a:ext cx="2952600" cy="1852500"/>
          </a:xfrm>
          <a:prstGeom prst="rect">
            <a:avLst/>
          </a:prstGeom>
        </p:spPr>
        <p:txBody>
          <a:bodyPr spcFirstLastPara="1" wrap="square" lIns="0" tIns="0" rIns="0" bIns="0" anchor="t" anchorCtr="0">
            <a:noAutofit/>
          </a:bodyPr>
          <a:lstStyle>
            <a:lvl1pPr lvl="0" algn="l">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5" name="Google Shape;125;p7"/>
          <p:cNvSpPr txBox="1">
            <a:spLocks noGrp="1"/>
          </p:cNvSpPr>
          <p:nvPr>
            <p:ph type="subTitle" idx="1"/>
          </p:nvPr>
        </p:nvSpPr>
        <p:spPr>
          <a:xfrm>
            <a:off x="720000" y="3033613"/>
            <a:ext cx="2952600" cy="9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0000" y="1418900"/>
            <a:ext cx="3852000" cy="2678400"/>
          </a:xfrm>
          <a:prstGeom prst="rect">
            <a:avLst/>
          </a:prstGeom>
        </p:spPr>
        <p:txBody>
          <a:bodyPr spcFirstLastPara="1" wrap="square" lIns="0" tIns="0" rIns="0" bIns="0" anchor="ctr" anchorCtr="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8" r:id="rId7"/>
    <p:sldLayoutId id="2147483659" r:id="rId8"/>
    <p:sldLayoutId id="2147483665" r:id="rId9"/>
    <p:sldLayoutId id="2147483666" r:id="rId10"/>
    <p:sldLayoutId id="2147483667" r:id="rId11"/>
    <p:sldLayoutId id="2147483679" r:id="rId12"/>
    <p:sldLayoutId id="2147483680" r:id="rId13"/>
    <p:sldLayoutId id="2147483681" r:id="rId14"/>
    <p:sldLayoutId id="2147483687" r:id="rId15"/>
    <p:sldLayoutId id="2147483689" r:id="rId16"/>
    <p:sldLayoutId id="2147483690" r:id="rId17"/>
    <p:sldLayoutId id="2147483691" r:id="rId18"/>
    <p:sldLayoutId id="2147483692" r:id="rId19"/>
    <p:sldLayoutId id="2147483693" r:id="rId20"/>
    <p:sldLayoutId id="214748369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5"/>
                </a:solidFill>
              </a:rPr>
              <a:t>DEEP </a:t>
            </a:r>
            <a:r>
              <a:rPr lang="en" sz="4700">
                <a:solidFill>
                  <a:schemeClr val="accent4"/>
                </a:solidFill>
              </a:rPr>
              <a:t> </a:t>
            </a:r>
            <a:br>
              <a:rPr lang="en" sz="4700">
                <a:solidFill>
                  <a:schemeClr val="accent4"/>
                </a:solidFill>
              </a:rPr>
            </a:br>
            <a:r>
              <a:rPr lang="en" sz="6100">
                <a:solidFill>
                  <a:schemeClr val="lt2"/>
                </a:solidFill>
              </a:rPr>
              <a:t>NERAL NETWOK </a:t>
            </a:r>
            <a:br>
              <a:rPr lang="en" sz="6100">
                <a:solidFill>
                  <a:schemeClr val="lt2"/>
                </a:solidFill>
              </a:rPr>
            </a:br>
            <a:r>
              <a:rPr lang="en" sz="9000">
                <a:solidFill>
                  <a:schemeClr val="dk2"/>
                </a:solidFill>
              </a:rPr>
              <a:t>image</a:t>
            </a:r>
            <a:endParaRPr sz="9000">
              <a:solidFill>
                <a:schemeClr val="dk2"/>
              </a:solidFill>
            </a:endParaRPr>
          </a:p>
        </p:txBody>
      </p:sp>
      <p:sp>
        <p:nvSpPr>
          <p:cNvPr id="1257" name="Google Shape;1257;p52"/>
          <p:cNvSpPr/>
          <p:nvPr/>
        </p:nvSpPr>
        <p:spPr>
          <a:xfrm>
            <a:off x="3006107" y="4382294"/>
            <a:ext cx="2791118" cy="48523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GVHD: </a:t>
            </a:r>
            <a:r>
              <a:rPr lang="en-US" err="1"/>
              <a:t>ThS</a:t>
            </a:r>
            <a:r>
              <a:rPr lang="en-US"/>
              <a:t> Nguyễn Ngọc </a:t>
            </a:r>
            <a:r>
              <a:rPr lang="en-US" err="1"/>
              <a:t>Đức</a:t>
            </a:r>
            <a:endParaRPr/>
          </a:p>
        </p:txBody>
      </p:sp>
      <p:sp>
        <p:nvSpPr>
          <p:cNvPr id="1258" name="Google Shape;1258;p52"/>
          <p:cNvSpPr txBox="1">
            <a:spLocks noGrp="1"/>
          </p:cNvSpPr>
          <p:nvPr>
            <p:ph type="subTitle" idx="1"/>
          </p:nvPr>
        </p:nvSpPr>
        <p:spPr>
          <a:xfrm>
            <a:off x="99339" y="2418756"/>
            <a:ext cx="1057313" cy="729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FOR</a:t>
            </a:r>
            <a:endParaRPr>
              <a:latin typeface="Quicksand"/>
              <a:ea typeface="Quicksand"/>
              <a:cs typeface="Quicksand"/>
              <a:sym typeface="Quicksand"/>
            </a:endParaRPr>
          </a:p>
        </p:txBody>
      </p:sp>
      <p:grpSp>
        <p:nvGrpSpPr>
          <p:cNvPr id="1259" name="Google Shape;1259;p52"/>
          <p:cNvGrpSpPr/>
          <p:nvPr/>
        </p:nvGrpSpPr>
        <p:grpSpPr>
          <a:xfrm>
            <a:off x="4743807" y="625220"/>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43840" y="1580145"/>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431" name="Google Shape;1431;p52"/>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2600" i="1" dirty="0" smtClean="0">
                                <a:solidFill>
                                  <a:schemeClr val="accent6"/>
                                </a:solidFill>
                                <a:latin typeface="Cambria Math" panose="02040503050406030204" pitchFamily="18" charset="0"/>
                                <a:sym typeface="Bebas Neue"/>
                              </a:rPr>
                            </m:ctrlPr>
                          </m:accPr>
                          <m:e>
                            <m:r>
                              <a:rPr lang="en-US" sz="2600" b="0" i="1" dirty="0" smtClean="0">
                                <a:solidFill>
                                  <a:schemeClr val="accent6"/>
                                </a:solidFill>
                                <a:latin typeface="Cambria Math" panose="02040503050406030204" pitchFamily="18" charset="0"/>
                                <a:sym typeface="Bebas Neue"/>
                              </a:rPr>
                              <m:t>𝑌</m:t>
                            </m:r>
                          </m:e>
                        </m:acc>
                      </m:oMath>
                    </m:oMathPara>
                  </a14:m>
                  <a:endParaRPr sz="2600">
                    <a:solidFill>
                      <a:schemeClr val="accent6"/>
                    </a:solidFill>
                    <a:latin typeface="Bebas Neue"/>
                    <a:ea typeface="Bebas Neue"/>
                    <a:cs typeface="Bebas Neue"/>
                    <a:sym typeface="Bebas Neue"/>
                  </a:endParaRPr>
                </a:p>
              </p:txBody>
            </p:sp>
          </mc:Choice>
          <mc:Fallback xmlns="">
            <p:sp>
              <p:nvSpPr>
                <p:cNvPr id="1431" name="Google Shape;1431;p52"/>
                <p:cNvSpPr txBox="1">
                  <a:spLocks noRot="1" noChangeAspect="1" noMove="1" noResize="1" noEditPoints="1" noAdjustHandles="1" noChangeArrowheads="1" noChangeShapeType="1" noTextEdit="1"/>
                </p:cNvSpPr>
                <p:nvPr/>
              </p:nvSpPr>
              <p:spPr>
                <a:xfrm>
                  <a:off x="8521453" y="1752205"/>
                  <a:ext cx="522000" cy="592800"/>
                </a:xfrm>
                <a:prstGeom prst="rect">
                  <a:avLst/>
                </a:prstGeom>
                <a:blipFill>
                  <a:blip r:embed="rId3"/>
                  <a:stretch>
                    <a:fillRect r="-21739"/>
                  </a:stretch>
                </a:blipFill>
                <a:ln>
                  <a:noFill/>
                </a:ln>
              </p:spPr>
              <p:txBody>
                <a:bodyPr/>
                <a:lstStyle/>
                <a:p>
                  <a:r>
                    <a:rPr lang="en-US">
                      <a:noFill/>
                    </a:rPr>
                    <a:t> </a:t>
                  </a:r>
                </a:p>
              </p:txBody>
            </p:sp>
          </mc:Fallback>
        </mc:AlternateContent>
        <p:sp>
          <p:nvSpPr>
            <p:cNvPr id="1432" name="Google Shape;1432;p52"/>
            <p:cNvSpPr txBox="1"/>
            <p:nvPr/>
          </p:nvSpPr>
          <p:spPr>
            <a:xfrm>
              <a:off x="5995467" y="1545286"/>
              <a:ext cx="692520" cy="4187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Bebas Neue"/>
                  <a:ea typeface="Bebas Neue"/>
                  <a:cs typeface="Bebas Neue"/>
                  <a:sym typeface="Bebas Neue"/>
                </a:rPr>
                <a:t>PYTHON</a:t>
              </a:r>
              <a:endParaRPr>
                <a:solidFill>
                  <a:schemeClr val="accent6"/>
                </a:solidFill>
                <a:latin typeface="Bebas Neue"/>
                <a:ea typeface="Bebas Neue"/>
                <a:cs typeface="Bebas Neue"/>
                <a:sym typeface="Bebas Neue"/>
              </a:endParaRPr>
            </a:p>
          </p:txBody>
        </p:sp>
        <p:sp>
          <p:nvSpPr>
            <p:cNvPr id="1433" name="Google Shape;1433;p52"/>
            <p:cNvSpPr txBox="1"/>
            <p:nvPr/>
          </p:nvSpPr>
          <p:spPr>
            <a:xfrm>
              <a:off x="6112137" y="3434775"/>
              <a:ext cx="744541"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DEEP</a:t>
              </a:r>
              <a:endParaRPr sz="2600">
                <a:solidFill>
                  <a:schemeClr val="accent6"/>
                </a:solidFill>
                <a:latin typeface="Bebas Neue"/>
                <a:ea typeface="Bebas Neue"/>
                <a:cs typeface="Bebas Neue"/>
                <a:sym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grpSp>
      <p:sp>
        <p:nvSpPr>
          <p:cNvPr id="3" name="TextBox 2">
            <a:extLst>
              <a:ext uri="{FF2B5EF4-FFF2-40B4-BE49-F238E27FC236}">
                <a16:creationId xmlns:a16="http://schemas.microsoft.com/office/drawing/2014/main" id="{522C4208-CCCF-40C0-A5D9-3CBD4B14C167}"/>
              </a:ext>
            </a:extLst>
          </p:cNvPr>
          <p:cNvSpPr txBox="1"/>
          <p:nvPr/>
        </p:nvSpPr>
        <p:spPr>
          <a:xfrm>
            <a:off x="8749745" y="4819120"/>
            <a:ext cx="302444" cy="307777"/>
          </a:xfrm>
          <a:prstGeom prst="rect">
            <a:avLst/>
          </a:prstGeom>
          <a:noFill/>
        </p:spPr>
        <p:txBody>
          <a:bodyPr wrap="square">
            <a:spAutoFit/>
          </a:bodyPr>
          <a:lstStyle/>
          <a:p>
            <a:r>
              <a:rPr lang="en-US" sz="1400">
                <a:solidFill>
                  <a:schemeClr val="dk2"/>
                </a:solidFill>
                <a:latin typeface="Quicksand"/>
                <a:sym typeface="Quicksand"/>
              </a:rPr>
              <a:t>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6"/>
        <p:cNvGrpSpPr/>
        <p:nvPr/>
      </p:nvGrpSpPr>
      <p:grpSpPr>
        <a:xfrm>
          <a:off x="0" y="0"/>
          <a:ext cx="0" cy="0"/>
          <a:chOff x="0" y="0"/>
          <a:chExt cx="0" cy="0"/>
        </a:xfrm>
      </p:grpSpPr>
      <p:sp>
        <p:nvSpPr>
          <p:cNvPr id="3647" name="Google Shape;3647;p85"/>
          <p:cNvSpPr/>
          <p:nvPr/>
        </p:nvSpPr>
        <p:spPr>
          <a:xfrm>
            <a:off x="714799" y="49650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err="1">
                <a:solidFill>
                  <a:schemeClr val="dk2"/>
                </a:solidFill>
                <a:latin typeface="Bebas Neue"/>
                <a:ea typeface="Bebas Neue"/>
                <a:cs typeface="Bebas Neue"/>
                <a:sym typeface="Bebas Neue"/>
              </a:rPr>
              <a:t>Hàm</a:t>
            </a:r>
            <a:r>
              <a:rPr lang="en-US"/>
              <a:t> </a:t>
            </a:r>
            <a:r>
              <a:rPr lang="en-US" sz="3200">
                <a:solidFill>
                  <a:schemeClr val="dk2"/>
                </a:solidFill>
                <a:latin typeface="Bebas Neue"/>
                <a:ea typeface="Bebas Neue"/>
                <a:cs typeface="Bebas Neue"/>
                <a:sym typeface="Bebas Neue"/>
              </a:rPr>
              <a:t>Sigmoid</a:t>
            </a:r>
          </a:p>
        </p:txBody>
      </p:sp>
      <p:grpSp>
        <p:nvGrpSpPr>
          <p:cNvPr id="3648" name="Google Shape;3648;p85"/>
          <p:cNvGrpSpPr/>
          <p:nvPr/>
        </p:nvGrpSpPr>
        <p:grpSpPr>
          <a:xfrm flipH="1">
            <a:off x="6369634" y="4251267"/>
            <a:ext cx="1380226" cy="811474"/>
            <a:chOff x="1741809" y="3853292"/>
            <a:chExt cx="1380226" cy="811474"/>
          </a:xfrm>
        </p:grpSpPr>
        <p:sp>
          <p:nvSpPr>
            <p:cNvPr id="3649" name="Google Shape;3649;p85"/>
            <p:cNvSpPr/>
            <p:nvPr/>
          </p:nvSpPr>
          <p:spPr>
            <a:xfrm>
              <a:off x="1741809" y="3853292"/>
              <a:ext cx="1380226" cy="811474"/>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5"/>
            <p:cNvSpPr/>
            <p:nvPr/>
          </p:nvSpPr>
          <p:spPr>
            <a:xfrm>
              <a:off x="1745673" y="4012048"/>
              <a:ext cx="1145571" cy="394644"/>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2" name="Google Shape;3652;p85"/>
          <p:cNvSpPr/>
          <p:nvPr/>
        </p:nvSpPr>
        <p:spPr>
          <a:xfrm rot="-3427325" flipH="1">
            <a:off x="3540231" y="2123526"/>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5"/>
          <p:cNvSpPr/>
          <p:nvPr/>
        </p:nvSpPr>
        <p:spPr>
          <a:xfrm flipH="1">
            <a:off x="5028891" y="966302"/>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4" name="Google Shape;3664;p85"/>
          <p:cNvGrpSpPr/>
          <p:nvPr/>
        </p:nvGrpSpPr>
        <p:grpSpPr>
          <a:xfrm>
            <a:off x="7631947" y="671363"/>
            <a:ext cx="636814" cy="120078"/>
            <a:chOff x="8209059" y="198000"/>
            <a:chExt cx="636814" cy="120078"/>
          </a:xfrm>
        </p:grpSpPr>
        <p:sp>
          <p:nvSpPr>
            <p:cNvPr id="3665" name="Google Shape;3665;p8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Chart, line chart&#10;&#10;Description automatically generated">
            <a:extLst>
              <a:ext uri="{FF2B5EF4-FFF2-40B4-BE49-F238E27FC236}">
                <a16:creationId xmlns:a16="http://schemas.microsoft.com/office/drawing/2014/main" id="{CFEE897B-A85C-AFBB-A3C0-F4072E057446}"/>
              </a:ext>
            </a:extLst>
          </p:cNvPr>
          <p:cNvPicPr>
            <a:picLocks noChangeAspect="1"/>
          </p:cNvPicPr>
          <p:nvPr/>
        </p:nvPicPr>
        <p:blipFill>
          <a:blip r:embed="rId3"/>
          <a:stretch>
            <a:fillRect/>
          </a:stretch>
        </p:blipFill>
        <p:spPr>
          <a:xfrm>
            <a:off x="3991579" y="1516328"/>
            <a:ext cx="4427220" cy="2893695"/>
          </a:xfrm>
          <a:prstGeom prst="rect">
            <a:avLst/>
          </a:prstGeom>
        </p:spPr>
      </p:pic>
      <p:pic>
        <p:nvPicPr>
          <p:cNvPr id="16" name="Picture 15">
            <a:extLst>
              <a:ext uri="{FF2B5EF4-FFF2-40B4-BE49-F238E27FC236}">
                <a16:creationId xmlns:a16="http://schemas.microsoft.com/office/drawing/2014/main" id="{6EF4E326-AE83-B132-C0E1-1B7804988540}"/>
              </a:ext>
            </a:extLst>
          </p:cNvPr>
          <p:cNvPicPr>
            <a:picLocks noChangeAspect="1"/>
          </p:cNvPicPr>
          <p:nvPr/>
        </p:nvPicPr>
        <p:blipFill>
          <a:blip r:embed="rId4"/>
          <a:stretch>
            <a:fillRect/>
          </a:stretch>
        </p:blipFill>
        <p:spPr>
          <a:xfrm>
            <a:off x="81775" y="1538519"/>
            <a:ext cx="4143953" cy="819264"/>
          </a:xfrm>
          <a:prstGeom prst="rect">
            <a:avLst/>
          </a:prstGeom>
        </p:spPr>
      </p:pic>
      <p:sp>
        <p:nvSpPr>
          <p:cNvPr id="17" name="Google Shape;2001;p64">
            <a:extLst>
              <a:ext uri="{FF2B5EF4-FFF2-40B4-BE49-F238E27FC236}">
                <a16:creationId xmlns:a16="http://schemas.microsoft.com/office/drawing/2014/main" id="{EDBE64D7-B582-6B01-2EF4-012B2B5B46A7}"/>
              </a:ext>
            </a:extLst>
          </p:cNvPr>
          <p:cNvSpPr txBox="1">
            <a:spLocks/>
          </p:cNvSpPr>
          <p:nvPr/>
        </p:nvSpPr>
        <p:spPr>
          <a:xfrm>
            <a:off x="429029" y="2528455"/>
            <a:ext cx="3650166" cy="16494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4800"/>
              <a:buFont typeface="Bebas Neue"/>
              <a:buNone/>
              <a:defRPr sz="5600" b="0" i="0" u="none" strike="noStrike" cap="none">
                <a:solidFill>
                  <a:schemeClr val="accent5"/>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algn="just"/>
            <a:endParaRPr lang="en-US" sz="1300">
              <a:solidFill>
                <a:schemeClr val="dk2"/>
              </a:solidFill>
              <a:latin typeface="Quicksand"/>
              <a:sym typeface="Quicksand"/>
            </a:endParaRPr>
          </a:p>
          <a:p>
            <a:pPr algn="just"/>
            <a:endParaRPr lang="en-US" sz="1300">
              <a:solidFill>
                <a:schemeClr val="dk2"/>
              </a:solidFill>
              <a:latin typeface="Quicksand"/>
              <a:sym typeface="Quicksand"/>
            </a:endParaRPr>
          </a:p>
          <a:p>
            <a:pPr algn="just"/>
            <a:r>
              <a:rPr lang="en-US" sz="1300" err="1">
                <a:solidFill>
                  <a:schemeClr val="dk2"/>
                </a:solidFill>
                <a:latin typeface="Quicksand"/>
                <a:sym typeface="Quicksand"/>
              </a:rPr>
              <a:t>Tiệm</a:t>
            </a:r>
            <a:r>
              <a:rPr lang="en-US" sz="1300">
                <a:solidFill>
                  <a:schemeClr val="dk2"/>
                </a:solidFill>
                <a:latin typeface="Quicksand"/>
                <a:sym typeface="Quicksand"/>
              </a:rPr>
              <a:t> </a:t>
            </a:r>
            <a:r>
              <a:rPr lang="en-US" sz="1300" err="1">
                <a:solidFill>
                  <a:schemeClr val="dk2"/>
                </a:solidFill>
                <a:latin typeface="Quicksand"/>
                <a:sym typeface="Quicksand"/>
              </a:rPr>
              <a:t>cận</a:t>
            </a:r>
            <a:r>
              <a:rPr lang="en-US" sz="1300">
                <a:solidFill>
                  <a:schemeClr val="dk2"/>
                </a:solidFill>
                <a:latin typeface="Quicksand"/>
                <a:sym typeface="Quicksand"/>
              </a:rPr>
              <a:t> ở </a:t>
            </a:r>
            <a:r>
              <a:rPr lang="en-US" sz="1300" err="1">
                <a:solidFill>
                  <a:schemeClr val="dk2"/>
                </a:solidFill>
                <a:latin typeface="Quicksand"/>
                <a:sym typeface="Quicksand"/>
              </a:rPr>
              <a:t>hai</a:t>
            </a:r>
            <a:r>
              <a:rPr lang="en-US" sz="1300">
                <a:solidFill>
                  <a:schemeClr val="dk2"/>
                </a:solidFill>
                <a:latin typeface="Quicksand"/>
                <a:sym typeface="Quicksand"/>
              </a:rPr>
              <a:t> </a:t>
            </a:r>
            <a:r>
              <a:rPr lang="en-US" sz="1300" err="1">
                <a:solidFill>
                  <a:schemeClr val="dk2"/>
                </a:solidFill>
                <a:latin typeface="Quicksand"/>
                <a:sym typeface="Quicksand"/>
              </a:rPr>
              <a:t>đầu</a:t>
            </a:r>
            <a:r>
              <a:rPr lang="en-US" sz="1300">
                <a:solidFill>
                  <a:schemeClr val="dk2"/>
                </a:solidFill>
                <a:latin typeface="Quicksand"/>
                <a:sym typeface="Quicksand"/>
              </a:rPr>
              <a:t> </a:t>
            </a:r>
            <a:r>
              <a:rPr lang="en-US" sz="1300" err="1">
                <a:solidFill>
                  <a:schemeClr val="dk2"/>
                </a:solidFill>
                <a:latin typeface="Quicksand"/>
                <a:sym typeface="Quicksand"/>
              </a:rPr>
              <a:t>và</a:t>
            </a:r>
            <a:r>
              <a:rPr lang="en-US" sz="1300">
                <a:solidFill>
                  <a:schemeClr val="dk2"/>
                </a:solidFill>
                <a:latin typeface="Quicksand"/>
                <a:sym typeface="Quicksand"/>
              </a:rPr>
              <a:t> </a:t>
            </a:r>
            <a:r>
              <a:rPr lang="en-US" sz="1300" err="1">
                <a:solidFill>
                  <a:schemeClr val="dk2"/>
                </a:solidFill>
                <a:latin typeface="Quicksand"/>
                <a:sym typeface="Quicksand"/>
              </a:rPr>
              <a:t>nằm</a:t>
            </a:r>
            <a:r>
              <a:rPr lang="en-US" sz="1300">
                <a:solidFill>
                  <a:schemeClr val="dk2"/>
                </a:solidFill>
                <a:latin typeface="Quicksand"/>
                <a:sym typeface="Quicksand"/>
              </a:rPr>
              <a:t> </a:t>
            </a:r>
            <a:r>
              <a:rPr lang="en-US" sz="1300" err="1">
                <a:solidFill>
                  <a:schemeClr val="dk2"/>
                </a:solidFill>
                <a:latin typeface="Quicksand"/>
                <a:sym typeface="Quicksand"/>
              </a:rPr>
              <a:t>trong</a:t>
            </a:r>
            <a:r>
              <a:rPr lang="en-US" sz="1300">
                <a:solidFill>
                  <a:schemeClr val="dk2"/>
                </a:solidFill>
                <a:latin typeface="Quicksand"/>
                <a:sym typeface="Quicksand"/>
              </a:rPr>
              <a:t> </a:t>
            </a:r>
            <a:r>
              <a:rPr lang="en-US" sz="1300" err="1">
                <a:solidFill>
                  <a:schemeClr val="dk2"/>
                </a:solidFill>
                <a:latin typeface="Quicksand"/>
                <a:sym typeface="Quicksand"/>
              </a:rPr>
              <a:t>khoảng</a:t>
            </a:r>
            <a:r>
              <a:rPr lang="en-US" sz="1300">
                <a:solidFill>
                  <a:schemeClr val="dk2"/>
                </a:solidFill>
                <a:latin typeface="Quicksand"/>
                <a:sym typeface="Quicksand"/>
              </a:rPr>
              <a:t> (0, 1):</a:t>
            </a:r>
          </a:p>
          <a:p>
            <a:pPr marL="285750" indent="-285750" algn="just">
              <a:buFont typeface="Arial" panose="020B0604020202020204" pitchFamily="34" charset="0"/>
              <a:buChar char="•"/>
            </a:pPr>
            <a:endParaRPr lang="en-US" sz="1300">
              <a:solidFill>
                <a:schemeClr val="dk2"/>
              </a:solidFill>
              <a:latin typeface="Quicksand"/>
              <a:sym typeface="Quicksand"/>
            </a:endParaRPr>
          </a:p>
          <a:p>
            <a:pPr marL="285750" indent="-285750" algn="just">
              <a:buFont typeface="Arial" panose="020B0604020202020204" pitchFamily="34" charset="0"/>
              <a:buChar char="•"/>
            </a:pPr>
            <a:r>
              <a:rPr lang="en-US" sz="1300" err="1">
                <a:solidFill>
                  <a:srgbClr val="00B050"/>
                </a:solidFill>
                <a:latin typeface="Quicksand"/>
                <a:sym typeface="Quicksand"/>
              </a:rPr>
              <a:t>Dễ</a:t>
            </a:r>
            <a:r>
              <a:rPr lang="en-US" sz="1300">
                <a:solidFill>
                  <a:srgbClr val="00B050"/>
                </a:solidFill>
                <a:latin typeface="Quicksand"/>
                <a:sym typeface="Quicksand"/>
              </a:rPr>
              <a:t> </a:t>
            </a:r>
            <a:r>
              <a:rPr lang="en-US" sz="1300" err="1">
                <a:solidFill>
                  <a:srgbClr val="00B050"/>
                </a:solidFill>
                <a:latin typeface="Quicksand"/>
                <a:sym typeface="Quicksand"/>
              </a:rPr>
              <a:t>tính</a:t>
            </a:r>
            <a:r>
              <a:rPr lang="en-US" sz="1300">
                <a:solidFill>
                  <a:srgbClr val="00B050"/>
                </a:solidFill>
                <a:latin typeface="Quicksand"/>
                <a:sym typeface="Quicksand"/>
              </a:rPr>
              <a:t> </a:t>
            </a:r>
            <a:r>
              <a:rPr lang="en-US" sz="1300" err="1">
                <a:solidFill>
                  <a:srgbClr val="00B050"/>
                </a:solidFill>
                <a:latin typeface="Quicksand"/>
                <a:sym typeface="Quicksand"/>
              </a:rPr>
              <a:t>đạo</a:t>
            </a:r>
            <a:r>
              <a:rPr lang="en-US" sz="1300">
                <a:solidFill>
                  <a:srgbClr val="00B050"/>
                </a:solidFill>
                <a:latin typeface="Quicksand"/>
                <a:sym typeface="Quicksand"/>
              </a:rPr>
              <a:t> </a:t>
            </a:r>
            <a:r>
              <a:rPr lang="en-US" sz="1300" err="1">
                <a:solidFill>
                  <a:srgbClr val="00B050"/>
                </a:solidFill>
                <a:latin typeface="Quicksand"/>
                <a:sym typeface="Quicksand"/>
              </a:rPr>
              <a:t>hàm</a:t>
            </a:r>
            <a:r>
              <a:rPr lang="en-US" sz="1300">
                <a:solidFill>
                  <a:srgbClr val="00B050"/>
                </a:solidFill>
                <a:latin typeface="Quicksand"/>
                <a:sym typeface="Quicksand"/>
              </a:rPr>
              <a:t>.</a:t>
            </a:r>
          </a:p>
          <a:p>
            <a:pPr marL="285750" indent="-285750" algn="just">
              <a:buFont typeface="Arial" panose="020B0604020202020204" pitchFamily="34" charset="0"/>
              <a:buChar char="•"/>
            </a:pPr>
            <a:r>
              <a:rPr lang="en-US" sz="1300" err="1">
                <a:solidFill>
                  <a:srgbClr val="FF0000"/>
                </a:solidFill>
                <a:latin typeface="Quicksand"/>
                <a:sym typeface="Quicksand"/>
              </a:rPr>
              <a:t>Bão</a:t>
            </a:r>
            <a:r>
              <a:rPr lang="en-US" sz="1300">
                <a:solidFill>
                  <a:srgbClr val="FF0000"/>
                </a:solidFill>
                <a:latin typeface="Quicksand"/>
                <a:sym typeface="Quicksand"/>
              </a:rPr>
              <a:t> </a:t>
            </a:r>
            <a:r>
              <a:rPr lang="en-US" sz="1300" err="1">
                <a:solidFill>
                  <a:srgbClr val="FF0000"/>
                </a:solidFill>
                <a:latin typeface="Quicksand"/>
                <a:sym typeface="Quicksand"/>
              </a:rPr>
              <a:t>hòa</a:t>
            </a:r>
            <a:r>
              <a:rPr lang="en-US" sz="1300">
                <a:solidFill>
                  <a:srgbClr val="FF0000"/>
                </a:solidFill>
                <a:latin typeface="Quicksand"/>
                <a:sym typeface="Quicksand"/>
              </a:rPr>
              <a:t> </a:t>
            </a:r>
            <a:r>
              <a:rPr lang="en-US" sz="1300" err="1">
                <a:solidFill>
                  <a:srgbClr val="FF0000"/>
                </a:solidFill>
                <a:latin typeface="Quicksand"/>
                <a:sym typeface="Quicksand"/>
              </a:rPr>
              <a:t>và</a:t>
            </a:r>
            <a:r>
              <a:rPr lang="en-US" sz="1300">
                <a:solidFill>
                  <a:srgbClr val="FF0000"/>
                </a:solidFill>
                <a:latin typeface="Quicksand"/>
                <a:sym typeface="Quicksand"/>
              </a:rPr>
              <a:t> </a:t>
            </a:r>
            <a:r>
              <a:rPr lang="en-US" sz="1300" err="1">
                <a:solidFill>
                  <a:srgbClr val="FF0000"/>
                </a:solidFill>
                <a:latin typeface="Quicksand"/>
                <a:sym typeface="Quicksand"/>
              </a:rPr>
              <a:t>triệt</a:t>
            </a:r>
            <a:r>
              <a:rPr lang="en-US" sz="1300">
                <a:solidFill>
                  <a:srgbClr val="FF0000"/>
                </a:solidFill>
                <a:latin typeface="Quicksand"/>
                <a:sym typeface="Quicksand"/>
              </a:rPr>
              <a:t> </a:t>
            </a:r>
            <a:r>
              <a:rPr lang="en-US" sz="1300" err="1">
                <a:solidFill>
                  <a:srgbClr val="FF0000"/>
                </a:solidFill>
                <a:latin typeface="Quicksand"/>
                <a:sym typeface="Quicksand"/>
              </a:rPr>
              <a:t>tiêu</a:t>
            </a:r>
            <a:r>
              <a:rPr lang="en-US" sz="1300">
                <a:solidFill>
                  <a:srgbClr val="FF0000"/>
                </a:solidFill>
                <a:latin typeface="Quicksand"/>
                <a:sym typeface="Quicksand"/>
              </a:rPr>
              <a:t> gradient ở 2 </a:t>
            </a:r>
            <a:r>
              <a:rPr lang="en-US" sz="1300" err="1">
                <a:solidFill>
                  <a:srgbClr val="FF0000"/>
                </a:solidFill>
                <a:latin typeface="Quicksand"/>
                <a:sym typeface="Quicksand"/>
              </a:rPr>
              <a:t>đầu</a:t>
            </a:r>
            <a:r>
              <a:rPr lang="en-US" sz="1300">
                <a:solidFill>
                  <a:srgbClr val="FF0000"/>
                </a:solidFill>
                <a:latin typeface="Quicksand"/>
                <a:sym typeface="Quicksand"/>
              </a:rPr>
              <a:t>.</a:t>
            </a:r>
          </a:p>
          <a:p>
            <a:pPr marL="285750" indent="-285750" algn="just">
              <a:buFont typeface="Arial" panose="020B0604020202020204" pitchFamily="34" charset="0"/>
              <a:buChar char="•"/>
            </a:pPr>
            <a:r>
              <a:rPr lang="en-US" sz="1300" err="1">
                <a:solidFill>
                  <a:srgbClr val="FF0000"/>
                </a:solidFill>
                <a:latin typeface="Quicksand"/>
                <a:sym typeface="Quicksand"/>
              </a:rPr>
              <a:t>Không</a:t>
            </a:r>
            <a:r>
              <a:rPr lang="en-US" sz="1300">
                <a:solidFill>
                  <a:srgbClr val="FF0000"/>
                </a:solidFill>
                <a:latin typeface="Quicksand"/>
                <a:sym typeface="Quicksand"/>
              </a:rPr>
              <a:t> </a:t>
            </a:r>
            <a:r>
              <a:rPr lang="en-US" sz="1300" err="1">
                <a:solidFill>
                  <a:srgbClr val="FF0000"/>
                </a:solidFill>
                <a:latin typeface="Quicksand"/>
                <a:sym typeface="Quicksand"/>
              </a:rPr>
              <a:t>có</a:t>
            </a:r>
            <a:r>
              <a:rPr lang="en-US" sz="1300">
                <a:solidFill>
                  <a:srgbClr val="FF0000"/>
                </a:solidFill>
                <a:latin typeface="Quicksand"/>
                <a:sym typeface="Quicksand"/>
              </a:rPr>
              <a:t> </a:t>
            </a:r>
            <a:r>
              <a:rPr lang="en-US" sz="1300" err="1">
                <a:solidFill>
                  <a:srgbClr val="FF0000"/>
                </a:solidFill>
                <a:latin typeface="Quicksand"/>
                <a:sym typeface="Quicksand"/>
              </a:rPr>
              <a:t>trung</a:t>
            </a:r>
            <a:r>
              <a:rPr lang="en-US" sz="1300">
                <a:solidFill>
                  <a:srgbClr val="FF0000"/>
                </a:solidFill>
                <a:latin typeface="Quicksand"/>
                <a:sym typeface="Quicksand"/>
              </a:rPr>
              <a:t> </a:t>
            </a:r>
            <a:r>
              <a:rPr lang="en-US" sz="1300" err="1">
                <a:solidFill>
                  <a:srgbClr val="FF0000"/>
                </a:solidFill>
                <a:latin typeface="Quicksand"/>
                <a:sym typeface="Quicksand"/>
              </a:rPr>
              <a:t>tâm</a:t>
            </a:r>
            <a:r>
              <a:rPr lang="en-US" sz="1300">
                <a:solidFill>
                  <a:srgbClr val="FF0000"/>
                </a:solidFill>
                <a:latin typeface="Quicksand"/>
                <a:sym typeface="Quicksand"/>
              </a:rPr>
              <a:t> </a:t>
            </a:r>
            <a:r>
              <a:rPr lang="en-US" sz="1300" err="1">
                <a:solidFill>
                  <a:srgbClr val="FF0000"/>
                </a:solidFill>
                <a:latin typeface="Quicksand"/>
                <a:sym typeface="Quicksand"/>
              </a:rPr>
              <a:t>là</a:t>
            </a:r>
            <a:r>
              <a:rPr lang="en-US" sz="1300">
                <a:solidFill>
                  <a:srgbClr val="FF0000"/>
                </a:solidFill>
                <a:latin typeface="Quicksand"/>
                <a:sym typeface="Quicksand"/>
              </a:rPr>
              <a:t> 0, </a:t>
            </a:r>
            <a:r>
              <a:rPr lang="en-US" sz="1300" err="1">
                <a:solidFill>
                  <a:srgbClr val="FF0000"/>
                </a:solidFill>
                <a:latin typeface="Quicksand"/>
                <a:sym typeface="Quicksand"/>
              </a:rPr>
              <a:t>gây</a:t>
            </a:r>
            <a:r>
              <a:rPr lang="en-US" sz="1300">
                <a:solidFill>
                  <a:srgbClr val="FF0000"/>
                </a:solidFill>
                <a:latin typeface="Quicksand"/>
                <a:sym typeface="Quicksand"/>
              </a:rPr>
              <a:t> </a:t>
            </a:r>
            <a:r>
              <a:rPr lang="en-US" sz="1300" err="1">
                <a:solidFill>
                  <a:srgbClr val="FF0000"/>
                </a:solidFill>
                <a:latin typeface="Quicksand"/>
                <a:sym typeface="Quicksand"/>
              </a:rPr>
              <a:t>khó</a:t>
            </a:r>
            <a:r>
              <a:rPr lang="en-US" sz="1300">
                <a:solidFill>
                  <a:srgbClr val="FF0000"/>
                </a:solidFill>
                <a:latin typeface="Quicksand"/>
                <a:sym typeface="Quicksand"/>
              </a:rPr>
              <a:t> </a:t>
            </a:r>
            <a:r>
              <a:rPr lang="en-US" sz="1300" err="1">
                <a:solidFill>
                  <a:srgbClr val="FF0000"/>
                </a:solidFill>
                <a:latin typeface="Quicksand"/>
                <a:sym typeface="Quicksand"/>
              </a:rPr>
              <a:t>khăn</a:t>
            </a:r>
            <a:r>
              <a:rPr lang="en-US" sz="1300">
                <a:solidFill>
                  <a:srgbClr val="FF0000"/>
                </a:solidFill>
                <a:latin typeface="Quicksand"/>
                <a:sym typeface="Quicksand"/>
              </a:rPr>
              <a:t> </a:t>
            </a:r>
            <a:r>
              <a:rPr lang="en-US" sz="1300" err="1">
                <a:solidFill>
                  <a:srgbClr val="FF0000"/>
                </a:solidFill>
                <a:latin typeface="Quicksand"/>
                <a:sym typeface="Quicksand"/>
              </a:rPr>
              <a:t>cho</a:t>
            </a:r>
            <a:r>
              <a:rPr lang="en-US" sz="1300">
                <a:solidFill>
                  <a:srgbClr val="FF0000"/>
                </a:solidFill>
                <a:latin typeface="Quicksand"/>
                <a:sym typeface="Quicksand"/>
              </a:rPr>
              <a:t> </a:t>
            </a:r>
            <a:r>
              <a:rPr lang="en-US" sz="1300" err="1">
                <a:solidFill>
                  <a:srgbClr val="FF0000"/>
                </a:solidFill>
                <a:latin typeface="Quicksand"/>
                <a:sym typeface="Quicksand"/>
              </a:rPr>
              <a:t>hội</a:t>
            </a:r>
            <a:r>
              <a:rPr lang="en-US" sz="1300">
                <a:solidFill>
                  <a:srgbClr val="FF0000"/>
                </a:solidFill>
                <a:latin typeface="Quicksand"/>
                <a:sym typeface="Quicksand"/>
              </a:rPr>
              <a:t> </a:t>
            </a:r>
            <a:r>
              <a:rPr lang="en-US" sz="1300" err="1">
                <a:solidFill>
                  <a:srgbClr val="FF0000"/>
                </a:solidFill>
                <a:latin typeface="Quicksand"/>
                <a:sym typeface="Quicksand"/>
              </a:rPr>
              <a:t>tụ</a:t>
            </a:r>
            <a:r>
              <a:rPr lang="en-US" sz="1300">
                <a:solidFill>
                  <a:srgbClr val="FF0000"/>
                </a:solidFill>
                <a:latin typeface="Quicksand"/>
                <a:sym typeface="Quicksand"/>
              </a:rPr>
              <a:t>.</a:t>
            </a:r>
            <a:endParaRPr lang="vi-VN" sz="1300">
              <a:solidFill>
                <a:srgbClr val="FF0000"/>
              </a:solidFill>
              <a:latin typeface="Quicksand"/>
              <a:sym typeface="Quicksand"/>
            </a:endParaRPr>
          </a:p>
        </p:txBody>
      </p:sp>
      <p:sp>
        <p:nvSpPr>
          <p:cNvPr id="2" name="TextBox 1">
            <a:extLst>
              <a:ext uri="{FF2B5EF4-FFF2-40B4-BE49-F238E27FC236}">
                <a16:creationId xmlns:a16="http://schemas.microsoft.com/office/drawing/2014/main" id="{9D872342-3E5A-DF1C-BD64-8E529C9E5C8E}"/>
              </a:ext>
            </a:extLst>
          </p:cNvPr>
          <p:cNvSpPr txBox="1"/>
          <p:nvPr/>
        </p:nvSpPr>
        <p:spPr>
          <a:xfrm>
            <a:off x="8680076" y="4797855"/>
            <a:ext cx="372113" cy="307777"/>
          </a:xfrm>
          <a:prstGeom prst="rect">
            <a:avLst/>
          </a:prstGeom>
          <a:noFill/>
        </p:spPr>
        <p:txBody>
          <a:bodyPr wrap="square">
            <a:spAutoFit/>
          </a:bodyPr>
          <a:lstStyle/>
          <a:p>
            <a:r>
              <a:rPr lang="en-US" sz="1400">
                <a:solidFill>
                  <a:schemeClr val="dk2"/>
                </a:solidFill>
                <a:latin typeface="Quicksand"/>
                <a:sym typeface="Quicksand"/>
              </a:rPr>
              <a:t>10</a:t>
            </a:r>
            <a:endParaRPr lang="en-US"/>
          </a:p>
        </p:txBody>
      </p:sp>
    </p:spTree>
    <p:extLst>
      <p:ext uri="{BB962C8B-B14F-4D97-AF65-F5344CB8AC3E}">
        <p14:creationId xmlns:p14="http://schemas.microsoft.com/office/powerpoint/2010/main" val="4249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6"/>
        <p:cNvGrpSpPr/>
        <p:nvPr/>
      </p:nvGrpSpPr>
      <p:grpSpPr>
        <a:xfrm>
          <a:off x="0" y="0"/>
          <a:ext cx="0" cy="0"/>
          <a:chOff x="0" y="0"/>
          <a:chExt cx="0" cy="0"/>
        </a:xfrm>
      </p:grpSpPr>
      <p:sp>
        <p:nvSpPr>
          <p:cNvPr id="3647" name="Google Shape;3647;p85"/>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err="1">
                <a:solidFill>
                  <a:schemeClr val="dk2"/>
                </a:solidFill>
                <a:latin typeface="Bebas Neue"/>
                <a:ea typeface="Bebas Neue"/>
                <a:cs typeface="Bebas Neue"/>
                <a:sym typeface="Bebas Neue"/>
              </a:rPr>
              <a:t>Hàm</a:t>
            </a:r>
            <a:r>
              <a:rPr lang="en-US"/>
              <a:t> </a:t>
            </a:r>
            <a:r>
              <a:rPr lang="en-US" sz="3200" err="1">
                <a:solidFill>
                  <a:schemeClr val="dk2"/>
                </a:solidFill>
                <a:latin typeface="Bebas Neue"/>
                <a:ea typeface="Bebas Neue"/>
                <a:cs typeface="Bebas Neue"/>
                <a:sym typeface="Bebas Neue"/>
              </a:rPr>
              <a:t>Relu</a:t>
            </a:r>
            <a:endParaRPr lang="en-US" sz="3200">
              <a:solidFill>
                <a:schemeClr val="dk2"/>
              </a:solidFill>
              <a:latin typeface="Bebas Neue"/>
              <a:ea typeface="Bebas Neue"/>
              <a:cs typeface="Bebas Neue"/>
              <a:sym typeface="Bebas Neue"/>
            </a:endParaRPr>
          </a:p>
        </p:txBody>
      </p:sp>
      <p:grpSp>
        <p:nvGrpSpPr>
          <p:cNvPr id="3648" name="Google Shape;3648;p85"/>
          <p:cNvGrpSpPr/>
          <p:nvPr/>
        </p:nvGrpSpPr>
        <p:grpSpPr>
          <a:xfrm flipH="1">
            <a:off x="6369634" y="4251267"/>
            <a:ext cx="1380226" cy="811474"/>
            <a:chOff x="1741809" y="3853292"/>
            <a:chExt cx="1380226" cy="811474"/>
          </a:xfrm>
        </p:grpSpPr>
        <p:sp>
          <p:nvSpPr>
            <p:cNvPr id="3649" name="Google Shape;3649;p85"/>
            <p:cNvSpPr/>
            <p:nvPr/>
          </p:nvSpPr>
          <p:spPr>
            <a:xfrm>
              <a:off x="1741809" y="3853292"/>
              <a:ext cx="1380226" cy="811474"/>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5"/>
            <p:cNvSpPr/>
            <p:nvPr/>
          </p:nvSpPr>
          <p:spPr>
            <a:xfrm>
              <a:off x="1745673" y="4012048"/>
              <a:ext cx="1145571" cy="394644"/>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2" name="Google Shape;3652;p85"/>
          <p:cNvSpPr/>
          <p:nvPr/>
        </p:nvSpPr>
        <p:spPr>
          <a:xfrm rot="-3427325" flipH="1">
            <a:off x="3540231" y="2123526"/>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5"/>
          <p:cNvSpPr/>
          <p:nvPr/>
        </p:nvSpPr>
        <p:spPr>
          <a:xfrm flipH="1">
            <a:off x="5028891" y="966302"/>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4" name="Google Shape;3664;p85"/>
          <p:cNvGrpSpPr/>
          <p:nvPr/>
        </p:nvGrpSpPr>
        <p:grpSpPr>
          <a:xfrm>
            <a:off x="7631947" y="671363"/>
            <a:ext cx="636814" cy="120078"/>
            <a:chOff x="8209059" y="198000"/>
            <a:chExt cx="636814" cy="120078"/>
          </a:xfrm>
        </p:grpSpPr>
        <p:sp>
          <p:nvSpPr>
            <p:cNvPr id="3665" name="Google Shape;3665;p8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001;p64">
            <a:extLst>
              <a:ext uri="{FF2B5EF4-FFF2-40B4-BE49-F238E27FC236}">
                <a16:creationId xmlns:a16="http://schemas.microsoft.com/office/drawing/2014/main" id="{EDBE64D7-B582-6B01-2EF4-012B2B5B46A7}"/>
              </a:ext>
            </a:extLst>
          </p:cNvPr>
          <p:cNvSpPr txBox="1">
            <a:spLocks/>
          </p:cNvSpPr>
          <p:nvPr/>
        </p:nvSpPr>
        <p:spPr>
          <a:xfrm>
            <a:off x="429029" y="2528455"/>
            <a:ext cx="3650166" cy="16494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4800"/>
              <a:buFont typeface="Bebas Neue"/>
              <a:buNone/>
              <a:defRPr sz="5600" b="0" i="0" u="none" strike="noStrike" cap="none">
                <a:solidFill>
                  <a:schemeClr val="accent5"/>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algn="just"/>
            <a:endParaRPr lang="en-US" sz="1300">
              <a:solidFill>
                <a:schemeClr val="dk2"/>
              </a:solidFill>
              <a:latin typeface="Quicksand"/>
              <a:sym typeface="Quicksand"/>
            </a:endParaRPr>
          </a:p>
          <a:p>
            <a:pPr algn="just"/>
            <a:endParaRPr lang="en-US" sz="1300">
              <a:solidFill>
                <a:schemeClr val="dk2"/>
              </a:solidFill>
              <a:latin typeface="Quicksand"/>
              <a:sym typeface="Quicksand"/>
            </a:endParaRPr>
          </a:p>
          <a:p>
            <a:pPr marL="285750" indent="-285750" algn="just">
              <a:buFont typeface="Arial" panose="020B0604020202020204" pitchFamily="34" charset="0"/>
              <a:buChar char="•"/>
            </a:pPr>
            <a:r>
              <a:rPr lang="en-US" sz="1300" err="1">
                <a:solidFill>
                  <a:srgbClr val="00B050"/>
                </a:solidFill>
                <a:latin typeface="Quicksand"/>
                <a:sym typeface="Quicksand"/>
              </a:rPr>
              <a:t>Tính</a:t>
            </a:r>
            <a:r>
              <a:rPr lang="en-US" sz="1300">
                <a:solidFill>
                  <a:srgbClr val="00B050"/>
                </a:solidFill>
                <a:latin typeface="Quicksand"/>
                <a:sym typeface="Quicksand"/>
              </a:rPr>
              <a:t> </a:t>
            </a:r>
            <a:r>
              <a:rPr lang="en-US" sz="1300" err="1">
                <a:solidFill>
                  <a:srgbClr val="00B050"/>
                </a:solidFill>
                <a:latin typeface="Quicksand"/>
                <a:sym typeface="Quicksand"/>
              </a:rPr>
              <a:t>toán</a:t>
            </a:r>
            <a:r>
              <a:rPr lang="en-US" sz="1300">
                <a:solidFill>
                  <a:srgbClr val="00B050"/>
                </a:solidFill>
                <a:latin typeface="Quicksand"/>
                <a:sym typeface="Quicksand"/>
              </a:rPr>
              <a:t> </a:t>
            </a:r>
            <a:r>
              <a:rPr lang="en-US" sz="1300" err="1">
                <a:solidFill>
                  <a:srgbClr val="00B050"/>
                </a:solidFill>
                <a:latin typeface="Quicksand"/>
                <a:sym typeface="Quicksand"/>
              </a:rPr>
              <a:t>nhanh</a:t>
            </a:r>
            <a:r>
              <a:rPr lang="en-US" sz="1300">
                <a:solidFill>
                  <a:srgbClr val="00B050"/>
                </a:solidFill>
                <a:latin typeface="Quicksand"/>
                <a:sym typeface="Quicksand"/>
              </a:rPr>
              <a:t>.</a:t>
            </a:r>
          </a:p>
          <a:p>
            <a:pPr marL="285750" indent="-285750" algn="just">
              <a:buFont typeface="Arial" panose="020B0604020202020204" pitchFamily="34" charset="0"/>
              <a:buChar char="•"/>
            </a:pPr>
            <a:r>
              <a:rPr lang="en-US" sz="1300" err="1">
                <a:solidFill>
                  <a:srgbClr val="00B050"/>
                </a:solidFill>
                <a:latin typeface="Quicksand"/>
                <a:sym typeface="Quicksand"/>
              </a:rPr>
              <a:t>Tốc</a:t>
            </a:r>
            <a:r>
              <a:rPr lang="en-US" sz="1300">
                <a:solidFill>
                  <a:srgbClr val="00B050"/>
                </a:solidFill>
                <a:latin typeface="Quicksand"/>
                <a:sym typeface="Quicksand"/>
              </a:rPr>
              <a:t> </a:t>
            </a:r>
            <a:r>
              <a:rPr lang="en-US" sz="1300" err="1">
                <a:solidFill>
                  <a:srgbClr val="00B050"/>
                </a:solidFill>
                <a:latin typeface="Quicksand"/>
                <a:sym typeface="Quicksand"/>
              </a:rPr>
              <a:t>độ</a:t>
            </a:r>
            <a:r>
              <a:rPr lang="en-US" sz="1300">
                <a:solidFill>
                  <a:srgbClr val="00B050"/>
                </a:solidFill>
                <a:latin typeface="Quicksand"/>
                <a:sym typeface="Quicksand"/>
              </a:rPr>
              <a:t> </a:t>
            </a:r>
            <a:r>
              <a:rPr lang="en-US" sz="1300" err="1">
                <a:solidFill>
                  <a:srgbClr val="00B050"/>
                </a:solidFill>
                <a:latin typeface="Quicksand"/>
                <a:sym typeface="Quicksand"/>
              </a:rPr>
              <a:t>hội</a:t>
            </a:r>
            <a:r>
              <a:rPr lang="en-US" sz="1300">
                <a:solidFill>
                  <a:srgbClr val="00B050"/>
                </a:solidFill>
                <a:latin typeface="Quicksand"/>
                <a:sym typeface="Quicksand"/>
              </a:rPr>
              <a:t> </a:t>
            </a:r>
            <a:r>
              <a:rPr lang="en-US" sz="1300" err="1">
                <a:solidFill>
                  <a:srgbClr val="00B050"/>
                </a:solidFill>
                <a:latin typeface="Quicksand"/>
                <a:sym typeface="Quicksand"/>
              </a:rPr>
              <a:t>tụ</a:t>
            </a:r>
            <a:r>
              <a:rPr lang="en-US" sz="1300">
                <a:solidFill>
                  <a:srgbClr val="00B050"/>
                </a:solidFill>
                <a:latin typeface="Quicksand"/>
                <a:sym typeface="Quicksand"/>
              </a:rPr>
              <a:t> </a:t>
            </a:r>
            <a:r>
              <a:rPr lang="en-US" sz="1300" err="1">
                <a:solidFill>
                  <a:srgbClr val="00B050"/>
                </a:solidFill>
                <a:latin typeface="Quicksand"/>
                <a:sym typeface="Quicksand"/>
              </a:rPr>
              <a:t>nhanh</a:t>
            </a:r>
            <a:r>
              <a:rPr lang="en-US" sz="1300">
                <a:solidFill>
                  <a:srgbClr val="00B050"/>
                </a:solidFill>
                <a:latin typeface="Quicksand"/>
                <a:sym typeface="Quicksand"/>
              </a:rPr>
              <a:t>, </a:t>
            </a:r>
            <a:r>
              <a:rPr lang="en-US" sz="1300" err="1">
                <a:solidFill>
                  <a:srgbClr val="00B050"/>
                </a:solidFill>
                <a:latin typeface="Quicksand"/>
                <a:sym typeface="Quicksand"/>
              </a:rPr>
              <a:t>không</a:t>
            </a:r>
            <a:r>
              <a:rPr lang="en-US" sz="1300">
                <a:solidFill>
                  <a:srgbClr val="00B050"/>
                </a:solidFill>
                <a:latin typeface="Quicksand"/>
                <a:sym typeface="Quicksand"/>
              </a:rPr>
              <a:t> </a:t>
            </a:r>
            <a:r>
              <a:rPr lang="en-US" sz="1300" err="1">
                <a:solidFill>
                  <a:srgbClr val="00B050"/>
                </a:solidFill>
                <a:latin typeface="Quicksand"/>
                <a:sym typeface="Quicksand"/>
              </a:rPr>
              <a:t>bị</a:t>
            </a:r>
            <a:r>
              <a:rPr lang="en-US" sz="1300">
                <a:solidFill>
                  <a:srgbClr val="00B050"/>
                </a:solidFill>
                <a:latin typeface="Quicksand"/>
                <a:sym typeface="Quicksand"/>
              </a:rPr>
              <a:t> </a:t>
            </a:r>
            <a:r>
              <a:rPr lang="en-US" sz="1300" err="1">
                <a:solidFill>
                  <a:srgbClr val="00B050"/>
                </a:solidFill>
                <a:latin typeface="Quicksand"/>
                <a:sym typeface="Quicksand"/>
              </a:rPr>
              <a:t>bão</a:t>
            </a:r>
            <a:r>
              <a:rPr lang="en-US" sz="1300">
                <a:solidFill>
                  <a:srgbClr val="00B050"/>
                </a:solidFill>
                <a:latin typeface="Quicksand"/>
                <a:sym typeface="Quicksand"/>
              </a:rPr>
              <a:t> </a:t>
            </a:r>
            <a:r>
              <a:rPr lang="en-US" sz="1300" err="1">
                <a:solidFill>
                  <a:srgbClr val="00B050"/>
                </a:solidFill>
                <a:latin typeface="Quicksand"/>
                <a:sym typeface="Quicksand"/>
              </a:rPr>
              <a:t>hòa</a:t>
            </a:r>
            <a:r>
              <a:rPr lang="en-US" sz="1300">
                <a:solidFill>
                  <a:srgbClr val="00B050"/>
                </a:solidFill>
                <a:latin typeface="Quicksand"/>
                <a:sym typeface="Quicksand"/>
              </a:rPr>
              <a:t> ở 2 </a:t>
            </a:r>
            <a:r>
              <a:rPr lang="en-US" sz="1300" err="1">
                <a:solidFill>
                  <a:srgbClr val="00B050"/>
                </a:solidFill>
                <a:latin typeface="Quicksand"/>
                <a:sym typeface="Quicksand"/>
              </a:rPr>
              <a:t>đầu</a:t>
            </a:r>
            <a:r>
              <a:rPr lang="en-US" sz="1300">
                <a:solidFill>
                  <a:srgbClr val="00B050"/>
                </a:solidFill>
                <a:latin typeface="Quicksand"/>
                <a:sym typeface="Quicksand"/>
              </a:rPr>
              <a:t>.</a:t>
            </a:r>
          </a:p>
        </p:txBody>
      </p:sp>
      <p:pic>
        <p:nvPicPr>
          <p:cNvPr id="19" name="Picture 18" descr="Chart, line chart&#10;&#10;Description automatically generated">
            <a:extLst>
              <a:ext uri="{FF2B5EF4-FFF2-40B4-BE49-F238E27FC236}">
                <a16:creationId xmlns:a16="http://schemas.microsoft.com/office/drawing/2014/main" id="{4E16A0AD-0D6F-1026-53B3-5D6ECFDDE83D}"/>
              </a:ext>
            </a:extLst>
          </p:cNvPr>
          <p:cNvPicPr>
            <a:picLocks noChangeAspect="1"/>
          </p:cNvPicPr>
          <p:nvPr/>
        </p:nvPicPr>
        <p:blipFill>
          <a:blip r:embed="rId3"/>
          <a:stretch>
            <a:fillRect/>
          </a:stretch>
        </p:blipFill>
        <p:spPr>
          <a:xfrm>
            <a:off x="4225728" y="1570300"/>
            <a:ext cx="4160520" cy="2760345"/>
          </a:xfrm>
          <a:prstGeom prst="rect">
            <a:avLst/>
          </a:prstGeom>
        </p:spPr>
      </p:pic>
      <p:pic>
        <p:nvPicPr>
          <p:cNvPr id="21" name="Picture 20">
            <a:extLst>
              <a:ext uri="{FF2B5EF4-FFF2-40B4-BE49-F238E27FC236}">
                <a16:creationId xmlns:a16="http://schemas.microsoft.com/office/drawing/2014/main" id="{28F893F4-945B-DFE0-319D-BC763249CBDD}"/>
              </a:ext>
            </a:extLst>
          </p:cNvPr>
          <p:cNvPicPr>
            <a:picLocks noChangeAspect="1"/>
          </p:cNvPicPr>
          <p:nvPr/>
        </p:nvPicPr>
        <p:blipFill>
          <a:blip r:embed="rId4"/>
          <a:stretch>
            <a:fillRect/>
          </a:stretch>
        </p:blipFill>
        <p:spPr>
          <a:xfrm>
            <a:off x="586751" y="1601732"/>
            <a:ext cx="3753374" cy="743054"/>
          </a:xfrm>
          <a:prstGeom prst="rect">
            <a:avLst/>
          </a:prstGeom>
        </p:spPr>
      </p:pic>
      <p:sp>
        <p:nvSpPr>
          <p:cNvPr id="2" name="TextBox 1">
            <a:extLst>
              <a:ext uri="{FF2B5EF4-FFF2-40B4-BE49-F238E27FC236}">
                <a16:creationId xmlns:a16="http://schemas.microsoft.com/office/drawing/2014/main" id="{8057DC7F-188D-658B-F4E3-4253CE1F6AE3}"/>
              </a:ext>
            </a:extLst>
          </p:cNvPr>
          <p:cNvSpPr txBox="1"/>
          <p:nvPr/>
        </p:nvSpPr>
        <p:spPr>
          <a:xfrm>
            <a:off x="8680076" y="4797855"/>
            <a:ext cx="372113" cy="307777"/>
          </a:xfrm>
          <a:prstGeom prst="rect">
            <a:avLst/>
          </a:prstGeom>
          <a:noFill/>
        </p:spPr>
        <p:txBody>
          <a:bodyPr wrap="square">
            <a:spAutoFit/>
          </a:bodyPr>
          <a:lstStyle/>
          <a:p>
            <a:r>
              <a:rPr lang="en-US" sz="1400">
                <a:solidFill>
                  <a:schemeClr val="dk2"/>
                </a:solidFill>
                <a:latin typeface="Quicksand"/>
                <a:sym typeface="Quicksand"/>
              </a:rPr>
              <a:t>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261027"/>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GRADIENT DESCENT - LINEAR REGRESSION</a:t>
            </a:r>
            <a:endParaRPr sz="3200"/>
          </a:p>
        </p:txBody>
      </p:sp>
      <p:sp>
        <p:nvSpPr>
          <p:cNvPr id="2001" name="Google Shape;2001;p64"/>
          <p:cNvSpPr txBox="1">
            <a:spLocks noGrp="1"/>
          </p:cNvSpPr>
          <p:nvPr>
            <p:ph type="subTitle" idx="2"/>
          </p:nvPr>
        </p:nvSpPr>
        <p:spPr>
          <a:xfrm>
            <a:off x="922710" y="1152104"/>
            <a:ext cx="5184945" cy="863400"/>
          </a:xfrm>
          <a:prstGeom prst="rect">
            <a:avLst/>
          </a:prstGeom>
        </p:spPr>
        <p:txBody>
          <a:bodyPr spcFirstLastPara="1" wrap="square" lIns="0" tIns="0" rIns="0" bIns="0" anchor="t" anchorCtr="0">
            <a:noAutofit/>
          </a:bodyPr>
          <a:lstStyle/>
          <a:p>
            <a:pPr marL="0" lvl="0" indent="0" algn="just"/>
            <a:r>
              <a:rPr lang="en-US" sz="1300" err="1"/>
              <a:t>Nhằm</a:t>
            </a:r>
            <a:r>
              <a:rPr lang="en-US" sz="1300"/>
              <a:t> </a:t>
            </a:r>
            <a:r>
              <a:rPr lang="en-US" sz="1300" err="1"/>
              <a:t>mục</a:t>
            </a:r>
            <a:r>
              <a:rPr lang="en-US" sz="1300"/>
              <a:t> </a:t>
            </a:r>
            <a:r>
              <a:rPr lang="en-US" sz="1300" err="1"/>
              <a:t>đích</a:t>
            </a:r>
            <a:r>
              <a:rPr lang="en-US" sz="1300"/>
              <a:t> </a:t>
            </a:r>
            <a:r>
              <a:rPr lang="en-US" sz="1300" err="1"/>
              <a:t>tính</a:t>
            </a:r>
            <a:r>
              <a:rPr lang="en-US" sz="1300"/>
              <a:t> </a:t>
            </a:r>
            <a:r>
              <a:rPr lang="en-US" sz="1300" err="1"/>
              <a:t>xấp</a:t>
            </a:r>
            <a:r>
              <a:rPr lang="en-US" sz="1300"/>
              <a:t> </a:t>
            </a:r>
            <a:r>
              <a:rPr lang="en-US" sz="1300" err="1"/>
              <a:t>xỉ</a:t>
            </a:r>
            <a:r>
              <a:rPr lang="en-US" sz="1300"/>
              <a:t> W </a:t>
            </a:r>
            <a:r>
              <a:rPr lang="en-US" sz="1300" err="1"/>
              <a:t>để</a:t>
            </a:r>
            <a:r>
              <a:rPr lang="en-US" sz="1300"/>
              <a:t> loss function </a:t>
            </a:r>
            <a:r>
              <a:rPr lang="en-US" sz="1300" err="1"/>
              <a:t>đạt</a:t>
            </a:r>
            <a:r>
              <a:rPr lang="en-US" sz="1300"/>
              <a:t> </a:t>
            </a:r>
            <a:r>
              <a:rPr lang="en-US" sz="1300" err="1"/>
              <a:t>giá</a:t>
            </a:r>
            <a:r>
              <a:rPr lang="en-US" sz="1300"/>
              <a:t> </a:t>
            </a:r>
            <a:r>
              <a:rPr lang="en-US" sz="1300" err="1"/>
              <a:t>trị</a:t>
            </a:r>
            <a:r>
              <a:rPr lang="en-US" sz="1300"/>
              <a:t> </a:t>
            </a:r>
            <a:r>
              <a:rPr lang="en-US" sz="1300" err="1"/>
              <a:t>thấp</a:t>
            </a:r>
            <a:r>
              <a:rPr lang="en-US" sz="1300"/>
              <a:t> </a:t>
            </a:r>
            <a:r>
              <a:rPr lang="en-US" sz="1300" err="1"/>
              <a:t>nhất</a:t>
            </a:r>
            <a:r>
              <a:rPr lang="en-US" sz="1300"/>
              <a:t>, </a:t>
            </a:r>
            <a:r>
              <a:rPr lang="en-US" sz="1300" err="1"/>
              <a:t>từ</a:t>
            </a:r>
            <a:r>
              <a:rPr lang="en-US" sz="1300"/>
              <a:t> </a:t>
            </a:r>
            <a:r>
              <a:rPr lang="en-US" sz="1300" err="1"/>
              <a:t>đó</a:t>
            </a:r>
            <a:r>
              <a:rPr lang="en-US" sz="1300"/>
              <a:t> ta </a:t>
            </a:r>
            <a:r>
              <a:rPr lang="en-US" sz="1300" err="1"/>
              <a:t>thực</a:t>
            </a:r>
            <a:r>
              <a:rPr lang="en-US" sz="1300"/>
              <a:t> </a:t>
            </a:r>
            <a:r>
              <a:rPr lang="en-US" sz="1300" err="1"/>
              <a:t>hiện</a:t>
            </a:r>
            <a:r>
              <a:rPr lang="en-US" sz="1300"/>
              <a:t> Gradient Descent</a:t>
            </a:r>
          </a:p>
        </p:txBody>
      </p:sp>
      <p:sp>
        <p:nvSpPr>
          <p:cNvPr id="4" name="Google Shape;2001;p64">
            <a:extLst>
              <a:ext uri="{FF2B5EF4-FFF2-40B4-BE49-F238E27FC236}">
                <a16:creationId xmlns:a16="http://schemas.microsoft.com/office/drawing/2014/main" id="{A53B58C6-ADA2-284E-CAD8-E7E3397AD7FF}"/>
              </a:ext>
            </a:extLst>
          </p:cNvPr>
          <p:cNvSpPr txBox="1">
            <a:spLocks/>
          </p:cNvSpPr>
          <p:nvPr/>
        </p:nvSpPr>
        <p:spPr>
          <a:xfrm>
            <a:off x="178791" y="2886493"/>
            <a:ext cx="3650166" cy="863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sz="1300" b="1" i="1" err="1"/>
              <a:t>Ví</a:t>
            </a:r>
            <a:r>
              <a:rPr lang="en-US" sz="1300" b="1" i="1"/>
              <a:t> </a:t>
            </a:r>
            <a:r>
              <a:rPr lang="en-US" sz="1300" b="1" i="1" err="1"/>
              <a:t>dụ</a:t>
            </a:r>
            <a:r>
              <a:rPr lang="en-US" sz="1300" b="1" i="1"/>
              <a:t> </a:t>
            </a:r>
            <a:r>
              <a:rPr lang="en-US" sz="1300" b="1" i="1" err="1"/>
              <a:t>mô</a:t>
            </a:r>
            <a:r>
              <a:rPr lang="en-US" sz="1300" b="1" i="1"/>
              <a:t> </a:t>
            </a:r>
            <a:r>
              <a:rPr lang="en-US" sz="1300" b="1" i="1" err="1"/>
              <a:t>hình</a:t>
            </a:r>
            <a:r>
              <a:rPr lang="en-US" sz="1300" b="1" i="1"/>
              <a:t> linear regression:</a:t>
            </a:r>
          </a:p>
        </p:txBody>
      </p:sp>
      <p:pic>
        <p:nvPicPr>
          <p:cNvPr id="2" name="Picture 1">
            <a:extLst>
              <a:ext uri="{FF2B5EF4-FFF2-40B4-BE49-F238E27FC236}">
                <a16:creationId xmlns:a16="http://schemas.microsoft.com/office/drawing/2014/main" id="{0BDD0A6D-5EB1-EC1A-1326-EA2CB32280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6607" y="2015504"/>
            <a:ext cx="3355340" cy="2213610"/>
          </a:xfrm>
          <a:prstGeom prst="rect">
            <a:avLst/>
          </a:prstGeom>
          <a:noFill/>
          <a:ln>
            <a:noFill/>
          </a:ln>
        </p:spPr>
      </p:pic>
      <p:sp>
        <p:nvSpPr>
          <p:cNvPr id="3" name="TextBox 2">
            <a:extLst>
              <a:ext uri="{FF2B5EF4-FFF2-40B4-BE49-F238E27FC236}">
                <a16:creationId xmlns:a16="http://schemas.microsoft.com/office/drawing/2014/main" id="{DDEF831E-2C58-9103-5ED9-B42C2319B9C2}"/>
              </a:ext>
            </a:extLst>
          </p:cNvPr>
          <p:cNvSpPr txBox="1"/>
          <p:nvPr/>
        </p:nvSpPr>
        <p:spPr>
          <a:xfrm>
            <a:off x="8741194" y="4777684"/>
            <a:ext cx="372113" cy="307777"/>
          </a:xfrm>
          <a:prstGeom prst="rect">
            <a:avLst/>
          </a:prstGeom>
          <a:noFill/>
        </p:spPr>
        <p:txBody>
          <a:bodyPr wrap="square">
            <a:spAutoFit/>
          </a:bodyPr>
          <a:lstStyle/>
          <a:p>
            <a:r>
              <a:rPr lang="en-US" sz="1400">
                <a:solidFill>
                  <a:schemeClr val="dk2"/>
                </a:solidFill>
                <a:latin typeface="Quicksand"/>
                <a:sym typeface="Quicksand"/>
              </a:rPr>
              <a:t>12</a:t>
            </a:r>
            <a:endParaRPr lang="en-US"/>
          </a:p>
        </p:txBody>
      </p:sp>
    </p:spTree>
    <p:extLst>
      <p:ext uri="{BB962C8B-B14F-4D97-AF65-F5344CB8AC3E}">
        <p14:creationId xmlns:p14="http://schemas.microsoft.com/office/powerpoint/2010/main" val="129137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2001;p64">
                <a:extLst>
                  <a:ext uri="{FF2B5EF4-FFF2-40B4-BE49-F238E27FC236}">
                    <a16:creationId xmlns:a16="http://schemas.microsoft.com/office/drawing/2014/main" id="{6BDB0634-065F-699A-1A64-E72A7624D59F}"/>
                  </a:ext>
                </a:extLst>
              </p:cNvPr>
              <p:cNvSpPr txBox="1">
                <a:spLocks/>
              </p:cNvSpPr>
              <p:nvPr/>
            </p:nvSpPr>
            <p:spPr>
              <a:xfrm>
                <a:off x="714799" y="1084946"/>
                <a:ext cx="3393316" cy="124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just" rtl="0">
                  <a:spcBef>
                    <a:spcPts val="0"/>
                  </a:spcBef>
                  <a:spcAft>
                    <a:spcPts val="0"/>
                  </a:spcAft>
                </a:pPr>
                <a:r>
                  <a:rPr lang="en-US" sz="1300">
                    <a:latin typeface="Quicksand" panose="020B0604020202020204" charset="0"/>
                  </a:rPr>
                  <a:t>Hàm </a:t>
                </a:r>
                <a:r>
                  <a:rPr lang="en-US" sz="1300" err="1">
                    <a:latin typeface="Quicksand" panose="020B0604020202020204" charset="0"/>
                  </a:rPr>
                  <a:t>lỗi</a:t>
                </a:r>
                <a:r>
                  <a:rPr lang="en-US" sz="1300">
                    <a:latin typeface="Quicksand" panose="020B0604020202020204" charset="0"/>
                  </a:rPr>
                  <a:t> </a:t>
                </a:r>
                <a:r>
                  <a:rPr lang="en-US" sz="1300" err="1">
                    <a:latin typeface="Quicksand" panose="020B0604020202020204" charset="0"/>
                  </a:rPr>
                  <a:t>là</a:t>
                </a:r>
                <a:r>
                  <a:rPr lang="en-US" sz="1300">
                    <a:latin typeface="Quicksand" panose="020B0604020202020204" charset="0"/>
                  </a:rPr>
                  <a:t> </a:t>
                </a:r>
                <a:r>
                  <a:rPr lang="en-US" sz="1300" err="1">
                    <a:latin typeface="Quicksand" panose="020B0604020202020204" charset="0"/>
                  </a:rPr>
                  <a:t>hàm</a:t>
                </a:r>
                <a:r>
                  <a:rPr lang="en-US" sz="1300">
                    <a:latin typeface="Quicksand" panose="020B0604020202020204" charset="0"/>
                  </a:rPr>
                  <a:t> </a:t>
                </a:r>
                <a:r>
                  <a:rPr lang="en-US" sz="1300" err="1">
                    <a:latin typeface="Quicksand" panose="020B0604020202020204" charset="0"/>
                  </a:rPr>
                  <a:t>bâc</a:t>
                </a:r>
                <a:r>
                  <a:rPr lang="en-US" sz="1300">
                    <a:latin typeface="Quicksand" panose="020B0604020202020204" charset="0"/>
                  </a:rPr>
                  <a:t> 2, </a:t>
                </a:r>
                <a:r>
                  <a:rPr lang="en-US" sz="1300" err="1">
                    <a:latin typeface="Quicksand" panose="020B0604020202020204" charset="0"/>
                  </a:rPr>
                  <a:t>dạng</a:t>
                </a:r>
                <a:r>
                  <a:rPr lang="en-US" sz="1300">
                    <a:latin typeface="Quicksand" panose="020B0604020202020204" charset="0"/>
                  </a:rPr>
                  <a:t> </a:t>
                </a:r>
                <a:r>
                  <a:rPr lang="en-US" sz="1300" err="1">
                    <a:latin typeface="Quicksand" panose="020B0604020202020204" charset="0"/>
                  </a:rPr>
                  <a:t>parabol</a:t>
                </a:r>
                <a:r>
                  <a:rPr lang="en-US" sz="1300">
                    <a:latin typeface="Quicksand" panose="020B0604020202020204" charset="0"/>
                  </a:rPr>
                  <a:t>:</a:t>
                </a:r>
              </a:p>
              <a:p>
                <a:pPr marR="0" algn="just" rtl="0">
                  <a:spcBef>
                    <a:spcPts val="0"/>
                  </a:spcBef>
                  <a:spcAft>
                    <a:spcPts val="0"/>
                  </a:spcAft>
                </a:pPr>
                <a14:m>
                  <m:oMathPara xmlns:m="http://schemas.openxmlformats.org/officeDocument/2006/math">
                    <m:oMathParaPr>
                      <m:jc m:val="centerGroup"/>
                    </m:oMathParaPr>
                    <m:oMath xmlns:m="http://schemas.openxmlformats.org/officeDocument/2006/math">
                      <m:r>
                        <a:rPr lang="en-US" sz="1300" i="1">
                          <a:latin typeface="Cambria Math" panose="02040503050406030204" pitchFamily="18" charset="0"/>
                        </a:rPr>
                        <m:t>𝑱</m:t>
                      </m:r>
                      <m:r>
                        <a:rPr lang="en-US" sz="1300" i="1">
                          <a:latin typeface="Cambria Math" panose="02040503050406030204" pitchFamily="18" charset="0"/>
                        </a:rPr>
                        <m:t>= </m:t>
                      </m:r>
                      <m:f>
                        <m:fPr>
                          <m:ctrlPr>
                            <a:rPr lang="en-US" sz="1300" i="1">
                              <a:latin typeface="Cambria Math" panose="02040503050406030204" pitchFamily="18" charset="0"/>
                            </a:rPr>
                          </m:ctrlPr>
                        </m:fPr>
                        <m:num>
                          <m:r>
                            <a:rPr lang="en-US" sz="1300" i="1">
                              <a:latin typeface="Cambria Math" panose="02040503050406030204" pitchFamily="18" charset="0"/>
                            </a:rPr>
                            <m:t>𝟏</m:t>
                          </m:r>
                        </m:num>
                        <m:den>
                          <m:r>
                            <a:rPr lang="en-US" sz="1300" i="1">
                              <a:latin typeface="Cambria Math" panose="02040503050406030204" pitchFamily="18" charset="0"/>
                            </a:rPr>
                            <m:t>𝟐</m:t>
                          </m:r>
                          <m:r>
                            <a:rPr lang="en-US" sz="1300" i="1">
                              <a:latin typeface="Cambria Math" panose="02040503050406030204" pitchFamily="18" charset="0"/>
                            </a:rPr>
                            <m:t>𝑵</m:t>
                          </m:r>
                        </m:den>
                      </m:f>
                      <m:r>
                        <a:rPr lang="en-US" sz="1300" i="1">
                          <a:latin typeface="Cambria Math" panose="02040503050406030204" pitchFamily="18" charset="0"/>
                        </a:rPr>
                        <m:t>∗(</m:t>
                      </m:r>
                      <m:nary>
                        <m:naryPr>
                          <m:chr m:val="∑"/>
                          <m:limLoc m:val="undOvr"/>
                          <m:ctrlPr>
                            <a:rPr lang="en-US" sz="1300" i="1">
                              <a:latin typeface="Cambria Math" panose="02040503050406030204" pitchFamily="18" charset="0"/>
                            </a:rPr>
                          </m:ctrlPr>
                        </m:naryPr>
                        <m:sub>
                          <m:r>
                            <a:rPr lang="en-US" sz="1300" i="1">
                              <a:latin typeface="Cambria Math" panose="02040503050406030204" pitchFamily="18" charset="0"/>
                            </a:rPr>
                            <m:t>𝒊</m:t>
                          </m:r>
                          <m:r>
                            <a:rPr lang="en-US" sz="1300" i="1">
                              <a:latin typeface="Cambria Math" panose="02040503050406030204" pitchFamily="18" charset="0"/>
                            </a:rPr>
                            <m:t>=</m:t>
                          </m:r>
                          <m:r>
                            <a:rPr lang="en-US" sz="1300" i="1">
                              <a:latin typeface="Cambria Math" panose="02040503050406030204" pitchFamily="18" charset="0"/>
                            </a:rPr>
                            <m:t>𝟏</m:t>
                          </m:r>
                        </m:sub>
                        <m:sup>
                          <m:r>
                            <a:rPr lang="en-US" sz="1300" i="1">
                              <a:latin typeface="Cambria Math" panose="02040503050406030204" pitchFamily="18" charset="0"/>
                            </a:rPr>
                            <m:t>𝑵</m:t>
                          </m:r>
                        </m:sup>
                        <m:e>
                          <m:sSup>
                            <m:sSupPr>
                              <m:ctrlPr>
                                <a:rPr lang="en-US" sz="1300" i="1">
                                  <a:latin typeface="Cambria Math" panose="02040503050406030204" pitchFamily="18" charset="0"/>
                                </a:rPr>
                              </m:ctrlPr>
                            </m:sSupPr>
                            <m:e>
                              <m:r>
                                <a:rPr lang="en-US" sz="1300" i="1">
                                  <a:latin typeface="Cambria Math" panose="02040503050406030204" pitchFamily="18" charset="0"/>
                                </a:rPr>
                                <m:t>(</m:t>
                              </m:r>
                              <m:sSub>
                                <m:sSubPr>
                                  <m:ctrlPr>
                                    <a:rPr lang="en-US" sz="1300" i="1">
                                      <a:latin typeface="Cambria Math" panose="02040503050406030204" pitchFamily="18" charset="0"/>
                                    </a:rPr>
                                  </m:ctrlPr>
                                </m:sSubPr>
                                <m:e>
                                  <m:acc>
                                    <m:accPr>
                                      <m:chr m:val="̂"/>
                                      <m:ctrlPr>
                                        <a:rPr lang="en-US" sz="1300" i="1">
                                          <a:latin typeface="Cambria Math" panose="02040503050406030204" pitchFamily="18" charset="0"/>
                                        </a:rPr>
                                      </m:ctrlPr>
                                    </m:accPr>
                                    <m:e>
                                      <m:r>
                                        <a:rPr lang="en-US" sz="1300" i="1">
                                          <a:latin typeface="Cambria Math" panose="02040503050406030204" pitchFamily="18" charset="0"/>
                                        </a:rPr>
                                        <m:t>𝒚</m:t>
                                      </m:r>
                                    </m:e>
                                  </m:acc>
                                </m:e>
                                <m:sub>
                                  <m:r>
                                    <a:rPr lang="en-US" sz="1300" i="1">
                                      <a:latin typeface="Cambria Math" panose="02040503050406030204" pitchFamily="18" charset="0"/>
                                    </a:rPr>
                                    <m:t>𝒊</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𝒚</m:t>
                                  </m:r>
                                </m:e>
                                <m:sub>
                                  <m:r>
                                    <a:rPr lang="en-US" sz="1300" i="1">
                                      <a:latin typeface="Cambria Math" panose="02040503050406030204" pitchFamily="18" charset="0"/>
                                    </a:rPr>
                                    <m:t>𝒊</m:t>
                                  </m:r>
                                </m:sub>
                              </m:sSub>
                              <m:r>
                                <a:rPr lang="en-US" sz="1300" i="1">
                                  <a:latin typeface="Cambria Math" panose="02040503050406030204" pitchFamily="18" charset="0"/>
                                </a:rPr>
                                <m:t>)</m:t>
                              </m:r>
                            </m:e>
                            <m:sup>
                              <m:r>
                                <a:rPr lang="en-US" sz="1300" i="1">
                                  <a:latin typeface="Cambria Math" panose="02040503050406030204" pitchFamily="18" charset="0"/>
                                </a:rPr>
                                <m:t>𝟐</m:t>
                              </m:r>
                            </m:sup>
                          </m:sSup>
                          <m:r>
                            <a:rPr lang="en-US" sz="1300" i="1">
                              <a:latin typeface="Cambria Math" panose="02040503050406030204" pitchFamily="18" charset="0"/>
                            </a:rPr>
                            <m:t>)</m:t>
                          </m:r>
                        </m:e>
                      </m:nary>
                    </m:oMath>
                  </m:oMathPara>
                </a14:m>
                <a:endParaRPr lang="en-US" sz="1300" i="1">
                  <a:latin typeface="Cambria Math" panose="02040503050406030204" pitchFamily="18" charset="0"/>
                </a:endParaRPr>
              </a:p>
              <a:p>
                <a:pPr marR="0" algn="just" rtl="0">
                  <a:spcBef>
                    <a:spcPts val="0"/>
                  </a:spcBef>
                  <a:spcAft>
                    <a:spcPts val="0"/>
                  </a:spcAft>
                </a:pPr>
                <a:endParaRPr lang="en-US" sz="1300" i="1">
                  <a:latin typeface="Cambria Math" panose="02040503050406030204" pitchFamily="18" charset="0"/>
                </a:endParaRPr>
              </a:p>
              <a:p>
                <a:pPr marR="0" algn="just" rtl="0">
                  <a:spcBef>
                    <a:spcPts val="0"/>
                  </a:spcBef>
                  <a:spcAft>
                    <a:spcPts val="0"/>
                  </a:spcAft>
                </a:pPr>
                <a:r>
                  <a:rPr lang="en-US" sz="1300" err="1">
                    <a:latin typeface="Quicksand" panose="020B0604020202020204" charset="0"/>
                  </a:rPr>
                  <a:t>Và</a:t>
                </a:r>
                <a:r>
                  <a:rPr lang="en-US" sz="1300">
                    <a:latin typeface="Quicksand" panose="020B0604020202020204" charset="0"/>
                  </a:rPr>
                  <a:t> ta </a:t>
                </a:r>
                <a:r>
                  <a:rPr lang="en-US" sz="1300" err="1">
                    <a:latin typeface="Quicksand" panose="020B0604020202020204" charset="0"/>
                  </a:rPr>
                  <a:t>cần</a:t>
                </a:r>
                <a:r>
                  <a:rPr lang="en-US" sz="1300">
                    <a:latin typeface="Quicksand" panose="020B0604020202020204" charset="0"/>
                  </a:rPr>
                  <a:t> </a:t>
                </a:r>
                <a:r>
                  <a:rPr lang="en-US" sz="1300" err="1">
                    <a:latin typeface="Quicksand" panose="020B0604020202020204" charset="0"/>
                  </a:rPr>
                  <a:t>tìm</a:t>
                </a:r>
                <a:r>
                  <a:rPr lang="en-US" sz="1300">
                    <a:latin typeface="Quicksand" panose="020B0604020202020204" charset="0"/>
                  </a:rPr>
                  <a:t> </a:t>
                </a:r>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𝑤</m:t>
                        </m:r>
                      </m:e>
                      <m:sub>
                        <m:r>
                          <a:rPr lang="en-US" sz="1300" b="0" i="1" smtClean="0">
                            <a:latin typeface="Cambria Math" panose="02040503050406030204" pitchFamily="18" charset="0"/>
                          </a:rPr>
                          <m:t>0</m:t>
                        </m:r>
                      </m:sub>
                    </m:sSub>
                    <m:r>
                      <a:rPr lang="en-US" sz="1300" b="0" i="1" smtClean="0">
                        <a:latin typeface="Cambria Math" panose="02040503050406030204" pitchFamily="18" charset="0"/>
                      </a:rPr>
                      <m:t>, </m:t>
                    </m:r>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𝑤</m:t>
                        </m:r>
                      </m:e>
                      <m:sub>
                        <m:r>
                          <a:rPr lang="en-US" sz="1300" b="0" i="1" smtClean="0">
                            <a:latin typeface="Cambria Math" panose="02040503050406030204" pitchFamily="18" charset="0"/>
                          </a:rPr>
                          <m:t>1</m:t>
                        </m:r>
                      </m:sub>
                    </m:sSub>
                    <m:r>
                      <a:rPr lang="en-US" sz="1300" b="0" i="1"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𝑤</m:t>
                        </m:r>
                      </m:e>
                      <m:sub>
                        <m:r>
                          <a:rPr lang="en-US" sz="1300" b="0" i="1" smtClean="0">
                            <a:latin typeface="Cambria Math" panose="02040503050406030204" pitchFamily="18" charset="0"/>
                          </a:rPr>
                          <m:t>2</m:t>
                        </m:r>
                      </m:sub>
                    </m:sSub>
                  </m:oMath>
                </a14:m>
                <a:endParaRPr lang="en-US" sz="1300" i="1">
                  <a:solidFill>
                    <a:srgbClr val="FF0000"/>
                  </a:solidFill>
                  <a:latin typeface="Quicksand" panose="020B0604020202020204" charset="0"/>
                </a:endParaRPr>
              </a:p>
            </p:txBody>
          </p:sp>
        </mc:Choice>
        <mc:Fallback xmlns="">
          <p:sp>
            <p:nvSpPr>
              <p:cNvPr id="10" name="Google Shape;2001;p64">
                <a:extLst>
                  <a:ext uri="{FF2B5EF4-FFF2-40B4-BE49-F238E27FC236}">
                    <a16:creationId xmlns:a16="http://schemas.microsoft.com/office/drawing/2014/main" id="{6BDB0634-065F-699A-1A64-E72A7624D59F}"/>
                  </a:ext>
                </a:extLst>
              </p:cNvPr>
              <p:cNvSpPr txBox="1">
                <a:spLocks noRot="1" noChangeAspect="1" noMove="1" noResize="1" noEditPoints="1" noAdjustHandles="1" noChangeArrowheads="1" noChangeShapeType="1" noTextEdit="1"/>
              </p:cNvSpPr>
              <p:nvPr/>
            </p:nvSpPr>
            <p:spPr>
              <a:xfrm>
                <a:off x="714799" y="1084946"/>
                <a:ext cx="3393316" cy="1241000"/>
              </a:xfrm>
              <a:prstGeom prst="rect">
                <a:avLst/>
              </a:prstGeom>
              <a:blipFill>
                <a:blip r:embed="rId3"/>
                <a:stretch>
                  <a:fillRect l="-2873" t="-3922" b="-980"/>
                </a:stretch>
              </a:blipFill>
            </p:spPr>
            <p:txBody>
              <a:bodyPr/>
              <a:lstStyle/>
              <a:p>
                <a:r>
                  <a:rPr lang="en-US">
                    <a:noFill/>
                  </a:rPr>
                  <a:t> </a:t>
                </a:r>
              </a:p>
            </p:txBody>
          </p:sp>
        </mc:Fallback>
      </mc:AlternateContent>
      <p:sp>
        <p:nvSpPr>
          <p:cNvPr id="4" name="Google Shape;1994;p64">
            <a:extLst>
              <a:ext uri="{FF2B5EF4-FFF2-40B4-BE49-F238E27FC236}">
                <a16:creationId xmlns:a16="http://schemas.microsoft.com/office/drawing/2014/main" id="{F1AA9B71-9209-A5E2-AE3A-186CCCB01EB4}"/>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995;p64">
            <a:extLst>
              <a:ext uri="{FF2B5EF4-FFF2-40B4-BE49-F238E27FC236}">
                <a16:creationId xmlns:a16="http://schemas.microsoft.com/office/drawing/2014/main" id="{68711CBA-3A39-5FF0-528A-E01C4F9FBC54}"/>
              </a:ext>
            </a:extLst>
          </p:cNvPr>
          <p:cNvGrpSpPr/>
          <p:nvPr/>
        </p:nvGrpSpPr>
        <p:grpSpPr>
          <a:xfrm>
            <a:off x="7631947" y="261027"/>
            <a:ext cx="636814" cy="120078"/>
            <a:chOff x="8209059" y="198000"/>
            <a:chExt cx="636814" cy="120078"/>
          </a:xfrm>
        </p:grpSpPr>
        <p:sp>
          <p:nvSpPr>
            <p:cNvPr id="8" name="Google Shape;1996;p64">
              <a:extLst>
                <a:ext uri="{FF2B5EF4-FFF2-40B4-BE49-F238E27FC236}">
                  <a16:creationId xmlns:a16="http://schemas.microsoft.com/office/drawing/2014/main" id="{A0454E84-134F-4306-5F3A-87D304ED6186}"/>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7;p64">
              <a:extLst>
                <a:ext uri="{FF2B5EF4-FFF2-40B4-BE49-F238E27FC236}">
                  <a16:creationId xmlns:a16="http://schemas.microsoft.com/office/drawing/2014/main" id="{8CAF6CB2-ACD0-0962-18DF-F3CB65924DD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8;p64">
              <a:extLst>
                <a:ext uri="{FF2B5EF4-FFF2-40B4-BE49-F238E27FC236}">
                  <a16:creationId xmlns:a16="http://schemas.microsoft.com/office/drawing/2014/main" id="{51E14058-CD9D-AD27-3600-58D7119ABD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999;p64">
            <a:extLst>
              <a:ext uri="{FF2B5EF4-FFF2-40B4-BE49-F238E27FC236}">
                <a16:creationId xmlns:a16="http://schemas.microsoft.com/office/drawing/2014/main" id="{F50B0AC7-4EC0-A3AA-F521-9987C717ADF3}"/>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GRADIENT DESCENT - LINEAR REGRESSION</a:t>
            </a:r>
            <a:endParaRPr sz="3200"/>
          </a:p>
        </p:txBody>
      </p:sp>
      <mc:AlternateContent xmlns:mc="http://schemas.openxmlformats.org/markup-compatibility/2006" xmlns:a14="http://schemas.microsoft.com/office/drawing/2010/main">
        <mc:Choice Requires="a14">
          <p:sp>
            <p:nvSpPr>
              <p:cNvPr id="17" name="Google Shape;2001;p64">
                <a:extLst>
                  <a:ext uri="{FF2B5EF4-FFF2-40B4-BE49-F238E27FC236}">
                    <a16:creationId xmlns:a16="http://schemas.microsoft.com/office/drawing/2014/main" id="{6D73D997-ED73-6A54-1A52-D926649F57B9}"/>
                  </a:ext>
                </a:extLst>
              </p:cNvPr>
              <p:cNvSpPr txBox="1">
                <a:spLocks/>
              </p:cNvSpPr>
              <p:nvPr/>
            </p:nvSpPr>
            <p:spPr>
              <a:xfrm>
                <a:off x="714799" y="2658700"/>
                <a:ext cx="3393316" cy="112690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just" rtl="0">
                  <a:spcBef>
                    <a:spcPts val="0"/>
                  </a:spcBef>
                  <a:spcAft>
                    <a:spcPts val="0"/>
                  </a:spcAft>
                </a:pPr>
                <a:r>
                  <a:rPr lang="en-US" sz="1300">
                    <a:latin typeface="Quicksand" panose="020B0604020202020204" charset="0"/>
                  </a:rPr>
                  <a:t>Từ </a:t>
                </a:r>
                <a:r>
                  <a:rPr lang="en-US" sz="1300" err="1">
                    <a:latin typeface="Quicksand" panose="020B0604020202020204" charset="0"/>
                  </a:rPr>
                  <a:t>hình</a:t>
                </a:r>
                <a:r>
                  <a:rPr lang="en-US" sz="1300">
                    <a:latin typeface="Quicksand" panose="020B0604020202020204" charset="0"/>
                  </a:rPr>
                  <a:t> </a:t>
                </a:r>
                <a:r>
                  <a:rPr lang="en-US" sz="1300" err="1">
                    <a:latin typeface="Quicksand" panose="020B0604020202020204" charset="0"/>
                  </a:rPr>
                  <a:t>bên</a:t>
                </a:r>
                <a:r>
                  <a:rPr lang="en-US" sz="1300">
                    <a:latin typeface="Quicksand" panose="020B0604020202020204" charset="0"/>
                  </a:rPr>
                  <a:t> ta </a:t>
                </a:r>
                <a:r>
                  <a:rPr lang="en-US" sz="1300" err="1">
                    <a:latin typeface="Quicksand" panose="020B0604020202020204" charset="0"/>
                  </a:rPr>
                  <a:t>có</a:t>
                </a:r>
                <a:r>
                  <a:rPr lang="en-US" sz="1300">
                    <a:latin typeface="Quicksand" panose="020B0604020202020204" charset="0"/>
                  </a:rPr>
                  <a:t> </a:t>
                </a:r>
                <a:r>
                  <a:rPr lang="en-US" sz="1300" err="1">
                    <a:latin typeface="Quicksand" panose="020B0604020202020204" charset="0"/>
                  </a:rPr>
                  <a:t>thể</a:t>
                </a:r>
                <a:r>
                  <a:rPr lang="en-US" sz="1300">
                    <a:latin typeface="Quicksand" panose="020B0604020202020204" charset="0"/>
                  </a:rPr>
                  <a:t> </a:t>
                </a:r>
                <a:r>
                  <a:rPr lang="en-US" sz="1300" err="1">
                    <a:latin typeface="Quicksand" panose="020B0604020202020204" charset="0"/>
                  </a:rPr>
                  <a:t>thấy</a:t>
                </a:r>
                <a:r>
                  <a:rPr lang="en-US" sz="1300">
                    <a:latin typeface="Quicksand" panose="020B0604020202020204" charset="0"/>
                  </a:rPr>
                  <a:t>:</a:t>
                </a:r>
              </a:p>
              <a:p>
                <a:pPr marR="0" algn="just" rtl="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𝟏</m:t>
                          </m:r>
                        </m:sub>
                      </m:sSub>
                      <m:r>
                        <a:rPr lang="en-US" sz="1300" i="1">
                          <a:latin typeface="Cambria Math" panose="02040503050406030204" pitchFamily="18" charset="0"/>
                        </a:rPr>
                        <m:t>= −</m:t>
                      </m:r>
                      <m:r>
                        <a:rPr lang="en-US" sz="1300" i="1">
                          <a:latin typeface="Cambria Math" panose="02040503050406030204" pitchFamily="18" charset="0"/>
                        </a:rPr>
                        <m:t>𝟏</m:t>
                      </m:r>
                      <m:r>
                        <a:rPr lang="en-US" sz="1300" i="1">
                          <a:latin typeface="Cambria Math" panose="02040503050406030204" pitchFamily="18" charset="0"/>
                        </a:rPr>
                        <m:t>:   </m:t>
                      </m:r>
                      <m:r>
                        <a:rPr lang="en-US" sz="1300" i="1">
                          <a:latin typeface="Cambria Math" panose="02040503050406030204" pitchFamily="18" charset="0"/>
                        </a:rPr>
                        <m:t>𝑱</m:t>
                      </m:r>
                      <m:sSup>
                        <m:sSupPr>
                          <m:ctrlPr>
                            <a:rPr lang="en-US" sz="1300" i="1">
                              <a:latin typeface="Cambria Math" panose="02040503050406030204" pitchFamily="18" charset="0"/>
                            </a:rPr>
                          </m:ctrlPr>
                        </m:sSupPr>
                        <m:e>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𝟏</m:t>
                                  </m:r>
                                </m:sub>
                              </m:sSub>
                            </m:e>
                          </m:d>
                        </m:e>
                        <m:sup>
                          <m:r>
                            <a:rPr lang="en-US" sz="1300" i="1">
                              <a:latin typeface="Cambria Math" panose="02040503050406030204" pitchFamily="18" charset="0"/>
                            </a:rPr>
                            <m:t>′</m:t>
                          </m:r>
                        </m:sup>
                      </m:sSup>
                      <m:r>
                        <a:rPr lang="en-US" sz="1300" i="1">
                          <a:latin typeface="Cambria Math" panose="02040503050406030204" pitchFamily="18" charset="0"/>
                        </a:rPr>
                        <m:t>&lt;</m:t>
                      </m:r>
                      <m:r>
                        <a:rPr lang="en-US" sz="1300" i="1">
                          <a:latin typeface="Cambria Math" panose="02040503050406030204" pitchFamily="18" charset="0"/>
                        </a:rPr>
                        <m:t>𝟎</m:t>
                      </m:r>
                    </m:oMath>
                  </m:oMathPara>
                </a14:m>
                <a:endParaRPr lang="en-US" sz="1300" i="1">
                  <a:latin typeface="Cambria Math" panose="02040503050406030204" pitchFamily="18" charset="0"/>
                </a:endParaRPr>
              </a:p>
              <a:p>
                <a:pPr marR="0" algn="just" rtl="0">
                  <a:spcBef>
                    <a:spcPts val="0"/>
                  </a:spcBef>
                  <a:spcAft>
                    <a:spcPts val="0"/>
                  </a:spcAft>
                </a:pPr>
                <a:endParaRPr lang="en-US" sz="1300" i="1">
                  <a:latin typeface="Cambria Math" panose="02040503050406030204" pitchFamily="18" charset="0"/>
                </a:endParaRPr>
              </a:p>
              <a:p>
                <a:pPr algn="just"/>
                <a:r>
                  <a:rPr lang="en-US" sz="1300" err="1">
                    <a:latin typeface="Cambria Math" panose="02040503050406030204" pitchFamily="18" charset="0"/>
                  </a:rPr>
                  <a:t>Tại</a:t>
                </a:r>
                <a:r>
                  <a:rPr lang="en-US" sz="1300">
                    <a:latin typeface="Cambria Math" panose="02040503050406030204" pitchFamily="18" charset="0"/>
                  </a:rPr>
                  <a:t> </a:t>
                </a:r>
                <a:r>
                  <a:rPr lang="en-US" sz="1300" err="1">
                    <a:latin typeface="Cambria Math" panose="02040503050406030204" pitchFamily="18" charset="0"/>
                  </a:rPr>
                  <a:t>đây</a:t>
                </a:r>
                <a:r>
                  <a:rPr lang="en-US" sz="1300">
                    <a:latin typeface="Cambria Math" panose="02040503050406030204" pitchFamily="18" charset="0"/>
                  </a:rPr>
                  <a:t> </a:t>
                </a:r>
                <a:r>
                  <a:rPr lang="en-US" sz="1300" err="1">
                    <a:latin typeface="Cambria Math" panose="02040503050406030204" pitchFamily="18" charset="0"/>
                  </a:rPr>
                  <a:t>hàm</a:t>
                </a:r>
                <a:r>
                  <a:rPr lang="en-US" sz="1300">
                    <a:latin typeface="Cambria Math" panose="02040503050406030204" pitchFamily="18" charset="0"/>
                  </a:rPr>
                  <a:t> loss </a:t>
                </a:r>
                <a:r>
                  <a:rPr lang="en-US" sz="1300" err="1">
                    <a:latin typeface="Cambria Math" panose="02040503050406030204" pitchFamily="18" charset="0"/>
                  </a:rPr>
                  <a:t>giảm</a:t>
                </a:r>
                <a:r>
                  <a:rPr lang="en-US" sz="1300">
                    <a:latin typeface="Cambria Math" panose="02040503050406030204" pitchFamily="18" charset="0"/>
                  </a:rPr>
                  <a:t> </a:t>
                </a:r>
                <a:r>
                  <a:rPr lang="en-US" sz="1300" err="1">
                    <a:latin typeface="Cambria Math" panose="02040503050406030204" pitchFamily="18" charset="0"/>
                  </a:rPr>
                  <a:t>và</a:t>
                </a:r>
                <a:r>
                  <a:rPr lang="en-US" sz="1300">
                    <a:latin typeface="Cambria Math" panose="02040503050406030204" pitchFamily="18" charset="0"/>
                  </a:rPr>
                  <a:t> ta </a:t>
                </a:r>
                <a:r>
                  <a:rPr lang="en-US" sz="1300" err="1">
                    <a:latin typeface="Cambria Math" panose="02040503050406030204" pitchFamily="18" charset="0"/>
                  </a:rPr>
                  <a:t>cần</a:t>
                </a:r>
                <a:r>
                  <a:rPr lang="en-US" sz="1300">
                    <a:latin typeface="Cambria Math" panose="02040503050406030204" pitchFamily="18" charset="0"/>
                  </a:rPr>
                  <a:t> </a:t>
                </a:r>
                <a:r>
                  <a:rPr lang="en-US" sz="1300" err="1">
                    <a:latin typeface="Cambria Math" panose="02040503050406030204" pitchFamily="18" charset="0"/>
                  </a:rPr>
                  <a:t>tăng</a:t>
                </a:r>
                <a:r>
                  <a:rPr lang="en-US" sz="1300">
                    <a:latin typeface="Cambria Math" panose="02040503050406030204" pitchFamily="18" charset="0"/>
                  </a:rPr>
                  <a:t> </a:t>
                </a:r>
                <a14:m>
                  <m:oMath xmlns:m="http://schemas.openxmlformats.org/officeDocument/2006/math">
                    <m:sSub>
                      <m:sSubPr>
                        <m:ctrlPr>
                          <a:rPr lang="en-US" sz="1300" b="1" i="1" dirty="0">
                            <a:latin typeface="Cambria Math" panose="02040503050406030204" pitchFamily="18" charset="0"/>
                          </a:rPr>
                        </m:ctrlPr>
                      </m:sSubPr>
                      <m:e>
                        <m:r>
                          <a:rPr lang="en-US" sz="1300" b="1" i="1" dirty="0">
                            <a:latin typeface="Cambria Math" panose="02040503050406030204" pitchFamily="18" charset="0"/>
                          </a:rPr>
                          <m:t>𝒘</m:t>
                        </m:r>
                      </m:e>
                      <m:sub>
                        <m:r>
                          <a:rPr lang="en-US" sz="1300" b="1" i="1" dirty="0">
                            <a:latin typeface="Cambria Math" panose="02040503050406030204" pitchFamily="18" charset="0"/>
                          </a:rPr>
                          <m:t>𝟏</m:t>
                        </m:r>
                      </m:sub>
                    </m:sSub>
                    <m:r>
                      <a:rPr lang="en-US" sz="1300" b="1" i="1" dirty="0">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𝟐</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𝟏</m:t>
                        </m:r>
                      </m:sub>
                    </m:sSub>
                    <m:r>
                      <a:rPr lang="en-US" sz="1300" i="1">
                        <a:latin typeface="Cambria Math" panose="02040503050406030204" pitchFamily="18" charset="0"/>
                      </a:rPr>
                      <m:t>+ </m:t>
                    </m:r>
                    <m:r>
                      <a:rPr lang="en-US" sz="1300" i="1">
                        <a:latin typeface="Cambria Math" panose="02040503050406030204" pitchFamily="18" charset="0"/>
                      </a:rPr>
                      <m:t>𝜺</m:t>
                    </m:r>
                  </m:oMath>
                </a14:m>
                <a:r>
                  <a:rPr lang="en-US" sz="1300">
                    <a:latin typeface="Cambria Math" panose="02040503050406030204" pitchFamily="18" charset="0"/>
                  </a:rPr>
                  <a:t> </a:t>
                </a:r>
                <a:r>
                  <a:rPr lang="en-US" sz="1300" err="1">
                    <a:latin typeface="Cambria Math" panose="02040503050406030204" pitchFamily="18" charset="0"/>
                  </a:rPr>
                  <a:t>còn</a:t>
                </a:r>
                <a:r>
                  <a:rPr lang="en-US" sz="1300">
                    <a:latin typeface="Cambria Math" panose="02040503050406030204" pitchFamily="18" charset="0"/>
                  </a:rPr>
                  <a:t> </a:t>
                </a:r>
                <a:r>
                  <a:rPr lang="en-US" sz="1300" err="1">
                    <a:latin typeface="Cambria Math" panose="02040503050406030204" pitchFamily="18" charset="0"/>
                  </a:rPr>
                  <a:t>nếu</a:t>
                </a:r>
                <a:r>
                  <a:rPr lang="en-US" sz="1300">
                    <a:latin typeface="Cambria Math" panose="02040503050406030204" pitchFamily="18" charset="0"/>
                  </a:rPr>
                  <a:t> loss &gt; 0 </a:t>
                </a:r>
                <a:r>
                  <a:rPr lang="en-US" sz="1300" err="1">
                    <a:latin typeface="Cambria Math" panose="02040503050406030204" pitchFamily="18" charset="0"/>
                  </a:rPr>
                  <a:t>thì</a:t>
                </a:r>
                <a:r>
                  <a:rPr lang="en-US" sz="1300">
                    <a:latin typeface="Cambria Math" panose="02040503050406030204" pitchFamily="18" charset="0"/>
                  </a:rPr>
                  <a:t> ta </a:t>
                </a:r>
                <a:r>
                  <a:rPr lang="en-US" sz="1300" err="1">
                    <a:latin typeface="Cambria Math" panose="02040503050406030204" pitchFamily="18" charset="0"/>
                  </a:rPr>
                  <a:t>giảm</a:t>
                </a:r>
                <a:r>
                  <a:rPr lang="en-US" sz="1300">
                    <a:latin typeface="Cambria Math" panose="02040503050406030204" pitchFamily="18" charset="0"/>
                  </a:rPr>
                  <a:t> </a:t>
                </a:r>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𝑤</m:t>
                        </m:r>
                      </m:e>
                      <m:sub>
                        <m:r>
                          <a:rPr lang="en-US" sz="1300" b="0" i="1" smtClean="0">
                            <a:latin typeface="Cambria Math" panose="02040503050406030204" pitchFamily="18" charset="0"/>
                          </a:rPr>
                          <m:t>1</m:t>
                        </m:r>
                      </m:sub>
                    </m:sSub>
                  </m:oMath>
                </a14:m>
                <a:r>
                  <a:rPr lang="en-US" sz="1300">
                    <a:latin typeface="Cambria Math" panose="02040503050406030204" pitchFamily="18" charset="0"/>
                  </a:rPr>
                  <a:t> </a:t>
                </a:r>
                <a:r>
                  <a:rPr lang="en-US" sz="1300" err="1">
                    <a:latin typeface="Cambria Math" panose="02040503050406030204" pitchFamily="18" charset="0"/>
                  </a:rPr>
                  <a:t>đến</a:t>
                </a:r>
                <a:r>
                  <a:rPr lang="en-US" sz="1300">
                    <a:latin typeface="Cambria Math" panose="02040503050406030204" pitchFamily="18" charset="0"/>
                  </a:rPr>
                  <a:t> </a:t>
                </a:r>
                <a:r>
                  <a:rPr lang="en-US" sz="1300" err="1">
                    <a:latin typeface="Cambria Math" panose="02040503050406030204" pitchFamily="18" charset="0"/>
                  </a:rPr>
                  <a:t>khi</a:t>
                </a:r>
                <a:r>
                  <a:rPr lang="en-US" sz="1300">
                    <a:latin typeface="Cambria Math" panose="02040503050406030204" pitchFamily="18" charset="0"/>
                  </a:rPr>
                  <a:t> </a:t>
                </a:r>
                <a:r>
                  <a:rPr lang="en-US" sz="1300" err="1">
                    <a:latin typeface="Cambria Math" panose="02040503050406030204" pitchFamily="18" charset="0"/>
                  </a:rPr>
                  <a:t>đến</a:t>
                </a:r>
                <a:r>
                  <a:rPr lang="en-US" sz="1300">
                    <a:latin typeface="Cambria Math" panose="02040503050406030204" pitchFamily="18" charset="0"/>
                  </a:rPr>
                  <a:t> </a:t>
                </a:r>
                <a:r>
                  <a:rPr lang="en-US" sz="1300" err="1">
                    <a:latin typeface="Cambria Math" panose="02040503050406030204" pitchFamily="18" charset="0"/>
                  </a:rPr>
                  <a:t>gần</a:t>
                </a:r>
                <a:r>
                  <a:rPr lang="en-US" sz="1300">
                    <a:latin typeface="Cambria Math" panose="02040503050406030204" pitchFamily="18" charset="0"/>
                  </a:rPr>
                  <a:t> </a:t>
                </a:r>
                <a:r>
                  <a:rPr lang="en-US" sz="1300" err="1">
                    <a:latin typeface="Cambria Math" panose="02040503050406030204" pitchFamily="18" charset="0"/>
                  </a:rPr>
                  <a:t>cực</a:t>
                </a:r>
                <a:r>
                  <a:rPr lang="en-US" sz="1300">
                    <a:latin typeface="Cambria Math" panose="02040503050406030204" pitchFamily="18" charset="0"/>
                  </a:rPr>
                  <a:t> </a:t>
                </a:r>
                <a:r>
                  <a:rPr lang="en-US" sz="1300" err="1">
                    <a:latin typeface="Cambria Math" panose="02040503050406030204" pitchFamily="18" charset="0"/>
                  </a:rPr>
                  <a:t>trị</a:t>
                </a:r>
                <a:endParaRPr lang="en-US" sz="1300">
                  <a:latin typeface="Cambria Math" panose="02040503050406030204" pitchFamily="18" charset="0"/>
                </a:endParaRPr>
              </a:p>
            </p:txBody>
          </p:sp>
        </mc:Choice>
        <mc:Fallback xmlns="">
          <p:sp>
            <p:nvSpPr>
              <p:cNvPr id="17" name="Google Shape;2001;p64">
                <a:extLst>
                  <a:ext uri="{FF2B5EF4-FFF2-40B4-BE49-F238E27FC236}">
                    <a16:creationId xmlns:a16="http://schemas.microsoft.com/office/drawing/2014/main" id="{6D73D997-ED73-6A54-1A52-D926649F57B9}"/>
                  </a:ext>
                </a:extLst>
              </p:cNvPr>
              <p:cNvSpPr txBox="1">
                <a:spLocks noRot="1" noChangeAspect="1" noMove="1" noResize="1" noEditPoints="1" noAdjustHandles="1" noChangeArrowheads="1" noChangeShapeType="1" noTextEdit="1"/>
              </p:cNvSpPr>
              <p:nvPr/>
            </p:nvSpPr>
            <p:spPr>
              <a:xfrm>
                <a:off x="714799" y="2658700"/>
                <a:ext cx="3393316" cy="1126902"/>
              </a:xfrm>
              <a:prstGeom prst="rect">
                <a:avLst/>
              </a:prstGeom>
              <a:blipFill>
                <a:blip r:embed="rId4"/>
                <a:stretch>
                  <a:fillRect l="-2873" t="-3784" r="-3052" b="-1459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A99ECFD-5031-3A01-CE17-691289A939E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2680" y="1210445"/>
            <a:ext cx="2725420" cy="2836545"/>
          </a:xfrm>
          <a:prstGeom prst="rect">
            <a:avLst/>
          </a:prstGeom>
          <a:noFill/>
          <a:ln>
            <a:noFill/>
          </a:ln>
        </p:spPr>
      </p:pic>
      <p:sp>
        <p:nvSpPr>
          <p:cNvPr id="2" name="TextBox 1">
            <a:extLst>
              <a:ext uri="{FF2B5EF4-FFF2-40B4-BE49-F238E27FC236}">
                <a16:creationId xmlns:a16="http://schemas.microsoft.com/office/drawing/2014/main" id="{D0C6E8A3-629A-2716-CA5A-F12E9F1C50E7}"/>
              </a:ext>
            </a:extLst>
          </p:cNvPr>
          <p:cNvSpPr txBox="1"/>
          <p:nvPr/>
        </p:nvSpPr>
        <p:spPr>
          <a:xfrm>
            <a:off x="8680076" y="4756605"/>
            <a:ext cx="372113" cy="307777"/>
          </a:xfrm>
          <a:prstGeom prst="rect">
            <a:avLst/>
          </a:prstGeom>
          <a:noFill/>
        </p:spPr>
        <p:txBody>
          <a:bodyPr wrap="square">
            <a:spAutoFit/>
          </a:bodyPr>
          <a:lstStyle/>
          <a:p>
            <a:r>
              <a:rPr lang="en-US" sz="1400">
                <a:solidFill>
                  <a:schemeClr val="dk2"/>
                </a:solidFill>
                <a:latin typeface="Quicksand"/>
                <a:sym typeface="Quicksand"/>
              </a:rPr>
              <a:t>13</a:t>
            </a:r>
            <a:endParaRPr lang="en-US"/>
          </a:p>
        </p:txBody>
      </p:sp>
    </p:spTree>
    <p:extLst>
      <p:ext uri="{BB962C8B-B14F-4D97-AF65-F5344CB8AC3E}">
        <p14:creationId xmlns:p14="http://schemas.microsoft.com/office/powerpoint/2010/main" val="100294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001;p64">
            <a:extLst>
              <a:ext uri="{FF2B5EF4-FFF2-40B4-BE49-F238E27FC236}">
                <a16:creationId xmlns:a16="http://schemas.microsoft.com/office/drawing/2014/main" id="{6BDB0634-065F-699A-1A64-E72A7624D59F}"/>
              </a:ext>
            </a:extLst>
          </p:cNvPr>
          <p:cNvSpPr txBox="1">
            <a:spLocks/>
          </p:cNvSpPr>
          <p:nvPr/>
        </p:nvSpPr>
        <p:spPr>
          <a:xfrm>
            <a:off x="714799" y="1150650"/>
            <a:ext cx="3393316" cy="82891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just" rtl="0">
              <a:spcBef>
                <a:spcPts val="0"/>
              </a:spcBef>
              <a:spcAft>
                <a:spcPts val="0"/>
              </a:spcAft>
            </a:pPr>
            <a:r>
              <a:rPr lang="en-US" sz="1300" err="1">
                <a:solidFill>
                  <a:schemeClr val="accent6"/>
                </a:solidFill>
                <a:latin typeface="Quicksand" panose="020B0604020202020204" charset="0"/>
              </a:rPr>
              <a:t>Tuy</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vậy</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điều</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này</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chưa</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tối</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ưu</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bởi</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điểm</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tìm</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được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chỉ</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là</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cực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tiểu</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không</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phải</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giá</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trị</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nhỏ</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nhất</a:t>
            </a:r>
            <a:r>
              <a:rPr lang="en-US" sz="1300">
                <a:solidFill>
                  <a:schemeClr val="accent6"/>
                </a:solidFill>
                <a:latin typeface="Quicksand" panose="020B0604020202020204" charset="0"/>
              </a:rPr>
              <a:t>.</a:t>
            </a:r>
          </a:p>
        </p:txBody>
      </p:sp>
      <p:sp>
        <p:nvSpPr>
          <p:cNvPr id="4" name="Google Shape;1994;p64">
            <a:extLst>
              <a:ext uri="{FF2B5EF4-FFF2-40B4-BE49-F238E27FC236}">
                <a16:creationId xmlns:a16="http://schemas.microsoft.com/office/drawing/2014/main" id="{F1AA9B71-9209-A5E2-AE3A-186CCCB01EB4}"/>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995;p64">
            <a:extLst>
              <a:ext uri="{FF2B5EF4-FFF2-40B4-BE49-F238E27FC236}">
                <a16:creationId xmlns:a16="http://schemas.microsoft.com/office/drawing/2014/main" id="{68711CBA-3A39-5FF0-528A-E01C4F9FBC54}"/>
              </a:ext>
            </a:extLst>
          </p:cNvPr>
          <p:cNvGrpSpPr/>
          <p:nvPr/>
        </p:nvGrpSpPr>
        <p:grpSpPr>
          <a:xfrm>
            <a:off x="7631947" y="261027"/>
            <a:ext cx="636814" cy="120078"/>
            <a:chOff x="8209059" y="198000"/>
            <a:chExt cx="636814" cy="120078"/>
          </a:xfrm>
        </p:grpSpPr>
        <p:sp>
          <p:nvSpPr>
            <p:cNvPr id="8" name="Google Shape;1996;p64">
              <a:extLst>
                <a:ext uri="{FF2B5EF4-FFF2-40B4-BE49-F238E27FC236}">
                  <a16:creationId xmlns:a16="http://schemas.microsoft.com/office/drawing/2014/main" id="{A0454E84-134F-4306-5F3A-87D304ED6186}"/>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7;p64">
              <a:extLst>
                <a:ext uri="{FF2B5EF4-FFF2-40B4-BE49-F238E27FC236}">
                  <a16:creationId xmlns:a16="http://schemas.microsoft.com/office/drawing/2014/main" id="{8CAF6CB2-ACD0-0962-18DF-F3CB65924DD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8;p64">
              <a:extLst>
                <a:ext uri="{FF2B5EF4-FFF2-40B4-BE49-F238E27FC236}">
                  <a16:creationId xmlns:a16="http://schemas.microsoft.com/office/drawing/2014/main" id="{51E14058-CD9D-AD27-3600-58D7119ABD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999;p64">
            <a:extLst>
              <a:ext uri="{FF2B5EF4-FFF2-40B4-BE49-F238E27FC236}">
                <a16:creationId xmlns:a16="http://schemas.microsoft.com/office/drawing/2014/main" id="{F50B0AC7-4EC0-A3AA-F521-9987C717ADF3}"/>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GRADIENT DESCENT - MOMENTUM</a:t>
            </a:r>
            <a:endParaRPr sz="3200"/>
          </a:p>
        </p:txBody>
      </p:sp>
      <mc:AlternateContent xmlns:mc="http://schemas.openxmlformats.org/markup-compatibility/2006" xmlns:a14="http://schemas.microsoft.com/office/drawing/2010/main">
        <mc:Choice Requires="a14">
          <p:sp>
            <p:nvSpPr>
              <p:cNvPr id="17" name="Google Shape;2001;p64">
                <a:extLst>
                  <a:ext uri="{FF2B5EF4-FFF2-40B4-BE49-F238E27FC236}">
                    <a16:creationId xmlns:a16="http://schemas.microsoft.com/office/drawing/2014/main" id="{6D73D997-ED73-6A54-1A52-D926649F57B9}"/>
                  </a:ext>
                </a:extLst>
              </p:cNvPr>
              <p:cNvSpPr txBox="1">
                <a:spLocks/>
              </p:cNvSpPr>
              <p:nvPr/>
            </p:nvSpPr>
            <p:spPr>
              <a:xfrm>
                <a:off x="714799" y="2115751"/>
                <a:ext cx="3393316" cy="195583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just" rtl="0">
                  <a:spcBef>
                    <a:spcPts val="0"/>
                  </a:spcBef>
                  <a:spcAft>
                    <a:spcPts val="0"/>
                  </a:spcAft>
                </a:pPr>
                <a:r>
                  <a:rPr lang="en-US" sz="1300" err="1">
                    <a:solidFill>
                      <a:schemeClr val="accent6"/>
                    </a:solidFill>
                    <a:latin typeface="Quicksand" panose="020B0604020202020204" charset="0"/>
                  </a:rPr>
                  <a:t>Một</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trong</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các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giải</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pháp</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là</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sử</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dụng</a:t>
                </a:r>
                <a:r>
                  <a:rPr lang="en-US" sz="1300">
                    <a:solidFill>
                      <a:schemeClr val="accent6"/>
                    </a:solidFill>
                    <a:latin typeface="Quicksand" panose="020B0604020202020204" charset="0"/>
                  </a:rPr>
                  <a:t> momentum.</a:t>
                </a:r>
              </a:p>
              <a:p>
                <a:pPr marR="0" algn="just" rtl="0">
                  <a:spcBef>
                    <a:spcPts val="0"/>
                  </a:spcBef>
                  <a:spcAft>
                    <a:spcPts val="0"/>
                  </a:spcAft>
                </a:pPr>
                <a:endParaRPr lang="en-US" sz="1300">
                  <a:solidFill>
                    <a:schemeClr val="accent6"/>
                  </a:solidFill>
                  <a:latin typeface="Quicksand" panose="020B0604020202020204" charset="0"/>
                </a:endParaRPr>
              </a:p>
              <a:p>
                <a:pPr marR="0" algn="just" rtl="0">
                  <a:spcBef>
                    <a:spcPts val="0"/>
                  </a:spcBef>
                  <a:spcAft>
                    <a:spcPts val="0"/>
                  </a:spcAft>
                </a:pPr>
                <a:r>
                  <a:rPr lang="en-US" sz="1300" err="1">
                    <a:solidFill>
                      <a:schemeClr val="accent6"/>
                    </a:solidFill>
                    <a:latin typeface="Quicksand" panose="020B0604020202020204" charset="0"/>
                  </a:rPr>
                  <a:t>Thay</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vì</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thay</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đổi</a:t>
                </a:r>
                <a:r>
                  <a:rPr lang="en-US" sz="1300">
                    <a:solidFill>
                      <a:schemeClr val="accent6"/>
                    </a:solidFill>
                    <a:latin typeface="Quicksand" panose="020B0604020202020204" charset="0"/>
                  </a:rPr>
                  <a:t> </a:t>
                </a:r>
                <a14:m>
                  <m:oMath xmlns:m="http://schemas.openxmlformats.org/officeDocument/2006/math">
                    <m:r>
                      <a:rPr lang="en-US" sz="1300" b="0" i="1" smtClean="0">
                        <a:solidFill>
                          <a:schemeClr val="accent6"/>
                        </a:solidFill>
                        <a:latin typeface="Cambria Math" panose="02040503050406030204" pitchFamily="18" charset="0"/>
                      </a:rPr>
                      <m:t>𝑤</m:t>
                    </m:r>
                    <m:r>
                      <a:rPr lang="en-US" sz="1300" b="0" i="1" smtClean="0">
                        <a:solidFill>
                          <a:schemeClr val="accent6"/>
                        </a:solidFill>
                        <a:latin typeface="Cambria Math" panose="02040503050406030204" pitchFamily="18" charset="0"/>
                      </a:rPr>
                      <m:t> </m:t>
                    </m:r>
                  </m:oMath>
                </a14:m>
                <a:r>
                  <a:rPr lang="en-US" sz="1300" err="1">
                    <a:solidFill>
                      <a:schemeClr val="accent6"/>
                    </a:solidFill>
                    <a:latin typeface="Quicksand" panose="020B0604020202020204" charset="0"/>
                  </a:rPr>
                  <a:t>chỉ</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phụ</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thuộc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vào</a:t>
                </a:r>
                <a:r>
                  <a:rPr lang="en-US" sz="1300">
                    <a:solidFill>
                      <a:schemeClr val="accent6"/>
                    </a:solidFill>
                    <a:latin typeface="Quicksand" panose="020B0604020202020204" charset="0"/>
                  </a:rPr>
                  <a:t> gradient, </a:t>
                </a:r>
                <a:r>
                  <a:rPr lang="en-US" sz="1300" err="1">
                    <a:solidFill>
                      <a:schemeClr val="accent6"/>
                    </a:solidFill>
                    <a:latin typeface="Quicksand" panose="020B0604020202020204" charset="0"/>
                  </a:rPr>
                  <a:t>trọng</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số</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mới</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còn</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được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tính</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đựa</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trên</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vận</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tốc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đà</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trước</a:t>
                </a:r>
                <a:r>
                  <a:rPr lang="en-US" sz="1300">
                    <a:solidFill>
                      <a:schemeClr val="accent6"/>
                    </a:solidFill>
                    <a:latin typeface="Quicksand" panose="020B0604020202020204" charset="0"/>
                  </a:rPr>
                  <a:t> </a:t>
                </a:r>
                <a:r>
                  <a:rPr lang="en-US" sz="1300" err="1">
                    <a:solidFill>
                      <a:schemeClr val="accent6"/>
                    </a:solidFill>
                    <a:latin typeface="Quicksand" panose="020B0604020202020204" charset="0"/>
                  </a:rPr>
                  <a:t>đó</a:t>
                </a:r>
                <a:r>
                  <a:rPr lang="en-US" sz="1300">
                    <a:solidFill>
                      <a:schemeClr val="accent6"/>
                    </a:solidFill>
                    <a:latin typeface="Quicksand" panose="020B0604020202020204" charset="0"/>
                  </a:rPr>
                  <a:t>:</a:t>
                </a:r>
              </a:p>
              <a:p>
                <a:pPr marR="0" algn="just" rtl="0">
                  <a:spcBef>
                    <a:spcPts val="0"/>
                  </a:spcBef>
                  <a:spcAft>
                    <a:spcPts val="0"/>
                  </a:spcAft>
                </a:pPr>
                <a:endParaRPr lang="en-US" sz="1300">
                  <a:solidFill>
                    <a:schemeClr val="accent6"/>
                  </a:solidFill>
                  <a:latin typeface="Quicksand" panose="020B0604020202020204" charset="0"/>
                </a:endParaRPr>
              </a:p>
              <a:p>
                <a:pPr algn="just"/>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en-US" sz="1300" i="1">
                              <a:latin typeface="Cambria Math" panose="02040503050406030204" pitchFamily="18" charset="0"/>
                            </a:rPr>
                            <m:t>𝒗</m:t>
                          </m:r>
                        </m:e>
                        <m:sub>
                          <m:r>
                            <a:rPr lang="en-US" sz="1300" i="1">
                              <a:latin typeface="Cambria Math" panose="02040503050406030204" pitchFamily="18" charset="0"/>
                            </a:rPr>
                            <m:t>𝒕</m:t>
                          </m:r>
                        </m:sub>
                      </m:sSub>
                      <m:r>
                        <a:rPr lang="en-US" sz="1300" i="1">
                          <a:latin typeface="Cambria Math" panose="02040503050406030204" pitchFamily="18" charset="0"/>
                        </a:rPr>
                        <m:t>=</m:t>
                      </m:r>
                      <m:r>
                        <a:rPr lang="en-US" sz="1300" i="1">
                          <a:latin typeface="Cambria Math" panose="02040503050406030204" pitchFamily="18" charset="0"/>
                        </a:rPr>
                        <m:t>𝜸</m:t>
                      </m:r>
                      <m:sSub>
                        <m:sSubPr>
                          <m:ctrlPr>
                            <a:rPr lang="en-US" sz="1300" i="1">
                              <a:latin typeface="Cambria Math" panose="02040503050406030204" pitchFamily="18" charset="0"/>
                            </a:rPr>
                          </m:ctrlPr>
                        </m:sSubPr>
                        <m:e>
                          <m:r>
                            <a:rPr lang="en-US" sz="1300" i="1">
                              <a:latin typeface="Cambria Math" panose="02040503050406030204" pitchFamily="18" charset="0"/>
                            </a:rPr>
                            <m:t>𝒗</m:t>
                          </m:r>
                        </m:e>
                        <m:sub>
                          <m:r>
                            <a:rPr lang="en-US" sz="1300" i="1">
                              <a:latin typeface="Cambria Math" panose="02040503050406030204" pitchFamily="18" charset="0"/>
                            </a:rPr>
                            <m:t>𝒕</m:t>
                          </m:r>
                          <m:r>
                            <a:rPr lang="en-US" sz="1300" i="1">
                              <a:latin typeface="Cambria Math" panose="02040503050406030204" pitchFamily="18" charset="0"/>
                            </a:rPr>
                            <m:t>−</m:t>
                          </m:r>
                          <m:r>
                            <a:rPr lang="en-US" sz="1300" i="1">
                              <a:latin typeface="Cambria Math" panose="02040503050406030204" pitchFamily="18" charset="0"/>
                            </a:rPr>
                            <m:t>𝟏</m:t>
                          </m:r>
                        </m:sub>
                      </m:sSub>
                      <m:r>
                        <a:rPr lang="en-US" sz="1300" i="1">
                          <a:latin typeface="Cambria Math" panose="02040503050406030204" pitchFamily="18" charset="0"/>
                        </a:rPr>
                        <m:t>+</m:t>
                      </m:r>
                      <m:r>
                        <a:rPr lang="en-US" sz="1300" i="1">
                          <a:latin typeface="Cambria Math" panose="02040503050406030204" pitchFamily="18" charset="0"/>
                        </a:rPr>
                        <m:t>𝝐</m:t>
                      </m:r>
                      <m:sSub>
                        <m:sSubPr>
                          <m:ctrlPr>
                            <a:rPr lang="en-US" sz="1300" i="1">
                              <a:latin typeface="Cambria Math" panose="02040503050406030204" pitchFamily="18" charset="0"/>
                            </a:rPr>
                          </m:ctrlPr>
                        </m:sSubPr>
                        <m:e>
                          <m:r>
                            <a:rPr lang="en-US" sz="1300" i="1">
                              <a:latin typeface="Cambria Math" panose="02040503050406030204" pitchFamily="18" charset="0"/>
                            </a:rPr>
                            <m:t>𝛁</m:t>
                          </m:r>
                        </m:e>
                        <m:sub>
                          <m:r>
                            <a:rPr lang="en-US" sz="1300" i="1">
                              <a:latin typeface="Cambria Math" panose="02040503050406030204" pitchFamily="18" charset="0"/>
                            </a:rPr>
                            <m:t>𝒘</m:t>
                          </m:r>
                        </m:sub>
                      </m:sSub>
                      <m:r>
                        <a:rPr lang="en-US" sz="1300" i="1">
                          <a:latin typeface="Cambria Math" panose="02040503050406030204" pitchFamily="18" charset="0"/>
                        </a:rPr>
                        <m:t>𝑱</m:t>
                      </m:r>
                      <m:d>
                        <m:dPr>
                          <m:ctrlPr>
                            <a:rPr lang="en-US" sz="1300" i="1">
                              <a:latin typeface="Cambria Math" panose="02040503050406030204" pitchFamily="18" charset="0"/>
                            </a:rPr>
                          </m:ctrlPr>
                        </m:dPr>
                        <m:e>
                          <m:r>
                            <a:rPr lang="en-US" sz="1300" i="1">
                              <a:latin typeface="Cambria Math" panose="02040503050406030204" pitchFamily="18" charset="0"/>
                            </a:rPr>
                            <m:t>𝒘</m:t>
                          </m:r>
                        </m:e>
                      </m:d>
                      <m:r>
                        <a:rPr lang="en-US" sz="1300" b="0" i="1" smtClean="0">
                          <a:latin typeface="Cambria Math" panose="02040503050406030204" pitchFamily="18" charset="0"/>
                        </a:rPr>
                        <m:t>  </m:t>
                      </m:r>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𝒗</m:t>
                          </m:r>
                        </m:e>
                        <m:sub>
                          <m:r>
                            <a:rPr lang="en-US" sz="1300" b="1" i="1" smtClean="0">
                              <a:latin typeface="Cambria Math" panose="02040503050406030204" pitchFamily="18" charset="0"/>
                            </a:rPr>
                            <m:t>𝟎</m:t>
                          </m:r>
                        </m:sub>
                      </m:sSub>
                      <m:r>
                        <a:rPr lang="en-US" sz="1300" b="1" i="1" smtClean="0">
                          <a:latin typeface="Cambria Math" panose="02040503050406030204" pitchFamily="18" charset="0"/>
                        </a:rPr>
                        <m:t>=</m:t>
                      </m:r>
                      <m:r>
                        <a:rPr lang="en-US" sz="1300" b="1" i="1" smtClean="0">
                          <a:latin typeface="Cambria Math" panose="02040503050406030204" pitchFamily="18" charset="0"/>
                        </a:rPr>
                        <m:t>𝟎</m:t>
                      </m:r>
                      <m:r>
                        <a:rPr lang="en-US" sz="1300" b="1" i="1" smtClean="0">
                          <a:latin typeface="Cambria Math" panose="02040503050406030204" pitchFamily="18" charset="0"/>
                        </a:rPr>
                        <m:t>, </m:t>
                      </m:r>
                      <m:r>
                        <a:rPr lang="en-US" sz="1300" b="1" i="1" smtClean="0">
                          <a:latin typeface="Cambria Math" panose="02040503050406030204" pitchFamily="18" charset="0"/>
                        </a:rPr>
                        <m:t>𝜸</m:t>
                      </m:r>
                      <m:r>
                        <a:rPr lang="en-US" sz="1300" b="1" i="1" smtClean="0">
                          <a:latin typeface="Cambria Math" panose="02040503050406030204" pitchFamily="18" charset="0"/>
                        </a:rPr>
                        <m:t>~</m:t>
                      </m:r>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𝟗</m:t>
                      </m:r>
                      <m:r>
                        <a:rPr lang="en-US" sz="1300" b="1" i="1" smtClean="0">
                          <a:latin typeface="Cambria Math" panose="02040503050406030204" pitchFamily="18" charset="0"/>
                        </a:rPr>
                        <m:t>)</m:t>
                      </m:r>
                    </m:oMath>
                  </m:oMathPara>
                </a14:m>
                <a:endParaRPr lang="en-US" sz="1300" b="1" i="1">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1300" i="1">
                          <a:latin typeface="Cambria Math" panose="02040503050406030204" pitchFamily="18" charset="0"/>
                        </a:rPr>
                        <m:t>→     </m:t>
                      </m:r>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𝒕</m:t>
                          </m:r>
                          <m:r>
                            <a:rPr lang="en-US" sz="1300" i="1">
                              <a:latin typeface="Cambria Math" panose="02040503050406030204" pitchFamily="18" charset="0"/>
                            </a:rPr>
                            <m:t>+</m:t>
                          </m:r>
                          <m:r>
                            <a:rPr lang="en-US" sz="1300" i="1">
                              <a:latin typeface="Cambria Math" panose="02040503050406030204" pitchFamily="18" charset="0"/>
                            </a:rPr>
                            <m:t>𝟏</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𝒘</m:t>
                          </m:r>
                        </m:e>
                        <m:sub>
                          <m:r>
                            <a:rPr lang="en-US" sz="1300" i="1">
                              <a:latin typeface="Cambria Math" panose="02040503050406030204" pitchFamily="18" charset="0"/>
                            </a:rPr>
                            <m:t>𝒕</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𝒗</m:t>
                          </m:r>
                        </m:e>
                        <m:sub>
                          <m:r>
                            <a:rPr lang="en-US" sz="1300" i="1">
                              <a:latin typeface="Cambria Math" panose="02040503050406030204" pitchFamily="18" charset="0"/>
                            </a:rPr>
                            <m:t>𝒕</m:t>
                          </m:r>
                        </m:sub>
                      </m:sSub>
                    </m:oMath>
                  </m:oMathPara>
                </a14:m>
                <a:endParaRPr lang="en-US" sz="1300" i="1">
                  <a:latin typeface="Cambria Math" panose="02040503050406030204" pitchFamily="18" charset="0"/>
                </a:endParaRPr>
              </a:p>
            </p:txBody>
          </p:sp>
        </mc:Choice>
        <mc:Fallback xmlns="">
          <p:sp>
            <p:nvSpPr>
              <p:cNvPr id="17" name="Google Shape;2001;p64">
                <a:extLst>
                  <a:ext uri="{FF2B5EF4-FFF2-40B4-BE49-F238E27FC236}">
                    <a16:creationId xmlns:a16="http://schemas.microsoft.com/office/drawing/2014/main" id="{6D73D997-ED73-6A54-1A52-D926649F57B9}"/>
                  </a:ext>
                </a:extLst>
              </p:cNvPr>
              <p:cNvSpPr txBox="1">
                <a:spLocks noRot="1" noChangeAspect="1" noMove="1" noResize="1" noEditPoints="1" noAdjustHandles="1" noChangeArrowheads="1" noChangeShapeType="1" noTextEdit="1"/>
              </p:cNvSpPr>
              <p:nvPr/>
            </p:nvSpPr>
            <p:spPr>
              <a:xfrm>
                <a:off x="714799" y="2115751"/>
                <a:ext cx="3393316" cy="1955830"/>
              </a:xfrm>
              <a:prstGeom prst="rect">
                <a:avLst/>
              </a:prstGeom>
              <a:blipFill>
                <a:blip r:embed="rId3"/>
                <a:stretch>
                  <a:fillRect l="-2873" t="-2181" r="-3052"/>
                </a:stretch>
              </a:blipFill>
            </p:spPr>
            <p:txBody>
              <a:bodyPr/>
              <a:lstStyle/>
              <a:p>
                <a:r>
                  <a:rPr lang="en-US">
                    <a:noFill/>
                  </a:rPr>
                  <a:t> </a:t>
                </a:r>
              </a:p>
            </p:txBody>
          </p:sp>
        </mc:Fallback>
      </mc:AlternateContent>
      <p:pic>
        <p:nvPicPr>
          <p:cNvPr id="2" name="Picture 1" descr="Histogram&#10;&#10;Description automatically generated with medium confidence">
            <a:extLst>
              <a:ext uri="{FF2B5EF4-FFF2-40B4-BE49-F238E27FC236}">
                <a16:creationId xmlns:a16="http://schemas.microsoft.com/office/drawing/2014/main" id="{9DAAB7C2-DDD2-DAA8-FF0E-785653FB2CA2}"/>
              </a:ext>
            </a:extLst>
          </p:cNvPr>
          <p:cNvPicPr>
            <a:picLocks noChangeAspect="1"/>
          </p:cNvPicPr>
          <p:nvPr/>
        </p:nvPicPr>
        <p:blipFill>
          <a:blip r:embed="rId4"/>
          <a:stretch>
            <a:fillRect/>
          </a:stretch>
        </p:blipFill>
        <p:spPr>
          <a:xfrm>
            <a:off x="4566799" y="1641554"/>
            <a:ext cx="4317067" cy="1810648"/>
          </a:xfrm>
          <a:prstGeom prst="rect">
            <a:avLst/>
          </a:prstGeom>
        </p:spPr>
      </p:pic>
      <p:sp>
        <p:nvSpPr>
          <p:cNvPr id="3" name="Google Shape;2001;p64">
            <a:extLst>
              <a:ext uri="{FF2B5EF4-FFF2-40B4-BE49-F238E27FC236}">
                <a16:creationId xmlns:a16="http://schemas.microsoft.com/office/drawing/2014/main" id="{32D009C0-E259-AAF4-EF2B-11473E69FF35}"/>
              </a:ext>
            </a:extLst>
          </p:cNvPr>
          <p:cNvSpPr txBox="1">
            <a:spLocks/>
          </p:cNvSpPr>
          <p:nvPr/>
        </p:nvSpPr>
        <p:spPr>
          <a:xfrm>
            <a:off x="4566800" y="3476469"/>
            <a:ext cx="4113276" cy="63480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just" rtl="0">
              <a:spcBef>
                <a:spcPts val="0"/>
              </a:spcBef>
              <a:spcAft>
                <a:spcPts val="0"/>
              </a:spcAft>
            </a:pPr>
            <a:r>
              <a:rPr lang="en-US" sz="1300" i="1" err="1">
                <a:latin typeface="Cambria Math" panose="02040503050406030204" pitchFamily="18" charset="0"/>
              </a:rPr>
              <a:t>Từ</a:t>
            </a:r>
            <a:r>
              <a:rPr lang="en-US" sz="1300" i="1">
                <a:latin typeface="Cambria Math" panose="02040503050406030204" pitchFamily="18" charset="0"/>
              </a:rPr>
              <a:t> </a:t>
            </a:r>
            <a:r>
              <a:rPr lang="en-US" sz="1300" i="1" err="1">
                <a:latin typeface="Cambria Math" panose="02040503050406030204" pitchFamily="18" charset="0"/>
              </a:rPr>
              <a:t>hình</a:t>
            </a:r>
            <a:r>
              <a:rPr lang="en-US" sz="1300" i="1">
                <a:latin typeface="Cambria Math" panose="02040503050406030204" pitchFamily="18" charset="0"/>
              </a:rPr>
              <a:t> c, ta </a:t>
            </a:r>
            <a:r>
              <a:rPr lang="en-US" sz="1300" i="1" err="1">
                <a:latin typeface="Cambria Math" panose="02040503050406030204" pitchFamily="18" charset="0"/>
              </a:rPr>
              <a:t>có</a:t>
            </a:r>
            <a:r>
              <a:rPr lang="en-US" sz="1300" i="1">
                <a:latin typeface="Cambria Math" panose="02040503050406030204" pitchFamily="18" charset="0"/>
              </a:rPr>
              <a:t> </a:t>
            </a:r>
            <a:r>
              <a:rPr lang="en-US" sz="1300" i="1" err="1">
                <a:latin typeface="Cambria Math" panose="02040503050406030204" pitchFamily="18" charset="0"/>
              </a:rPr>
              <a:t>thể</a:t>
            </a:r>
            <a:r>
              <a:rPr lang="en-US" sz="1300" i="1">
                <a:latin typeface="Cambria Math" panose="02040503050406030204" pitchFamily="18" charset="0"/>
              </a:rPr>
              <a:t> </a:t>
            </a:r>
            <a:r>
              <a:rPr lang="en-US" sz="1300" i="1" err="1">
                <a:latin typeface="Cambria Math" panose="02040503050406030204" pitchFamily="18" charset="0"/>
              </a:rPr>
              <a:t>thấy</a:t>
            </a:r>
            <a:r>
              <a:rPr lang="en-US" sz="1300" i="1">
                <a:latin typeface="Cambria Math" panose="02040503050406030204" pitchFamily="18" charset="0"/>
              </a:rPr>
              <a:t> </a:t>
            </a:r>
            <a:r>
              <a:rPr lang="en-US" sz="1300" i="1" err="1">
                <a:latin typeface="Cambria Math" panose="02040503050406030204" pitchFamily="18" charset="0"/>
              </a:rPr>
              <a:t>thay</a:t>
            </a:r>
            <a:r>
              <a:rPr lang="en-US" sz="1300" i="1">
                <a:latin typeface="Cambria Math" panose="02040503050406030204" pitchFamily="18" charset="0"/>
              </a:rPr>
              <a:t> </a:t>
            </a:r>
            <a:r>
              <a:rPr lang="en-US" sz="1300" i="1" err="1">
                <a:latin typeface="Cambria Math" panose="02040503050406030204" pitchFamily="18" charset="0"/>
              </a:rPr>
              <a:t>vì</a:t>
            </a:r>
            <a:r>
              <a:rPr lang="en-US" sz="1300" i="1">
                <a:latin typeface="Cambria Math" panose="02040503050406030204" pitchFamily="18" charset="0"/>
              </a:rPr>
              <a:t> </a:t>
            </a:r>
            <a:r>
              <a:rPr lang="en-US" sz="1300" i="1" err="1">
                <a:latin typeface="Cambria Math" panose="02040503050406030204" pitchFamily="18" charset="0"/>
              </a:rPr>
              <a:t>dừng</a:t>
            </a:r>
            <a:r>
              <a:rPr lang="en-US" sz="1300" i="1">
                <a:latin typeface="Cambria Math" panose="02040503050406030204" pitchFamily="18" charset="0"/>
              </a:rPr>
              <a:t> ở D, </a:t>
            </a:r>
            <a:r>
              <a:rPr lang="en-US" sz="1300" i="1" err="1">
                <a:latin typeface="Cambria Math" panose="02040503050406030204" pitchFamily="18" charset="0"/>
              </a:rPr>
              <a:t>vận</a:t>
            </a:r>
            <a:r>
              <a:rPr lang="en-US" sz="1300" i="1">
                <a:latin typeface="Cambria Math" panose="02040503050406030204" pitchFamily="18" charset="0"/>
              </a:rPr>
              <a:t> </a:t>
            </a:r>
            <a:r>
              <a:rPr lang="en-US" sz="1300" i="1" err="1">
                <a:latin typeface="Cambria Math" panose="02040503050406030204" pitchFamily="18" charset="0"/>
              </a:rPr>
              <a:t>tốc</a:t>
            </a:r>
            <a:r>
              <a:rPr lang="en-US" sz="1300" i="1">
                <a:latin typeface="Cambria Math" panose="02040503050406030204" pitchFamily="18" charset="0"/>
              </a:rPr>
              <a:t> </a:t>
            </a:r>
            <a:r>
              <a:rPr lang="en-US" sz="1300" i="1" err="1">
                <a:latin typeface="Cambria Math" panose="02040503050406030204" pitchFamily="18" charset="0"/>
              </a:rPr>
              <a:t>trước</a:t>
            </a:r>
            <a:r>
              <a:rPr lang="en-US" sz="1300" i="1">
                <a:latin typeface="Cambria Math" panose="02040503050406030204" pitchFamily="18" charset="0"/>
              </a:rPr>
              <a:t> </a:t>
            </a:r>
            <a:r>
              <a:rPr lang="en-US" sz="1300" i="1" err="1">
                <a:latin typeface="Cambria Math" panose="02040503050406030204" pitchFamily="18" charset="0"/>
              </a:rPr>
              <a:t>đã</a:t>
            </a:r>
            <a:r>
              <a:rPr lang="en-US" sz="1300" i="1">
                <a:latin typeface="Cambria Math" panose="02040503050406030204" pitchFamily="18" charset="0"/>
              </a:rPr>
              <a:t> </a:t>
            </a:r>
            <a:r>
              <a:rPr lang="en-US" sz="1300" i="1" err="1">
                <a:latin typeface="Cambria Math" panose="02040503050406030204" pitchFamily="18" charset="0"/>
              </a:rPr>
              <a:t>tạo</a:t>
            </a:r>
            <a:r>
              <a:rPr lang="en-US" sz="1300" i="1">
                <a:latin typeface="Cambria Math" panose="02040503050406030204" pitchFamily="18" charset="0"/>
              </a:rPr>
              <a:t> </a:t>
            </a:r>
            <a:r>
              <a:rPr lang="en-US" sz="1300" i="1" err="1">
                <a:latin typeface="Cambria Math" panose="02040503050406030204" pitchFamily="18" charset="0"/>
              </a:rPr>
              <a:t>đà</a:t>
            </a:r>
            <a:r>
              <a:rPr lang="en-US" sz="1300" i="1">
                <a:latin typeface="Cambria Math" panose="02040503050406030204" pitchFamily="18" charset="0"/>
              </a:rPr>
              <a:t> </a:t>
            </a:r>
            <a:r>
              <a:rPr lang="en-US" sz="1300" i="1" err="1">
                <a:latin typeface="Cambria Math" panose="02040503050406030204" pitchFamily="18" charset="0"/>
              </a:rPr>
              <a:t>để</a:t>
            </a:r>
            <a:r>
              <a:rPr lang="en-US" sz="1300" i="1">
                <a:latin typeface="Cambria Math" panose="02040503050406030204" pitchFamily="18" charset="0"/>
              </a:rPr>
              <a:t> </a:t>
            </a:r>
            <a:r>
              <a:rPr lang="en-US" sz="1300" i="1" err="1">
                <a:latin typeface="Cambria Math" panose="02040503050406030204" pitchFamily="18" charset="0"/>
              </a:rPr>
              <a:t>vật</a:t>
            </a:r>
            <a:r>
              <a:rPr lang="en-US" sz="1300" i="1">
                <a:latin typeface="Cambria Math" panose="02040503050406030204" pitchFamily="18" charset="0"/>
              </a:rPr>
              <a:t> </a:t>
            </a:r>
            <a:r>
              <a:rPr lang="en-US" sz="1300" i="1" err="1">
                <a:latin typeface="Cambria Math" panose="02040503050406030204" pitchFamily="18" charset="0"/>
              </a:rPr>
              <a:t>thể</a:t>
            </a:r>
            <a:r>
              <a:rPr lang="en-US" sz="1300" i="1">
                <a:latin typeface="Cambria Math" panose="02040503050406030204" pitchFamily="18" charset="0"/>
              </a:rPr>
              <a:t> </a:t>
            </a:r>
            <a:r>
              <a:rPr lang="en-US" sz="1300" i="1" err="1">
                <a:latin typeface="Cambria Math" panose="02040503050406030204" pitchFamily="18" charset="0"/>
              </a:rPr>
              <a:t>chuyển</a:t>
            </a:r>
            <a:r>
              <a:rPr lang="en-US" sz="1300" i="1">
                <a:latin typeface="Cambria Math" panose="02040503050406030204" pitchFamily="18" charset="0"/>
              </a:rPr>
              <a:t> </a:t>
            </a:r>
            <a:r>
              <a:rPr lang="en-US" sz="1300" i="1" err="1">
                <a:latin typeface="Cambria Math" panose="02040503050406030204" pitchFamily="18" charset="0"/>
              </a:rPr>
              <a:t>động</a:t>
            </a:r>
            <a:r>
              <a:rPr lang="en-US" sz="1300" i="1">
                <a:latin typeface="Cambria Math" panose="02040503050406030204" pitchFamily="18" charset="0"/>
              </a:rPr>
              <a:t> </a:t>
            </a:r>
            <a:r>
              <a:rPr lang="en-US" sz="1300" i="1" err="1">
                <a:latin typeface="Cambria Math" panose="02040503050406030204" pitchFamily="18" charset="0"/>
              </a:rPr>
              <a:t>tiếp</a:t>
            </a:r>
            <a:r>
              <a:rPr lang="en-US" sz="1300" i="1">
                <a:latin typeface="Cambria Math" panose="02040503050406030204" pitchFamily="18" charset="0"/>
              </a:rPr>
              <a:t> </a:t>
            </a:r>
            <a:r>
              <a:rPr lang="en-US" sz="1300" i="1" err="1">
                <a:latin typeface="Cambria Math" panose="02040503050406030204" pitchFamily="18" charset="0"/>
              </a:rPr>
              <a:t>đến</a:t>
            </a:r>
            <a:r>
              <a:rPr lang="en-US" sz="1300" i="1">
                <a:latin typeface="Cambria Math" panose="02040503050406030204" pitchFamily="18" charset="0"/>
              </a:rPr>
              <a:t> </a:t>
            </a:r>
            <a:r>
              <a:rPr lang="en-US" sz="1300" i="1" err="1">
                <a:latin typeface="Cambria Math" panose="02040503050406030204" pitchFamily="18" charset="0"/>
              </a:rPr>
              <a:t>cực</a:t>
            </a:r>
            <a:r>
              <a:rPr lang="en-US" sz="1300" i="1">
                <a:latin typeface="Cambria Math" panose="02040503050406030204" pitchFamily="18" charset="0"/>
              </a:rPr>
              <a:t> </a:t>
            </a:r>
            <a:r>
              <a:rPr lang="en-US" sz="1300" i="1" err="1">
                <a:latin typeface="Cambria Math" panose="02040503050406030204" pitchFamily="18" charset="0"/>
              </a:rPr>
              <a:t>trị</a:t>
            </a:r>
            <a:r>
              <a:rPr lang="en-US" sz="1300" i="1">
                <a:latin typeface="Cambria Math" panose="02040503050406030204" pitchFamily="18" charset="0"/>
              </a:rPr>
              <a:t> </a:t>
            </a:r>
            <a:r>
              <a:rPr lang="en-US" sz="1300" i="1" err="1">
                <a:latin typeface="Cambria Math" panose="02040503050406030204" pitchFamily="18" charset="0"/>
              </a:rPr>
              <a:t>thấp</a:t>
            </a:r>
            <a:r>
              <a:rPr lang="en-US" sz="1300" i="1">
                <a:latin typeface="Cambria Math" panose="02040503050406030204" pitchFamily="18" charset="0"/>
              </a:rPr>
              <a:t> </a:t>
            </a:r>
            <a:r>
              <a:rPr lang="en-US" sz="1300" i="1" err="1">
                <a:latin typeface="Cambria Math" panose="02040503050406030204" pitchFamily="18" charset="0"/>
              </a:rPr>
              <a:t>hơn</a:t>
            </a:r>
            <a:endParaRPr lang="en-US" sz="1300" i="1">
              <a:latin typeface="Cambria Math" panose="02040503050406030204" pitchFamily="18" charset="0"/>
            </a:endParaRPr>
          </a:p>
        </p:txBody>
      </p:sp>
      <p:sp>
        <p:nvSpPr>
          <p:cNvPr id="6" name="TextBox 5">
            <a:extLst>
              <a:ext uri="{FF2B5EF4-FFF2-40B4-BE49-F238E27FC236}">
                <a16:creationId xmlns:a16="http://schemas.microsoft.com/office/drawing/2014/main" id="{4C037B82-E48E-AE50-57E9-234236D9EF57}"/>
              </a:ext>
            </a:extLst>
          </p:cNvPr>
          <p:cNvSpPr txBox="1"/>
          <p:nvPr/>
        </p:nvSpPr>
        <p:spPr>
          <a:xfrm>
            <a:off x="8680076" y="4770355"/>
            <a:ext cx="372113" cy="307777"/>
          </a:xfrm>
          <a:prstGeom prst="rect">
            <a:avLst/>
          </a:prstGeom>
          <a:noFill/>
        </p:spPr>
        <p:txBody>
          <a:bodyPr wrap="square">
            <a:spAutoFit/>
          </a:bodyPr>
          <a:lstStyle/>
          <a:p>
            <a:r>
              <a:rPr lang="en-US" sz="1400">
                <a:solidFill>
                  <a:schemeClr val="dk2"/>
                </a:solidFill>
                <a:latin typeface="Quicksand"/>
                <a:sym typeface="Quicksand"/>
              </a:rPr>
              <a:t>14</a:t>
            </a:r>
            <a:endParaRPr lang="en-US"/>
          </a:p>
        </p:txBody>
      </p:sp>
    </p:spTree>
    <p:extLst>
      <p:ext uri="{BB962C8B-B14F-4D97-AF65-F5344CB8AC3E}">
        <p14:creationId xmlns:p14="http://schemas.microsoft.com/office/powerpoint/2010/main" val="404825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261027"/>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Backpropagation</a:t>
            </a:r>
            <a:endParaRPr sz="3200"/>
          </a:p>
        </p:txBody>
      </p:sp>
      <p:sp>
        <p:nvSpPr>
          <p:cNvPr id="2001" name="Google Shape;2001;p64"/>
          <p:cNvSpPr txBox="1">
            <a:spLocks noGrp="1"/>
          </p:cNvSpPr>
          <p:nvPr>
            <p:ph type="subTitle" idx="2"/>
          </p:nvPr>
        </p:nvSpPr>
        <p:spPr>
          <a:xfrm>
            <a:off x="922710" y="1152104"/>
            <a:ext cx="5184945" cy="863400"/>
          </a:xfrm>
          <a:prstGeom prst="rect">
            <a:avLst/>
          </a:prstGeom>
        </p:spPr>
        <p:txBody>
          <a:bodyPr spcFirstLastPara="1" wrap="square" lIns="0" tIns="0" rIns="0" bIns="0" anchor="t" anchorCtr="0">
            <a:noAutofit/>
          </a:bodyPr>
          <a:lstStyle/>
          <a:p>
            <a:pPr marL="0" lvl="0" indent="0" algn="just"/>
            <a:r>
              <a:rPr lang="en-US" sz="1300" err="1"/>
              <a:t>Để</a:t>
            </a:r>
            <a:r>
              <a:rPr lang="en-US" sz="1300"/>
              <a:t> </a:t>
            </a:r>
            <a:r>
              <a:rPr lang="en-US" sz="1300" err="1"/>
              <a:t>tính</a:t>
            </a:r>
            <a:r>
              <a:rPr lang="en-US" sz="1300"/>
              <a:t> </a:t>
            </a:r>
            <a:r>
              <a:rPr lang="en-US" sz="1300" err="1"/>
              <a:t>đạo</a:t>
            </a:r>
            <a:r>
              <a:rPr lang="en-US" sz="1300"/>
              <a:t> </a:t>
            </a:r>
            <a:r>
              <a:rPr lang="en-US" sz="1300" err="1"/>
              <a:t>hàm</a:t>
            </a:r>
            <a:r>
              <a:rPr lang="en-US" sz="1300"/>
              <a:t> </a:t>
            </a:r>
            <a:r>
              <a:rPr lang="en-US" sz="1300" err="1"/>
              <a:t>của</a:t>
            </a:r>
            <a:r>
              <a:rPr lang="en-US" sz="1300"/>
              <a:t> </a:t>
            </a:r>
            <a:r>
              <a:rPr lang="en-US" sz="1300" err="1"/>
              <a:t>hàm</a:t>
            </a:r>
            <a:r>
              <a:rPr lang="en-US" sz="1300"/>
              <a:t> </a:t>
            </a:r>
            <a:r>
              <a:rPr lang="en-US" sz="1300" err="1"/>
              <a:t>lỗi</a:t>
            </a:r>
            <a:r>
              <a:rPr lang="en-US" sz="1300"/>
              <a:t> – loss function </a:t>
            </a:r>
            <a:r>
              <a:rPr lang="en-US" sz="1300" err="1"/>
              <a:t>theo</a:t>
            </a:r>
            <a:r>
              <a:rPr lang="en-US" sz="1300"/>
              <a:t> W </a:t>
            </a:r>
            <a:r>
              <a:rPr lang="en-US" sz="1300" err="1"/>
              <a:t>của</a:t>
            </a:r>
            <a:r>
              <a:rPr lang="en-US" sz="1300"/>
              <a:t> </a:t>
            </a:r>
            <a:r>
              <a:rPr lang="en-US" sz="1300" err="1"/>
              <a:t>các</a:t>
            </a:r>
            <a:r>
              <a:rPr lang="en-US" sz="1300"/>
              <a:t> </a:t>
            </a:r>
            <a:r>
              <a:rPr lang="en-US" sz="1300" err="1"/>
              <a:t>lớp</a:t>
            </a:r>
            <a:r>
              <a:rPr lang="en-US" sz="1300"/>
              <a:t> </a:t>
            </a:r>
            <a:r>
              <a:rPr lang="en-US" sz="1300" err="1"/>
              <a:t>trong</a:t>
            </a:r>
            <a:r>
              <a:rPr lang="en-US" sz="1300"/>
              <a:t> neural network, ta </a:t>
            </a:r>
            <a:r>
              <a:rPr lang="en-US" sz="1300" err="1"/>
              <a:t>thực</a:t>
            </a:r>
            <a:r>
              <a:rPr lang="en-US" sz="1300"/>
              <a:t> </a:t>
            </a:r>
            <a:r>
              <a:rPr lang="en-US" sz="1300" err="1"/>
              <a:t>hiện</a:t>
            </a:r>
            <a:r>
              <a:rPr lang="en-US" sz="1300"/>
              <a:t> backpropagation</a:t>
            </a:r>
          </a:p>
        </p:txBody>
      </p:sp>
      <p:pic>
        <p:nvPicPr>
          <p:cNvPr id="3" name="Picture 2" descr="Diagram, schematic&#10;&#10;Description automatically generated">
            <a:extLst>
              <a:ext uri="{FF2B5EF4-FFF2-40B4-BE49-F238E27FC236}">
                <a16:creationId xmlns:a16="http://schemas.microsoft.com/office/drawing/2014/main" id="{B5A9BE76-5A78-2D5E-B716-D89A235740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1448" y="1642971"/>
            <a:ext cx="4589842" cy="2855267"/>
          </a:xfrm>
          <a:prstGeom prst="rect">
            <a:avLst/>
          </a:prstGeom>
          <a:noFill/>
          <a:ln>
            <a:noFill/>
          </a:ln>
        </p:spPr>
      </p:pic>
      <p:sp>
        <p:nvSpPr>
          <p:cNvPr id="4" name="Google Shape;2001;p64">
            <a:extLst>
              <a:ext uri="{FF2B5EF4-FFF2-40B4-BE49-F238E27FC236}">
                <a16:creationId xmlns:a16="http://schemas.microsoft.com/office/drawing/2014/main" id="{A53B58C6-ADA2-284E-CAD8-E7E3397AD7FF}"/>
              </a:ext>
            </a:extLst>
          </p:cNvPr>
          <p:cNvSpPr txBox="1">
            <a:spLocks/>
          </p:cNvSpPr>
          <p:nvPr/>
        </p:nvSpPr>
        <p:spPr>
          <a:xfrm>
            <a:off x="178791" y="2886493"/>
            <a:ext cx="3650166" cy="863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sz="1300" b="1" i="1" err="1"/>
              <a:t>Ví</a:t>
            </a:r>
            <a:r>
              <a:rPr lang="en-US" sz="1300" b="1" i="1"/>
              <a:t> </a:t>
            </a:r>
            <a:r>
              <a:rPr lang="en-US" sz="1300" b="1" i="1" err="1"/>
              <a:t>dụ</a:t>
            </a:r>
            <a:r>
              <a:rPr lang="en-US" sz="1300" b="1" i="1"/>
              <a:t> </a:t>
            </a:r>
            <a:r>
              <a:rPr lang="en-US" sz="1300" b="1" i="1" err="1"/>
              <a:t>với</a:t>
            </a:r>
            <a:r>
              <a:rPr lang="en-US" sz="1300" b="1" i="1"/>
              <a:t> </a:t>
            </a:r>
            <a:r>
              <a:rPr lang="en-US" sz="1300" b="1" i="1" err="1"/>
              <a:t>mô</a:t>
            </a:r>
            <a:r>
              <a:rPr lang="en-US" sz="1300" b="1" i="1"/>
              <a:t> </a:t>
            </a:r>
            <a:r>
              <a:rPr lang="en-US" sz="1300" b="1" i="1" err="1"/>
              <a:t>hình</a:t>
            </a:r>
            <a:r>
              <a:rPr lang="en-US" sz="1300" b="1" i="1"/>
              <a:t> </a:t>
            </a:r>
            <a:r>
              <a:rPr lang="en-US" sz="1300" b="1" i="1" err="1"/>
              <a:t>đơn</a:t>
            </a:r>
            <a:r>
              <a:rPr lang="en-US" sz="1300" b="1" i="1"/>
              <a:t> </a:t>
            </a:r>
            <a:r>
              <a:rPr lang="en-US" sz="1300" b="1" i="1" err="1"/>
              <a:t>giản</a:t>
            </a:r>
            <a:r>
              <a:rPr lang="en-US" sz="1300" b="1" i="1"/>
              <a:t>:</a:t>
            </a:r>
          </a:p>
        </p:txBody>
      </p:sp>
      <p:sp>
        <p:nvSpPr>
          <p:cNvPr id="2" name="TextBox 1">
            <a:extLst>
              <a:ext uri="{FF2B5EF4-FFF2-40B4-BE49-F238E27FC236}">
                <a16:creationId xmlns:a16="http://schemas.microsoft.com/office/drawing/2014/main" id="{AF572FFF-967A-B491-CD81-857CCDBAD70F}"/>
              </a:ext>
            </a:extLst>
          </p:cNvPr>
          <p:cNvSpPr txBox="1"/>
          <p:nvPr/>
        </p:nvSpPr>
        <p:spPr>
          <a:xfrm>
            <a:off x="8747917" y="4770960"/>
            <a:ext cx="372113" cy="307777"/>
          </a:xfrm>
          <a:prstGeom prst="rect">
            <a:avLst/>
          </a:prstGeom>
          <a:noFill/>
        </p:spPr>
        <p:txBody>
          <a:bodyPr wrap="square">
            <a:spAutoFit/>
          </a:bodyPr>
          <a:lstStyle/>
          <a:p>
            <a:r>
              <a:rPr lang="en-US" sz="1400">
                <a:solidFill>
                  <a:schemeClr val="dk2"/>
                </a:solidFill>
                <a:latin typeface="Quicksand"/>
                <a:sym typeface="Quicksand"/>
              </a:rPr>
              <a:t>15</a:t>
            </a:r>
            <a:endParaRPr lang="en-US"/>
          </a:p>
        </p:txBody>
      </p:sp>
    </p:spTree>
    <p:extLst>
      <p:ext uri="{BB962C8B-B14F-4D97-AF65-F5344CB8AC3E}">
        <p14:creationId xmlns:p14="http://schemas.microsoft.com/office/powerpoint/2010/main" val="239570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619A5B73-9C05-F290-C24D-45CC5600F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5761" y="861532"/>
            <a:ext cx="4278239" cy="2661424"/>
          </a:xfrm>
          <a:prstGeom prst="rect">
            <a:avLst/>
          </a:prstGeom>
          <a:noFill/>
          <a:ln>
            <a:noFill/>
          </a:ln>
        </p:spPr>
      </p:pic>
      <p:sp>
        <p:nvSpPr>
          <p:cNvPr id="3" name="Google Shape;2001;p64">
            <a:extLst>
              <a:ext uri="{FF2B5EF4-FFF2-40B4-BE49-F238E27FC236}">
                <a16:creationId xmlns:a16="http://schemas.microsoft.com/office/drawing/2014/main" id="{D801B9B0-60D5-7D84-3EFD-03535E369E95}"/>
              </a:ext>
            </a:extLst>
          </p:cNvPr>
          <p:cNvSpPr txBox="1">
            <a:spLocks/>
          </p:cNvSpPr>
          <p:nvPr/>
        </p:nvSpPr>
        <p:spPr>
          <a:xfrm>
            <a:off x="814411" y="1316495"/>
            <a:ext cx="2828322" cy="59182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i="1" err="1">
                <a:latin typeface="Quicksand" panose="020B0604020202020204" charset="0"/>
              </a:rPr>
              <a:t>Trọng</a:t>
            </a:r>
            <a:r>
              <a:rPr lang="en-US" sz="1300" i="1">
                <a:latin typeface="Quicksand" panose="020B0604020202020204" charset="0"/>
              </a:rPr>
              <a:t> </a:t>
            </a:r>
            <a:r>
              <a:rPr lang="en-US" sz="1300" i="1" err="1">
                <a:latin typeface="Quicksand" panose="020B0604020202020204" charset="0"/>
              </a:rPr>
              <a:t>số</a:t>
            </a:r>
            <a:r>
              <a:rPr lang="en-US" sz="1300" i="1">
                <a:latin typeface="Quicksand" panose="020B0604020202020204" charset="0"/>
              </a:rPr>
              <a:t> random:</a:t>
            </a:r>
          </a:p>
        </p:txBody>
      </p:sp>
      <p:pic>
        <p:nvPicPr>
          <p:cNvPr id="6" name="Picture 5">
            <a:extLst>
              <a:ext uri="{FF2B5EF4-FFF2-40B4-BE49-F238E27FC236}">
                <a16:creationId xmlns:a16="http://schemas.microsoft.com/office/drawing/2014/main" id="{34053BC4-09C6-298C-0121-BED6A0409F96}"/>
              </a:ext>
            </a:extLst>
          </p:cNvPr>
          <p:cNvPicPr>
            <a:picLocks noChangeAspect="1"/>
          </p:cNvPicPr>
          <p:nvPr/>
        </p:nvPicPr>
        <p:blipFill>
          <a:blip r:embed="rId4"/>
          <a:stretch>
            <a:fillRect/>
          </a:stretch>
        </p:blipFill>
        <p:spPr>
          <a:xfrm>
            <a:off x="586640" y="1846611"/>
            <a:ext cx="2781688" cy="1057423"/>
          </a:xfrm>
          <a:prstGeom prst="rect">
            <a:avLst/>
          </a:prstGeom>
        </p:spPr>
      </p:pic>
      <p:sp>
        <p:nvSpPr>
          <p:cNvPr id="7" name="Google Shape;2001;p64">
            <a:extLst>
              <a:ext uri="{FF2B5EF4-FFF2-40B4-BE49-F238E27FC236}">
                <a16:creationId xmlns:a16="http://schemas.microsoft.com/office/drawing/2014/main" id="{D9D2A47B-BCBC-180C-E22F-A5B831781669}"/>
              </a:ext>
            </a:extLst>
          </p:cNvPr>
          <p:cNvSpPr txBox="1">
            <a:spLocks/>
          </p:cNvSpPr>
          <p:nvPr/>
        </p:nvSpPr>
        <p:spPr>
          <a:xfrm>
            <a:off x="725200" y="3168735"/>
            <a:ext cx="3393316" cy="76151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err="1">
                <a:latin typeface="Quicksand" panose="020B0604020202020204" charset="0"/>
              </a:rPr>
              <a:t>Đầu</a:t>
            </a:r>
            <a:r>
              <a:rPr lang="en-US" sz="1300">
                <a:latin typeface="Quicksand" panose="020B0604020202020204" charset="0"/>
              </a:rPr>
              <a:t> </a:t>
            </a:r>
            <a:r>
              <a:rPr lang="en-US" sz="1300" err="1">
                <a:latin typeface="Quicksand" panose="020B0604020202020204" charset="0"/>
              </a:rPr>
              <a:t>tiên</a:t>
            </a:r>
            <a:r>
              <a:rPr lang="en-US" sz="1300">
                <a:latin typeface="Quicksand" panose="020B0604020202020204" charset="0"/>
              </a:rPr>
              <a:t>, </a:t>
            </a:r>
            <a:r>
              <a:rPr lang="en-US" sz="1300" err="1">
                <a:latin typeface="Quicksand" panose="020B0604020202020204" charset="0"/>
              </a:rPr>
              <a:t>dùng</a:t>
            </a:r>
            <a:r>
              <a:rPr lang="en-US" sz="1300">
                <a:latin typeface="Quicksand" panose="020B0604020202020204" charset="0"/>
              </a:rPr>
              <a:t> feedforward </a:t>
            </a:r>
            <a:r>
              <a:rPr lang="en-US" sz="1300" err="1">
                <a:latin typeface="Quicksand" panose="020B0604020202020204" charset="0"/>
              </a:rPr>
              <a:t>để</a:t>
            </a:r>
            <a:r>
              <a:rPr lang="en-US" sz="1300">
                <a:latin typeface="Quicksand" panose="020B0604020202020204" charset="0"/>
              </a:rPr>
              <a:t> </a:t>
            </a:r>
            <a:r>
              <a:rPr lang="en-US" sz="1300" err="1">
                <a:latin typeface="Quicksand" panose="020B0604020202020204" charset="0"/>
              </a:rPr>
              <a:t>tính</a:t>
            </a:r>
            <a:r>
              <a:rPr lang="en-US" sz="1300">
                <a:latin typeface="Quicksand" panose="020B0604020202020204" charset="0"/>
              </a:rPr>
              <a:t> </a:t>
            </a:r>
            <a:r>
              <a:rPr lang="en-US" sz="1300" err="1">
                <a:latin typeface="Quicksand" panose="020B0604020202020204" charset="0"/>
              </a:rPr>
              <a:t>các</a:t>
            </a:r>
            <a:r>
              <a:rPr lang="en-US" sz="1300">
                <a:latin typeface="Quicksand" panose="020B0604020202020204" charset="0"/>
              </a:rPr>
              <a:t> </a:t>
            </a:r>
            <a:r>
              <a:rPr lang="en-US" sz="1300" err="1">
                <a:latin typeface="Quicksand" panose="020B0604020202020204" charset="0"/>
              </a:rPr>
              <a:t>giá</a:t>
            </a:r>
            <a:r>
              <a:rPr lang="en-US" sz="1300">
                <a:latin typeface="Quicksand" panose="020B0604020202020204" charset="0"/>
              </a:rPr>
              <a:t> </a:t>
            </a:r>
            <a:r>
              <a:rPr lang="en-US" sz="1300" err="1">
                <a:latin typeface="Quicksand" panose="020B0604020202020204" charset="0"/>
              </a:rPr>
              <a:t>trị</a:t>
            </a:r>
            <a:r>
              <a:rPr lang="en-US" sz="1300">
                <a:latin typeface="Quicksand" panose="020B0604020202020204" charset="0"/>
              </a:rPr>
              <a:t> z </a:t>
            </a:r>
            <a:r>
              <a:rPr lang="en-US" sz="1300" err="1">
                <a:latin typeface="Quicksand" panose="020B0604020202020204" charset="0"/>
              </a:rPr>
              <a:t>và</a:t>
            </a:r>
            <a:r>
              <a:rPr lang="en-US" sz="1300">
                <a:latin typeface="Quicksand" panose="020B0604020202020204" charset="0"/>
              </a:rPr>
              <a:t> a </a:t>
            </a:r>
            <a:r>
              <a:rPr lang="en-US" sz="1300" err="1">
                <a:latin typeface="Quicksand" panose="020B0604020202020204" charset="0"/>
              </a:rPr>
              <a:t>cho</a:t>
            </a:r>
            <a:r>
              <a:rPr lang="en-US" sz="1300">
                <a:latin typeface="Quicksand" panose="020B0604020202020204" charset="0"/>
              </a:rPr>
              <a:t> </a:t>
            </a:r>
            <a:r>
              <a:rPr lang="en-US" sz="1300" err="1">
                <a:latin typeface="Quicksand" panose="020B0604020202020204" charset="0"/>
              </a:rPr>
              <a:t>từng</a:t>
            </a:r>
            <a:r>
              <a:rPr lang="en-US" sz="1300">
                <a:latin typeface="Quicksand" panose="020B0604020202020204" charset="0"/>
              </a:rPr>
              <a:t> </a:t>
            </a:r>
            <a:r>
              <a:rPr lang="en-US" sz="1300" err="1">
                <a:latin typeface="Quicksand" panose="020B0604020202020204" charset="0"/>
              </a:rPr>
              <a:t>lớp</a:t>
            </a:r>
            <a:r>
              <a:rPr lang="en-US" sz="1300">
                <a:latin typeface="Quicksand" panose="020B0604020202020204" charset="0"/>
              </a:rPr>
              <a:t>.</a:t>
            </a:r>
          </a:p>
        </p:txBody>
      </p:sp>
      <p:pic>
        <p:nvPicPr>
          <p:cNvPr id="15" name="Picture 14">
            <a:extLst>
              <a:ext uri="{FF2B5EF4-FFF2-40B4-BE49-F238E27FC236}">
                <a16:creationId xmlns:a16="http://schemas.microsoft.com/office/drawing/2014/main" id="{FAB41F84-29EB-5374-8733-3C4B2CB83393}"/>
              </a:ext>
            </a:extLst>
          </p:cNvPr>
          <p:cNvPicPr>
            <a:picLocks noChangeAspect="1"/>
          </p:cNvPicPr>
          <p:nvPr/>
        </p:nvPicPr>
        <p:blipFill>
          <a:blip r:embed="rId5"/>
          <a:stretch>
            <a:fillRect/>
          </a:stretch>
        </p:blipFill>
        <p:spPr>
          <a:xfrm>
            <a:off x="2020275" y="3901200"/>
            <a:ext cx="5093048" cy="644491"/>
          </a:xfrm>
          <a:prstGeom prst="rect">
            <a:avLst/>
          </a:prstGeom>
        </p:spPr>
      </p:pic>
      <p:sp>
        <p:nvSpPr>
          <p:cNvPr id="16" name="Google Shape;1994;p64">
            <a:extLst>
              <a:ext uri="{FF2B5EF4-FFF2-40B4-BE49-F238E27FC236}">
                <a16:creationId xmlns:a16="http://schemas.microsoft.com/office/drawing/2014/main" id="{7CA2BBCE-2D9F-65B7-F01B-6ADF8903D4A5}"/>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995;p64">
            <a:extLst>
              <a:ext uri="{FF2B5EF4-FFF2-40B4-BE49-F238E27FC236}">
                <a16:creationId xmlns:a16="http://schemas.microsoft.com/office/drawing/2014/main" id="{ABBE9C1D-BDFA-1D6A-1CAA-8E6893C964E6}"/>
              </a:ext>
            </a:extLst>
          </p:cNvPr>
          <p:cNvGrpSpPr/>
          <p:nvPr/>
        </p:nvGrpSpPr>
        <p:grpSpPr>
          <a:xfrm>
            <a:off x="7631947" y="261027"/>
            <a:ext cx="636814" cy="120078"/>
            <a:chOff x="8209059" y="198000"/>
            <a:chExt cx="636814" cy="120078"/>
          </a:xfrm>
        </p:grpSpPr>
        <p:sp>
          <p:nvSpPr>
            <p:cNvPr id="18" name="Google Shape;1996;p64">
              <a:extLst>
                <a:ext uri="{FF2B5EF4-FFF2-40B4-BE49-F238E27FC236}">
                  <a16:creationId xmlns:a16="http://schemas.microsoft.com/office/drawing/2014/main" id="{F403FC5C-9A3D-72AF-EB4D-F216580DB04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7;p64">
              <a:extLst>
                <a:ext uri="{FF2B5EF4-FFF2-40B4-BE49-F238E27FC236}">
                  <a16:creationId xmlns:a16="http://schemas.microsoft.com/office/drawing/2014/main" id="{75528501-715D-45F2-30CB-D82F24C334F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8;p64">
              <a:extLst>
                <a:ext uri="{FF2B5EF4-FFF2-40B4-BE49-F238E27FC236}">
                  <a16:creationId xmlns:a16="http://schemas.microsoft.com/office/drawing/2014/main" id="{01F80A1D-17B5-D590-7CD6-0F7EDBCBCCB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999;p64">
            <a:extLst>
              <a:ext uri="{FF2B5EF4-FFF2-40B4-BE49-F238E27FC236}">
                <a16:creationId xmlns:a16="http://schemas.microsoft.com/office/drawing/2014/main" id="{EF738886-FD52-1A58-6BF9-869DD9E9ABFC}"/>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Backpropagation</a:t>
            </a:r>
            <a:endParaRPr sz="3200"/>
          </a:p>
        </p:txBody>
      </p:sp>
      <p:sp>
        <p:nvSpPr>
          <p:cNvPr id="4" name="TextBox 3">
            <a:extLst>
              <a:ext uri="{FF2B5EF4-FFF2-40B4-BE49-F238E27FC236}">
                <a16:creationId xmlns:a16="http://schemas.microsoft.com/office/drawing/2014/main" id="{C041B684-968D-9A26-09B7-CB6D3F9556E2}"/>
              </a:ext>
            </a:extLst>
          </p:cNvPr>
          <p:cNvSpPr txBox="1"/>
          <p:nvPr/>
        </p:nvSpPr>
        <p:spPr>
          <a:xfrm>
            <a:off x="8680076" y="4763480"/>
            <a:ext cx="372113" cy="307777"/>
          </a:xfrm>
          <a:prstGeom prst="rect">
            <a:avLst/>
          </a:prstGeom>
          <a:noFill/>
        </p:spPr>
        <p:txBody>
          <a:bodyPr wrap="square">
            <a:spAutoFit/>
          </a:bodyPr>
          <a:lstStyle/>
          <a:p>
            <a:r>
              <a:rPr lang="en-US" sz="1400">
                <a:solidFill>
                  <a:schemeClr val="dk2"/>
                </a:solidFill>
                <a:latin typeface="Quicksand"/>
                <a:sym typeface="Quicksand"/>
              </a:rPr>
              <a:t>16</a:t>
            </a:r>
            <a:endParaRPr lang="en-US"/>
          </a:p>
        </p:txBody>
      </p:sp>
    </p:spTree>
    <p:extLst>
      <p:ext uri="{BB962C8B-B14F-4D97-AF65-F5344CB8AC3E}">
        <p14:creationId xmlns:p14="http://schemas.microsoft.com/office/powerpoint/2010/main" val="163399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619A5B73-9C05-F290-C24D-45CC5600F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5761" y="892098"/>
            <a:ext cx="4278239" cy="2661424"/>
          </a:xfrm>
          <a:prstGeom prst="rect">
            <a:avLst/>
          </a:prstGeom>
          <a:noFill/>
          <a:ln>
            <a:noFill/>
          </a:ln>
        </p:spPr>
      </p:pic>
      <p:sp>
        <p:nvSpPr>
          <p:cNvPr id="10" name="Google Shape;2001;p64">
            <a:extLst>
              <a:ext uri="{FF2B5EF4-FFF2-40B4-BE49-F238E27FC236}">
                <a16:creationId xmlns:a16="http://schemas.microsoft.com/office/drawing/2014/main" id="{6BDB0634-065F-699A-1A64-E72A7624D59F}"/>
              </a:ext>
            </a:extLst>
          </p:cNvPr>
          <p:cNvSpPr txBox="1">
            <a:spLocks/>
          </p:cNvSpPr>
          <p:nvPr/>
        </p:nvSpPr>
        <p:spPr>
          <a:xfrm>
            <a:off x="714799" y="1084946"/>
            <a:ext cx="3393316" cy="124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300">
                <a:latin typeface="Quicksand" panose="020B0604020202020204" charset="0"/>
              </a:rPr>
              <a:t>Gradient </a:t>
            </a:r>
            <a:r>
              <a:rPr lang="en-US" sz="1300" err="1">
                <a:latin typeface="Quicksand" panose="020B0604020202020204" charset="0"/>
              </a:rPr>
              <a:t>cần</a:t>
            </a:r>
            <a:r>
              <a:rPr lang="en-US" sz="1300">
                <a:latin typeface="Quicksand" panose="020B0604020202020204" charset="0"/>
              </a:rPr>
              <a:t> </a:t>
            </a:r>
            <a:r>
              <a:rPr lang="en-US" sz="1300" err="1">
                <a:latin typeface="Quicksand" panose="020B0604020202020204" charset="0"/>
              </a:rPr>
              <a:t>tính</a:t>
            </a:r>
            <a:r>
              <a:rPr lang="en-US" sz="1300">
                <a:latin typeface="Quicksand" panose="020B0604020202020204" charset="0"/>
              </a:rPr>
              <a:t> </a:t>
            </a:r>
            <a:r>
              <a:rPr lang="en-US" sz="1300" err="1">
                <a:latin typeface="Quicksand" panose="020B0604020202020204" charset="0"/>
              </a:rPr>
              <a:t>là</a:t>
            </a:r>
            <a:r>
              <a:rPr lang="en-US" sz="1300">
                <a:latin typeface="Quicksand" panose="020B0604020202020204" charset="0"/>
              </a:rPr>
              <a:t> gradient </a:t>
            </a:r>
            <a:r>
              <a:rPr lang="en-US" sz="1300" err="1">
                <a:latin typeface="Quicksand" panose="020B0604020202020204" charset="0"/>
              </a:rPr>
              <a:t>của</a:t>
            </a:r>
            <a:r>
              <a:rPr lang="en-US" sz="1300">
                <a:latin typeface="Quicksand" panose="020B0604020202020204" charset="0"/>
              </a:rPr>
              <a:t> </a:t>
            </a:r>
            <a:r>
              <a:rPr lang="en-US" sz="1300" err="1">
                <a:latin typeface="Quicksand" panose="020B0604020202020204" charset="0"/>
              </a:rPr>
              <a:t>các</a:t>
            </a:r>
            <a:r>
              <a:rPr lang="en-US" sz="1300">
                <a:latin typeface="Quicksand" panose="020B0604020202020204" charset="0"/>
              </a:rPr>
              <a:t> </a:t>
            </a:r>
            <a:r>
              <a:rPr lang="en-US" sz="1300" err="1">
                <a:latin typeface="Quicksand" panose="020B0604020202020204" charset="0"/>
              </a:rPr>
              <a:t>hệ</a:t>
            </a:r>
            <a:r>
              <a:rPr lang="en-US" sz="1300">
                <a:latin typeface="Quicksand" panose="020B0604020202020204" charset="0"/>
              </a:rPr>
              <a:t> </a:t>
            </a:r>
            <a:r>
              <a:rPr lang="en-US" sz="1300" err="1">
                <a:latin typeface="Quicksand" panose="020B0604020202020204" charset="0"/>
              </a:rPr>
              <a:t>số</a:t>
            </a:r>
            <a:r>
              <a:rPr lang="en-US" sz="1300">
                <a:latin typeface="Quicksand" panose="020B0604020202020204" charset="0"/>
              </a:rPr>
              <a:t> </a:t>
            </a:r>
            <a:r>
              <a:rPr lang="en-US" sz="1300" err="1">
                <a:latin typeface="Quicksand" panose="020B0604020202020204" charset="0"/>
              </a:rPr>
              <a:t>trên</a:t>
            </a:r>
            <a:r>
              <a:rPr lang="en-US" sz="1300">
                <a:latin typeface="Quicksand" panose="020B0604020202020204" charset="0"/>
              </a:rPr>
              <a:t> </a:t>
            </a:r>
            <a:r>
              <a:rPr lang="en-US" sz="1300" err="1">
                <a:latin typeface="Quicksand" panose="020B0604020202020204" charset="0"/>
              </a:rPr>
              <a:t>đối</a:t>
            </a:r>
            <a:r>
              <a:rPr lang="en-US" sz="1300">
                <a:latin typeface="Quicksand" panose="020B0604020202020204" charset="0"/>
              </a:rPr>
              <a:t> </a:t>
            </a:r>
            <a:r>
              <a:rPr lang="en-US" sz="1300" err="1">
                <a:latin typeface="Quicksand" panose="020B0604020202020204" charset="0"/>
              </a:rPr>
              <a:t>với</a:t>
            </a:r>
            <a:r>
              <a:rPr lang="en-US" sz="1300">
                <a:latin typeface="Quicksand" panose="020B0604020202020204" charset="0"/>
              </a:rPr>
              <a:t> </a:t>
            </a:r>
            <a:r>
              <a:rPr lang="en-US" sz="1300" err="1">
                <a:latin typeface="Quicksand" panose="020B0604020202020204" charset="0"/>
              </a:rPr>
              <a:t>hàm</a:t>
            </a:r>
            <a:r>
              <a:rPr lang="en-US" sz="1300">
                <a:latin typeface="Quicksand" panose="020B0604020202020204" charset="0"/>
              </a:rPr>
              <a:t> loss -&gt; </a:t>
            </a:r>
            <a:r>
              <a:rPr lang="en-US" sz="1300" err="1">
                <a:latin typeface="Quicksand" panose="020B0604020202020204" charset="0"/>
              </a:rPr>
              <a:t>sử</a:t>
            </a:r>
            <a:r>
              <a:rPr lang="en-US" sz="1300">
                <a:latin typeface="Quicksand" panose="020B0604020202020204" charset="0"/>
              </a:rPr>
              <a:t> </a:t>
            </a:r>
            <a:r>
              <a:rPr lang="en-US" sz="1300" err="1">
                <a:latin typeface="Quicksand" panose="020B0604020202020204" charset="0"/>
              </a:rPr>
              <a:t>dụng</a:t>
            </a:r>
            <a:r>
              <a:rPr lang="en-US" sz="1300">
                <a:latin typeface="Quicksand" panose="020B0604020202020204" charset="0"/>
              </a:rPr>
              <a:t> chain rule.</a:t>
            </a:r>
          </a:p>
          <a:p>
            <a:pPr marR="0" algn="l" rtl="0">
              <a:spcBef>
                <a:spcPts val="0"/>
              </a:spcBef>
              <a:spcAft>
                <a:spcPts val="0"/>
              </a:spcAft>
            </a:pPr>
            <a:r>
              <a:rPr lang="en-US" sz="1300">
                <a:latin typeface="Quicksand" panose="020B0604020202020204" charset="0"/>
              </a:rPr>
              <a:t>Ta </a:t>
            </a:r>
            <a:r>
              <a:rPr lang="en-US" sz="1300" err="1">
                <a:latin typeface="Quicksand" panose="020B0604020202020204" charset="0"/>
              </a:rPr>
              <a:t>đi</a:t>
            </a:r>
            <a:r>
              <a:rPr lang="en-US" sz="1300">
                <a:latin typeface="Quicksand" panose="020B0604020202020204" charset="0"/>
              </a:rPr>
              <a:t> </a:t>
            </a:r>
            <a:r>
              <a:rPr lang="en-US" sz="1300" err="1">
                <a:latin typeface="Quicksand" panose="020B0604020202020204" charset="0"/>
              </a:rPr>
              <a:t>từ</a:t>
            </a:r>
            <a:r>
              <a:rPr lang="en-US" sz="1300">
                <a:latin typeface="Quicksand" panose="020B0604020202020204" charset="0"/>
              </a:rPr>
              <a:t> </a:t>
            </a:r>
            <a:r>
              <a:rPr lang="en-US" sz="1300" err="1">
                <a:latin typeface="Quicksand" panose="020B0604020202020204" charset="0"/>
              </a:rPr>
              <a:t>lớp</a:t>
            </a:r>
            <a:r>
              <a:rPr lang="en-US" sz="1300">
                <a:latin typeface="Quicksand" panose="020B0604020202020204" charset="0"/>
              </a:rPr>
              <a:t> output </a:t>
            </a:r>
            <a:r>
              <a:rPr lang="en-US" sz="1300" err="1">
                <a:latin typeface="Quicksand" panose="020B0604020202020204" charset="0"/>
              </a:rPr>
              <a:t>về</a:t>
            </a:r>
            <a:r>
              <a:rPr lang="en-US" sz="1300">
                <a:latin typeface="Quicksand" panose="020B0604020202020204" charset="0"/>
              </a:rPr>
              <a:t> input:</a:t>
            </a:r>
          </a:p>
          <a:p>
            <a:pPr marR="0" algn="l" rtl="0">
              <a:spcBef>
                <a:spcPts val="0"/>
              </a:spcBef>
              <a:spcAft>
                <a:spcPts val="0"/>
              </a:spcAft>
            </a:pPr>
            <a:endParaRPr lang="en-US" sz="1300">
              <a:latin typeface="Quicksand" panose="020B0604020202020204" charset="0"/>
            </a:endParaRPr>
          </a:p>
          <a:p>
            <a:pPr marL="285750" marR="0" indent="-285750" algn="l" rtl="0">
              <a:spcBef>
                <a:spcPts val="0"/>
              </a:spcBef>
              <a:spcAft>
                <a:spcPts val="0"/>
              </a:spcAft>
              <a:buFont typeface="Arial" panose="020B0604020202020204" pitchFamily="34" charset="0"/>
              <a:buChar char="•"/>
            </a:pPr>
            <a:r>
              <a:rPr lang="en-US" sz="1300" i="1">
                <a:solidFill>
                  <a:srgbClr val="FF0000"/>
                </a:solidFill>
                <a:latin typeface="Quicksand" panose="020B0604020202020204" charset="0"/>
              </a:rPr>
              <a:t>Ở </a:t>
            </a:r>
            <a:r>
              <a:rPr lang="en-US" sz="1300" i="1" err="1">
                <a:solidFill>
                  <a:srgbClr val="FF0000"/>
                </a:solidFill>
                <a:latin typeface="Quicksand" panose="020B0604020202020204" charset="0"/>
              </a:rPr>
              <a:t>lớp</a:t>
            </a:r>
            <a:r>
              <a:rPr lang="en-US" sz="1300" i="1">
                <a:solidFill>
                  <a:srgbClr val="FF0000"/>
                </a:solidFill>
                <a:latin typeface="Quicksand" panose="020B0604020202020204" charset="0"/>
              </a:rPr>
              <a:t> </a:t>
            </a:r>
            <a:r>
              <a:rPr lang="en-US" sz="1300" i="1" err="1">
                <a:solidFill>
                  <a:srgbClr val="FF0000"/>
                </a:solidFill>
                <a:latin typeface="Quicksand" panose="020B0604020202020204" charset="0"/>
              </a:rPr>
              <a:t>thứ</a:t>
            </a:r>
            <a:r>
              <a:rPr lang="en-US" sz="1300" i="1">
                <a:solidFill>
                  <a:srgbClr val="FF0000"/>
                </a:solidFill>
                <a:latin typeface="Quicksand" panose="020B0604020202020204" charset="0"/>
              </a:rPr>
              <a:t> 2:</a:t>
            </a:r>
          </a:p>
        </p:txBody>
      </p:sp>
      <p:sp>
        <p:nvSpPr>
          <p:cNvPr id="4" name="Google Shape;1994;p64">
            <a:extLst>
              <a:ext uri="{FF2B5EF4-FFF2-40B4-BE49-F238E27FC236}">
                <a16:creationId xmlns:a16="http://schemas.microsoft.com/office/drawing/2014/main" id="{F1AA9B71-9209-A5E2-AE3A-186CCCB01EB4}"/>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995;p64">
            <a:extLst>
              <a:ext uri="{FF2B5EF4-FFF2-40B4-BE49-F238E27FC236}">
                <a16:creationId xmlns:a16="http://schemas.microsoft.com/office/drawing/2014/main" id="{68711CBA-3A39-5FF0-528A-E01C4F9FBC54}"/>
              </a:ext>
            </a:extLst>
          </p:cNvPr>
          <p:cNvGrpSpPr/>
          <p:nvPr/>
        </p:nvGrpSpPr>
        <p:grpSpPr>
          <a:xfrm>
            <a:off x="7631947" y="261027"/>
            <a:ext cx="636814" cy="120078"/>
            <a:chOff x="8209059" y="198000"/>
            <a:chExt cx="636814" cy="120078"/>
          </a:xfrm>
        </p:grpSpPr>
        <p:sp>
          <p:nvSpPr>
            <p:cNvPr id="8" name="Google Shape;1996;p64">
              <a:extLst>
                <a:ext uri="{FF2B5EF4-FFF2-40B4-BE49-F238E27FC236}">
                  <a16:creationId xmlns:a16="http://schemas.microsoft.com/office/drawing/2014/main" id="{A0454E84-134F-4306-5F3A-87D304ED6186}"/>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7;p64">
              <a:extLst>
                <a:ext uri="{FF2B5EF4-FFF2-40B4-BE49-F238E27FC236}">
                  <a16:creationId xmlns:a16="http://schemas.microsoft.com/office/drawing/2014/main" id="{8CAF6CB2-ACD0-0962-18DF-F3CB65924DD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8;p64">
              <a:extLst>
                <a:ext uri="{FF2B5EF4-FFF2-40B4-BE49-F238E27FC236}">
                  <a16:creationId xmlns:a16="http://schemas.microsoft.com/office/drawing/2014/main" id="{51E14058-CD9D-AD27-3600-58D7119ABD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999;p64">
            <a:extLst>
              <a:ext uri="{FF2B5EF4-FFF2-40B4-BE49-F238E27FC236}">
                <a16:creationId xmlns:a16="http://schemas.microsoft.com/office/drawing/2014/main" id="{F50B0AC7-4EC0-A3AA-F521-9987C717ADF3}"/>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Backpropagation</a:t>
            </a:r>
            <a:endParaRPr sz="3200"/>
          </a:p>
        </p:txBody>
      </p:sp>
      <p:pic>
        <p:nvPicPr>
          <p:cNvPr id="14" name="Picture 13">
            <a:extLst>
              <a:ext uri="{FF2B5EF4-FFF2-40B4-BE49-F238E27FC236}">
                <a16:creationId xmlns:a16="http://schemas.microsoft.com/office/drawing/2014/main" id="{EE7ADAC1-AD31-A317-09C0-DAD3B62C61EF}"/>
              </a:ext>
            </a:extLst>
          </p:cNvPr>
          <p:cNvPicPr>
            <a:picLocks noChangeAspect="1"/>
          </p:cNvPicPr>
          <p:nvPr/>
        </p:nvPicPr>
        <p:blipFill>
          <a:blip r:embed="rId4"/>
          <a:stretch>
            <a:fillRect/>
          </a:stretch>
        </p:blipFill>
        <p:spPr>
          <a:xfrm>
            <a:off x="667899" y="2325946"/>
            <a:ext cx="3819039" cy="768395"/>
          </a:xfrm>
          <a:prstGeom prst="rect">
            <a:avLst/>
          </a:prstGeom>
        </p:spPr>
      </p:pic>
      <p:pic>
        <p:nvPicPr>
          <p:cNvPr id="16" name="Picture 15">
            <a:extLst>
              <a:ext uri="{FF2B5EF4-FFF2-40B4-BE49-F238E27FC236}">
                <a16:creationId xmlns:a16="http://schemas.microsoft.com/office/drawing/2014/main" id="{07B3D479-3659-957E-F659-635FD8816695}"/>
              </a:ext>
            </a:extLst>
          </p:cNvPr>
          <p:cNvPicPr>
            <a:picLocks noChangeAspect="1"/>
          </p:cNvPicPr>
          <p:nvPr/>
        </p:nvPicPr>
        <p:blipFill>
          <a:blip r:embed="rId5"/>
          <a:stretch>
            <a:fillRect/>
          </a:stretch>
        </p:blipFill>
        <p:spPr>
          <a:xfrm>
            <a:off x="714799" y="3699255"/>
            <a:ext cx="3169868" cy="691608"/>
          </a:xfrm>
          <a:prstGeom prst="rect">
            <a:avLst/>
          </a:prstGeom>
        </p:spPr>
      </p:pic>
      <p:sp>
        <p:nvSpPr>
          <p:cNvPr id="17" name="Google Shape;2001;p64">
            <a:extLst>
              <a:ext uri="{FF2B5EF4-FFF2-40B4-BE49-F238E27FC236}">
                <a16:creationId xmlns:a16="http://schemas.microsoft.com/office/drawing/2014/main" id="{6D73D997-ED73-6A54-1A52-D926649F57B9}"/>
              </a:ext>
            </a:extLst>
          </p:cNvPr>
          <p:cNvSpPr txBox="1">
            <a:spLocks/>
          </p:cNvSpPr>
          <p:nvPr/>
        </p:nvSpPr>
        <p:spPr>
          <a:xfrm>
            <a:off x="714799" y="3271416"/>
            <a:ext cx="3393316" cy="51418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300" err="1">
                <a:latin typeface="Quicksand" panose="020B0604020202020204" charset="0"/>
              </a:rPr>
              <a:t>Tương</a:t>
            </a:r>
            <a:r>
              <a:rPr lang="en-US" sz="1300">
                <a:latin typeface="Quicksand" panose="020B0604020202020204" charset="0"/>
              </a:rPr>
              <a:t> </a:t>
            </a:r>
            <a:r>
              <a:rPr lang="en-US" sz="1300" err="1">
                <a:latin typeface="Quicksand" panose="020B0604020202020204" charset="0"/>
              </a:rPr>
              <a:t>tự</a:t>
            </a:r>
            <a:r>
              <a:rPr lang="en-US" sz="1300">
                <a:latin typeface="Quicksand" panose="020B0604020202020204" charset="0"/>
              </a:rPr>
              <a:t>, ta </a:t>
            </a:r>
            <a:r>
              <a:rPr lang="en-US" sz="1300" err="1">
                <a:latin typeface="Quicksand" panose="020B0604020202020204" charset="0"/>
              </a:rPr>
              <a:t>tính</a:t>
            </a:r>
            <a:r>
              <a:rPr lang="en-US" sz="1300">
                <a:latin typeface="Quicksand" panose="020B0604020202020204" charset="0"/>
              </a:rPr>
              <a:t> </a:t>
            </a:r>
            <a:r>
              <a:rPr lang="en-US" sz="1300" err="1">
                <a:latin typeface="Quicksand" panose="020B0604020202020204" charset="0"/>
              </a:rPr>
              <a:t>cho</a:t>
            </a:r>
            <a:r>
              <a:rPr lang="en-US" sz="1300">
                <a:latin typeface="Quicksand" panose="020B0604020202020204" charset="0"/>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00A243-3420-6884-80F9-9E4A9EC35784}"/>
                  </a:ext>
                </a:extLst>
              </p:cNvPr>
              <p:cNvSpPr txBox="1"/>
              <p:nvPr/>
            </p:nvSpPr>
            <p:spPr>
              <a:xfrm>
                <a:off x="6298387" y="3829615"/>
                <a:ext cx="9982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00A243-3420-6884-80F9-9E4A9EC35784}"/>
                  </a:ext>
                </a:extLst>
              </p:cNvPr>
              <p:cNvSpPr txBox="1">
                <a:spLocks noRot="1" noChangeAspect="1" noMove="1" noResize="1" noEditPoints="1" noAdjustHandles="1" noChangeArrowheads="1" noChangeShapeType="1" noTextEdit="1"/>
              </p:cNvSpPr>
              <p:nvPr/>
            </p:nvSpPr>
            <p:spPr>
              <a:xfrm>
                <a:off x="6298387" y="3829615"/>
                <a:ext cx="998222" cy="215444"/>
              </a:xfrm>
              <a:prstGeom prst="rect">
                <a:avLst/>
              </a:prstGeom>
              <a:blipFill>
                <a:blip r:embed="rId6"/>
                <a:stretch>
                  <a:fillRect l="-3049" t="-11111" r="-17683" b="-3333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F7E0743-BCE8-4881-E74D-FF26CED7DA5A}"/>
              </a:ext>
            </a:extLst>
          </p:cNvPr>
          <p:cNvSpPr txBox="1"/>
          <p:nvPr/>
        </p:nvSpPr>
        <p:spPr>
          <a:xfrm>
            <a:off x="8680076" y="4756605"/>
            <a:ext cx="372113" cy="307777"/>
          </a:xfrm>
          <a:prstGeom prst="rect">
            <a:avLst/>
          </a:prstGeom>
          <a:noFill/>
        </p:spPr>
        <p:txBody>
          <a:bodyPr wrap="square">
            <a:spAutoFit/>
          </a:bodyPr>
          <a:lstStyle/>
          <a:p>
            <a:r>
              <a:rPr lang="en-US" sz="1400">
                <a:solidFill>
                  <a:schemeClr val="dk2"/>
                </a:solidFill>
                <a:latin typeface="Quicksand"/>
                <a:sym typeface="Quicksand"/>
              </a:rPr>
              <a:t>17</a:t>
            </a:r>
            <a:endParaRPr lang="en-US"/>
          </a:p>
        </p:txBody>
      </p:sp>
    </p:spTree>
    <p:extLst>
      <p:ext uri="{BB962C8B-B14F-4D97-AF65-F5344CB8AC3E}">
        <p14:creationId xmlns:p14="http://schemas.microsoft.com/office/powerpoint/2010/main" val="31720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619A5B73-9C05-F290-C24D-45CC5600F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5761" y="1897648"/>
            <a:ext cx="4278239" cy="2661424"/>
          </a:xfrm>
          <a:prstGeom prst="rect">
            <a:avLst/>
          </a:prstGeom>
          <a:noFill/>
          <a:ln>
            <a:noFill/>
          </a:ln>
        </p:spPr>
      </p:pic>
      <p:sp>
        <p:nvSpPr>
          <p:cNvPr id="10" name="Google Shape;2001;p64">
            <a:extLst>
              <a:ext uri="{FF2B5EF4-FFF2-40B4-BE49-F238E27FC236}">
                <a16:creationId xmlns:a16="http://schemas.microsoft.com/office/drawing/2014/main" id="{6BDB0634-065F-699A-1A64-E72A7624D59F}"/>
              </a:ext>
            </a:extLst>
          </p:cNvPr>
          <p:cNvSpPr txBox="1">
            <a:spLocks/>
          </p:cNvSpPr>
          <p:nvPr/>
        </p:nvSpPr>
        <p:spPr>
          <a:xfrm>
            <a:off x="714798" y="1136540"/>
            <a:ext cx="1218079" cy="572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indent="-285750" algn="l" rtl="0">
              <a:spcBef>
                <a:spcPts val="0"/>
              </a:spcBef>
              <a:spcAft>
                <a:spcPts val="0"/>
              </a:spcAft>
              <a:buFont typeface="Arial" panose="020B0604020202020204" pitchFamily="34" charset="0"/>
              <a:buChar char="•"/>
            </a:pPr>
            <a:r>
              <a:rPr lang="en-US" sz="1300" i="1">
                <a:solidFill>
                  <a:srgbClr val="FF0000"/>
                </a:solidFill>
                <a:latin typeface="Quicksand" panose="020B0604020202020204" charset="0"/>
              </a:rPr>
              <a:t>Ở </a:t>
            </a:r>
            <a:r>
              <a:rPr lang="en-US" sz="1300" i="1" err="1">
                <a:solidFill>
                  <a:srgbClr val="FF0000"/>
                </a:solidFill>
                <a:latin typeface="Quicksand" panose="020B0604020202020204" charset="0"/>
              </a:rPr>
              <a:t>lớp</a:t>
            </a:r>
            <a:r>
              <a:rPr lang="en-US" sz="1300" i="1">
                <a:solidFill>
                  <a:srgbClr val="FF0000"/>
                </a:solidFill>
                <a:latin typeface="Quicksand" panose="020B0604020202020204" charset="0"/>
              </a:rPr>
              <a:t> </a:t>
            </a:r>
            <a:r>
              <a:rPr lang="en-US" sz="1300" i="1" err="1">
                <a:solidFill>
                  <a:srgbClr val="FF0000"/>
                </a:solidFill>
                <a:latin typeface="Quicksand" panose="020B0604020202020204" charset="0"/>
              </a:rPr>
              <a:t>thứ</a:t>
            </a:r>
            <a:r>
              <a:rPr lang="en-US" sz="1300" i="1">
                <a:solidFill>
                  <a:srgbClr val="FF0000"/>
                </a:solidFill>
                <a:latin typeface="Quicksand" panose="020B0604020202020204" charset="0"/>
              </a:rPr>
              <a:t> 1:</a:t>
            </a:r>
          </a:p>
        </p:txBody>
      </p:sp>
      <p:sp>
        <p:nvSpPr>
          <p:cNvPr id="4" name="Google Shape;1994;p64">
            <a:extLst>
              <a:ext uri="{FF2B5EF4-FFF2-40B4-BE49-F238E27FC236}">
                <a16:creationId xmlns:a16="http://schemas.microsoft.com/office/drawing/2014/main" id="{F1AA9B71-9209-A5E2-AE3A-186CCCB01EB4}"/>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995;p64">
            <a:extLst>
              <a:ext uri="{FF2B5EF4-FFF2-40B4-BE49-F238E27FC236}">
                <a16:creationId xmlns:a16="http://schemas.microsoft.com/office/drawing/2014/main" id="{68711CBA-3A39-5FF0-528A-E01C4F9FBC54}"/>
              </a:ext>
            </a:extLst>
          </p:cNvPr>
          <p:cNvGrpSpPr/>
          <p:nvPr/>
        </p:nvGrpSpPr>
        <p:grpSpPr>
          <a:xfrm>
            <a:off x="7631947" y="261027"/>
            <a:ext cx="636814" cy="120078"/>
            <a:chOff x="8209059" y="198000"/>
            <a:chExt cx="636814" cy="120078"/>
          </a:xfrm>
        </p:grpSpPr>
        <p:sp>
          <p:nvSpPr>
            <p:cNvPr id="8" name="Google Shape;1996;p64">
              <a:extLst>
                <a:ext uri="{FF2B5EF4-FFF2-40B4-BE49-F238E27FC236}">
                  <a16:creationId xmlns:a16="http://schemas.microsoft.com/office/drawing/2014/main" id="{A0454E84-134F-4306-5F3A-87D304ED6186}"/>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7;p64">
              <a:extLst>
                <a:ext uri="{FF2B5EF4-FFF2-40B4-BE49-F238E27FC236}">
                  <a16:creationId xmlns:a16="http://schemas.microsoft.com/office/drawing/2014/main" id="{8CAF6CB2-ACD0-0962-18DF-F3CB65924DD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8;p64">
              <a:extLst>
                <a:ext uri="{FF2B5EF4-FFF2-40B4-BE49-F238E27FC236}">
                  <a16:creationId xmlns:a16="http://schemas.microsoft.com/office/drawing/2014/main" id="{51E14058-CD9D-AD27-3600-58D7119ABD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999;p64">
            <a:extLst>
              <a:ext uri="{FF2B5EF4-FFF2-40B4-BE49-F238E27FC236}">
                <a16:creationId xmlns:a16="http://schemas.microsoft.com/office/drawing/2014/main" id="{F50B0AC7-4EC0-A3AA-F521-9987C717ADF3}"/>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Backpropagation</a:t>
            </a:r>
            <a:endParaRPr sz="3200"/>
          </a:p>
        </p:txBody>
      </p:sp>
      <p:sp>
        <p:nvSpPr>
          <p:cNvPr id="17" name="Google Shape;2001;p64">
            <a:extLst>
              <a:ext uri="{FF2B5EF4-FFF2-40B4-BE49-F238E27FC236}">
                <a16:creationId xmlns:a16="http://schemas.microsoft.com/office/drawing/2014/main" id="{6D73D997-ED73-6A54-1A52-D926649F57B9}"/>
              </a:ext>
            </a:extLst>
          </p:cNvPr>
          <p:cNvSpPr txBox="1">
            <a:spLocks/>
          </p:cNvSpPr>
          <p:nvPr/>
        </p:nvSpPr>
        <p:spPr>
          <a:xfrm>
            <a:off x="714799" y="2093588"/>
            <a:ext cx="3393316" cy="51418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300" err="1">
                <a:latin typeface="Quicksand" panose="020B0604020202020204" charset="0"/>
              </a:rPr>
              <a:t>Tương</a:t>
            </a:r>
            <a:r>
              <a:rPr lang="en-US" sz="1300">
                <a:latin typeface="Quicksand" panose="020B0604020202020204" charset="0"/>
              </a:rPr>
              <a:t> </a:t>
            </a:r>
            <a:r>
              <a:rPr lang="en-US" sz="1300" err="1">
                <a:latin typeface="Quicksand" panose="020B0604020202020204" charset="0"/>
              </a:rPr>
              <a:t>tự</a:t>
            </a:r>
            <a:r>
              <a:rPr lang="en-US" sz="1300">
                <a:latin typeface="Quicksand" panose="020B0604020202020204" charset="0"/>
              </a:rPr>
              <a:t>, ta </a:t>
            </a:r>
            <a:r>
              <a:rPr lang="en-US" sz="1300" err="1">
                <a:latin typeface="Quicksand" panose="020B0604020202020204" charset="0"/>
              </a:rPr>
              <a:t>tính</a:t>
            </a:r>
            <a:r>
              <a:rPr lang="en-US" sz="1300">
                <a:latin typeface="Quicksand" panose="020B0604020202020204" charset="0"/>
              </a:rPr>
              <a:t> </a:t>
            </a:r>
            <a:r>
              <a:rPr lang="en-US" sz="1300" err="1">
                <a:latin typeface="Quicksand" panose="020B0604020202020204" charset="0"/>
              </a:rPr>
              <a:t>cho</a:t>
            </a:r>
            <a:r>
              <a:rPr lang="en-US" sz="1300">
                <a:latin typeface="Quicksand" panose="020B0604020202020204" charset="0"/>
              </a:rPr>
              <a:t>:</a:t>
            </a:r>
          </a:p>
        </p:txBody>
      </p:sp>
      <p:pic>
        <p:nvPicPr>
          <p:cNvPr id="6" name="Picture 5">
            <a:extLst>
              <a:ext uri="{FF2B5EF4-FFF2-40B4-BE49-F238E27FC236}">
                <a16:creationId xmlns:a16="http://schemas.microsoft.com/office/drawing/2014/main" id="{2FE936F1-6A29-FFC1-5E64-A5852B1F5FB3}"/>
              </a:ext>
            </a:extLst>
          </p:cNvPr>
          <p:cNvPicPr>
            <a:picLocks noChangeAspect="1"/>
          </p:cNvPicPr>
          <p:nvPr/>
        </p:nvPicPr>
        <p:blipFill>
          <a:blip r:embed="rId4"/>
          <a:stretch>
            <a:fillRect/>
          </a:stretch>
        </p:blipFill>
        <p:spPr>
          <a:xfrm>
            <a:off x="1964797" y="877310"/>
            <a:ext cx="6965795" cy="759033"/>
          </a:xfrm>
          <a:prstGeom prst="rect">
            <a:avLst/>
          </a:prstGeom>
        </p:spPr>
      </p:pic>
      <p:pic>
        <p:nvPicPr>
          <p:cNvPr id="13" name="Picture 12">
            <a:extLst>
              <a:ext uri="{FF2B5EF4-FFF2-40B4-BE49-F238E27FC236}">
                <a16:creationId xmlns:a16="http://schemas.microsoft.com/office/drawing/2014/main" id="{938E2CF0-882F-32C9-A2EC-EE621D42F6EF}"/>
              </a:ext>
            </a:extLst>
          </p:cNvPr>
          <p:cNvPicPr>
            <a:picLocks noChangeAspect="1"/>
          </p:cNvPicPr>
          <p:nvPr/>
        </p:nvPicPr>
        <p:blipFill>
          <a:blip r:embed="rId5"/>
          <a:stretch>
            <a:fillRect/>
          </a:stretch>
        </p:blipFill>
        <p:spPr>
          <a:xfrm>
            <a:off x="714799" y="2589793"/>
            <a:ext cx="3981056" cy="89033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A1F47C-5371-A287-7BF4-70D0EBDF6A1D}"/>
                  </a:ext>
                </a:extLst>
              </p:cNvPr>
              <p:cNvSpPr txBox="1"/>
              <p:nvPr/>
            </p:nvSpPr>
            <p:spPr>
              <a:xfrm>
                <a:off x="6313018" y="4559072"/>
                <a:ext cx="9982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m:oMathPara>
                </a14:m>
                <a:endParaRPr lang="en-US"/>
              </a:p>
            </p:txBody>
          </p:sp>
        </mc:Choice>
        <mc:Fallback xmlns="">
          <p:sp>
            <p:nvSpPr>
              <p:cNvPr id="3" name="TextBox 2">
                <a:extLst>
                  <a:ext uri="{FF2B5EF4-FFF2-40B4-BE49-F238E27FC236}">
                    <a16:creationId xmlns:a16="http://schemas.microsoft.com/office/drawing/2014/main" id="{9DA1F47C-5371-A287-7BF4-70D0EBDF6A1D}"/>
                  </a:ext>
                </a:extLst>
              </p:cNvPr>
              <p:cNvSpPr txBox="1">
                <a:spLocks noRot="1" noChangeAspect="1" noMove="1" noResize="1" noEditPoints="1" noAdjustHandles="1" noChangeArrowheads="1" noChangeShapeType="1" noTextEdit="1"/>
              </p:cNvSpPr>
              <p:nvPr/>
            </p:nvSpPr>
            <p:spPr>
              <a:xfrm>
                <a:off x="6313018" y="4559072"/>
                <a:ext cx="998222" cy="215444"/>
              </a:xfrm>
              <a:prstGeom prst="rect">
                <a:avLst/>
              </a:prstGeom>
              <a:blipFill>
                <a:blip r:embed="rId6"/>
                <a:stretch>
                  <a:fillRect l="-3067" t="-14286" r="-17791" b="-3428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DFA2AAE-973F-CA47-9ED0-50D80C34E117}"/>
              </a:ext>
            </a:extLst>
          </p:cNvPr>
          <p:cNvSpPr txBox="1"/>
          <p:nvPr/>
        </p:nvSpPr>
        <p:spPr>
          <a:xfrm>
            <a:off x="8680076" y="4756605"/>
            <a:ext cx="372113" cy="307777"/>
          </a:xfrm>
          <a:prstGeom prst="rect">
            <a:avLst/>
          </a:prstGeom>
          <a:noFill/>
        </p:spPr>
        <p:txBody>
          <a:bodyPr wrap="square">
            <a:spAutoFit/>
          </a:bodyPr>
          <a:lstStyle/>
          <a:p>
            <a:r>
              <a:rPr lang="en-US" sz="1400">
                <a:solidFill>
                  <a:schemeClr val="dk2"/>
                </a:solidFill>
                <a:latin typeface="Quicksand"/>
                <a:sym typeface="Quicksand"/>
              </a:rPr>
              <a:t>18</a:t>
            </a:r>
            <a:endParaRPr lang="en-US"/>
          </a:p>
        </p:txBody>
      </p:sp>
    </p:spTree>
    <p:extLst>
      <p:ext uri="{BB962C8B-B14F-4D97-AF65-F5344CB8AC3E}">
        <p14:creationId xmlns:p14="http://schemas.microsoft.com/office/powerpoint/2010/main" val="9082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001;p64">
            <a:extLst>
              <a:ext uri="{FF2B5EF4-FFF2-40B4-BE49-F238E27FC236}">
                <a16:creationId xmlns:a16="http://schemas.microsoft.com/office/drawing/2014/main" id="{6BDB0634-065F-699A-1A64-E72A7624D59F}"/>
              </a:ext>
            </a:extLst>
          </p:cNvPr>
          <p:cNvSpPr txBox="1">
            <a:spLocks/>
          </p:cNvSpPr>
          <p:nvPr/>
        </p:nvSpPr>
        <p:spPr>
          <a:xfrm>
            <a:off x="839337" y="974953"/>
            <a:ext cx="3611874" cy="572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500">
                <a:latin typeface="Quicksand" panose="020B0604020202020204" charset="0"/>
              </a:rPr>
              <a:t>Ở </a:t>
            </a:r>
            <a:r>
              <a:rPr lang="en-US" sz="1500" err="1">
                <a:latin typeface="Quicksand" panose="020B0604020202020204" charset="0"/>
              </a:rPr>
              <a:t>dạng</a:t>
            </a:r>
            <a:r>
              <a:rPr lang="en-US" sz="1500">
                <a:latin typeface="Quicksand" panose="020B0604020202020204" charset="0"/>
              </a:rPr>
              <a:t> </a:t>
            </a:r>
            <a:r>
              <a:rPr lang="en-US" sz="1500" err="1">
                <a:latin typeface="Quicksand" panose="020B0604020202020204" charset="0"/>
              </a:rPr>
              <a:t>biểu</a:t>
            </a:r>
            <a:r>
              <a:rPr lang="en-US" sz="1500">
                <a:latin typeface="Quicksand" panose="020B0604020202020204" charset="0"/>
              </a:rPr>
              <a:t> </a:t>
            </a:r>
            <a:r>
              <a:rPr lang="en-US" sz="1500" err="1">
                <a:latin typeface="Quicksand" panose="020B0604020202020204" charset="0"/>
              </a:rPr>
              <a:t>diễn</a:t>
            </a:r>
            <a:r>
              <a:rPr lang="en-US" sz="1500">
                <a:latin typeface="Quicksand" panose="020B0604020202020204" charset="0"/>
              </a:rPr>
              <a:t> ma </a:t>
            </a:r>
            <a:r>
              <a:rPr lang="en-US" sz="1500" err="1">
                <a:latin typeface="Quicksand" panose="020B0604020202020204" charset="0"/>
              </a:rPr>
              <a:t>trận</a:t>
            </a:r>
            <a:r>
              <a:rPr lang="en-US" sz="1500">
                <a:latin typeface="Quicksand" panose="020B0604020202020204" charset="0"/>
              </a:rPr>
              <a:t> ta </a:t>
            </a:r>
            <a:r>
              <a:rPr lang="en-US" sz="1500" err="1">
                <a:latin typeface="Quicksand" panose="020B0604020202020204" charset="0"/>
              </a:rPr>
              <a:t>có</a:t>
            </a:r>
            <a:r>
              <a:rPr lang="en-US" sz="1500">
                <a:latin typeface="Quicksand" panose="020B0604020202020204" charset="0"/>
              </a:rPr>
              <a:t>:</a:t>
            </a:r>
          </a:p>
        </p:txBody>
      </p:sp>
      <p:sp>
        <p:nvSpPr>
          <p:cNvPr id="4" name="Google Shape;1994;p64">
            <a:extLst>
              <a:ext uri="{FF2B5EF4-FFF2-40B4-BE49-F238E27FC236}">
                <a16:creationId xmlns:a16="http://schemas.microsoft.com/office/drawing/2014/main" id="{F1AA9B71-9209-A5E2-AE3A-186CCCB01EB4}"/>
              </a:ext>
            </a:extLst>
          </p:cNvPr>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995;p64">
            <a:extLst>
              <a:ext uri="{FF2B5EF4-FFF2-40B4-BE49-F238E27FC236}">
                <a16:creationId xmlns:a16="http://schemas.microsoft.com/office/drawing/2014/main" id="{68711CBA-3A39-5FF0-528A-E01C4F9FBC54}"/>
              </a:ext>
            </a:extLst>
          </p:cNvPr>
          <p:cNvGrpSpPr/>
          <p:nvPr/>
        </p:nvGrpSpPr>
        <p:grpSpPr>
          <a:xfrm>
            <a:off x="7631947" y="261027"/>
            <a:ext cx="636814" cy="120078"/>
            <a:chOff x="8209059" y="198000"/>
            <a:chExt cx="636814" cy="120078"/>
          </a:xfrm>
        </p:grpSpPr>
        <p:sp>
          <p:nvSpPr>
            <p:cNvPr id="8" name="Google Shape;1996;p64">
              <a:extLst>
                <a:ext uri="{FF2B5EF4-FFF2-40B4-BE49-F238E27FC236}">
                  <a16:creationId xmlns:a16="http://schemas.microsoft.com/office/drawing/2014/main" id="{A0454E84-134F-4306-5F3A-87D304ED6186}"/>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7;p64">
              <a:extLst>
                <a:ext uri="{FF2B5EF4-FFF2-40B4-BE49-F238E27FC236}">
                  <a16:creationId xmlns:a16="http://schemas.microsoft.com/office/drawing/2014/main" id="{8CAF6CB2-ACD0-0962-18DF-F3CB65924DD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8;p64">
              <a:extLst>
                <a:ext uri="{FF2B5EF4-FFF2-40B4-BE49-F238E27FC236}">
                  <a16:creationId xmlns:a16="http://schemas.microsoft.com/office/drawing/2014/main" id="{51E14058-CD9D-AD27-3600-58D7119ABD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999;p64">
            <a:extLst>
              <a:ext uri="{FF2B5EF4-FFF2-40B4-BE49-F238E27FC236}">
                <a16:creationId xmlns:a16="http://schemas.microsoft.com/office/drawing/2014/main" id="{F50B0AC7-4EC0-A3AA-F521-9987C717ADF3}"/>
              </a:ext>
            </a:extLst>
          </p:cNvPr>
          <p:cNvSpPr txBox="1">
            <a:spLocks noGrp="1"/>
          </p:cNvSpPr>
          <p:nvPr>
            <p:ph type="title"/>
          </p:nvPr>
        </p:nvSpPr>
        <p:spPr>
          <a:xfrm>
            <a:off x="136590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Backpropagation</a:t>
            </a:r>
            <a:endParaRPr sz="3200"/>
          </a:p>
        </p:txBody>
      </p:sp>
      <p:sp>
        <p:nvSpPr>
          <p:cNvPr id="14" name="Google Shape;2001;p64">
            <a:extLst>
              <a:ext uri="{FF2B5EF4-FFF2-40B4-BE49-F238E27FC236}">
                <a16:creationId xmlns:a16="http://schemas.microsoft.com/office/drawing/2014/main" id="{DE40981D-63FA-07A0-2D5E-CE0819780931}"/>
              </a:ext>
            </a:extLst>
          </p:cNvPr>
          <p:cNvSpPr txBox="1">
            <a:spLocks/>
          </p:cNvSpPr>
          <p:nvPr/>
        </p:nvSpPr>
        <p:spPr>
          <a:xfrm>
            <a:off x="168197" y="4509634"/>
            <a:ext cx="10140778" cy="572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300" b="1" i="1" err="1">
                <a:solidFill>
                  <a:srgbClr val="0070C0"/>
                </a:solidFill>
                <a:latin typeface="Quicksand" panose="020B0604020202020204" charset="0"/>
              </a:rPr>
              <a:t>Có</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thể</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thấy</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càng</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về</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gần</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lớp</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đầu</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tính</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đạo</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hàm</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càng</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phức</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tạp</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vì</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vậy</a:t>
            </a:r>
            <a:r>
              <a:rPr lang="en-US" sz="1300" b="1" i="1">
                <a:solidFill>
                  <a:srgbClr val="0070C0"/>
                </a:solidFill>
                <a:latin typeface="Quicksand" panose="020B0604020202020204" charset="0"/>
              </a:rPr>
              <a:t> ta </a:t>
            </a:r>
            <a:r>
              <a:rPr lang="en-US" sz="1300" b="1" i="1" err="1">
                <a:solidFill>
                  <a:srgbClr val="0070C0"/>
                </a:solidFill>
                <a:latin typeface="Quicksand" panose="020B0604020202020204" charset="0"/>
              </a:rPr>
              <a:t>nên</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chọn</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hàm</a:t>
            </a:r>
            <a:r>
              <a:rPr lang="en-US" sz="1300" b="1" i="1">
                <a:solidFill>
                  <a:srgbClr val="0070C0"/>
                </a:solidFill>
                <a:latin typeface="Quicksand" panose="020B0604020202020204" charset="0"/>
              </a:rPr>
              <a:t> phi </a:t>
            </a:r>
            <a:r>
              <a:rPr lang="en-US" sz="1300" b="1" i="1" err="1">
                <a:solidFill>
                  <a:srgbClr val="0070C0"/>
                </a:solidFill>
                <a:latin typeface="Quicksand" panose="020B0604020202020204" charset="0"/>
              </a:rPr>
              <a:t>tuyến</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dễ</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đạo</a:t>
            </a:r>
            <a:r>
              <a:rPr lang="en-US" sz="1300" b="1" i="1">
                <a:solidFill>
                  <a:srgbClr val="0070C0"/>
                </a:solidFill>
                <a:latin typeface="Quicksand" panose="020B0604020202020204" charset="0"/>
              </a:rPr>
              <a:t> </a:t>
            </a:r>
            <a:r>
              <a:rPr lang="en-US" sz="1300" b="1" i="1" err="1">
                <a:solidFill>
                  <a:srgbClr val="0070C0"/>
                </a:solidFill>
                <a:latin typeface="Quicksand" panose="020B0604020202020204" charset="0"/>
              </a:rPr>
              <a:t>hàm</a:t>
            </a:r>
            <a:r>
              <a:rPr lang="en-US" sz="1300" b="1" i="1">
                <a:solidFill>
                  <a:srgbClr val="0070C0"/>
                </a:solidFill>
                <a:latin typeface="Quicksand" panose="020B0604020202020204" charset="0"/>
              </a:rPr>
              <a:t>.</a:t>
            </a:r>
            <a:endParaRPr lang="en-US" sz="1200" b="1" i="1">
              <a:solidFill>
                <a:srgbClr val="0070C0"/>
              </a:solidFill>
              <a:latin typeface="Quicksand" panose="020B0604020202020204" charset="0"/>
            </a:endParaRPr>
          </a:p>
        </p:txBody>
      </p:sp>
      <p:pic>
        <p:nvPicPr>
          <p:cNvPr id="3" name="Picture 2">
            <a:extLst>
              <a:ext uri="{FF2B5EF4-FFF2-40B4-BE49-F238E27FC236}">
                <a16:creationId xmlns:a16="http://schemas.microsoft.com/office/drawing/2014/main" id="{05998EB3-8CC3-1A7E-67E7-2DA9B9ABC423}"/>
              </a:ext>
            </a:extLst>
          </p:cNvPr>
          <p:cNvPicPr>
            <a:picLocks noChangeAspect="1"/>
          </p:cNvPicPr>
          <p:nvPr/>
        </p:nvPicPr>
        <p:blipFill>
          <a:blip r:embed="rId3"/>
          <a:stretch>
            <a:fillRect/>
          </a:stretch>
        </p:blipFill>
        <p:spPr>
          <a:xfrm>
            <a:off x="1689537" y="1261303"/>
            <a:ext cx="5493715" cy="1072992"/>
          </a:xfrm>
          <a:prstGeom prst="rect">
            <a:avLst/>
          </a:prstGeom>
        </p:spPr>
      </p:pic>
      <p:pic>
        <p:nvPicPr>
          <p:cNvPr id="13" name="Picture 12">
            <a:extLst>
              <a:ext uri="{FF2B5EF4-FFF2-40B4-BE49-F238E27FC236}">
                <a16:creationId xmlns:a16="http://schemas.microsoft.com/office/drawing/2014/main" id="{BE657CEC-42A6-8E40-BF7C-ADBC8EE38511}"/>
              </a:ext>
            </a:extLst>
          </p:cNvPr>
          <p:cNvPicPr>
            <a:picLocks noChangeAspect="1"/>
          </p:cNvPicPr>
          <p:nvPr/>
        </p:nvPicPr>
        <p:blipFill>
          <a:blip r:embed="rId4"/>
          <a:stretch>
            <a:fillRect/>
          </a:stretch>
        </p:blipFill>
        <p:spPr>
          <a:xfrm>
            <a:off x="2316046" y="2426999"/>
            <a:ext cx="5259753" cy="1871798"/>
          </a:xfrm>
          <a:prstGeom prst="rect">
            <a:avLst/>
          </a:prstGeom>
        </p:spPr>
      </p:pic>
      <p:sp>
        <p:nvSpPr>
          <p:cNvPr id="2" name="TextBox 1">
            <a:extLst>
              <a:ext uri="{FF2B5EF4-FFF2-40B4-BE49-F238E27FC236}">
                <a16:creationId xmlns:a16="http://schemas.microsoft.com/office/drawing/2014/main" id="{884B1D8A-4EC1-DB35-1923-13C561AD70BF}"/>
              </a:ext>
            </a:extLst>
          </p:cNvPr>
          <p:cNvSpPr txBox="1"/>
          <p:nvPr/>
        </p:nvSpPr>
        <p:spPr>
          <a:xfrm>
            <a:off x="8680076" y="4756605"/>
            <a:ext cx="372113" cy="307777"/>
          </a:xfrm>
          <a:prstGeom prst="rect">
            <a:avLst/>
          </a:prstGeom>
          <a:noFill/>
        </p:spPr>
        <p:txBody>
          <a:bodyPr wrap="square">
            <a:spAutoFit/>
          </a:bodyPr>
          <a:lstStyle/>
          <a:p>
            <a:r>
              <a:rPr lang="en-US" sz="1400">
                <a:solidFill>
                  <a:schemeClr val="dk2"/>
                </a:solidFill>
                <a:latin typeface="Quicksand"/>
                <a:sym typeface="Quicksand"/>
              </a:rPr>
              <a:t>19</a:t>
            </a:r>
            <a:endParaRPr lang="en-US"/>
          </a:p>
        </p:txBody>
      </p:sp>
    </p:spTree>
    <p:extLst>
      <p:ext uri="{BB962C8B-B14F-4D97-AF65-F5344CB8AC3E}">
        <p14:creationId xmlns:p14="http://schemas.microsoft.com/office/powerpoint/2010/main" val="89907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8"/>
        <p:cNvGrpSpPr/>
        <p:nvPr/>
      </p:nvGrpSpPr>
      <p:grpSpPr>
        <a:xfrm>
          <a:off x="0" y="0"/>
          <a:ext cx="0" cy="0"/>
          <a:chOff x="0" y="0"/>
          <a:chExt cx="0" cy="0"/>
        </a:xfrm>
      </p:grpSpPr>
      <p:sp>
        <p:nvSpPr>
          <p:cNvPr id="3719" name="Google Shape;3719;p88"/>
          <p:cNvSpPr/>
          <p:nvPr/>
        </p:nvSpPr>
        <p:spPr>
          <a:xfrm>
            <a:off x="719993" y="46638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8"/>
          <p:cNvSpPr txBox="1">
            <a:spLocks noGrp="1"/>
          </p:cNvSpPr>
          <p:nvPr>
            <p:ph type="title"/>
          </p:nvPr>
        </p:nvSpPr>
        <p:spPr>
          <a:xfrm>
            <a:off x="706736" y="1462117"/>
            <a:ext cx="3852000" cy="12284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800"/>
              <a:t>member</a:t>
            </a:r>
            <a:endParaRPr sz="12400">
              <a:solidFill>
                <a:schemeClr val="lt2"/>
              </a:solidFill>
            </a:endParaRPr>
          </a:p>
        </p:txBody>
      </p:sp>
      <p:grpSp>
        <p:nvGrpSpPr>
          <p:cNvPr id="3721" name="Google Shape;3721;p88"/>
          <p:cNvGrpSpPr/>
          <p:nvPr/>
        </p:nvGrpSpPr>
        <p:grpSpPr>
          <a:xfrm>
            <a:off x="4820680" y="1139617"/>
            <a:ext cx="3603312" cy="3463872"/>
            <a:chOff x="5076905" y="915580"/>
            <a:chExt cx="3603312" cy="3463872"/>
          </a:xfrm>
        </p:grpSpPr>
        <p:grpSp>
          <p:nvGrpSpPr>
            <p:cNvPr id="3722" name="Google Shape;3722;p88"/>
            <p:cNvGrpSpPr/>
            <p:nvPr/>
          </p:nvGrpSpPr>
          <p:grpSpPr>
            <a:xfrm>
              <a:off x="5076905" y="915580"/>
              <a:ext cx="3486733" cy="3432346"/>
              <a:chOff x="242155" y="855580"/>
              <a:chExt cx="3486733" cy="3432346"/>
            </a:xfrm>
          </p:grpSpPr>
          <p:sp>
            <p:nvSpPr>
              <p:cNvPr id="3723" name="Google Shape;3723;p88"/>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8"/>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8"/>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8"/>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8"/>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8"/>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8"/>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8"/>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8"/>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8"/>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88"/>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88"/>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8"/>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8"/>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8"/>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8"/>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8"/>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8"/>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8"/>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8"/>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3" name="Google Shape;3743;p88"/>
            <p:cNvSpPr/>
            <p:nvPr/>
          </p:nvSpPr>
          <p:spPr>
            <a:xfrm>
              <a:off x="54245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8"/>
            <p:cNvSpPr/>
            <p:nvPr/>
          </p:nvSpPr>
          <p:spPr>
            <a:xfrm>
              <a:off x="5483403" y="2170210"/>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8"/>
            <p:cNvSpPr/>
            <p:nvPr/>
          </p:nvSpPr>
          <p:spPr>
            <a:xfrm>
              <a:off x="5654043" y="2410644"/>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8"/>
            <p:cNvSpPr/>
            <p:nvPr/>
          </p:nvSpPr>
          <p:spPr>
            <a:xfrm>
              <a:off x="5914642" y="924405"/>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8"/>
            <p:cNvSpPr/>
            <p:nvPr/>
          </p:nvSpPr>
          <p:spPr>
            <a:xfrm>
              <a:off x="6167388" y="1132956"/>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8" name="Google Shape;3748;p88"/>
            <p:cNvGrpSpPr/>
            <p:nvPr/>
          </p:nvGrpSpPr>
          <p:grpSpPr>
            <a:xfrm>
              <a:off x="7307009" y="2129347"/>
              <a:ext cx="968020" cy="838986"/>
              <a:chOff x="7307009" y="2129347"/>
              <a:chExt cx="968020" cy="838986"/>
            </a:xfrm>
          </p:grpSpPr>
          <p:sp>
            <p:nvSpPr>
              <p:cNvPr id="3749" name="Google Shape;3749;p88"/>
              <p:cNvSpPr/>
              <p:nvPr/>
            </p:nvSpPr>
            <p:spPr>
              <a:xfrm>
                <a:off x="7307009" y="2129347"/>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88"/>
              <p:cNvSpPr/>
              <p:nvPr/>
            </p:nvSpPr>
            <p:spPr>
              <a:xfrm>
                <a:off x="7359640" y="2331906"/>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1" name="Google Shape;3751;p88"/>
            <p:cNvSpPr/>
            <p:nvPr/>
          </p:nvSpPr>
          <p:spPr>
            <a:xfrm>
              <a:off x="6276012" y="1489603"/>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88"/>
            <p:cNvSpPr/>
            <p:nvPr/>
          </p:nvSpPr>
          <p:spPr>
            <a:xfrm>
              <a:off x="6183062" y="1368066"/>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88"/>
            <p:cNvSpPr/>
            <p:nvPr/>
          </p:nvSpPr>
          <p:spPr>
            <a:xfrm>
              <a:off x="6142570" y="2107377"/>
              <a:ext cx="19123" cy="54123"/>
            </a:xfrm>
            <a:custGeom>
              <a:avLst/>
              <a:gdLst/>
              <a:ahLst/>
              <a:cxnLst/>
              <a:rect l="l" t="t" r="r" b="b"/>
              <a:pathLst>
                <a:path w="960" h="2717" extrusionOk="0">
                  <a:moveTo>
                    <a:pt x="480" y="0"/>
                  </a:moveTo>
                  <a:cubicBezTo>
                    <a:pt x="206" y="0"/>
                    <a:pt x="1" y="206"/>
                    <a:pt x="1" y="480"/>
                  </a:cubicBezTo>
                  <a:lnTo>
                    <a:pt x="1" y="2237"/>
                  </a:lnTo>
                  <a:cubicBezTo>
                    <a:pt x="1" y="2511"/>
                    <a:pt x="206" y="2717"/>
                    <a:pt x="480" y="2717"/>
                  </a:cubicBezTo>
                  <a:cubicBezTo>
                    <a:pt x="731" y="2717"/>
                    <a:pt x="959" y="2511"/>
                    <a:pt x="959" y="2237"/>
                  </a:cubicBezTo>
                  <a:lnTo>
                    <a:pt x="959" y="480"/>
                  </a:lnTo>
                  <a:cubicBezTo>
                    <a:pt x="959" y="206"/>
                    <a:pt x="731" y="0"/>
                    <a:pt x="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88"/>
            <p:cNvSpPr/>
            <p:nvPr/>
          </p:nvSpPr>
          <p:spPr>
            <a:xfrm>
              <a:off x="7231995" y="1395794"/>
              <a:ext cx="205535" cy="260095"/>
            </a:xfrm>
            <a:custGeom>
              <a:avLst/>
              <a:gdLst/>
              <a:ahLst/>
              <a:cxnLst/>
              <a:rect l="l" t="t" r="r" b="b"/>
              <a:pathLst>
                <a:path w="10318" h="13057" extrusionOk="0">
                  <a:moveTo>
                    <a:pt x="10157" y="1"/>
                  </a:moveTo>
                  <a:lnTo>
                    <a:pt x="0" y="12943"/>
                  </a:lnTo>
                  <a:lnTo>
                    <a:pt x="160" y="13057"/>
                  </a:lnTo>
                  <a:lnTo>
                    <a:pt x="10317" y="138"/>
                  </a:lnTo>
                  <a:lnTo>
                    <a:pt x="10157"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88"/>
            <p:cNvSpPr/>
            <p:nvPr/>
          </p:nvSpPr>
          <p:spPr>
            <a:xfrm>
              <a:off x="5594691" y="3746494"/>
              <a:ext cx="2458008" cy="3665"/>
            </a:xfrm>
            <a:custGeom>
              <a:avLst/>
              <a:gdLst/>
              <a:ahLst/>
              <a:cxnLst/>
              <a:rect l="l" t="t" r="r" b="b"/>
              <a:pathLst>
                <a:path w="123394" h="184" extrusionOk="0">
                  <a:moveTo>
                    <a:pt x="0" y="1"/>
                  </a:moveTo>
                  <a:lnTo>
                    <a:pt x="0" y="183"/>
                  </a:lnTo>
                  <a:lnTo>
                    <a:pt x="123394" y="183"/>
                  </a:lnTo>
                  <a:lnTo>
                    <a:pt x="12339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88"/>
            <p:cNvSpPr/>
            <p:nvPr/>
          </p:nvSpPr>
          <p:spPr>
            <a:xfrm>
              <a:off x="6132112" y="1368066"/>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88"/>
            <p:cNvSpPr/>
            <p:nvPr/>
          </p:nvSpPr>
          <p:spPr>
            <a:xfrm>
              <a:off x="6195777" y="1646328"/>
              <a:ext cx="1260398" cy="1823278"/>
            </a:xfrm>
            <a:custGeom>
              <a:avLst/>
              <a:gdLst/>
              <a:ahLst/>
              <a:cxnLst/>
              <a:rect l="l" t="t" r="r" b="b"/>
              <a:pathLst>
                <a:path w="63273" h="91530" extrusionOk="0">
                  <a:moveTo>
                    <a:pt x="0" y="1"/>
                  </a:moveTo>
                  <a:lnTo>
                    <a:pt x="0" y="91530"/>
                  </a:lnTo>
                  <a:lnTo>
                    <a:pt x="63272" y="91530"/>
                  </a:lnTo>
                  <a:lnTo>
                    <a:pt x="63272"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88"/>
            <p:cNvSpPr/>
            <p:nvPr/>
          </p:nvSpPr>
          <p:spPr>
            <a:xfrm>
              <a:off x="6295795" y="1651341"/>
              <a:ext cx="1060342" cy="190993"/>
            </a:xfrm>
            <a:custGeom>
              <a:avLst/>
              <a:gdLst/>
              <a:ahLst/>
              <a:cxnLst/>
              <a:rect l="l" t="t" r="r" b="b"/>
              <a:pathLst>
                <a:path w="53230" h="9588" extrusionOk="0">
                  <a:moveTo>
                    <a:pt x="1" y="1"/>
                  </a:moveTo>
                  <a:lnTo>
                    <a:pt x="1" y="9587"/>
                  </a:lnTo>
                  <a:lnTo>
                    <a:pt x="53230" y="9587"/>
                  </a:lnTo>
                  <a:lnTo>
                    <a:pt x="53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88"/>
            <p:cNvSpPr/>
            <p:nvPr/>
          </p:nvSpPr>
          <p:spPr>
            <a:xfrm>
              <a:off x="6295795" y="2454303"/>
              <a:ext cx="1060342" cy="969845"/>
            </a:xfrm>
            <a:custGeom>
              <a:avLst/>
              <a:gdLst/>
              <a:ahLst/>
              <a:cxnLst/>
              <a:rect l="l" t="t" r="r" b="b"/>
              <a:pathLst>
                <a:path w="53230" h="48687" extrusionOk="0">
                  <a:moveTo>
                    <a:pt x="1" y="0"/>
                  </a:moveTo>
                  <a:lnTo>
                    <a:pt x="1" y="48686"/>
                  </a:lnTo>
                  <a:lnTo>
                    <a:pt x="53230" y="48686"/>
                  </a:lnTo>
                  <a:lnTo>
                    <a:pt x="53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88"/>
            <p:cNvSpPr/>
            <p:nvPr/>
          </p:nvSpPr>
          <p:spPr>
            <a:xfrm>
              <a:off x="6508142" y="3969140"/>
              <a:ext cx="218263" cy="410312"/>
            </a:xfrm>
            <a:custGeom>
              <a:avLst/>
              <a:gdLst/>
              <a:ahLst/>
              <a:cxnLst/>
              <a:rect l="l" t="t" r="r" b="b"/>
              <a:pathLst>
                <a:path w="10957" h="20598" extrusionOk="0">
                  <a:moveTo>
                    <a:pt x="3585" y="0"/>
                  </a:moveTo>
                  <a:cubicBezTo>
                    <a:pt x="3386" y="0"/>
                    <a:pt x="3187" y="18"/>
                    <a:pt x="2990" y="54"/>
                  </a:cubicBezTo>
                  <a:cubicBezTo>
                    <a:pt x="1940" y="236"/>
                    <a:pt x="1027" y="944"/>
                    <a:pt x="502" y="1880"/>
                  </a:cubicBezTo>
                  <a:cubicBezTo>
                    <a:pt x="0" y="3158"/>
                    <a:pt x="46" y="4801"/>
                    <a:pt x="69" y="5303"/>
                  </a:cubicBezTo>
                  <a:cubicBezTo>
                    <a:pt x="183" y="8476"/>
                    <a:pt x="137" y="11786"/>
                    <a:pt x="1027" y="14867"/>
                  </a:cubicBezTo>
                  <a:cubicBezTo>
                    <a:pt x="1621" y="16899"/>
                    <a:pt x="2671" y="19683"/>
                    <a:pt x="4862" y="20437"/>
                  </a:cubicBezTo>
                  <a:cubicBezTo>
                    <a:pt x="5189" y="20545"/>
                    <a:pt x="5532" y="20598"/>
                    <a:pt x="5872" y="20598"/>
                  </a:cubicBezTo>
                  <a:cubicBezTo>
                    <a:pt x="6102" y="20598"/>
                    <a:pt x="6330" y="20574"/>
                    <a:pt x="6551" y="20528"/>
                  </a:cubicBezTo>
                  <a:cubicBezTo>
                    <a:pt x="10956" y="19592"/>
                    <a:pt x="8286" y="10736"/>
                    <a:pt x="8286" y="10736"/>
                  </a:cubicBezTo>
                  <a:cubicBezTo>
                    <a:pt x="8286" y="10736"/>
                    <a:pt x="6734" y="2405"/>
                    <a:pt x="6734" y="2405"/>
                  </a:cubicBezTo>
                  <a:cubicBezTo>
                    <a:pt x="6453" y="920"/>
                    <a:pt x="5027" y="0"/>
                    <a:pt x="3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88"/>
            <p:cNvSpPr/>
            <p:nvPr/>
          </p:nvSpPr>
          <p:spPr>
            <a:xfrm>
              <a:off x="6508142" y="3969140"/>
              <a:ext cx="173702" cy="330274"/>
            </a:xfrm>
            <a:custGeom>
              <a:avLst/>
              <a:gdLst/>
              <a:ahLst/>
              <a:cxnLst/>
              <a:rect l="l" t="t" r="r" b="b"/>
              <a:pathLst>
                <a:path w="8720" h="16580" extrusionOk="0">
                  <a:moveTo>
                    <a:pt x="3585" y="0"/>
                  </a:moveTo>
                  <a:cubicBezTo>
                    <a:pt x="3386" y="0"/>
                    <a:pt x="3187" y="18"/>
                    <a:pt x="2990" y="54"/>
                  </a:cubicBezTo>
                  <a:cubicBezTo>
                    <a:pt x="1940" y="236"/>
                    <a:pt x="1027" y="944"/>
                    <a:pt x="502" y="1880"/>
                  </a:cubicBezTo>
                  <a:cubicBezTo>
                    <a:pt x="0" y="3158"/>
                    <a:pt x="46" y="4801"/>
                    <a:pt x="69" y="5303"/>
                  </a:cubicBezTo>
                  <a:cubicBezTo>
                    <a:pt x="92" y="5828"/>
                    <a:pt x="92" y="6330"/>
                    <a:pt x="114" y="6833"/>
                  </a:cubicBezTo>
                  <a:cubicBezTo>
                    <a:pt x="160" y="6855"/>
                    <a:pt x="183" y="6924"/>
                    <a:pt x="183" y="6992"/>
                  </a:cubicBezTo>
                  <a:cubicBezTo>
                    <a:pt x="206" y="7586"/>
                    <a:pt x="320" y="8157"/>
                    <a:pt x="388" y="8750"/>
                  </a:cubicBezTo>
                  <a:cubicBezTo>
                    <a:pt x="457" y="9343"/>
                    <a:pt x="502" y="9937"/>
                    <a:pt x="571" y="10530"/>
                  </a:cubicBezTo>
                  <a:cubicBezTo>
                    <a:pt x="662" y="11147"/>
                    <a:pt x="731" y="11740"/>
                    <a:pt x="799" y="12356"/>
                  </a:cubicBezTo>
                  <a:cubicBezTo>
                    <a:pt x="822" y="12470"/>
                    <a:pt x="822" y="12562"/>
                    <a:pt x="845" y="12676"/>
                  </a:cubicBezTo>
                  <a:cubicBezTo>
                    <a:pt x="845" y="12699"/>
                    <a:pt x="868" y="12744"/>
                    <a:pt x="868" y="12767"/>
                  </a:cubicBezTo>
                  <a:cubicBezTo>
                    <a:pt x="868" y="13155"/>
                    <a:pt x="1073" y="13498"/>
                    <a:pt x="1187" y="13840"/>
                  </a:cubicBezTo>
                  <a:cubicBezTo>
                    <a:pt x="1301" y="14205"/>
                    <a:pt x="1393" y="14548"/>
                    <a:pt x="1530" y="14913"/>
                  </a:cubicBezTo>
                  <a:cubicBezTo>
                    <a:pt x="1735" y="15438"/>
                    <a:pt x="1895" y="16008"/>
                    <a:pt x="2055" y="16579"/>
                  </a:cubicBezTo>
                  <a:cubicBezTo>
                    <a:pt x="2511" y="16031"/>
                    <a:pt x="3447" y="15255"/>
                    <a:pt x="5159" y="14844"/>
                  </a:cubicBezTo>
                  <a:cubicBezTo>
                    <a:pt x="5659" y="14734"/>
                    <a:pt x="6114" y="14690"/>
                    <a:pt x="6524" y="14690"/>
                  </a:cubicBezTo>
                  <a:cubicBezTo>
                    <a:pt x="7555" y="14690"/>
                    <a:pt x="8295" y="14968"/>
                    <a:pt x="8720" y="15164"/>
                  </a:cubicBezTo>
                  <a:cubicBezTo>
                    <a:pt x="8720" y="15050"/>
                    <a:pt x="8697" y="14936"/>
                    <a:pt x="8697" y="14821"/>
                  </a:cubicBezTo>
                  <a:cubicBezTo>
                    <a:pt x="8674" y="14685"/>
                    <a:pt x="8651" y="14548"/>
                    <a:pt x="8651" y="14411"/>
                  </a:cubicBezTo>
                  <a:cubicBezTo>
                    <a:pt x="8628" y="14000"/>
                    <a:pt x="8628" y="13612"/>
                    <a:pt x="8560" y="13201"/>
                  </a:cubicBezTo>
                  <a:cubicBezTo>
                    <a:pt x="8446" y="12425"/>
                    <a:pt x="8172" y="10097"/>
                    <a:pt x="7989" y="9184"/>
                  </a:cubicBezTo>
                  <a:cubicBezTo>
                    <a:pt x="7533" y="6787"/>
                    <a:pt x="6734" y="2405"/>
                    <a:pt x="6734" y="2405"/>
                  </a:cubicBezTo>
                  <a:cubicBezTo>
                    <a:pt x="6453" y="920"/>
                    <a:pt x="5027" y="0"/>
                    <a:pt x="3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88"/>
            <p:cNvSpPr/>
            <p:nvPr/>
          </p:nvSpPr>
          <p:spPr>
            <a:xfrm>
              <a:off x="6507684" y="4067943"/>
              <a:ext cx="189160" cy="292844"/>
            </a:xfrm>
            <a:custGeom>
              <a:avLst/>
              <a:gdLst/>
              <a:ahLst/>
              <a:cxnLst/>
              <a:rect l="l" t="t" r="r" b="b"/>
              <a:pathLst>
                <a:path w="9496" h="14701" extrusionOk="0">
                  <a:moveTo>
                    <a:pt x="183" y="1"/>
                  </a:moveTo>
                  <a:lnTo>
                    <a:pt x="0" y="24"/>
                  </a:lnTo>
                  <a:cubicBezTo>
                    <a:pt x="160" y="3197"/>
                    <a:pt x="434" y="5730"/>
                    <a:pt x="822" y="7762"/>
                  </a:cubicBezTo>
                  <a:cubicBezTo>
                    <a:pt x="868" y="7967"/>
                    <a:pt x="1758" y="12669"/>
                    <a:pt x="4086" y="14221"/>
                  </a:cubicBezTo>
                  <a:cubicBezTo>
                    <a:pt x="4566" y="14541"/>
                    <a:pt x="5091" y="14700"/>
                    <a:pt x="5616" y="14700"/>
                  </a:cubicBezTo>
                  <a:cubicBezTo>
                    <a:pt x="5821" y="14700"/>
                    <a:pt x="6026" y="14678"/>
                    <a:pt x="6232" y="14655"/>
                  </a:cubicBezTo>
                  <a:cubicBezTo>
                    <a:pt x="7008" y="14472"/>
                    <a:pt x="7601" y="14039"/>
                    <a:pt x="8035" y="13354"/>
                  </a:cubicBezTo>
                  <a:cubicBezTo>
                    <a:pt x="9496" y="11026"/>
                    <a:pt x="8423" y="6575"/>
                    <a:pt x="8377" y="6392"/>
                  </a:cubicBezTo>
                  <a:lnTo>
                    <a:pt x="8377" y="6392"/>
                  </a:lnTo>
                  <a:lnTo>
                    <a:pt x="8195" y="6438"/>
                  </a:lnTo>
                  <a:cubicBezTo>
                    <a:pt x="8195" y="6483"/>
                    <a:pt x="9290" y="11003"/>
                    <a:pt x="7875" y="13262"/>
                  </a:cubicBezTo>
                  <a:cubicBezTo>
                    <a:pt x="7487" y="13902"/>
                    <a:pt x="6917" y="14312"/>
                    <a:pt x="6186" y="14449"/>
                  </a:cubicBezTo>
                  <a:cubicBezTo>
                    <a:pt x="5994" y="14493"/>
                    <a:pt x="5804" y="14514"/>
                    <a:pt x="5618" y="14514"/>
                  </a:cubicBezTo>
                  <a:cubicBezTo>
                    <a:pt x="5120" y="14514"/>
                    <a:pt x="4643" y="14360"/>
                    <a:pt x="4178" y="14061"/>
                  </a:cubicBezTo>
                  <a:cubicBezTo>
                    <a:pt x="1918" y="12555"/>
                    <a:pt x="1028" y="7784"/>
                    <a:pt x="1005" y="7739"/>
                  </a:cubicBezTo>
                  <a:cubicBezTo>
                    <a:pt x="617" y="5707"/>
                    <a:pt x="343" y="3197"/>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88"/>
            <p:cNvSpPr/>
            <p:nvPr/>
          </p:nvSpPr>
          <p:spPr>
            <a:xfrm>
              <a:off x="6507684" y="3924280"/>
              <a:ext cx="128703" cy="157328"/>
            </a:xfrm>
            <a:custGeom>
              <a:avLst/>
              <a:gdLst/>
              <a:ahLst/>
              <a:cxnLst/>
              <a:rect l="l" t="t" r="r" b="b"/>
              <a:pathLst>
                <a:path w="6461" h="7898" extrusionOk="0">
                  <a:moveTo>
                    <a:pt x="6026" y="0"/>
                  </a:moveTo>
                  <a:lnTo>
                    <a:pt x="0" y="297"/>
                  </a:lnTo>
                  <a:lnTo>
                    <a:pt x="982" y="7213"/>
                  </a:lnTo>
                  <a:cubicBezTo>
                    <a:pt x="1028" y="7464"/>
                    <a:pt x="1073" y="7692"/>
                    <a:pt x="1142" y="7898"/>
                  </a:cubicBezTo>
                  <a:cubicBezTo>
                    <a:pt x="1463" y="6442"/>
                    <a:pt x="2651" y="5746"/>
                    <a:pt x="3858" y="5746"/>
                  </a:cubicBezTo>
                  <a:cubicBezTo>
                    <a:pt x="4885" y="5746"/>
                    <a:pt x="5925" y="6248"/>
                    <a:pt x="6460" y="7213"/>
                  </a:cubicBezTo>
                  <a:lnTo>
                    <a:pt x="6026"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88"/>
            <p:cNvSpPr/>
            <p:nvPr/>
          </p:nvSpPr>
          <p:spPr>
            <a:xfrm>
              <a:off x="6528600" y="4067943"/>
              <a:ext cx="124600" cy="156432"/>
            </a:xfrm>
            <a:custGeom>
              <a:avLst/>
              <a:gdLst/>
              <a:ahLst/>
              <a:cxnLst/>
              <a:rect l="l" t="t" r="r" b="b"/>
              <a:pathLst>
                <a:path w="6255" h="7853" extrusionOk="0">
                  <a:moveTo>
                    <a:pt x="5524" y="1"/>
                  </a:moveTo>
                  <a:lnTo>
                    <a:pt x="5319" y="24"/>
                  </a:lnTo>
                  <a:lnTo>
                    <a:pt x="5798" y="4794"/>
                  </a:lnTo>
                  <a:cubicBezTo>
                    <a:pt x="5798" y="4886"/>
                    <a:pt x="6049" y="7282"/>
                    <a:pt x="3538" y="7602"/>
                  </a:cubicBezTo>
                  <a:cubicBezTo>
                    <a:pt x="3366" y="7634"/>
                    <a:pt x="3205" y="7648"/>
                    <a:pt x="3054" y="7648"/>
                  </a:cubicBezTo>
                  <a:cubicBezTo>
                    <a:pt x="1367" y="7648"/>
                    <a:pt x="980" y="5814"/>
                    <a:pt x="959" y="5730"/>
                  </a:cubicBezTo>
                  <a:lnTo>
                    <a:pt x="183" y="663"/>
                  </a:lnTo>
                  <a:lnTo>
                    <a:pt x="0" y="686"/>
                  </a:lnTo>
                  <a:lnTo>
                    <a:pt x="777" y="5753"/>
                  </a:lnTo>
                  <a:cubicBezTo>
                    <a:pt x="777" y="5776"/>
                    <a:pt x="1210" y="7853"/>
                    <a:pt x="3059" y="7853"/>
                  </a:cubicBezTo>
                  <a:cubicBezTo>
                    <a:pt x="3219" y="7853"/>
                    <a:pt x="3379" y="7830"/>
                    <a:pt x="3561" y="7807"/>
                  </a:cubicBezTo>
                  <a:cubicBezTo>
                    <a:pt x="6255" y="7442"/>
                    <a:pt x="5981" y="4794"/>
                    <a:pt x="5981" y="4771"/>
                  </a:cubicBezTo>
                  <a:lnTo>
                    <a:pt x="55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88"/>
            <p:cNvSpPr/>
            <p:nvPr/>
          </p:nvSpPr>
          <p:spPr>
            <a:xfrm>
              <a:off x="6541329" y="4074596"/>
              <a:ext cx="84600" cy="16573"/>
            </a:xfrm>
            <a:custGeom>
              <a:avLst/>
              <a:gdLst/>
              <a:ahLst/>
              <a:cxnLst/>
              <a:rect l="l" t="t" r="r" b="b"/>
              <a:pathLst>
                <a:path w="4247" h="832" extrusionOk="0">
                  <a:moveTo>
                    <a:pt x="3088" y="0"/>
                  </a:moveTo>
                  <a:cubicBezTo>
                    <a:pt x="1976" y="0"/>
                    <a:pt x="938" y="223"/>
                    <a:pt x="1" y="648"/>
                  </a:cubicBezTo>
                  <a:lnTo>
                    <a:pt x="69" y="831"/>
                  </a:lnTo>
                  <a:cubicBezTo>
                    <a:pt x="1006" y="405"/>
                    <a:pt x="2007" y="183"/>
                    <a:pt x="3090" y="183"/>
                  </a:cubicBezTo>
                  <a:cubicBezTo>
                    <a:pt x="3458" y="183"/>
                    <a:pt x="3835" y="208"/>
                    <a:pt x="4223" y="260"/>
                  </a:cubicBezTo>
                  <a:lnTo>
                    <a:pt x="4246" y="78"/>
                  </a:lnTo>
                  <a:cubicBezTo>
                    <a:pt x="3853" y="26"/>
                    <a:pt x="3466"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88"/>
            <p:cNvSpPr/>
            <p:nvPr/>
          </p:nvSpPr>
          <p:spPr>
            <a:xfrm>
              <a:off x="6545412" y="4096807"/>
              <a:ext cx="85058" cy="16633"/>
            </a:xfrm>
            <a:custGeom>
              <a:avLst/>
              <a:gdLst/>
              <a:ahLst/>
              <a:cxnLst/>
              <a:rect l="l" t="t" r="r" b="b"/>
              <a:pathLst>
                <a:path w="4270" h="835" extrusionOk="0">
                  <a:moveTo>
                    <a:pt x="3061" y="0"/>
                  </a:moveTo>
                  <a:cubicBezTo>
                    <a:pt x="1960" y="0"/>
                    <a:pt x="943" y="214"/>
                    <a:pt x="1" y="652"/>
                  </a:cubicBezTo>
                  <a:lnTo>
                    <a:pt x="92" y="835"/>
                  </a:lnTo>
                  <a:cubicBezTo>
                    <a:pt x="1001" y="397"/>
                    <a:pt x="1984" y="183"/>
                    <a:pt x="3060" y="183"/>
                  </a:cubicBezTo>
                  <a:cubicBezTo>
                    <a:pt x="3444" y="183"/>
                    <a:pt x="3839" y="210"/>
                    <a:pt x="4247" y="264"/>
                  </a:cubicBezTo>
                  <a:lnTo>
                    <a:pt x="4269" y="81"/>
                  </a:lnTo>
                  <a:cubicBezTo>
                    <a:pt x="3856" y="27"/>
                    <a:pt x="3453" y="0"/>
                    <a:pt x="3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88"/>
            <p:cNvSpPr/>
            <p:nvPr/>
          </p:nvSpPr>
          <p:spPr>
            <a:xfrm>
              <a:off x="6548600" y="4120253"/>
              <a:ext cx="85058" cy="16374"/>
            </a:xfrm>
            <a:custGeom>
              <a:avLst/>
              <a:gdLst/>
              <a:ahLst/>
              <a:cxnLst/>
              <a:rect l="l" t="t" r="r" b="b"/>
              <a:pathLst>
                <a:path w="4270" h="822" extrusionOk="0">
                  <a:moveTo>
                    <a:pt x="3135" y="1"/>
                  </a:moveTo>
                  <a:cubicBezTo>
                    <a:pt x="2006" y="1"/>
                    <a:pt x="964" y="214"/>
                    <a:pt x="1" y="662"/>
                  </a:cubicBezTo>
                  <a:lnTo>
                    <a:pt x="92" y="822"/>
                  </a:lnTo>
                  <a:cubicBezTo>
                    <a:pt x="998" y="402"/>
                    <a:pt x="1979" y="192"/>
                    <a:pt x="3051" y="192"/>
                  </a:cubicBezTo>
                  <a:cubicBezTo>
                    <a:pt x="3437" y="192"/>
                    <a:pt x="3835" y="219"/>
                    <a:pt x="4246" y="274"/>
                  </a:cubicBezTo>
                  <a:lnTo>
                    <a:pt x="4269" y="68"/>
                  </a:lnTo>
                  <a:cubicBezTo>
                    <a:pt x="3881" y="23"/>
                    <a:pt x="3503" y="1"/>
                    <a:pt x="3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88"/>
            <p:cNvSpPr/>
            <p:nvPr/>
          </p:nvSpPr>
          <p:spPr>
            <a:xfrm>
              <a:off x="6551787" y="4143260"/>
              <a:ext cx="85038" cy="16554"/>
            </a:xfrm>
            <a:custGeom>
              <a:avLst/>
              <a:gdLst/>
              <a:ahLst/>
              <a:cxnLst/>
              <a:rect l="l" t="t" r="r" b="b"/>
              <a:pathLst>
                <a:path w="4269" h="831" extrusionOk="0">
                  <a:moveTo>
                    <a:pt x="3109" y="0"/>
                  </a:moveTo>
                  <a:cubicBezTo>
                    <a:pt x="1990" y="0"/>
                    <a:pt x="957" y="227"/>
                    <a:pt x="1" y="671"/>
                  </a:cubicBezTo>
                  <a:lnTo>
                    <a:pt x="92" y="831"/>
                  </a:lnTo>
                  <a:cubicBezTo>
                    <a:pt x="1019" y="402"/>
                    <a:pt x="2023" y="192"/>
                    <a:pt x="3124" y="192"/>
                  </a:cubicBezTo>
                  <a:cubicBezTo>
                    <a:pt x="3487" y="192"/>
                    <a:pt x="3861" y="215"/>
                    <a:pt x="4246" y="260"/>
                  </a:cubicBezTo>
                  <a:lnTo>
                    <a:pt x="4269" y="77"/>
                  </a:lnTo>
                  <a:cubicBezTo>
                    <a:pt x="3872" y="26"/>
                    <a:pt x="3486" y="0"/>
                    <a:pt x="3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88"/>
            <p:cNvSpPr/>
            <p:nvPr/>
          </p:nvSpPr>
          <p:spPr>
            <a:xfrm>
              <a:off x="6553599" y="4168459"/>
              <a:ext cx="85058" cy="16812"/>
            </a:xfrm>
            <a:custGeom>
              <a:avLst/>
              <a:gdLst/>
              <a:ahLst/>
              <a:cxnLst/>
              <a:rect l="l" t="t" r="r" b="b"/>
              <a:pathLst>
                <a:path w="4270" h="844" extrusionOk="0">
                  <a:moveTo>
                    <a:pt x="3135" y="0"/>
                  </a:moveTo>
                  <a:cubicBezTo>
                    <a:pt x="2006" y="0"/>
                    <a:pt x="964" y="214"/>
                    <a:pt x="1" y="661"/>
                  </a:cubicBezTo>
                  <a:lnTo>
                    <a:pt x="92" y="844"/>
                  </a:lnTo>
                  <a:cubicBezTo>
                    <a:pt x="1001" y="406"/>
                    <a:pt x="1984" y="192"/>
                    <a:pt x="3060" y="192"/>
                  </a:cubicBezTo>
                  <a:cubicBezTo>
                    <a:pt x="3444" y="192"/>
                    <a:pt x="3839" y="219"/>
                    <a:pt x="4246" y="273"/>
                  </a:cubicBezTo>
                  <a:lnTo>
                    <a:pt x="4269" y="68"/>
                  </a:lnTo>
                  <a:cubicBezTo>
                    <a:pt x="3881" y="23"/>
                    <a:pt x="3503" y="0"/>
                    <a:pt x="3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88"/>
            <p:cNvSpPr/>
            <p:nvPr/>
          </p:nvSpPr>
          <p:spPr>
            <a:xfrm>
              <a:off x="6549516" y="4259932"/>
              <a:ext cx="132329" cy="40836"/>
            </a:xfrm>
            <a:custGeom>
              <a:avLst/>
              <a:gdLst/>
              <a:ahLst/>
              <a:cxnLst/>
              <a:rect l="l" t="t" r="r" b="b"/>
              <a:pathLst>
                <a:path w="6643" h="2050" extrusionOk="0">
                  <a:moveTo>
                    <a:pt x="4553" y="0"/>
                  </a:moveTo>
                  <a:cubicBezTo>
                    <a:pt x="3913" y="0"/>
                    <a:pt x="3260" y="102"/>
                    <a:pt x="2694" y="246"/>
                  </a:cubicBezTo>
                  <a:cubicBezTo>
                    <a:pt x="1347" y="612"/>
                    <a:pt x="320" y="1273"/>
                    <a:pt x="0" y="1958"/>
                  </a:cubicBezTo>
                  <a:lnTo>
                    <a:pt x="183" y="2050"/>
                  </a:lnTo>
                  <a:cubicBezTo>
                    <a:pt x="457" y="1388"/>
                    <a:pt x="1438" y="771"/>
                    <a:pt x="2739" y="429"/>
                  </a:cubicBezTo>
                  <a:cubicBezTo>
                    <a:pt x="3348" y="265"/>
                    <a:pt x="3950" y="185"/>
                    <a:pt x="4504" y="185"/>
                  </a:cubicBezTo>
                  <a:cubicBezTo>
                    <a:pt x="5342" y="185"/>
                    <a:pt x="6071" y="369"/>
                    <a:pt x="6551" y="726"/>
                  </a:cubicBezTo>
                  <a:lnTo>
                    <a:pt x="6643" y="566"/>
                  </a:lnTo>
                  <a:cubicBezTo>
                    <a:pt x="6091" y="152"/>
                    <a:pt x="5332" y="0"/>
                    <a:pt x="455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88"/>
            <p:cNvSpPr/>
            <p:nvPr/>
          </p:nvSpPr>
          <p:spPr>
            <a:xfrm>
              <a:off x="6976461" y="3969140"/>
              <a:ext cx="218722" cy="410312"/>
            </a:xfrm>
            <a:custGeom>
              <a:avLst/>
              <a:gdLst/>
              <a:ahLst/>
              <a:cxnLst/>
              <a:rect l="l" t="t" r="r" b="b"/>
              <a:pathLst>
                <a:path w="10980" h="20598" extrusionOk="0">
                  <a:moveTo>
                    <a:pt x="7379" y="0"/>
                  </a:moveTo>
                  <a:cubicBezTo>
                    <a:pt x="5953" y="0"/>
                    <a:pt x="4527" y="920"/>
                    <a:pt x="4246" y="2405"/>
                  </a:cubicBezTo>
                  <a:cubicBezTo>
                    <a:pt x="4246" y="2405"/>
                    <a:pt x="2671" y="10736"/>
                    <a:pt x="2671" y="10736"/>
                  </a:cubicBezTo>
                  <a:cubicBezTo>
                    <a:pt x="2671" y="10736"/>
                    <a:pt x="0" y="19592"/>
                    <a:pt x="4406" y="20528"/>
                  </a:cubicBezTo>
                  <a:cubicBezTo>
                    <a:pt x="4636" y="20574"/>
                    <a:pt x="4866" y="20598"/>
                    <a:pt x="5094" y="20598"/>
                  </a:cubicBezTo>
                  <a:cubicBezTo>
                    <a:pt x="5433" y="20598"/>
                    <a:pt x="5768" y="20545"/>
                    <a:pt x="6095" y="20437"/>
                  </a:cubicBezTo>
                  <a:cubicBezTo>
                    <a:pt x="8286" y="19683"/>
                    <a:pt x="9336" y="16899"/>
                    <a:pt x="9929" y="14867"/>
                  </a:cubicBezTo>
                  <a:cubicBezTo>
                    <a:pt x="10842" y="11786"/>
                    <a:pt x="10797" y="8476"/>
                    <a:pt x="10888" y="5303"/>
                  </a:cubicBezTo>
                  <a:cubicBezTo>
                    <a:pt x="10911" y="4801"/>
                    <a:pt x="10979" y="3158"/>
                    <a:pt x="10454" y="1880"/>
                  </a:cubicBezTo>
                  <a:cubicBezTo>
                    <a:pt x="9952" y="944"/>
                    <a:pt x="9039" y="236"/>
                    <a:pt x="7966" y="54"/>
                  </a:cubicBezTo>
                  <a:cubicBezTo>
                    <a:pt x="7773" y="18"/>
                    <a:pt x="7576" y="0"/>
                    <a:pt x="7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88"/>
            <p:cNvSpPr/>
            <p:nvPr/>
          </p:nvSpPr>
          <p:spPr>
            <a:xfrm>
              <a:off x="7021022" y="3969140"/>
              <a:ext cx="174161" cy="330274"/>
            </a:xfrm>
            <a:custGeom>
              <a:avLst/>
              <a:gdLst/>
              <a:ahLst/>
              <a:cxnLst/>
              <a:rect l="l" t="t" r="r" b="b"/>
              <a:pathLst>
                <a:path w="8743" h="16580" extrusionOk="0">
                  <a:moveTo>
                    <a:pt x="5142" y="0"/>
                  </a:moveTo>
                  <a:cubicBezTo>
                    <a:pt x="3716" y="0"/>
                    <a:pt x="2290" y="920"/>
                    <a:pt x="2009" y="2405"/>
                  </a:cubicBezTo>
                  <a:cubicBezTo>
                    <a:pt x="2009" y="2405"/>
                    <a:pt x="1187" y="6787"/>
                    <a:pt x="731" y="9184"/>
                  </a:cubicBezTo>
                  <a:cubicBezTo>
                    <a:pt x="571" y="10097"/>
                    <a:pt x="274" y="12425"/>
                    <a:pt x="160" y="13201"/>
                  </a:cubicBezTo>
                  <a:cubicBezTo>
                    <a:pt x="92" y="13612"/>
                    <a:pt x="114" y="14000"/>
                    <a:pt x="69" y="14411"/>
                  </a:cubicBezTo>
                  <a:cubicBezTo>
                    <a:pt x="69" y="14548"/>
                    <a:pt x="46" y="14685"/>
                    <a:pt x="23" y="14821"/>
                  </a:cubicBezTo>
                  <a:cubicBezTo>
                    <a:pt x="23" y="14936"/>
                    <a:pt x="23" y="15050"/>
                    <a:pt x="0" y="15164"/>
                  </a:cubicBezTo>
                  <a:cubicBezTo>
                    <a:pt x="425" y="14968"/>
                    <a:pt x="1165" y="14690"/>
                    <a:pt x="2204" y="14690"/>
                  </a:cubicBezTo>
                  <a:cubicBezTo>
                    <a:pt x="2617" y="14690"/>
                    <a:pt x="3077" y="14734"/>
                    <a:pt x="3584" y="14844"/>
                  </a:cubicBezTo>
                  <a:cubicBezTo>
                    <a:pt x="5296" y="15255"/>
                    <a:pt x="6232" y="16031"/>
                    <a:pt x="6665" y="16579"/>
                  </a:cubicBezTo>
                  <a:cubicBezTo>
                    <a:pt x="6848" y="16008"/>
                    <a:pt x="6985" y="15438"/>
                    <a:pt x="7190" y="14913"/>
                  </a:cubicBezTo>
                  <a:cubicBezTo>
                    <a:pt x="7327" y="14548"/>
                    <a:pt x="7418" y="14205"/>
                    <a:pt x="7533" y="13840"/>
                  </a:cubicBezTo>
                  <a:cubicBezTo>
                    <a:pt x="7647" y="13498"/>
                    <a:pt x="7875" y="13155"/>
                    <a:pt x="7875" y="12767"/>
                  </a:cubicBezTo>
                  <a:cubicBezTo>
                    <a:pt x="7875" y="12744"/>
                    <a:pt x="7875" y="12699"/>
                    <a:pt x="7898" y="12676"/>
                  </a:cubicBezTo>
                  <a:cubicBezTo>
                    <a:pt x="7898" y="12562"/>
                    <a:pt x="7921" y="12470"/>
                    <a:pt x="7921" y="12356"/>
                  </a:cubicBezTo>
                  <a:cubicBezTo>
                    <a:pt x="8012" y="11740"/>
                    <a:pt x="8080" y="11147"/>
                    <a:pt x="8149" y="10530"/>
                  </a:cubicBezTo>
                  <a:cubicBezTo>
                    <a:pt x="8240" y="9937"/>
                    <a:pt x="8263" y="9343"/>
                    <a:pt x="8332" y="8750"/>
                  </a:cubicBezTo>
                  <a:cubicBezTo>
                    <a:pt x="8400" y="8157"/>
                    <a:pt x="8537" y="7586"/>
                    <a:pt x="8537" y="6992"/>
                  </a:cubicBezTo>
                  <a:cubicBezTo>
                    <a:pt x="8537" y="6924"/>
                    <a:pt x="8560" y="6855"/>
                    <a:pt x="8605" y="6833"/>
                  </a:cubicBezTo>
                  <a:cubicBezTo>
                    <a:pt x="8628" y="6330"/>
                    <a:pt x="8651" y="5828"/>
                    <a:pt x="8651" y="5303"/>
                  </a:cubicBezTo>
                  <a:cubicBezTo>
                    <a:pt x="8674" y="4801"/>
                    <a:pt x="8742" y="3158"/>
                    <a:pt x="8217" y="1880"/>
                  </a:cubicBezTo>
                  <a:cubicBezTo>
                    <a:pt x="7715" y="944"/>
                    <a:pt x="6802" y="236"/>
                    <a:pt x="5729" y="54"/>
                  </a:cubicBezTo>
                  <a:cubicBezTo>
                    <a:pt x="5536" y="18"/>
                    <a:pt x="5339" y="0"/>
                    <a:pt x="5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88"/>
            <p:cNvSpPr/>
            <p:nvPr/>
          </p:nvSpPr>
          <p:spPr>
            <a:xfrm>
              <a:off x="7006023" y="4067943"/>
              <a:ext cx="189618" cy="292844"/>
            </a:xfrm>
            <a:custGeom>
              <a:avLst/>
              <a:gdLst/>
              <a:ahLst/>
              <a:cxnLst/>
              <a:rect l="l" t="t" r="r" b="b"/>
              <a:pathLst>
                <a:path w="9519" h="14701" extrusionOk="0">
                  <a:moveTo>
                    <a:pt x="9336" y="1"/>
                  </a:moveTo>
                  <a:cubicBezTo>
                    <a:pt x="9153" y="3242"/>
                    <a:pt x="8879" y="5684"/>
                    <a:pt x="8491" y="7739"/>
                  </a:cubicBezTo>
                  <a:cubicBezTo>
                    <a:pt x="8491" y="7784"/>
                    <a:pt x="7578" y="12555"/>
                    <a:pt x="5318" y="14061"/>
                  </a:cubicBezTo>
                  <a:cubicBezTo>
                    <a:pt x="4870" y="14360"/>
                    <a:pt x="4385" y="14514"/>
                    <a:pt x="3881" y="14514"/>
                  </a:cubicBezTo>
                  <a:cubicBezTo>
                    <a:pt x="3693" y="14514"/>
                    <a:pt x="3502" y="14493"/>
                    <a:pt x="3310" y="14449"/>
                  </a:cubicBezTo>
                  <a:cubicBezTo>
                    <a:pt x="2602" y="14312"/>
                    <a:pt x="2031" y="13902"/>
                    <a:pt x="1621" y="13262"/>
                  </a:cubicBezTo>
                  <a:cubicBezTo>
                    <a:pt x="205" y="11003"/>
                    <a:pt x="1301" y="6483"/>
                    <a:pt x="1324" y="6438"/>
                  </a:cubicBezTo>
                  <a:lnTo>
                    <a:pt x="1118" y="6392"/>
                  </a:lnTo>
                  <a:lnTo>
                    <a:pt x="1118" y="6392"/>
                  </a:lnTo>
                  <a:cubicBezTo>
                    <a:pt x="1073" y="6575"/>
                    <a:pt x="0" y="11026"/>
                    <a:pt x="1461" y="13354"/>
                  </a:cubicBezTo>
                  <a:cubicBezTo>
                    <a:pt x="1895" y="14039"/>
                    <a:pt x="2511" y="14472"/>
                    <a:pt x="3287" y="14655"/>
                  </a:cubicBezTo>
                  <a:cubicBezTo>
                    <a:pt x="3469" y="14678"/>
                    <a:pt x="3675" y="14700"/>
                    <a:pt x="3880" y="14700"/>
                  </a:cubicBezTo>
                  <a:cubicBezTo>
                    <a:pt x="4428" y="14700"/>
                    <a:pt x="4930" y="14541"/>
                    <a:pt x="5432" y="14221"/>
                  </a:cubicBezTo>
                  <a:cubicBezTo>
                    <a:pt x="7761" y="12669"/>
                    <a:pt x="8651" y="7967"/>
                    <a:pt x="8674" y="7762"/>
                  </a:cubicBezTo>
                  <a:cubicBezTo>
                    <a:pt x="9085" y="5707"/>
                    <a:pt x="9336" y="3242"/>
                    <a:pt x="9518" y="24"/>
                  </a:cubicBezTo>
                  <a:lnTo>
                    <a:pt x="9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88"/>
            <p:cNvSpPr/>
            <p:nvPr/>
          </p:nvSpPr>
          <p:spPr>
            <a:xfrm>
              <a:off x="7066480" y="3924280"/>
              <a:ext cx="129161" cy="157328"/>
            </a:xfrm>
            <a:custGeom>
              <a:avLst/>
              <a:gdLst/>
              <a:ahLst/>
              <a:cxnLst/>
              <a:rect l="l" t="t" r="r" b="b"/>
              <a:pathLst>
                <a:path w="6484" h="7898" extrusionOk="0">
                  <a:moveTo>
                    <a:pt x="457" y="0"/>
                  </a:moveTo>
                  <a:lnTo>
                    <a:pt x="1" y="7213"/>
                  </a:lnTo>
                  <a:cubicBezTo>
                    <a:pt x="536" y="6248"/>
                    <a:pt x="1576" y="5746"/>
                    <a:pt x="2602" y="5746"/>
                  </a:cubicBezTo>
                  <a:cubicBezTo>
                    <a:pt x="3810" y="5746"/>
                    <a:pt x="4998" y="6442"/>
                    <a:pt x="5319" y="7898"/>
                  </a:cubicBezTo>
                  <a:cubicBezTo>
                    <a:pt x="5388" y="7692"/>
                    <a:pt x="5456" y="7464"/>
                    <a:pt x="5479" y="7213"/>
                  </a:cubicBezTo>
                  <a:lnTo>
                    <a:pt x="6483" y="297"/>
                  </a:lnTo>
                  <a:lnTo>
                    <a:pt x="457"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88"/>
            <p:cNvSpPr/>
            <p:nvPr/>
          </p:nvSpPr>
          <p:spPr>
            <a:xfrm>
              <a:off x="7049667" y="4067943"/>
              <a:ext cx="124600" cy="156432"/>
            </a:xfrm>
            <a:custGeom>
              <a:avLst/>
              <a:gdLst/>
              <a:ahLst/>
              <a:cxnLst/>
              <a:rect l="l" t="t" r="r" b="b"/>
              <a:pathLst>
                <a:path w="6255" h="7853" extrusionOk="0">
                  <a:moveTo>
                    <a:pt x="753" y="1"/>
                  </a:moveTo>
                  <a:lnTo>
                    <a:pt x="274" y="4771"/>
                  </a:lnTo>
                  <a:cubicBezTo>
                    <a:pt x="274" y="4794"/>
                    <a:pt x="0" y="7442"/>
                    <a:pt x="2694" y="7807"/>
                  </a:cubicBezTo>
                  <a:cubicBezTo>
                    <a:pt x="2876" y="7830"/>
                    <a:pt x="3036" y="7853"/>
                    <a:pt x="3196" y="7853"/>
                  </a:cubicBezTo>
                  <a:cubicBezTo>
                    <a:pt x="5045" y="7853"/>
                    <a:pt x="5501" y="5776"/>
                    <a:pt x="5501" y="5753"/>
                  </a:cubicBezTo>
                  <a:lnTo>
                    <a:pt x="6254" y="686"/>
                  </a:lnTo>
                  <a:lnTo>
                    <a:pt x="6072" y="663"/>
                  </a:lnTo>
                  <a:lnTo>
                    <a:pt x="5319" y="5730"/>
                  </a:lnTo>
                  <a:cubicBezTo>
                    <a:pt x="5298" y="5814"/>
                    <a:pt x="4892" y="7648"/>
                    <a:pt x="3201" y="7648"/>
                  </a:cubicBezTo>
                  <a:cubicBezTo>
                    <a:pt x="3050" y="7648"/>
                    <a:pt x="2889" y="7634"/>
                    <a:pt x="2716" y="7602"/>
                  </a:cubicBezTo>
                  <a:cubicBezTo>
                    <a:pt x="206" y="7282"/>
                    <a:pt x="457" y="4886"/>
                    <a:pt x="480" y="4794"/>
                  </a:cubicBezTo>
                  <a:lnTo>
                    <a:pt x="936" y="24"/>
                  </a:lnTo>
                  <a:lnTo>
                    <a:pt x="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88"/>
            <p:cNvSpPr/>
            <p:nvPr/>
          </p:nvSpPr>
          <p:spPr>
            <a:xfrm>
              <a:off x="7076938" y="4074596"/>
              <a:ext cx="84600" cy="16573"/>
            </a:xfrm>
            <a:custGeom>
              <a:avLst/>
              <a:gdLst/>
              <a:ahLst/>
              <a:cxnLst/>
              <a:rect l="l" t="t" r="r" b="b"/>
              <a:pathLst>
                <a:path w="4247" h="832" extrusionOk="0">
                  <a:moveTo>
                    <a:pt x="1158" y="0"/>
                  </a:moveTo>
                  <a:cubicBezTo>
                    <a:pt x="781" y="0"/>
                    <a:pt x="394" y="26"/>
                    <a:pt x="1" y="78"/>
                  </a:cubicBezTo>
                  <a:lnTo>
                    <a:pt x="24" y="260"/>
                  </a:lnTo>
                  <a:cubicBezTo>
                    <a:pt x="417" y="208"/>
                    <a:pt x="798" y="183"/>
                    <a:pt x="1167" y="183"/>
                  </a:cubicBezTo>
                  <a:cubicBezTo>
                    <a:pt x="2253" y="183"/>
                    <a:pt x="3241" y="405"/>
                    <a:pt x="4178" y="831"/>
                  </a:cubicBezTo>
                  <a:lnTo>
                    <a:pt x="4246" y="648"/>
                  </a:lnTo>
                  <a:cubicBezTo>
                    <a:pt x="3309" y="223"/>
                    <a:pt x="2270" y="0"/>
                    <a:pt x="1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88"/>
            <p:cNvSpPr/>
            <p:nvPr/>
          </p:nvSpPr>
          <p:spPr>
            <a:xfrm>
              <a:off x="7072396" y="4096807"/>
              <a:ext cx="85038" cy="16633"/>
            </a:xfrm>
            <a:custGeom>
              <a:avLst/>
              <a:gdLst/>
              <a:ahLst/>
              <a:cxnLst/>
              <a:rect l="l" t="t" r="r" b="b"/>
              <a:pathLst>
                <a:path w="4269" h="835" extrusionOk="0">
                  <a:moveTo>
                    <a:pt x="1212" y="0"/>
                  </a:moveTo>
                  <a:cubicBezTo>
                    <a:pt x="818" y="0"/>
                    <a:pt x="414" y="27"/>
                    <a:pt x="1" y="81"/>
                  </a:cubicBezTo>
                  <a:lnTo>
                    <a:pt x="23" y="264"/>
                  </a:lnTo>
                  <a:cubicBezTo>
                    <a:pt x="431" y="210"/>
                    <a:pt x="826" y="183"/>
                    <a:pt x="1209" y="183"/>
                  </a:cubicBezTo>
                  <a:cubicBezTo>
                    <a:pt x="2286" y="183"/>
                    <a:pt x="3269" y="397"/>
                    <a:pt x="4178" y="835"/>
                  </a:cubicBezTo>
                  <a:lnTo>
                    <a:pt x="4269" y="652"/>
                  </a:lnTo>
                  <a:cubicBezTo>
                    <a:pt x="3343" y="214"/>
                    <a:pt x="2318" y="0"/>
                    <a:pt x="1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88"/>
            <p:cNvSpPr/>
            <p:nvPr/>
          </p:nvSpPr>
          <p:spPr>
            <a:xfrm>
              <a:off x="7069209" y="4120253"/>
              <a:ext cx="85058" cy="16374"/>
            </a:xfrm>
            <a:custGeom>
              <a:avLst/>
              <a:gdLst/>
              <a:ahLst/>
              <a:cxnLst/>
              <a:rect l="l" t="t" r="r" b="b"/>
              <a:pathLst>
                <a:path w="4270" h="822" extrusionOk="0">
                  <a:moveTo>
                    <a:pt x="1138" y="1"/>
                  </a:moveTo>
                  <a:cubicBezTo>
                    <a:pt x="768" y="1"/>
                    <a:pt x="389" y="23"/>
                    <a:pt x="1" y="68"/>
                  </a:cubicBezTo>
                  <a:lnTo>
                    <a:pt x="24" y="274"/>
                  </a:lnTo>
                  <a:cubicBezTo>
                    <a:pt x="434" y="219"/>
                    <a:pt x="832" y="192"/>
                    <a:pt x="1219" y="192"/>
                  </a:cubicBezTo>
                  <a:cubicBezTo>
                    <a:pt x="2291" y="192"/>
                    <a:pt x="3271" y="402"/>
                    <a:pt x="4178" y="822"/>
                  </a:cubicBezTo>
                  <a:lnTo>
                    <a:pt x="4269" y="662"/>
                  </a:lnTo>
                  <a:cubicBezTo>
                    <a:pt x="3323" y="214"/>
                    <a:pt x="2273" y="1"/>
                    <a:pt x="1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88"/>
            <p:cNvSpPr/>
            <p:nvPr/>
          </p:nvSpPr>
          <p:spPr>
            <a:xfrm>
              <a:off x="7066022" y="4143260"/>
              <a:ext cx="85058" cy="16554"/>
            </a:xfrm>
            <a:custGeom>
              <a:avLst/>
              <a:gdLst/>
              <a:ahLst/>
              <a:cxnLst/>
              <a:rect l="l" t="t" r="r" b="b"/>
              <a:pathLst>
                <a:path w="4270" h="831" extrusionOk="0">
                  <a:moveTo>
                    <a:pt x="1164" y="0"/>
                  </a:moveTo>
                  <a:cubicBezTo>
                    <a:pt x="785" y="0"/>
                    <a:pt x="397" y="26"/>
                    <a:pt x="1" y="77"/>
                  </a:cubicBezTo>
                  <a:lnTo>
                    <a:pt x="24" y="260"/>
                  </a:lnTo>
                  <a:cubicBezTo>
                    <a:pt x="409" y="215"/>
                    <a:pt x="783" y="192"/>
                    <a:pt x="1146" y="192"/>
                  </a:cubicBezTo>
                  <a:cubicBezTo>
                    <a:pt x="2247" y="192"/>
                    <a:pt x="3251" y="402"/>
                    <a:pt x="4178" y="831"/>
                  </a:cubicBezTo>
                  <a:lnTo>
                    <a:pt x="4269" y="671"/>
                  </a:lnTo>
                  <a:cubicBezTo>
                    <a:pt x="3330" y="227"/>
                    <a:pt x="2288"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88"/>
            <p:cNvSpPr/>
            <p:nvPr/>
          </p:nvSpPr>
          <p:spPr>
            <a:xfrm>
              <a:off x="7064209" y="4168459"/>
              <a:ext cx="85038" cy="16812"/>
            </a:xfrm>
            <a:custGeom>
              <a:avLst/>
              <a:gdLst/>
              <a:ahLst/>
              <a:cxnLst/>
              <a:rect l="l" t="t" r="r" b="b"/>
              <a:pathLst>
                <a:path w="4269" h="844" extrusionOk="0">
                  <a:moveTo>
                    <a:pt x="1138" y="0"/>
                  </a:moveTo>
                  <a:cubicBezTo>
                    <a:pt x="768" y="0"/>
                    <a:pt x="388" y="23"/>
                    <a:pt x="1" y="68"/>
                  </a:cubicBezTo>
                  <a:lnTo>
                    <a:pt x="23" y="273"/>
                  </a:lnTo>
                  <a:cubicBezTo>
                    <a:pt x="431" y="219"/>
                    <a:pt x="826" y="192"/>
                    <a:pt x="1210" y="192"/>
                  </a:cubicBezTo>
                  <a:cubicBezTo>
                    <a:pt x="2286" y="192"/>
                    <a:pt x="3269" y="406"/>
                    <a:pt x="4178" y="844"/>
                  </a:cubicBezTo>
                  <a:lnTo>
                    <a:pt x="4269" y="661"/>
                  </a:lnTo>
                  <a:cubicBezTo>
                    <a:pt x="3323" y="214"/>
                    <a:pt x="2273"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88"/>
            <p:cNvSpPr/>
            <p:nvPr/>
          </p:nvSpPr>
          <p:spPr>
            <a:xfrm>
              <a:off x="7021022" y="4259932"/>
              <a:ext cx="132329" cy="40836"/>
            </a:xfrm>
            <a:custGeom>
              <a:avLst/>
              <a:gdLst/>
              <a:ahLst/>
              <a:cxnLst/>
              <a:rect l="l" t="t" r="r" b="b"/>
              <a:pathLst>
                <a:path w="6643" h="2050" extrusionOk="0">
                  <a:moveTo>
                    <a:pt x="2103" y="0"/>
                  </a:moveTo>
                  <a:cubicBezTo>
                    <a:pt x="1317" y="0"/>
                    <a:pt x="552" y="152"/>
                    <a:pt x="0" y="566"/>
                  </a:cubicBezTo>
                  <a:lnTo>
                    <a:pt x="114" y="726"/>
                  </a:lnTo>
                  <a:cubicBezTo>
                    <a:pt x="581" y="369"/>
                    <a:pt x="1313" y="185"/>
                    <a:pt x="2155" y="185"/>
                  </a:cubicBezTo>
                  <a:cubicBezTo>
                    <a:pt x="2712" y="185"/>
                    <a:pt x="3317" y="265"/>
                    <a:pt x="3926" y="429"/>
                  </a:cubicBezTo>
                  <a:cubicBezTo>
                    <a:pt x="5204" y="771"/>
                    <a:pt x="6186" y="1388"/>
                    <a:pt x="6483" y="2050"/>
                  </a:cubicBezTo>
                  <a:lnTo>
                    <a:pt x="6642" y="1958"/>
                  </a:lnTo>
                  <a:cubicBezTo>
                    <a:pt x="6346" y="1273"/>
                    <a:pt x="5319" y="612"/>
                    <a:pt x="3972" y="246"/>
                  </a:cubicBezTo>
                  <a:cubicBezTo>
                    <a:pt x="3406" y="102"/>
                    <a:pt x="2748" y="0"/>
                    <a:pt x="210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88"/>
            <p:cNvSpPr/>
            <p:nvPr/>
          </p:nvSpPr>
          <p:spPr>
            <a:xfrm>
              <a:off x="6349001" y="3185427"/>
              <a:ext cx="995761" cy="812975"/>
            </a:xfrm>
            <a:custGeom>
              <a:avLst/>
              <a:gdLst/>
              <a:ahLst/>
              <a:cxnLst/>
              <a:rect l="l" t="t" r="r" b="b"/>
              <a:pathLst>
                <a:path w="49988" h="40812" extrusionOk="0">
                  <a:moveTo>
                    <a:pt x="14243" y="0"/>
                  </a:moveTo>
                  <a:lnTo>
                    <a:pt x="8765" y="2100"/>
                  </a:lnTo>
                  <a:lnTo>
                    <a:pt x="6140" y="2967"/>
                  </a:lnTo>
                  <a:cubicBezTo>
                    <a:pt x="1667" y="4337"/>
                    <a:pt x="0" y="7738"/>
                    <a:pt x="1028" y="12371"/>
                  </a:cubicBezTo>
                  <a:lnTo>
                    <a:pt x="6848" y="40812"/>
                  </a:lnTo>
                  <a:lnTo>
                    <a:pt x="15248" y="39944"/>
                  </a:lnTo>
                  <a:lnTo>
                    <a:pt x="12965" y="14357"/>
                  </a:lnTo>
                  <a:lnTo>
                    <a:pt x="37023" y="14357"/>
                  </a:lnTo>
                  <a:lnTo>
                    <a:pt x="34832" y="38894"/>
                  </a:lnTo>
                  <a:cubicBezTo>
                    <a:pt x="36643" y="39752"/>
                    <a:pt x="38576" y="40212"/>
                    <a:pt x="40639" y="40212"/>
                  </a:cubicBezTo>
                  <a:cubicBezTo>
                    <a:pt x="41539" y="40212"/>
                    <a:pt x="42464" y="40125"/>
                    <a:pt x="43414" y="39944"/>
                  </a:cubicBezTo>
                  <a:lnTo>
                    <a:pt x="48961" y="12371"/>
                  </a:lnTo>
                  <a:cubicBezTo>
                    <a:pt x="49988" y="7738"/>
                    <a:pt x="48322" y="4337"/>
                    <a:pt x="43848" y="2967"/>
                  </a:cubicBezTo>
                  <a:lnTo>
                    <a:pt x="40835" y="2283"/>
                  </a:lnTo>
                  <a:lnTo>
                    <a:pt x="35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88"/>
            <p:cNvSpPr/>
            <p:nvPr/>
          </p:nvSpPr>
          <p:spPr>
            <a:xfrm>
              <a:off x="6500413" y="3281820"/>
              <a:ext cx="108684" cy="190077"/>
            </a:xfrm>
            <a:custGeom>
              <a:avLst/>
              <a:gdLst/>
              <a:ahLst/>
              <a:cxnLst/>
              <a:rect l="l" t="t" r="r" b="b"/>
              <a:pathLst>
                <a:path w="5456" h="9542" extrusionOk="0">
                  <a:moveTo>
                    <a:pt x="23" y="0"/>
                  </a:moveTo>
                  <a:lnTo>
                    <a:pt x="0" y="183"/>
                  </a:lnTo>
                  <a:cubicBezTo>
                    <a:pt x="1575" y="297"/>
                    <a:pt x="2785" y="936"/>
                    <a:pt x="3630" y="2123"/>
                  </a:cubicBezTo>
                  <a:cubicBezTo>
                    <a:pt x="4246" y="2990"/>
                    <a:pt x="4383" y="3858"/>
                    <a:pt x="4383" y="3858"/>
                  </a:cubicBezTo>
                  <a:lnTo>
                    <a:pt x="5273" y="9541"/>
                  </a:lnTo>
                  <a:lnTo>
                    <a:pt x="5456" y="9495"/>
                  </a:lnTo>
                  <a:lnTo>
                    <a:pt x="4588" y="3835"/>
                  </a:lnTo>
                  <a:cubicBezTo>
                    <a:pt x="4565" y="3812"/>
                    <a:pt x="4428" y="2922"/>
                    <a:pt x="3789" y="2009"/>
                  </a:cubicBezTo>
                  <a:cubicBezTo>
                    <a:pt x="3196" y="1164"/>
                    <a:pt x="2055" y="137"/>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88"/>
            <p:cNvSpPr/>
            <p:nvPr/>
          </p:nvSpPr>
          <p:spPr>
            <a:xfrm>
              <a:off x="7084209" y="3281820"/>
              <a:ext cx="108703" cy="190077"/>
            </a:xfrm>
            <a:custGeom>
              <a:avLst/>
              <a:gdLst/>
              <a:ahLst/>
              <a:cxnLst/>
              <a:rect l="l" t="t" r="r" b="b"/>
              <a:pathLst>
                <a:path w="5457" h="9542" extrusionOk="0">
                  <a:moveTo>
                    <a:pt x="5433" y="0"/>
                  </a:moveTo>
                  <a:cubicBezTo>
                    <a:pt x="3402" y="137"/>
                    <a:pt x="2261" y="1164"/>
                    <a:pt x="1667" y="2009"/>
                  </a:cubicBezTo>
                  <a:cubicBezTo>
                    <a:pt x="1028" y="2922"/>
                    <a:pt x="868" y="3812"/>
                    <a:pt x="868" y="3835"/>
                  </a:cubicBezTo>
                  <a:lnTo>
                    <a:pt x="1" y="9495"/>
                  </a:lnTo>
                  <a:lnTo>
                    <a:pt x="184" y="9541"/>
                  </a:lnTo>
                  <a:lnTo>
                    <a:pt x="1051" y="3880"/>
                  </a:lnTo>
                  <a:cubicBezTo>
                    <a:pt x="1051" y="3858"/>
                    <a:pt x="1211" y="2990"/>
                    <a:pt x="1827" y="2123"/>
                  </a:cubicBezTo>
                  <a:cubicBezTo>
                    <a:pt x="2672" y="936"/>
                    <a:pt x="3881" y="297"/>
                    <a:pt x="5456" y="183"/>
                  </a:cubicBez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8"/>
            <p:cNvSpPr/>
            <p:nvPr/>
          </p:nvSpPr>
          <p:spPr>
            <a:xfrm>
              <a:off x="6782759" y="3283633"/>
              <a:ext cx="25498" cy="68226"/>
            </a:xfrm>
            <a:custGeom>
              <a:avLst/>
              <a:gdLst/>
              <a:ahLst/>
              <a:cxnLst/>
              <a:rect l="l" t="t" r="r" b="b"/>
              <a:pathLst>
                <a:path w="1280" h="3425" extrusionOk="0">
                  <a:moveTo>
                    <a:pt x="1" y="0"/>
                  </a:moveTo>
                  <a:cubicBezTo>
                    <a:pt x="1" y="137"/>
                    <a:pt x="24" y="3242"/>
                    <a:pt x="1233" y="3424"/>
                  </a:cubicBezTo>
                  <a:lnTo>
                    <a:pt x="1279" y="3219"/>
                  </a:lnTo>
                  <a:cubicBezTo>
                    <a:pt x="389" y="3105"/>
                    <a:pt x="206" y="868"/>
                    <a:pt x="206"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8"/>
            <p:cNvSpPr/>
            <p:nvPr/>
          </p:nvSpPr>
          <p:spPr>
            <a:xfrm>
              <a:off x="6806862" y="3281820"/>
              <a:ext cx="12749" cy="189618"/>
            </a:xfrm>
            <a:custGeom>
              <a:avLst/>
              <a:gdLst/>
              <a:ahLst/>
              <a:cxnLst/>
              <a:rect l="l" t="t" r="r" b="b"/>
              <a:pathLst>
                <a:path w="640" h="9519" extrusionOk="0">
                  <a:moveTo>
                    <a:pt x="1" y="0"/>
                  </a:moveTo>
                  <a:lnTo>
                    <a:pt x="457" y="9518"/>
                  </a:lnTo>
                  <a:lnTo>
                    <a:pt x="640" y="9518"/>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88"/>
            <p:cNvSpPr/>
            <p:nvPr/>
          </p:nvSpPr>
          <p:spPr>
            <a:xfrm>
              <a:off x="6523600" y="3185427"/>
              <a:ext cx="638834" cy="154440"/>
            </a:xfrm>
            <a:custGeom>
              <a:avLst/>
              <a:gdLst/>
              <a:ahLst/>
              <a:cxnLst/>
              <a:rect l="l" t="t" r="r" b="b"/>
              <a:pathLst>
                <a:path w="32070" h="7753" extrusionOk="0">
                  <a:moveTo>
                    <a:pt x="5478" y="0"/>
                  </a:moveTo>
                  <a:lnTo>
                    <a:pt x="0" y="2100"/>
                  </a:lnTo>
                  <a:cubicBezTo>
                    <a:pt x="0" y="2100"/>
                    <a:pt x="5068" y="5387"/>
                    <a:pt x="6551" y="5889"/>
                  </a:cubicBezTo>
                  <a:cubicBezTo>
                    <a:pt x="9108" y="6756"/>
                    <a:pt x="11801" y="7259"/>
                    <a:pt x="14472" y="7532"/>
                  </a:cubicBezTo>
                  <a:cubicBezTo>
                    <a:pt x="15762" y="7672"/>
                    <a:pt x="17058" y="7752"/>
                    <a:pt x="18354" y="7752"/>
                  </a:cubicBezTo>
                  <a:cubicBezTo>
                    <a:pt x="19603" y="7752"/>
                    <a:pt x="20852" y="7678"/>
                    <a:pt x="22095" y="7510"/>
                  </a:cubicBezTo>
                  <a:cubicBezTo>
                    <a:pt x="24606" y="7167"/>
                    <a:pt x="32070" y="2283"/>
                    <a:pt x="32070" y="2283"/>
                  </a:cubicBezTo>
                  <a:lnTo>
                    <a:pt x="27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88"/>
            <p:cNvSpPr/>
            <p:nvPr/>
          </p:nvSpPr>
          <p:spPr>
            <a:xfrm>
              <a:off x="6815966" y="3356839"/>
              <a:ext cx="98684" cy="66393"/>
            </a:xfrm>
            <a:custGeom>
              <a:avLst/>
              <a:gdLst/>
              <a:ahLst/>
              <a:cxnLst/>
              <a:rect l="l" t="t" r="r" b="b"/>
              <a:pathLst>
                <a:path w="4954" h="3333" extrusionOk="0">
                  <a:moveTo>
                    <a:pt x="4907" y="0"/>
                  </a:moveTo>
                  <a:cubicBezTo>
                    <a:pt x="1940" y="594"/>
                    <a:pt x="23" y="3196"/>
                    <a:pt x="0" y="3219"/>
                  </a:cubicBezTo>
                  <a:lnTo>
                    <a:pt x="160" y="3333"/>
                  </a:lnTo>
                  <a:cubicBezTo>
                    <a:pt x="183" y="3310"/>
                    <a:pt x="2054" y="776"/>
                    <a:pt x="4953" y="183"/>
                  </a:cubicBezTo>
                  <a:lnTo>
                    <a:pt x="4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88"/>
            <p:cNvSpPr/>
            <p:nvPr/>
          </p:nvSpPr>
          <p:spPr>
            <a:xfrm>
              <a:off x="6596348" y="3375026"/>
              <a:ext cx="501984" cy="60039"/>
            </a:xfrm>
            <a:custGeom>
              <a:avLst/>
              <a:gdLst/>
              <a:ahLst/>
              <a:cxnLst/>
              <a:rect l="l" t="t" r="r" b="b"/>
              <a:pathLst>
                <a:path w="25200" h="3014" extrusionOk="0">
                  <a:moveTo>
                    <a:pt x="25177" y="0"/>
                  </a:moveTo>
                  <a:lnTo>
                    <a:pt x="10888" y="2808"/>
                  </a:lnTo>
                  <a:lnTo>
                    <a:pt x="23" y="1233"/>
                  </a:lnTo>
                  <a:lnTo>
                    <a:pt x="0" y="1415"/>
                  </a:lnTo>
                  <a:lnTo>
                    <a:pt x="10865" y="3013"/>
                  </a:lnTo>
                  <a:lnTo>
                    <a:pt x="10888" y="3013"/>
                  </a:lnTo>
                  <a:lnTo>
                    <a:pt x="25200" y="183"/>
                  </a:lnTo>
                  <a:lnTo>
                    <a:pt x="25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88"/>
            <p:cNvSpPr/>
            <p:nvPr/>
          </p:nvSpPr>
          <p:spPr>
            <a:xfrm>
              <a:off x="6351372" y="2577509"/>
              <a:ext cx="281828" cy="621345"/>
            </a:xfrm>
            <a:custGeom>
              <a:avLst/>
              <a:gdLst/>
              <a:ahLst/>
              <a:cxnLst/>
              <a:rect l="l" t="t" r="r" b="b"/>
              <a:pathLst>
                <a:path w="14148" h="31192" extrusionOk="0">
                  <a:moveTo>
                    <a:pt x="12892" y="1"/>
                  </a:moveTo>
                  <a:cubicBezTo>
                    <a:pt x="9696" y="731"/>
                    <a:pt x="7300" y="1804"/>
                    <a:pt x="6181" y="4840"/>
                  </a:cubicBezTo>
                  <a:cubicBezTo>
                    <a:pt x="3168" y="12007"/>
                    <a:pt x="1023" y="21730"/>
                    <a:pt x="635" y="24835"/>
                  </a:cubicBezTo>
                  <a:cubicBezTo>
                    <a:pt x="1" y="28882"/>
                    <a:pt x="2384" y="31192"/>
                    <a:pt x="4995" y="31192"/>
                  </a:cubicBezTo>
                  <a:cubicBezTo>
                    <a:pt x="5580" y="31192"/>
                    <a:pt x="6176" y="31076"/>
                    <a:pt x="6752" y="30838"/>
                  </a:cubicBezTo>
                  <a:cubicBezTo>
                    <a:pt x="10427" y="29035"/>
                    <a:pt x="12161" y="25976"/>
                    <a:pt x="12161" y="25976"/>
                  </a:cubicBezTo>
                  <a:lnTo>
                    <a:pt x="14147" y="14837"/>
                  </a:lnTo>
                  <a:lnTo>
                    <a:pt x="128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88"/>
            <p:cNvSpPr/>
            <p:nvPr/>
          </p:nvSpPr>
          <p:spPr>
            <a:xfrm>
              <a:off x="7034209" y="2577509"/>
              <a:ext cx="281808" cy="621345"/>
            </a:xfrm>
            <a:custGeom>
              <a:avLst/>
              <a:gdLst/>
              <a:ahLst/>
              <a:cxnLst/>
              <a:rect l="l" t="t" r="r" b="b"/>
              <a:pathLst>
                <a:path w="14147" h="31192" extrusionOk="0">
                  <a:moveTo>
                    <a:pt x="1256" y="1"/>
                  </a:moveTo>
                  <a:lnTo>
                    <a:pt x="0" y="14837"/>
                  </a:lnTo>
                  <a:lnTo>
                    <a:pt x="1986" y="25976"/>
                  </a:lnTo>
                  <a:cubicBezTo>
                    <a:pt x="1986" y="25976"/>
                    <a:pt x="3721" y="29035"/>
                    <a:pt x="7396" y="30838"/>
                  </a:cubicBezTo>
                  <a:cubicBezTo>
                    <a:pt x="7968" y="31076"/>
                    <a:pt x="8561" y="31192"/>
                    <a:pt x="9144" y="31192"/>
                  </a:cubicBezTo>
                  <a:cubicBezTo>
                    <a:pt x="11749" y="31192"/>
                    <a:pt x="14147" y="28882"/>
                    <a:pt x="13513" y="24835"/>
                  </a:cubicBezTo>
                  <a:cubicBezTo>
                    <a:pt x="13125" y="21730"/>
                    <a:pt x="10956" y="12007"/>
                    <a:pt x="7966" y="4840"/>
                  </a:cubicBezTo>
                  <a:cubicBezTo>
                    <a:pt x="6848" y="1804"/>
                    <a:pt x="4451" y="731"/>
                    <a:pt x="1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88"/>
            <p:cNvSpPr/>
            <p:nvPr/>
          </p:nvSpPr>
          <p:spPr>
            <a:xfrm>
              <a:off x="6614993" y="2399284"/>
              <a:ext cx="446049" cy="286230"/>
            </a:xfrm>
            <a:custGeom>
              <a:avLst/>
              <a:gdLst/>
              <a:ahLst/>
              <a:cxnLst/>
              <a:rect l="l" t="t" r="r" b="b"/>
              <a:pathLst>
                <a:path w="22392" h="14369" extrusionOk="0">
                  <a:moveTo>
                    <a:pt x="6254" y="0"/>
                  </a:moveTo>
                  <a:lnTo>
                    <a:pt x="6209" y="7418"/>
                  </a:lnTo>
                  <a:lnTo>
                    <a:pt x="0" y="9359"/>
                  </a:lnTo>
                  <a:cubicBezTo>
                    <a:pt x="3743" y="12594"/>
                    <a:pt x="7540" y="14369"/>
                    <a:pt x="11402" y="14369"/>
                  </a:cubicBezTo>
                  <a:cubicBezTo>
                    <a:pt x="15007" y="14369"/>
                    <a:pt x="18667" y="12823"/>
                    <a:pt x="22392" y="9473"/>
                  </a:cubicBezTo>
                  <a:cubicBezTo>
                    <a:pt x="19858" y="8651"/>
                    <a:pt x="16457" y="7533"/>
                    <a:pt x="15773" y="7373"/>
                  </a:cubicBezTo>
                  <a:lnTo>
                    <a:pt x="1568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88"/>
            <p:cNvSpPr/>
            <p:nvPr/>
          </p:nvSpPr>
          <p:spPr>
            <a:xfrm>
              <a:off x="6614993" y="2577967"/>
              <a:ext cx="446049" cy="107548"/>
            </a:xfrm>
            <a:custGeom>
              <a:avLst/>
              <a:gdLst/>
              <a:ahLst/>
              <a:cxnLst/>
              <a:rect l="l" t="t" r="r" b="b"/>
              <a:pathLst>
                <a:path w="22392" h="5399" extrusionOk="0">
                  <a:moveTo>
                    <a:pt x="1233" y="1"/>
                  </a:moveTo>
                  <a:lnTo>
                    <a:pt x="0" y="389"/>
                  </a:lnTo>
                  <a:cubicBezTo>
                    <a:pt x="3743" y="3624"/>
                    <a:pt x="7540" y="5399"/>
                    <a:pt x="11402" y="5399"/>
                  </a:cubicBezTo>
                  <a:cubicBezTo>
                    <a:pt x="15007" y="5399"/>
                    <a:pt x="18667" y="3853"/>
                    <a:pt x="22392" y="503"/>
                  </a:cubicBezTo>
                  <a:lnTo>
                    <a:pt x="20977" y="1"/>
                  </a:lnTo>
                  <a:cubicBezTo>
                    <a:pt x="17530" y="468"/>
                    <a:pt x="14119" y="720"/>
                    <a:pt x="10750" y="720"/>
                  </a:cubicBezTo>
                  <a:cubicBezTo>
                    <a:pt x="7538" y="720"/>
                    <a:pt x="4364" y="491"/>
                    <a:pt x="1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88"/>
            <p:cNvSpPr/>
            <p:nvPr/>
          </p:nvSpPr>
          <p:spPr>
            <a:xfrm>
              <a:off x="6493581" y="2555696"/>
              <a:ext cx="685228" cy="726124"/>
            </a:xfrm>
            <a:custGeom>
              <a:avLst/>
              <a:gdLst/>
              <a:ahLst/>
              <a:cxnLst/>
              <a:rect l="l" t="t" r="r" b="b"/>
              <a:pathLst>
                <a:path w="34399" h="36452" extrusionOk="0">
                  <a:moveTo>
                    <a:pt x="10044" y="0"/>
                  </a:moveTo>
                  <a:lnTo>
                    <a:pt x="3584" y="1781"/>
                  </a:lnTo>
                  <a:cubicBezTo>
                    <a:pt x="366" y="2945"/>
                    <a:pt x="1" y="6140"/>
                    <a:pt x="845" y="8788"/>
                  </a:cubicBezTo>
                  <a:cubicBezTo>
                    <a:pt x="1576" y="12052"/>
                    <a:pt x="2306" y="15293"/>
                    <a:pt x="3037" y="18557"/>
                  </a:cubicBezTo>
                  <a:cubicBezTo>
                    <a:pt x="3653" y="21342"/>
                    <a:pt x="3014" y="30700"/>
                    <a:pt x="2443" y="33279"/>
                  </a:cubicBezTo>
                  <a:cubicBezTo>
                    <a:pt x="6078" y="35591"/>
                    <a:pt x="10721" y="36452"/>
                    <a:pt x="15530" y="36452"/>
                  </a:cubicBezTo>
                  <a:cubicBezTo>
                    <a:pt x="21595" y="36452"/>
                    <a:pt x="27923" y="35084"/>
                    <a:pt x="32824" y="33530"/>
                  </a:cubicBezTo>
                  <a:cubicBezTo>
                    <a:pt x="32253" y="31316"/>
                    <a:pt x="31911" y="29011"/>
                    <a:pt x="31545" y="26751"/>
                  </a:cubicBezTo>
                  <a:cubicBezTo>
                    <a:pt x="31089" y="23738"/>
                    <a:pt x="30952" y="20634"/>
                    <a:pt x="31386" y="17598"/>
                  </a:cubicBezTo>
                  <a:cubicBezTo>
                    <a:pt x="31842" y="14608"/>
                    <a:pt x="32824" y="11710"/>
                    <a:pt x="33554" y="8788"/>
                  </a:cubicBezTo>
                  <a:cubicBezTo>
                    <a:pt x="34399" y="6140"/>
                    <a:pt x="34033" y="2945"/>
                    <a:pt x="30815" y="1781"/>
                  </a:cubicBezTo>
                  <a:lnTo>
                    <a:pt x="23922" y="662"/>
                  </a:lnTo>
                  <a:cubicBezTo>
                    <a:pt x="22484" y="1781"/>
                    <a:pt x="18352" y="3561"/>
                    <a:pt x="17234" y="3584"/>
                  </a:cubicBezTo>
                  <a:cubicBezTo>
                    <a:pt x="17229" y="3584"/>
                    <a:pt x="17224" y="3584"/>
                    <a:pt x="17219" y="3584"/>
                  </a:cubicBezTo>
                  <a:cubicBezTo>
                    <a:pt x="16074" y="3584"/>
                    <a:pt x="11544" y="1091"/>
                    <a:pt x="10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88"/>
            <p:cNvSpPr/>
            <p:nvPr/>
          </p:nvSpPr>
          <p:spPr>
            <a:xfrm>
              <a:off x="6600890" y="3084134"/>
              <a:ext cx="388320" cy="149500"/>
            </a:xfrm>
            <a:custGeom>
              <a:avLst/>
              <a:gdLst/>
              <a:ahLst/>
              <a:cxnLst/>
              <a:rect l="l" t="t" r="r" b="b"/>
              <a:pathLst>
                <a:path w="19494" h="7505" extrusionOk="0">
                  <a:moveTo>
                    <a:pt x="11245" y="1"/>
                  </a:moveTo>
                  <a:cubicBezTo>
                    <a:pt x="8720" y="1"/>
                    <a:pt x="6266" y="189"/>
                    <a:pt x="3904" y="566"/>
                  </a:cubicBezTo>
                  <a:lnTo>
                    <a:pt x="3813" y="589"/>
                  </a:lnTo>
                  <a:lnTo>
                    <a:pt x="3813" y="680"/>
                  </a:lnTo>
                  <a:cubicBezTo>
                    <a:pt x="3881" y="4446"/>
                    <a:pt x="46" y="7322"/>
                    <a:pt x="1" y="7345"/>
                  </a:cubicBezTo>
                  <a:lnTo>
                    <a:pt x="115" y="7505"/>
                  </a:lnTo>
                  <a:cubicBezTo>
                    <a:pt x="160" y="7482"/>
                    <a:pt x="4018" y="4583"/>
                    <a:pt x="4018" y="748"/>
                  </a:cubicBezTo>
                  <a:cubicBezTo>
                    <a:pt x="6358" y="383"/>
                    <a:pt x="8777" y="201"/>
                    <a:pt x="11262" y="201"/>
                  </a:cubicBezTo>
                  <a:cubicBezTo>
                    <a:pt x="13747" y="201"/>
                    <a:pt x="16298" y="383"/>
                    <a:pt x="18900" y="748"/>
                  </a:cubicBezTo>
                  <a:cubicBezTo>
                    <a:pt x="18946" y="977"/>
                    <a:pt x="19037" y="1616"/>
                    <a:pt x="19311" y="2460"/>
                  </a:cubicBezTo>
                  <a:lnTo>
                    <a:pt x="19493" y="2392"/>
                  </a:lnTo>
                  <a:cubicBezTo>
                    <a:pt x="19174" y="1410"/>
                    <a:pt x="19083" y="657"/>
                    <a:pt x="19083" y="657"/>
                  </a:cubicBezTo>
                  <a:lnTo>
                    <a:pt x="19083" y="589"/>
                  </a:lnTo>
                  <a:lnTo>
                    <a:pt x="19014" y="566"/>
                  </a:lnTo>
                  <a:cubicBezTo>
                    <a:pt x="16366" y="189"/>
                    <a:pt x="13770" y="1"/>
                    <a:pt x="11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88"/>
            <p:cNvSpPr/>
            <p:nvPr/>
          </p:nvSpPr>
          <p:spPr>
            <a:xfrm>
              <a:off x="6563161" y="2415200"/>
              <a:ext cx="281470" cy="245992"/>
            </a:xfrm>
            <a:custGeom>
              <a:avLst/>
              <a:gdLst/>
              <a:ahLst/>
              <a:cxnLst/>
              <a:rect l="l" t="t" r="r" b="b"/>
              <a:pathLst>
                <a:path w="14130" h="12349" extrusionOk="0">
                  <a:moveTo>
                    <a:pt x="8856" y="0"/>
                  </a:moveTo>
                  <a:cubicBezTo>
                    <a:pt x="8856" y="0"/>
                    <a:pt x="0" y="3264"/>
                    <a:pt x="731" y="8856"/>
                  </a:cubicBezTo>
                  <a:cubicBezTo>
                    <a:pt x="1666" y="11869"/>
                    <a:pt x="8149" y="11983"/>
                    <a:pt x="14129" y="12349"/>
                  </a:cubicBezTo>
                  <a:lnTo>
                    <a:pt x="13741" y="11093"/>
                  </a:lnTo>
                  <a:cubicBezTo>
                    <a:pt x="13741" y="11093"/>
                    <a:pt x="7875" y="8286"/>
                    <a:pt x="7852" y="7396"/>
                  </a:cubicBezTo>
                  <a:cubicBezTo>
                    <a:pt x="7829" y="6802"/>
                    <a:pt x="8811" y="6619"/>
                    <a:pt x="8811" y="6619"/>
                  </a:cubicBezTo>
                  <a:lnTo>
                    <a:pt x="8834" y="822"/>
                  </a:lnTo>
                  <a:cubicBezTo>
                    <a:pt x="8742" y="639"/>
                    <a:pt x="8925" y="183"/>
                    <a:pt x="8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88"/>
            <p:cNvSpPr/>
            <p:nvPr/>
          </p:nvSpPr>
          <p:spPr>
            <a:xfrm>
              <a:off x="6829591" y="2421555"/>
              <a:ext cx="281011" cy="239638"/>
            </a:xfrm>
            <a:custGeom>
              <a:avLst/>
              <a:gdLst/>
              <a:ahLst/>
              <a:cxnLst/>
              <a:rect l="l" t="t" r="r" b="b"/>
              <a:pathLst>
                <a:path w="14107" h="12030" extrusionOk="0">
                  <a:moveTo>
                    <a:pt x="6004" y="1"/>
                  </a:moveTo>
                  <a:cubicBezTo>
                    <a:pt x="5935" y="183"/>
                    <a:pt x="4931" y="412"/>
                    <a:pt x="4931" y="412"/>
                  </a:cubicBezTo>
                  <a:lnTo>
                    <a:pt x="5000" y="6255"/>
                  </a:lnTo>
                  <a:cubicBezTo>
                    <a:pt x="5000" y="6255"/>
                    <a:pt x="6552" y="6574"/>
                    <a:pt x="6575" y="7077"/>
                  </a:cubicBezTo>
                  <a:cubicBezTo>
                    <a:pt x="6552" y="7967"/>
                    <a:pt x="389" y="10774"/>
                    <a:pt x="389" y="10774"/>
                  </a:cubicBezTo>
                  <a:lnTo>
                    <a:pt x="1" y="12030"/>
                  </a:lnTo>
                  <a:cubicBezTo>
                    <a:pt x="5958" y="11664"/>
                    <a:pt x="12463" y="11550"/>
                    <a:pt x="13376" y="8537"/>
                  </a:cubicBezTo>
                  <a:cubicBezTo>
                    <a:pt x="14107" y="2945"/>
                    <a:pt x="6004" y="1"/>
                    <a:pt x="60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88"/>
            <p:cNvSpPr/>
            <p:nvPr/>
          </p:nvSpPr>
          <p:spPr>
            <a:xfrm>
              <a:off x="6576348" y="2590237"/>
              <a:ext cx="521067" cy="72768"/>
            </a:xfrm>
            <a:custGeom>
              <a:avLst/>
              <a:gdLst/>
              <a:ahLst/>
              <a:cxnLst/>
              <a:rect l="l" t="t" r="r" b="b"/>
              <a:pathLst>
                <a:path w="26158" h="3653" extrusionOk="0">
                  <a:moveTo>
                    <a:pt x="26021" y="1"/>
                  </a:moveTo>
                  <a:cubicBezTo>
                    <a:pt x="24674" y="1530"/>
                    <a:pt x="19881" y="2329"/>
                    <a:pt x="15247" y="3105"/>
                  </a:cubicBezTo>
                  <a:cubicBezTo>
                    <a:pt x="14494" y="3219"/>
                    <a:pt x="13764" y="3333"/>
                    <a:pt x="13033" y="3470"/>
                  </a:cubicBezTo>
                  <a:lnTo>
                    <a:pt x="11846" y="3311"/>
                  </a:lnTo>
                  <a:cubicBezTo>
                    <a:pt x="6619" y="2626"/>
                    <a:pt x="1233" y="1918"/>
                    <a:pt x="160" y="24"/>
                  </a:cubicBezTo>
                  <a:lnTo>
                    <a:pt x="0" y="115"/>
                  </a:lnTo>
                  <a:cubicBezTo>
                    <a:pt x="1096" y="2101"/>
                    <a:pt x="6300" y="2763"/>
                    <a:pt x="11824" y="3493"/>
                  </a:cubicBezTo>
                  <a:lnTo>
                    <a:pt x="13056" y="3653"/>
                  </a:lnTo>
                  <a:cubicBezTo>
                    <a:pt x="13787" y="3539"/>
                    <a:pt x="14540" y="3402"/>
                    <a:pt x="15270" y="3288"/>
                  </a:cubicBezTo>
                  <a:cubicBezTo>
                    <a:pt x="20155" y="2466"/>
                    <a:pt x="24766" y="1713"/>
                    <a:pt x="26158" y="115"/>
                  </a:cubicBezTo>
                  <a:lnTo>
                    <a:pt x="26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88"/>
            <p:cNvSpPr/>
            <p:nvPr/>
          </p:nvSpPr>
          <p:spPr>
            <a:xfrm>
              <a:off x="6690012" y="2512490"/>
              <a:ext cx="31852" cy="54123"/>
            </a:xfrm>
            <a:custGeom>
              <a:avLst/>
              <a:gdLst/>
              <a:ahLst/>
              <a:cxnLst/>
              <a:rect l="l" t="t" r="r" b="b"/>
              <a:pathLst>
                <a:path w="1599" h="2717" extrusionOk="0">
                  <a:moveTo>
                    <a:pt x="1210" y="1"/>
                  </a:moveTo>
                  <a:lnTo>
                    <a:pt x="1210" y="1"/>
                  </a:lnTo>
                  <a:cubicBezTo>
                    <a:pt x="1187" y="24"/>
                    <a:pt x="0" y="1416"/>
                    <a:pt x="1461" y="2717"/>
                  </a:cubicBezTo>
                  <a:lnTo>
                    <a:pt x="1598" y="2580"/>
                  </a:lnTo>
                  <a:cubicBezTo>
                    <a:pt x="252" y="1393"/>
                    <a:pt x="1301" y="183"/>
                    <a:pt x="1347" y="138"/>
                  </a:cubicBezTo>
                  <a:lnTo>
                    <a:pt x="12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88"/>
            <p:cNvSpPr/>
            <p:nvPr/>
          </p:nvSpPr>
          <p:spPr>
            <a:xfrm>
              <a:off x="6958274" y="2522948"/>
              <a:ext cx="24561" cy="43665"/>
            </a:xfrm>
            <a:custGeom>
              <a:avLst/>
              <a:gdLst/>
              <a:ahLst/>
              <a:cxnLst/>
              <a:rect l="l" t="t" r="r" b="b"/>
              <a:pathLst>
                <a:path w="1233" h="2192" extrusionOk="0">
                  <a:moveTo>
                    <a:pt x="320" y="1"/>
                  </a:moveTo>
                  <a:lnTo>
                    <a:pt x="183" y="115"/>
                  </a:lnTo>
                  <a:cubicBezTo>
                    <a:pt x="206" y="161"/>
                    <a:pt x="959" y="1256"/>
                    <a:pt x="0" y="2055"/>
                  </a:cubicBezTo>
                  <a:lnTo>
                    <a:pt x="137" y="2192"/>
                  </a:lnTo>
                  <a:cubicBezTo>
                    <a:pt x="1233" y="1279"/>
                    <a:pt x="343" y="24"/>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88"/>
            <p:cNvSpPr/>
            <p:nvPr/>
          </p:nvSpPr>
          <p:spPr>
            <a:xfrm>
              <a:off x="6801404" y="2637986"/>
              <a:ext cx="4562" cy="231450"/>
            </a:xfrm>
            <a:custGeom>
              <a:avLst/>
              <a:gdLst/>
              <a:ahLst/>
              <a:cxnLst/>
              <a:rect l="l" t="t" r="r" b="b"/>
              <a:pathLst>
                <a:path w="229" h="11619" extrusionOk="0">
                  <a:moveTo>
                    <a:pt x="1" y="1"/>
                  </a:moveTo>
                  <a:lnTo>
                    <a:pt x="1" y="11619"/>
                  </a:lnTo>
                  <a:lnTo>
                    <a:pt x="229" y="11619"/>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88"/>
            <p:cNvSpPr/>
            <p:nvPr/>
          </p:nvSpPr>
          <p:spPr>
            <a:xfrm>
              <a:off x="6800050" y="2865333"/>
              <a:ext cx="7291" cy="20020"/>
            </a:xfrm>
            <a:custGeom>
              <a:avLst/>
              <a:gdLst/>
              <a:ahLst/>
              <a:cxnLst/>
              <a:rect l="l" t="t" r="r" b="b"/>
              <a:pathLst>
                <a:path w="366" h="1005" extrusionOk="0">
                  <a:moveTo>
                    <a:pt x="183" y="0"/>
                  </a:moveTo>
                  <a:cubicBezTo>
                    <a:pt x="91" y="0"/>
                    <a:pt x="0" y="69"/>
                    <a:pt x="0" y="183"/>
                  </a:cubicBezTo>
                  <a:lnTo>
                    <a:pt x="0" y="822"/>
                  </a:lnTo>
                  <a:cubicBezTo>
                    <a:pt x="0" y="936"/>
                    <a:pt x="91" y="1004"/>
                    <a:pt x="183" y="1004"/>
                  </a:cubicBezTo>
                  <a:cubicBezTo>
                    <a:pt x="297" y="1004"/>
                    <a:pt x="365" y="936"/>
                    <a:pt x="365" y="822"/>
                  </a:cubicBezTo>
                  <a:lnTo>
                    <a:pt x="365" y="183"/>
                  </a:lnTo>
                  <a:cubicBezTo>
                    <a:pt x="365" y="69"/>
                    <a:pt x="297" y="0"/>
                    <a:pt x="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88"/>
            <p:cNvSpPr/>
            <p:nvPr/>
          </p:nvSpPr>
          <p:spPr>
            <a:xfrm>
              <a:off x="6863694" y="2718462"/>
              <a:ext cx="4562" cy="183722"/>
            </a:xfrm>
            <a:custGeom>
              <a:avLst/>
              <a:gdLst/>
              <a:ahLst/>
              <a:cxnLst/>
              <a:rect l="l" t="t" r="r" b="b"/>
              <a:pathLst>
                <a:path w="229" h="9223" extrusionOk="0">
                  <a:moveTo>
                    <a:pt x="1" y="1"/>
                  </a:moveTo>
                  <a:lnTo>
                    <a:pt x="1" y="9222"/>
                  </a:lnTo>
                  <a:lnTo>
                    <a:pt x="229" y="9222"/>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88"/>
            <p:cNvSpPr/>
            <p:nvPr/>
          </p:nvSpPr>
          <p:spPr>
            <a:xfrm>
              <a:off x="6862340" y="2898061"/>
              <a:ext cx="7749" cy="20478"/>
            </a:xfrm>
            <a:custGeom>
              <a:avLst/>
              <a:gdLst/>
              <a:ahLst/>
              <a:cxnLst/>
              <a:rect l="l" t="t" r="r" b="b"/>
              <a:pathLst>
                <a:path w="389" h="1028" extrusionOk="0">
                  <a:moveTo>
                    <a:pt x="183" y="1"/>
                  </a:moveTo>
                  <a:cubicBezTo>
                    <a:pt x="92" y="1"/>
                    <a:pt x="0" y="69"/>
                    <a:pt x="0" y="183"/>
                  </a:cubicBezTo>
                  <a:lnTo>
                    <a:pt x="0" y="822"/>
                  </a:lnTo>
                  <a:cubicBezTo>
                    <a:pt x="0" y="936"/>
                    <a:pt x="92" y="1028"/>
                    <a:pt x="183" y="1028"/>
                  </a:cubicBezTo>
                  <a:cubicBezTo>
                    <a:pt x="297" y="1028"/>
                    <a:pt x="388" y="936"/>
                    <a:pt x="388" y="822"/>
                  </a:cubicBezTo>
                  <a:lnTo>
                    <a:pt x="388" y="183"/>
                  </a:lnTo>
                  <a:cubicBezTo>
                    <a:pt x="388" y="69"/>
                    <a:pt x="297"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8"/>
            <p:cNvSpPr/>
            <p:nvPr/>
          </p:nvSpPr>
          <p:spPr>
            <a:xfrm>
              <a:off x="6737302" y="2554780"/>
              <a:ext cx="155515" cy="289199"/>
            </a:xfrm>
            <a:custGeom>
              <a:avLst/>
              <a:gdLst/>
              <a:ahLst/>
              <a:cxnLst/>
              <a:rect l="l" t="t" r="r" b="b"/>
              <a:pathLst>
                <a:path w="7807" h="14518" extrusionOk="0">
                  <a:moveTo>
                    <a:pt x="502" y="1"/>
                  </a:moveTo>
                  <a:cubicBezTo>
                    <a:pt x="229" y="1"/>
                    <a:pt x="0" y="252"/>
                    <a:pt x="0" y="571"/>
                  </a:cubicBezTo>
                  <a:lnTo>
                    <a:pt x="0" y="13947"/>
                  </a:lnTo>
                  <a:cubicBezTo>
                    <a:pt x="0" y="14266"/>
                    <a:pt x="229" y="14517"/>
                    <a:pt x="502" y="14517"/>
                  </a:cubicBezTo>
                  <a:lnTo>
                    <a:pt x="7167" y="14517"/>
                  </a:lnTo>
                  <a:cubicBezTo>
                    <a:pt x="7441" y="14517"/>
                    <a:pt x="7670" y="14266"/>
                    <a:pt x="7670" y="13947"/>
                  </a:cubicBezTo>
                  <a:lnTo>
                    <a:pt x="7670" y="3949"/>
                  </a:lnTo>
                  <a:lnTo>
                    <a:pt x="7807" y="3949"/>
                  </a:lnTo>
                  <a:lnTo>
                    <a:pt x="7807" y="2854"/>
                  </a:lnTo>
                  <a:lnTo>
                    <a:pt x="7670" y="2854"/>
                  </a:lnTo>
                  <a:lnTo>
                    <a:pt x="7670" y="2374"/>
                  </a:lnTo>
                  <a:lnTo>
                    <a:pt x="7807" y="2374"/>
                  </a:lnTo>
                  <a:lnTo>
                    <a:pt x="7807" y="1279"/>
                  </a:lnTo>
                  <a:lnTo>
                    <a:pt x="7670" y="1279"/>
                  </a:lnTo>
                  <a:lnTo>
                    <a:pt x="7670" y="571"/>
                  </a:lnTo>
                  <a:cubicBezTo>
                    <a:pt x="7670" y="252"/>
                    <a:pt x="7441"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88"/>
            <p:cNvSpPr/>
            <p:nvPr/>
          </p:nvSpPr>
          <p:spPr>
            <a:xfrm>
              <a:off x="6890068" y="2611612"/>
              <a:ext cx="2749" cy="7749"/>
            </a:xfrm>
            <a:custGeom>
              <a:avLst/>
              <a:gdLst/>
              <a:ahLst/>
              <a:cxnLst/>
              <a:rect l="l" t="t" r="r" b="b"/>
              <a:pathLst>
                <a:path w="138" h="389" extrusionOk="0">
                  <a:moveTo>
                    <a:pt x="1" y="1"/>
                  </a:moveTo>
                  <a:lnTo>
                    <a:pt x="1" y="389"/>
                  </a:lnTo>
                  <a:lnTo>
                    <a:pt x="138" y="389"/>
                  </a:lnTo>
                  <a:lnTo>
                    <a:pt x="138" y="1"/>
                  </a:ln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88"/>
            <p:cNvSpPr/>
            <p:nvPr/>
          </p:nvSpPr>
          <p:spPr>
            <a:xfrm>
              <a:off x="6737302" y="2554780"/>
              <a:ext cx="152786" cy="19123"/>
            </a:xfrm>
            <a:custGeom>
              <a:avLst/>
              <a:gdLst/>
              <a:ahLst/>
              <a:cxnLst/>
              <a:rect l="l" t="t" r="r" b="b"/>
              <a:pathLst>
                <a:path w="7670" h="960" extrusionOk="0">
                  <a:moveTo>
                    <a:pt x="502" y="1"/>
                  </a:moveTo>
                  <a:cubicBezTo>
                    <a:pt x="229" y="1"/>
                    <a:pt x="0" y="252"/>
                    <a:pt x="0" y="571"/>
                  </a:cubicBezTo>
                  <a:lnTo>
                    <a:pt x="0" y="959"/>
                  </a:lnTo>
                  <a:cubicBezTo>
                    <a:pt x="0" y="640"/>
                    <a:pt x="229" y="389"/>
                    <a:pt x="502" y="389"/>
                  </a:cubicBezTo>
                  <a:lnTo>
                    <a:pt x="7167" y="389"/>
                  </a:lnTo>
                  <a:cubicBezTo>
                    <a:pt x="7441" y="389"/>
                    <a:pt x="7670" y="640"/>
                    <a:pt x="7670" y="959"/>
                  </a:cubicBezTo>
                  <a:lnTo>
                    <a:pt x="7670" y="571"/>
                  </a:lnTo>
                  <a:cubicBezTo>
                    <a:pt x="7670" y="252"/>
                    <a:pt x="7441" y="1"/>
                    <a:pt x="7167" y="1"/>
                  </a:cubicBez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88"/>
            <p:cNvSpPr/>
            <p:nvPr/>
          </p:nvSpPr>
          <p:spPr>
            <a:xfrm>
              <a:off x="6890068" y="2580238"/>
              <a:ext cx="2749" cy="7749"/>
            </a:xfrm>
            <a:custGeom>
              <a:avLst/>
              <a:gdLst/>
              <a:ahLst/>
              <a:cxnLst/>
              <a:rect l="l" t="t" r="r" b="b"/>
              <a:pathLst>
                <a:path w="138" h="389" extrusionOk="0">
                  <a:moveTo>
                    <a:pt x="1" y="1"/>
                  </a:moveTo>
                  <a:lnTo>
                    <a:pt x="1" y="389"/>
                  </a:lnTo>
                  <a:lnTo>
                    <a:pt x="138" y="389"/>
                  </a:lnTo>
                  <a:lnTo>
                    <a:pt x="138" y="1"/>
                  </a:ln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8"/>
            <p:cNvSpPr/>
            <p:nvPr/>
          </p:nvSpPr>
          <p:spPr>
            <a:xfrm>
              <a:off x="6675908" y="2680734"/>
              <a:ext cx="192806" cy="176890"/>
            </a:xfrm>
            <a:custGeom>
              <a:avLst/>
              <a:gdLst/>
              <a:ahLst/>
              <a:cxnLst/>
              <a:rect l="l" t="t" r="r" b="b"/>
              <a:pathLst>
                <a:path w="9679" h="8880" extrusionOk="0">
                  <a:moveTo>
                    <a:pt x="3082" y="0"/>
                  </a:moveTo>
                  <a:cubicBezTo>
                    <a:pt x="1736" y="1073"/>
                    <a:pt x="480" y="3173"/>
                    <a:pt x="1" y="4314"/>
                  </a:cubicBezTo>
                  <a:cubicBezTo>
                    <a:pt x="389" y="6528"/>
                    <a:pt x="2831" y="8788"/>
                    <a:pt x="3653" y="8879"/>
                  </a:cubicBezTo>
                  <a:cubicBezTo>
                    <a:pt x="3653" y="8879"/>
                    <a:pt x="8652" y="5821"/>
                    <a:pt x="9108" y="4908"/>
                  </a:cubicBezTo>
                  <a:cubicBezTo>
                    <a:pt x="9565" y="3995"/>
                    <a:pt x="9679" y="1666"/>
                    <a:pt x="9245" y="708"/>
                  </a:cubicBezTo>
                  <a:cubicBezTo>
                    <a:pt x="9155" y="513"/>
                    <a:pt x="8835" y="436"/>
                    <a:pt x="8386" y="436"/>
                  </a:cubicBezTo>
                  <a:cubicBezTo>
                    <a:pt x="6675" y="436"/>
                    <a:pt x="3082" y="1552"/>
                    <a:pt x="3082" y="1552"/>
                  </a:cubicBezTo>
                  <a:lnTo>
                    <a:pt x="3082"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88"/>
            <p:cNvSpPr/>
            <p:nvPr/>
          </p:nvSpPr>
          <p:spPr>
            <a:xfrm>
              <a:off x="6757760" y="2702546"/>
              <a:ext cx="105954" cy="33665"/>
            </a:xfrm>
            <a:custGeom>
              <a:avLst/>
              <a:gdLst/>
              <a:ahLst/>
              <a:cxnLst/>
              <a:rect l="l" t="t" r="r" b="b"/>
              <a:pathLst>
                <a:path w="5319" h="1690" extrusionOk="0">
                  <a:moveTo>
                    <a:pt x="5273" y="1"/>
                  </a:moveTo>
                  <a:lnTo>
                    <a:pt x="0" y="1507"/>
                  </a:lnTo>
                  <a:lnTo>
                    <a:pt x="69" y="1690"/>
                  </a:lnTo>
                  <a:lnTo>
                    <a:pt x="5319" y="183"/>
                  </a:lnTo>
                  <a:lnTo>
                    <a:pt x="5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88"/>
            <p:cNvSpPr/>
            <p:nvPr/>
          </p:nvSpPr>
          <p:spPr>
            <a:xfrm>
              <a:off x="6774572" y="2725275"/>
              <a:ext cx="91413" cy="37310"/>
            </a:xfrm>
            <a:custGeom>
              <a:avLst/>
              <a:gdLst/>
              <a:ahLst/>
              <a:cxnLst/>
              <a:rect l="l" t="t" r="r" b="b"/>
              <a:pathLst>
                <a:path w="4589" h="1873" extrusionOk="0">
                  <a:moveTo>
                    <a:pt x="4520" y="1"/>
                  </a:moveTo>
                  <a:lnTo>
                    <a:pt x="1" y="1690"/>
                  </a:lnTo>
                  <a:lnTo>
                    <a:pt x="69" y="1873"/>
                  </a:lnTo>
                  <a:lnTo>
                    <a:pt x="4589" y="184"/>
                  </a:lnTo>
                  <a:lnTo>
                    <a:pt x="4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8"/>
            <p:cNvSpPr/>
            <p:nvPr/>
          </p:nvSpPr>
          <p:spPr>
            <a:xfrm>
              <a:off x="6790050" y="2751211"/>
              <a:ext cx="74580" cy="36394"/>
            </a:xfrm>
            <a:custGeom>
              <a:avLst/>
              <a:gdLst/>
              <a:ahLst/>
              <a:cxnLst/>
              <a:rect l="l" t="t" r="r" b="b"/>
              <a:pathLst>
                <a:path w="3744" h="1827" extrusionOk="0">
                  <a:moveTo>
                    <a:pt x="3675" y="0"/>
                  </a:moveTo>
                  <a:lnTo>
                    <a:pt x="0" y="1666"/>
                  </a:lnTo>
                  <a:lnTo>
                    <a:pt x="91" y="1826"/>
                  </a:lnTo>
                  <a:lnTo>
                    <a:pt x="3743" y="183"/>
                  </a:lnTo>
                  <a:lnTo>
                    <a:pt x="3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88"/>
            <p:cNvSpPr/>
            <p:nvPr/>
          </p:nvSpPr>
          <p:spPr>
            <a:xfrm>
              <a:off x="6420394" y="2761211"/>
              <a:ext cx="243263" cy="239179"/>
            </a:xfrm>
            <a:custGeom>
              <a:avLst/>
              <a:gdLst/>
              <a:ahLst/>
              <a:cxnLst/>
              <a:rect l="l" t="t" r="r" b="b"/>
              <a:pathLst>
                <a:path w="12212" h="12007" extrusionOk="0">
                  <a:moveTo>
                    <a:pt x="12075" y="0"/>
                  </a:moveTo>
                  <a:lnTo>
                    <a:pt x="0" y="11869"/>
                  </a:lnTo>
                  <a:lnTo>
                    <a:pt x="114" y="12006"/>
                  </a:lnTo>
                  <a:lnTo>
                    <a:pt x="12212" y="137"/>
                  </a:lnTo>
                  <a:lnTo>
                    <a:pt x="120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88"/>
            <p:cNvSpPr/>
            <p:nvPr/>
          </p:nvSpPr>
          <p:spPr>
            <a:xfrm>
              <a:off x="6551329" y="2873958"/>
              <a:ext cx="209180" cy="271470"/>
            </a:xfrm>
            <a:custGeom>
              <a:avLst/>
              <a:gdLst/>
              <a:ahLst/>
              <a:cxnLst/>
              <a:rect l="l" t="t" r="r" b="b"/>
              <a:pathLst>
                <a:path w="10501" h="13628" extrusionOk="0">
                  <a:moveTo>
                    <a:pt x="10341" y="1"/>
                  </a:moveTo>
                  <a:lnTo>
                    <a:pt x="1" y="13513"/>
                  </a:lnTo>
                  <a:lnTo>
                    <a:pt x="161" y="13628"/>
                  </a:lnTo>
                  <a:lnTo>
                    <a:pt x="10500" y="115"/>
                  </a:lnTo>
                  <a:lnTo>
                    <a:pt x="10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8"/>
            <p:cNvSpPr/>
            <p:nvPr/>
          </p:nvSpPr>
          <p:spPr>
            <a:xfrm>
              <a:off x="6682283" y="3209012"/>
              <a:ext cx="264179" cy="189220"/>
            </a:xfrm>
            <a:custGeom>
              <a:avLst/>
              <a:gdLst/>
              <a:ahLst/>
              <a:cxnLst/>
              <a:rect l="l" t="t" r="r" b="b"/>
              <a:pathLst>
                <a:path w="13262" h="9499" extrusionOk="0">
                  <a:moveTo>
                    <a:pt x="5967" y="1"/>
                  </a:moveTo>
                  <a:cubicBezTo>
                    <a:pt x="4853" y="1"/>
                    <a:pt x="3703" y="171"/>
                    <a:pt x="3013" y="756"/>
                  </a:cubicBezTo>
                  <a:cubicBezTo>
                    <a:pt x="3013" y="756"/>
                    <a:pt x="366" y="3609"/>
                    <a:pt x="2055" y="4271"/>
                  </a:cubicBezTo>
                  <a:cubicBezTo>
                    <a:pt x="959" y="5550"/>
                    <a:pt x="0" y="6873"/>
                    <a:pt x="343" y="7330"/>
                  </a:cubicBezTo>
                  <a:cubicBezTo>
                    <a:pt x="1073" y="8289"/>
                    <a:pt x="3493" y="9453"/>
                    <a:pt x="4680" y="9498"/>
                  </a:cubicBezTo>
                  <a:cubicBezTo>
                    <a:pt x="4688" y="9499"/>
                    <a:pt x="4697" y="9499"/>
                    <a:pt x="4705" y="9499"/>
                  </a:cubicBezTo>
                  <a:cubicBezTo>
                    <a:pt x="5915" y="9499"/>
                    <a:pt x="10842" y="6394"/>
                    <a:pt x="10842" y="6394"/>
                  </a:cubicBezTo>
                  <a:cubicBezTo>
                    <a:pt x="13262" y="4271"/>
                    <a:pt x="10934" y="460"/>
                    <a:pt x="8218" y="186"/>
                  </a:cubicBezTo>
                  <a:cubicBezTo>
                    <a:pt x="7629" y="97"/>
                    <a:pt x="6808" y="1"/>
                    <a:pt x="5967"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8"/>
            <p:cNvSpPr/>
            <p:nvPr/>
          </p:nvSpPr>
          <p:spPr>
            <a:xfrm>
              <a:off x="6695928" y="3272258"/>
              <a:ext cx="90497" cy="92329"/>
            </a:xfrm>
            <a:custGeom>
              <a:avLst/>
              <a:gdLst/>
              <a:ahLst/>
              <a:cxnLst/>
              <a:rect l="l" t="t" r="r" b="b"/>
              <a:pathLst>
                <a:path w="4543" h="4635" extrusionOk="0">
                  <a:moveTo>
                    <a:pt x="4405" y="1"/>
                  </a:moveTo>
                  <a:lnTo>
                    <a:pt x="0" y="4497"/>
                  </a:lnTo>
                  <a:lnTo>
                    <a:pt x="137" y="4634"/>
                  </a:lnTo>
                  <a:lnTo>
                    <a:pt x="4542" y="138"/>
                  </a:lnTo>
                  <a:lnTo>
                    <a:pt x="4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7" name="Google Shape;3817;p88"/>
            <p:cNvGrpSpPr/>
            <p:nvPr/>
          </p:nvGrpSpPr>
          <p:grpSpPr>
            <a:xfrm>
              <a:off x="6295860" y="1905576"/>
              <a:ext cx="1060335" cy="326723"/>
              <a:chOff x="6316265" y="1730910"/>
              <a:chExt cx="1099933" cy="326723"/>
            </a:xfrm>
          </p:grpSpPr>
          <p:sp>
            <p:nvSpPr>
              <p:cNvPr id="3818" name="Google Shape;3818;p88"/>
              <p:cNvSpPr/>
              <p:nvPr/>
            </p:nvSpPr>
            <p:spPr>
              <a:xfrm>
                <a:off x="6316265" y="1730910"/>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8"/>
              <p:cNvSpPr/>
              <p:nvPr/>
            </p:nvSpPr>
            <p:spPr>
              <a:xfrm>
                <a:off x="6316265" y="1865684"/>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8"/>
              <p:cNvSpPr/>
              <p:nvPr/>
            </p:nvSpPr>
            <p:spPr>
              <a:xfrm>
                <a:off x="6316265" y="1945074"/>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8"/>
              <p:cNvSpPr/>
              <p:nvPr/>
            </p:nvSpPr>
            <p:spPr>
              <a:xfrm>
                <a:off x="6316265" y="2024030"/>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2" name="Google Shape;3822;p88"/>
            <p:cNvSpPr/>
            <p:nvPr/>
          </p:nvSpPr>
          <p:spPr>
            <a:xfrm>
              <a:off x="6717740" y="3304091"/>
              <a:ext cx="85955" cy="75497"/>
            </a:xfrm>
            <a:custGeom>
              <a:avLst/>
              <a:gdLst/>
              <a:ahLst/>
              <a:cxnLst/>
              <a:rect l="l" t="t" r="r" b="b"/>
              <a:pathLst>
                <a:path w="4315" h="3790" extrusionOk="0">
                  <a:moveTo>
                    <a:pt x="4201" y="1"/>
                  </a:moveTo>
                  <a:lnTo>
                    <a:pt x="1" y="3653"/>
                  </a:lnTo>
                  <a:lnTo>
                    <a:pt x="115" y="3790"/>
                  </a:lnTo>
                  <a:lnTo>
                    <a:pt x="4315" y="137"/>
                  </a:lnTo>
                  <a:lnTo>
                    <a:pt x="4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88"/>
            <p:cNvSpPr/>
            <p:nvPr/>
          </p:nvSpPr>
          <p:spPr>
            <a:xfrm>
              <a:off x="6745031" y="3333652"/>
              <a:ext cx="75497" cy="58664"/>
            </a:xfrm>
            <a:custGeom>
              <a:avLst/>
              <a:gdLst/>
              <a:ahLst/>
              <a:cxnLst/>
              <a:rect l="l" t="t" r="r" b="b"/>
              <a:pathLst>
                <a:path w="3790" h="2945" extrusionOk="0">
                  <a:moveTo>
                    <a:pt x="3675" y="0"/>
                  </a:moveTo>
                  <a:lnTo>
                    <a:pt x="0" y="2808"/>
                  </a:lnTo>
                  <a:lnTo>
                    <a:pt x="114" y="2945"/>
                  </a:lnTo>
                  <a:lnTo>
                    <a:pt x="3789" y="160"/>
                  </a:lnTo>
                  <a:lnTo>
                    <a:pt x="3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8"/>
            <p:cNvSpPr/>
            <p:nvPr/>
          </p:nvSpPr>
          <p:spPr>
            <a:xfrm>
              <a:off x="6843236" y="3027641"/>
              <a:ext cx="506088" cy="321947"/>
            </a:xfrm>
            <a:custGeom>
              <a:avLst/>
              <a:gdLst/>
              <a:ahLst/>
              <a:cxnLst/>
              <a:rect l="l" t="t" r="r" b="b"/>
              <a:pathLst>
                <a:path w="25406" h="16162" extrusionOk="0">
                  <a:moveTo>
                    <a:pt x="22735" y="1"/>
                  </a:moveTo>
                  <a:lnTo>
                    <a:pt x="1" y="8971"/>
                  </a:lnTo>
                  <a:cubicBezTo>
                    <a:pt x="1849" y="10204"/>
                    <a:pt x="2762" y="12760"/>
                    <a:pt x="3036" y="16161"/>
                  </a:cubicBezTo>
                  <a:cubicBezTo>
                    <a:pt x="3036" y="16161"/>
                    <a:pt x="14586" y="13080"/>
                    <a:pt x="20018" y="11185"/>
                  </a:cubicBezTo>
                  <a:cubicBezTo>
                    <a:pt x="25405" y="9108"/>
                    <a:pt x="22735" y="1"/>
                    <a:pt x="227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8"/>
            <p:cNvSpPr/>
            <p:nvPr/>
          </p:nvSpPr>
          <p:spPr>
            <a:xfrm>
              <a:off x="6721844" y="3255446"/>
              <a:ext cx="35936" cy="40019"/>
            </a:xfrm>
            <a:custGeom>
              <a:avLst/>
              <a:gdLst/>
              <a:ahLst/>
              <a:cxnLst/>
              <a:rect l="l" t="t" r="r" b="b"/>
              <a:pathLst>
                <a:path w="1804" h="2009" extrusionOk="0">
                  <a:moveTo>
                    <a:pt x="1666" y="0"/>
                  </a:moveTo>
                  <a:lnTo>
                    <a:pt x="0" y="1872"/>
                  </a:lnTo>
                  <a:lnTo>
                    <a:pt x="137" y="2009"/>
                  </a:lnTo>
                  <a:lnTo>
                    <a:pt x="1803" y="137"/>
                  </a:lnTo>
                  <a:lnTo>
                    <a:pt x="1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8"/>
            <p:cNvSpPr/>
            <p:nvPr/>
          </p:nvSpPr>
          <p:spPr>
            <a:xfrm>
              <a:off x="6836424" y="3072481"/>
              <a:ext cx="387404" cy="117966"/>
            </a:xfrm>
            <a:custGeom>
              <a:avLst/>
              <a:gdLst/>
              <a:ahLst/>
              <a:cxnLst/>
              <a:rect l="l" t="t" r="r" b="b"/>
              <a:pathLst>
                <a:path w="19448" h="5922" extrusionOk="0">
                  <a:moveTo>
                    <a:pt x="16555" y="1"/>
                  </a:moveTo>
                  <a:cubicBezTo>
                    <a:pt x="15568" y="1"/>
                    <a:pt x="14780" y="238"/>
                    <a:pt x="14768" y="238"/>
                  </a:cubicBezTo>
                  <a:lnTo>
                    <a:pt x="0" y="5739"/>
                  </a:lnTo>
                  <a:lnTo>
                    <a:pt x="69" y="5921"/>
                  </a:lnTo>
                  <a:lnTo>
                    <a:pt x="14837" y="420"/>
                  </a:lnTo>
                  <a:cubicBezTo>
                    <a:pt x="14848" y="420"/>
                    <a:pt x="15628" y="183"/>
                    <a:pt x="16592" y="183"/>
                  </a:cubicBezTo>
                  <a:cubicBezTo>
                    <a:pt x="17495" y="183"/>
                    <a:pt x="18560" y="391"/>
                    <a:pt x="19310" y="1196"/>
                  </a:cubicBezTo>
                  <a:lnTo>
                    <a:pt x="19447" y="1082"/>
                  </a:lnTo>
                  <a:cubicBezTo>
                    <a:pt x="18641" y="220"/>
                    <a:pt x="17506" y="1"/>
                    <a:pt x="16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8"/>
            <p:cNvSpPr/>
            <p:nvPr/>
          </p:nvSpPr>
          <p:spPr>
            <a:xfrm>
              <a:off x="7094228" y="2708921"/>
              <a:ext cx="49581" cy="373301"/>
            </a:xfrm>
            <a:custGeom>
              <a:avLst/>
              <a:gdLst/>
              <a:ahLst/>
              <a:cxnLst/>
              <a:rect l="l" t="t" r="r" b="b"/>
              <a:pathLst>
                <a:path w="2489" h="18740" extrusionOk="0">
                  <a:moveTo>
                    <a:pt x="2328" y="0"/>
                  </a:moveTo>
                  <a:cubicBezTo>
                    <a:pt x="0" y="4611"/>
                    <a:pt x="525" y="11207"/>
                    <a:pt x="1392" y="18740"/>
                  </a:cubicBezTo>
                  <a:lnTo>
                    <a:pt x="1575" y="18717"/>
                  </a:lnTo>
                  <a:cubicBezTo>
                    <a:pt x="708" y="11230"/>
                    <a:pt x="183" y="4657"/>
                    <a:pt x="2488" y="92"/>
                  </a:cubicBezTo>
                  <a:lnTo>
                    <a:pt x="2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8"/>
            <p:cNvSpPr/>
            <p:nvPr/>
          </p:nvSpPr>
          <p:spPr>
            <a:xfrm>
              <a:off x="6672741" y="2105564"/>
              <a:ext cx="330572" cy="383301"/>
            </a:xfrm>
            <a:custGeom>
              <a:avLst/>
              <a:gdLst/>
              <a:ahLst/>
              <a:cxnLst/>
              <a:rect l="l" t="t" r="r" b="b"/>
              <a:pathLst>
                <a:path w="16595" h="19242" extrusionOk="0">
                  <a:moveTo>
                    <a:pt x="8286" y="0"/>
                  </a:moveTo>
                  <a:cubicBezTo>
                    <a:pt x="3698" y="0"/>
                    <a:pt x="0" y="4314"/>
                    <a:pt x="0" y="9610"/>
                  </a:cubicBezTo>
                  <a:cubicBezTo>
                    <a:pt x="0" y="14928"/>
                    <a:pt x="1575" y="19242"/>
                    <a:pt x="8286" y="19242"/>
                  </a:cubicBezTo>
                  <a:cubicBezTo>
                    <a:pt x="14996" y="19242"/>
                    <a:pt x="16594" y="14928"/>
                    <a:pt x="16594" y="9610"/>
                  </a:cubicBezTo>
                  <a:cubicBezTo>
                    <a:pt x="16594" y="4314"/>
                    <a:pt x="12874" y="0"/>
                    <a:pt x="8286"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8"/>
            <p:cNvSpPr/>
            <p:nvPr/>
          </p:nvSpPr>
          <p:spPr>
            <a:xfrm>
              <a:off x="6613877" y="2095544"/>
              <a:ext cx="448280" cy="422882"/>
            </a:xfrm>
            <a:custGeom>
              <a:avLst/>
              <a:gdLst/>
              <a:ahLst/>
              <a:cxnLst/>
              <a:rect l="l" t="t" r="r" b="b"/>
              <a:pathLst>
                <a:path w="22504" h="21229" extrusionOk="0">
                  <a:moveTo>
                    <a:pt x="11241" y="1"/>
                  </a:moveTo>
                  <a:lnTo>
                    <a:pt x="5740" y="2169"/>
                  </a:lnTo>
                  <a:cubicBezTo>
                    <a:pt x="4370" y="4224"/>
                    <a:pt x="3868" y="7556"/>
                    <a:pt x="3937" y="10706"/>
                  </a:cubicBezTo>
                  <a:cubicBezTo>
                    <a:pt x="3937" y="10706"/>
                    <a:pt x="3150" y="9928"/>
                    <a:pt x="2303" y="9928"/>
                  </a:cubicBezTo>
                  <a:cubicBezTo>
                    <a:pt x="1798" y="9928"/>
                    <a:pt x="1271" y="10206"/>
                    <a:pt x="878" y="11094"/>
                  </a:cubicBezTo>
                  <a:cubicBezTo>
                    <a:pt x="1" y="13778"/>
                    <a:pt x="1995" y="15073"/>
                    <a:pt x="3318" y="15073"/>
                  </a:cubicBezTo>
                  <a:cubicBezTo>
                    <a:pt x="3716" y="15073"/>
                    <a:pt x="4054" y="14956"/>
                    <a:pt x="4233" y="14723"/>
                  </a:cubicBezTo>
                  <a:cubicBezTo>
                    <a:pt x="4233" y="14723"/>
                    <a:pt x="5192" y="21228"/>
                    <a:pt x="11241" y="21228"/>
                  </a:cubicBezTo>
                  <a:cubicBezTo>
                    <a:pt x="17289" y="21228"/>
                    <a:pt x="18248" y="14723"/>
                    <a:pt x="18248" y="14723"/>
                  </a:cubicBezTo>
                  <a:cubicBezTo>
                    <a:pt x="18428" y="14956"/>
                    <a:pt x="18766" y="15073"/>
                    <a:pt x="19167" y="15073"/>
                  </a:cubicBezTo>
                  <a:cubicBezTo>
                    <a:pt x="20495" y="15073"/>
                    <a:pt x="22503" y="13778"/>
                    <a:pt x="21626" y="11094"/>
                  </a:cubicBezTo>
                  <a:cubicBezTo>
                    <a:pt x="21233" y="10206"/>
                    <a:pt x="20703" y="9928"/>
                    <a:pt x="20193" y="9928"/>
                  </a:cubicBezTo>
                  <a:cubicBezTo>
                    <a:pt x="19341" y="9928"/>
                    <a:pt x="18545" y="10706"/>
                    <a:pt x="18545" y="10706"/>
                  </a:cubicBezTo>
                  <a:cubicBezTo>
                    <a:pt x="18613" y="7556"/>
                    <a:pt x="18111" y="4224"/>
                    <a:pt x="16742" y="2169"/>
                  </a:cubicBezTo>
                  <a:lnTo>
                    <a:pt x="1124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8"/>
            <p:cNvSpPr/>
            <p:nvPr/>
          </p:nvSpPr>
          <p:spPr>
            <a:xfrm>
              <a:off x="6763676" y="2494303"/>
              <a:ext cx="150974" cy="25936"/>
            </a:xfrm>
            <a:custGeom>
              <a:avLst/>
              <a:gdLst/>
              <a:ahLst/>
              <a:cxnLst/>
              <a:rect l="l" t="t" r="r" b="b"/>
              <a:pathLst>
                <a:path w="7579" h="1302" extrusionOk="0">
                  <a:moveTo>
                    <a:pt x="7464" y="1"/>
                  </a:moveTo>
                  <a:cubicBezTo>
                    <a:pt x="6414" y="731"/>
                    <a:pt x="5159" y="1119"/>
                    <a:pt x="3721" y="1119"/>
                  </a:cubicBezTo>
                  <a:cubicBezTo>
                    <a:pt x="2351" y="1119"/>
                    <a:pt x="1141" y="777"/>
                    <a:pt x="114" y="92"/>
                  </a:cubicBezTo>
                  <a:lnTo>
                    <a:pt x="0" y="252"/>
                  </a:lnTo>
                  <a:cubicBezTo>
                    <a:pt x="1073" y="959"/>
                    <a:pt x="2328" y="1302"/>
                    <a:pt x="3721" y="1302"/>
                  </a:cubicBezTo>
                  <a:cubicBezTo>
                    <a:pt x="5204" y="1302"/>
                    <a:pt x="6505" y="914"/>
                    <a:pt x="7578" y="161"/>
                  </a:cubicBezTo>
                  <a:lnTo>
                    <a:pt x="7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8"/>
            <p:cNvSpPr/>
            <p:nvPr/>
          </p:nvSpPr>
          <p:spPr>
            <a:xfrm>
              <a:off x="6641805" y="2313788"/>
              <a:ext cx="34123" cy="55497"/>
            </a:xfrm>
            <a:custGeom>
              <a:avLst/>
              <a:gdLst/>
              <a:ahLst/>
              <a:cxnLst/>
              <a:rect l="l" t="t" r="r" b="b"/>
              <a:pathLst>
                <a:path w="1713" h="2786" extrusionOk="0">
                  <a:moveTo>
                    <a:pt x="989" y="0"/>
                  </a:moveTo>
                  <a:cubicBezTo>
                    <a:pt x="483" y="0"/>
                    <a:pt x="91" y="428"/>
                    <a:pt x="47" y="1051"/>
                  </a:cubicBezTo>
                  <a:cubicBezTo>
                    <a:pt x="1" y="1827"/>
                    <a:pt x="503" y="2695"/>
                    <a:pt x="1690" y="2786"/>
                  </a:cubicBezTo>
                  <a:lnTo>
                    <a:pt x="1713" y="2603"/>
                  </a:lnTo>
                  <a:cubicBezTo>
                    <a:pt x="640" y="2535"/>
                    <a:pt x="206" y="1759"/>
                    <a:pt x="252" y="1074"/>
                  </a:cubicBezTo>
                  <a:cubicBezTo>
                    <a:pt x="274" y="650"/>
                    <a:pt x="515" y="183"/>
                    <a:pt x="994" y="183"/>
                  </a:cubicBezTo>
                  <a:cubicBezTo>
                    <a:pt x="1005" y="183"/>
                    <a:pt x="1017" y="183"/>
                    <a:pt x="1028" y="184"/>
                  </a:cubicBezTo>
                  <a:lnTo>
                    <a:pt x="1028" y="1"/>
                  </a:lnTo>
                  <a:cubicBezTo>
                    <a:pt x="1015" y="1"/>
                    <a:pt x="1002" y="0"/>
                    <a:pt x="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8"/>
            <p:cNvSpPr/>
            <p:nvPr/>
          </p:nvSpPr>
          <p:spPr>
            <a:xfrm>
              <a:off x="6648180" y="2348329"/>
              <a:ext cx="31852" cy="7769"/>
            </a:xfrm>
            <a:custGeom>
              <a:avLst/>
              <a:gdLst/>
              <a:ahLst/>
              <a:cxnLst/>
              <a:rect l="l" t="t" r="r" b="b"/>
              <a:pathLst>
                <a:path w="1599" h="390" extrusionOk="0">
                  <a:moveTo>
                    <a:pt x="861" y="1"/>
                  </a:moveTo>
                  <a:cubicBezTo>
                    <a:pt x="361" y="1"/>
                    <a:pt x="16" y="214"/>
                    <a:pt x="1" y="230"/>
                  </a:cubicBezTo>
                  <a:lnTo>
                    <a:pt x="115" y="390"/>
                  </a:lnTo>
                  <a:cubicBezTo>
                    <a:pt x="115" y="390"/>
                    <a:pt x="421" y="193"/>
                    <a:pt x="867" y="193"/>
                  </a:cubicBezTo>
                  <a:cubicBezTo>
                    <a:pt x="1065" y="193"/>
                    <a:pt x="1291" y="232"/>
                    <a:pt x="1530" y="344"/>
                  </a:cubicBezTo>
                  <a:lnTo>
                    <a:pt x="1598" y="162"/>
                  </a:lnTo>
                  <a:cubicBezTo>
                    <a:pt x="1332" y="43"/>
                    <a:pt x="108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8"/>
            <p:cNvSpPr/>
            <p:nvPr/>
          </p:nvSpPr>
          <p:spPr>
            <a:xfrm>
              <a:off x="7001919" y="2313788"/>
              <a:ext cx="34123" cy="55497"/>
            </a:xfrm>
            <a:custGeom>
              <a:avLst/>
              <a:gdLst/>
              <a:ahLst/>
              <a:cxnLst/>
              <a:rect l="l" t="t" r="r" b="b"/>
              <a:pathLst>
                <a:path w="1713" h="2786" extrusionOk="0">
                  <a:moveTo>
                    <a:pt x="725" y="0"/>
                  </a:moveTo>
                  <a:cubicBezTo>
                    <a:pt x="712" y="0"/>
                    <a:pt x="699" y="1"/>
                    <a:pt x="685" y="1"/>
                  </a:cubicBezTo>
                  <a:lnTo>
                    <a:pt x="685" y="184"/>
                  </a:lnTo>
                  <a:lnTo>
                    <a:pt x="731" y="184"/>
                  </a:lnTo>
                  <a:cubicBezTo>
                    <a:pt x="1188" y="184"/>
                    <a:pt x="1439" y="640"/>
                    <a:pt x="1461" y="1074"/>
                  </a:cubicBezTo>
                  <a:cubicBezTo>
                    <a:pt x="1507" y="1759"/>
                    <a:pt x="1073" y="2535"/>
                    <a:pt x="1" y="2603"/>
                  </a:cubicBezTo>
                  <a:lnTo>
                    <a:pt x="23" y="2786"/>
                  </a:lnTo>
                  <a:cubicBezTo>
                    <a:pt x="1210" y="2695"/>
                    <a:pt x="1713" y="1827"/>
                    <a:pt x="1644" y="1051"/>
                  </a:cubicBezTo>
                  <a:cubicBezTo>
                    <a:pt x="1622" y="428"/>
                    <a:pt x="1231"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8"/>
            <p:cNvSpPr/>
            <p:nvPr/>
          </p:nvSpPr>
          <p:spPr>
            <a:xfrm>
              <a:off x="6997835" y="2348329"/>
              <a:ext cx="31832" cy="7769"/>
            </a:xfrm>
            <a:custGeom>
              <a:avLst/>
              <a:gdLst/>
              <a:ahLst/>
              <a:cxnLst/>
              <a:rect l="l" t="t" r="r" b="b"/>
              <a:pathLst>
                <a:path w="1598" h="390" extrusionOk="0">
                  <a:moveTo>
                    <a:pt x="738" y="1"/>
                  </a:moveTo>
                  <a:cubicBezTo>
                    <a:pt x="517" y="1"/>
                    <a:pt x="266" y="43"/>
                    <a:pt x="0" y="162"/>
                  </a:cubicBezTo>
                  <a:lnTo>
                    <a:pt x="69" y="344"/>
                  </a:lnTo>
                  <a:cubicBezTo>
                    <a:pt x="315" y="228"/>
                    <a:pt x="545" y="188"/>
                    <a:pt x="745" y="188"/>
                  </a:cubicBezTo>
                  <a:cubicBezTo>
                    <a:pt x="1176" y="188"/>
                    <a:pt x="1468" y="374"/>
                    <a:pt x="1484" y="390"/>
                  </a:cubicBezTo>
                  <a:lnTo>
                    <a:pt x="1598" y="230"/>
                  </a:lnTo>
                  <a:cubicBezTo>
                    <a:pt x="1582" y="214"/>
                    <a:pt x="1237" y="1"/>
                    <a:pt x="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8"/>
            <p:cNvSpPr/>
            <p:nvPr/>
          </p:nvSpPr>
          <p:spPr>
            <a:xfrm>
              <a:off x="6691824" y="2346536"/>
              <a:ext cx="8207" cy="42768"/>
            </a:xfrm>
            <a:custGeom>
              <a:avLst/>
              <a:gdLst/>
              <a:ahLst/>
              <a:cxnLst/>
              <a:rect l="l" t="t" r="r" b="b"/>
              <a:pathLst>
                <a:path w="412" h="2147" extrusionOk="0">
                  <a:moveTo>
                    <a:pt x="1" y="1"/>
                  </a:moveTo>
                  <a:cubicBezTo>
                    <a:pt x="24" y="731"/>
                    <a:pt x="92" y="1439"/>
                    <a:pt x="229" y="2146"/>
                  </a:cubicBezTo>
                  <a:lnTo>
                    <a:pt x="412" y="2100"/>
                  </a:lnTo>
                  <a:cubicBezTo>
                    <a:pt x="275" y="1416"/>
                    <a:pt x="206" y="708"/>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8"/>
            <p:cNvSpPr/>
            <p:nvPr/>
          </p:nvSpPr>
          <p:spPr>
            <a:xfrm>
              <a:off x="6975087" y="2346536"/>
              <a:ext cx="8665" cy="42768"/>
            </a:xfrm>
            <a:custGeom>
              <a:avLst/>
              <a:gdLst/>
              <a:ahLst/>
              <a:cxnLst/>
              <a:rect l="l" t="t" r="r" b="b"/>
              <a:pathLst>
                <a:path w="435" h="2147" extrusionOk="0">
                  <a:moveTo>
                    <a:pt x="229" y="1"/>
                  </a:moveTo>
                  <a:cubicBezTo>
                    <a:pt x="229" y="708"/>
                    <a:pt x="138" y="1416"/>
                    <a:pt x="1" y="2100"/>
                  </a:cubicBezTo>
                  <a:lnTo>
                    <a:pt x="184" y="2146"/>
                  </a:lnTo>
                  <a:cubicBezTo>
                    <a:pt x="343" y="1439"/>
                    <a:pt x="412" y="73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8"/>
            <p:cNvSpPr/>
            <p:nvPr/>
          </p:nvSpPr>
          <p:spPr>
            <a:xfrm>
              <a:off x="6796863" y="2405201"/>
              <a:ext cx="85955" cy="15020"/>
            </a:xfrm>
            <a:custGeom>
              <a:avLst/>
              <a:gdLst/>
              <a:ahLst/>
              <a:cxnLst/>
              <a:rect l="l" t="t" r="r" b="b"/>
              <a:pathLst>
                <a:path w="4315" h="754" extrusionOk="0">
                  <a:moveTo>
                    <a:pt x="4223" y="0"/>
                  </a:moveTo>
                  <a:cubicBezTo>
                    <a:pt x="3558" y="385"/>
                    <a:pt x="2868" y="579"/>
                    <a:pt x="2158" y="579"/>
                  </a:cubicBezTo>
                  <a:cubicBezTo>
                    <a:pt x="1480" y="579"/>
                    <a:pt x="782" y="402"/>
                    <a:pt x="69" y="46"/>
                  </a:cubicBezTo>
                  <a:lnTo>
                    <a:pt x="0" y="228"/>
                  </a:lnTo>
                  <a:cubicBezTo>
                    <a:pt x="731" y="593"/>
                    <a:pt x="1438" y="753"/>
                    <a:pt x="2146" y="753"/>
                  </a:cubicBezTo>
                  <a:cubicBezTo>
                    <a:pt x="2899" y="753"/>
                    <a:pt x="3630" y="571"/>
                    <a:pt x="4314" y="160"/>
                  </a:cubicBezTo>
                  <a:lnTo>
                    <a:pt x="4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8"/>
            <p:cNvSpPr/>
            <p:nvPr/>
          </p:nvSpPr>
          <p:spPr>
            <a:xfrm>
              <a:off x="6821862" y="2427013"/>
              <a:ext cx="34581" cy="6833"/>
            </a:xfrm>
            <a:custGeom>
              <a:avLst/>
              <a:gdLst/>
              <a:ahLst/>
              <a:cxnLst/>
              <a:rect l="l" t="t" r="r" b="b"/>
              <a:pathLst>
                <a:path w="1736" h="343" extrusionOk="0">
                  <a:moveTo>
                    <a:pt x="69" y="1"/>
                  </a:moveTo>
                  <a:lnTo>
                    <a:pt x="1" y="183"/>
                  </a:lnTo>
                  <a:cubicBezTo>
                    <a:pt x="320" y="275"/>
                    <a:pt x="617" y="343"/>
                    <a:pt x="891" y="343"/>
                  </a:cubicBezTo>
                  <a:cubicBezTo>
                    <a:pt x="1188" y="343"/>
                    <a:pt x="1462" y="275"/>
                    <a:pt x="1736" y="183"/>
                  </a:cubicBezTo>
                  <a:lnTo>
                    <a:pt x="1690" y="1"/>
                  </a:lnTo>
                  <a:cubicBezTo>
                    <a:pt x="1427" y="92"/>
                    <a:pt x="1165" y="138"/>
                    <a:pt x="897" y="138"/>
                  </a:cubicBezTo>
                  <a:cubicBezTo>
                    <a:pt x="628" y="138"/>
                    <a:pt x="355" y="92"/>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88"/>
            <p:cNvSpPr/>
            <p:nvPr/>
          </p:nvSpPr>
          <p:spPr>
            <a:xfrm>
              <a:off x="6831424" y="2307891"/>
              <a:ext cx="28665" cy="70955"/>
            </a:xfrm>
            <a:custGeom>
              <a:avLst/>
              <a:gdLst/>
              <a:ahLst/>
              <a:cxnLst/>
              <a:rect l="l" t="t" r="r" b="b"/>
              <a:pathLst>
                <a:path w="1439" h="3562" extrusionOk="0">
                  <a:moveTo>
                    <a:pt x="457" y="0"/>
                  </a:moveTo>
                  <a:lnTo>
                    <a:pt x="274" y="69"/>
                  </a:lnTo>
                  <a:lnTo>
                    <a:pt x="1096" y="2420"/>
                  </a:lnTo>
                  <a:cubicBezTo>
                    <a:pt x="1210" y="2785"/>
                    <a:pt x="1187" y="3059"/>
                    <a:pt x="1073" y="3219"/>
                  </a:cubicBezTo>
                  <a:cubicBezTo>
                    <a:pt x="982" y="3356"/>
                    <a:pt x="822" y="3379"/>
                    <a:pt x="708" y="3379"/>
                  </a:cubicBezTo>
                  <a:lnTo>
                    <a:pt x="0" y="3379"/>
                  </a:lnTo>
                  <a:lnTo>
                    <a:pt x="0" y="3561"/>
                  </a:lnTo>
                  <a:lnTo>
                    <a:pt x="708" y="3561"/>
                  </a:lnTo>
                  <a:cubicBezTo>
                    <a:pt x="936" y="3561"/>
                    <a:pt x="1119" y="3493"/>
                    <a:pt x="1233" y="3333"/>
                  </a:cubicBezTo>
                  <a:cubicBezTo>
                    <a:pt x="1347" y="3173"/>
                    <a:pt x="1438" y="2899"/>
                    <a:pt x="1278" y="2351"/>
                  </a:cubicBez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88"/>
            <p:cNvSpPr/>
            <p:nvPr/>
          </p:nvSpPr>
          <p:spPr>
            <a:xfrm>
              <a:off x="6757301" y="2331078"/>
              <a:ext cx="18207" cy="18665"/>
            </a:xfrm>
            <a:custGeom>
              <a:avLst/>
              <a:gdLst/>
              <a:ahLst/>
              <a:cxnLst/>
              <a:rect l="l" t="t" r="r" b="b"/>
              <a:pathLst>
                <a:path w="914" h="937" extrusionOk="0">
                  <a:moveTo>
                    <a:pt x="457" y="0"/>
                  </a:moveTo>
                  <a:cubicBezTo>
                    <a:pt x="206" y="0"/>
                    <a:pt x="1" y="206"/>
                    <a:pt x="1" y="457"/>
                  </a:cubicBezTo>
                  <a:cubicBezTo>
                    <a:pt x="1" y="731"/>
                    <a:pt x="206" y="936"/>
                    <a:pt x="457" y="936"/>
                  </a:cubicBezTo>
                  <a:cubicBezTo>
                    <a:pt x="708" y="936"/>
                    <a:pt x="914" y="731"/>
                    <a:pt x="914" y="457"/>
                  </a:cubicBezTo>
                  <a:cubicBezTo>
                    <a:pt x="914" y="206"/>
                    <a:pt x="70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8"/>
            <p:cNvSpPr/>
            <p:nvPr/>
          </p:nvSpPr>
          <p:spPr>
            <a:xfrm>
              <a:off x="6903255" y="2331078"/>
              <a:ext cx="18207" cy="18665"/>
            </a:xfrm>
            <a:custGeom>
              <a:avLst/>
              <a:gdLst/>
              <a:ahLst/>
              <a:cxnLst/>
              <a:rect l="l" t="t" r="r" b="b"/>
              <a:pathLst>
                <a:path w="914" h="937" extrusionOk="0">
                  <a:moveTo>
                    <a:pt x="457" y="0"/>
                  </a:moveTo>
                  <a:cubicBezTo>
                    <a:pt x="206" y="0"/>
                    <a:pt x="1" y="206"/>
                    <a:pt x="1" y="457"/>
                  </a:cubicBezTo>
                  <a:cubicBezTo>
                    <a:pt x="1" y="731"/>
                    <a:pt x="206" y="936"/>
                    <a:pt x="457" y="936"/>
                  </a:cubicBezTo>
                  <a:cubicBezTo>
                    <a:pt x="708" y="936"/>
                    <a:pt x="914" y="731"/>
                    <a:pt x="914" y="457"/>
                  </a:cubicBezTo>
                  <a:cubicBezTo>
                    <a:pt x="914" y="206"/>
                    <a:pt x="70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8"/>
            <p:cNvSpPr/>
            <p:nvPr/>
          </p:nvSpPr>
          <p:spPr>
            <a:xfrm>
              <a:off x="6735927" y="2295621"/>
              <a:ext cx="61872" cy="15020"/>
            </a:xfrm>
            <a:custGeom>
              <a:avLst/>
              <a:gdLst/>
              <a:ahLst/>
              <a:cxnLst/>
              <a:rect l="l" t="t" r="r" b="b"/>
              <a:pathLst>
                <a:path w="3106" h="754" extrusionOk="0">
                  <a:moveTo>
                    <a:pt x="3105" y="0"/>
                  </a:moveTo>
                  <a:cubicBezTo>
                    <a:pt x="2055" y="0"/>
                    <a:pt x="1005" y="91"/>
                    <a:pt x="1" y="320"/>
                  </a:cubicBezTo>
                  <a:lnTo>
                    <a:pt x="69" y="731"/>
                  </a:lnTo>
                  <a:cubicBezTo>
                    <a:pt x="511" y="679"/>
                    <a:pt x="958" y="655"/>
                    <a:pt x="1408" y="655"/>
                  </a:cubicBezTo>
                  <a:cubicBezTo>
                    <a:pt x="1956" y="655"/>
                    <a:pt x="2508" y="691"/>
                    <a:pt x="3059" y="753"/>
                  </a:cubicBezTo>
                  <a:lnTo>
                    <a:pt x="3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88"/>
            <p:cNvSpPr/>
            <p:nvPr/>
          </p:nvSpPr>
          <p:spPr>
            <a:xfrm>
              <a:off x="6880985" y="2295561"/>
              <a:ext cx="61852" cy="15079"/>
            </a:xfrm>
            <a:custGeom>
              <a:avLst/>
              <a:gdLst/>
              <a:ahLst/>
              <a:cxnLst/>
              <a:rect l="l" t="t" r="r" b="b"/>
              <a:pathLst>
                <a:path w="3105" h="757" extrusionOk="0">
                  <a:moveTo>
                    <a:pt x="264" y="0"/>
                  </a:moveTo>
                  <a:cubicBezTo>
                    <a:pt x="176" y="0"/>
                    <a:pt x="88" y="1"/>
                    <a:pt x="0" y="3"/>
                  </a:cubicBezTo>
                  <a:lnTo>
                    <a:pt x="46" y="756"/>
                  </a:lnTo>
                  <a:cubicBezTo>
                    <a:pt x="585" y="694"/>
                    <a:pt x="1131" y="658"/>
                    <a:pt x="1681" y="658"/>
                  </a:cubicBezTo>
                  <a:cubicBezTo>
                    <a:pt x="2131" y="658"/>
                    <a:pt x="2583" y="682"/>
                    <a:pt x="3036" y="734"/>
                  </a:cubicBezTo>
                  <a:lnTo>
                    <a:pt x="3104" y="323"/>
                  </a:lnTo>
                  <a:cubicBezTo>
                    <a:pt x="2184" y="114"/>
                    <a:pt x="1226" y="0"/>
                    <a:pt x="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8"/>
            <p:cNvSpPr/>
            <p:nvPr/>
          </p:nvSpPr>
          <p:spPr>
            <a:xfrm>
              <a:off x="6636367" y="2158292"/>
              <a:ext cx="130954" cy="150535"/>
            </a:xfrm>
            <a:custGeom>
              <a:avLst/>
              <a:gdLst/>
              <a:ahLst/>
              <a:cxnLst/>
              <a:rect l="l" t="t" r="r" b="b"/>
              <a:pathLst>
                <a:path w="6574" h="7557" extrusionOk="0">
                  <a:moveTo>
                    <a:pt x="6574" y="1"/>
                  </a:moveTo>
                  <a:lnTo>
                    <a:pt x="3036" y="92"/>
                  </a:lnTo>
                  <a:cubicBezTo>
                    <a:pt x="0" y="731"/>
                    <a:pt x="959" y="4452"/>
                    <a:pt x="1849" y="6917"/>
                  </a:cubicBezTo>
                  <a:lnTo>
                    <a:pt x="2830" y="7556"/>
                  </a:lnTo>
                  <a:cubicBezTo>
                    <a:pt x="2602" y="3151"/>
                    <a:pt x="3675" y="435"/>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8"/>
            <p:cNvSpPr/>
            <p:nvPr/>
          </p:nvSpPr>
          <p:spPr>
            <a:xfrm>
              <a:off x="6658638" y="2057935"/>
              <a:ext cx="361528" cy="250892"/>
            </a:xfrm>
            <a:custGeom>
              <a:avLst/>
              <a:gdLst/>
              <a:ahLst/>
              <a:cxnLst/>
              <a:rect l="l" t="t" r="r" b="b"/>
              <a:pathLst>
                <a:path w="18149" h="12595" extrusionOk="0">
                  <a:moveTo>
                    <a:pt x="9156" y="1"/>
                  </a:moveTo>
                  <a:cubicBezTo>
                    <a:pt x="8669" y="1"/>
                    <a:pt x="8158" y="21"/>
                    <a:pt x="7624" y="63"/>
                  </a:cubicBezTo>
                  <a:cubicBezTo>
                    <a:pt x="0" y="930"/>
                    <a:pt x="1872" y="5130"/>
                    <a:pt x="1872" y="5130"/>
                  </a:cubicBezTo>
                  <a:lnTo>
                    <a:pt x="3219" y="6089"/>
                  </a:lnTo>
                  <a:cubicBezTo>
                    <a:pt x="4931" y="7106"/>
                    <a:pt x="7991" y="7850"/>
                    <a:pt x="11139" y="7850"/>
                  </a:cubicBezTo>
                  <a:cubicBezTo>
                    <a:pt x="12439" y="7850"/>
                    <a:pt x="13755" y="7723"/>
                    <a:pt x="14997" y="7436"/>
                  </a:cubicBezTo>
                  <a:cubicBezTo>
                    <a:pt x="14997" y="7436"/>
                    <a:pt x="15978" y="8622"/>
                    <a:pt x="16298" y="12594"/>
                  </a:cubicBezTo>
                  <a:cubicBezTo>
                    <a:pt x="16617" y="12320"/>
                    <a:pt x="16891" y="12115"/>
                    <a:pt x="17302" y="11955"/>
                  </a:cubicBezTo>
                  <a:cubicBezTo>
                    <a:pt x="17644" y="10175"/>
                    <a:pt x="17896" y="7892"/>
                    <a:pt x="17553" y="6271"/>
                  </a:cubicBezTo>
                  <a:cubicBezTo>
                    <a:pt x="18149" y="3741"/>
                    <a:pt x="15811" y="1"/>
                    <a:pt x="9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88"/>
            <p:cNvSpPr/>
            <p:nvPr/>
          </p:nvSpPr>
          <p:spPr>
            <a:xfrm>
              <a:off x="6956900" y="2181479"/>
              <a:ext cx="52768" cy="26394"/>
            </a:xfrm>
            <a:custGeom>
              <a:avLst/>
              <a:gdLst/>
              <a:ahLst/>
              <a:cxnLst/>
              <a:rect l="l" t="t" r="r" b="b"/>
              <a:pathLst>
                <a:path w="2649" h="1325" extrusionOk="0">
                  <a:moveTo>
                    <a:pt x="2512" y="1"/>
                  </a:moveTo>
                  <a:cubicBezTo>
                    <a:pt x="1599" y="868"/>
                    <a:pt x="24" y="1119"/>
                    <a:pt x="1" y="1119"/>
                  </a:cubicBezTo>
                  <a:lnTo>
                    <a:pt x="24" y="1325"/>
                  </a:lnTo>
                  <a:cubicBezTo>
                    <a:pt x="92" y="1302"/>
                    <a:pt x="1690" y="1051"/>
                    <a:pt x="2649" y="138"/>
                  </a:cubicBezTo>
                  <a:lnTo>
                    <a:pt x="2512" y="1"/>
                  </a:ln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88"/>
            <p:cNvSpPr/>
            <p:nvPr/>
          </p:nvSpPr>
          <p:spPr>
            <a:xfrm>
              <a:off x="6749572" y="2165583"/>
              <a:ext cx="217367" cy="29103"/>
            </a:xfrm>
            <a:custGeom>
              <a:avLst/>
              <a:gdLst/>
              <a:ahLst/>
              <a:cxnLst/>
              <a:rect l="l" t="t" r="r" b="b"/>
              <a:pathLst>
                <a:path w="10912" h="1461" extrusionOk="0">
                  <a:moveTo>
                    <a:pt x="69" y="0"/>
                  </a:moveTo>
                  <a:lnTo>
                    <a:pt x="1" y="160"/>
                  </a:lnTo>
                  <a:cubicBezTo>
                    <a:pt x="46" y="183"/>
                    <a:pt x="3059" y="1461"/>
                    <a:pt x="6939" y="1461"/>
                  </a:cubicBezTo>
                  <a:cubicBezTo>
                    <a:pt x="8195" y="1461"/>
                    <a:pt x="9542" y="1324"/>
                    <a:pt x="10911" y="982"/>
                  </a:cubicBezTo>
                  <a:lnTo>
                    <a:pt x="10865" y="799"/>
                  </a:lnTo>
                  <a:cubicBezTo>
                    <a:pt x="9522" y="1149"/>
                    <a:pt x="8197" y="1281"/>
                    <a:pt x="6961" y="1281"/>
                  </a:cubicBezTo>
                  <a:cubicBezTo>
                    <a:pt x="3114" y="1281"/>
                    <a:pt x="121" y="0"/>
                    <a:pt x="69" y="0"/>
                  </a:cubicBez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8"/>
            <p:cNvSpPr/>
            <p:nvPr/>
          </p:nvSpPr>
          <p:spPr>
            <a:xfrm>
              <a:off x="6775030" y="2158292"/>
              <a:ext cx="133245" cy="12749"/>
            </a:xfrm>
            <a:custGeom>
              <a:avLst/>
              <a:gdLst/>
              <a:ahLst/>
              <a:cxnLst/>
              <a:rect l="l" t="t" r="r" b="b"/>
              <a:pathLst>
                <a:path w="6689" h="640" extrusionOk="0">
                  <a:moveTo>
                    <a:pt x="46" y="1"/>
                  </a:moveTo>
                  <a:lnTo>
                    <a:pt x="1" y="183"/>
                  </a:lnTo>
                  <a:cubicBezTo>
                    <a:pt x="24" y="183"/>
                    <a:pt x="1872" y="640"/>
                    <a:pt x="4087" y="640"/>
                  </a:cubicBezTo>
                  <a:cubicBezTo>
                    <a:pt x="4908" y="640"/>
                    <a:pt x="5821" y="594"/>
                    <a:pt x="6689" y="412"/>
                  </a:cubicBezTo>
                  <a:lnTo>
                    <a:pt x="6643" y="229"/>
                  </a:lnTo>
                  <a:cubicBezTo>
                    <a:pt x="5801" y="401"/>
                    <a:pt x="4938" y="464"/>
                    <a:pt x="4124" y="464"/>
                  </a:cubicBezTo>
                  <a:cubicBezTo>
                    <a:pt x="1917" y="464"/>
                    <a:pt x="80" y="1"/>
                    <a:pt x="46" y="1"/>
                  </a:cubicBez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8"/>
            <p:cNvSpPr/>
            <p:nvPr/>
          </p:nvSpPr>
          <p:spPr>
            <a:xfrm>
              <a:off x="6472226" y="3951092"/>
              <a:ext cx="183702" cy="62350"/>
            </a:xfrm>
            <a:custGeom>
              <a:avLst/>
              <a:gdLst/>
              <a:ahLst/>
              <a:cxnLst/>
              <a:rect l="l" t="t" r="r" b="b"/>
              <a:pathLst>
                <a:path w="9222" h="3130" extrusionOk="0">
                  <a:moveTo>
                    <a:pt x="9222" y="1"/>
                  </a:moveTo>
                  <a:cubicBezTo>
                    <a:pt x="6975" y="583"/>
                    <a:pt x="4728" y="875"/>
                    <a:pt x="2490" y="875"/>
                  </a:cubicBezTo>
                  <a:cubicBezTo>
                    <a:pt x="1659" y="875"/>
                    <a:pt x="828" y="834"/>
                    <a:pt x="0" y="754"/>
                  </a:cubicBezTo>
                  <a:lnTo>
                    <a:pt x="0" y="754"/>
                  </a:lnTo>
                  <a:lnTo>
                    <a:pt x="571" y="3014"/>
                  </a:lnTo>
                  <a:cubicBezTo>
                    <a:pt x="1273" y="3091"/>
                    <a:pt x="1975" y="3130"/>
                    <a:pt x="2675" y="3130"/>
                  </a:cubicBezTo>
                  <a:cubicBezTo>
                    <a:pt x="4864" y="3130"/>
                    <a:pt x="7043" y="2753"/>
                    <a:pt x="9222" y="2010"/>
                  </a:cubicBezTo>
                  <a:lnTo>
                    <a:pt x="9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8"/>
            <p:cNvSpPr/>
            <p:nvPr/>
          </p:nvSpPr>
          <p:spPr>
            <a:xfrm>
              <a:off x="7038293" y="3951092"/>
              <a:ext cx="183722" cy="62350"/>
            </a:xfrm>
            <a:custGeom>
              <a:avLst/>
              <a:gdLst/>
              <a:ahLst/>
              <a:cxnLst/>
              <a:rect l="l" t="t" r="r" b="b"/>
              <a:pathLst>
                <a:path w="9223" h="3130" extrusionOk="0">
                  <a:moveTo>
                    <a:pt x="1" y="1"/>
                  </a:moveTo>
                  <a:lnTo>
                    <a:pt x="1" y="2010"/>
                  </a:lnTo>
                  <a:cubicBezTo>
                    <a:pt x="2179" y="2753"/>
                    <a:pt x="4358" y="3130"/>
                    <a:pt x="6547" y="3130"/>
                  </a:cubicBezTo>
                  <a:cubicBezTo>
                    <a:pt x="7247" y="3130"/>
                    <a:pt x="7949" y="3091"/>
                    <a:pt x="8651" y="3014"/>
                  </a:cubicBezTo>
                  <a:lnTo>
                    <a:pt x="9222" y="754"/>
                  </a:lnTo>
                  <a:lnTo>
                    <a:pt x="9222" y="754"/>
                  </a:lnTo>
                  <a:cubicBezTo>
                    <a:pt x="8388" y="834"/>
                    <a:pt x="7555" y="875"/>
                    <a:pt x="6723" y="875"/>
                  </a:cubicBezTo>
                  <a:cubicBezTo>
                    <a:pt x="4482" y="875"/>
                    <a:pt x="2247" y="58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1" name="Google Shape;3851;p88"/>
            <p:cNvGrpSpPr/>
            <p:nvPr/>
          </p:nvGrpSpPr>
          <p:grpSpPr>
            <a:xfrm>
              <a:off x="6680908" y="974307"/>
              <a:ext cx="264657" cy="310573"/>
              <a:chOff x="6680908" y="974307"/>
              <a:chExt cx="264657" cy="310573"/>
            </a:xfrm>
          </p:grpSpPr>
          <p:sp>
            <p:nvSpPr>
              <p:cNvPr id="3852" name="Google Shape;3852;p88"/>
              <p:cNvSpPr/>
              <p:nvPr/>
            </p:nvSpPr>
            <p:spPr>
              <a:xfrm>
                <a:off x="6680908" y="1012056"/>
                <a:ext cx="264657" cy="256450"/>
              </a:xfrm>
              <a:custGeom>
                <a:avLst/>
                <a:gdLst/>
                <a:ahLst/>
                <a:cxnLst/>
                <a:rect l="l" t="t" r="r" b="b"/>
                <a:pathLst>
                  <a:path w="13286" h="12874" extrusionOk="0">
                    <a:moveTo>
                      <a:pt x="6643" y="0"/>
                    </a:moveTo>
                    <a:cubicBezTo>
                      <a:pt x="6392" y="0"/>
                      <a:pt x="6209" y="206"/>
                      <a:pt x="6209" y="434"/>
                    </a:cubicBezTo>
                    <a:lnTo>
                      <a:pt x="6209" y="1142"/>
                    </a:lnTo>
                    <a:cubicBezTo>
                      <a:pt x="4064" y="1370"/>
                      <a:pt x="2375" y="3173"/>
                      <a:pt x="2375" y="5387"/>
                    </a:cubicBezTo>
                    <a:cubicBezTo>
                      <a:pt x="2375" y="10044"/>
                      <a:pt x="1" y="10865"/>
                      <a:pt x="1" y="12874"/>
                    </a:cubicBezTo>
                    <a:lnTo>
                      <a:pt x="13285" y="12874"/>
                    </a:lnTo>
                    <a:cubicBezTo>
                      <a:pt x="13285" y="10865"/>
                      <a:pt x="10911" y="10044"/>
                      <a:pt x="10911" y="5387"/>
                    </a:cubicBezTo>
                    <a:cubicBezTo>
                      <a:pt x="10911" y="3173"/>
                      <a:pt x="9222" y="1370"/>
                      <a:pt x="7054" y="1142"/>
                    </a:cubicBezTo>
                    <a:lnTo>
                      <a:pt x="7054" y="434"/>
                    </a:lnTo>
                    <a:cubicBezTo>
                      <a:pt x="7054" y="206"/>
                      <a:pt x="6871" y="0"/>
                      <a:pt x="6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8"/>
              <p:cNvSpPr/>
              <p:nvPr/>
            </p:nvSpPr>
            <p:spPr>
              <a:xfrm>
                <a:off x="6767301" y="1267589"/>
                <a:ext cx="91413" cy="17291"/>
              </a:xfrm>
              <a:custGeom>
                <a:avLst/>
                <a:gdLst/>
                <a:ahLst/>
                <a:cxnLst/>
                <a:rect l="l" t="t" r="r" b="b"/>
                <a:pathLst>
                  <a:path w="4589" h="868" extrusionOk="0">
                    <a:moveTo>
                      <a:pt x="1" y="0"/>
                    </a:moveTo>
                    <a:cubicBezTo>
                      <a:pt x="617" y="548"/>
                      <a:pt x="1416" y="868"/>
                      <a:pt x="2306" y="868"/>
                    </a:cubicBezTo>
                    <a:cubicBezTo>
                      <a:pt x="3173" y="868"/>
                      <a:pt x="3972" y="548"/>
                      <a:pt x="4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8"/>
              <p:cNvSpPr/>
              <p:nvPr/>
            </p:nvSpPr>
            <p:spPr>
              <a:xfrm>
                <a:off x="6804591" y="1032972"/>
                <a:ext cx="16832" cy="3645"/>
              </a:xfrm>
              <a:custGeom>
                <a:avLst/>
                <a:gdLst/>
                <a:ahLst/>
                <a:cxnLst/>
                <a:rect l="l" t="t" r="r" b="b"/>
                <a:pathLst>
                  <a:path w="845" h="183" extrusionOk="0">
                    <a:moveTo>
                      <a:pt x="0" y="0"/>
                    </a:moveTo>
                    <a:lnTo>
                      <a:pt x="0" y="183"/>
                    </a:lnTo>
                    <a:lnTo>
                      <a:pt x="845" y="183"/>
                    </a:lnTo>
                    <a:lnTo>
                      <a:pt x="8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8"/>
              <p:cNvSpPr/>
              <p:nvPr/>
            </p:nvSpPr>
            <p:spPr>
              <a:xfrm>
                <a:off x="6767301" y="1265757"/>
                <a:ext cx="91413" cy="4123"/>
              </a:xfrm>
              <a:custGeom>
                <a:avLst/>
                <a:gdLst/>
                <a:ahLst/>
                <a:cxnLst/>
                <a:rect l="l" t="t" r="r" b="b"/>
                <a:pathLst>
                  <a:path w="4589" h="207" extrusionOk="0">
                    <a:moveTo>
                      <a:pt x="1" y="1"/>
                    </a:moveTo>
                    <a:lnTo>
                      <a:pt x="1" y="206"/>
                    </a:lnTo>
                    <a:lnTo>
                      <a:pt x="4589" y="206"/>
                    </a:lnTo>
                    <a:lnTo>
                      <a:pt x="45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8"/>
              <p:cNvSpPr/>
              <p:nvPr/>
            </p:nvSpPr>
            <p:spPr>
              <a:xfrm>
                <a:off x="6811404" y="974307"/>
                <a:ext cx="3665" cy="20936"/>
              </a:xfrm>
              <a:custGeom>
                <a:avLst/>
                <a:gdLst/>
                <a:ahLst/>
                <a:cxnLst/>
                <a:rect l="l" t="t" r="r" b="b"/>
                <a:pathLst>
                  <a:path w="184" h="1051" extrusionOk="0">
                    <a:moveTo>
                      <a:pt x="1" y="1"/>
                    </a:moveTo>
                    <a:lnTo>
                      <a:pt x="1" y="1051"/>
                    </a:lnTo>
                    <a:lnTo>
                      <a:pt x="183" y="1051"/>
                    </a:lnTo>
                    <a:lnTo>
                      <a:pt x="1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8"/>
              <p:cNvSpPr/>
              <p:nvPr/>
            </p:nvSpPr>
            <p:spPr>
              <a:xfrm>
                <a:off x="6904610" y="1084803"/>
                <a:ext cx="20936" cy="3665"/>
              </a:xfrm>
              <a:custGeom>
                <a:avLst/>
                <a:gdLst/>
                <a:ahLst/>
                <a:cxnLst/>
                <a:rect l="l" t="t" r="r" b="b"/>
                <a:pathLst>
                  <a:path w="1051" h="184" extrusionOk="0">
                    <a:moveTo>
                      <a:pt x="1" y="0"/>
                    </a:moveTo>
                    <a:lnTo>
                      <a:pt x="1" y="183"/>
                    </a:lnTo>
                    <a:lnTo>
                      <a:pt x="1051" y="183"/>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8"/>
              <p:cNvSpPr/>
              <p:nvPr/>
            </p:nvSpPr>
            <p:spPr>
              <a:xfrm>
                <a:off x="6700928" y="1084803"/>
                <a:ext cx="20478" cy="3665"/>
              </a:xfrm>
              <a:custGeom>
                <a:avLst/>
                <a:gdLst/>
                <a:ahLst/>
                <a:cxnLst/>
                <a:rect l="l" t="t" r="r" b="b"/>
                <a:pathLst>
                  <a:path w="1028" h="184" extrusionOk="0">
                    <a:moveTo>
                      <a:pt x="0" y="0"/>
                    </a:moveTo>
                    <a:lnTo>
                      <a:pt x="0" y="183"/>
                    </a:lnTo>
                    <a:lnTo>
                      <a:pt x="1027" y="183"/>
                    </a:lnTo>
                    <a:lnTo>
                      <a:pt x="10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88"/>
              <p:cNvSpPr/>
              <p:nvPr/>
            </p:nvSpPr>
            <p:spPr>
              <a:xfrm>
                <a:off x="6876423" y="1006139"/>
                <a:ext cx="17310" cy="17310"/>
              </a:xfrm>
              <a:custGeom>
                <a:avLst/>
                <a:gdLst/>
                <a:ahLst/>
                <a:cxnLst/>
                <a:rect l="l" t="t" r="r" b="b"/>
                <a:pathLst>
                  <a:path w="869" h="869" extrusionOk="0">
                    <a:moveTo>
                      <a:pt x="731" y="1"/>
                    </a:moveTo>
                    <a:lnTo>
                      <a:pt x="1" y="731"/>
                    </a:lnTo>
                    <a:lnTo>
                      <a:pt x="138" y="868"/>
                    </a:lnTo>
                    <a:lnTo>
                      <a:pt x="868" y="115"/>
                    </a:lnTo>
                    <a:lnTo>
                      <a:pt x="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88"/>
              <p:cNvSpPr/>
              <p:nvPr/>
            </p:nvSpPr>
            <p:spPr>
              <a:xfrm>
                <a:off x="6732302" y="1006139"/>
                <a:ext cx="17291" cy="17310"/>
              </a:xfrm>
              <a:custGeom>
                <a:avLst/>
                <a:gdLst/>
                <a:ahLst/>
                <a:cxnLst/>
                <a:rect l="l" t="t" r="r" b="b"/>
                <a:pathLst>
                  <a:path w="868" h="869" extrusionOk="0">
                    <a:moveTo>
                      <a:pt x="137" y="1"/>
                    </a:moveTo>
                    <a:lnTo>
                      <a:pt x="0" y="115"/>
                    </a:lnTo>
                    <a:lnTo>
                      <a:pt x="731" y="868"/>
                    </a:lnTo>
                    <a:lnTo>
                      <a:pt x="868" y="731"/>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1" name="Google Shape;3861;p88"/>
            <p:cNvGrpSpPr/>
            <p:nvPr/>
          </p:nvGrpSpPr>
          <p:grpSpPr>
            <a:xfrm flipH="1">
              <a:off x="5078836" y="1806005"/>
              <a:ext cx="1241062" cy="562685"/>
              <a:chOff x="3850236" y="2782268"/>
              <a:chExt cx="1241062" cy="562685"/>
            </a:xfrm>
          </p:grpSpPr>
          <p:sp>
            <p:nvSpPr>
              <p:cNvPr id="3862" name="Google Shape;3862;p88"/>
              <p:cNvSpPr/>
              <p:nvPr/>
            </p:nvSpPr>
            <p:spPr>
              <a:xfrm>
                <a:off x="4138377" y="2828562"/>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8"/>
              <p:cNvSpPr/>
              <p:nvPr/>
            </p:nvSpPr>
            <p:spPr>
              <a:xfrm>
                <a:off x="4097985" y="2788170"/>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8"/>
              <p:cNvSpPr/>
              <p:nvPr/>
            </p:nvSpPr>
            <p:spPr>
              <a:xfrm>
                <a:off x="4092554" y="2782268"/>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8"/>
              <p:cNvSpPr/>
              <p:nvPr/>
            </p:nvSpPr>
            <p:spPr>
              <a:xfrm>
                <a:off x="4162421" y="2847735"/>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8"/>
              <p:cNvSpPr/>
              <p:nvPr/>
            </p:nvSpPr>
            <p:spPr>
              <a:xfrm>
                <a:off x="4162421" y="2847735"/>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88"/>
              <p:cNvSpPr/>
              <p:nvPr/>
            </p:nvSpPr>
            <p:spPr>
              <a:xfrm>
                <a:off x="3893344" y="2941085"/>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88"/>
              <p:cNvSpPr/>
              <p:nvPr/>
            </p:nvSpPr>
            <p:spPr>
              <a:xfrm>
                <a:off x="4136567" y="3022322"/>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8"/>
              <p:cNvSpPr/>
              <p:nvPr/>
            </p:nvSpPr>
            <p:spPr>
              <a:xfrm>
                <a:off x="4130665" y="3016420"/>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8"/>
              <p:cNvSpPr/>
              <p:nvPr/>
            </p:nvSpPr>
            <p:spPr>
              <a:xfrm>
                <a:off x="3855686" y="2925207"/>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8"/>
              <p:cNvSpPr/>
              <p:nvPr/>
            </p:nvSpPr>
            <p:spPr>
              <a:xfrm>
                <a:off x="3850236" y="2919304"/>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8"/>
              <p:cNvSpPr txBox="1"/>
              <p:nvPr/>
            </p:nvSpPr>
            <p:spPr>
              <a:xfrm>
                <a:off x="4311638" y="2854250"/>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api</a:t>
                </a:r>
                <a:endParaRPr sz="2200">
                  <a:solidFill>
                    <a:schemeClr val="accent6"/>
                  </a:solidFill>
                  <a:latin typeface="Bebas Neue"/>
                  <a:ea typeface="Bebas Neue"/>
                  <a:cs typeface="Bebas Neue"/>
                  <a:sym typeface="Bebas Neue"/>
                </a:endParaRPr>
              </a:p>
            </p:txBody>
          </p:sp>
        </p:grpSp>
        <p:grpSp>
          <p:nvGrpSpPr>
            <p:cNvPr id="3873" name="Google Shape;3873;p88"/>
            <p:cNvGrpSpPr/>
            <p:nvPr/>
          </p:nvGrpSpPr>
          <p:grpSpPr>
            <a:xfrm>
              <a:off x="7307007" y="1430522"/>
              <a:ext cx="695630" cy="903910"/>
              <a:chOff x="3969132" y="1707772"/>
              <a:chExt cx="695630" cy="903910"/>
            </a:xfrm>
          </p:grpSpPr>
          <p:sp>
            <p:nvSpPr>
              <p:cNvPr id="3874" name="Google Shape;3874;p88"/>
              <p:cNvSpPr/>
              <p:nvPr/>
            </p:nvSpPr>
            <p:spPr>
              <a:xfrm>
                <a:off x="4114787" y="2157446"/>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8"/>
              <p:cNvSpPr/>
              <p:nvPr/>
            </p:nvSpPr>
            <p:spPr>
              <a:xfrm>
                <a:off x="4109337" y="2151544"/>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8"/>
              <p:cNvSpPr/>
              <p:nvPr/>
            </p:nvSpPr>
            <p:spPr>
              <a:xfrm>
                <a:off x="4138377" y="1753596"/>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8"/>
              <p:cNvSpPr/>
              <p:nvPr/>
            </p:nvSpPr>
            <p:spPr>
              <a:xfrm>
                <a:off x="4097985" y="1713204"/>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8"/>
              <p:cNvSpPr/>
              <p:nvPr/>
            </p:nvSpPr>
            <p:spPr>
              <a:xfrm>
                <a:off x="4092554" y="1707772"/>
                <a:ext cx="537718"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8"/>
              <p:cNvSpPr/>
              <p:nvPr/>
            </p:nvSpPr>
            <p:spPr>
              <a:xfrm>
                <a:off x="4162421" y="1772769"/>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8"/>
              <p:cNvSpPr/>
              <p:nvPr/>
            </p:nvSpPr>
            <p:spPr>
              <a:xfrm>
                <a:off x="4162421" y="1772769"/>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8"/>
              <p:cNvSpPr/>
              <p:nvPr/>
            </p:nvSpPr>
            <p:spPr>
              <a:xfrm>
                <a:off x="4011769" y="2394314"/>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8"/>
              <p:cNvSpPr/>
              <p:nvPr/>
            </p:nvSpPr>
            <p:spPr>
              <a:xfrm>
                <a:off x="3974563" y="2563107"/>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8"/>
              <p:cNvSpPr/>
              <p:nvPr/>
            </p:nvSpPr>
            <p:spPr>
              <a:xfrm>
                <a:off x="3969132" y="2557204"/>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8"/>
              <p:cNvSpPr/>
              <p:nvPr/>
            </p:nvSpPr>
            <p:spPr>
              <a:xfrm>
                <a:off x="4296289" y="2357108"/>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8"/>
              <p:cNvSpPr/>
              <p:nvPr/>
            </p:nvSpPr>
            <p:spPr>
              <a:xfrm>
                <a:off x="4290387" y="2351206"/>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8"/>
              <p:cNvSpPr txBox="1"/>
              <p:nvPr/>
            </p:nvSpPr>
            <p:spPr>
              <a:xfrm>
                <a:off x="4102513" y="1953300"/>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a:t>
                </a:r>
                <a:endParaRPr sz="2200">
                  <a:solidFill>
                    <a:schemeClr val="accent6"/>
                  </a:solidFill>
                  <a:latin typeface="Bebas Neue"/>
                  <a:ea typeface="Bebas Neue"/>
                  <a:cs typeface="Bebas Neue"/>
                  <a:sym typeface="Bebas Neue"/>
                </a:endParaRPr>
              </a:p>
            </p:txBody>
          </p:sp>
        </p:grpSp>
        <p:grpSp>
          <p:nvGrpSpPr>
            <p:cNvPr id="3887" name="Google Shape;3887;p88"/>
            <p:cNvGrpSpPr/>
            <p:nvPr/>
          </p:nvGrpSpPr>
          <p:grpSpPr>
            <a:xfrm>
              <a:off x="6656955" y="1484067"/>
              <a:ext cx="362571" cy="49934"/>
              <a:chOff x="4833943" y="1484067"/>
              <a:chExt cx="362571" cy="49934"/>
            </a:xfrm>
          </p:grpSpPr>
          <p:sp>
            <p:nvSpPr>
              <p:cNvPr id="3888" name="Google Shape;3888;p88"/>
              <p:cNvSpPr/>
              <p:nvPr/>
            </p:nvSpPr>
            <p:spPr>
              <a:xfrm>
                <a:off x="4839845" y="1489969"/>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8"/>
              <p:cNvSpPr/>
              <p:nvPr/>
            </p:nvSpPr>
            <p:spPr>
              <a:xfrm>
                <a:off x="4833943" y="1484067"/>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0" name="Google Shape;3890;p88"/>
            <p:cNvGrpSpPr/>
            <p:nvPr/>
          </p:nvGrpSpPr>
          <p:grpSpPr>
            <a:xfrm>
              <a:off x="7366591" y="1484067"/>
              <a:ext cx="49481" cy="49934"/>
              <a:chOff x="5532741" y="1484067"/>
              <a:chExt cx="49481" cy="49934"/>
            </a:xfrm>
          </p:grpSpPr>
          <p:sp>
            <p:nvSpPr>
              <p:cNvPr id="3891" name="Google Shape;3891;p88"/>
              <p:cNvSpPr/>
              <p:nvPr/>
            </p:nvSpPr>
            <p:spPr>
              <a:xfrm>
                <a:off x="5538173" y="1489969"/>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8"/>
              <p:cNvSpPr/>
              <p:nvPr/>
            </p:nvSpPr>
            <p:spPr>
              <a:xfrm>
                <a:off x="5532741" y="1484067"/>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3" name="Google Shape;3893;p88"/>
            <p:cNvGrpSpPr/>
            <p:nvPr/>
          </p:nvGrpSpPr>
          <p:grpSpPr>
            <a:xfrm>
              <a:off x="6656955" y="3584004"/>
              <a:ext cx="362571" cy="49934"/>
              <a:chOff x="4833943" y="1484067"/>
              <a:chExt cx="362571" cy="49934"/>
            </a:xfrm>
          </p:grpSpPr>
          <p:sp>
            <p:nvSpPr>
              <p:cNvPr id="3894" name="Google Shape;3894;p88"/>
              <p:cNvSpPr/>
              <p:nvPr/>
            </p:nvSpPr>
            <p:spPr>
              <a:xfrm>
                <a:off x="4839845" y="1489969"/>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88"/>
              <p:cNvSpPr/>
              <p:nvPr/>
            </p:nvSpPr>
            <p:spPr>
              <a:xfrm>
                <a:off x="4833943" y="1484067"/>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6" name="Google Shape;3896;p88"/>
          <p:cNvGrpSpPr/>
          <p:nvPr/>
        </p:nvGrpSpPr>
        <p:grpSpPr>
          <a:xfrm>
            <a:off x="7631947" y="649144"/>
            <a:ext cx="636814" cy="120078"/>
            <a:chOff x="8209059" y="198000"/>
            <a:chExt cx="636814" cy="120078"/>
          </a:xfrm>
        </p:grpSpPr>
        <p:sp>
          <p:nvSpPr>
            <p:cNvPr id="3897" name="Google Shape;3897;p8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58;p54">
            <a:extLst>
              <a:ext uri="{FF2B5EF4-FFF2-40B4-BE49-F238E27FC236}">
                <a16:creationId xmlns:a16="http://schemas.microsoft.com/office/drawing/2014/main" id="{7CB65665-AC6D-A439-C3B6-7908ECB8D6A8}"/>
              </a:ext>
            </a:extLst>
          </p:cNvPr>
          <p:cNvSpPr txBox="1">
            <a:spLocks/>
          </p:cNvSpPr>
          <p:nvPr/>
        </p:nvSpPr>
        <p:spPr>
          <a:xfrm>
            <a:off x="1518250" y="486196"/>
            <a:ext cx="6412200" cy="572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100" err="1">
                <a:latin typeface="Bebas Neue" panose="020B0606020202050201" pitchFamily="34" charset="0"/>
              </a:rPr>
              <a:t>MemBER</a:t>
            </a:r>
            <a:r>
              <a:rPr lang="en-US" sz="3100">
                <a:latin typeface="Bebas Neue" panose="020B0606020202050201" pitchFamily="34" charset="0"/>
              </a:rPr>
              <a:t> OF GROUP</a:t>
            </a:r>
          </a:p>
        </p:txBody>
      </p:sp>
      <p:sp>
        <p:nvSpPr>
          <p:cNvPr id="4" name="Google Shape;2001;p64">
            <a:extLst>
              <a:ext uri="{FF2B5EF4-FFF2-40B4-BE49-F238E27FC236}">
                <a16:creationId xmlns:a16="http://schemas.microsoft.com/office/drawing/2014/main" id="{AE52DFB6-3CC3-ECC0-B2F6-6E1800C4562A}"/>
              </a:ext>
            </a:extLst>
          </p:cNvPr>
          <p:cNvSpPr txBox="1">
            <a:spLocks/>
          </p:cNvSpPr>
          <p:nvPr/>
        </p:nvSpPr>
        <p:spPr>
          <a:xfrm>
            <a:off x="732181" y="3025218"/>
            <a:ext cx="4803046" cy="174997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tx2">
                    <a:lumMod val="75000"/>
                  </a:schemeClr>
                </a:solidFill>
                <a:latin typeface="Quicksand" panose="020B0604020202020204" charset="0"/>
              </a:rPr>
              <a:t>1. Nguyễn Tấn Phát	- 20127588</a:t>
            </a:r>
          </a:p>
          <a:p>
            <a:endParaRPr lang="en-US" sz="2000">
              <a:solidFill>
                <a:schemeClr val="tx2">
                  <a:lumMod val="75000"/>
                </a:schemeClr>
              </a:solidFill>
              <a:latin typeface="Quicksand" panose="020B0604020202020204" charset="0"/>
            </a:endParaRPr>
          </a:p>
          <a:p>
            <a:r>
              <a:rPr lang="en-US" sz="2000">
                <a:solidFill>
                  <a:schemeClr val="bg2">
                    <a:lumMod val="50000"/>
                    <a:lumOff val="50000"/>
                  </a:schemeClr>
                </a:solidFill>
                <a:latin typeface="Quicksand" panose="020B0604020202020204" charset="0"/>
              </a:rPr>
              <a:t>2. Lê Ngọc </a:t>
            </a:r>
            <a:r>
              <a:rPr lang="en-US" sz="2000" err="1">
                <a:solidFill>
                  <a:schemeClr val="bg2">
                    <a:lumMod val="50000"/>
                    <a:lumOff val="50000"/>
                  </a:schemeClr>
                </a:solidFill>
                <a:latin typeface="Quicksand" panose="020B0604020202020204" charset="0"/>
              </a:rPr>
              <a:t>Tường</a:t>
            </a:r>
            <a:r>
              <a:rPr lang="en-US" sz="2000">
                <a:solidFill>
                  <a:schemeClr val="bg2">
                    <a:lumMod val="50000"/>
                    <a:lumOff val="50000"/>
                  </a:schemeClr>
                </a:solidFill>
                <a:latin typeface="Quicksand" panose="020B0604020202020204" charset="0"/>
              </a:rPr>
              <a:t>	- 20127383</a:t>
            </a:r>
          </a:p>
          <a:p>
            <a:endParaRPr lang="en-US" sz="2000">
              <a:solidFill>
                <a:schemeClr val="bg2">
                  <a:lumMod val="50000"/>
                  <a:lumOff val="50000"/>
                </a:schemeClr>
              </a:solidFill>
              <a:latin typeface="Quicksand" panose="020B0604020202020204" charset="0"/>
            </a:endParaRPr>
          </a:p>
          <a:p>
            <a:r>
              <a:rPr lang="en-US" sz="2000">
                <a:solidFill>
                  <a:schemeClr val="tx2">
                    <a:lumMod val="75000"/>
                  </a:schemeClr>
                </a:solidFill>
                <a:latin typeface="Quicksand" panose="020B0604020202020204" charset="0"/>
              </a:rPr>
              <a:t>3. </a:t>
            </a:r>
            <a:r>
              <a:rPr lang="en-US" sz="2000" err="1">
                <a:solidFill>
                  <a:schemeClr val="tx2">
                    <a:lumMod val="75000"/>
                  </a:schemeClr>
                </a:solidFill>
                <a:latin typeface="Quicksand" panose="020B0604020202020204" charset="0"/>
              </a:rPr>
              <a:t>Đặng</a:t>
            </a:r>
            <a:r>
              <a:rPr lang="en-US" sz="2000">
                <a:solidFill>
                  <a:schemeClr val="tx2">
                    <a:lumMod val="75000"/>
                  </a:schemeClr>
                </a:solidFill>
                <a:latin typeface="Quicksand" panose="020B0604020202020204" charset="0"/>
              </a:rPr>
              <a:t> Minh </a:t>
            </a:r>
            <a:r>
              <a:rPr lang="en-US" sz="2000" err="1">
                <a:solidFill>
                  <a:schemeClr val="tx2">
                    <a:lumMod val="75000"/>
                  </a:schemeClr>
                </a:solidFill>
                <a:latin typeface="Quicksand" panose="020B0604020202020204" charset="0"/>
              </a:rPr>
              <a:t>Đức</a:t>
            </a:r>
            <a:r>
              <a:rPr lang="en-US" sz="2000">
                <a:solidFill>
                  <a:schemeClr val="tx2">
                    <a:lumMod val="75000"/>
                  </a:schemeClr>
                </a:solidFill>
                <a:latin typeface="Quicksand" panose="020B0604020202020204" charset="0"/>
              </a:rPr>
              <a:t>	- 20127136</a:t>
            </a:r>
          </a:p>
          <a:p>
            <a:endParaRPr lang="vi-VN" sz="2000">
              <a:solidFill>
                <a:schemeClr val="tx2">
                  <a:lumMod val="75000"/>
                </a:schemeClr>
              </a:solidFill>
              <a:latin typeface="Quicksand" panose="020B0604020202020204" charset="0"/>
            </a:endParaRPr>
          </a:p>
        </p:txBody>
      </p:sp>
      <p:sp>
        <p:nvSpPr>
          <p:cNvPr id="3" name="TextBox 2">
            <a:extLst>
              <a:ext uri="{FF2B5EF4-FFF2-40B4-BE49-F238E27FC236}">
                <a16:creationId xmlns:a16="http://schemas.microsoft.com/office/drawing/2014/main" id="{A3686E27-9435-5F1D-932F-1260F684FA66}"/>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2</a:t>
            </a:r>
            <a:endParaRPr lang="en-US"/>
          </a:p>
        </p:txBody>
      </p:sp>
    </p:spTree>
    <p:extLst>
      <p:ext uri="{BB962C8B-B14F-4D97-AF65-F5344CB8AC3E}">
        <p14:creationId xmlns:p14="http://schemas.microsoft.com/office/powerpoint/2010/main" val="1620676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59"/>
        <p:cNvGrpSpPr/>
        <p:nvPr/>
      </p:nvGrpSpPr>
      <p:grpSpPr>
        <a:xfrm>
          <a:off x="0" y="0"/>
          <a:ext cx="0" cy="0"/>
          <a:chOff x="0" y="0"/>
          <a:chExt cx="0" cy="0"/>
        </a:xfrm>
      </p:grpSpPr>
      <p:sp>
        <p:nvSpPr>
          <p:cNvPr id="4960" name="Google Shape;4960;p107"/>
          <p:cNvSpPr txBox="1">
            <a:spLocks noGrp="1"/>
          </p:cNvSpPr>
          <p:nvPr>
            <p:ph type="title"/>
          </p:nvPr>
        </p:nvSpPr>
        <p:spPr>
          <a:xfrm>
            <a:off x="597512" y="369965"/>
            <a:ext cx="2952600" cy="588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WHY IS CNN?</a:t>
            </a:r>
            <a:endParaRPr/>
          </a:p>
        </p:txBody>
      </p:sp>
      <p:sp>
        <p:nvSpPr>
          <p:cNvPr id="4961" name="Google Shape;4961;p107"/>
          <p:cNvSpPr txBox="1">
            <a:spLocks noGrp="1"/>
          </p:cNvSpPr>
          <p:nvPr>
            <p:ph type="subTitle" idx="1"/>
          </p:nvPr>
        </p:nvSpPr>
        <p:spPr>
          <a:xfrm>
            <a:off x="597512" y="988760"/>
            <a:ext cx="8021052" cy="965700"/>
          </a:xfrm>
          <a:prstGeom prst="rect">
            <a:avLst/>
          </a:prstGeom>
        </p:spPr>
        <p:txBody>
          <a:bodyPr spcFirstLastPara="1" wrap="square" lIns="0" tIns="0" rIns="0" bIns="0" anchor="t" anchorCtr="0">
            <a:noAutofit/>
          </a:bodyPr>
          <a:lstStyle/>
          <a:p>
            <a:pPr marL="0" lvl="0" indent="0">
              <a:buClr>
                <a:schemeClr val="dk1"/>
              </a:buClr>
              <a:buSzPts val="1100"/>
            </a:pPr>
            <a:r>
              <a:rPr lang="en-US" err="1"/>
              <a:t>Giả</a:t>
            </a:r>
            <a:r>
              <a:rPr lang="en-US"/>
              <a:t> </a:t>
            </a:r>
            <a:r>
              <a:rPr lang="en-US" err="1"/>
              <a:t>sử</a:t>
            </a:r>
            <a:r>
              <a:rPr lang="en-US"/>
              <a:t> ta </a:t>
            </a:r>
            <a:r>
              <a:rPr lang="en-US" err="1"/>
              <a:t>có</a:t>
            </a:r>
            <a:r>
              <a:rPr lang="en-US"/>
              <a:t> </a:t>
            </a:r>
            <a:r>
              <a:rPr lang="en-US" err="1"/>
              <a:t>một</a:t>
            </a:r>
            <a:r>
              <a:rPr lang="en-US"/>
              <a:t> </a:t>
            </a:r>
            <a:r>
              <a:rPr lang="en-US" err="1"/>
              <a:t>bức</a:t>
            </a:r>
            <a:r>
              <a:rPr lang="en-US"/>
              <a:t> </a:t>
            </a:r>
            <a:r>
              <a:rPr lang="en-US" err="1"/>
              <a:t>ảnh</a:t>
            </a:r>
            <a:r>
              <a:rPr lang="en-US"/>
              <a:t> </a:t>
            </a:r>
            <a:r>
              <a:rPr lang="en-US" err="1"/>
              <a:t>kích</a:t>
            </a:r>
            <a:r>
              <a:rPr lang="en-US"/>
              <a:t> </a:t>
            </a:r>
            <a:r>
              <a:rPr lang="en-US" err="1"/>
              <a:t>thước</a:t>
            </a:r>
            <a:r>
              <a:rPr lang="en-US"/>
              <a:t> 600 * 800 pixel, </a:t>
            </a:r>
            <a:r>
              <a:rPr lang="en-US" err="1"/>
              <a:t>khi</a:t>
            </a:r>
            <a:r>
              <a:rPr lang="en-US"/>
              <a:t> </a:t>
            </a:r>
            <a:r>
              <a:rPr lang="en-US" err="1"/>
              <a:t>đó</a:t>
            </a:r>
            <a:r>
              <a:rPr lang="en-US"/>
              <a:t> </a:t>
            </a:r>
            <a:r>
              <a:rPr lang="en-US" err="1"/>
              <a:t>tổng</a:t>
            </a:r>
            <a:r>
              <a:rPr lang="en-US"/>
              <a:t> </a:t>
            </a:r>
            <a:r>
              <a:rPr lang="en-US" err="1"/>
              <a:t>số</a:t>
            </a:r>
            <a:r>
              <a:rPr lang="en-US"/>
              <a:t> pixel </a:t>
            </a:r>
            <a:r>
              <a:rPr lang="en-US" err="1"/>
              <a:t>của</a:t>
            </a:r>
            <a:r>
              <a:rPr lang="en-US"/>
              <a:t> </a:t>
            </a:r>
            <a:r>
              <a:rPr lang="en-US" err="1"/>
              <a:t>bức</a:t>
            </a:r>
            <a:r>
              <a:rPr lang="en-US"/>
              <a:t> </a:t>
            </a:r>
            <a:r>
              <a:rPr lang="en-US" err="1"/>
              <a:t>hình</a:t>
            </a:r>
            <a:r>
              <a:rPr lang="en-US"/>
              <a:t> </a:t>
            </a:r>
            <a:r>
              <a:rPr lang="en-US" err="1"/>
              <a:t>là</a:t>
            </a:r>
            <a:r>
              <a:rPr lang="en-US"/>
              <a:t> 480,000 pixel. </a:t>
            </a:r>
            <a:r>
              <a:rPr lang="en-US" err="1"/>
              <a:t>Nếu</a:t>
            </a:r>
            <a:r>
              <a:rPr lang="en-US"/>
              <a:t> ta </a:t>
            </a:r>
            <a:r>
              <a:rPr lang="en-US" err="1"/>
              <a:t>coi</a:t>
            </a:r>
            <a:r>
              <a:rPr lang="en-US"/>
              <a:t> </a:t>
            </a:r>
            <a:r>
              <a:rPr lang="en-US" err="1"/>
              <a:t>một</a:t>
            </a:r>
            <a:r>
              <a:rPr lang="en-US"/>
              <a:t> pixel </a:t>
            </a:r>
            <a:r>
              <a:rPr lang="en-US" err="1"/>
              <a:t>là</a:t>
            </a:r>
            <a:r>
              <a:rPr lang="en-US"/>
              <a:t> </a:t>
            </a:r>
            <a:r>
              <a:rPr lang="en-US" err="1"/>
              <a:t>một</a:t>
            </a:r>
            <a:r>
              <a:rPr lang="en-US"/>
              <a:t> </a:t>
            </a:r>
            <a:r>
              <a:rPr lang="en-US" err="1"/>
              <a:t>thuộc</a:t>
            </a:r>
            <a:r>
              <a:rPr lang="en-US"/>
              <a:t> </a:t>
            </a:r>
            <a:r>
              <a:rPr lang="en-US" err="1"/>
              <a:t>tính</a:t>
            </a:r>
            <a:r>
              <a:rPr lang="en-US"/>
              <a:t> </a:t>
            </a:r>
            <a:r>
              <a:rPr lang="en-US" err="1"/>
              <a:t>thì</a:t>
            </a:r>
            <a:r>
              <a:rPr lang="en-US"/>
              <a:t> input layer </a:t>
            </a:r>
            <a:r>
              <a:rPr lang="en-US" err="1"/>
              <a:t>sẽ</a:t>
            </a:r>
            <a:r>
              <a:rPr lang="en-US"/>
              <a:t> </a:t>
            </a:r>
            <a:r>
              <a:rPr lang="en-US" err="1"/>
              <a:t>có</a:t>
            </a:r>
            <a:r>
              <a:rPr lang="en-US"/>
              <a:t> 480,000 nodes. </a:t>
            </a:r>
            <a:r>
              <a:rPr lang="en-US" err="1"/>
              <a:t>Và</a:t>
            </a:r>
            <a:r>
              <a:rPr lang="en-US"/>
              <a:t> </a:t>
            </a:r>
            <a:r>
              <a:rPr lang="en-US" err="1"/>
              <a:t>lớp</a:t>
            </a:r>
            <a:r>
              <a:rPr lang="en-US"/>
              <a:t> input </a:t>
            </a:r>
            <a:r>
              <a:rPr lang="en-US" err="1"/>
              <a:t>sẽ</a:t>
            </a:r>
            <a:r>
              <a:rPr lang="en-US"/>
              <a:t> </a:t>
            </a:r>
            <a:r>
              <a:rPr lang="en-US" err="1"/>
              <a:t>được</a:t>
            </a:r>
            <a:r>
              <a:rPr lang="en-US"/>
              <a:t> </a:t>
            </a:r>
            <a:r>
              <a:rPr lang="en-US" err="1"/>
              <a:t>biểu</a:t>
            </a:r>
            <a:r>
              <a:rPr lang="en-US"/>
              <a:t> </a:t>
            </a:r>
            <a:r>
              <a:rPr lang="en-US" err="1"/>
              <a:t>diễn</a:t>
            </a:r>
            <a:r>
              <a:rPr lang="en-US"/>
              <a:t> </a:t>
            </a:r>
            <a:r>
              <a:rPr lang="en-US" err="1"/>
              <a:t>dưới</a:t>
            </a:r>
            <a:r>
              <a:rPr lang="en-US"/>
              <a:t> </a:t>
            </a:r>
            <a:r>
              <a:rPr lang="en-US" err="1"/>
              <a:t>dạng</a:t>
            </a:r>
            <a:r>
              <a:rPr lang="en-US"/>
              <a:t> ma </a:t>
            </a:r>
            <a:r>
              <a:rPr lang="en-US" err="1"/>
              <a:t>trận</a:t>
            </a:r>
            <a:r>
              <a:rPr lang="en-US"/>
              <a:t> 480,000 * 1</a:t>
            </a:r>
            <a:endParaRPr/>
          </a:p>
        </p:txBody>
      </p:sp>
      <p:grpSp>
        <p:nvGrpSpPr>
          <p:cNvPr id="4962" name="Google Shape;4962;p107"/>
          <p:cNvGrpSpPr/>
          <p:nvPr/>
        </p:nvGrpSpPr>
        <p:grpSpPr>
          <a:xfrm>
            <a:off x="5665833" y="2115992"/>
            <a:ext cx="2952731" cy="2105745"/>
            <a:chOff x="2860260" y="1692251"/>
            <a:chExt cx="3128556" cy="2231135"/>
          </a:xfrm>
        </p:grpSpPr>
        <p:sp>
          <p:nvSpPr>
            <p:cNvPr id="4963" name="Google Shape;4963;p107"/>
            <p:cNvSpPr/>
            <p:nvPr/>
          </p:nvSpPr>
          <p:spPr>
            <a:xfrm>
              <a:off x="2860260" y="1692251"/>
              <a:ext cx="3128556" cy="1893775"/>
            </a:xfrm>
            <a:custGeom>
              <a:avLst/>
              <a:gdLst/>
              <a:ahLst/>
              <a:cxnLst/>
              <a:rect l="l" t="t" r="r" b="b"/>
              <a:pathLst>
                <a:path w="145244" h="87919" extrusionOk="0">
                  <a:moveTo>
                    <a:pt x="4127" y="0"/>
                  </a:moveTo>
                  <a:cubicBezTo>
                    <a:pt x="1852" y="0"/>
                    <a:pt x="0" y="1852"/>
                    <a:pt x="0" y="4126"/>
                  </a:cubicBezTo>
                  <a:lnTo>
                    <a:pt x="0" y="83793"/>
                  </a:lnTo>
                  <a:cubicBezTo>
                    <a:pt x="0" y="86067"/>
                    <a:pt x="1852" y="87919"/>
                    <a:pt x="4127" y="87919"/>
                  </a:cubicBezTo>
                  <a:lnTo>
                    <a:pt x="141117" y="87919"/>
                  </a:lnTo>
                  <a:cubicBezTo>
                    <a:pt x="143391" y="87919"/>
                    <a:pt x="145243" y="86067"/>
                    <a:pt x="145243" y="83793"/>
                  </a:cubicBezTo>
                  <a:lnTo>
                    <a:pt x="145243" y="4126"/>
                  </a:lnTo>
                  <a:cubicBezTo>
                    <a:pt x="145243" y="1852"/>
                    <a:pt x="143391" y="0"/>
                    <a:pt x="141117"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07"/>
            <p:cNvSpPr/>
            <p:nvPr/>
          </p:nvSpPr>
          <p:spPr>
            <a:xfrm>
              <a:off x="4386390" y="1741728"/>
              <a:ext cx="66688" cy="57103"/>
            </a:xfrm>
            <a:custGeom>
              <a:avLst/>
              <a:gdLst/>
              <a:ahLst/>
              <a:cxnLst/>
              <a:rect l="l" t="t" r="r" b="b"/>
              <a:pathLst>
                <a:path w="3096" h="2651" extrusionOk="0">
                  <a:moveTo>
                    <a:pt x="1782" y="1"/>
                  </a:moveTo>
                  <a:cubicBezTo>
                    <a:pt x="587" y="1"/>
                    <a:pt x="1" y="1431"/>
                    <a:pt x="845" y="2251"/>
                  </a:cubicBezTo>
                  <a:cubicBezTo>
                    <a:pt x="1113" y="2527"/>
                    <a:pt x="1446" y="2650"/>
                    <a:pt x="1772" y="2650"/>
                  </a:cubicBezTo>
                  <a:cubicBezTo>
                    <a:pt x="2447" y="2650"/>
                    <a:pt x="3095" y="2126"/>
                    <a:pt x="3095" y="1337"/>
                  </a:cubicBezTo>
                  <a:cubicBezTo>
                    <a:pt x="3095" y="587"/>
                    <a:pt x="2509" y="1"/>
                    <a:pt x="1782"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07"/>
            <p:cNvSpPr/>
            <p:nvPr/>
          </p:nvSpPr>
          <p:spPr>
            <a:xfrm>
              <a:off x="4378808" y="3462279"/>
              <a:ext cx="91437" cy="90920"/>
            </a:xfrm>
            <a:custGeom>
              <a:avLst/>
              <a:gdLst/>
              <a:ahLst/>
              <a:cxnLst/>
              <a:rect l="l" t="t" r="r" b="b"/>
              <a:pathLst>
                <a:path w="4245" h="4221" extrusionOk="0">
                  <a:moveTo>
                    <a:pt x="2111" y="1"/>
                  </a:moveTo>
                  <a:cubicBezTo>
                    <a:pt x="962" y="1"/>
                    <a:pt x="1" y="939"/>
                    <a:pt x="1" y="2111"/>
                  </a:cubicBezTo>
                  <a:cubicBezTo>
                    <a:pt x="1" y="3283"/>
                    <a:pt x="962" y="4221"/>
                    <a:pt x="2111" y="4221"/>
                  </a:cubicBezTo>
                  <a:cubicBezTo>
                    <a:pt x="3283" y="4221"/>
                    <a:pt x="4245" y="3283"/>
                    <a:pt x="4245" y="2111"/>
                  </a:cubicBezTo>
                  <a:cubicBezTo>
                    <a:pt x="4245" y="939"/>
                    <a:pt x="3283" y="1"/>
                    <a:pt x="2111"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07"/>
            <p:cNvSpPr/>
            <p:nvPr/>
          </p:nvSpPr>
          <p:spPr>
            <a:xfrm>
              <a:off x="4166208" y="3585509"/>
              <a:ext cx="516637" cy="288378"/>
            </a:xfrm>
            <a:custGeom>
              <a:avLst/>
              <a:gdLst/>
              <a:ahLst/>
              <a:cxnLst/>
              <a:rect l="l" t="t" r="r" b="b"/>
              <a:pathLst>
                <a:path w="23985" h="13388" extrusionOk="0">
                  <a:moveTo>
                    <a:pt x="3001" y="0"/>
                  </a:moveTo>
                  <a:lnTo>
                    <a:pt x="1" y="13388"/>
                  </a:lnTo>
                  <a:lnTo>
                    <a:pt x="23985" y="13388"/>
                  </a:lnTo>
                  <a:lnTo>
                    <a:pt x="2098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07"/>
            <p:cNvSpPr/>
            <p:nvPr/>
          </p:nvSpPr>
          <p:spPr>
            <a:xfrm>
              <a:off x="3855128" y="3873865"/>
              <a:ext cx="1138820" cy="49520"/>
            </a:xfrm>
            <a:custGeom>
              <a:avLst/>
              <a:gdLst/>
              <a:ahLst/>
              <a:cxnLst/>
              <a:rect l="l" t="t" r="r" b="b"/>
              <a:pathLst>
                <a:path w="52870" h="2299" extrusionOk="0">
                  <a:moveTo>
                    <a:pt x="51368" y="0"/>
                  </a:moveTo>
                  <a:cubicBezTo>
                    <a:pt x="51361" y="0"/>
                    <a:pt x="51353" y="0"/>
                    <a:pt x="51345" y="1"/>
                  </a:cubicBezTo>
                  <a:lnTo>
                    <a:pt x="1524" y="1"/>
                  </a:lnTo>
                  <a:cubicBezTo>
                    <a:pt x="0" y="1"/>
                    <a:pt x="0" y="2298"/>
                    <a:pt x="1524" y="2298"/>
                  </a:cubicBezTo>
                  <a:lnTo>
                    <a:pt x="51345" y="2298"/>
                  </a:lnTo>
                  <a:cubicBezTo>
                    <a:pt x="52861" y="2275"/>
                    <a:pt x="52869" y="0"/>
                    <a:pt x="51368"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07"/>
            <p:cNvSpPr/>
            <p:nvPr/>
          </p:nvSpPr>
          <p:spPr>
            <a:xfrm>
              <a:off x="4217711" y="3585509"/>
              <a:ext cx="413633" cy="59106"/>
            </a:xfrm>
            <a:custGeom>
              <a:avLst/>
              <a:gdLst/>
              <a:ahLst/>
              <a:cxnLst/>
              <a:rect l="l" t="t" r="r" b="b"/>
              <a:pathLst>
                <a:path w="19203" h="2744" extrusionOk="0">
                  <a:moveTo>
                    <a:pt x="610" y="0"/>
                  </a:moveTo>
                  <a:lnTo>
                    <a:pt x="1" y="2744"/>
                  </a:lnTo>
                  <a:lnTo>
                    <a:pt x="19203" y="2744"/>
                  </a:lnTo>
                  <a:lnTo>
                    <a:pt x="1859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0" name="Google Shape;4970;p107"/>
          <p:cNvSpPr/>
          <p:nvPr/>
        </p:nvSpPr>
        <p:spPr>
          <a:xfrm>
            <a:off x="5811091" y="2705698"/>
            <a:ext cx="2653145" cy="1492669"/>
          </a:xfrm>
          <a:custGeom>
            <a:avLst/>
            <a:gdLst/>
            <a:ahLst/>
            <a:cxnLst/>
            <a:rect l="l" t="t" r="r" b="b"/>
            <a:pathLst>
              <a:path w="130520" h="73431" extrusionOk="0">
                <a:moveTo>
                  <a:pt x="130519" y="1"/>
                </a:moveTo>
                <a:lnTo>
                  <a:pt x="0" y="73430"/>
                </a:lnTo>
                <a:lnTo>
                  <a:pt x="130519" y="73430"/>
                </a:lnTo>
                <a:lnTo>
                  <a:pt x="130519" y="1"/>
                </a:lnTo>
                <a:close/>
              </a:path>
            </a:pathLst>
          </a:custGeom>
          <a:solidFill>
            <a:srgbClr val="6F6F6F">
              <a:alpha val="145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125B16C-197B-19CC-B143-EA0B8CB15AC0}"/>
              </a:ext>
            </a:extLst>
          </p:cNvPr>
          <p:cNvPicPr>
            <a:picLocks noChangeAspect="1"/>
          </p:cNvPicPr>
          <p:nvPr/>
        </p:nvPicPr>
        <p:blipFill>
          <a:blip r:embed="rId3"/>
          <a:stretch>
            <a:fillRect/>
          </a:stretch>
        </p:blipFill>
        <p:spPr>
          <a:xfrm>
            <a:off x="5815371" y="2263176"/>
            <a:ext cx="2653145" cy="1492669"/>
          </a:xfrm>
          <a:prstGeom prst="rect">
            <a:avLst/>
          </a:prstGeom>
        </p:spPr>
      </p:pic>
      <p:sp>
        <p:nvSpPr>
          <p:cNvPr id="4" name="Google Shape;4961;p107">
            <a:extLst>
              <a:ext uri="{FF2B5EF4-FFF2-40B4-BE49-F238E27FC236}">
                <a16:creationId xmlns:a16="http://schemas.microsoft.com/office/drawing/2014/main" id="{01FFC64F-1DC7-1E7E-659C-88A6F09697FD}"/>
              </a:ext>
            </a:extLst>
          </p:cNvPr>
          <p:cNvSpPr txBox="1">
            <a:spLocks/>
          </p:cNvSpPr>
          <p:nvPr/>
        </p:nvSpPr>
        <p:spPr>
          <a:xfrm>
            <a:off x="597512" y="2216582"/>
            <a:ext cx="4913993" cy="96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buClr>
                <a:schemeClr val="dk1"/>
              </a:buClr>
              <a:buSzPts val="1100"/>
            </a:pPr>
            <a:r>
              <a:rPr lang="en-US"/>
              <a:t>Khi </a:t>
            </a:r>
            <a:r>
              <a:rPr lang="en-US" err="1"/>
              <a:t>đó</a:t>
            </a:r>
            <a:r>
              <a:rPr lang="en-US"/>
              <a:t>, </a:t>
            </a:r>
            <a:r>
              <a:rPr lang="en-US" err="1"/>
              <a:t>nếu</a:t>
            </a:r>
            <a:r>
              <a:rPr lang="en-US"/>
              <a:t> ở </a:t>
            </a:r>
            <a:r>
              <a:rPr lang="en-US" err="1"/>
              <a:t>lớp</a:t>
            </a:r>
            <a:r>
              <a:rPr lang="en-US"/>
              <a:t> </a:t>
            </a:r>
            <a:r>
              <a:rPr lang="en-US" err="1"/>
              <a:t>ẩn</a:t>
            </a:r>
            <a:r>
              <a:rPr lang="en-US"/>
              <a:t> </a:t>
            </a:r>
            <a:r>
              <a:rPr lang="en-US" err="1"/>
              <a:t>đầu</a:t>
            </a:r>
            <a:r>
              <a:rPr lang="en-US"/>
              <a:t> </a:t>
            </a:r>
            <a:r>
              <a:rPr lang="en-US" err="1"/>
              <a:t>tiên</a:t>
            </a:r>
            <a:r>
              <a:rPr lang="en-US"/>
              <a:t> (Hidden layer) </a:t>
            </a:r>
            <a:r>
              <a:rPr lang="en-US" err="1"/>
              <a:t>có</a:t>
            </a:r>
            <a:r>
              <a:rPr lang="en-US"/>
              <a:t> 1000 </a:t>
            </a:r>
            <a:r>
              <a:rPr lang="en-US" err="1"/>
              <a:t>thuộc</a:t>
            </a:r>
            <a:r>
              <a:rPr lang="en-US"/>
              <a:t> </a:t>
            </a:r>
            <a:r>
              <a:rPr lang="en-US" err="1"/>
              <a:t>tính</a:t>
            </a:r>
            <a:r>
              <a:rPr lang="en-US"/>
              <a:t> </a:t>
            </a:r>
            <a:r>
              <a:rPr lang="en-US" err="1"/>
              <a:t>thì</a:t>
            </a:r>
            <a:r>
              <a:rPr lang="en-US"/>
              <a:t> ma </a:t>
            </a:r>
            <a:r>
              <a:rPr lang="en-US" err="1"/>
              <a:t>trận</a:t>
            </a:r>
            <a:r>
              <a:rPr lang="en-US"/>
              <a:t> </a:t>
            </a:r>
            <a:r>
              <a:rPr lang="en-US" err="1"/>
              <a:t>trọng</a:t>
            </a:r>
            <a:r>
              <a:rPr lang="en-US"/>
              <a:t> </a:t>
            </a:r>
            <a:r>
              <a:rPr lang="en-US" err="1"/>
              <a:t>số</a:t>
            </a:r>
            <a:r>
              <a:rPr lang="en-US"/>
              <a:t> W </a:t>
            </a:r>
            <a:r>
              <a:rPr lang="en-US" err="1"/>
              <a:t>sẽ</a:t>
            </a:r>
            <a:r>
              <a:rPr lang="en-US"/>
              <a:t> </a:t>
            </a:r>
            <a:r>
              <a:rPr lang="en-US" err="1"/>
              <a:t>có</a:t>
            </a:r>
            <a:r>
              <a:rPr lang="en-US"/>
              <a:t> </a:t>
            </a:r>
            <a:r>
              <a:rPr lang="en-US" err="1"/>
              <a:t>kích</a:t>
            </a:r>
            <a:r>
              <a:rPr lang="en-US"/>
              <a:t> </a:t>
            </a:r>
            <a:r>
              <a:rPr lang="en-US" err="1"/>
              <a:t>thước</a:t>
            </a:r>
            <a:r>
              <a:rPr lang="en-US"/>
              <a:t> 480,000 * 1000 </a:t>
            </a:r>
            <a:r>
              <a:rPr lang="en-US" err="1"/>
              <a:t>và</a:t>
            </a:r>
            <a:r>
              <a:rPr lang="en-US"/>
              <a:t> </a:t>
            </a:r>
            <a:r>
              <a:rPr lang="en-US" err="1"/>
              <a:t>sẽ</a:t>
            </a:r>
            <a:r>
              <a:rPr lang="en-US"/>
              <a:t> </a:t>
            </a:r>
            <a:r>
              <a:rPr lang="en-US" err="1"/>
              <a:t>có</a:t>
            </a:r>
            <a:r>
              <a:rPr lang="en-US"/>
              <a:t> 480,000,000 </a:t>
            </a:r>
            <a:r>
              <a:rPr lang="en-US" err="1"/>
              <a:t>phần</a:t>
            </a:r>
            <a:r>
              <a:rPr lang="en-US"/>
              <a:t> </a:t>
            </a:r>
            <a:r>
              <a:rPr lang="en-US" err="1"/>
              <a:t>tử</a:t>
            </a:r>
            <a:r>
              <a:rPr lang="en-US"/>
              <a:t>. </a:t>
            </a:r>
            <a:endParaRPr lang="vi-VN"/>
          </a:p>
        </p:txBody>
      </p:sp>
      <mc:AlternateContent xmlns:mc="http://schemas.openxmlformats.org/markup-compatibility/2006" xmlns:a14="http://schemas.microsoft.com/office/drawing/2010/main">
        <mc:Choice Requires="a14">
          <p:sp>
            <p:nvSpPr>
              <p:cNvPr id="5" name="Google Shape;4961;p107">
                <a:extLst>
                  <a:ext uri="{FF2B5EF4-FFF2-40B4-BE49-F238E27FC236}">
                    <a16:creationId xmlns:a16="http://schemas.microsoft.com/office/drawing/2014/main" id="{039E9DF2-2B41-B1B0-05CB-E985C0DE3FA6}"/>
                  </a:ext>
                </a:extLst>
              </p:cNvPr>
              <p:cNvSpPr txBox="1">
                <a:spLocks/>
              </p:cNvSpPr>
              <p:nvPr/>
            </p:nvSpPr>
            <p:spPr>
              <a:xfrm>
                <a:off x="488481" y="3313760"/>
                <a:ext cx="5132054" cy="16819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lvl="0"/>
                <a:r>
                  <a:rPr lang="en-US" err="1"/>
                  <a:t>Số</a:t>
                </a:r>
                <a:r>
                  <a:rPr lang="en-US"/>
                  <a:t> </a:t>
                </a:r>
                <a:r>
                  <a:rPr lang="en-US" err="1"/>
                  <a:t>lượng</a:t>
                </a:r>
                <a:r>
                  <a:rPr lang="en-US"/>
                  <a:t> node </a:t>
                </a:r>
                <a:r>
                  <a:rPr lang="en-US" err="1"/>
                  <a:t>của</a:t>
                </a:r>
                <a:r>
                  <a:rPr lang="en-US"/>
                  <a:t> </a:t>
                </a:r>
                <a:r>
                  <a:rPr lang="en-US" err="1"/>
                  <a:t>các</a:t>
                </a:r>
                <a:r>
                  <a:rPr lang="en-US"/>
                  <a:t> </a:t>
                </a:r>
                <a:r>
                  <a:rPr lang="en-US" err="1"/>
                  <a:t>lớp</a:t>
                </a:r>
                <a:r>
                  <a:rPr lang="en-US"/>
                  <a:t> </a:t>
                </a:r>
                <a:r>
                  <a:rPr lang="en-US" err="1"/>
                  <a:t>rất</a:t>
                </a:r>
                <a:r>
                  <a:rPr lang="en-US"/>
                  <a:t> </a:t>
                </a:r>
                <a:r>
                  <a:rPr lang="en-US" err="1"/>
                  <a:t>lớn</a:t>
                </a:r>
                <a:r>
                  <a:rPr lang="en-US"/>
                  <a:t>, </a:t>
                </a:r>
                <a:r>
                  <a:rPr lang="en-US" err="1"/>
                  <a:t>dẫn</a:t>
                </a:r>
                <a:r>
                  <a:rPr lang="en-US"/>
                  <a:t> </a:t>
                </a:r>
                <a:r>
                  <a:rPr lang="en-US" err="1"/>
                  <a:t>đến</a:t>
                </a:r>
                <a:r>
                  <a:rPr lang="en-US"/>
                  <a:t> </a:t>
                </a:r>
                <a:r>
                  <a:rPr lang="en-US" err="1"/>
                  <a:t>số</a:t>
                </a:r>
                <a:r>
                  <a:rPr lang="en-US"/>
                  <a:t> </a:t>
                </a:r>
                <a:r>
                  <a:rPr lang="en-US" err="1"/>
                  <a:t>lượng</a:t>
                </a:r>
                <a:r>
                  <a:rPr lang="en-US"/>
                  <a:t> </a:t>
                </a:r>
                <a:r>
                  <a:rPr lang="en-US" err="1"/>
                  <a:t>phần</a:t>
                </a:r>
                <a:r>
                  <a:rPr lang="en-US"/>
                  <a:t> </a:t>
                </a:r>
                <a:r>
                  <a:rPr lang="en-US" err="1"/>
                  <a:t>tử</a:t>
                </a:r>
                <a:r>
                  <a:rPr lang="en-US"/>
                  <a:t> </a:t>
                </a:r>
                <a:r>
                  <a:rPr lang="en-US" err="1"/>
                  <a:t>của</a:t>
                </a:r>
                <a:r>
                  <a:rPr lang="en-US"/>
                  <a:t> </a:t>
                </a:r>
                <a:r>
                  <a:rPr lang="en-US" err="1"/>
                  <a:t>trọng</a:t>
                </a:r>
                <a:r>
                  <a:rPr lang="en-US"/>
                  <a:t> </a:t>
                </a:r>
                <a:r>
                  <a:rPr lang="en-US" err="1"/>
                  <a:t>số</a:t>
                </a:r>
                <a:r>
                  <a:rPr lang="en-US"/>
                  <a:t> W </a:t>
                </a:r>
                <a:r>
                  <a:rPr lang="en-US" err="1"/>
                  <a:t>tăng</a:t>
                </a:r>
                <a:r>
                  <a:rPr lang="en-US"/>
                  <a:t> </a:t>
                </a:r>
                <a:r>
                  <a:rPr lang="en-US" err="1"/>
                  <a:t>theo</a:t>
                </a:r>
                <a:r>
                  <a:rPr lang="en-US"/>
                  <a:t> </a:t>
                </a:r>
                <a:r>
                  <a:rPr lang="en-US" err="1"/>
                  <a:t>cấp</a:t>
                </a:r>
                <a:r>
                  <a:rPr lang="en-US"/>
                  <a:t> </a:t>
                </a:r>
                <a:r>
                  <a:rPr lang="en-US" err="1"/>
                  <a:t>số</a:t>
                </a:r>
                <a:r>
                  <a:rPr lang="en-US"/>
                  <a:t> </a:t>
                </a:r>
                <a:r>
                  <a:rPr lang="en-US" err="1"/>
                  <a:t>nhân</a:t>
                </a:r>
                <a:r>
                  <a:rPr lang="en-US"/>
                  <a:t>. </a:t>
                </a:r>
                <a:r>
                  <a:rPr lang="en-US" err="1"/>
                  <a:t>Khó</a:t>
                </a:r>
                <a:r>
                  <a:rPr lang="en-US"/>
                  <a:t> </a:t>
                </a:r>
                <a:r>
                  <a:rPr lang="en-US" err="1"/>
                  <a:t>để</a:t>
                </a:r>
                <a:r>
                  <a:rPr lang="en-US"/>
                  <a:t> </a:t>
                </a:r>
                <a:r>
                  <a:rPr lang="en-US" err="1"/>
                  <a:t>kiểm</a:t>
                </a:r>
                <a:r>
                  <a:rPr lang="en-US"/>
                  <a:t> </a:t>
                </a:r>
                <a:r>
                  <a:rPr lang="en-US" err="1"/>
                  <a:t>soát</a:t>
                </a:r>
                <a:r>
                  <a:rPr lang="en-US"/>
                  <a:t>.</a:t>
                </a:r>
              </a:p>
              <a:p>
                <a:pPr lvl="0"/>
                <a:r>
                  <a:rPr lang="en-US"/>
                  <a:t>Khi </a:t>
                </a:r>
                <a:r>
                  <a:rPr lang="en-US" err="1"/>
                  <a:t>một</a:t>
                </a:r>
                <a:r>
                  <a:rPr lang="en-US"/>
                  <a:t> </a:t>
                </a:r>
                <a:r>
                  <a:rPr lang="en-US" err="1"/>
                  <a:t>bức</a:t>
                </a:r>
                <a:r>
                  <a:rPr lang="en-US"/>
                  <a:t> </a:t>
                </a:r>
                <a:r>
                  <a:rPr lang="en-US" err="1"/>
                  <a:t>ảnh</a:t>
                </a:r>
                <a:r>
                  <a:rPr lang="en-US"/>
                  <a:t> </a:t>
                </a:r>
                <a14:m>
                  <m:oMath xmlns:m="http://schemas.openxmlformats.org/officeDocument/2006/math">
                    <m:r>
                      <a:rPr lang="en-US" b="1" i="1">
                        <a:latin typeface="Cambria Math" panose="02040503050406030204" pitchFamily="18" charset="0"/>
                      </a:rPr>
                      <m:t>𝒎</m:t>
                    </m:r>
                    <m:r>
                      <a:rPr lang="en-US" b="1" i="1">
                        <a:latin typeface="Cambria Math" panose="02040503050406030204" pitchFamily="18" charset="0"/>
                      </a:rPr>
                      <m:t>∗</m:t>
                    </m:r>
                    <m:r>
                      <a:rPr lang="en-US" b="1" i="1">
                        <a:latin typeface="Cambria Math" panose="02040503050406030204" pitchFamily="18" charset="0"/>
                      </a:rPr>
                      <m:t>𝒏</m:t>
                    </m:r>
                  </m:oMath>
                </a14:m>
                <a:r>
                  <a:rPr lang="en-US"/>
                  <a:t> </a:t>
                </a:r>
                <a:r>
                  <a:rPr lang="en-US" err="1"/>
                  <a:t>được</a:t>
                </a:r>
                <a:r>
                  <a:rPr lang="en-US"/>
                  <a:t> </a:t>
                </a:r>
                <a:r>
                  <a:rPr lang="en-US" err="1"/>
                  <a:t>đưa</a:t>
                </a:r>
                <a:r>
                  <a:rPr lang="en-US"/>
                  <a:t> </a:t>
                </a:r>
                <a:r>
                  <a:rPr lang="en-US" err="1"/>
                  <a:t>về</a:t>
                </a:r>
                <a:r>
                  <a:rPr lang="en-US"/>
                  <a:t> </a:t>
                </a:r>
                <a:r>
                  <a:rPr lang="en-US" err="1"/>
                  <a:t>dạng</a:t>
                </a:r>
                <a:r>
                  <a:rPr lang="en-US"/>
                  <a:t> vector </a:t>
                </a:r>
                <a14:m>
                  <m:oMath xmlns:m="http://schemas.openxmlformats.org/officeDocument/2006/math">
                    <m:r>
                      <a:rPr lang="en-US" b="1" i="1">
                        <a:latin typeface="Cambria Math" panose="02040503050406030204" pitchFamily="18" charset="0"/>
                      </a:rPr>
                      <m:t>𝒎𝒏</m:t>
                    </m:r>
                    <m:r>
                      <a:rPr lang="en-US" b="1" i="1">
                        <a:latin typeface="Cambria Math" panose="02040503050406030204" pitchFamily="18" charset="0"/>
                      </a:rPr>
                      <m:t>∗</m:t>
                    </m:r>
                    <m:r>
                      <a:rPr lang="en-US" b="1" i="1">
                        <a:latin typeface="Cambria Math" panose="02040503050406030204" pitchFamily="18" charset="0"/>
                      </a:rPr>
                      <m:t>𝟏</m:t>
                    </m:r>
                  </m:oMath>
                </a14:m>
                <a:r>
                  <a:rPr lang="en-US" b="1"/>
                  <a:t> </a:t>
                </a:r>
                <a:r>
                  <a:rPr lang="en-US" err="1"/>
                  <a:t>thì</a:t>
                </a:r>
                <a:r>
                  <a:rPr lang="en-US"/>
                  <a:t> ta </a:t>
                </a:r>
                <a:r>
                  <a:rPr lang="en-US" err="1"/>
                  <a:t>đã</a:t>
                </a:r>
                <a:r>
                  <a:rPr lang="en-US"/>
                  <a:t> </a:t>
                </a:r>
                <a:r>
                  <a:rPr lang="en-US" err="1"/>
                  <a:t>làm</a:t>
                </a:r>
                <a:r>
                  <a:rPr lang="en-US"/>
                  <a:t> </a:t>
                </a:r>
                <a:r>
                  <a:rPr lang="en-US" err="1"/>
                  <a:t>mất</a:t>
                </a:r>
                <a:r>
                  <a:rPr lang="en-US"/>
                  <a:t> </a:t>
                </a:r>
                <a:r>
                  <a:rPr lang="en-US" err="1"/>
                  <a:t>đi</a:t>
                </a:r>
                <a:r>
                  <a:rPr lang="en-US"/>
                  <a:t> </a:t>
                </a:r>
                <a:r>
                  <a:rPr lang="en-US" err="1"/>
                  <a:t>các</a:t>
                </a:r>
                <a:r>
                  <a:rPr lang="en-US"/>
                  <a:t> </a:t>
                </a:r>
                <a:r>
                  <a:rPr lang="en-US" err="1"/>
                  <a:t>đặc</a:t>
                </a:r>
                <a:r>
                  <a:rPr lang="en-US"/>
                  <a:t> </a:t>
                </a:r>
                <a:r>
                  <a:rPr lang="en-US" err="1"/>
                  <a:t>trưng</a:t>
                </a:r>
                <a:r>
                  <a:rPr lang="en-US"/>
                  <a:t> </a:t>
                </a:r>
                <a:r>
                  <a:rPr lang="en-US" err="1"/>
                  <a:t>về</a:t>
                </a:r>
                <a:r>
                  <a:rPr lang="en-US"/>
                  <a:t> </a:t>
                </a:r>
                <a:r>
                  <a:rPr lang="en-US" err="1"/>
                  <a:t>không</a:t>
                </a:r>
                <a:r>
                  <a:rPr lang="en-US"/>
                  <a:t> </a:t>
                </a:r>
                <a:r>
                  <a:rPr lang="en-US" err="1"/>
                  <a:t>gian</a:t>
                </a:r>
                <a:r>
                  <a:rPr lang="en-US"/>
                  <a:t> </a:t>
                </a:r>
                <a:r>
                  <a:rPr lang="en-US" err="1"/>
                  <a:t>của</a:t>
                </a:r>
                <a:r>
                  <a:rPr lang="en-US"/>
                  <a:t> </a:t>
                </a:r>
                <a:r>
                  <a:rPr lang="en-US" err="1"/>
                  <a:t>bức</a:t>
                </a:r>
                <a:r>
                  <a:rPr lang="en-US"/>
                  <a:t> </a:t>
                </a:r>
                <a:r>
                  <a:rPr lang="en-US" err="1"/>
                  <a:t>ảnh</a:t>
                </a:r>
                <a:r>
                  <a:rPr lang="en-US"/>
                  <a:t>.</a:t>
                </a:r>
              </a:p>
            </p:txBody>
          </p:sp>
        </mc:Choice>
        <mc:Fallback xmlns="">
          <p:sp>
            <p:nvSpPr>
              <p:cNvPr id="5" name="Google Shape;4961;p107">
                <a:extLst>
                  <a:ext uri="{FF2B5EF4-FFF2-40B4-BE49-F238E27FC236}">
                    <a16:creationId xmlns:a16="http://schemas.microsoft.com/office/drawing/2014/main" id="{039E9DF2-2B41-B1B0-05CB-E985C0DE3FA6}"/>
                  </a:ext>
                </a:extLst>
              </p:cNvPr>
              <p:cNvSpPr txBox="1">
                <a:spLocks noRot="1" noChangeAspect="1" noMove="1" noResize="1" noEditPoints="1" noAdjustHandles="1" noChangeArrowheads="1" noChangeShapeType="1" noTextEdit="1"/>
              </p:cNvSpPr>
              <p:nvPr/>
            </p:nvSpPr>
            <p:spPr>
              <a:xfrm>
                <a:off x="488481" y="3313760"/>
                <a:ext cx="5132054" cy="1681959"/>
              </a:xfrm>
              <a:prstGeom prst="rect">
                <a:avLst/>
              </a:prstGeom>
              <a:blipFill>
                <a:blip r:embed="rId4"/>
                <a:stretch>
                  <a:fillRect t="-3986" r="-238"/>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48EC0525-5A84-E4EC-A07C-B309716B3B17}"/>
              </a:ext>
            </a:extLst>
          </p:cNvPr>
          <p:cNvSpPr txBox="1"/>
          <p:nvPr/>
        </p:nvSpPr>
        <p:spPr>
          <a:xfrm>
            <a:off x="8680076" y="4797855"/>
            <a:ext cx="463924" cy="307777"/>
          </a:xfrm>
          <a:prstGeom prst="rect">
            <a:avLst/>
          </a:prstGeom>
          <a:noFill/>
        </p:spPr>
        <p:txBody>
          <a:bodyPr wrap="square">
            <a:spAutoFit/>
          </a:bodyPr>
          <a:lstStyle/>
          <a:p>
            <a:r>
              <a:rPr lang="en-US" sz="1400">
                <a:solidFill>
                  <a:schemeClr val="dk2"/>
                </a:solidFill>
                <a:latin typeface="Quicksand"/>
                <a:sym typeface="Quicksand"/>
              </a:rPr>
              <a:t>20</a:t>
            </a:r>
            <a:endParaRPr lang="en-US"/>
          </a:p>
        </p:txBody>
      </p:sp>
    </p:spTree>
    <p:extLst>
      <p:ext uri="{BB962C8B-B14F-4D97-AF65-F5344CB8AC3E}">
        <p14:creationId xmlns:p14="http://schemas.microsoft.com/office/powerpoint/2010/main" val="211369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596526" y="1788500"/>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3337932" y="1289150"/>
            <a:ext cx="4928839" cy="261633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MACHINE LEARNING</a:t>
            </a:r>
            <a:endParaRPr/>
          </a:p>
          <a:p>
            <a:pPr marL="0" lvl="0" indent="0" algn="l" rtl="0">
              <a:spcBef>
                <a:spcPts val="0"/>
              </a:spcBef>
              <a:spcAft>
                <a:spcPts val="0"/>
              </a:spcAft>
              <a:buNone/>
            </a:pPr>
            <a:r>
              <a:rPr lang="en-US" sz="6000">
                <a:solidFill>
                  <a:schemeClr val="lt2"/>
                </a:solidFill>
              </a:rPr>
              <a:t>C</a:t>
            </a:r>
            <a:r>
              <a:rPr lang="en" sz="6000">
                <a:solidFill>
                  <a:schemeClr val="lt2"/>
                </a:solidFill>
              </a:rPr>
              <a:t>onvolution</a:t>
            </a:r>
            <a:br>
              <a:rPr lang="en" sz="6000">
                <a:solidFill>
                  <a:schemeClr val="lt2"/>
                </a:solidFill>
              </a:rPr>
            </a:br>
            <a:r>
              <a:rPr lang="en" sz="6000">
                <a:solidFill>
                  <a:schemeClr val="lt2"/>
                </a:solidFill>
              </a:rPr>
              <a:t>neural network</a:t>
            </a:r>
            <a:endParaRPr sz="6000">
              <a:solidFill>
                <a:schemeClr val="lt2"/>
              </a:solidFill>
            </a:endParaRPr>
          </a:p>
        </p:txBody>
      </p:sp>
      <p:sp>
        <p:nvSpPr>
          <p:cNvPr id="4485" name="Google Shape;4485;p94"/>
          <p:cNvSpPr txBox="1">
            <a:spLocks noGrp="1"/>
          </p:cNvSpPr>
          <p:nvPr>
            <p:ph type="title" idx="2"/>
          </p:nvPr>
        </p:nvSpPr>
        <p:spPr>
          <a:xfrm>
            <a:off x="1619626" y="1788500"/>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2" name="TextBox 1">
            <a:extLst>
              <a:ext uri="{FF2B5EF4-FFF2-40B4-BE49-F238E27FC236}">
                <a16:creationId xmlns:a16="http://schemas.microsoft.com/office/drawing/2014/main" id="{517D67F8-A8C7-5F73-363D-BA8DE95358D6}"/>
              </a:ext>
            </a:extLst>
          </p:cNvPr>
          <p:cNvSpPr txBox="1"/>
          <p:nvPr/>
        </p:nvSpPr>
        <p:spPr>
          <a:xfrm>
            <a:off x="8642111" y="4819120"/>
            <a:ext cx="410078" cy="307777"/>
          </a:xfrm>
          <a:prstGeom prst="rect">
            <a:avLst/>
          </a:prstGeom>
          <a:noFill/>
        </p:spPr>
        <p:txBody>
          <a:bodyPr wrap="square">
            <a:spAutoFit/>
          </a:bodyPr>
          <a:lstStyle/>
          <a:p>
            <a:r>
              <a:rPr lang="en-US" sz="1400">
                <a:solidFill>
                  <a:schemeClr val="dk2"/>
                </a:solidFill>
                <a:latin typeface="Quicksand"/>
                <a:sym typeface="Quicksand"/>
              </a:rPr>
              <a:t>21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13" name="Rectangle 12">
            <a:extLst>
              <a:ext uri="{FF2B5EF4-FFF2-40B4-BE49-F238E27FC236}">
                <a16:creationId xmlns:a16="http://schemas.microsoft.com/office/drawing/2014/main" id="{B2718605-432C-56E2-E910-AEFA7E37A7A9}"/>
              </a:ext>
            </a:extLst>
          </p:cNvPr>
          <p:cNvSpPr/>
          <p:nvPr/>
        </p:nvSpPr>
        <p:spPr>
          <a:xfrm>
            <a:off x="3966882" y="756565"/>
            <a:ext cx="369794" cy="28547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1" name="Google Shape;4501;p95"/>
          <p:cNvSpPr/>
          <p:nvPr/>
        </p:nvSpPr>
        <p:spPr>
          <a:xfrm>
            <a:off x="714799" y="12088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26883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xfrm>
            <a:off x="1392014" y="107987"/>
            <a:ext cx="6412200" cy="572700"/>
          </a:xfrm>
          <a:prstGeom prst="rect">
            <a:avLst/>
          </a:prstGeom>
        </p:spPr>
        <p:txBody>
          <a:bodyPr spcFirstLastPara="1" wrap="square" lIns="0" tIns="0" rIns="0" bIns="0" anchor="t" anchorCtr="0">
            <a:noAutofit/>
          </a:bodyPr>
          <a:lstStyle/>
          <a:p>
            <a:pPr lvl="0"/>
            <a:r>
              <a:rPr lang="en-US"/>
              <a:t>TYPES OF PHOTOS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70E6A7-F747-9EA9-B811-838349D6008C}"/>
                  </a:ext>
                </a:extLst>
              </p:cNvPr>
              <p:cNvSpPr txBox="1"/>
              <p:nvPr/>
            </p:nvSpPr>
            <p:spPr>
              <a:xfrm>
                <a:off x="2200275" y="777920"/>
                <a:ext cx="4743450" cy="693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1,1</m:t>
                                    </m:r>
                                  </m:sub>
                                </m:sSub>
                              </m:e>
                              <m:e>
                                <m:r>
                                  <a:rPr lang="en-US" i="0">
                                    <a:latin typeface="Cambria Math" panose="02040503050406030204" pitchFamily="18" charset="0"/>
                                  </a:rPr>
                                  <m:t>⋯</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m:t>
                                    </m:r>
                                    <m:r>
                                      <a:rPr lang="en-US" i="1">
                                        <a:latin typeface="Cambria Math" panose="02040503050406030204" pitchFamily="18" charset="0"/>
                                      </a:rPr>
                                      <m:t>𝑚</m:t>
                                    </m:r>
                                  </m:sub>
                                </m:sSub>
                              </m:e>
                            </m:mr>
                            <m:mr>
                              <m:e>
                                <m:r>
                                  <a:rPr lang="en-US" i="0">
                                    <a:latin typeface="Cambria Math" panose="02040503050406030204" pitchFamily="18" charset="0"/>
                                  </a:rPr>
                                  <m:t>⋮</m:t>
                                </m:r>
                              </m:e>
                              <m:e>
                                <m:r>
                                  <a:rPr lang="en-US" i="0">
                                    <a:latin typeface="Cambria Math" panose="02040503050406030204" pitchFamily="18" charset="0"/>
                                  </a:rPr>
                                  <m:t>⋱</m:t>
                                </m:r>
                              </m:e>
                              <m:e>
                                <m:r>
                                  <a:rPr lang="en-US" i="0">
                                    <a:latin typeface="Cambria Math" panose="02040503050406030204" pitchFamily="18" charset="0"/>
                                  </a:rPr>
                                  <m:t>⋮</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r>
                                      <a:rPr lang="en-US" i="0">
                                        <a:latin typeface="Cambria Math" panose="02040503050406030204" pitchFamily="18" charset="0"/>
                                      </a:rPr>
                                      <m:t>,1</m:t>
                                    </m:r>
                                  </m:sub>
                                </m:sSub>
                              </m:e>
                              <m:e>
                                <m:r>
                                  <a:rPr lang="en-US" i="0">
                                    <a:latin typeface="Cambria Math" panose="02040503050406030204" pitchFamily="18" charset="0"/>
                                  </a:rPr>
                                  <m:t>⋯</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r>
                                      <a:rPr lang="en-US" i="0">
                                        <a:latin typeface="Cambria Math" panose="02040503050406030204" pitchFamily="18" charset="0"/>
                                      </a:rPr>
                                      <m:t>,</m:t>
                                    </m:r>
                                    <m:r>
                                      <a:rPr lang="en-US" i="1">
                                        <a:latin typeface="Cambria Math" panose="02040503050406030204" pitchFamily="18" charset="0"/>
                                      </a:rPr>
                                      <m:t>𝑚</m:t>
                                    </m:r>
                                  </m:sub>
                                </m:sSub>
                              </m:e>
                            </m:mr>
                          </m:m>
                        </m:e>
                      </m:d>
                    </m:oMath>
                  </m:oMathPara>
                </a14:m>
                <a:endParaRPr lang="en-US"/>
              </a:p>
            </p:txBody>
          </p:sp>
        </mc:Choice>
        <mc:Fallback xmlns="">
          <p:sp>
            <p:nvSpPr>
              <p:cNvPr id="4" name="TextBox 3">
                <a:extLst>
                  <a:ext uri="{FF2B5EF4-FFF2-40B4-BE49-F238E27FC236}">
                    <a16:creationId xmlns:a16="http://schemas.microsoft.com/office/drawing/2014/main" id="{9970E6A7-F747-9EA9-B811-838349D6008C}"/>
                  </a:ext>
                </a:extLst>
              </p:cNvPr>
              <p:cNvSpPr txBox="1">
                <a:spLocks noRot="1" noChangeAspect="1" noMove="1" noResize="1" noEditPoints="1" noAdjustHandles="1" noChangeArrowheads="1" noChangeShapeType="1" noTextEdit="1"/>
              </p:cNvSpPr>
              <p:nvPr/>
            </p:nvSpPr>
            <p:spPr>
              <a:xfrm>
                <a:off x="2200275" y="777920"/>
                <a:ext cx="4743450" cy="693203"/>
              </a:xfrm>
              <a:prstGeom prst="rect">
                <a:avLst/>
              </a:prstGeom>
              <a:blipFill>
                <a:blip r:embed="rId3"/>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541609D-A5F9-B07A-F240-DCFEBC3523B7}"/>
              </a:ext>
            </a:extLst>
          </p:cNvPr>
          <p:cNvCxnSpPr>
            <a:cxnSpLocks/>
            <a:stCxn id="4" idx="2"/>
          </p:cNvCxnSpPr>
          <p:nvPr/>
        </p:nvCxnSpPr>
        <p:spPr>
          <a:xfrm flipH="1">
            <a:off x="2423014" y="1471123"/>
            <a:ext cx="2148986" cy="102425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5F11A2F2-968E-EB18-7309-4758BFB3B0AB}"/>
              </a:ext>
            </a:extLst>
          </p:cNvPr>
          <p:cNvCxnSpPr>
            <a:cxnSpLocks/>
            <a:stCxn id="4" idx="2"/>
          </p:cNvCxnSpPr>
          <p:nvPr/>
        </p:nvCxnSpPr>
        <p:spPr>
          <a:xfrm>
            <a:off x="4572000" y="1471123"/>
            <a:ext cx="1863368" cy="10242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6708F614-5780-96D9-72B1-8F8367F42FA8}"/>
              </a:ext>
            </a:extLst>
          </p:cNvPr>
          <p:cNvCxnSpPr>
            <a:cxnSpLocks/>
          </p:cNvCxnSpPr>
          <p:nvPr/>
        </p:nvCxnSpPr>
        <p:spPr>
          <a:xfrm flipV="1">
            <a:off x="3052482" y="847164"/>
            <a:ext cx="914400" cy="2854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7CA3C889-A2AB-CC12-25C3-C15B0CCE63A1}"/>
              </a:ext>
            </a:extLst>
          </p:cNvPr>
          <p:cNvSpPr txBox="1"/>
          <p:nvPr/>
        </p:nvSpPr>
        <p:spPr>
          <a:xfrm>
            <a:off x="2400300" y="1132638"/>
            <a:ext cx="598394" cy="307777"/>
          </a:xfrm>
          <a:prstGeom prst="rect">
            <a:avLst/>
          </a:prstGeom>
          <a:noFill/>
        </p:spPr>
        <p:txBody>
          <a:bodyPr wrap="square" rtlCol="0">
            <a:spAutoFit/>
          </a:bodyPr>
          <a:lstStyle/>
          <a:p>
            <a:r>
              <a:rPr lang="en-US">
                <a:latin typeface="Quicksand" panose="020B0604020202020204" charset="0"/>
              </a:rPr>
              <a:t>pixel</a:t>
            </a:r>
          </a:p>
        </p:txBody>
      </p:sp>
      <p:sp>
        <p:nvSpPr>
          <p:cNvPr id="21" name="TextBox 20">
            <a:extLst>
              <a:ext uri="{FF2B5EF4-FFF2-40B4-BE49-F238E27FC236}">
                <a16:creationId xmlns:a16="http://schemas.microsoft.com/office/drawing/2014/main" id="{83682BC6-A34D-5D1D-B702-574B1A60DD30}"/>
              </a:ext>
            </a:extLst>
          </p:cNvPr>
          <p:cNvSpPr txBox="1"/>
          <p:nvPr/>
        </p:nvSpPr>
        <p:spPr>
          <a:xfrm rot="20103132">
            <a:off x="2971800" y="1560986"/>
            <a:ext cx="1176618" cy="307777"/>
          </a:xfrm>
          <a:prstGeom prst="rect">
            <a:avLst/>
          </a:prstGeom>
          <a:noFill/>
        </p:spPr>
        <p:txBody>
          <a:bodyPr wrap="square" rtlCol="0">
            <a:spAutoFit/>
          </a:bodyPr>
          <a:lstStyle/>
          <a:p>
            <a:r>
              <a:rPr lang="en-US">
                <a:latin typeface="Quicksand" panose="020B0604020202020204" charset="0"/>
              </a:rPr>
              <a:t>Ảnh màu</a:t>
            </a:r>
          </a:p>
        </p:txBody>
      </p:sp>
      <p:sp>
        <p:nvSpPr>
          <p:cNvPr id="27" name="TextBox 26">
            <a:extLst>
              <a:ext uri="{FF2B5EF4-FFF2-40B4-BE49-F238E27FC236}">
                <a16:creationId xmlns:a16="http://schemas.microsoft.com/office/drawing/2014/main" id="{0D8B2863-6EDE-4B4E-04C0-5E84763609F8}"/>
              </a:ext>
            </a:extLst>
          </p:cNvPr>
          <p:cNvSpPr txBox="1"/>
          <p:nvPr/>
        </p:nvSpPr>
        <p:spPr>
          <a:xfrm rot="1664987">
            <a:off x="5065752" y="1764941"/>
            <a:ext cx="1585387" cy="307777"/>
          </a:xfrm>
          <a:prstGeom prst="rect">
            <a:avLst/>
          </a:prstGeom>
          <a:noFill/>
        </p:spPr>
        <p:txBody>
          <a:bodyPr wrap="square">
            <a:spAutoFit/>
          </a:bodyPr>
          <a:lstStyle/>
          <a:p>
            <a:r>
              <a:rPr lang="en-US" err="1">
                <a:latin typeface="Quicksand" panose="020B0604020202020204" charset="0"/>
              </a:rPr>
              <a:t>Ảnh</a:t>
            </a:r>
            <a:r>
              <a:rPr lang="en-US">
                <a:latin typeface="Quicksand" panose="020B0604020202020204" charset="0"/>
              </a:rPr>
              <a:t> </a:t>
            </a:r>
            <a:r>
              <a:rPr lang="en-US" err="1">
                <a:latin typeface="Quicksand" panose="020B0604020202020204" charset="0"/>
              </a:rPr>
              <a:t>xám</a:t>
            </a:r>
            <a:endParaRPr lang="en-US">
              <a:latin typeface="Quicksand" panose="020B060402020202020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30EAACC-D5FA-7121-7127-86A0BB9FFBE1}"/>
                  </a:ext>
                </a:extLst>
              </p:cNvPr>
              <p:cNvSpPr txBox="1"/>
              <p:nvPr/>
            </p:nvSpPr>
            <p:spPr>
              <a:xfrm>
                <a:off x="5902882" y="2485141"/>
                <a:ext cx="1457483" cy="3250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 255]</m:t>
                      </m:r>
                    </m:oMath>
                  </m:oMathPara>
                </a14:m>
                <a:endParaRPr lang="en-US"/>
              </a:p>
            </p:txBody>
          </p:sp>
        </mc:Choice>
        <mc:Fallback xmlns="">
          <p:sp>
            <p:nvSpPr>
              <p:cNvPr id="30" name="TextBox 29">
                <a:extLst>
                  <a:ext uri="{FF2B5EF4-FFF2-40B4-BE49-F238E27FC236}">
                    <a16:creationId xmlns:a16="http://schemas.microsoft.com/office/drawing/2014/main" id="{830EAACC-D5FA-7121-7127-86A0BB9FFBE1}"/>
                  </a:ext>
                </a:extLst>
              </p:cNvPr>
              <p:cNvSpPr txBox="1">
                <a:spLocks noRot="1" noChangeAspect="1" noMove="1" noResize="1" noEditPoints="1" noAdjustHandles="1" noChangeArrowheads="1" noChangeShapeType="1" noTextEdit="1"/>
              </p:cNvSpPr>
              <p:nvPr/>
            </p:nvSpPr>
            <p:spPr>
              <a:xfrm>
                <a:off x="5902882" y="2485141"/>
                <a:ext cx="1457483" cy="325089"/>
              </a:xfrm>
              <a:prstGeom prst="rect">
                <a:avLst/>
              </a:prstGeom>
              <a:blipFill>
                <a:blip r:embed="rId4"/>
                <a:stretch>
                  <a:fillRect b="-3774"/>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93E99118-12FE-AF84-F8E6-6060ABB123E5}"/>
              </a:ext>
            </a:extLst>
          </p:cNvPr>
          <p:cNvPicPr>
            <a:picLocks noChangeAspect="1"/>
          </p:cNvPicPr>
          <p:nvPr/>
        </p:nvPicPr>
        <p:blipFill>
          <a:blip r:embed="rId5"/>
          <a:stretch>
            <a:fillRect/>
          </a:stretch>
        </p:blipFill>
        <p:spPr>
          <a:xfrm>
            <a:off x="714799" y="2481732"/>
            <a:ext cx="3057927" cy="787416"/>
          </a:xfrm>
          <a:prstGeom prst="rect">
            <a:avLst/>
          </a:prstGeom>
        </p:spPr>
      </p:pic>
      <p:cxnSp>
        <p:nvCxnSpPr>
          <p:cNvPr id="34" name="Straight Arrow Connector 33">
            <a:extLst>
              <a:ext uri="{FF2B5EF4-FFF2-40B4-BE49-F238E27FC236}">
                <a16:creationId xmlns:a16="http://schemas.microsoft.com/office/drawing/2014/main" id="{51B6180D-6A04-D0EB-48D4-87DEE416C129}"/>
              </a:ext>
            </a:extLst>
          </p:cNvPr>
          <p:cNvCxnSpPr>
            <a:cxnSpLocks/>
            <a:stCxn id="32" idx="2"/>
            <a:endCxn id="36" idx="0"/>
          </p:cNvCxnSpPr>
          <p:nvPr/>
        </p:nvCxnSpPr>
        <p:spPr>
          <a:xfrm>
            <a:off x="2243763" y="3269148"/>
            <a:ext cx="3894" cy="5568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6" name="Picture 35">
            <a:extLst>
              <a:ext uri="{FF2B5EF4-FFF2-40B4-BE49-F238E27FC236}">
                <a16:creationId xmlns:a16="http://schemas.microsoft.com/office/drawing/2014/main" id="{40BE0543-B0F9-539C-E511-C3053674DFF0}"/>
              </a:ext>
            </a:extLst>
          </p:cNvPr>
          <p:cNvPicPr>
            <a:picLocks noChangeAspect="1"/>
          </p:cNvPicPr>
          <p:nvPr/>
        </p:nvPicPr>
        <p:blipFill>
          <a:blip r:embed="rId6"/>
          <a:stretch>
            <a:fillRect/>
          </a:stretch>
        </p:blipFill>
        <p:spPr>
          <a:xfrm>
            <a:off x="318606" y="3825968"/>
            <a:ext cx="3858101" cy="665938"/>
          </a:xfrm>
          <a:prstGeom prst="rect">
            <a:avLst/>
          </a:prstGeom>
        </p:spPr>
      </p:pic>
      <p:pic>
        <p:nvPicPr>
          <p:cNvPr id="1026" name="Picture 2" descr="Paris lộng lẫy trong ảnh đen trắng">
            <a:extLst>
              <a:ext uri="{FF2B5EF4-FFF2-40B4-BE49-F238E27FC236}">
                <a16:creationId xmlns:a16="http://schemas.microsoft.com/office/drawing/2014/main" id="{B255D9B6-DC87-4AD9-9C15-161EA3A39F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5671" y="2826918"/>
            <a:ext cx="1863368" cy="18633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insaw Man: Nghi vấn Makima là một ác quỷ, liệu đó có phải là sự thật?">
            <a:extLst>
              <a:ext uri="{FF2B5EF4-FFF2-40B4-BE49-F238E27FC236}">
                <a16:creationId xmlns:a16="http://schemas.microsoft.com/office/drawing/2014/main" id="{18214FFF-F049-5B6D-C9AA-7ACDA7873DB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506" r="27475"/>
          <a:stretch/>
        </p:blipFill>
        <p:spPr bwMode="auto">
          <a:xfrm>
            <a:off x="745240" y="913049"/>
            <a:ext cx="1405793" cy="1392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4ED198-AEDB-A7D5-28AB-A276037C2B5D}"/>
              </a:ext>
            </a:extLst>
          </p:cNvPr>
          <p:cNvSpPr txBox="1"/>
          <p:nvPr/>
        </p:nvSpPr>
        <p:spPr>
          <a:xfrm>
            <a:off x="8642111" y="4819120"/>
            <a:ext cx="410078" cy="307777"/>
          </a:xfrm>
          <a:prstGeom prst="rect">
            <a:avLst/>
          </a:prstGeom>
          <a:noFill/>
        </p:spPr>
        <p:txBody>
          <a:bodyPr wrap="square">
            <a:spAutoFit/>
          </a:bodyPr>
          <a:lstStyle/>
          <a:p>
            <a:r>
              <a:rPr lang="en-US" sz="1400">
                <a:solidFill>
                  <a:schemeClr val="dk2"/>
                </a:solidFill>
                <a:latin typeface="Quicksand"/>
                <a:sym typeface="Quicksand"/>
              </a:rPr>
              <a:t>22</a:t>
            </a:r>
            <a:endParaRPr lang="en-US"/>
          </a:p>
        </p:txBody>
      </p:sp>
    </p:spTree>
    <p:extLst>
      <p:ext uri="{BB962C8B-B14F-4D97-AF65-F5344CB8AC3E}">
        <p14:creationId xmlns:p14="http://schemas.microsoft.com/office/powerpoint/2010/main" val="295325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tensor</a:t>
            </a:r>
            <a:endParaRPr/>
          </a:p>
        </p:txBody>
      </p:sp>
      <p:pic>
        <p:nvPicPr>
          <p:cNvPr id="2" name="Picture 1" descr="A picture containing diagram&#10;&#10;Description automatically generated">
            <a:extLst>
              <a:ext uri="{FF2B5EF4-FFF2-40B4-BE49-F238E27FC236}">
                <a16:creationId xmlns:a16="http://schemas.microsoft.com/office/drawing/2014/main" id="{9D724AA8-D498-5431-1C0E-4BE25915AE9C}"/>
              </a:ext>
            </a:extLst>
          </p:cNvPr>
          <p:cNvPicPr>
            <a:picLocks noChangeAspect="1"/>
          </p:cNvPicPr>
          <p:nvPr/>
        </p:nvPicPr>
        <p:blipFill>
          <a:blip r:embed="rId3"/>
          <a:stretch>
            <a:fillRect/>
          </a:stretch>
        </p:blipFill>
        <p:spPr>
          <a:xfrm>
            <a:off x="1967950" y="1420924"/>
            <a:ext cx="5022883" cy="2301651"/>
          </a:xfrm>
          <a:prstGeom prst="rect">
            <a:avLst/>
          </a:prstGeom>
        </p:spPr>
      </p:pic>
      <p:sp>
        <p:nvSpPr>
          <p:cNvPr id="4" name="Google Shape;2001;p64">
            <a:extLst>
              <a:ext uri="{FF2B5EF4-FFF2-40B4-BE49-F238E27FC236}">
                <a16:creationId xmlns:a16="http://schemas.microsoft.com/office/drawing/2014/main" id="{08513C4C-F75C-BB92-114D-F7AEB8C0C868}"/>
              </a:ext>
            </a:extLst>
          </p:cNvPr>
          <p:cNvSpPr txBox="1">
            <a:spLocks/>
          </p:cNvSpPr>
          <p:nvPr/>
        </p:nvSpPr>
        <p:spPr>
          <a:xfrm>
            <a:off x="2654309" y="3960726"/>
            <a:ext cx="3650166" cy="863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solidFill>
                  <a:srgbClr val="FF0000"/>
                </a:solidFill>
                <a:latin typeface="Quicksand" panose="020B0604020202020204" charset="0"/>
              </a:rPr>
              <a:t>Tensor</a:t>
            </a:r>
            <a:endParaRPr lang="vi-VN" sz="1600">
              <a:solidFill>
                <a:srgbClr val="FF0000"/>
              </a:solidFill>
              <a:latin typeface="Quicksand" panose="020B0604020202020204" charset="0"/>
            </a:endParaRPr>
          </a:p>
          <a:p>
            <a:pPr algn="just"/>
            <a:r>
              <a:rPr lang="en-US" sz="1300" err="1">
                <a:latin typeface="Quicksand" panose="020B0604020202020204" charset="0"/>
              </a:rPr>
              <a:t>Dữ</a:t>
            </a:r>
            <a:r>
              <a:rPr lang="en-US" sz="1300">
                <a:latin typeface="Quicksand" panose="020B0604020202020204" charset="0"/>
              </a:rPr>
              <a:t> </a:t>
            </a:r>
            <a:r>
              <a:rPr lang="en-US" sz="1300" err="1">
                <a:latin typeface="Quicksand" panose="020B0604020202020204" charset="0"/>
              </a:rPr>
              <a:t>liệu</a:t>
            </a:r>
            <a:r>
              <a:rPr lang="en-US" sz="1300">
                <a:latin typeface="Quicksand" panose="020B0604020202020204" charset="0"/>
              </a:rPr>
              <a:t> </a:t>
            </a:r>
            <a:r>
              <a:rPr lang="en-US" sz="1300" err="1">
                <a:latin typeface="Quicksand" panose="020B0604020202020204" charset="0"/>
              </a:rPr>
              <a:t>có</a:t>
            </a:r>
            <a:r>
              <a:rPr lang="en-US" sz="1300">
                <a:latin typeface="Quicksand" panose="020B0604020202020204" charset="0"/>
              </a:rPr>
              <a:t> </a:t>
            </a:r>
            <a:r>
              <a:rPr lang="en-US" sz="1300" err="1">
                <a:latin typeface="Quicksand" panose="020B0604020202020204" charset="0"/>
              </a:rPr>
              <a:t>dạng</a:t>
            </a:r>
            <a:r>
              <a:rPr lang="en-US" sz="1300">
                <a:latin typeface="Quicksand" panose="020B0604020202020204" charset="0"/>
              </a:rPr>
              <a:t> </a:t>
            </a:r>
            <a:r>
              <a:rPr lang="en-US" sz="1300" err="1">
                <a:latin typeface="Quicksand" panose="020B0604020202020204" charset="0"/>
              </a:rPr>
              <a:t>nhiều</a:t>
            </a:r>
            <a:r>
              <a:rPr lang="en-US" sz="1300">
                <a:latin typeface="Quicksand" panose="020B0604020202020204" charset="0"/>
              </a:rPr>
              <a:t> </a:t>
            </a:r>
            <a:r>
              <a:rPr lang="en-US" sz="1300" err="1">
                <a:latin typeface="Quicksand" panose="020B0604020202020204" charset="0"/>
              </a:rPr>
              <a:t>hơn</a:t>
            </a:r>
            <a:r>
              <a:rPr lang="en-US" sz="1300">
                <a:latin typeface="Quicksand" panose="020B0604020202020204" charset="0"/>
              </a:rPr>
              <a:t> 2 </a:t>
            </a:r>
            <a:r>
              <a:rPr lang="en-US" sz="1300" err="1">
                <a:latin typeface="Quicksand" panose="020B0604020202020204" charset="0"/>
              </a:rPr>
              <a:t>chiều</a:t>
            </a:r>
            <a:r>
              <a:rPr lang="en-US" sz="1300">
                <a:latin typeface="Quicksand" panose="020B0604020202020204" charset="0"/>
              </a:rPr>
              <a:t> bao </a:t>
            </a:r>
            <a:r>
              <a:rPr lang="en-US" sz="1300" err="1">
                <a:latin typeface="Quicksand" panose="020B0604020202020204" charset="0"/>
              </a:rPr>
              <a:t>gồm</a:t>
            </a:r>
            <a:r>
              <a:rPr lang="en-US" sz="1300">
                <a:latin typeface="Quicksand" panose="020B0604020202020204" charset="0"/>
              </a:rPr>
              <a:t> </a:t>
            </a:r>
            <a:r>
              <a:rPr lang="en-US" sz="1300" err="1">
                <a:latin typeface="Quicksand" panose="020B0604020202020204" charset="0"/>
              </a:rPr>
              <a:t>các</a:t>
            </a:r>
            <a:r>
              <a:rPr lang="en-US" sz="1300">
                <a:latin typeface="Quicksand" panose="020B0604020202020204" charset="0"/>
              </a:rPr>
              <a:t> ma </a:t>
            </a:r>
            <a:r>
              <a:rPr lang="en-US" sz="1300" err="1">
                <a:latin typeface="Quicksand" panose="020B0604020202020204" charset="0"/>
              </a:rPr>
              <a:t>trận</a:t>
            </a:r>
            <a:r>
              <a:rPr lang="en-US" sz="1300">
                <a:latin typeface="Quicksand" panose="020B0604020202020204" charset="0"/>
              </a:rPr>
              <a:t> </a:t>
            </a:r>
            <a:r>
              <a:rPr lang="en-US" sz="1300" err="1">
                <a:latin typeface="Quicksand" panose="020B0604020202020204" charset="0"/>
              </a:rPr>
              <a:t>xếp</a:t>
            </a:r>
            <a:r>
              <a:rPr lang="en-US" sz="1300">
                <a:latin typeface="Quicksand" panose="020B0604020202020204" charset="0"/>
              </a:rPr>
              <a:t> </a:t>
            </a:r>
            <a:r>
              <a:rPr lang="en-US" sz="1300" err="1">
                <a:latin typeface="Quicksand" panose="020B0604020202020204" charset="0"/>
              </a:rPr>
              <a:t>chồng</a:t>
            </a:r>
            <a:r>
              <a:rPr lang="en-US" sz="1300">
                <a:latin typeface="Quicksand" panose="020B0604020202020204" charset="0"/>
              </a:rPr>
              <a:t> </a:t>
            </a:r>
            <a:r>
              <a:rPr lang="en-US" sz="1300" err="1">
                <a:latin typeface="Quicksand" panose="020B0604020202020204" charset="0"/>
              </a:rPr>
              <a:t>lên</a:t>
            </a:r>
            <a:r>
              <a:rPr lang="en-US" sz="1300">
                <a:latin typeface="Quicksand" panose="020B0604020202020204" charset="0"/>
              </a:rPr>
              <a:t> </a:t>
            </a:r>
            <a:r>
              <a:rPr lang="en-US" sz="1300" err="1">
                <a:latin typeface="Quicksand" panose="020B0604020202020204" charset="0"/>
              </a:rPr>
              <a:t>nhau</a:t>
            </a:r>
            <a:endParaRPr lang="vi-VN" sz="1300">
              <a:latin typeface="Quicksand" panose="020B0604020202020204" charset="0"/>
            </a:endParaRPr>
          </a:p>
        </p:txBody>
      </p:sp>
      <p:sp>
        <p:nvSpPr>
          <p:cNvPr id="3" name="TextBox 2">
            <a:extLst>
              <a:ext uri="{FF2B5EF4-FFF2-40B4-BE49-F238E27FC236}">
                <a16:creationId xmlns:a16="http://schemas.microsoft.com/office/drawing/2014/main" id="{C4DDDAC3-785D-B36C-68CD-9FCB49588112}"/>
              </a:ext>
            </a:extLst>
          </p:cNvPr>
          <p:cNvSpPr txBox="1"/>
          <p:nvPr/>
        </p:nvSpPr>
        <p:spPr>
          <a:xfrm>
            <a:off x="8642111" y="4819120"/>
            <a:ext cx="410078" cy="307777"/>
          </a:xfrm>
          <a:prstGeom prst="rect">
            <a:avLst/>
          </a:prstGeom>
          <a:noFill/>
        </p:spPr>
        <p:txBody>
          <a:bodyPr wrap="square">
            <a:spAutoFit/>
          </a:bodyPr>
          <a:lstStyle/>
          <a:p>
            <a:r>
              <a:rPr lang="en-US" sz="1400">
                <a:solidFill>
                  <a:schemeClr val="dk2"/>
                </a:solidFill>
                <a:latin typeface="Quicksand"/>
                <a:sym typeface="Quicksand"/>
              </a:rPr>
              <a:t>23</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Phép tính convolution</a:t>
            </a:r>
            <a:endParaRPr/>
          </a:p>
        </p:txBody>
      </p:sp>
      <p:pic>
        <p:nvPicPr>
          <p:cNvPr id="3" name="Picture 2" descr="Diagram&#10;&#10;Description automatically generated">
            <a:extLst>
              <a:ext uri="{FF2B5EF4-FFF2-40B4-BE49-F238E27FC236}">
                <a16:creationId xmlns:a16="http://schemas.microsoft.com/office/drawing/2014/main" id="{4399F1A0-E347-CD9C-EEE6-7978A39DB359}"/>
              </a:ext>
            </a:extLst>
          </p:cNvPr>
          <p:cNvPicPr>
            <a:picLocks noChangeAspect="1"/>
          </p:cNvPicPr>
          <p:nvPr/>
        </p:nvPicPr>
        <p:blipFill>
          <a:blip r:embed="rId3"/>
          <a:stretch>
            <a:fillRect/>
          </a:stretch>
        </p:blipFill>
        <p:spPr>
          <a:xfrm>
            <a:off x="1624394" y="1566582"/>
            <a:ext cx="5884810" cy="2528048"/>
          </a:xfrm>
          <a:prstGeom prst="rect">
            <a:avLst/>
          </a:prstGeom>
        </p:spPr>
      </p:pic>
      <p:sp>
        <p:nvSpPr>
          <p:cNvPr id="2" name="TextBox 1">
            <a:extLst>
              <a:ext uri="{FF2B5EF4-FFF2-40B4-BE49-F238E27FC236}">
                <a16:creationId xmlns:a16="http://schemas.microsoft.com/office/drawing/2014/main" id="{92D4EA7F-9C9D-F3C0-A2E2-3E7E45DD54D1}"/>
              </a:ext>
            </a:extLst>
          </p:cNvPr>
          <p:cNvSpPr txBox="1"/>
          <p:nvPr/>
        </p:nvSpPr>
        <p:spPr>
          <a:xfrm>
            <a:off x="8642111" y="4819120"/>
            <a:ext cx="410078" cy="307777"/>
          </a:xfrm>
          <a:prstGeom prst="rect">
            <a:avLst/>
          </a:prstGeom>
          <a:noFill/>
        </p:spPr>
        <p:txBody>
          <a:bodyPr wrap="square">
            <a:spAutoFit/>
          </a:bodyPr>
          <a:lstStyle/>
          <a:p>
            <a:r>
              <a:rPr lang="en-US" sz="1400">
                <a:solidFill>
                  <a:schemeClr val="dk2"/>
                </a:solidFill>
                <a:latin typeface="Quicksand"/>
                <a:sym typeface="Quicksand"/>
              </a:rPr>
              <a:t>24</a:t>
            </a:r>
            <a:endParaRPr lang="en-US"/>
          </a:p>
        </p:txBody>
      </p:sp>
    </p:spTree>
    <p:extLst>
      <p:ext uri="{BB962C8B-B14F-4D97-AF65-F5344CB8AC3E}">
        <p14:creationId xmlns:p14="http://schemas.microsoft.com/office/powerpoint/2010/main" val="229745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able, Excel&#10;&#10;Description automatically generated">
            <a:extLst>
              <a:ext uri="{FF2B5EF4-FFF2-40B4-BE49-F238E27FC236}">
                <a16:creationId xmlns:a16="http://schemas.microsoft.com/office/drawing/2014/main" id="{23E7D71B-C2BF-2BF5-EE5D-23042A26A0C4}"/>
              </a:ext>
            </a:extLst>
          </p:cNvPr>
          <p:cNvPicPr>
            <a:picLocks noChangeAspect="1"/>
          </p:cNvPicPr>
          <p:nvPr/>
        </p:nvPicPr>
        <p:blipFill>
          <a:blip r:embed="rId3"/>
          <a:stretch>
            <a:fillRect/>
          </a:stretch>
        </p:blipFill>
        <p:spPr>
          <a:xfrm>
            <a:off x="727266" y="1143000"/>
            <a:ext cx="7544725" cy="2803712"/>
          </a:xfrm>
          <a:prstGeom prst="rect">
            <a:avLst/>
          </a:prstGeom>
        </p:spPr>
      </p:pic>
      <p:sp>
        <p:nvSpPr>
          <p:cNvPr id="2" name="TextBox 1">
            <a:extLst>
              <a:ext uri="{FF2B5EF4-FFF2-40B4-BE49-F238E27FC236}">
                <a16:creationId xmlns:a16="http://schemas.microsoft.com/office/drawing/2014/main" id="{BD2BAD08-BB53-06C4-5DD9-4E7882208E73}"/>
              </a:ext>
            </a:extLst>
          </p:cNvPr>
          <p:cNvSpPr txBox="1"/>
          <p:nvPr/>
        </p:nvSpPr>
        <p:spPr>
          <a:xfrm>
            <a:off x="8593985" y="4757243"/>
            <a:ext cx="410078" cy="307777"/>
          </a:xfrm>
          <a:prstGeom prst="rect">
            <a:avLst/>
          </a:prstGeom>
          <a:noFill/>
        </p:spPr>
        <p:txBody>
          <a:bodyPr wrap="square">
            <a:spAutoFit/>
          </a:bodyPr>
          <a:lstStyle/>
          <a:p>
            <a:r>
              <a:rPr lang="en-US" sz="1400">
                <a:solidFill>
                  <a:schemeClr val="dk2"/>
                </a:solidFill>
                <a:latin typeface="Quicksand"/>
                <a:sym typeface="Quicksand"/>
              </a:rPr>
              <a:t>25</a:t>
            </a:r>
            <a:endParaRPr lang="en-US"/>
          </a:p>
        </p:txBody>
      </p:sp>
    </p:spTree>
    <p:extLst>
      <p:ext uri="{BB962C8B-B14F-4D97-AF65-F5344CB8AC3E}">
        <p14:creationId xmlns:p14="http://schemas.microsoft.com/office/powerpoint/2010/main" val="317846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calendar&#10;&#10;Description automatically generated">
            <a:extLst>
              <a:ext uri="{FF2B5EF4-FFF2-40B4-BE49-F238E27FC236}">
                <a16:creationId xmlns:a16="http://schemas.microsoft.com/office/drawing/2014/main" id="{FDC6198E-BAD9-A46F-7E69-0C68D69AB428}"/>
              </a:ext>
            </a:extLst>
          </p:cNvPr>
          <p:cNvPicPr>
            <a:picLocks noChangeAspect="1"/>
          </p:cNvPicPr>
          <p:nvPr/>
        </p:nvPicPr>
        <p:blipFill>
          <a:blip r:embed="rId3"/>
          <a:stretch>
            <a:fillRect/>
          </a:stretch>
        </p:blipFill>
        <p:spPr>
          <a:xfrm>
            <a:off x="1042798" y="571500"/>
            <a:ext cx="7072019" cy="3657917"/>
          </a:xfrm>
          <a:prstGeom prst="rect">
            <a:avLst/>
          </a:prstGeom>
        </p:spPr>
      </p:pic>
      <p:sp>
        <p:nvSpPr>
          <p:cNvPr id="3" name="TextBox 2">
            <a:extLst>
              <a:ext uri="{FF2B5EF4-FFF2-40B4-BE49-F238E27FC236}">
                <a16:creationId xmlns:a16="http://schemas.microsoft.com/office/drawing/2014/main" id="{787D23D5-B0A7-7C67-DE4F-288AA9134ADC}"/>
              </a:ext>
            </a:extLst>
          </p:cNvPr>
          <p:cNvSpPr txBox="1"/>
          <p:nvPr/>
        </p:nvSpPr>
        <p:spPr>
          <a:xfrm>
            <a:off x="8593985" y="4757243"/>
            <a:ext cx="410078" cy="307777"/>
          </a:xfrm>
          <a:prstGeom prst="rect">
            <a:avLst/>
          </a:prstGeom>
          <a:noFill/>
        </p:spPr>
        <p:txBody>
          <a:bodyPr wrap="square">
            <a:spAutoFit/>
          </a:bodyPr>
          <a:lstStyle/>
          <a:p>
            <a:r>
              <a:rPr lang="en-US" sz="1400">
                <a:solidFill>
                  <a:schemeClr val="dk2"/>
                </a:solidFill>
                <a:latin typeface="Quicksand"/>
                <a:sym typeface="Quicksand"/>
              </a:rPr>
              <a:t>26</a:t>
            </a:r>
            <a:endParaRPr lang="en-US"/>
          </a:p>
        </p:txBody>
      </p:sp>
    </p:spTree>
    <p:extLst>
      <p:ext uri="{BB962C8B-B14F-4D97-AF65-F5344CB8AC3E}">
        <p14:creationId xmlns:p14="http://schemas.microsoft.com/office/powerpoint/2010/main" val="298865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PADDING</a:t>
            </a:r>
            <a:endParaRPr/>
          </a:p>
        </p:txBody>
      </p:sp>
      <p:pic>
        <p:nvPicPr>
          <p:cNvPr id="2" name="Picture 1" descr="Graphical user interface, diagram&#10;&#10;Description automatically generated">
            <a:extLst>
              <a:ext uri="{FF2B5EF4-FFF2-40B4-BE49-F238E27FC236}">
                <a16:creationId xmlns:a16="http://schemas.microsoft.com/office/drawing/2014/main" id="{E1300931-3143-9551-D39E-42BEE6B92320}"/>
              </a:ext>
            </a:extLst>
          </p:cNvPr>
          <p:cNvPicPr>
            <a:picLocks noChangeAspect="1"/>
          </p:cNvPicPr>
          <p:nvPr/>
        </p:nvPicPr>
        <p:blipFill>
          <a:blip r:embed="rId3"/>
          <a:stretch>
            <a:fillRect/>
          </a:stretch>
        </p:blipFill>
        <p:spPr>
          <a:xfrm>
            <a:off x="1505008" y="1355063"/>
            <a:ext cx="6123581" cy="2631990"/>
          </a:xfrm>
          <a:prstGeom prst="rect">
            <a:avLst/>
          </a:prstGeom>
        </p:spPr>
      </p:pic>
      <p:sp>
        <p:nvSpPr>
          <p:cNvPr id="3" name="TextBox 2">
            <a:extLst>
              <a:ext uri="{FF2B5EF4-FFF2-40B4-BE49-F238E27FC236}">
                <a16:creationId xmlns:a16="http://schemas.microsoft.com/office/drawing/2014/main" id="{729C6C01-6E11-DE33-7862-E219173EB9F1}"/>
              </a:ext>
            </a:extLst>
          </p:cNvPr>
          <p:cNvSpPr txBox="1"/>
          <p:nvPr/>
        </p:nvSpPr>
        <p:spPr>
          <a:xfrm>
            <a:off x="8593985" y="4757243"/>
            <a:ext cx="410078" cy="307777"/>
          </a:xfrm>
          <a:prstGeom prst="rect">
            <a:avLst/>
          </a:prstGeom>
          <a:noFill/>
        </p:spPr>
        <p:txBody>
          <a:bodyPr wrap="square">
            <a:spAutoFit/>
          </a:bodyPr>
          <a:lstStyle/>
          <a:p>
            <a:r>
              <a:rPr lang="en-US" sz="1400">
                <a:solidFill>
                  <a:schemeClr val="dk2"/>
                </a:solidFill>
                <a:latin typeface="Quicksand"/>
                <a:sym typeface="Quicksand"/>
              </a:rPr>
              <a:t>27</a:t>
            </a:r>
            <a:endParaRPr lang="en-US"/>
          </a:p>
        </p:txBody>
      </p:sp>
    </p:spTree>
    <p:extLst>
      <p:ext uri="{BB962C8B-B14F-4D97-AF65-F5344CB8AC3E}">
        <p14:creationId xmlns:p14="http://schemas.microsoft.com/office/powerpoint/2010/main" val="2220836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STRIDE</a:t>
            </a:r>
            <a:endParaRPr/>
          </a:p>
        </p:txBody>
      </p:sp>
      <p:sp>
        <p:nvSpPr>
          <p:cNvPr id="4" name="Google Shape;2001;p64">
            <a:extLst>
              <a:ext uri="{FF2B5EF4-FFF2-40B4-BE49-F238E27FC236}">
                <a16:creationId xmlns:a16="http://schemas.microsoft.com/office/drawing/2014/main" id="{497C87A3-31C5-4AC1-45BB-83F4BDBC5C79}"/>
              </a:ext>
            </a:extLst>
          </p:cNvPr>
          <p:cNvSpPr txBox="1">
            <a:spLocks/>
          </p:cNvSpPr>
          <p:nvPr/>
        </p:nvSpPr>
        <p:spPr>
          <a:xfrm>
            <a:off x="3676617" y="4032296"/>
            <a:ext cx="1911896" cy="863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bg2"/>
                </a:solidFill>
                <a:latin typeface="Quicksand" panose="020B0604020202020204" charset="0"/>
              </a:rPr>
              <a:t>Stride = 1</a:t>
            </a:r>
            <a:endParaRPr lang="vi-VN" sz="1300">
              <a:solidFill>
                <a:schemeClr val="bg2"/>
              </a:solidFill>
              <a:latin typeface="Quicksand" panose="020B0604020202020204" charset="0"/>
            </a:endParaRPr>
          </a:p>
        </p:txBody>
      </p:sp>
      <p:pic>
        <p:nvPicPr>
          <p:cNvPr id="6" name="Picture 5">
            <a:extLst>
              <a:ext uri="{FF2B5EF4-FFF2-40B4-BE49-F238E27FC236}">
                <a16:creationId xmlns:a16="http://schemas.microsoft.com/office/drawing/2014/main" id="{A22BFF67-8704-DA68-01DD-9524D2AB915F}"/>
              </a:ext>
            </a:extLst>
          </p:cNvPr>
          <p:cNvPicPr>
            <a:picLocks noChangeAspect="1"/>
          </p:cNvPicPr>
          <p:nvPr/>
        </p:nvPicPr>
        <p:blipFill>
          <a:blip r:embed="rId3"/>
          <a:stretch>
            <a:fillRect/>
          </a:stretch>
        </p:blipFill>
        <p:spPr>
          <a:xfrm>
            <a:off x="1657622" y="1714427"/>
            <a:ext cx="5818353" cy="2203066"/>
          </a:xfrm>
          <a:prstGeom prst="rect">
            <a:avLst/>
          </a:prstGeom>
        </p:spPr>
      </p:pic>
      <p:sp>
        <p:nvSpPr>
          <p:cNvPr id="2" name="TextBox 1">
            <a:extLst>
              <a:ext uri="{FF2B5EF4-FFF2-40B4-BE49-F238E27FC236}">
                <a16:creationId xmlns:a16="http://schemas.microsoft.com/office/drawing/2014/main" id="{F086013D-69E2-EF0A-56E9-7D983C771647}"/>
              </a:ext>
            </a:extLst>
          </p:cNvPr>
          <p:cNvSpPr txBox="1"/>
          <p:nvPr/>
        </p:nvSpPr>
        <p:spPr>
          <a:xfrm>
            <a:off x="8593985" y="4757243"/>
            <a:ext cx="410078" cy="307777"/>
          </a:xfrm>
          <a:prstGeom prst="rect">
            <a:avLst/>
          </a:prstGeom>
          <a:noFill/>
        </p:spPr>
        <p:txBody>
          <a:bodyPr wrap="square">
            <a:spAutoFit/>
          </a:bodyPr>
          <a:lstStyle/>
          <a:p>
            <a:r>
              <a:rPr lang="en-US" sz="1400">
                <a:solidFill>
                  <a:schemeClr val="dk2"/>
                </a:solidFill>
                <a:latin typeface="Quicksand"/>
                <a:sym typeface="Quicksand"/>
              </a:rPr>
              <a:t>28</a:t>
            </a:r>
            <a:endParaRPr lang="en-US"/>
          </a:p>
        </p:txBody>
      </p:sp>
    </p:spTree>
    <p:extLst>
      <p:ext uri="{BB962C8B-B14F-4D97-AF65-F5344CB8AC3E}">
        <p14:creationId xmlns:p14="http://schemas.microsoft.com/office/powerpoint/2010/main" val="206668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31"/>
        <p:cNvGrpSpPr/>
        <p:nvPr/>
      </p:nvGrpSpPr>
      <p:grpSpPr>
        <a:xfrm>
          <a:off x="0" y="0"/>
          <a:ext cx="0" cy="0"/>
          <a:chOff x="0" y="0"/>
          <a:chExt cx="0" cy="0"/>
        </a:xfrm>
      </p:grpSpPr>
      <p:sp>
        <p:nvSpPr>
          <p:cNvPr id="4832" name="Google Shape;4832;p102"/>
          <p:cNvSpPr/>
          <p:nvPr/>
        </p:nvSpPr>
        <p:spPr>
          <a:xfrm>
            <a:off x="4045200" y="954875"/>
            <a:ext cx="4975745" cy="3273940"/>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2" name="Google Shape;4862;p102"/>
          <p:cNvGrpSpPr/>
          <p:nvPr/>
        </p:nvGrpSpPr>
        <p:grpSpPr>
          <a:xfrm>
            <a:off x="4756423" y="708338"/>
            <a:ext cx="4277611" cy="3695284"/>
            <a:chOff x="4756423" y="708338"/>
            <a:chExt cx="4277611" cy="3695284"/>
          </a:xfrm>
        </p:grpSpPr>
        <p:grpSp>
          <p:nvGrpSpPr>
            <p:cNvPr id="4863" name="Google Shape;4863;p102"/>
            <p:cNvGrpSpPr/>
            <p:nvPr/>
          </p:nvGrpSpPr>
          <p:grpSpPr>
            <a:xfrm>
              <a:off x="6520484" y="3592154"/>
              <a:ext cx="1380215" cy="811468"/>
              <a:chOff x="6868134" y="3422779"/>
              <a:chExt cx="1380215" cy="811468"/>
            </a:xfrm>
          </p:grpSpPr>
          <p:sp>
            <p:nvSpPr>
              <p:cNvPr id="4864" name="Google Shape;4864;p102"/>
              <p:cNvSpPr/>
              <p:nvPr/>
            </p:nvSpPr>
            <p:spPr>
              <a:xfrm>
                <a:off x="6868134"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02"/>
              <p:cNvSpPr/>
              <p:nvPr/>
            </p:nvSpPr>
            <p:spPr>
              <a:xfrm>
                <a:off x="6871998" y="3581536"/>
                <a:ext cx="1145562" cy="394641"/>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6" name="Google Shape;4866;p102"/>
            <p:cNvSpPr/>
            <p:nvPr/>
          </p:nvSpPr>
          <p:spPr>
            <a:xfrm rot="3427325">
              <a:off x="8405610" y="1342611"/>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02"/>
            <p:cNvSpPr/>
            <p:nvPr/>
          </p:nvSpPr>
          <p:spPr>
            <a:xfrm rot="3427325">
              <a:off x="8234141" y="1312664"/>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02"/>
            <p:cNvSpPr/>
            <p:nvPr/>
          </p:nvSpPr>
          <p:spPr>
            <a:xfrm rot="3427325">
              <a:off x="8398698" y="1497820"/>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02"/>
            <p:cNvSpPr/>
            <p:nvPr/>
          </p:nvSpPr>
          <p:spPr>
            <a:xfrm>
              <a:off x="5398775" y="875799"/>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02"/>
            <p:cNvSpPr/>
            <p:nvPr/>
          </p:nvSpPr>
          <p:spPr>
            <a:xfrm>
              <a:off x="4756423" y="708338"/>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02"/>
            <p:cNvSpPr/>
            <p:nvPr/>
          </p:nvSpPr>
          <p:spPr>
            <a:xfrm>
              <a:off x="5139707" y="890299"/>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2" name="Google Shape;4872;p102"/>
          <p:cNvGrpSpPr/>
          <p:nvPr/>
        </p:nvGrpSpPr>
        <p:grpSpPr>
          <a:xfrm>
            <a:off x="7631947" y="671363"/>
            <a:ext cx="636814" cy="120078"/>
            <a:chOff x="8209059" y="198000"/>
            <a:chExt cx="636814" cy="120078"/>
          </a:xfrm>
        </p:grpSpPr>
        <p:sp>
          <p:nvSpPr>
            <p:cNvPr id="4873" name="Google Shape;4873;p10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0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0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877" name="Google Shape;4877;p102"/>
              <p:cNvSpPr txBox="1">
                <a:spLocks noGrp="1"/>
              </p:cNvSpPr>
              <p:nvPr>
                <p:ph type="subTitle" idx="1"/>
              </p:nvPr>
            </p:nvSpPr>
            <p:spPr>
              <a:xfrm>
                <a:off x="540405" y="2058701"/>
                <a:ext cx="3132195" cy="928800"/>
              </a:xfrm>
              <a:prstGeom prst="rect">
                <a:avLst/>
              </a:prstGeom>
            </p:spPr>
            <p:txBody>
              <a:bodyPr spcFirstLastPara="1" wrap="square" lIns="0" tIns="0" rIns="0" bIns="0" anchor="t" anchorCtr="0">
                <a:noAutofit/>
              </a:bodyPr>
              <a:lstStyle/>
              <a:p>
                <a:pPr marL="0" lvl="0" indent="0"/>
                <a:r>
                  <a:rPr lang="en-US"/>
                  <a:t>Nếu stride &gt; 1 thì ta chỉ cần thực hiện phép tính convolution trên các phần tử</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𝑠𝑡𝑟𝑖𝑑𝑒</m:t>
                        </m:r>
                        <m:r>
                          <a:rPr lang="en-US" i="1">
                            <a:latin typeface="Cambria Math" panose="02040503050406030204" pitchFamily="18" charset="0"/>
                          </a:rPr>
                          <m:t>, </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𝑠𝑡𝑟𝑖𝑑𝑒</m:t>
                        </m:r>
                      </m:sub>
                    </m:sSub>
                  </m:oMath>
                </a14:m>
                <a:endParaRPr>
                  <a:latin typeface="Quicksand" panose="020B0604020202020204" charset="0"/>
                </a:endParaRPr>
              </a:p>
            </p:txBody>
          </p:sp>
        </mc:Choice>
        <mc:Fallback xmlns="">
          <p:sp>
            <p:nvSpPr>
              <p:cNvPr id="4877" name="Google Shape;4877;p102"/>
              <p:cNvSpPr txBox="1">
                <a:spLocks noGrp="1" noRot="1" noChangeAspect="1" noMove="1" noResize="1" noEditPoints="1" noAdjustHandles="1" noChangeArrowheads="1" noChangeShapeType="1" noTextEdit="1"/>
              </p:cNvSpPr>
              <p:nvPr>
                <p:ph type="subTitle" idx="1"/>
              </p:nvPr>
            </p:nvSpPr>
            <p:spPr>
              <a:xfrm>
                <a:off x="540405" y="2058701"/>
                <a:ext cx="3132195" cy="928800"/>
              </a:xfrm>
              <a:prstGeom prst="rect">
                <a:avLst/>
              </a:prstGeom>
              <a:blipFill>
                <a:blip r:embed="rId3"/>
                <a:stretch>
                  <a:fillRect l="-4094" t="-7237" r="-3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56EA185-3848-38FA-C27E-CD91F96DEE4F}"/>
              </a:ext>
            </a:extLst>
          </p:cNvPr>
          <p:cNvPicPr>
            <a:picLocks noChangeAspect="1"/>
          </p:cNvPicPr>
          <p:nvPr/>
        </p:nvPicPr>
        <p:blipFill>
          <a:blip r:embed="rId4"/>
          <a:stretch>
            <a:fillRect/>
          </a:stretch>
        </p:blipFill>
        <p:spPr>
          <a:xfrm>
            <a:off x="3862450" y="1372096"/>
            <a:ext cx="5027965" cy="2550395"/>
          </a:xfrm>
          <a:prstGeom prst="rect">
            <a:avLst/>
          </a:prstGeom>
        </p:spPr>
      </p:pic>
      <p:sp>
        <p:nvSpPr>
          <p:cNvPr id="5" name="Google Shape;4877;p102">
            <a:extLst>
              <a:ext uri="{FF2B5EF4-FFF2-40B4-BE49-F238E27FC236}">
                <a16:creationId xmlns:a16="http://schemas.microsoft.com/office/drawing/2014/main" id="{6CEBF9E9-ADA9-6FFF-4354-AD152D84F116}"/>
              </a:ext>
            </a:extLst>
          </p:cNvPr>
          <p:cNvSpPr txBox="1">
            <a:spLocks/>
          </p:cNvSpPr>
          <p:nvPr/>
        </p:nvSpPr>
        <p:spPr>
          <a:xfrm>
            <a:off x="3862450" y="990825"/>
            <a:ext cx="3132195" cy="928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a:t>VD: Với stride = 2</a:t>
            </a:r>
            <a:endParaRPr lang="ar-AE">
              <a:latin typeface="Quicksand" panose="020B0604020202020204" charset="0"/>
            </a:endParaRPr>
          </a:p>
        </p:txBody>
      </p:sp>
      <p:sp>
        <p:nvSpPr>
          <p:cNvPr id="2" name="TextBox 1">
            <a:extLst>
              <a:ext uri="{FF2B5EF4-FFF2-40B4-BE49-F238E27FC236}">
                <a16:creationId xmlns:a16="http://schemas.microsoft.com/office/drawing/2014/main" id="{609892F4-32DE-E807-2B66-AC1D34DDEFD2}"/>
              </a:ext>
            </a:extLst>
          </p:cNvPr>
          <p:cNvSpPr txBox="1"/>
          <p:nvPr/>
        </p:nvSpPr>
        <p:spPr>
          <a:xfrm>
            <a:off x="8593985" y="4757243"/>
            <a:ext cx="410078" cy="307777"/>
          </a:xfrm>
          <a:prstGeom prst="rect">
            <a:avLst/>
          </a:prstGeom>
          <a:noFill/>
        </p:spPr>
        <p:txBody>
          <a:bodyPr wrap="square">
            <a:spAutoFit/>
          </a:bodyPr>
          <a:lstStyle/>
          <a:p>
            <a:r>
              <a:rPr lang="en-US" sz="1400">
                <a:solidFill>
                  <a:schemeClr val="dk2"/>
                </a:solidFill>
                <a:latin typeface="Quicksand"/>
                <a:sym typeface="Quicksand"/>
              </a:rPr>
              <a:t>29</a:t>
            </a:r>
            <a:endParaRPr lang="en-US"/>
          </a:p>
        </p:txBody>
      </p:sp>
    </p:spTree>
    <p:extLst>
      <p:ext uri="{BB962C8B-B14F-4D97-AF65-F5344CB8AC3E}">
        <p14:creationId xmlns:p14="http://schemas.microsoft.com/office/powerpoint/2010/main" val="401245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54"/>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a:off x="720000" y="3646350"/>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4"/>
          <p:cNvSpPr/>
          <p:nvPr/>
        </p:nvSpPr>
        <p:spPr>
          <a:xfrm>
            <a:off x="720000" y="1896675"/>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4"/>
          <p:cNvSpPr txBox="1">
            <a:spLocks noGrp="1"/>
          </p:cNvSpPr>
          <p:nvPr>
            <p:ph type="subTitle" idx="1"/>
          </p:nvPr>
        </p:nvSpPr>
        <p:spPr>
          <a:xfrm>
            <a:off x="1826474" y="3598354"/>
            <a:ext cx="2745526"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CONVOLUTION NEURAL NETWORK</a:t>
            </a:r>
            <a:endParaRPr/>
          </a:p>
        </p:txBody>
      </p:sp>
      <p:sp>
        <p:nvSpPr>
          <p:cNvPr id="1454" name="Google Shape;1454;p54"/>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Pixel, convolution, padding, stride</a:t>
            </a:r>
            <a:endParaRPr/>
          </a:p>
        </p:txBody>
      </p:sp>
      <p:sp>
        <p:nvSpPr>
          <p:cNvPr id="1455" name="Google Shape;1455;p54"/>
          <p:cNvSpPr txBox="1">
            <a:spLocks noGrp="1"/>
          </p:cNvSpPr>
          <p:nvPr>
            <p:ph type="title"/>
          </p:nvPr>
        </p:nvSpPr>
        <p:spPr>
          <a:xfrm>
            <a:off x="859800" y="3821100"/>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56" name="Google Shape;1456;p54"/>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p>
            <a:r>
              <a:rPr lang="en-US"/>
              <a:t>ALEXNET</a:t>
            </a:r>
          </a:p>
        </p:txBody>
      </p:sp>
      <p:sp>
        <p:nvSpPr>
          <p:cNvPr id="1457" name="Google Shape;1457;p54"/>
          <p:cNvSpPr txBox="1">
            <a:spLocks noGrp="1"/>
          </p:cNvSpPr>
          <p:nvPr>
            <p:ph type="subTitle" idx="4"/>
          </p:nvPr>
        </p:nvSpPr>
        <p:spPr>
          <a:xfrm>
            <a:off x="6092999" y="3982723"/>
            <a:ext cx="1982982" cy="591300"/>
          </a:xfrm>
          <a:prstGeom prst="rect">
            <a:avLst/>
          </a:prstGeom>
        </p:spPr>
        <p:txBody>
          <a:bodyPr spcFirstLastPara="1" wrap="square" lIns="0" tIns="0" rIns="0" bIns="0" anchor="t" anchorCtr="0">
            <a:noAutofit/>
          </a:bodyPr>
          <a:lstStyle/>
          <a:p>
            <a:r>
              <a:rPr lang="en-US" err="1"/>
              <a:t>Mô</a:t>
            </a:r>
            <a:r>
              <a:rPr lang="en-US"/>
              <a:t> </a:t>
            </a:r>
            <a:r>
              <a:rPr lang="en-US" err="1"/>
              <a:t>hình</a:t>
            </a:r>
            <a:r>
              <a:rPr lang="en-US"/>
              <a:t> CNN </a:t>
            </a:r>
          </a:p>
          <a:p>
            <a:r>
              <a:rPr lang="en-US" err="1"/>
              <a:t>phổ</a:t>
            </a:r>
            <a:r>
              <a:rPr lang="en-US"/>
              <a:t> </a:t>
            </a:r>
            <a:r>
              <a:rPr lang="en-US" err="1"/>
              <a:t>biến</a:t>
            </a:r>
            <a:endParaRPr/>
          </a:p>
        </p:txBody>
      </p:sp>
      <p:sp>
        <p:nvSpPr>
          <p:cNvPr id="1458" name="Google Shape;1458;p54"/>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459" name="Google Shape;1459;p54"/>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NEURAL NetWORK</a:t>
            </a:r>
            <a:endParaRPr/>
          </a:p>
        </p:txBody>
      </p:sp>
      <p:sp>
        <p:nvSpPr>
          <p:cNvPr id="1460" name="Google Shape;1460;p54"/>
          <p:cNvSpPr txBox="1">
            <a:spLocks noGrp="1"/>
          </p:cNvSpPr>
          <p:nvPr>
            <p:ph type="subTitle" idx="7"/>
          </p:nvPr>
        </p:nvSpPr>
        <p:spPr>
          <a:xfrm>
            <a:off x="1826485" y="2235544"/>
            <a:ext cx="2618087"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Giải thích về mô hình mạng nơ-ron, feedforward</a:t>
            </a:r>
            <a:endParaRPr/>
          </a:p>
        </p:txBody>
      </p:sp>
      <p:sp>
        <p:nvSpPr>
          <p:cNvPr id="1461" name="Google Shape;1461;p54"/>
          <p:cNvSpPr txBox="1">
            <a:spLocks noGrp="1"/>
          </p:cNvSpPr>
          <p:nvPr>
            <p:ph type="title" idx="8"/>
          </p:nvPr>
        </p:nvSpPr>
        <p:spPr>
          <a:xfrm>
            <a:off x="859800" y="2045175"/>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62" name="Google Shape;1462;p54"/>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ACTIVATION FUNCTION</a:t>
            </a:r>
            <a:endParaRPr/>
          </a:p>
        </p:txBody>
      </p:sp>
      <p:sp>
        <p:nvSpPr>
          <p:cNvPr id="1463" name="Google Shape;1463;p54"/>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err="1"/>
              <a:t>Các</a:t>
            </a:r>
            <a:r>
              <a:rPr lang="en-US"/>
              <a:t> </a:t>
            </a:r>
            <a:r>
              <a:rPr lang="en-US" err="1"/>
              <a:t>hàm</a:t>
            </a:r>
            <a:r>
              <a:rPr lang="en-US"/>
              <a:t> phi </a:t>
            </a:r>
            <a:r>
              <a:rPr lang="en-US" err="1"/>
              <a:t>tuyến</a:t>
            </a:r>
            <a:r>
              <a:rPr lang="en-US"/>
              <a:t> </a:t>
            </a:r>
            <a:r>
              <a:rPr lang="en-US" err="1"/>
              <a:t>và</a:t>
            </a:r>
            <a:r>
              <a:rPr lang="en-US"/>
              <a:t> backpropagation</a:t>
            </a:r>
            <a:endParaRPr/>
          </a:p>
        </p:txBody>
      </p:sp>
      <p:sp>
        <p:nvSpPr>
          <p:cNvPr id="1464" name="Google Shape;1464;p54"/>
          <p:cNvSpPr/>
          <p:nvPr/>
        </p:nvSpPr>
        <p:spPr>
          <a:xfrm>
            <a:off x="4986600" y="3646350"/>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4986600" y="1896675"/>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txBox="1">
            <a:spLocks noGrp="1"/>
          </p:cNvSpPr>
          <p:nvPr>
            <p:ph type="title" idx="5"/>
          </p:nvPr>
        </p:nvSpPr>
        <p:spPr>
          <a:xfrm>
            <a:off x="5126400" y="3821100"/>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04.</a:t>
            </a:r>
            <a:endParaRPr/>
          </a:p>
        </p:txBody>
      </p:sp>
      <p:sp>
        <p:nvSpPr>
          <p:cNvPr id="1467" name="Google Shape;1467;p54"/>
          <p:cNvSpPr txBox="1">
            <a:spLocks noGrp="1"/>
          </p:cNvSpPr>
          <p:nvPr>
            <p:ph type="title" idx="14"/>
          </p:nvPr>
        </p:nvSpPr>
        <p:spPr>
          <a:xfrm>
            <a:off x="5126400" y="2045175"/>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68" name="Google Shape;1468;p54"/>
          <p:cNvGrpSpPr/>
          <p:nvPr/>
        </p:nvGrpSpPr>
        <p:grpSpPr>
          <a:xfrm>
            <a:off x="7631947" y="649694"/>
            <a:ext cx="636814" cy="120078"/>
            <a:chOff x="8209059" y="198000"/>
            <a:chExt cx="636814" cy="120078"/>
          </a:xfrm>
        </p:grpSpPr>
        <p:sp>
          <p:nvSpPr>
            <p:cNvPr id="1469" name="Google Shape;1469;p5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1D54620-0D08-1385-3808-8FA2AD3A3FA9}"/>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32636"/>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CONVOLUTIONAL layer - FIRST</a:t>
            </a:r>
            <a:endParaRPr/>
          </a:p>
        </p:txBody>
      </p:sp>
      <p:pic>
        <p:nvPicPr>
          <p:cNvPr id="2" name="Picture 1" descr="A picture containing text, crossword puzzle, indoor, white&#10;&#10;Description automatically generated">
            <a:extLst>
              <a:ext uri="{FF2B5EF4-FFF2-40B4-BE49-F238E27FC236}">
                <a16:creationId xmlns:a16="http://schemas.microsoft.com/office/drawing/2014/main" id="{051E41ED-6169-2B1F-203A-B92D68017611}"/>
              </a:ext>
            </a:extLst>
          </p:cNvPr>
          <p:cNvPicPr>
            <a:picLocks noChangeAspect="1"/>
          </p:cNvPicPr>
          <p:nvPr/>
        </p:nvPicPr>
        <p:blipFill>
          <a:blip r:embed="rId3"/>
          <a:stretch>
            <a:fillRect/>
          </a:stretch>
        </p:blipFill>
        <p:spPr>
          <a:xfrm>
            <a:off x="2166128" y="1277716"/>
            <a:ext cx="4801341" cy="3309214"/>
          </a:xfrm>
          <a:prstGeom prst="rect">
            <a:avLst/>
          </a:prstGeom>
        </p:spPr>
      </p:pic>
      <p:sp>
        <p:nvSpPr>
          <p:cNvPr id="3" name="TextBox 2">
            <a:extLst>
              <a:ext uri="{FF2B5EF4-FFF2-40B4-BE49-F238E27FC236}">
                <a16:creationId xmlns:a16="http://schemas.microsoft.com/office/drawing/2014/main" id="{2CC51FED-D087-47AC-C6F4-91C3D673B3E9}"/>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30</a:t>
            </a:r>
            <a:endParaRPr lang="en-US"/>
          </a:p>
        </p:txBody>
      </p:sp>
    </p:spTree>
    <p:extLst>
      <p:ext uri="{BB962C8B-B14F-4D97-AF65-F5344CB8AC3E}">
        <p14:creationId xmlns:p14="http://schemas.microsoft.com/office/powerpoint/2010/main" val="811677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860BA995-376E-F304-0590-98BA1A5D2764}"/>
              </a:ext>
            </a:extLst>
          </p:cNvPr>
          <p:cNvPicPr>
            <a:picLocks noChangeAspect="1"/>
          </p:cNvPicPr>
          <p:nvPr/>
        </p:nvPicPr>
        <p:blipFill>
          <a:blip r:embed="rId3"/>
          <a:stretch>
            <a:fillRect/>
          </a:stretch>
        </p:blipFill>
        <p:spPr>
          <a:xfrm>
            <a:off x="1020129" y="1861237"/>
            <a:ext cx="7093339" cy="2091409"/>
          </a:xfrm>
          <a:prstGeom prst="rect">
            <a:avLst/>
          </a:prstGeom>
        </p:spPr>
      </p:pic>
      <p:sp>
        <p:nvSpPr>
          <p:cNvPr id="3" name="Google Shape;4501;p95">
            <a:extLst>
              <a:ext uri="{FF2B5EF4-FFF2-40B4-BE49-F238E27FC236}">
                <a16:creationId xmlns:a16="http://schemas.microsoft.com/office/drawing/2014/main" id="{C04A3EA1-091C-DCFB-821C-66C4AE69B740}"/>
              </a:ext>
            </a:extLst>
          </p:cNvPr>
          <p:cNvSpPr/>
          <p:nvPr/>
        </p:nvSpPr>
        <p:spPr>
          <a:xfrm>
            <a:off x="714799" y="432636"/>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502;p95">
            <a:extLst>
              <a:ext uri="{FF2B5EF4-FFF2-40B4-BE49-F238E27FC236}">
                <a16:creationId xmlns:a16="http://schemas.microsoft.com/office/drawing/2014/main" id="{095268CC-C7E2-C8DC-BDC5-4A954B5BD80D}"/>
              </a:ext>
            </a:extLst>
          </p:cNvPr>
          <p:cNvGrpSpPr/>
          <p:nvPr/>
        </p:nvGrpSpPr>
        <p:grpSpPr>
          <a:xfrm>
            <a:off x="7631947" y="607486"/>
            <a:ext cx="636814" cy="120078"/>
            <a:chOff x="8209059" y="198000"/>
            <a:chExt cx="636814" cy="120078"/>
          </a:xfrm>
        </p:grpSpPr>
        <p:sp>
          <p:nvSpPr>
            <p:cNvPr id="6" name="Google Shape;4503;p95">
              <a:extLst>
                <a:ext uri="{FF2B5EF4-FFF2-40B4-BE49-F238E27FC236}">
                  <a16:creationId xmlns:a16="http://schemas.microsoft.com/office/drawing/2014/main" id="{88D69B42-6FB7-A727-04AD-DACE3E175EA2}"/>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04;p95">
              <a:extLst>
                <a:ext uri="{FF2B5EF4-FFF2-40B4-BE49-F238E27FC236}">
                  <a16:creationId xmlns:a16="http://schemas.microsoft.com/office/drawing/2014/main" id="{8112D38D-52F6-39C7-0FF5-6D5901693F1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05;p95">
              <a:extLst>
                <a:ext uri="{FF2B5EF4-FFF2-40B4-BE49-F238E27FC236}">
                  <a16:creationId xmlns:a16="http://schemas.microsoft.com/office/drawing/2014/main" id="{2BDBA678-2640-8DAB-1998-91F02D7F27A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506;p95">
            <a:extLst>
              <a:ext uri="{FF2B5EF4-FFF2-40B4-BE49-F238E27FC236}">
                <a16:creationId xmlns:a16="http://schemas.microsoft.com/office/drawing/2014/main" id="{AC830E9B-6985-8998-25E2-42CE566B798E}"/>
              </a:ext>
            </a:extLst>
          </p:cNvPr>
          <p:cNvSpPr txBox="1">
            <a:spLocks/>
          </p:cNvSpPr>
          <p:nvPr/>
        </p:nvSpPr>
        <p:spPr>
          <a:xfrm>
            <a:off x="1365850" y="447121"/>
            <a:ext cx="6412200" cy="572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a:latin typeface="Bebas Neue" panose="020B0606020202050201" pitchFamily="34" charset="0"/>
              </a:rPr>
              <a:t>CONVOLUTIONAL layer - FIRST</a:t>
            </a:r>
          </a:p>
        </p:txBody>
      </p:sp>
      <p:sp>
        <p:nvSpPr>
          <p:cNvPr id="2" name="TextBox 1">
            <a:extLst>
              <a:ext uri="{FF2B5EF4-FFF2-40B4-BE49-F238E27FC236}">
                <a16:creationId xmlns:a16="http://schemas.microsoft.com/office/drawing/2014/main" id="{18E3275E-82F7-7D2F-4275-C729AAA60B53}"/>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31</a:t>
            </a:r>
            <a:endParaRPr lang="en-US"/>
          </a:p>
        </p:txBody>
      </p:sp>
    </p:spTree>
    <p:extLst>
      <p:ext uri="{BB962C8B-B14F-4D97-AF65-F5344CB8AC3E}">
        <p14:creationId xmlns:p14="http://schemas.microsoft.com/office/powerpoint/2010/main" val="717308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lvl="0"/>
            <a:r>
              <a:rPr lang="en-US"/>
              <a:t>CONVOLUTIONAL layer - generality</a:t>
            </a:r>
          </a:p>
        </p:txBody>
      </p:sp>
      <p:pic>
        <p:nvPicPr>
          <p:cNvPr id="2" name="Picture 1" descr="Diagram&#10;&#10;Description automatically generated">
            <a:extLst>
              <a:ext uri="{FF2B5EF4-FFF2-40B4-BE49-F238E27FC236}">
                <a16:creationId xmlns:a16="http://schemas.microsoft.com/office/drawing/2014/main" id="{A726780C-725E-A74F-C679-A3DB5098344D}"/>
              </a:ext>
            </a:extLst>
          </p:cNvPr>
          <p:cNvPicPr>
            <a:picLocks noChangeAspect="1"/>
          </p:cNvPicPr>
          <p:nvPr/>
        </p:nvPicPr>
        <p:blipFill>
          <a:blip r:embed="rId3"/>
          <a:stretch>
            <a:fillRect/>
          </a:stretch>
        </p:blipFill>
        <p:spPr>
          <a:xfrm>
            <a:off x="1119486" y="1633358"/>
            <a:ext cx="6894625" cy="2181246"/>
          </a:xfrm>
          <a:prstGeom prst="rect">
            <a:avLst/>
          </a:prstGeom>
        </p:spPr>
      </p:pic>
      <p:sp>
        <p:nvSpPr>
          <p:cNvPr id="3" name="TextBox 2">
            <a:extLst>
              <a:ext uri="{FF2B5EF4-FFF2-40B4-BE49-F238E27FC236}">
                <a16:creationId xmlns:a16="http://schemas.microsoft.com/office/drawing/2014/main" id="{E3F79680-4473-4AF3-49B9-CC3F94612D84}"/>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32</a:t>
            </a:r>
            <a:endParaRPr lang="en-US"/>
          </a:p>
        </p:txBody>
      </p:sp>
    </p:spTree>
    <p:extLst>
      <p:ext uri="{BB962C8B-B14F-4D97-AF65-F5344CB8AC3E}">
        <p14:creationId xmlns:p14="http://schemas.microsoft.com/office/powerpoint/2010/main" val="123752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POOLING LAYER</a:t>
            </a:r>
            <a:endParaRPr/>
          </a:p>
        </p:txBody>
      </p:sp>
      <p:pic>
        <p:nvPicPr>
          <p:cNvPr id="2" name="Picture 1" descr="Diagram&#10;&#10;Description automatically generated with medium confidence">
            <a:extLst>
              <a:ext uri="{FF2B5EF4-FFF2-40B4-BE49-F238E27FC236}">
                <a16:creationId xmlns:a16="http://schemas.microsoft.com/office/drawing/2014/main" id="{FAA2A21C-6515-9582-8E51-82809DC2FF74}"/>
              </a:ext>
            </a:extLst>
          </p:cNvPr>
          <p:cNvPicPr>
            <a:picLocks noChangeAspect="1"/>
          </p:cNvPicPr>
          <p:nvPr/>
        </p:nvPicPr>
        <p:blipFill>
          <a:blip r:embed="rId3"/>
          <a:stretch>
            <a:fillRect/>
          </a:stretch>
        </p:blipFill>
        <p:spPr>
          <a:xfrm>
            <a:off x="2889071" y="1362822"/>
            <a:ext cx="3522980" cy="2096770"/>
          </a:xfrm>
          <a:prstGeom prst="rect">
            <a:avLst/>
          </a:prstGeom>
        </p:spPr>
      </p:pic>
      <p:sp>
        <p:nvSpPr>
          <p:cNvPr id="3" name="Google Shape;2001;p64">
            <a:extLst>
              <a:ext uri="{FF2B5EF4-FFF2-40B4-BE49-F238E27FC236}">
                <a16:creationId xmlns:a16="http://schemas.microsoft.com/office/drawing/2014/main" id="{798E61EC-83E3-4CED-466E-511BB8AAEEF3}"/>
              </a:ext>
            </a:extLst>
          </p:cNvPr>
          <p:cNvSpPr txBox="1">
            <a:spLocks/>
          </p:cNvSpPr>
          <p:nvPr/>
        </p:nvSpPr>
        <p:spPr>
          <a:xfrm>
            <a:off x="2889071" y="3832979"/>
            <a:ext cx="3650166" cy="863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solidFill>
                  <a:srgbClr val="FF0000"/>
                </a:solidFill>
                <a:latin typeface="Quicksand" panose="020B0604020202020204" charset="0"/>
              </a:rPr>
              <a:t>Pooling layer</a:t>
            </a:r>
            <a:endParaRPr lang="vi-VN" sz="1600">
              <a:solidFill>
                <a:srgbClr val="FF0000"/>
              </a:solidFill>
              <a:latin typeface="Quicksand" panose="020B0604020202020204" charset="0"/>
            </a:endParaRPr>
          </a:p>
          <a:p>
            <a:pPr algn="just"/>
            <a:r>
              <a:rPr lang="en-US" sz="1300">
                <a:latin typeface="Quicksand" panose="020B0604020202020204" charset="0"/>
              </a:rPr>
              <a:t>Thường được dùng giữa các convolutional layer để giảm kích thước dữ liệu nhưng vẫn giữ được các thuộc tính quan trọng.</a:t>
            </a:r>
            <a:endParaRPr lang="vi-VN" sz="1300">
              <a:latin typeface="Quicksand" panose="020B0604020202020204" charset="0"/>
            </a:endParaRPr>
          </a:p>
        </p:txBody>
      </p:sp>
      <p:sp>
        <p:nvSpPr>
          <p:cNvPr id="4" name="TextBox 3">
            <a:extLst>
              <a:ext uri="{FF2B5EF4-FFF2-40B4-BE49-F238E27FC236}">
                <a16:creationId xmlns:a16="http://schemas.microsoft.com/office/drawing/2014/main" id="{8B265307-75E9-B9EB-D8C7-92ABB28ACFF3}"/>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33</a:t>
            </a:r>
            <a:endParaRPr lang="en-US"/>
          </a:p>
        </p:txBody>
      </p:sp>
    </p:spTree>
    <p:extLst>
      <p:ext uri="{BB962C8B-B14F-4D97-AF65-F5344CB8AC3E}">
        <p14:creationId xmlns:p14="http://schemas.microsoft.com/office/powerpoint/2010/main" val="643355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FULLY CONNECTED LAYER</a:t>
            </a:r>
            <a:endParaRPr/>
          </a:p>
        </p:txBody>
      </p:sp>
      <p:pic>
        <p:nvPicPr>
          <p:cNvPr id="4" name="Picture 3" descr="Chart&#10;&#10;Description automatically generated">
            <a:extLst>
              <a:ext uri="{FF2B5EF4-FFF2-40B4-BE49-F238E27FC236}">
                <a16:creationId xmlns:a16="http://schemas.microsoft.com/office/drawing/2014/main" id="{B4109DFF-6DEB-1380-4967-32A5983DBB38}"/>
              </a:ext>
            </a:extLst>
          </p:cNvPr>
          <p:cNvPicPr>
            <a:picLocks noChangeAspect="1"/>
          </p:cNvPicPr>
          <p:nvPr/>
        </p:nvPicPr>
        <p:blipFill>
          <a:blip r:embed="rId3"/>
          <a:stretch>
            <a:fillRect/>
          </a:stretch>
        </p:blipFill>
        <p:spPr>
          <a:xfrm>
            <a:off x="2840950" y="1329716"/>
            <a:ext cx="3462099" cy="3366663"/>
          </a:xfrm>
          <a:prstGeom prst="rect">
            <a:avLst/>
          </a:prstGeom>
        </p:spPr>
      </p:pic>
      <p:sp>
        <p:nvSpPr>
          <p:cNvPr id="2" name="TextBox 1">
            <a:extLst>
              <a:ext uri="{FF2B5EF4-FFF2-40B4-BE49-F238E27FC236}">
                <a16:creationId xmlns:a16="http://schemas.microsoft.com/office/drawing/2014/main" id="{9952D6F3-AD35-52FE-B04D-5F29CC798921}"/>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34</a:t>
            </a:r>
            <a:endParaRPr lang="en-US"/>
          </a:p>
        </p:txBody>
      </p:sp>
    </p:spTree>
    <p:extLst>
      <p:ext uri="{BB962C8B-B14F-4D97-AF65-F5344CB8AC3E}">
        <p14:creationId xmlns:p14="http://schemas.microsoft.com/office/powerpoint/2010/main" val="282568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501" name="Google Shape;4501;p95"/>
          <p:cNvSpPr/>
          <p:nvPr/>
        </p:nvSpPr>
        <p:spPr>
          <a:xfrm>
            <a:off x="714799" y="45953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2" name="Google Shape;4502;p95"/>
          <p:cNvGrpSpPr/>
          <p:nvPr/>
        </p:nvGrpSpPr>
        <p:grpSpPr>
          <a:xfrm>
            <a:off x="7631947" y="607486"/>
            <a:ext cx="636814" cy="120078"/>
            <a:chOff x="8209059" y="198000"/>
            <a:chExt cx="636814" cy="120078"/>
          </a:xfrm>
        </p:grpSpPr>
        <p:sp>
          <p:nvSpPr>
            <p:cNvPr id="4503" name="Google Shape;4503;p9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9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9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6" name="Google Shape;4506;p95"/>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Visualise CONVOLUTION NEURAL NETWORK</a:t>
            </a:r>
            <a:endParaRPr/>
          </a:p>
        </p:txBody>
      </p:sp>
      <p:pic>
        <p:nvPicPr>
          <p:cNvPr id="5122" name="Picture 2">
            <a:extLst>
              <a:ext uri="{FF2B5EF4-FFF2-40B4-BE49-F238E27FC236}">
                <a16:creationId xmlns:a16="http://schemas.microsoft.com/office/drawing/2014/main" id="{8F138445-D7A2-9657-F96D-C30FBFF38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1425"/>
            <a:ext cx="9144000" cy="2660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D6F980-A4E9-8FCE-9CFE-6EBF823A1A2F}"/>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35</a:t>
            </a:r>
            <a:endParaRPr lang="en-US"/>
          </a:p>
        </p:txBody>
      </p:sp>
    </p:spTree>
    <p:extLst>
      <p:ext uri="{BB962C8B-B14F-4D97-AF65-F5344CB8AC3E}">
        <p14:creationId xmlns:p14="http://schemas.microsoft.com/office/powerpoint/2010/main" val="3233538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4"/>
        <p:cNvGrpSpPr/>
        <p:nvPr/>
      </p:nvGrpSpPr>
      <p:grpSpPr>
        <a:xfrm>
          <a:off x="0" y="0"/>
          <a:ext cx="0" cy="0"/>
          <a:chOff x="0" y="0"/>
          <a:chExt cx="0" cy="0"/>
        </a:xfrm>
      </p:grpSpPr>
      <p:sp>
        <p:nvSpPr>
          <p:cNvPr id="3915" name="Google Shape;3915;p90"/>
          <p:cNvSpPr txBox="1">
            <a:spLocks noGrp="1"/>
          </p:cNvSpPr>
          <p:nvPr>
            <p:ph type="title"/>
          </p:nvPr>
        </p:nvSpPr>
        <p:spPr>
          <a:xfrm>
            <a:off x="4432630" y="1564650"/>
            <a:ext cx="3984600" cy="3093600"/>
          </a:xfrm>
          <a:prstGeom prst="rect">
            <a:avLst/>
          </a:prstGeom>
        </p:spPr>
        <p:txBody>
          <a:bodyPr spcFirstLastPara="1" wrap="square" lIns="0" tIns="0" rIns="0" bIns="0" anchor="t" anchorCtr="0">
            <a:noAutofit/>
          </a:bodyPr>
          <a:lstStyle/>
          <a:p>
            <a:r>
              <a:rPr lang="en-US"/>
              <a:t>ALEXNET </a:t>
            </a:r>
            <a:br>
              <a:rPr lang="en-US"/>
            </a:br>
            <a:r>
              <a:rPr lang="en"/>
              <a:t> </a:t>
            </a:r>
            <a:r>
              <a:rPr lang="en">
                <a:solidFill>
                  <a:schemeClr val="lt2"/>
                </a:solidFill>
              </a:rPr>
              <a:t>CNN</a:t>
            </a:r>
            <a:endParaRPr>
              <a:solidFill>
                <a:schemeClr val="lt2"/>
              </a:solidFill>
            </a:endParaRPr>
          </a:p>
        </p:txBody>
      </p:sp>
      <p:sp>
        <p:nvSpPr>
          <p:cNvPr id="3916" name="Google Shape;3916;p90"/>
          <p:cNvSpPr/>
          <p:nvPr/>
        </p:nvSpPr>
        <p:spPr>
          <a:xfrm>
            <a:off x="719999" y="866267"/>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800">
                <a:effectLst/>
                <a:latin typeface="Cambria" panose="02040503050406030204" pitchFamily="18" charset="0"/>
                <a:ea typeface="Calibri" panose="020F0502020204030204" pitchFamily="34" charset="0"/>
                <a:cs typeface="Calibri" panose="020F0502020204030204" pitchFamily="34" charset="0"/>
              </a:rPr>
              <a:t>ImageNet Classification with Deep Convolutional Neural Networks </a:t>
            </a:r>
            <a:endParaRPr lang="en-US" sz="3100">
              <a:latin typeface="Bebas Neue" panose="020B0606020202050201" pitchFamily="34" charset="0"/>
            </a:endParaRPr>
          </a:p>
        </p:txBody>
      </p:sp>
      <p:grpSp>
        <p:nvGrpSpPr>
          <p:cNvPr id="3917" name="Google Shape;3917;p90"/>
          <p:cNvGrpSpPr/>
          <p:nvPr/>
        </p:nvGrpSpPr>
        <p:grpSpPr>
          <a:xfrm>
            <a:off x="7637147" y="1041129"/>
            <a:ext cx="636814" cy="120078"/>
            <a:chOff x="8209059" y="198000"/>
            <a:chExt cx="636814" cy="120078"/>
          </a:xfrm>
        </p:grpSpPr>
        <p:sp>
          <p:nvSpPr>
            <p:cNvPr id="3918" name="Google Shape;3918;p9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9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9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1" name="Google Shape;3921;p90"/>
          <p:cNvGrpSpPr/>
          <p:nvPr/>
        </p:nvGrpSpPr>
        <p:grpSpPr>
          <a:xfrm>
            <a:off x="410882" y="1729775"/>
            <a:ext cx="3129548" cy="2763350"/>
            <a:chOff x="731265" y="1666404"/>
            <a:chExt cx="3129548" cy="2763350"/>
          </a:xfrm>
        </p:grpSpPr>
        <p:sp>
          <p:nvSpPr>
            <p:cNvPr id="3922" name="Google Shape;3922;p90"/>
            <p:cNvSpPr/>
            <p:nvPr/>
          </p:nvSpPr>
          <p:spPr>
            <a:xfrm>
              <a:off x="2206140" y="2280093"/>
              <a:ext cx="1649878" cy="1650438"/>
            </a:xfrm>
            <a:custGeom>
              <a:avLst/>
              <a:gdLst/>
              <a:ahLst/>
              <a:cxnLst/>
              <a:rect l="l" t="t" r="r" b="b"/>
              <a:pathLst>
                <a:path w="50038" h="50055" extrusionOk="0">
                  <a:moveTo>
                    <a:pt x="25031" y="9128"/>
                  </a:moveTo>
                  <a:cubicBezTo>
                    <a:pt x="27079" y="9128"/>
                    <a:pt x="29144" y="9525"/>
                    <a:pt x="31113" y="10341"/>
                  </a:cubicBezTo>
                  <a:cubicBezTo>
                    <a:pt x="37035" y="12804"/>
                    <a:pt x="40910" y="18599"/>
                    <a:pt x="40910" y="25028"/>
                  </a:cubicBezTo>
                  <a:cubicBezTo>
                    <a:pt x="40910" y="33793"/>
                    <a:pt x="33811" y="40928"/>
                    <a:pt x="25028" y="40928"/>
                  </a:cubicBezTo>
                  <a:lnTo>
                    <a:pt x="25028" y="40910"/>
                  </a:lnTo>
                  <a:cubicBezTo>
                    <a:pt x="18599" y="40910"/>
                    <a:pt x="12804" y="37034"/>
                    <a:pt x="10359" y="31094"/>
                  </a:cubicBezTo>
                  <a:cubicBezTo>
                    <a:pt x="7896" y="25154"/>
                    <a:pt x="9255" y="18327"/>
                    <a:pt x="13800" y="13782"/>
                  </a:cubicBezTo>
                  <a:cubicBezTo>
                    <a:pt x="16839" y="10743"/>
                    <a:pt x="20899" y="9128"/>
                    <a:pt x="25031" y="9128"/>
                  </a:cubicBezTo>
                  <a:close/>
                  <a:moveTo>
                    <a:pt x="20863" y="0"/>
                  </a:moveTo>
                  <a:lnTo>
                    <a:pt x="19649" y="5089"/>
                  </a:lnTo>
                  <a:cubicBezTo>
                    <a:pt x="17929" y="5560"/>
                    <a:pt x="16281" y="6248"/>
                    <a:pt x="14742" y="7136"/>
                  </a:cubicBezTo>
                  <a:lnTo>
                    <a:pt x="10287" y="4383"/>
                  </a:lnTo>
                  <a:lnTo>
                    <a:pt x="7335" y="7335"/>
                  </a:lnTo>
                  <a:lnTo>
                    <a:pt x="4401" y="10269"/>
                  </a:lnTo>
                  <a:lnTo>
                    <a:pt x="7136" y="14742"/>
                  </a:lnTo>
                  <a:cubicBezTo>
                    <a:pt x="6248" y="16281"/>
                    <a:pt x="5560" y="17929"/>
                    <a:pt x="5108" y="19631"/>
                  </a:cubicBezTo>
                  <a:lnTo>
                    <a:pt x="1" y="20863"/>
                  </a:lnTo>
                  <a:lnTo>
                    <a:pt x="1" y="29193"/>
                  </a:lnTo>
                  <a:lnTo>
                    <a:pt x="5108" y="30406"/>
                  </a:lnTo>
                  <a:cubicBezTo>
                    <a:pt x="5560" y="32127"/>
                    <a:pt x="6248" y="33775"/>
                    <a:pt x="7136" y="35314"/>
                  </a:cubicBezTo>
                  <a:lnTo>
                    <a:pt x="4401" y="39769"/>
                  </a:lnTo>
                  <a:lnTo>
                    <a:pt x="7335" y="42721"/>
                  </a:lnTo>
                  <a:lnTo>
                    <a:pt x="10287" y="45654"/>
                  </a:lnTo>
                  <a:lnTo>
                    <a:pt x="14742" y="42920"/>
                  </a:lnTo>
                  <a:cubicBezTo>
                    <a:pt x="16281" y="43807"/>
                    <a:pt x="17929" y="44495"/>
                    <a:pt x="19649" y="44948"/>
                  </a:cubicBezTo>
                  <a:lnTo>
                    <a:pt x="20863" y="50055"/>
                  </a:lnTo>
                  <a:lnTo>
                    <a:pt x="29193" y="50055"/>
                  </a:lnTo>
                  <a:lnTo>
                    <a:pt x="30407" y="44948"/>
                  </a:lnTo>
                  <a:cubicBezTo>
                    <a:pt x="32127" y="44495"/>
                    <a:pt x="33757" y="43807"/>
                    <a:pt x="35296" y="42920"/>
                  </a:cubicBezTo>
                  <a:lnTo>
                    <a:pt x="39769" y="45672"/>
                  </a:lnTo>
                  <a:lnTo>
                    <a:pt x="42721" y="42739"/>
                  </a:lnTo>
                  <a:lnTo>
                    <a:pt x="45655" y="39787"/>
                  </a:lnTo>
                  <a:lnTo>
                    <a:pt x="42920" y="35314"/>
                  </a:lnTo>
                  <a:cubicBezTo>
                    <a:pt x="43808" y="33775"/>
                    <a:pt x="44478" y="32145"/>
                    <a:pt x="44948" y="30424"/>
                  </a:cubicBezTo>
                  <a:lnTo>
                    <a:pt x="50037" y="29211"/>
                  </a:lnTo>
                  <a:lnTo>
                    <a:pt x="50037" y="20863"/>
                  </a:lnTo>
                  <a:lnTo>
                    <a:pt x="44948" y="19649"/>
                  </a:lnTo>
                  <a:cubicBezTo>
                    <a:pt x="44478" y="17929"/>
                    <a:pt x="43808" y="16281"/>
                    <a:pt x="42902" y="14742"/>
                  </a:cubicBezTo>
                  <a:lnTo>
                    <a:pt x="45655" y="10269"/>
                  </a:lnTo>
                  <a:lnTo>
                    <a:pt x="42721" y="7335"/>
                  </a:lnTo>
                  <a:lnTo>
                    <a:pt x="39769" y="4383"/>
                  </a:lnTo>
                  <a:lnTo>
                    <a:pt x="35296" y="7136"/>
                  </a:lnTo>
                  <a:cubicBezTo>
                    <a:pt x="33757" y="6248"/>
                    <a:pt x="32127" y="5560"/>
                    <a:pt x="30407" y="5107"/>
                  </a:cubicBezTo>
                  <a:lnTo>
                    <a:pt x="29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90"/>
            <p:cNvSpPr/>
            <p:nvPr/>
          </p:nvSpPr>
          <p:spPr>
            <a:xfrm>
              <a:off x="2202579" y="2276499"/>
              <a:ext cx="1657000" cy="1657626"/>
            </a:xfrm>
            <a:custGeom>
              <a:avLst/>
              <a:gdLst/>
              <a:ahLst/>
              <a:cxnLst/>
              <a:rect l="l" t="t" r="r" b="b"/>
              <a:pathLst>
                <a:path w="50254" h="50273" extrusionOk="0">
                  <a:moveTo>
                    <a:pt x="25136" y="9363"/>
                  </a:moveTo>
                  <a:cubicBezTo>
                    <a:pt x="33847" y="9381"/>
                    <a:pt x="40891" y="16426"/>
                    <a:pt x="40909" y="25137"/>
                  </a:cubicBezTo>
                  <a:cubicBezTo>
                    <a:pt x="40909" y="31511"/>
                    <a:pt x="37070" y="37270"/>
                    <a:pt x="31166" y="39715"/>
                  </a:cubicBezTo>
                  <a:cubicBezTo>
                    <a:pt x="29220" y="40517"/>
                    <a:pt x="27174" y="40908"/>
                    <a:pt x="25144" y="40908"/>
                  </a:cubicBezTo>
                  <a:cubicBezTo>
                    <a:pt x="21038" y="40908"/>
                    <a:pt x="16998" y="39310"/>
                    <a:pt x="13981" y="36292"/>
                  </a:cubicBezTo>
                  <a:cubicBezTo>
                    <a:pt x="9471" y="31783"/>
                    <a:pt x="8131" y="24992"/>
                    <a:pt x="10558" y="19106"/>
                  </a:cubicBezTo>
                  <a:cubicBezTo>
                    <a:pt x="13003" y="13203"/>
                    <a:pt x="18761" y="9363"/>
                    <a:pt x="25136" y="9363"/>
                  </a:cubicBezTo>
                  <a:close/>
                  <a:moveTo>
                    <a:pt x="25139" y="9139"/>
                  </a:moveTo>
                  <a:cubicBezTo>
                    <a:pt x="20976" y="9139"/>
                    <a:pt x="16882" y="10766"/>
                    <a:pt x="13818" y="13818"/>
                  </a:cubicBezTo>
                  <a:cubicBezTo>
                    <a:pt x="9254" y="18400"/>
                    <a:pt x="7878" y="25282"/>
                    <a:pt x="10359" y="31258"/>
                  </a:cubicBezTo>
                  <a:cubicBezTo>
                    <a:pt x="12822" y="37234"/>
                    <a:pt x="18671" y="41127"/>
                    <a:pt x="25136" y="41127"/>
                  </a:cubicBezTo>
                  <a:cubicBezTo>
                    <a:pt x="33973" y="41127"/>
                    <a:pt x="41127" y="33974"/>
                    <a:pt x="41127" y="25137"/>
                  </a:cubicBezTo>
                  <a:cubicBezTo>
                    <a:pt x="41127" y="18672"/>
                    <a:pt x="37233" y="12840"/>
                    <a:pt x="31257" y="10359"/>
                  </a:cubicBezTo>
                  <a:cubicBezTo>
                    <a:pt x="29278" y="9538"/>
                    <a:pt x="27200" y="9139"/>
                    <a:pt x="25139" y="9139"/>
                  </a:cubicBezTo>
                  <a:close/>
                  <a:moveTo>
                    <a:pt x="29211" y="236"/>
                  </a:moveTo>
                  <a:lnTo>
                    <a:pt x="30424" y="5307"/>
                  </a:lnTo>
                  <a:lnTo>
                    <a:pt x="30478" y="5325"/>
                  </a:lnTo>
                  <a:cubicBezTo>
                    <a:pt x="32199" y="5778"/>
                    <a:pt x="33829" y="6466"/>
                    <a:pt x="35350" y="7353"/>
                  </a:cubicBezTo>
                  <a:lnTo>
                    <a:pt x="35422" y="7389"/>
                  </a:lnTo>
                  <a:lnTo>
                    <a:pt x="39859" y="4655"/>
                  </a:lnTo>
                  <a:lnTo>
                    <a:pt x="45618" y="10414"/>
                  </a:lnTo>
                  <a:lnTo>
                    <a:pt x="42883" y="14851"/>
                  </a:lnTo>
                  <a:lnTo>
                    <a:pt x="42920" y="14923"/>
                  </a:lnTo>
                  <a:cubicBezTo>
                    <a:pt x="43807" y="16444"/>
                    <a:pt x="44477" y="18074"/>
                    <a:pt x="44948" y="19794"/>
                  </a:cubicBezTo>
                  <a:lnTo>
                    <a:pt x="44966" y="19849"/>
                  </a:lnTo>
                  <a:lnTo>
                    <a:pt x="50037" y="21062"/>
                  </a:lnTo>
                  <a:lnTo>
                    <a:pt x="50037" y="29211"/>
                  </a:lnTo>
                  <a:lnTo>
                    <a:pt x="44966" y="30425"/>
                  </a:lnTo>
                  <a:lnTo>
                    <a:pt x="44948" y="30497"/>
                  </a:lnTo>
                  <a:cubicBezTo>
                    <a:pt x="44477" y="32199"/>
                    <a:pt x="43807" y="33829"/>
                    <a:pt x="42920" y="35369"/>
                  </a:cubicBezTo>
                  <a:lnTo>
                    <a:pt x="42883" y="35423"/>
                  </a:lnTo>
                  <a:lnTo>
                    <a:pt x="45618" y="39860"/>
                  </a:lnTo>
                  <a:lnTo>
                    <a:pt x="39859" y="45637"/>
                  </a:lnTo>
                  <a:lnTo>
                    <a:pt x="35422" y="42902"/>
                  </a:lnTo>
                  <a:lnTo>
                    <a:pt x="35350" y="42920"/>
                  </a:lnTo>
                  <a:cubicBezTo>
                    <a:pt x="33829" y="43807"/>
                    <a:pt x="32199" y="44496"/>
                    <a:pt x="30478" y="44948"/>
                  </a:cubicBezTo>
                  <a:lnTo>
                    <a:pt x="30424" y="44966"/>
                  </a:lnTo>
                  <a:lnTo>
                    <a:pt x="29211" y="50037"/>
                  </a:lnTo>
                  <a:lnTo>
                    <a:pt x="21061" y="50037"/>
                  </a:lnTo>
                  <a:lnTo>
                    <a:pt x="19848" y="44966"/>
                  </a:lnTo>
                  <a:lnTo>
                    <a:pt x="19794" y="44948"/>
                  </a:lnTo>
                  <a:cubicBezTo>
                    <a:pt x="18073" y="44496"/>
                    <a:pt x="16443" y="43807"/>
                    <a:pt x="14904" y="42920"/>
                  </a:cubicBezTo>
                  <a:lnTo>
                    <a:pt x="14850" y="42902"/>
                  </a:lnTo>
                  <a:lnTo>
                    <a:pt x="10413" y="45637"/>
                  </a:lnTo>
                  <a:lnTo>
                    <a:pt x="4654" y="39860"/>
                  </a:lnTo>
                  <a:lnTo>
                    <a:pt x="7371" y="35423"/>
                  </a:lnTo>
                  <a:lnTo>
                    <a:pt x="7352" y="35369"/>
                  </a:lnTo>
                  <a:cubicBezTo>
                    <a:pt x="6465" y="33829"/>
                    <a:pt x="5777" y="32199"/>
                    <a:pt x="5324" y="30497"/>
                  </a:cubicBezTo>
                  <a:lnTo>
                    <a:pt x="5306" y="30425"/>
                  </a:lnTo>
                  <a:lnTo>
                    <a:pt x="235" y="29211"/>
                  </a:lnTo>
                  <a:lnTo>
                    <a:pt x="235" y="21062"/>
                  </a:lnTo>
                  <a:lnTo>
                    <a:pt x="5306" y="19849"/>
                  </a:lnTo>
                  <a:lnTo>
                    <a:pt x="5324" y="19794"/>
                  </a:lnTo>
                  <a:cubicBezTo>
                    <a:pt x="5777" y="18074"/>
                    <a:pt x="6465" y="16444"/>
                    <a:pt x="7352" y="14923"/>
                  </a:cubicBezTo>
                  <a:lnTo>
                    <a:pt x="7371" y="14851"/>
                  </a:lnTo>
                  <a:lnTo>
                    <a:pt x="4654" y="10414"/>
                  </a:lnTo>
                  <a:lnTo>
                    <a:pt x="10413" y="4655"/>
                  </a:lnTo>
                  <a:lnTo>
                    <a:pt x="14850" y="7389"/>
                  </a:lnTo>
                  <a:lnTo>
                    <a:pt x="14904" y="7353"/>
                  </a:lnTo>
                  <a:cubicBezTo>
                    <a:pt x="16443" y="6466"/>
                    <a:pt x="18073" y="5778"/>
                    <a:pt x="19794" y="5325"/>
                  </a:cubicBezTo>
                  <a:lnTo>
                    <a:pt x="19848" y="5307"/>
                  </a:lnTo>
                  <a:lnTo>
                    <a:pt x="21061" y="236"/>
                  </a:lnTo>
                  <a:close/>
                  <a:moveTo>
                    <a:pt x="20880" y="1"/>
                  </a:moveTo>
                  <a:lnTo>
                    <a:pt x="19667" y="5126"/>
                  </a:lnTo>
                  <a:cubicBezTo>
                    <a:pt x="17983" y="5579"/>
                    <a:pt x="16371" y="6249"/>
                    <a:pt x="14850" y="7118"/>
                  </a:cubicBezTo>
                  <a:lnTo>
                    <a:pt x="10377" y="4365"/>
                  </a:lnTo>
                  <a:lnTo>
                    <a:pt x="4364" y="10378"/>
                  </a:lnTo>
                  <a:lnTo>
                    <a:pt x="7117" y="14851"/>
                  </a:lnTo>
                  <a:cubicBezTo>
                    <a:pt x="6248" y="16372"/>
                    <a:pt x="5578" y="17983"/>
                    <a:pt x="5125" y="19668"/>
                  </a:cubicBezTo>
                  <a:lnTo>
                    <a:pt x="0" y="20881"/>
                  </a:lnTo>
                  <a:lnTo>
                    <a:pt x="0" y="29392"/>
                  </a:lnTo>
                  <a:lnTo>
                    <a:pt x="5125" y="30606"/>
                  </a:lnTo>
                  <a:cubicBezTo>
                    <a:pt x="5578" y="32290"/>
                    <a:pt x="6248" y="33902"/>
                    <a:pt x="7117" y="35405"/>
                  </a:cubicBezTo>
                  <a:lnTo>
                    <a:pt x="4364" y="39896"/>
                  </a:lnTo>
                  <a:lnTo>
                    <a:pt x="10377" y="45908"/>
                  </a:lnTo>
                  <a:lnTo>
                    <a:pt x="14850" y="43156"/>
                  </a:lnTo>
                  <a:cubicBezTo>
                    <a:pt x="16371" y="44025"/>
                    <a:pt x="17983" y="44695"/>
                    <a:pt x="19667" y="45148"/>
                  </a:cubicBezTo>
                  <a:lnTo>
                    <a:pt x="20880" y="50273"/>
                  </a:lnTo>
                  <a:lnTo>
                    <a:pt x="29392" y="50273"/>
                  </a:lnTo>
                  <a:lnTo>
                    <a:pt x="30605" y="45148"/>
                  </a:lnTo>
                  <a:cubicBezTo>
                    <a:pt x="32289" y="44695"/>
                    <a:pt x="33901" y="44025"/>
                    <a:pt x="35404" y="43156"/>
                  </a:cubicBezTo>
                  <a:lnTo>
                    <a:pt x="39895" y="45908"/>
                  </a:lnTo>
                  <a:lnTo>
                    <a:pt x="45908" y="39896"/>
                  </a:lnTo>
                  <a:lnTo>
                    <a:pt x="43155" y="35405"/>
                  </a:lnTo>
                  <a:cubicBezTo>
                    <a:pt x="44024" y="33902"/>
                    <a:pt x="44694" y="32290"/>
                    <a:pt x="45147" y="30606"/>
                  </a:cubicBezTo>
                  <a:lnTo>
                    <a:pt x="50254" y="29392"/>
                  </a:lnTo>
                  <a:lnTo>
                    <a:pt x="50254" y="20881"/>
                  </a:lnTo>
                  <a:lnTo>
                    <a:pt x="45147" y="19668"/>
                  </a:lnTo>
                  <a:cubicBezTo>
                    <a:pt x="44694" y="17983"/>
                    <a:pt x="44024" y="16372"/>
                    <a:pt x="43155" y="14851"/>
                  </a:cubicBezTo>
                  <a:lnTo>
                    <a:pt x="45908" y="10378"/>
                  </a:lnTo>
                  <a:lnTo>
                    <a:pt x="39895" y="4365"/>
                  </a:lnTo>
                  <a:lnTo>
                    <a:pt x="35404" y="7118"/>
                  </a:lnTo>
                  <a:cubicBezTo>
                    <a:pt x="33901" y="6249"/>
                    <a:pt x="32289" y="5579"/>
                    <a:pt x="30605" y="5126"/>
                  </a:cubicBezTo>
                  <a:lnTo>
                    <a:pt x="293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90"/>
            <p:cNvSpPr/>
            <p:nvPr/>
          </p:nvSpPr>
          <p:spPr>
            <a:xfrm>
              <a:off x="2848055" y="2280687"/>
              <a:ext cx="136770" cy="169611"/>
            </a:xfrm>
            <a:custGeom>
              <a:avLst/>
              <a:gdLst/>
              <a:ahLst/>
              <a:cxnLst/>
              <a:rect l="l" t="t" r="r" b="b"/>
              <a:pathLst>
                <a:path w="4148" h="5144" extrusionOk="0">
                  <a:moveTo>
                    <a:pt x="1395" y="1"/>
                  </a:moveTo>
                  <a:lnTo>
                    <a:pt x="181" y="5089"/>
                  </a:lnTo>
                  <a:lnTo>
                    <a:pt x="0" y="5144"/>
                  </a:lnTo>
                  <a:cubicBezTo>
                    <a:pt x="815" y="4908"/>
                    <a:pt x="1648" y="4727"/>
                    <a:pt x="2481" y="4600"/>
                  </a:cubicBezTo>
                  <a:lnTo>
                    <a:pt x="4147" y="1"/>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90"/>
            <p:cNvSpPr/>
            <p:nvPr/>
          </p:nvSpPr>
          <p:spPr>
            <a:xfrm>
              <a:off x="2846868" y="2277093"/>
              <a:ext cx="143331" cy="176799"/>
            </a:xfrm>
            <a:custGeom>
              <a:avLst/>
              <a:gdLst/>
              <a:ahLst/>
              <a:cxnLst/>
              <a:rect l="l" t="t" r="r" b="b"/>
              <a:pathLst>
                <a:path w="4347" h="5362" extrusionOk="0">
                  <a:moveTo>
                    <a:pt x="4020" y="218"/>
                  </a:moveTo>
                  <a:lnTo>
                    <a:pt x="2427" y="4619"/>
                  </a:lnTo>
                  <a:cubicBezTo>
                    <a:pt x="1739" y="4727"/>
                    <a:pt x="1051" y="4872"/>
                    <a:pt x="362" y="5035"/>
                  </a:cubicBezTo>
                  <a:lnTo>
                    <a:pt x="1521" y="218"/>
                  </a:lnTo>
                  <a:close/>
                  <a:moveTo>
                    <a:pt x="1340" y="1"/>
                  </a:moveTo>
                  <a:lnTo>
                    <a:pt x="127" y="5108"/>
                  </a:lnTo>
                  <a:lnTo>
                    <a:pt x="73" y="5108"/>
                  </a:lnTo>
                  <a:lnTo>
                    <a:pt x="0" y="5144"/>
                  </a:lnTo>
                  <a:lnTo>
                    <a:pt x="55" y="5361"/>
                  </a:lnTo>
                  <a:lnTo>
                    <a:pt x="55" y="5343"/>
                  </a:lnTo>
                  <a:cubicBezTo>
                    <a:pt x="869" y="5126"/>
                    <a:pt x="1684" y="4945"/>
                    <a:pt x="2517" y="4818"/>
                  </a:cubicBezTo>
                  <a:lnTo>
                    <a:pt x="2590" y="4818"/>
                  </a:lnTo>
                  <a:lnTo>
                    <a:pt x="43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90"/>
            <p:cNvSpPr/>
            <p:nvPr/>
          </p:nvSpPr>
          <p:spPr>
            <a:xfrm>
              <a:off x="3369949" y="2425207"/>
              <a:ext cx="211980" cy="132582"/>
            </a:xfrm>
            <a:custGeom>
              <a:avLst/>
              <a:gdLst/>
              <a:ahLst/>
              <a:cxnLst/>
              <a:rect l="l" t="t" r="r" b="b"/>
              <a:pathLst>
                <a:path w="6429" h="4021" extrusionOk="0">
                  <a:moveTo>
                    <a:pt x="4473" y="0"/>
                  </a:moveTo>
                  <a:lnTo>
                    <a:pt x="0" y="2735"/>
                  </a:lnTo>
                  <a:cubicBezTo>
                    <a:pt x="688" y="3133"/>
                    <a:pt x="1340" y="3568"/>
                    <a:pt x="1974" y="4020"/>
                  </a:cubicBezTo>
                  <a:lnTo>
                    <a:pt x="6429" y="1938"/>
                  </a:lnTo>
                  <a:lnTo>
                    <a:pt x="4473" y="0"/>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0"/>
            <p:cNvSpPr/>
            <p:nvPr/>
          </p:nvSpPr>
          <p:spPr>
            <a:xfrm>
              <a:off x="3368135" y="2420426"/>
              <a:ext cx="220388" cy="141551"/>
            </a:xfrm>
            <a:custGeom>
              <a:avLst/>
              <a:gdLst/>
              <a:ahLst/>
              <a:cxnLst/>
              <a:rect l="l" t="t" r="r" b="b"/>
              <a:pathLst>
                <a:path w="6684" h="4293" extrusionOk="0">
                  <a:moveTo>
                    <a:pt x="4510" y="272"/>
                  </a:moveTo>
                  <a:lnTo>
                    <a:pt x="6285" y="2047"/>
                  </a:lnTo>
                  <a:lnTo>
                    <a:pt x="2047" y="4039"/>
                  </a:lnTo>
                  <a:cubicBezTo>
                    <a:pt x="1486" y="3622"/>
                    <a:pt x="888" y="3242"/>
                    <a:pt x="291" y="2880"/>
                  </a:cubicBezTo>
                  <a:lnTo>
                    <a:pt x="4510" y="272"/>
                  </a:lnTo>
                  <a:close/>
                  <a:moveTo>
                    <a:pt x="4546" y="0"/>
                  </a:moveTo>
                  <a:lnTo>
                    <a:pt x="1" y="2789"/>
                  </a:lnTo>
                  <a:lnTo>
                    <a:pt x="55" y="2861"/>
                  </a:lnTo>
                  <a:lnTo>
                    <a:pt x="1" y="2970"/>
                  </a:lnTo>
                  <a:lnTo>
                    <a:pt x="37" y="2988"/>
                  </a:lnTo>
                  <a:lnTo>
                    <a:pt x="73" y="3006"/>
                  </a:lnTo>
                  <a:cubicBezTo>
                    <a:pt x="725" y="3387"/>
                    <a:pt x="1359" y="3803"/>
                    <a:pt x="1957" y="4256"/>
                  </a:cubicBezTo>
                  <a:lnTo>
                    <a:pt x="2011" y="4292"/>
                  </a:lnTo>
                  <a:lnTo>
                    <a:pt x="6683" y="2119"/>
                  </a:lnTo>
                  <a:lnTo>
                    <a:pt x="4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0"/>
            <p:cNvSpPr/>
            <p:nvPr/>
          </p:nvSpPr>
          <p:spPr>
            <a:xfrm>
              <a:off x="2206733" y="3151894"/>
              <a:ext cx="169611" cy="136770"/>
            </a:xfrm>
            <a:custGeom>
              <a:avLst/>
              <a:gdLst/>
              <a:ahLst/>
              <a:cxnLst/>
              <a:rect l="l" t="t" r="r" b="b"/>
              <a:pathLst>
                <a:path w="5144" h="4148" extrusionOk="0">
                  <a:moveTo>
                    <a:pt x="1" y="0"/>
                  </a:moveTo>
                  <a:lnTo>
                    <a:pt x="1" y="2753"/>
                  </a:lnTo>
                  <a:lnTo>
                    <a:pt x="5090" y="3966"/>
                  </a:lnTo>
                  <a:cubicBezTo>
                    <a:pt x="5108" y="4039"/>
                    <a:pt x="5126" y="4093"/>
                    <a:pt x="5144" y="4147"/>
                  </a:cubicBezTo>
                  <a:cubicBezTo>
                    <a:pt x="4908" y="3332"/>
                    <a:pt x="4727" y="2499"/>
                    <a:pt x="4601" y="1666"/>
                  </a:cubicBezTo>
                  <a:lnTo>
                    <a:pt x="1" y="0"/>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0"/>
            <p:cNvSpPr/>
            <p:nvPr/>
          </p:nvSpPr>
          <p:spPr>
            <a:xfrm>
              <a:off x="2202579" y="3146519"/>
              <a:ext cx="177359" cy="143331"/>
            </a:xfrm>
            <a:custGeom>
              <a:avLst/>
              <a:gdLst/>
              <a:ahLst/>
              <a:cxnLst/>
              <a:rect l="l" t="t" r="r" b="b"/>
              <a:pathLst>
                <a:path w="5379" h="4347" extrusionOk="0">
                  <a:moveTo>
                    <a:pt x="217" y="326"/>
                  </a:moveTo>
                  <a:lnTo>
                    <a:pt x="4618" y="1920"/>
                  </a:lnTo>
                  <a:cubicBezTo>
                    <a:pt x="4727" y="2608"/>
                    <a:pt x="4871" y="3296"/>
                    <a:pt x="5053" y="3984"/>
                  </a:cubicBezTo>
                  <a:lnTo>
                    <a:pt x="235" y="2825"/>
                  </a:lnTo>
                  <a:lnTo>
                    <a:pt x="217" y="326"/>
                  </a:lnTo>
                  <a:close/>
                  <a:moveTo>
                    <a:pt x="0" y="0"/>
                  </a:moveTo>
                  <a:lnTo>
                    <a:pt x="0" y="3006"/>
                  </a:lnTo>
                  <a:lnTo>
                    <a:pt x="5125" y="4220"/>
                  </a:lnTo>
                  <a:lnTo>
                    <a:pt x="5125" y="4274"/>
                  </a:lnTo>
                  <a:lnTo>
                    <a:pt x="5161" y="4346"/>
                  </a:lnTo>
                  <a:lnTo>
                    <a:pt x="5379" y="4292"/>
                  </a:lnTo>
                  <a:cubicBezTo>
                    <a:pt x="5143" y="3477"/>
                    <a:pt x="4962" y="2644"/>
                    <a:pt x="4835" y="1811"/>
                  </a:cubicBezTo>
                  <a:lnTo>
                    <a:pt x="4835" y="175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0"/>
            <p:cNvSpPr/>
            <p:nvPr/>
          </p:nvSpPr>
          <p:spPr>
            <a:xfrm>
              <a:off x="2351253" y="2554757"/>
              <a:ext cx="132582" cy="212013"/>
            </a:xfrm>
            <a:custGeom>
              <a:avLst/>
              <a:gdLst/>
              <a:ahLst/>
              <a:cxnLst/>
              <a:rect l="l" t="t" r="r" b="b"/>
              <a:pathLst>
                <a:path w="4021" h="6430" extrusionOk="0">
                  <a:moveTo>
                    <a:pt x="1938" y="1"/>
                  </a:moveTo>
                  <a:lnTo>
                    <a:pt x="0" y="1957"/>
                  </a:lnTo>
                  <a:lnTo>
                    <a:pt x="2735" y="6430"/>
                  </a:lnTo>
                  <a:cubicBezTo>
                    <a:pt x="3133" y="5741"/>
                    <a:pt x="3568" y="5071"/>
                    <a:pt x="4021" y="4438"/>
                  </a:cubicBezTo>
                  <a:lnTo>
                    <a:pt x="1938" y="1"/>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0"/>
            <p:cNvSpPr/>
            <p:nvPr/>
          </p:nvSpPr>
          <p:spPr>
            <a:xfrm>
              <a:off x="2346472" y="2548789"/>
              <a:ext cx="141551" cy="219762"/>
            </a:xfrm>
            <a:custGeom>
              <a:avLst/>
              <a:gdLst/>
              <a:ahLst/>
              <a:cxnLst/>
              <a:rect l="l" t="t" r="r" b="b"/>
              <a:pathLst>
                <a:path w="4293" h="6665" extrusionOk="0">
                  <a:moveTo>
                    <a:pt x="2047" y="363"/>
                  </a:moveTo>
                  <a:lnTo>
                    <a:pt x="4039" y="4619"/>
                  </a:lnTo>
                  <a:cubicBezTo>
                    <a:pt x="3622" y="5180"/>
                    <a:pt x="3242" y="5760"/>
                    <a:pt x="2880" y="6375"/>
                  </a:cubicBezTo>
                  <a:lnTo>
                    <a:pt x="290" y="2138"/>
                  </a:lnTo>
                  <a:lnTo>
                    <a:pt x="2047" y="363"/>
                  </a:lnTo>
                  <a:close/>
                  <a:moveTo>
                    <a:pt x="2119" y="1"/>
                  </a:moveTo>
                  <a:lnTo>
                    <a:pt x="0" y="2120"/>
                  </a:lnTo>
                  <a:lnTo>
                    <a:pt x="2789" y="6665"/>
                  </a:lnTo>
                  <a:lnTo>
                    <a:pt x="2880" y="6611"/>
                  </a:lnTo>
                  <a:lnTo>
                    <a:pt x="2970" y="6665"/>
                  </a:lnTo>
                  <a:lnTo>
                    <a:pt x="2970" y="6647"/>
                  </a:lnTo>
                  <a:lnTo>
                    <a:pt x="3007" y="6593"/>
                  </a:lnTo>
                  <a:cubicBezTo>
                    <a:pt x="3387" y="5941"/>
                    <a:pt x="3803" y="5307"/>
                    <a:pt x="4256" y="4709"/>
                  </a:cubicBezTo>
                  <a:lnTo>
                    <a:pt x="4292" y="4655"/>
                  </a:lnTo>
                  <a:lnTo>
                    <a:pt x="211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0"/>
            <p:cNvSpPr/>
            <p:nvPr/>
          </p:nvSpPr>
          <p:spPr>
            <a:xfrm>
              <a:off x="3686422" y="2922008"/>
              <a:ext cx="169611" cy="136770"/>
            </a:xfrm>
            <a:custGeom>
              <a:avLst/>
              <a:gdLst/>
              <a:ahLst/>
              <a:cxnLst/>
              <a:rect l="l" t="t" r="r" b="b"/>
              <a:pathLst>
                <a:path w="5144" h="4148" extrusionOk="0">
                  <a:moveTo>
                    <a:pt x="0" y="0"/>
                  </a:moveTo>
                  <a:lnTo>
                    <a:pt x="0" y="0"/>
                  </a:lnTo>
                  <a:cubicBezTo>
                    <a:pt x="236" y="815"/>
                    <a:pt x="417" y="1648"/>
                    <a:pt x="525" y="2481"/>
                  </a:cubicBezTo>
                  <a:lnTo>
                    <a:pt x="5143" y="4147"/>
                  </a:lnTo>
                  <a:lnTo>
                    <a:pt x="5143" y="1395"/>
                  </a:lnTo>
                  <a:lnTo>
                    <a:pt x="54" y="181"/>
                  </a:lnTo>
                  <a:cubicBezTo>
                    <a:pt x="36" y="109"/>
                    <a:pt x="18" y="54"/>
                    <a:pt x="0" y="0"/>
                  </a:cubicBez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0"/>
            <p:cNvSpPr/>
            <p:nvPr/>
          </p:nvSpPr>
          <p:spPr>
            <a:xfrm>
              <a:off x="3683421" y="2920788"/>
              <a:ext cx="177392" cy="143364"/>
            </a:xfrm>
            <a:custGeom>
              <a:avLst/>
              <a:gdLst/>
              <a:ahLst/>
              <a:cxnLst/>
              <a:rect l="l" t="t" r="r" b="b"/>
              <a:pathLst>
                <a:path w="5380" h="4348" extrusionOk="0">
                  <a:moveTo>
                    <a:pt x="308" y="381"/>
                  </a:moveTo>
                  <a:lnTo>
                    <a:pt x="5126" y="1522"/>
                  </a:lnTo>
                  <a:lnTo>
                    <a:pt x="5126" y="4021"/>
                  </a:lnTo>
                  <a:lnTo>
                    <a:pt x="725" y="2428"/>
                  </a:lnTo>
                  <a:cubicBezTo>
                    <a:pt x="616" y="1739"/>
                    <a:pt x="490" y="1051"/>
                    <a:pt x="308" y="381"/>
                  </a:cubicBezTo>
                  <a:close/>
                  <a:moveTo>
                    <a:pt x="236" y="1"/>
                  </a:moveTo>
                  <a:lnTo>
                    <a:pt x="1" y="73"/>
                  </a:lnTo>
                  <a:cubicBezTo>
                    <a:pt x="236" y="870"/>
                    <a:pt x="399" y="1703"/>
                    <a:pt x="544" y="2536"/>
                  </a:cubicBezTo>
                  <a:lnTo>
                    <a:pt x="544" y="2609"/>
                  </a:lnTo>
                  <a:lnTo>
                    <a:pt x="5361" y="4347"/>
                  </a:lnTo>
                  <a:lnTo>
                    <a:pt x="5379" y="1341"/>
                  </a:lnTo>
                  <a:lnTo>
                    <a:pt x="254" y="128"/>
                  </a:lnTo>
                  <a:lnTo>
                    <a:pt x="254" y="91"/>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0"/>
            <p:cNvSpPr/>
            <p:nvPr/>
          </p:nvSpPr>
          <p:spPr>
            <a:xfrm>
              <a:off x="2466493" y="2581630"/>
              <a:ext cx="1088587" cy="1047371"/>
            </a:xfrm>
            <a:custGeom>
              <a:avLst/>
              <a:gdLst/>
              <a:ahLst/>
              <a:cxnLst/>
              <a:rect l="l" t="t" r="r" b="b"/>
              <a:pathLst>
                <a:path w="33015" h="31765" extrusionOk="0">
                  <a:moveTo>
                    <a:pt x="17141" y="2419"/>
                  </a:moveTo>
                  <a:cubicBezTo>
                    <a:pt x="18872" y="2419"/>
                    <a:pt x="20616" y="2753"/>
                    <a:pt x="22275" y="3442"/>
                  </a:cubicBezTo>
                  <a:cubicBezTo>
                    <a:pt x="27310" y="5524"/>
                    <a:pt x="30587" y="10432"/>
                    <a:pt x="30587" y="15883"/>
                  </a:cubicBezTo>
                  <a:cubicBezTo>
                    <a:pt x="30587" y="23326"/>
                    <a:pt x="24557" y="29356"/>
                    <a:pt x="17132" y="29356"/>
                  </a:cubicBezTo>
                  <a:cubicBezTo>
                    <a:pt x="11681" y="29356"/>
                    <a:pt x="6773" y="26078"/>
                    <a:pt x="4691" y="21044"/>
                  </a:cubicBezTo>
                  <a:cubicBezTo>
                    <a:pt x="2608" y="16009"/>
                    <a:pt x="3749" y="10214"/>
                    <a:pt x="7606" y="6357"/>
                  </a:cubicBezTo>
                  <a:cubicBezTo>
                    <a:pt x="10188" y="3788"/>
                    <a:pt x="13638" y="2419"/>
                    <a:pt x="17141" y="2419"/>
                  </a:cubicBezTo>
                  <a:close/>
                  <a:moveTo>
                    <a:pt x="17132" y="1"/>
                  </a:moveTo>
                  <a:cubicBezTo>
                    <a:pt x="10703" y="1"/>
                    <a:pt x="4908" y="3876"/>
                    <a:pt x="2463" y="9798"/>
                  </a:cubicBezTo>
                  <a:cubicBezTo>
                    <a:pt x="0" y="15738"/>
                    <a:pt x="1359" y="22565"/>
                    <a:pt x="5904" y="27111"/>
                  </a:cubicBezTo>
                  <a:cubicBezTo>
                    <a:pt x="8943" y="30150"/>
                    <a:pt x="13003" y="31764"/>
                    <a:pt x="17135" y="31764"/>
                  </a:cubicBezTo>
                  <a:cubicBezTo>
                    <a:pt x="19183" y="31764"/>
                    <a:pt x="21248" y="31367"/>
                    <a:pt x="23217" y="30551"/>
                  </a:cubicBezTo>
                  <a:cubicBezTo>
                    <a:pt x="29139" y="28107"/>
                    <a:pt x="33014" y="22312"/>
                    <a:pt x="33014" y="15883"/>
                  </a:cubicBezTo>
                  <a:cubicBezTo>
                    <a:pt x="33014" y="7118"/>
                    <a:pt x="25897" y="1"/>
                    <a:pt x="17132" y="1"/>
                  </a:cubicBez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0"/>
            <p:cNvSpPr/>
            <p:nvPr/>
          </p:nvSpPr>
          <p:spPr>
            <a:xfrm>
              <a:off x="2462305" y="2577838"/>
              <a:ext cx="1096336" cy="1054757"/>
            </a:xfrm>
            <a:custGeom>
              <a:avLst/>
              <a:gdLst/>
              <a:ahLst/>
              <a:cxnLst/>
              <a:rect l="l" t="t" r="r" b="b"/>
              <a:pathLst>
                <a:path w="33250" h="31989" extrusionOk="0">
                  <a:moveTo>
                    <a:pt x="17259" y="2633"/>
                  </a:moveTo>
                  <a:lnTo>
                    <a:pt x="17259" y="2651"/>
                  </a:lnTo>
                  <a:cubicBezTo>
                    <a:pt x="24630" y="2651"/>
                    <a:pt x="30606" y="8627"/>
                    <a:pt x="30606" y="15998"/>
                  </a:cubicBezTo>
                  <a:cubicBezTo>
                    <a:pt x="30606" y="21394"/>
                    <a:pt x="27364" y="26266"/>
                    <a:pt x="22366" y="28330"/>
                  </a:cubicBezTo>
                  <a:cubicBezTo>
                    <a:pt x="20717" y="29014"/>
                    <a:pt x="18984" y="29346"/>
                    <a:pt x="17263" y="29346"/>
                  </a:cubicBezTo>
                  <a:cubicBezTo>
                    <a:pt x="13786" y="29346"/>
                    <a:pt x="10362" y="27989"/>
                    <a:pt x="7806" y="25433"/>
                  </a:cubicBezTo>
                  <a:cubicBezTo>
                    <a:pt x="3985" y="21612"/>
                    <a:pt x="2844" y="15871"/>
                    <a:pt x="4926" y="10891"/>
                  </a:cubicBezTo>
                  <a:cubicBezTo>
                    <a:pt x="6991" y="5893"/>
                    <a:pt x="11862" y="2633"/>
                    <a:pt x="17259" y="2633"/>
                  </a:cubicBezTo>
                  <a:close/>
                  <a:moveTo>
                    <a:pt x="17264" y="2414"/>
                  </a:moveTo>
                  <a:cubicBezTo>
                    <a:pt x="13729" y="2414"/>
                    <a:pt x="10253" y="3795"/>
                    <a:pt x="7661" y="6400"/>
                  </a:cubicBezTo>
                  <a:cubicBezTo>
                    <a:pt x="3767" y="10275"/>
                    <a:pt x="2608" y="16124"/>
                    <a:pt x="4709" y="21195"/>
                  </a:cubicBezTo>
                  <a:cubicBezTo>
                    <a:pt x="6810" y="26266"/>
                    <a:pt x="11772" y="29580"/>
                    <a:pt x="17259" y="29580"/>
                  </a:cubicBezTo>
                  <a:cubicBezTo>
                    <a:pt x="24756" y="29580"/>
                    <a:pt x="30841" y="23495"/>
                    <a:pt x="30841" y="15998"/>
                  </a:cubicBezTo>
                  <a:cubicBezTo>
                    <a:pt x="30841" y="10511"/>
                    <a:pt x="27527" y="5549"/>
                    <a:pt x="22456" y="3448"/>
                  </a:cubicBezTo>
                  <a:cubicBezTo>
                    <a:pt x="20778" y="2752"/>
                    <a:pt x="19014" y="2414"/>
                    <a:pt x="17264" y="2414"/>
                  </a:cubicBezTo>
                  <a:close/>
                  <a:moveTo>
                    <a:pt x="17259" y="224"/>
                  </a:moveTo>
                  <a:cubicBezTo>
                    <a:pt x="25970" y="242"/>
                    <a:pt x="33014" y="7287"/>
                    <a:pt x="33032" y="15998"/>
                  </a:cubicBezTo>
                  <a:cubicBezTo>
                    <a:pt x="33032" y="22372"/>
                    <a:pt x="29193" y="28131"/>
                    <a:pt x="23289" y="30576"/>
                  </a:cubicBezTo>
                  <a:cubicBezTo>
                    <a:pt x="21343" y="31378"/>
                    <a:pt x="19297" y="31769"/>
                    <a:pt x="17267" y="31769"/>
                  </a:cubicBezTo>
                  <a:cubicBezTo>
                    <a:pt x="13161" y="31769"/>
                    <a:pt x="9121" y="30171"/>
                    <a:pt x="6104" y="27153"/>
                  </a:cubicBezTo>
                  <a:cubicBezTo>
                    <a:pt x="1594" y="22644"/>
                    <a:pt x="254" y="15853"/>
                    <a:pt x="2681" y="9967"/>
                  </a:cubicBezTo>
                  <a:cubicBezTo>
                    <a:pt x="5126" y="4064"/>
                    <a:pt x="10884" y="224"/>
                    <a:pt x="17259" y="224"/>
                  </a:cubicBezTo>
                  <a:close/>
                  <a:moveTo>
                    <a:pt x="17262" y="0"/>
                  </a:moveTo>
                  <a:cubicBezTo>
                    <a:pt x="13099" y="0"/>
                    <a:pt x="9005" y="1627"/>
                    <a:pt x="5941" y="4679"/>
                  </a:cubicBezTo>
                  <a:cubicBezTo>
                    <a:pt x="1377" y="9261"/>
                    <a:pt x="1" y="16143"/>
                    <a:pt x="2482" y="22119"/>
                  </a:cubicBezTo>
                  <a:cubicBezTo>
                    <a:pt x="4945" y="28095"/>
                    <a:pt x="10794" y="31988"/>
                    <a:pt x="17259" y="31988"/>
                  </a:cubicBezTo>
                  <a:cubicBezTo>
                    <a:pt x="26096" y="31988"/>
                    <a:pt x="33250" y="24835"/>
                    <a:pt x="33250" y="15998"/>
                  </a:cubicBezTo>
                  <a:cubicBezTo>
                    <a:pt x="33250" y="9533"/>
                    <a:pt x="29356" y="3701"/>
                    <a:pt x="23380" y="1220"/>
                  </a:cubicBezTo>
                  <a:cubicBezTo>
                    <a:pt x="21401" y="399"/>
                    <a:pt x="19323" y="0"/>
                    <a:pt x="17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0"/>
            <p:cNvSpPr/>
            <p:nvPr/>
          </p:nvSpPr>
          <p:spPr>
            <a:xfrm>
              <a:off x="1341526" y="1764168"/>
              <a:ext cx="1042590" cy="1042590"/>
            </a:xfrm>
            <a:custGeom>
              <a:avLst/>
              <a:gdLst/>
              <a:ahLst/>
              <a:cxnLst/>
              <a:rect l="l" t="t" r="r" b="b"/>
              <a:pathLst>
                <a:path w="31620" h="31620" extrusionOk="0">
                  <a:moveTo>
                    <a:pt x="15802" y="5770"/>
                  </a:moveTo>
                  <a:cubicBezTo>
                    <a:pt x="17098" y="5770"/>
                    <a:pt x="18404" y="6021"/>
                    <a:pt x="19649" y="6538"/>
                  </a:cubicBezTo>
                  <a:cubicBezTo>
                    <a:pt x="23398" y="8096"/>
                    <a:pt x="25842" y="11754"/>
                    <a:pt x="25842" y="15829"/>
                  </a:cubicBezTo>
                  <a:cubicBezTo>
                    <a:pt x="25842" y="21370"/>
                    <a:pt x="21351" y="25861"/>
                    <a:pt x="15810" y="25861"/>
                  </a:cubicBezTo>
                  <a:cubicBezTo>
                    <a:pt x="11735" y="25843"/>
                    <a:pt x="8077" y="23398"/>
                    <a:pt x="6538" y="19650"/>
                  </a:cubicBezTo>
                  <a:cubicBezTo>
                    <a:pt x="4980" y="15901"/>
                    <a:pt x="5831" y="11591"/>
                    <a:pt x="8711" y="8712"/>
                  </a:cubicBezTo>
                  <a:cubicBezTo>
                    <a:pt x="10634" y="6788"/>
                    <a:pt x="13196" y="5770"/>
                    <a:pt x="15802" y="5770"/>
                  </a:cubicBezTo>
                  <a:close/>
                  <a:moveTo>
                    <a:pt x="13166" y="1"/>
                  </a:moveTo>
                  <a:lnTo>
                    <a:pt x="12405" y="3224"/>
                  </a:lnTo>
                  <a:cubicBezTo>
                    <a:pt x="11319" y="3514"/>
                    <a:pt x="10286" y="3949"/>
                    <a:pt x="9308" y="4510"/>
                  </a:cubicBezTo>
                  <a:lnTo>
                    <a:pt x="6483" y="2772"/>
                  </a:lnTo>
                  <a:lnTo>
                    <a:pt x="4618" y="4619"/>
                  </a:lnTo>
                  <a:lnTo>
                    <a:pt x="2771" y="6484"/>
                  </a:lnTo>
                  <a:lnTo>
                    <a:pt x="4491" y="9309"/>
                  </a:lnTo>
                  <a:cubicBezTo>
                    <a:pt x="3930" y="10287"/>
                    <a:pt x="3513" y="11337"/>
                    <a:pt x="3224" y="12424"/>
                  </a:cubicBezTo>
                  <a:lnTo>
                    <a:pt x="0" y="13203"/>
                  </a:lnTo>
                  <a:lnTo>
                    <a:pt x="0" y="18454"/>
                  </a:lnTo>
                  <a:lnTo>
                    <a:pt x="3224" y="19215"/>
                  </a:lnTo>
                  <a:cubicBezTo>
                    <a:pt x="3513" y="20302"/>
                    <a:pt x="3930" y="21334"/>
                    <a:pt x="4509" y="22312"/>
                  </a:cubicBezTo>
                  <a:lnTo>
                    <a:pt x="2771" y="25137"/>
                  </a:lnTo>
                  <a:lnTo>
                    <a:pt x="4618" y="27002"/>
                  </a:lnTo>
                  <a:lnTo>
                    <a:pt x="6483" y="28849"/>
                  </a:lnTo>
                  <a:lnTo>
                    <a:pt x="9308" y="27111"/>
                  </a:lnTo>
                  <a:cubicBezTo>
                    <a:pt x="10286" y="27672"/>
                    <a:pt x="11319" y="28107"/>
                    <a:pt x="12405" y="28397"/>
                  </a:cubicBezTo>
                  <a:lnTo>
                    <a:pt x="13166" y="31620"/>
                  </a:lnTo>
                  <a:lnTo>
                    <a:pt x="18436" y="31620"/>
                  </a:lnTo>
                  <a:lnTo>
                    <a:pt x="19196" y="28397"/>
                  </a:lnTo>
                  <a:cubicBezTo>
                    <a:pt x="20283" y="28107"/>
                    <a:pt x="21333" y="27672"/>
                    <a:pt x="22293" y="27111"/>
                  </a:cubicBezTo>
                  <a:lnTo>
                    <a:pt x="25118" y="28849"/>
                  </a:lnTo>
                  <a:lnTo>
                    <a:pt x="26983" y="26984"/>
                  </a:lnTo>
                  <a:lnTo>
                    <a:pt x="28849" y="25137"/>
                  </a:lnTo>
                  <a:lnTo>
                    <a:pt x="27110" y="22312"/>
                  </a:lnTo>
                  <a:cubicBezTo>
                    <a:pt x="27671" y="21334"/>
                    <a:pt x="28106" y="20302"/>
                    <a:pt x="28396" y="19215"/>
                  </a:cubicBezTo>
                  <a:lnTo>
                    <a:pt x="31619" y="18454"/>
                  </a:lnTo>
                  <a:lnTo>
                    <a:pt x="31619" y="13185"/>
                  </a:lnTo>
                  <a:lnTo>
                    <a:pt x="28396" y="12424"/>
                  </a:lnTo>
                  <a:cubicBezTo>
                    <a:pt x="28106" y="11337"/>
                    <a:pt x="27671" y="10305"/>
                    <a:pt x="27110" y="9327"/>
                  </a:cubicBezTo>
                  <a:lnTo>
                    <a:pt x="28849" y="6502"/>
                  </a:lnTo>
                  <a:lnTo>
                    <a:pt x="26983" y="4637"/>
                  </a:lnTo>
                  <a:lnTo>
                    <a:pt x="25118" y="2790"/>
                  </a:lnTo>
                  <a:lnTo>
                    <a:pt x="22311" y="4510"/>
                  </a:lnTo>
                  <a:cubicBezTo>
                    <a:pt x="21333" y="3949"/>
                    <a:pt x="20283" y="3514"/>
                    <a:pt x="19214" y="3224"/>
                  </a:cubicBezTo>
                  <a:lnTo>
                    <a:pt x="18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0"/>
            <p:cNvSpPr/>
            <p:nvPr/>
          </p:nvSpPr>
          <p:spPr>
            <a:xfrm>
              <a:off x="1337339" y="1761201"/>
              <a:ext cx="1050339" cy="1049745"/>
            </a:xfrm>
            <a:custGeom>
              <a:avLst/>
              <a:gdLst/>
              <a:ahLst/>
              <a:cxnLst/>
              <a:rect l="l" t="t" r="r" b="b"/>
              <a:pathLst>
                <a:path w="31855" h="31837" extrusionOk="0">
                  <a:moveTo>
                    <a:pt x="15937" y="5977"/>
                  </a:moveTo>
                  <a:cubicBezTo>
                    <a:pt x="21406" y="5977"/>
                    <a:pt x="25861" y="10431"/>
                    <a:pt x="25861" y="15919"/>
                  </a:cubicBezTo>
                  <a:cubicBezTo>
                    <a:pt x="25861" y="19921"/>
                    <a:pt x="23434" y="23543"/>
                    <a:pt x="19722" y="25082"/>
                  </a:cubicBezTo>
                  <a:cubicBezTo>
                    <a:pt x="18498" y="25586"/>
                    <a:pt x="17212" y="25831"/>
                    <a:pt x="15935" y="25831"/>
                  </a:cubicBezTo>
                  <a:cubicBezTo>
                    <a:pt x="13354" y="25831"/>
                    <a:pt x="10812" y="24829"/>
                    <a:pt x="8910" y="22927"/>
                  </a:cubicBezTo>
                  <a:cubicBezTo>
                    <a:pt x="6067" y="20084"/>
                    <a:pt x="5234" y="15810"/>
                    <a:pt x="6755" y="12097"/>
                  </a:cubicBezTo>
                  <a:cubicBezTo>
                    <a:pt x="8294" y="8403"/>
                    <a:pt x="11916" y="5977"/>
                    <a:pt x="15937" y="5977"/>
                  </a:cubicBezTo>
                  <a:close/>
                  <a:moveTo>
                    <a:pt x="15940" y="5744"/>
                  </a:moveTo>
                  <a:cubicBezTo>
                    <a:pt x="13296" y="5744"/>
                    <a:pt x="10697" y="6779"/>
                    <a:pt x="8747" y="8729"/>
                  </a:cubicBezTo>
                  <a:cubicBezTo>
                    <a:pt x="5850" y="11627"/>
                    <a:pt x="4980" y="15991"/>
                    <a:pt x="6556" y="19794"/>
                  </a:cubicBezTo>
                  <a:cubicBezTo>
                    <a:pt x="8131" y="23579"/>
                    <a:pt x="11826" y="26060"/>
                    <a:pt x="15937" y="26060"/>
                  </a:cubicBezTo>
                  <a:cubicBezTo>
                    <a:pt x="21533" y="26042"/>
                    <a:pt x="26078" y="21514"/>
                    <a:pt x="26078" y="15919"/>
                  </a:cubicBezTo>
                  <a:cubicBezTo>
                    <a:pt x="26096" y="11808"/>
                    <a:pt x="23615" y="8095"/>
                    <a:pt x="19830" y="6520"/>
                  </a:cubicBezTo>
                  <a:cubicBezTo>
                    <a:pt x="18571" y="5998"/>
                    <a:pt x="17250" y="5744"/>
                    <a:pt x="15940" y="5744"/>
                  </a:cubicBezTo>
                  <a:close/>
                  <a:moveTo>
                    <a:pt x="18472" y="200"/>
                  </a:moveTo>
                  <a:lnTo>
                    <a:pt x="19233" y="3405"/>
                  </a:lnTo>
                  <a:lnTo>
                    <a:pt x="19305" y="3423"/>
                  </a:lnTo>
                  <a:cubicBezTo>
                    <a:pt x="20374" y="3713"/>
                    <a:pt x="21406" y="4147"/>
                    <a:pt x="22366" y="4691"/>
                  </a:cubicBezTo>
                  <a:lnTo>
                    <a:pt x="22438" y="4727"/>
                  </a:lnTo>
                  <a:lnTo>
                    <a:pt x="25227" y="3007"/>
                  </a:lnTo>
                  <a:lnTo>
                    <a:pt x="28813" y="6592"/>
                  </a:lnTo>
                  <a:lnTo>
                    <a:pt x="27092" y="9399"/>
                  </a:lnTo>
                  <a:lnTo>
                    <a:pt x="27128" y="9454"/>
                  </a:lnTo>
                  <a:cubicBezTo>
                    <a:pt x="27690" y="10431"/>
                    <a:pt x="28106" y="11464"/>
                    <a:pt x="28396" y="12532"/>
                  </a:cubicBezTo>
                  <a:lnTo>
                    <a:pt x="28414" y="12605"/>
                  </a:lnTo>
                  <a:lnTo>
                    <a:pt x="31620" y="13365"/>
                  </a:lnTo>
                  <a:lnTo>
                    <a:pt x="31620" y="18454"/>
                  </a:lnTo>
                  <a:lnTo>
                    <a:pt x="28432" y="19214"/>
                  </a:lnTo>
                  <a:lnTo>
                    <a:pt x="28414" y="19269"/>
                  </a:lnTo>
                  <a:cubicBezTo>
                    <a:pt x="28124" y="20355"/>
                    <a:pt x="27690" y="21388"/>
                    <a:pt x="27146" y="22347"/>
                  </a:cubicBezTo>
                  <a:lnTo>
                    <a:pt x="27110" y="22402"/>
                  </a:lnTo>
                  <a:lnTo>
                    <a:pt x="28831" y="25209"/>
                  </a:lnTo>
                  <a:lnTo>
                    <a:pt x="25227" y="28794"/>
                  </a:lnTo>
                  <a:lnTo>
                    <a:pt x="22438" y="27074"/>
                  </a:lnTo>
                  <a:lnTo>
                    <a:pt x="22366" y="27110"/>
                  </a:lnTo>
                  <a:cubicBezTo>
                    <a:pt x="21406" y="27672"/>
                    <a:pt x="20374" y="28088"/>
                    <a:pt x="19305" y="28378"/>
                  </a:cubicBezTo>
                  <a:lnTo>
                    <a:pt x="19233" y="28396"/>
                  </a:lnTo>
                  <a:lnTo>
                    <a:pt x="18472" y="31601"/>
                  </a:lnTo>
                  <a:lnTo>
                    <a:pt x="13383" y="31601"/>
                  </a:lnTo>
                  <a:lnTo>
                    <a:pt x="12623" y="28396"/>
                  </a:lnTo>
                  <a:lnTo>
                    <a:pt x="12568" y="28378"/>
                  </a:lnTo>
                  <a:cubicBezTo>
                    <a:pt x="11482" y="28088"/>
                    <a:pt x="10450" y="27672"/>
                    <a:pt x="9490" y="27110"/>
                  </a:cubicBezTo>
                  <a:lnTo>
                    <a:pt x="9435" y="27074"/>
                  </a:lnTo>
                  <a:lnTo>
                    <a:pt x="6628" y="28812"/>
                  </a:lnTo>
                  <a:lnTo>
                    <a:pt x="3043" y="25209"/>
                  </a:lnTo>
                  <a:lnTo>
                    <a:pt x="4763" y="22402"/>
                  </a:lnTo>
                  <a:lnTo>
                    <a:pt x="4727" y="22347"/>
                  </a:lnTo>
                  <a:cubicBezTo>
                    <a:pt x="4166" y="21388"/>
                    <a:pt x="3731" y="20355"/>
                    <a:pt x="3459" y="19269"/>
                  </a:cubicBezTo>
                  <a:lnTo>
                    <a:pt x="3441" y="19214"/>
                  </a:lnTo>
                  <a:lnTo>
                    <a:pt x="236" y="18454"/>
                  </a:lnTo>
                  <a:lnTo>
                    <a:pt x="236" y="13365"/>
                  </a:lnTo>
                  <a:lnTo>
                    <a:pt x="3441" y="12605"/>
                  </a:lnTo>
                  <a:lnTo>
                    <a:pt x="3459" y="12532"/>
                  </a:lnTo>
                  <a:cubicBezTo>
                    <a:pt x="3749" y="11464"/>
                    <a:pt x="4166" y="10431"/>
                    <a:pt x="4727" y="9472"/>
                  </a:cubicBezTo>
                  <a:lnTo>
                    <a:pt x="4763" y="9399"/>
                  </a:lnTo>
                  <a:lnTo>
                    <a:pt x="3043" y="6610"/>
                  </a:lnTo>
                  <a:lnTo>
                    <a:pt x="6628" y="3007"/>
                  </a:lnTo>
                  <a:lnTo>
                    <a:pt x="9435" y="4727"/>
                  </a:lnTo>
                  <a:lnTo>
                    <a:pt x="9490" y="4691"/>
                  </a:lnTo>
                  <a:cubicBezTo>
                    <a:pt x="10450" y="4147"/>
                    <a:pt x="11482" y="3713"/>
                    <a:pt x="12568" y="3423"/>
                  </a:cubicBezTo>
                  <a:lnTo>
                    <a:pt x="12623" y="3405"/>
                  </a:lnTo>
                  <a:lnTo>
                    <a:pt x="13383" y="200"/>
                  </a:lnTo>
                  <a:close/>
                  <a:moveTo>
                    <a:pt x="13220" y="0"/>
                  </a:moveTo>
                  <a:lnTo>
                    <a:pt x="12442" y="3242"/>
                  </a:lnTo>
                  <a:cubicBezTo>
                    <a:pt x="11391" y="3514"/>
                    <a:pt x="10377" y="3930"/>
                    <a:pt x="9435" y="4473"/>
                  </a:cubicBezTo>
                  <a:lnTo>
                    <a:pt x="6592" y="2735"/>
                  </a:lnTo>
                  <a:lnTo>
                    <a:pt x="2753" y="6574"/>
                  </a:lnTo>
                  <a:lnTo>
                    <a:pt x="4491" y="9417"/>
                  </a:lnTo>
                  <a:cubicBezTo>
                    <a:pt x="3948" y="10359"/>
                    <a:pt x="3532" y="11373"/>
                    <a:pt x="3242" y="12423"/>
                  </a:cubicBezTo>
                  <a:lnTo>
                    <a:pt x="0" y="13202"/>
                  </a:lnTo>
                  <a:lnTo>
                    <a:pt x="0" y="18635"/>
                  </a:lnTo>
                  <a:lnTo>
                    <a:pt x="3242" y="19396"/>
                  </a:lnTo>
                  <a:cubicBezTo>
                    <a:pt x="3532" y="20446"/>
                    <a:pt x="3948" y="21460"/>
                    <a:pt x="4491" y="22402"/>
                  </a:cubicBezTo>
                  <a:lnTo>
                    <a:pt x="2753" y="25245"/>
                  </a:lnTo>
                  <a:lnTo>
                    <a:pt x="6592" y="29084"/>
                  </a:lnTo>
                  <a:lnTo>
                    <a:pt x="9435" y="27346"/>
                  </a:lnTo>
                  <a:cubicBezTo>
                    <a:pt x="10377" y="27871"/>
                    <a:pt x="11391" y="28305"/>
                    <a:pt x="12442" y="28595"/>
                  </a:cubicBezTo>
                  <a:lnTo>
                    <a:pt x="13220" y="31837"/>
                  </a:lnTo>
                  <a:lnTo>
                    <a:pt x="18653" y="31837"/>
                  </a:lnTo>
                  <a:lnTo>
                    <a:pt x="19414" y="28595"/>
                  </a:lnTo>
                  <a:cubicBezTo>
                    <a:pt x="20464" y="28305"/>
                    <a:pt x="21478" y="27889"/>
                    <a:pt x="22420" y="27346"/>
                  </a:cubicBezTo>
                  <a:lnTo>
                    <a:pt x="25263" y="29084"/>
                  </a:lnTo>
                  <a:lnTo>
                    <a:pt x="29102" y="25245"/>
                  </a:lnTo>
                  <a:lnTo>
                    <a:pt x="27364" y="22402"/>
                  </a:lnTo>
                  <a:cubicBezTo>
                    <a:pt x="27889" y="21460"/>
                    <a:pt x="28324" y="20446"/>
                    <a:pt x="28613" y="19396"/>
                  </a:cubicBezTo>
                  <a:lnTo>
                    <a:pt x="31855" y="18635"/>
                  </a:lnTo>
                  <a:lnTo>
                    <a:pt x="31855" y="13202"/>
                  </a:lnTo>
                  <a:lnTo>
                    <a:pt x="28613" y="12423"/>
                  </a:lnTo>
                  <a:cubicBezTo>
                    <a:pt x="28324" y="11373"/>
                    <a:pt x="27907" y="10359"/>
                    <a:pt x="27364" y="9417"/>
                  </a:cubicBezTo>
                  <a:lnTo>
                    <a:pt x="29120" y="6574"/>
                  </a:lnTo>
                  <a:lnTo>
                    <a:pt x="25263" y="2735"/>
                  </a:lnTo>
                  <a:lnTo>
                    <a:pt x="22420" y="4473"/>
                  </a:lnTo>
                  <a:cubicBezTo>
                    <a:pt x="21478" y="3948"/>
                    <a:pt x="20482" y="3514"/>
                    <a:pt x="19432" y="3242"/>
                  </a:cubicBezTo>
                  <a:lnTo>
                    <a:pt x="18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0"/>
            <p:cNvSpPr/>
            <p:nvPr/>
          </p:nvSpPr>
          <p:spPr>
            <a:xfrm>
              <a:off x="2011120" y="1764168"/>
              <a:ext cx="86619" cy="107523"/>
            </a:xfrm>
            <a:custGeom>
              <a:avLst/>
              <a:gdLst/>
              <a:ahLst/>
              <a:cxnLst/>
              <a:rect l="l" t="t" r="r" b="b"/>
              <a:pathLst>
                <a:path w="2627" h="3261" extrusionOk="0">
                  <a:moveTo>
                    <a:pt x="870" y="1"/>
                  </a:moveTo>
                  <a:lnTo>
                    <a:pt x="109" y="3224"/>
                  </a:lnTo>
                  <a:lnTo>
                    <a:pt x="0" y="3261"/>
                  </a:lnTo>
                  <a:cubicBezTo>
                    <a:pt x="508" y="3116"/>
                    <a:pt x="1033" y="2989"/>
                    <a:pt x="1558" y="2917"/>
                  </a:cubicBezTo>
                  <a:lnTo>
                    <a:pt x="2626" y="1"/>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0"/>
            <p:cNvSpPr/>
            <p:nvPr/>
          </p:nvSpPr>
          <p:spPr>
            <a:xfrm>
              <a:off x="2009933" y="1760607"/>
              <a:ext cx="92587" cy="114678"/>
            </a:xfrm>
            <a:custGeom>
              <a:avLst/>
              <a:gdLst/>
              <a:ahLst/>
              <a:cxnLst/>
              <a:rect l="l" t="t" r="r" b="b"/>
              <a:pathLst>
                <a:path w="2808" h="3478" extrusionOk="0">
                  <a:moveTo>
                    <a:pt x="2499" y="218"/>
                  </a:moveTo>
                  <a:lnTo>
                    <a:pt x="1521" y="2916"/>
                  </a:lnTo>
                  <a:cubicBezTo>
                    <a:pt x="1105" y="2988"/>
                    <a:pt x="706" y="3079"/>
                    <a:pt x="290" y="3169"/>
                  </a:cubicBezTo>
                  <a:lnTo>
                    <a:pt x="996" y="236"/>
                  </a:lnTo>
                  <a:lnTo>
                    <a:pt x="2499" y="218"/>
                  </a:lnTo>
                  <a:close/>
                  <a:moveTo>
                    <a:pt x="815" y="0"/>
                  </a:moveTo>
                  <a:lnTo>
                    <a:pt x="36" y="3242"/>
                  </a:lnTo>
                  <a:lnTo>
                    <a:pt x="0" y="3260"/>
                  </a:lnTo>
                  <a:lnTo>
                    <a:pt x="55" y="3477"/>
                  </a:lnTo>
                  <a:cubicBezTo>
                    <a:pt x="562" y="3332"/>
                    <a:pt x="1087" y="3206"/>
                    <a:pt x="1612" y="3133"/>
                  </a:cubicBezTo>
                  <a:lnTo>
                    <a:pt x="1684" y="3133"/>
                  </a:lnTo>
                  <a:lnTo>
                    <a:pt x="28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0"/>
            <p:cNvSpPr/>
            <p:nvPr/>
          </p:nvSpPr>
          <p:spPr>
            <a:xfrm>
              <a:off x="2077183" y="1855536"/>
              <a:ext cx="133176" cy="84245"/>
            </a:xfrm>
            <a:custGeom>
              <a:avLst/>
              <a:gdLst/>
              <a:ahLst/>
              <a:cxnLst/>
              <a:rect l="l" t="t" r="r" b="b"/>
              <a:pathLst>
                <a:path w="4039" h="2555" extrusionOk="0">
                  <a:moveTo>
                    <a:pt x="2807" y="1"/>
                  </a:moveTo>
                  <a:lnTo>
                    <a:pt x="0" y="1739"/>
                  </a:lnTo>
                  <a:cubicBezTo>
                    <a:pt x="417" y="1975"/>
                    <a:pt x="833" y="2246"/>
                    <a:pt x="1231" y="2554"/>
                  </a:cubicBezTo>
                  <a:lnTo>
                    <a:pt x="4038" y="1232"/>
                  </a:lnTo>
                  <a:lnTo>
                    <a:pt x="2807" y="1"/>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90"/>
            <p:cNvSpPr/>
            <p:nvPr/>
          </p:nvSpPr>
          <p:spPr>
            <a:xfrm>
              <a:off x="2074776" y="1850755"/>
              <a:ext cx="142144" cy="93180"/>
            </a:xfrm>
            <a:custGeom>
              <a:avLst/>
              <a:gdLst/>
              <a:ahLst/>
              <a:cxnLst/>
              <a:rect l="l" t="t" r="r" b="b"/>
              <a:pathLst>
                <a:path w="4311" h="2826" extrusionOk="0">
                  <a:moveTo>
                    <a:pt x="2862" y="291"/>
                  </a:moveTo>
                  <a:lnTo>
                    <a:pt x="3930" y="1341"/>
                  </a:lnTo>
                  <a:lnTo>
                    <a:pt x="1323" y="2554"/>
                  </a:lnTo>
                  <a:cubicBezTo>
                    <a:pt x="997" y="2337"/>
                    <a:pt x="634" y="2083"/>
                    <a:pt x="290" y="1884"/>
                  </a:cubicBezTo>
                  <a:lnTo>
                    <a:pt x="2862" y="291"/>
                  </a:lnTo>
                  <a:close/>
                  <a:moveTo>
                    <a:pt x="2898" y="1"/>
                  </a:moveTo>
                  <a:lnTo>
                    <a:pt x="1" y="1776"/>
                  </a:lnTo>
                  <a:lnTo>
                    <a:pt x="55" y="1866"/>
                  </a:lnTo>
                  <a:lnTo>
                    <a:pt x="1" y="1975"/>
                  </a:lnTo>
                  <a:cubicBezTo>
                    <a:pt x="435" y="2228"/>
                    <a:pt x="852" y="2500"/>
                    <a:pt x="1232" y="2790"/>
                  </a:cubicBezTo>
                  <a:lnTo>
                    <a:pt x="1286" y="2826"/>
                  </a:lnTo>
                  <a:lnTo>
                    <a:pt x="4311" y="1413"/>
                  </a:lnTo>
                  <a:lnTo>
                    <a:pt x="28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90"/>
            <p:cNvSpPr/>
            <p:nvPr/>
          </p:nvSpPr>
          <p:spPr>
            <a:xfrm>
              <a:off x="1341526" y="2314715"/>
              <a:ext cx="106897" cy="86619"/>
            </a:xfrm>
            <a:custGeom>
              <a:avLst/>
              <a:gdLst/>
              <a:ahLst/>
              <a:cxnLst/>
              <a:rect l="l" t="t" r="r" b="b"/>
              <a:pathLst>
                <a:path w="3242" h="2627" extrusionOk="0">
                  <a:moveTo>
                    <a:pt x="0" y="1"/>
                  </a:moveTo>
                  <a:lnTo>
                    <a:pt x="0" y="1757"/>
                  </a:lnTo>
                  <a:lnTo>
                    <a:pt x="3210" y="2515"/>
                  </a:lnTo>
                  <a:lnTo>
                    <a:pt x="3210" y="2515"/>
                  </a:lnTo>
                  <a:cubicBezTo>
                    <a:pt x="3081" y="2043"/>
                    <a:pt x="2983" y="1556"/>
                    <a:pt x="2916" y="1069"/>
                  </a:cubicBezTo>
                  <a:lnTo>
                    <a:pt x="0" y="1"/>
                  </a:lnTo>
                  <a:close/>
                  <a:moveTo>
                    <a:pt x="3210" y="2515"/>
                  </a:moveTo>
                  <a:cubicBezTo>
                    <a:pt x="3221" y="2552"/>
                    <a:pt x="3231" y="2590"/>
                    <a:pt x="3242" y="2627"/>
                  </a:cubicBezTo>
                  <a:lnTo>
                    <a:pt x="3224" y="2518"/>
                  </a:lnTo>
                  <a:lnTo>
                    <a:pt x="3210" y="2515"/>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90"/>
            <p:cNvSpPr/>
            <p:nvPr/>
          </p:nvSpPr>
          <p:spPr>
            <a:xfrm>
              <a:off x="1337339" y="2309934"/>
              <a:ext cx="114678" cy="92587"/>
            </a:xfrm>
            <a:custGeom>
              <a:avLst/>
              <a:gdLst/>
              <a:ahLst/>
              <a:cxnLst/>
              <a:rect l="l" t="t" r="r" b="b"/>
              <a:pathLst>
                <a:path w="3478" h="2808" extrusionOk="0">
                  <a:moveTo>
                    <a:pt x="218" y="309"/>
                  </a:moveTo>
                  <a:lnTo>
                    <a:pt x="2934" y="1287"/>
                  </a:lnTo>
                  <a:cubicBezTo>
                    <a:pt x="2988" y="1703"/>
                    <a:pt x="3079" y="2102"/>
                    <a:pt x="3169" y="2500"/>
                  </a:cubicBezTo>
                  <a:lnTo>
                    <a:pt x="236" y="1812"/>
                  </a:lnTo>
                  <a:lnTo>
                    <a:pt x="218" y="309"/>
                  </a:lnTo>
                  <a:close/>
                  <a:moveTo>
                    <a:pt x="0" y="1"/>
                  </a:moveTo>
                  <a:lnTo>
                    <a:pt x="0" y="1993"/>
                  </a:lnTo>
                  <a:lnTo>
                    <a:pt x="3260" y="2754"/>
                  </a:lnTo>
                  <a:lnTo>
                    <a:pt x="3260" y="2808"/>
                  </a:lnTo>
                  <a:lnTo>
                    <a:pt x="3477" y="2754"/>
                  </a:lnTo>
                  <a:cubicBezTo>
                    <a:pt x="3332" y="2228"/>
                    <a:pt x="3224" y="1721"/>
                    <a:pt x="3151" y="1196"/>
                  </a:cubicBezTo>
                  <a:lnTo>
                    <a:pt x="3133" y="112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0"/>
            <p:cNvSpPr/>
            <p:nvPr/>
          </p:nvSpPr>
          <p:spPr>
            <a:xfrm>
              <a:off x="1432861" y="1937935"/>
              <a:ext cx="83651" cy="133209"/>
            </a:xfrm>
            <a:custGeom>
              <a:avLst/>
              <a:gdLst/>
              <a:ahLst/>
              <a:cxnLst/>
              <a:rect l="l" t="t" r="r" b="b"/>
              <a:pathLst>
                <a:path w="2537" h="4040" extrusionOk="0">
                  <a:moveTo>
                    <a:pt x="1232" y="1"/>
                  </a:moveTo>
                  <a:lnTo>
                    <a:pt x="1" y="1232"/>
                  </a:lnTo>
                  <a:lnTo>
                    <a:pt x="1721" y="4039"/>
                  </a:lnTo>
                  <a:cubicBezTo>
                    <a:pt x="1975" y="3623"/>
                    <a:pt x="2246" y="3206"/>
                    <a:pt x="2536" y="2790"/>
                  </a:cubicBezTo>
                  <a:lnTo>
                    <a:pt x="1232" y="1"/>
                  </a:ln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0"/>
            <p:cNvSpPr/>
            <p:nvPr/>
          </p:nvSpPr>
          <p:spPr>
            <a:xfrm>
              <a:off x="1428080" y="1931373"/>
              <a:ext cx="93213" cy="142144"/>
            </a:xfrm>
            <a:custGeom>
              <a:avLst/>
              <a:gdLst/>
              <a:ahLst/>
              <a:cxnLst/>
              <a:rect l="l" t="t" r="r" b="b"/>
              <a:pathLst>
                <a:path w="2827" h="4311" extrusionOk="0">
                  <a:moveTo>
                    <a:pt x="1323" y="381"/>
                  </a:moveTo>
                  <a:lnTo>
                    <a:pt x="2536" y="2989"/>
                  </a:lnTo>
                  <a:cubicBezTo>
                    <a:pt x="2319" y="3315"/>
                    <a:pt x="2084" y="3659"/>
                    <a:pt x="1866" y="4021"/>
                  </a:cubicBezTo>
                  <a:lnTo>
                    <a:pt x="273" y="1449"/>
                  </a:lnTo>
                  <a:lnTo>
                    <a:pt x="1323" y="381"/>
                  </a:lnTo>
                  <a:close/>
                  <a:moveTo>
                    <a:pt x="1414" y="1"/>
                  </a:moveTo>
                  <a:lnTo>
                    <a:pt x="1" y="1413"/>
                  </a:lnTo>
                  <a:lnTo>
                    <a:pt x="1776" y="4311"/>
                  </a:lnTo>
                  <a:lnTo>
                    <a:pt x="1866" y="4256"/>
                  </a:lnTo>
                  <a:lnTo>
                    <a:pt x="1975" y="4311"/>
                  </a:lnTo>
                  <a:lnTo>
                    <a:pt x="1993" y="4293"/>
                  </a:lnTo>
                  <a:lnTo>
                    <a:pt x="2011" y="4238"/>
                  </a:lnTo>
                  <a:cubicBezTo>
                    <a:pt x="2247" y="3840"/>
                    <a:pt x="2500" y="3441"/>
                    <a:pt x="2772" y="3079"/>
                  </a:cubicBezTo>
                  <a:lnTo>
                    <a:pt x="2826" y="3025"/>
                  </a:lnTo>
                  <a:lnTo>
                    <a:pt x="14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0"/>
            <p:cNvSpPr/>
            <p:nvPr/>
          </p:nvSpPr>
          <p:spPr>
            <a:xfrm>
              <a:off x="2276603" y="2170228"/>
              <a:ext cx="107523" cy="86025"/>
            </a:xfrm>
            <a:custGeom>
              <a:avLst/>
              <a:gdLst/>
              <a:ahLst/>
              <a:cxnLst/>
              <a:rect l="l" t="t" r="r" b="b"/>
              <a:pathLst>
                <a:path w="3261" h="2609" extrusionOk="0">
                  <a:moveTo>
                    <a:pt x="1" y="0"/>
                  </a:moveTo>
                  <a:lnTo>
                    <a:pt x="1" y="0"/>
                  </a:lnTo>
                  <a:cubicBezTo>
                    <a:pt x="145" y="507"/>
                    <a:pt x="254" y="1033"/>
                    <a:pt x="345" y="1558"/>
                  </a:cubicBezTo>
                  <a:lnTo>
                    <a:pt x="3260" y="2608"/>
                  </a:lnTo>
                  <a:lnTo>
                    <a:pt x="3260" y="870"/>
                  </a:lnTo>
                  <a:lnTo>
                    <a:pt x="37" y="109"/>
                  </a:lnTo>
                  <a:cubicBezTo>
                    <a:pt x="37" y="73"/>
                    <a:pt x="19" y="37"/>
                    <a:pt x="1" y="0"/>
                  </a:cubicBez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0"/>
            <p:cNvSpPr/>
            <p:nvPr/>
          </p:nvSpPr>
          <p:spPr>
            <a:xfrm>
              <a:off x="2273008" y="2169041"/>
              <a:ext cx="114678" cy="92587"/>
            </a:xfrm>
            <a:custGeom>
              <a:avLst/>
              <a:gdLst/>
              <a:ahLst/>
              <a:cxnLst/>
              <a:rect l="l" t="t" r="r" b="b"/>
              <a:pathLst>
                <a:path w="3478" h="2808" extrusionOk="0">
                  <a:moveTo>
                    <a:pt x="309" y="290"/>
                  </a:moveTo>
                  <a:lnTo>
                    <a:pt x="3243" y="996"/>
                  </a:lnTo>
                  <a:lnTo>
                    <a:pt x="3243" y="2481"/>
                  </a:lnTo>
                  <a:lnTo>
                    <a:pt x="544" y="1503"/>
                  </a:lnTo>
                  <a:cubicBezTo>
                    <a:pt x="490" y="1105"/>
                    <a:pt x="399" y="688"/>
                    <a:pt x="309" y="290"/>
                  </a:cubicBezTo>
                  <a:close/>
                  <a:moveTo>
                    <a:pt x="236" y="0"/>
                  </a:moveTo>
                  <a:lnTo>
                    <a:pt x="1" y="54"/>
                  </a:lnTo>
                  <a:cubicBezTo>
                    <a:pt x="146" y="562"/>
                    <a:pt x="254" y="1087"/>
                    <a:pt x="345" y="1612"/>
                  </a:cubicBezTo>
                  <a:lnTo>
                    <a:pt x="345" y="1684"/>
                  </a:lnTo>
                  <a:lnTo>
                    <a:pt x="3478" y="2807"/>
                  </a:lnTo>
                  <a:lnTo>
                    <a:pt x="3478" y="833"/>
                  </a:lnTo>
                  <a:lnTo>
                    <a:pt x="254" y="54"/>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0"/>
            <p:cNvSpPr/>
            <p:nvPr/>
          </p:nvSpPr>
          <p:spPr>
            <a:xfrm>
              <a:off x="1505731" y="1954652"/>
              <a:ext cx="687905" cy="661923"/>
            </a:xfrm>
            <a:custGeom>
              <a:avLst/>
              <a:gdLst/>
              <a:ahLst/>
              <a:cxnLst/>
              <a:rect l="l" t="t" r="r" b="b"/>
              <a:pathLst>
                <a:path w="20863" h="20075" extrusionOk="0">
                  <a:moveTo>
                    <a:pt x="10823" y="1522"/>
                  </a:moveTo>
                  <a:cubicBezTo>
                    <a:pt x="11923" y="1522"/>
                    <a:pt x="13032" y="1735"/>
                    <a:pt x="14089" y="2174"/>
                  </a:cubicBezTo>
                  <a:cubicBezTo>
                    <a:pt x="17259" y="3496"/>
                    <a:pt x="19341" y="6593"/>
                    <a:pt x="19341" y="10052"/>
                  </a:cubicBezTo>
                  <a:cubicBezTo>
                    <a:pt x="19323" y="14742"/>
                    <a:pt x="15520" y="18545"/>
                    <a:pt x="10830" y="18545"/>
                  </a:cubicBezTo>
                  <a:cubicBezTo>
                    <a:pt x="7389" y="18545"/>
                    <a:pt x="4274" y="16480"/>
                    <a:pt x="2952" y="13293"/>
                  </a:cubicBezTo>
                  <a:cubicBezTo>
                    <a:pt x="1648" y="10106"/>
                    <a:pt x="2373" y="6448"/>
                    <a:pt x="4799" y="4021"/>
                  </a:cubicBezTo>
                  <a:cubicBezTo>
                    <a:pt x="6433" y="2387"/>
                    <a:pt x="8608" y="1522"/>
                    <a:pt x="10823" y="1522"/>
                  </a:cubicBezTo>
                  <a:close/>
                  <a:moveTo>
                    <a:pt x="10830" y="1"/>
                  </a:moveTo>
                  <a:cubicBezTo>
                    <a:pt x="6773" y="1"/>
                    <a:pt x="3097" y="2446"/>
                    <a:pt x="1558" y="6194"/>
                  </a:cubicBezTo>
                  <a:cubicBezTo>
                    <a:pt x="0" y="9943"/>
                    <a:pt x="851" y="14271"/>
                    <a:pt x="3731" y="17132"/>
                  </a:cubicBezTo>
                  <a:cubicBezTo>
                    <a:pt x="5642" y="19056"/>
                    <a:pt x="8208" y="20074"/>
                    <a:pt x="10818" y="20074"/>
                  </a:cubicBezTo>
                  <a:cubicBezTo>
                    <a:pt x="12116" y="20074"/>
                    <a:pt x="13424" y="19823"/>
                    <a:pt x="14669" y="19305"/>
                  </a:cubicBezTo>
                  <a:cubicBezTo>
                    <a:pt x="18418" y="17766"/>
                    <a:pt x="20862" y="14108"/>
                    <a:pt x="20862" y="10052"/>
                  </a:cubicBezTo>
                  <a:cubicBezTo>
                    <a:pt x="20862" y="4492"/>
                    <a:pt x="16371" y="1"/>
                    <a:pt x="10830" y="1"/>
                  </a:cubicBezTo>
                  <a:close/>
                </a:path>
              </a:pathLst>
            </a:custGeom>
            <a:solidFill>
              <a:srgbClr val="BB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0"/>
            <p:cNvSpPr/>
            <p:nvPr/>
          </p:nvSpPr>
          <p:spPr>
            <a:xfrm>
              <a:off x="1501543" y="1950596"/>
              <a:ext cx="696280" cy="669869"/>
            </a:xfrm>
            <a:custGeom>
              <a:avLst/>
              <a:gdLst/>
              <a:ahLst/>
              <a:cxnLst/>
              <a:rect l="l" t="t" r="r" b="b"/>
              <a:pathLst>
                <a:path w="21117" h="20316" extrusionOk="0">
                  <a:moveTo>
                    <a:pt x="10912" y="1772"/>
                  </a:moveTo>
                  <a:cubicBezTo>
                    <a:pt x="10927" y="1772"/>
                    <a:pt x="10942" y="1772"/>
                    <a:pt x="10957" y="1772"/>
                  </a:cubicBezTo>
                  <a:cubicBezTo>
                    <a:pt x="15593" y="1772"/>
                    <a:pt x="19341" y="5520"/>
                    <a:pt x="19341" y="10175"/>
                  </a:cubicBezTo>
                  <a:cubicBezTo>
                    <a:pt x="19341" y="13561"/>
                    <a:pt x="17295" y="16622"/>
                    <a:pt x="14162" y="17925"/>
                  </a:cubicBezTo>
                  <a:cubicBezTo>
                    <a:pt x="13126" y="18351"/>
                    <a:pt x="12037" y="18558"/>
                    <a:pt x="10956" y="18558"/>
                  </a:cubicBezTo>
                  <a:cubicBezTo>
                    <a:pt x="8768" y="18558"/>
                    <a:pt x="6617" y="17708"/>
                    <a:pt x="5017" y="16096"/>
                  </a:cubicBezTo>
                  <a:cubicBezTo>
                    <a:pt x="2608" y="13688"/>
                    <a:pt x="1884" y="10084"/>
                    <a:pt x="3188" y="6951"/>
                  </a:cubicBezTo>
                  <a:cubicBezTo>
                    <a:pt x="4486" y="3814"/>
                    <a:pt x="7525" y="1772"/>
                    <a:pt x="10912" y="1772"/>
                  </a:cubicBezTo>
                  <a:close/>
                  <a:moveTo>
                    <a:pt x="10951" y="1529"/>
                  </a:moveTo>
                  <a:cubicBezTo>
                    <a:pt x="8707" y="1529"/>
                    <a:pt x="6501" y="2407"/>
                    <a:pt x="4854" y="4054"/>
                  </a:cubicBezTo>
                  <a:cubicBezTo>
                    <a:pt x="2391" y="6516"/>
                    <a:pt x="1648" y="10229"/>
                    <a:pt x="2989" y="13452"/>
                  </a:cubicBezTo>
                  <a:cubicBezTo>
                    <a:pt x="4310" y="16676"/>
                    <a:pt x="7462" y="18777"/>
                    <a:pt x="10957" y="18777"/>
                  </a:cubicBezTo>
                  <a:cubicBezTo>
                    <a:pt x="15701" y="18777"/>
                    <a:pt x="19559" y="14919"/>
                    <a:pt x="19577" y="10175"/>
                  </a:cubicBezTo>
                  <a:cubicBezTo>
                    <a:pt x="19577" y="6679"/>
                    <a:pt x="17476" y="3528"/>
                    <a:pt x="14253" y="2188"/>
                  </a:cubicBezTo>
                  <a:cubicBezTo>
                    <a:pt x="13185" y="1744"/>
                    <a:pt x="12063" y="1529"/>
                    <a:pt x="10951" y="1529"/>
                  </a:cubicBezTo>
                  <a:close/>
                  <a:moveTo>
                    <a:pt x="10957" y="233"/>
                  </a:moveTo>
                  <a:cubicBezTo>
                    <a:pt x="16426" y="233"/>
                    <a:pt x="20881" y="4687"/>
                    <a:pt x="20881" y="10175"/>
                  </a:cubicBezTo>
                  <a:cubicBezTo>
                    <a:pt x="20881" y="14177"/>
                    <a:pt x="18454" y="17799"/>
                    <a:pt x="14742" y="19338"/>
                  </a:cubicBezTo>
                  <a:cubicBezTo>
                    <a:pt x="13518" y="19842"/>
                    <a:pt x="12232" y="20087"/>
                    <a:pt x="10955" y="20087"/>
                  </a:cubicBezTo>
                  <a:cubicBezTo>
                    <a:pt x="8374" y="20087"/>
                    <a:pt x="5832" y="19085"/>
                    <a:pt x="3930" y="17183"/>
                  </a:cubicBezTo>
                  <a:cubicBezTo>
                    <a:pt x="1087" y="14340"/>
                    <a:pt x="254" y="10066"/>
                    <a:pt x="1775" y="6353"/>
                  </a:cubicBezTo>
                  <a:cubicBezTo>
                    <a:pt x="3314" y="2659"/>
                    <a:pt x="6936" y="233"/>
                    <a:pt x="10957" y="233"/>
                  </a:cubicBezTo>
                  <a:close/>
                  <a:moveTo>
                    <a:pt x="10960" y="0"/>
                  </a:moveTo>
                  <a:cubicBezTo>
                    <a:pt x="8316" y="0"/>
                    <a:pt x="5717" y="1035"/>
                    <a:pt x="3767" y="2985"/>
                  </a:cubicBezTo>
                  <a:cubicBezTo>
                    <a:pt x="870" y="5883"/>
                    <a:pt x="0" y="10247"/>
                    <a:pt x="1576" y="14050"/>
                  </a:cubicBezTo>
                  <a:cubicBezTo>
                    <a:pt x="3151" y="17835"/>
                    <a:pt x="6846" y="20316"/>
                    <a:pt x="10957" y="20316"/>
                  </a:cubicBezTo>
                  <a:cubicBezTo>
                    <a:pt x="16553" y="20298"/>
                    <a:pt x="21098" y="15770"/>
                    <a:pt x="21098" y="10175"/>
                  </a:cubicBezTo>
                  <a:cubicBezTo>
                    <a:pt x="21116" y="6064"/>
                    <a:pt x="18635" y="2351"/>
                    <a:pt x="14850" y="776"/>
                  </a:cubicBezTo>
                  <a:cubicBezTo>
                    <a:pt x="13591" y="254"/>
                    <a:pt x="12270"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0"/>
            <p:cNvSpPr/>
            <p:nvPr/>
          </p:nvSpPr>
          <p:spPr>
            <a:xfrm>
              <a:off x="1254939" y="2683153"/>
              <a:ext cx="2019467" cy="1256351"/>
            </a:xfrm>
            <a:custGeom>
              <a:avLst/>
              <a:gdLst/>
              <a:ahLst/>
              <a:cxnLst/>
              <a:rect l="l" t="t" r="r" b="b"/>
              <a:pathLst>
                <a:path w="61247" h="38103" extrusionOk="0">
                  <a:moveTo>
                    <a:pt x="61247" y="35766"/>
                  </a:moveTo>
                  <a:cubicBezTo>
                    <a:pt x="61247" y="37052"/>
                    <a:pt x="60178" y="38103"/>
                    <a:pt x="58892" y="38103"/>
                  </a:cubicBezTo>
                  <a:lnTo>
                    <a:pt x="2354" y="38103"/>
                  </a:lnTo>
                  <a:cubicBezTo>
                    <a:pt x="1051" y="38103"/>
                    <a:pt x="0" y="37052"/>
                    <a:pt x="0" y="35766"/>
                  </a:cubicBezTo>
                  <a:lnTo>
                    <a:pt x="0" y="2355"/>
                  </a:lnTo>
                  <a:cubicBezTo>
                    <a:pt x="0" y="1051"/>
                    <a:pt x="1051" y="0"/>
                    <a:pt x="2354" y="0"/>
                  </a:cubicBezTo>
                  <a:lnTo>
                    <a:pt x="58892" y="0"/>
                  </a:lnTo>
                  <a:cubicBezTo>
                    <a:pt x="60178" y="0"/>
                    <a:pt x="61247" y="1051"/>
                    <a:pt x="61247" y="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0"/>
            <p:cNvSpPr/>
            <p:nvPr/>
          </p:nvSpPr>
          <p:spPr>
            <a:xfrm>
              <a:off x="1250752" y="2679559"/>
              <a:ext cx="2027248" cy="1264133"/>
            </a:xfrm>
            <a:custGeom>
              <a:avLst/>
              <a:gdLst/>
              <a:ahLst/>
              <a:cxnLst/>
              <a:rect l="l" t="t" r="r" b="b"/>
              <a:pathLst>
                <a:path w="61483" h="38339" extrusionOk="0">
                  <a:moveTo>
                    <a:pt x="59019" y="218"/>
                  </a:moveTo>
                  <a:cubicBezTo>
                    <a:pt x="60251" y="218"/>
                    <a:pt x="61247" y="1214"/>
                    <a:pt x="61265" y="2464"/>
                  </a:cubicBezTo>
                  <a:lnTo>
                    <a:pt x="61265" y="35875"/>
                  </a:lnTo>
                  <a:cubicBezTo>
                    <a:pt x="61247" y="37107"/>
                    <a:pt x="60251" y="38103"/>
                    <a:pt x="59019" y="38103"/>
                  </a:cubicBezTo>
                  <a:lnTo>
                    <a:pt x="2481" y="38103"/>
                  </a:lnTo>
                  <a:cubicBezTo>
                    <a:pt x="1232" y="38103"/>
                    <a:pt x="236" y="37107"/>
                    <a:pt x="236" y="35875"/>
                  </a:cubicBezTo>
                  <a:lnTo>
                    <a:pt x="236" y="2464"/>
                  </a:lnTo>
                  <a:cubicBezTo>
                    <a:pt x="236" y="1214"/>
                    <a:pt x="1232" y="218"/>
                    <a:pt x="2481" y="218"/>
                  </a:cubicBezTo>
                  <a:close/>
                  <a:moveTo>
                    <a:pt x="2448" y="0"/>
                  </a:moveTo>
                  <a:cubicBezTo>
                    <a:pt x="1087" y="0"/>
                    <a:pt x="0" y="1098"/>
                    <a:pt x="0" y="2464"/>
                  </a:cubicBezTo>
                  <a:lnTo>
                    <a:pt x="0" y="35875"/>
                  </a:lnTo>
                  <a:cubicBezTo>
                    <a:pt x="0" y="37234"/>
                    <a:pt x="1105" y="38338"/>
                    <a:pt x="2481" y="38338"/>
                  </a:cubicBezTo>
                  <a:lnTo>
                    <a:pt x="59019" y="38338"/>
                  </a:lnTo>
                  <a:cubicBezTo>
                    <a:pt x="60378" y="38338"/>
                    <a:pt x="61482" y="37234"/>
                    <a:pt x="61482" y="35875"/>
                  </a:cubicBezTo>
                  <a:lnTo>
                    <a:pt x="61482" y="2464"/>
                  </a:lnTo>
                  <a:cubicBezTo>
                    <a:pt x="61482" y="1098"/>
                    <a:pt x="60395" y="0"/>
                    <a:pt x="59052" y="0"/>
                  </a:cubicBezTo>
                  <a:cubicBezTo>
                    <a:pt x="59041" y="0"/>
                    <a:pt x="59030" y="1"/>
                    <a:pt x="59019" y="1"/>
                  </a:cubicBezTo>
                  <a:lnTo>
                    <a:pt x="2481" y="1"/>
                  </a:lnTo>
                  <a:cubicBezTo>
                    <a:pt x="2470" y="1"/>
                    <a:pt x="2459" y="0"/>
                    <a:pt x="2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0"/>
            <p:cNvSpPr/>
            <p:nvPr/>
          </p:nvSpPr>
          <p:spPr>
            <a:xfrm>
              <a:off x="937873" y="3872019"/>
              <a:ext cx="2641064" cy="504578"/>
            </a:xfrm>
            <a:custGeom>
              <a:avLst/>
              <a:gdLst/>
              <a:ahLst/>
              <a:cxnLst/>
              <a:rect l="l" t="t" r="r" b="b"/>
              <a:pathLst>
                <a:path w="80099" h="15303" extrusionOk="0">
                  <a:moveTo>
                    <a:pt x="9580" y="91"/>
                  </a:moveTo>
                  <a:lnTo>
                    <a:pt x="0" y="15303"/>
                  </a:lnTo>
                  <a:lnTo>
                    <a:pt x="80098" y="15176"/>
                  </a:lnTo>
                  <a:lnTo>
                    <a:pt x="70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0"/>
            <p:cNvSpPr/>
            <p:nvPr/>
          </p:nvSpPr>
          <p:spPr>
            <a:xfrm>
              <a:off x="931278" y="3868425"/>
              <a:ext cx="2654220" cy="512360"/>
            </a:xfrm>
            <a:custGeom>
              <a:avLst/>
              <a:gdLst/>
              <a:ahLst/>
              <a:cxnLst/>
              <a:rect l="l" t="t" r="r" b="b"/>
              <a:pathLst>
                <a:path w="80498" h="15539" extrusionOk="0">
                  <a:moveTo>
                    <a:pt x="71008" y="218"/>
                  </a:moveTo>
                  <a:lnTo>
                    <a:pt x="80081" y="15158"/>
                  </a:lnTo>
                  <a:lnTo>
                    <a:pt x="399" y="15303"/>
                  </a:lnTo>
                  <a:lnTo>
                    <a:pt x="9852" y="326"/>
                  </a:lnTo>
                  <a:lnTo>
                    <a:pt x="71008" y="218"/>
                  </a:lnTo>
                  <a:close/>
                  <a:moveTo>
                    <a:pt x="71153" y="1"/>
                  </a:moveTo>
                  <a:lnTo>
                    <a:pt x="9798" y="91"/>
                  </a:lnTo>
                  <a:lnTo>
                    <a:pt x="9726" y="91"/>
                  </a:lnTo>
                  <a:lnTo>
                    <a:pt x="1" y="15538"/>
                  </a:lnTo>
                  <a:lnTo>
                    <a:pt x="80298" y="15375"/>
                  </a:lnTo>
                  <a:lnTo>
                    <a:pt x="80498" y="15375"/>
                  </a:lnTo>
                  <a:lnTo>
                    <a:pt x="71171" y="55"/>
                  </a:lnTo>
                  <a:lnTo>
                    <a:pt x="711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0"/>
            <p:cNvSpPr/>
            <p:nvPr/>
          </p:nvSpPr>
          <p:spPr>
            <a:xfrm>
              <a:off x="940840" y="4374788"/>
              <a:ext cx="2641064" cy="50778"/>
            </a:xfrm>
            <a:custGeom>
              <a:avLst/>
              <a:gdLst/>
              <a:ahLst/>
              <a:cxnLst/>
              <a:rect l="l" t="t" r="r" b="b"/>
              <a:pathLst>
                <a:path w="80099" h="1540" extrusionOk="0">
                  <a:moveTo>
                    <a:pt x="80099" y="0"/>
                  </a:moveTo>
                  <a:lnTo>
                    <a:pt x="80099" y="0"/>
                  </a:lnTo>
                  <a:cubicBezTo>
                    <a:pt x="80099" y="851"/>
                    <a:pt x="79194" y="1540"/>
                    <a:pt x="78071" y="1540"/>
                  </a:cubicBezTo>
                  <a:lnTo>
                    <a:pt x="2029" y="1540"/>
                  </a:lnTo>
                  <a:cubicBezTo>
                    <a:pt x="906" y="1540"/>
                    <a:pt x="1" y="851"/>
                    <a:pt x="1" y="0"/>
                  </a:cubicBezTo>
                  <a:lnTo>
                    <a:pt x="1" y="0"/>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0"/>
            <p:cNvSpPr/>
            <p:nvPr/>
          </p:nvSpPr>
          <p:spPr>
            <a:xfrm>
              <a:off x="937246" y="4374788"/>
              <a:ext cx="2648252" cy="54965"/>
            </a:xfrm>
            <a:custGeom>
              <a:avLst/>
              <a:gdLst/>
              <a:ahLst/>
              <a:cxnLst/>
              <a:rect l="l" t="t" r="r" b="b"/>
              <a:pathLst>
                <a:path w="80317" h="1667" extrusionOk="0">
                  <a:moveTo>
                    <a:pt x="1" y="0"/>
                  </a:moveTo>
                  <a:cubicBezTo>
                    <a:pt x="1" y="906"/>
                    <a:pt x="961" y="1666"/>
                    <a:pt x="2138" y="1666"/>
                  </a:cubicBezTo>
                  <a:lnTo>
                    <a:pt x="78180" y="1666"/>
                  </a:lnTo>
                  <a:cubicBezTo>
                    <a:pt x="79357" y="1666"/>
                    <a:pt x="80317" y="906"/>
                    <a:pt x="80317" y="0"/>
                  </a:cubicBezTo>
                  <a:lnTo>
                    <a:pt x="80099" y="0"/>
                  </a:lnTo>
                  <a:cubicBezTo>
                    <a:pt x="80099" y="779"/>
                    <a:pt x="79230" y="1431"/>
                    <a:pt x="78180" y="1431"/>
                  </a:cubicBezTo>
                  <a:lnTo>
                    <a:pt x="2138" y="1431"/>
                  </a:lnTo>
                  <a:cubicBezTo>
                    <a:pt x="1088" y="1431"/>
                    <a:pt x="236" y="779"/>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0"/>
            <p:cNvSpPr/>
            <p:nvPr/>
          </p:nvSpPr>
          <p:spPr>
            <a:xfrm>
              <a:off x="1367179" y="2784049"/>
              <a:ext cx="1795583" cy="996627"/>
            </a:xfrm>
            <a:custGeom>
              <a:avLst/>
              <a:gdLst/>
              <a:ahLst/>
              <a:cxnLst/>
              <a:rect l="l" t="t" r="r" b="b"/>
              <a:pathLst>
                <a:path w="54457" h="30226" extrusionOk="0">
                  <a:moveTo>
                    <a:pt x="30334" y="1"/>
                  </a:moveTo>
                  <a:lnTo>
                    <a:pt x="19885" y="1"/>
                  </a:lnTo>
                  <a:lnTo>
                    <a:pt x="1" y="1"/>
                  </a:lnTo>
                  <a:lnTo>
                    <a:pt x="1" y="19813"/>
                  </a:lnTo>
                  <a:lnTo>
                    <a:pt x="1" y="30225"/>
                  </a:lnTo>
                  <a:lnTo>
                    <a:pt x="1" y="30225"/>
                  </a:lnTo>
                  <a:lnTo>
                    <a:pt x="29664" y="30225"/>
                  </a:lnTo>
                  <a:lnTo>
                    <a:pt x="54456" y="30225"/>
                  </a:lnTo>
                  <a:lnTo>
                    <a:pt x="54456" y="5506"/>
                  </a:lnTo>
                  <a:lnTo>
                    <a:pt x="54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0"/>
            <p:cNvSpPr/>
            <p:nvPr/>
          </p:nvSpPr>
          <p:spPr>
            <a:xfrm>
              <a:off x="1363618" y="2780488"/>
              <a:ext cx="1802705" cy="1003782"/>
            </a:xfrm>
            <a:custGeom>
              <a:avLst/>
              <a:gdLst/>
              <a:ahLst/>
              <a:cxnLst/>
              <a:rect l="l" t="t" r="r" b="b"/>
              <a:pathLst>
                <a:path w="54673" h="30443" extrusionOk="0">
                  <a:moveTo>
                    <a:pt x="54455" y="217"/>
                  </a:moveTo>
                  <a:lnTo>
                    <a:pt x="54455" y="30225"/>
                  </a:lnTo>
                  <a:lnTo>
                    <a:pt x="217" y="30225"/>
                  </a:lnTo>
                  <a:lnTo>
                    <a:pt x="217" y="217"/>
                  </a:lnTo>
                  <a:close/>
                  <a:moveTo>
                    <a:pt x="0" y="0"/>
                  </a:moveTo>
                  <a:lnTo>
                    <a:pt x="0" y="30442"/>
                  </a:lnTo>
                  <a:lnTo>
                    <a:pt x="54673" y="30442"/>
                  </a:lnTo>
                  <a:lnTo>
                    <a:pt x="546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0"/>
            <p:cNvSpPr/>
            <p:nvPr/>
          </p:nvSpPr>
          <p:spPr>
            <a:xfrm>
              <a:off x="1324182" y="3956199"/>
              <a:ext cx="87806" cy="62747"/>
            </a:xfrm>
            <a:custGeom>
              <a:avLst/>
              <a:gdLst/>
              <a:ahLst/>
              <a:cxnLst/>
              <a:rect l="l" t="t" r="r" b="b"/>
              <a:pathLst>
                <a:path w="2663" h="1903" extrusionOk="0">
                  <a:moveTo>
                    <a:pt x="852" y="1"/>
                  </a:moveTo>
                  <a:lnTo>
                    <a:pt x="1" y="1902"/>
                  </a:lnTo>
                  <a:lnTo>
                    <a:pt x="1884" y="1902"/>
                  </a:lnTo>
                  <a:lnTo>
                    <a:pt x="266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0"/>
            <p:cNvSpPr/>
            <p:nvPr/>
          </p:nvSpPr>
          <p:spPr>
            <a:xfrm>
              <a:off x="1318214" y="3952605"/>
              <a:ext cx="99148" cy="69902"/>
            </a:xfrm>
            <a:custGeom>
              <a:avLst/>
              <a:gdLst/>
              <a:ahLst/>
              <a:cxnLst/>
              <a:rect l="l" t="t" r="r" b="b"/>
              <a:pathLst>
                <a:path w="3007" h="2120" extrusionOk="0">
                  <a:moveTo>
                    <a:pt x="2681" y="218"/>
                  </a:moveTo>
                  <a:lnTo>
                    <a:pt x="1975" y="1884"/>
                  </a:lnTo>
                  <a:lnTo>
                    <a:pt x="363" y="1884"/>
                  </a:lnTo>
                  <a:lnTo>
                    <a:pt x="1105" y="218"/>
                  </a:lnTo>
                  <a:close/>
                  <a:moveTo>
                    <a:pt x="961" y="1"/>
                  </a:moveTo>
                  <a:lnTo>
                    <a:pt x="1" y="2120"/>
                  </a:lnTo>
                  <a:lnTo>
                    <a:pt x="2138" y="2120"/>
                  </a:lnTo>
                  <a:lnTo>
                    <a:pt x="300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0"/>
            <p:cNvSpPr/>
            <p:nvPr/>
          </p:nvSpPr>
          <p:spPr>
            <a:xfrm>
              <a:off x="1288967" y="4035037"/>
              <a:ext cx="168424" cy="62714"/>
            </a:xfrm>
            <a:custGeom>
              <a:avLst/>
              <a:gdLst/>
              <a:ahLst/>
              <a:cxnLst/>
              <a:rect l="l" t="t" r="r" b="b"/>
              <a:pathLst>
                <a:path w="5108" h="1902" extrusionOk="0">
                  <a:moveTo>
                    <a:pt x="852" y="0"/>
                  </a:moveTo>
                  <a:lnTo>
                    <a:pt x="0" y="1902"/>
                  </a:lnTo>
                  <a:lnTo>
                    <a:pt x="4383" y="1902"/>
                  </a:lnTo>
                  <a:lnTo>
                    <a:pt x="5107"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0"/>
            <p:cNvSpPr/>
            <p:nvPr/>
          </p:nvSpPr>
          <p:spPr>
            <a:xfrm>
              <a:off x="1282999" y="4031443"/>
              <a:ext cx="179766" cy="69902"/>
            </a:xfrm>
            <a:custGeom>
              <a:avLst/>
              <a:gdLst/>
              <a:ahLst/>
              <a:cxnLst/>
              <a:rect l="l" t="t" r="r" b="b"/>
              <a:pathLst>
                <a:path w="5452" h="2120" extrusionOk="0">
                  <a:moveTo>
                    <a:pt x="5107" y="218"/>
                  </a:moveTo>
                  <a:lnTo>
                    <a:pt x="4492" y="1902"/>
                  </a:lnTo>
                  <a:lnTo>
                    <a:pt x="344" y="1902"/>
                  </a:lnTo>
                  <a:lnTo>
                    <a:pt x="1105" y="218"/>
                  </a:lnTo>
                  <a:close/>
                  <a:moveTo>
                    <a:pt x="960" y="0"/>
                  </a:moveTo>
                  <a:lnTo>
                    <a:pt x="0" y="2119"/>
                  </a:lnTo>
                  <a:lnTo>
                    <a:pt x="4654" y="2119"/>
                  </a:lnTo>
                  <a:lnTo>
                    <a:pt x="5451"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0"/>
            <p:cNvSpPr/>
            <p:nvPr/>
          </p:nvSpPr>
          <p:spPr>
            <a:xfrm>
              <a:off x="1253719" y="4121590"/>
              <a:ext cx="174392" cy="62153"/>
            </a:xfrm>
            <a:custGeom>
              <a:avLst/>
              <a:gdLst/>
              <a:ahLst/>
              <a:cxnLst/>
              <a:rect l="l" t="t" r="r" b="b"/>
              <a:pathLst>
                <a:path w="5289" h="1885" extrusionOk="0">
                  <a:moveTo>
                    <a:pt x="852" y="1"/>
                  </a:moveTo>
                  <a:lnTo>
                    <a:pt x="1" y="1884"/>
                  </a:lnTo>
                  <a:lnTo>
                    <a:pt x="4583" y="1884"/>
                  </a:lnTo>
                  <a:lnTo>
                    <a:pt x="528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0"/>
            <p:cNvSpPr/>
            <p:nvPr/>
          </p:nvSpPr>
          <p:spPr>
            <a:xfrm>
              <a:off x="1247751" y="4117436"/>
              <a:ext cx="185734" cy="70495"/>
            </a:xfrm>
            <a:custGeom>
              <a:avLst/>
              <a:gdLst/>
              <a:ahLst/>
              <a:cxnLst/>
              <a:rect l="l" t="t" r="r" b="b"/>
              <a:pathLst>
                <a:path w="5633" h="2138" extrusionOk="0">
                  <a:moveTo>
                    <a:pt x="5307" y="236"/>
                  </a:moveTo>
                  <a:lnTo>
                    <a:pt x="4691" y="1902"/>
                  </a:lnTo>
                  <a:lnTo>
                    <a:pt x="363" y="1902"/>
                  </a:lnTo>
                  <a:lnTo>
                    <a:pt x="1106" y="236"/>
                  </a:lnTo>
                  <a:close/>
                  <a:moveTo>
                    <a:pt x="961" y="0"/>
                  </a:moveTo>
                  <a:lnTo>
                    <a:pt x="1" y="2137"/>
                  </a:lnTo>
                  <a:lnTo>
                    <a:pt x="4836" y="2137"/>
                  </a:lnTo>
                  <a:lnTo>
                    <a:pt x="5633"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0"/>
            <p:cNvSpPr/>
            <p:nvPr/>
          </p:nvSpPr>
          <p:spPr>
            <a:xfrm>
              <a:off x="1398239" y="3956199"/>
              <a:ext cx="85432" cy="62747"/>
            </a:xfrm>
            <a:custGeom>
              <a:avLst/>
              <a:gdLst/>
              <a:ahLst/>
              <a:cxnLst/>
              <a:rect l="l" t="t" r="r" b="b"/>
              <a:pathLst>
                <a:path w="2591" h="1903" extrusionOk="0">
                  <a:moveTo>
                    <a:pt x="779" y="1"/>
                  </a:moveTo>
                  <a:lnTo>
                    <a:pt x="0" y="1902"/>
                  </a:lnTo>
                  <a:lnTo>
                    <a:pt x="1884" y="1902"/>
                  </a:lnTo>
                  <a:lnTo>
                    <a:pt x="259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0"/>
            <p:cNvSpPr/>
            <p:nvPr/>
          </p:nvSpPr>
          <p:spPr>
            <a:xfrm>
              <a:off x="1392865" y="3952605"/>
              <a:ext cx="96181" cy="69902"/>
            </a:xfrm>
            <a:custGeom>
              <a:avLst/>
              <a:gdLst/>
              <a:ahLst/>
              <a:cxnLst/>
              <a:rect l="l" t="t" r="r" b="b"/>
              <a:pathLst>
                <a:path w="2917" h="2120" extrusionOk="0">
                  <a:moveTo>
                    <a:pt x="2590" y="218"/>
                  </a:moveTo>
                  <a:lnTo>
                    <a:pt x="1956" y="1884"/>
                  </a:lnTo>
                  <a:lnTo>
                    <a:pt x="345" y="1884"/>
                  </a:lnTo>
                  <a:lnTo>
                    <a:pt x="1015" y="218"/>
                  </a:lnTo>
                  <a:close/>
                  <a:moveTo>
                    <a:pt x="870" y="1"/>
                  </a:moveTo>
                  <a:lnTo>
                    <a:pt x="1" y="2120"/>
                  </a:lnTo>
                  <a:lnTo>
                    <a:pt x="2119" y="2120"/>
                  </a:lnTo>
                  <a:lnTo>
                    <a:pt x="291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0"/>
            <p:cNvSpPr/>
            <p:nvPr/>
          </p:nvSpPr>
          <p:spPr>
            <a:xfrm>
              <a:off x="1472296" y="3956199"/>
              <a:ext cx="83025" cy="62747"/>
            </a:xfrm>
            <a:custGeom>
              <a:avLst/>
              <a:gdLst/>
              <a:ahLst/>
              <a:cxnLst/>
              <a:rect l="l" t="t" r="r" b="b"/>
              <a:pathLst>
                <a:path w="2518" h="1903" extrusionOk="0">
                  <a:moveTo>
                    <a:pt x="706" y="1"/>
                  </a:moveTo>
                  <a:lnTo>
                    <a:pt x="0" y="1902"/>
                  </a:lnTo>
                  <a:lnTo>
                    <a:pt x="1883" y="1902"/>
                  </a:lnTo>
                  <a:lnTo>
                    <a:pt x="251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0"/>
            <p:cNvSpPr/>
            <p:nvPr/>
          </p:nvSpPr>
          <p:spPr>
            <a:xfrm>
              <a:off x="1466922" y="3952605"/>
              <a:ext cx="93774" cy="69902"/>
            </a:xfrm>
            <a:custGeom>
              <a:avLst/>
              <a:gdLst/>
              <a:ahLst/>
              <a:cxnLst/>
              <a:rect l="l" t="t" r="r" b="b"/>
              <a:pathLst>
                <a:path w="2844" h="2120" extrusionOk="0">
                  <a:moveTo>
                    <a:pt x="2535" y="218"/>
                  </a:moveTo>
                  <a:lnTo>
                    <a:pt x="1956" y="1884"/>
                  </a:lnTo>
                  <a:lnTo>
                    <a:pt x="326" y="1884"/>
                  </a:lnTo>
                  <a:lnTo>
                    <a:pt x="942" y="218"/>
                  </a:lnTo>
                  <a:close/>
                  <a:moveTo>
                    <a:pt x="797" y="1"/>
                  </a:moveTo>
                  <a:lnTo>
                    <a:pt x="0" y="2120"/>
                  </a:lnTo>
                  <a:lnTo>
                    <a:pt x="2119" y="2120"/>
                  </a:lnTo>
                  <a:lnTo>
                    <a:pt x="284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0"/>
            <p:cNvSpPr/>
            <p:nvPr/>
          </p:nvSpPr>
          <p:spPr>
            <a:xfrm>
              <a:off x="1546914" y="3956199"/>
              <a:ext cx="80057" cy="62747"/>
            </a:xfrm>
            <a:custGeom>
              <a:avLst/>
              <a:gdLst/>
              <a:ahLst/>
              <a:cxnLst/>
              <a:rect l="l" t="t" r="r" b="b"/>
              <a:pathLst>
                <a:path w="2428" h="1903" extrusionOk="0">
                  <a:moveTo>
                    <a:pt x="616" y="1"/>
                  </a:moveTo>
                  <a:lnTo>
                    <a:pt x="1" y="1902"/>
                  </a:lnTo>
                  <a:lnTo>
                    <a:pt x="1866" y="1902"/>
                  </a:lnTo>
                  <a:lnTo>
                    <a:pt x="242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0"/>
            <p:cNvSpPr/>
            <p:nvPr/>
          </p:nvSpPr>
          <p:spPr>
            <a:xfrm>
              <a:off x="1541539" y="3952605"/>
              <a:ext cx="90213" cy="69902"/>
            </a:xfrm>
            <a:custGeom>
              <a:avLst/>
              <a:gdLst/>
              <a:ahLst/>
              <a:cxnLst/>
              <a:rect l="l" t="t" r="r" b="b"/>
              <a:pathLst>
                <a:path w="2736" h="2120" extrusionOk="0">
                  <a:moveTo>
                    <a:pt x="2427" y="218"/>
                  </a:moveTo>
                  <a:lnTo>
                    <a:pt x="1938" y="1884"/>
                  </a:lnTo>
                  <a:lnTo>
                    <a:pt x="309" y="1884"/>
                  </a:lnTo>
                  <a:lnTo>
                    <a:pt x="852" y="218"/>
                  </a:lnTo>
                  <a:close/>
                  <a:moveTo>
                    <a:pt x="689" y="1"/>
                  </a:moveTo>
                  <a:lnTo>
                    <a:pt x="1" y="2120"/>
                  </a:lnTo>
                  <a:lnTo>
                    <a:pt x="2120" y="2120"/>
                  </a:lnTo>
                  <a:lnTo>
                    <a:pt x="273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0"/>
            <p:cNvSpPr/>
            <p:nvPr/>
          </p:nvSpPr>
          <p:spPr>
            <a:xfrm>
              <a:off x="1620971" y="3956199"/>
              <a:ext cx="77650" cy="62747"/>
            </a:xfrm>
            <a:custGeom>
              <a:avLst/>
              <a:gdLst/>
              <a:ahLst/>
              <a:cxnLst/>
              <a:rect l="l" t="t" r="r" b="b"/>
              <a:pathLst>
                <a:path w="2355" h="1903" extrusionOk="0">
                  <a:moveTo>
                    <a:pt x="544" y="1"/>
                  </a:moveTo>
                  <a:lnTo>
                    <a:pt x="0" y="1902"/>
                  </a:lnTo>
                  <a:lnTo>
                    <a:pt x="1866" y="1902"/>
                  </a:lnTo>
                  <a:lnTo>
                    <a:pt x="235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0"/>
            <p:cNvSpPr/>
            <p:nvPr/>
          </p:nvSpPr>
          <p:spPr>
            <a:xfrm>
              <a:off x="1616190" y="3952605"/>
              <a:ext cx="87806" cy="69902"/>
            </a:xfrm>
            <a:custGeom>
              <a:avLst/>
              <a:gdLst/>
              <a:ahLst/>
              <a:cxnLst/>
              <a:rect l="l" t="t" r="r" b="b"/>
              <a:pathLst>
                <a:path w="2663" h="2120" extrusionOk="0">
                  <a:moveTo>
                    <a:pt x="2373" y="218"/>
                  </a:moveTo>
                  <a:lnTo>
                    <a:pt x="1938" y="1884"/>
                  </a:lnTo>
                  <a:lnTo>
                    <a:pt x="308" y="1884"/>
                  </a:lnTo>
                  <a:lnTo>
                    <a:pt x="779" y="218"/>
                  </a:lnTo>
                  <a:close/>
                  <a:moveTo>
                    <a:pt x="616" y="1"/>
                  </a:moveTo>
                  <a:lnTo>
                    <a:pt x="0" y="2120"/>
                  </a:lnTo>
                  <a:lnTo>
                    <a:pt x="2119" y="2120"/>
                  </a:lnTo>
                  <a:lnTo>
                    <a:pt x="266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0"/>
            <p:cNvSpPr/>
            <p:nvPr/>
          </p:nvSpPr>
          <p:spPr>
            <a:xfrm>
              <a:off x="1694995" y="3956199"/>
              <a:ext cx="75276" cy="62747"/>
            </a:xfrm>
            <a:custGeom>
              <a:avLst/>
              <a:gdLst/>
              <a:ahLst/>
              <a:cxnLst/>
              <a:rect l="l" t="t" r="r" b="b"/>
              <a:pathLst>
                <a:path w="2283" h="1903" extrusionOk="0">
                  <a:moveTo>
                    <a:pt x="472" y="1"/>
                  </a:moveTo>
                  <a:lnTo>
                    <a:pt x="1" y="1902"/>
                  </a:lnTo>
                  <a:lnTo>
                    <a:pt x="1866" y="1902"/>
                  </a:lnTo>
                  <a:lnTo>
                    <a:pt x="228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0"/>
            <p:cNvSpPr/>
            <p:nvPr/>
          </p:nvSpPr>
          <p:spPr>
            <a:xfrm>
              <a:off x="1690247" y="3952605"/>
              <a:ext cx="84805" cy="69902"/>
            </a:xfrm>
            <a:custGeom>
              <a:avLst/>
              <a:gdLst/>
              <a:ahLst/>
              <a:cxnLst/>
              <a:rect l="l" t="t" r="r" b="b"/>
              <a:pathLst>
                <a:path w="2572" h="2120" extrusionOk="0">
                  <a:moveTo>
                    <a:pt x="2300" y="218"/>
                  </a:moveTo>
                  <a:lnTo>
                    <a:pt x="1938" y="1884"/>
                  </a:lnTo>
                  <a:lnTo>
                    <a:pt x="290" y="1884"/>
                  </a:lnTo>
                  <a:lnTo>
                    <a:pt x="724" y="218"/>
                  </a:lnTo>
                  <a:close/>
                  <a:moveTo>
                    <a:pt x="525" y="1"/>
                  </a:moveTo>
                  <a:lnTo>
                    <a:pt x="0" y="2120"/>
                  </a:lnTo>
                  <a:lnTo>
                    <a:pt x="2101" y="2120"/>
                  </a:lnTo>
                  <a:lnTo>
                    <a:pt x="257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0"/>
            <p:cNvSpPr/>
            <p:nvPr/>
          </p:nvSpPr>
          <p:spPr>
            <a:xfrm>
              <a:off x="1769052" y="3956199"/>
              <a:ext cx="73463" cy="62747"/>
            </a:xfrm>
            <a:custGeom>
              <a:avLst/>
              <a:gdLst/>
              <a:ahLst/>
              <a:cxnLst/>
              <a:rect l="l" t="t" r="r" b="b"/>
              <a:pathLst>
                <a:path w="2228" h="1903" extrusionOk="0">
                  <a:moveTo>
                    <a:pt x="417" y="1"/>
                  </a:moveTo>
                  <a:lnTo>
                    <a:pt x="0" y="1902"/>
                  </a:lnTo>
                  <a:lnTo>
                    <a:pt x="1884" y="1902"/>
                  </a:lnTo>
                  <a:lnTo>
                    <a:pt x="222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0"/>
            <p:cNvSpPr/>
            <p:nvPr/>
          </p:nvSpPr>
          <p:spPr>
            <a:xfrm>
              <a:off x="1764271" y="3952605"/>
              <a:ext cx="82431" cy="69902"/>
            </a:xfrm>
            <a:custGeom>
              <a:avLst/>
              <a:gdLst/>
              <a:ahLst/>
              <a:cxnLst/>
              <a:rect l="l" t="t" r="r" b="b"/>
              <a:pathLst>
                <a:path w="2500" h="2120" extrusionOk="0">
                  <a:moveTo>
                    <a:pt x="2228" y="218"/>
                  </a:moveTo>
                  <a:lnTo>
                    <a:pt x="1920" y="1884"/>
                  </a:lnTo>
                  <a:lnTo>
                    <a:pt x="290" y="1884"/>
                  </a:lnTo>
                  <a:lnTo>
                    <a:pt x="634" y="218"/>
                  </a:lnTo>
                  <a:close/>
                  <a:moveTo>
                    <a:pt x="453" y="1"/>
                  </a:moveTo>
                  <a:lnTo>
                    <a:pt x="1" y="2120"/>
                  </a:lnTo>
                  <a:lnTo>
                    <a:pt x="2119" y="2120"/>
                  </a:lnTo>
                  <a:lnTo>
                    <a:pt x="250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0"/>
            <p:cNvSpPr/>
            <p:nvPr/>
          </p:nvSpPr>
          <p:spPr>
            <a:xfrm>
              <a:off x="1843109" y="3956199"/>
              <a:ext cx="71089" cy="62747"/>
            </a:xfrm>
            <a:custGeom>
              <a:avLst/>
              <a:gdLst/>
              <a:ahLst/>
              <a:cxnLst/>
              <a:rect l="l" t="t" r="r" b="b"/>
              <a:pathLst>
                <a:path w="2156" h="1903" extrusionOk="0">
                  <a:moveTo>
                    <a:pt x="344" y="1"/>
                  </a:moveTo>
                  <a:lnTo>
                    <a:pt x="0" y="1902"/>
                  </a:lnTo>
                  <a:lnTo>
                    <a:pt x="1883" y="1902"/>
                  </a:lnTo>
                  <a:lnTo>
                    <a:pt x="215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0"/>
            <p:cNvSpPr/>
            <p:nvPr/>
          </p:nvSpPr>
          <p:spPr>
            <a:xfrm>
              <a:off x="1838921" y="3952605"/>
              <a:ext cx="79431" cy="69902"/>
            </a:xfrm>
            <a:custGeom>
              <a:avLst/>
              <a:gdLst/>
              <a:ahLst/>
              <a:cxnLst/>
              <a:rect l="l" t="t" r="r" b="b"/>
              <a:pathLst>
                <a:path w="2409" h="2120" extrusionOk="0">
                  <a:moveTo>
                    <a:pt x="2137" y="218"/>
                  </a:moveTo>
                  <a:lnTo>
                    <a:pt x="1902" y="1884"/>
                  </a:lnTo>
                  <a:lnTo>
                    <a:pt x="272" y="1884"/>
                  </a:lnTo>
                  <a:lnTo>
                    <a:pt x="544" y="218"/>
                  </a:lnTo>
                  <a:close/>
                  <a:moveTo>
                    <a:pt x="362" y="1"/>
                  </a:moveTo>
                  <a:lnTo>
                    <a:pt x="0" y="2120"/>
                  </a:lnTo>
                  <a:lnTo>
                    <a:pt x="2101" y="2120"/>
                  </a:lnTo>
                  <a:lnTo>
                    <a:pt x="240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0"/>
            <p:cNvSpPr/>
            <p:nvPr/>
          </p:nvSpPr>
          <p:spPr>
            <a:xfrm>
              <a:off x="1917133" y="3956199"/>
              <a:ext cx="68715" cy="62747"/>
            </a:xfrm>
            <a:custGeom>
              <a:avLst/>
              <a:gdLst/>
              <a:ahLst/>
              <a:cxnLst/>
              <a:rect l="l" t="t" r="r" b="b"/>
              <a:pathLst>
                <a:path w="2084" h="1903" extrusionOk="0">
                  <a:moveTo>
                    <a:pt x="272" y="1"/>
                  </a:moveTo>
                  <a:lnTo>
                    <a:pt x="1" y="1902"/>
                  </a:lnTo>
                  <a:lnTo>
                    <a:pt x="1884" y="1902"/>
                  </a:lnTo>
                  <a:lnTo>
                    <a:pt x="208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0"/>
            <p:cNvSpPr/>
            <p:nvPr/>
          </p:nvSpPr>
          <p:spPr>
            <a:xfrm>
              <a:off x="1912945" y="3952605"/>
              <a:ext cx="77057" cy="69902"/>
            </a:xfrm>
            <a:custGeom>
              <a:avLst/>
              <a:gdLst/>
              <a:ahLst/>
              <a:cxnLst/>
              <a:rect l="l" t="t" r="r" b="b"/>
              <a:pathLst>
                <a:path w="2337" h="2120" extrusionOk="0">
                  <a:moveTo>
                    <a:pt x="2083" y="218"/>
                  </a:moveTo>
                  <a:lnTo>
                    <a:pt x="1902" y="1884"/>
                  </a:lnTo>
                  <a:lnTo>
                    <a:pt x="273" y="1884"/>
                  </a:lnTo>
                  <a:lnTo>
                    <a:pt x="490" y="218"/>
                  </a:lnTo>
                  <a:close/>
                  <a:moveTo>
                    <a:pt x="291" y="1"/>
                  </a:moveTo>
                  <a:lnTo>
                    <a:pt x="1" y="2120"/>
                  </a:lnTo>
                  <a:lnTo>
                    <a:pt x="2120" y="2120"/>
                  </a:lnTo>
                  <a:lnTo>
                    <a:pt x="233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0"/>
            <p:cNvSpPr/>
            <p:nvPr/>
          </p:nvSpPr>
          <p:spPr>
            <a:xfrm>
              <a:off x="1991783" y="3956199"/>
              <a:ext cx="65714" cy="62747"/>
            </a:xfrm>
            <a:custGeom>
              <a:avLst/>
              <a:gdLst/>
              <a:ahLst/>
              <a:cxnLst/>
              <a:rect l="l" t="t" r="r" b="b"/>
              <a:pathLst>
                <a:path w="1993" h="1903" extrusionOk="0">
                  <a:moveTo>
                    <a:pt x="181" y="1"/>
                  </a:moveTo>
                  <a:lnTo>
                    <a:pt x="0" y="1902"/>
                  </a:lnTo>
                  <a:lnTo>
                    <a:pt x="1866" y="1902"/>
                  </a:lnTo>
                  <a:lnTo>
                    <a:pt x="199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0"/>
            <p:cNvSpPr/>
            <p:nvPr/>
          </p:nvSpPr>
          <p:spPr>
            <a:xfrm>
              <a:off x="1987596" y="3952605"/>
              <a:ext cx="74089" cy="69902"/>
            </a:xfrm>
            <a:custGeom>
              <a:avLst/>
              <a:gdLst/>
              <a:ahLst/>
              <a:cxnLst/>
              <a:rect l="l" t="t" r="r" b="b"/>
              <a:pathLst>
                <a:path w="2247" h="2120" extrusionOk="0">
                  <a:moveTo>
                    <a:pt x="1993" y="218"/>
                  </a:moveTo>
                  <a:lnTo>
                    <a:pt x="1884" y="1884"/>
                  </a:lnTo>
                  <a:lnTo>
                    <a:pt x="236" y="1884"/>
                  </a:lnTo>
                  <a:lnTo>
                    <a:pt x="417" y="218"/>
                  </a:lnTo>
                  <a:close/>
                  <a:moveTo>
                    <a:pt x="200" y="1"/>
                  </a:moveTo>
                  <a:lnTo>
                    <a:pt x="1" y="2120"/>
                  </a:lnTo>
                  <a:lnTo>
                    <a:pt x="2101" y="2120"/>
                  </a:lnTo>
                  <a:lnTo>
                    <a:pt x="224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0"/>
            <p:cNvSpPr/>
            <p:nvPr/>
          </p:nvSpPr>
          <p:spPr>
            <a:xfrm>
              <a:off x="2065807" y="3956199"/>
              <a:ext cx="63340" cy="62747"/>
            </a:xfrm>
            <a:custGeom>
              <a:avLst/>
              <a:gdLst/>
              <a:ahLst/>
              <a:cxnLst/>
              <a:rect l="l" t="t" r="r" b="b"/>
              <a:pathLst>
                <a:path w="1921" h="1903" extrusionOk="0">
                  <a:moveTo>
                    <a:pt x="110" y="1"/>
                  </a:moveTo>
                  <a:lnTo>
                    <a:pt x="1" y="1902"/>
                  </a:lnTo>
                  <a:lnTo>
                    <a:pt x="1866" y="1902"/>
                  </a:lnTo>
                  <a:lnTo>
                    <a:pt x="192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0"/>
            <p:cNvSpPr/>
            <p:nvPr/>
          </p:nvSpPr>
          <p:spPr>
            <a:xfrm>
              <a:off x="2061653" y="3952605"/>
              <a:ext cx="71089" cy="69902"/>
            </a:xfrm>
            <a:custGeom>
              <a:avLst/>
              <a:gdLst/>
              <a:ahLst/>
              <a:cxnLst/>
              <a:rect l="l" t="t" r="r" b="b"/>
              <a:pathLst>
                <a:path w="2156" h="2120" extrusionOk="0">
                  <a:moveTo>
                    <a:pt x="1920" y="218"/>
                  </a:moveTo>
                  <a:lnTo>
                    <a:pt x="1884" y="1884"/>
                  </a:lnTo>
                  <a:lnTo>
                    <a:pt x="236" y="1884"/>
                  </a:lnTo>
                  <a:lnTo>
                    <a:pt x="344" y="218"/>
                  </a:lnTo>
                  <a:close/>
                  <a:moveTo>
                    <a:pt x="127" y="1"/>
                  </a:moveTo>
                  <a:lnTo>
                    <a:pt x="0" y="2120"/>
                  </a:lnTo>
                  <a:lnTo>
                    <a:pt x="2101" y="2120"/>
                  </a:lnTo>
                  <a:lnTo>
                    <a:pt x="215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0"/>
            <p:cNvSpPr/>
            <p:nvPr/>
          </p:nvSpPr>
          <p:spPr>
            <a:xfrm>
              <a:off x="2139864" y="3956199"/>
              <a:ext cx="61527" cy="62747"/>
            </a:xfrm>
            <a:custGeom>
              <a:avLst/>
              <a:gdLst/>
              <a:ahLst/>
              <a:cxnLst/>
              <a:rect l="l" t="t" r="r" b="b"/>
              <a:pathLst>
                <a:path w="1866" h="1903" extrusionOk="0">
                  <a:moveTo>
                    <a:pt x="37" y="1"/>
                  </a:moveTo>
                  <a:lnTo>
                    <a:pt x="1" y="1902"/>
                  </a:lnTo>
                  <a:lnTo>
                    <a:pt x="1866" y="1902"/>
                  </a:lnTo>
                  <a:lnTo>
                    <a:pt x="184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0"/>
            <p:cNvSpPr/>
            <p:nvPr/>
          </p:nvSpPr>
          <p:spPr>
            <a:xfrm>
              <a:off x="2136270" y="3952605"/>
              <a:ext cx="69308" cy="69902"/>
            </a:xfrm>
            <a:custGeom>
              <a:avLst/>
              <a:gdLst/>
              <a:ahLst/>
              <a:cxnLst/>
              <a:rect l="l" t="t" r="r" b="b"/>
              <a:pathLst>
                <a:path w="2102" h="2120" extrusionOk="0">
                  <a:moveTo>
                    <a:pt x="1848" y="218"/>
                  </a:moveTo>
                  <a:lnTo>
                    <a:pt x="1866" y="1884"/>
                  </a:lnTo>
                  <a:lnTo>
                    <a:pt x="218" y="1884"/>
                  </a:lnTo>
                  <a:lnTo>
                    <a:pt x="254" y="218"/>
                  </a:lnTo>
                  <a:close/>
                  <a:moveTo>
                    <a:pt x="37" y="1"/>
                  </a:moveTo>
                  <a:lnTo>
                    <a:pt x="1" y="2120"/>
                  </a:lnTo>
                  <a:lnTo>
                    <a:pt x="2102" y="2120"/>
                  </a:lnTo>
                  <a:lnTo>
                    <a:pt x="206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90"/>
            <p:cNvSpPr/>
            <p:nvPr/>
          </p:nvSpPr>
          <p:spPr>
            <a:xfrm>
              <a:off x="2212701" y="3956199"/>
              <a:ext cx="63340" cy="62747"/>
            </a:xfrm>
            <a:custGeom>
              <a:avLst/>
              <a:gdLst/>
              <a:ahLst/>
              <a:cxnLst/>
              <a:rect l="l" t="t" r="r" b="b"/>
              <a:pathLst>
                <a:path w="1921" h="1903" extrusionOk="0">
                  <a:moveTo>
                    <a:pt x="1" y="1"/>
                  </a:moveTo>
                  <a:lnTo>
                    <a:pt x="37" y="1902"/>
                  </a:lnTo>
                  <a:lnTo>
                    <a:pt x="1920" y="1902"/>
                  </a:lnTo>
                  <a:lnTo>
                    <a:pt x="181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90"/>
            <p:cNvSpPr/>
            <p:nvPr/>
          </p:nvSpPr>
          <p:spPr>
            <a:xfrm>
              <a:off x="2209140" y="3952605"/>
              <a:ext cx="70495" cy="69902"/>
            </a:xfrm>
            <a:custGeom>
              <a:avLst/>
              <a:gdLst/>
              <a:ahLst/>
              <a:cxnLst/>
              <a:rect l="l" t="t" r="r" b="b"/>
              <a:pathLst>
                <a:path w="2138" h="2120" extrusionOk="0">
                  <a:moveTo>
                    <a:pt x="1811" y="218"/>
                  </a:moveTo>
                  <a:lnTo>
                    <a:pt x="1902" y="1884"/>
                  </a:lnTo>
                  <a:lnTo>
                    <a:pt x="254" y="1884"/>
                  </a:lnTo>
                  <a:lnTo>
                    <a:pt x="236" y="218"/>
                  </a:lnTo>
                  <a:close/>
                  <a:moveTo>
                    <a:pt x="0" y="1"/>
                  </a:moveTo>
                  <a:lnTo>
                    <a:pt x="36" y="2120"/>
                  </a:lnTo>
                  <a:lnTo>
                    <a:pt x="2137" y="2120"/>
                  </a:lnTo>
                  <a:lnTo>
                    <a:pt x="202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0"/>
            <p:cNvSpPr/>
            <p:nvPr/>
          </p:nvSpPr>
          <p:spPr>
            <a:xfrm>
              <a:off x="2284384" y="3956199"/>
              <a:ext cx="65714" cy="62747"/>
            </a:xfrm>
            <a:custGeom>
              <a:avLst/>
              <a:gdLst/>
              <a:ahLst/>
              <a:cxnLst/>
              <a:rect l="l" t="t" r="r" b="b"/>
              <a:pathLst>
                <a:path w="1993" h="1903" extrusionOk="0">
                  <a:moveTo>
                    <a:pt x="0" y="1"/>
                  </a:moveTo>
                  <a:lnTo>
                    <a:pt x="109" y="1902"/>
                  </a:lnTo>
                  <a:lnTo>
                    <a:pt x="1992"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0"/>
            <p:cNvSpPr/>
            <p:nvPr/>
          </p:nvSpPr>
          <p:spPr>
            <a:xfrm>
              <a:off x="2280197" y="3952605"/>
              <a:ext cx="74056" cy="69902"/>
            </a:xfrm>
            <a:custGeom>
              <a:avLst/>
              <a:gdLst/>
              <a:ahLst/>
              <a:cxnLst/>
              <a:rect l="l" t="t" r="r" b="b"/>
              <a:pathLst>
                <a:path w="2246" h="2120" extrusionOk="0">
                  <a:moveTo>
                    <a:pt x="1829" y="218"/>
                  </a:moveTo>
                  <a:lnTo>
                    <a:pt x="1992" y="1884"/>
                  </a:lnTo>
                  <a:lnTo>
                    <a:pt x="344" y="1884"/>
                  </a:lnTo>
                  <a:lnTo>
                    <a:pt x="254" y="218"/>
                  </a:lnTo>
                  <a:close/>
                  <a:moveTo>
                    <a:pt x="0" y="1"/>
                  </a:moveTo>
                  <a:lnTo>
                    <a:pt x="127" y="2120"/>
                  </a:lnTo>
                  <a:lnTo>
                    <a:pt x="2246"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0"/>
            <p:cNvSpPr/>
            <p:nvPr/>
          </p:nvSpPr>
          <p:spPr>
            <a:xfrm>
              <a:off x="2356034" y="3956199"/>
              <a:ext cx="68088" cy="62747"/>
            </a:xfrm>
            <a:custGeom>
              <a:avLst/>
              <a:gdLst/>
              <a:ahLst/>
              <a:cxnLst/>
              <a:rect l="l" t="t" r="r" b="b"/>
              <a:pathLst>
                <a:path w="2065" h="1903" extrusionOk="0">
                  <a:moveTo>
                    <a:pt x="0" y="1"/>
                  </a:moveTo>
                  <a:lnTo>
                    <a:pt x="181" y="1902"/>
                  </a:lnTo>
                  <a:lnTo>
                    <a:pt x="2065"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0"/>
            <p:cNvSpPr/>
            <p:nvPr/>
          </p:nvSpPr>
          <p:spPr>
            <a:xfrm>
              <a:off x="2351847" y="3952605"/>
              <a:ext cx="76463" cy="69902"/>
            </a:xfrm>
            <a:custGeom>
              <a:avLst/>
              <a:gdLst/>
              <a:ahLst/>
              <a:cxnLst/>
              <a:rect l="l" t="t" r="r" b="b"/>
              <a:pathLst>
                <a:path w="2319" h="2120" extrusionOk="0">
                  <a:moveTo>
                    <a:pt x="1829" y="218"/>
                  </a:moveTo>
                  <a:lnTo>
                    <a:pt x="2065" y="1884"/>
                  </a:lnTo>
                  <a:lnTo>
                    <a:pt x="417" y="1884"/>
                  </a:lnTo>
                  <a:lnTo>
                    <a:pt x="254" y="218"/>
                  </a:lnTo>
                  <a:close/>
                  <a:moveTo>
                    <a:pt x="0" y="1"/>
                  </a:moveTo>
                  <a:lnTo>
                    <a:pt x="218" y="2120"/>
                  </a:lnTo>
                  <a:lnTo>
                    <a:pt x="2318"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0"/>
            <p:cNvSpPr/>
            <p:nvPr/>
          </p:nvSpPr>
          <p:spPr>
            <a:xfrm>
              <a:off x="2427684" y="3956199"/>
              <a:ext cx="70495" cy="62747"/>
            </a:xfrm>
            <a:custGeom>
              <a:avLst/>
              <a:gdLst/>
              <a:ahLst/>
              <a:cxnLst/>
              <a:rect l="l" t="t" r="r" b="b"/>
              <a:pathLst>
                <a:path w="2138" h="1903" extrusionOk="0">
                  <a:moveTo>
                    <a:pt x="0" y="1"/>
                  </a:moveTo>
                  <a:lnTo>
                    <a:pt x="272" y="1902"/>
                  </a:lnTo>
                  <a:lnTo>
                    <a:pt x="2137"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0"/>
            <p:cNvSpPr/>
            <p:nvPr/>
          </p:nvSpPr>
          <p:spPr>
            <a:xfrm>
              <a:off x="2423496" y="3952605"/>
              <a:ext cx="78837" cy="69902"/>
            </a:xfrm>
            <a:custGeom>
              <a:avLst/>
              <a:gdLst/>
              <a:ahLst/>
              <a:cxnLst/>
              <a:rect l="l" t="t" r="r" b="b"/>
              <a:pathLst>
                <a:path w="2391" h="2120" extrusionOk="0">
                  <a:moveTo>
                    <a:pt x="1848" y="218"/>
                  </a:moveTo>
                  <a:lnTo>
                    <a:pt x="2137" y="1884"/>
                  </a:lnTo>
                  <a:lnTo>
                    <a:pt x="489" y="1884"/>
                  </a:lnTo>
                  <a:lnTo>
                    <a:pt x="272" y="218"/>
                  </a:lnTo>
                  <a:close/>
                  <a:moveTo>
                    <a:pt x="1" y="1"/>
                  </a:moveTo>
                  <a:lnTo>
                    <a:pt x="290" y="2120"/>
                  </a:lnTo>
                  <a:lnTo>
                    <a:pt x="2391"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0"/>
            <p:cNvSpPr/>
            <p:nvPr/>
          </p:nvSpPr>
          <p:spPr>
            <a:xfrm>
              <a:off x="2499334" y="3956199"/>
              <a:ext cx="72869" cy="62747"/>
            </a:xfrm>
            <a:custGeom>
              <a:avLst/>
              <a:gdLst/>
              <a:ahLst/>
              <a:cxnLst/>
              <a:rect l="l" t="t" r="r" b="b"/>
              <a:pathLst>
                <a:path w="2210" h="1903" extrusionOk="0">
                  <a:moveTo>
                    <a:pt x="0" y="1"/>
                  </a:moveTo>
                  <a:lnTo>
                    <a:pt x="345" y="1902"/>
                  </a:lnTo>
                  <a:lnTo>
                    <a:pt x="2210"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0"/>
            <p:cNvSpPr/>
            <p:nvPr/>
          </p:nvSpPr>
          <p:spPr>
            <a:xfrm>
              <a:off x="2495146" y="3952605"/>
              <a:ext cx="81838" cy="69902"/>
            </a:xfrm>
            <a:custGeom>
              <a:avLst/>
              <a:gdLst/>
              <a:ahLst/>
              <a:cxnLst/>
              <a:rect l="l" t="t" r="r" b="b"/>
              <a:pathLst>
                <a:path w="2482" h="2120" extrusionOk="0">
                  <a:moveTo>
                    <a:pt x="1848" y="218"/>
                  </a:moveTo>
                  <a:lnTo>
                    <a:pt x="2192" y="1884"/>
                  </a:lnTo>
                  <a:lnTo>
                    <a:pt x="562" y="1884"/>
                  </a:lnTo>
                  <a:lnTo>
                    <a:pt x="272" y="218"/>
                  </a:lnTo>
                  <a:close/>
                  <a:moveTo>
                    <a:pt x="1" y="1"/>
                  </a:moveTo>
                  <a:lnTo>
                    <a:pt x="363" y="2120"/>
                  </a:lnTo>
                  <a:lnTo>
                    <a:pt x="2482" y="2120"/>
                  </a:lnTo>
                  <a:lnTo>
                    <a:pt x="202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0"/>
            <p:cNvSpPr/>
            <p:nvPr/>
          </p:nvSpPr>
          <p:spPr>
            <a:xfrm>
              <a:off x="2570984" y="3956199"/>
              <a:ext cx="75276" cy="62747"/>
            </a:xfrm>
            <a:custGeom>
              <a:avLst/>
              <a:gdLst/>
              <a:ahLst/>
              <a:cxnLst/>
              <a:rect l="l" t="t" r="r" b="b"/>
              <a:pathLst>
                <a:path w="2283" h="1903" extrusionOk="0">
                  <a:moveTo>
                    <a:pt x="1" y="1"/>
                  </a:moveTo>
                  <a:lnTo>
                    <a:pt x="417" y="1902"/>
                  </a:lnTo>
                  <a:lnTo>
                    <a:pt x="2282" y="1902"/>
                  </a:lnTo>
                  <a:lnTo>
                    <a:pt x="181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0"/>
            <p:cNvSpPr/>
            <p:nvPr/>
          </p:nvSpPr>
          <p:spPr>
            <a:xfrm>
              <a:off x="2566796" y="3952605"/>
              <a:ext cx="84245" cy="69902"/>
            </a:xfrm>
            <a:custGeom>
              <a:avLst/>
              <a:gdLst/>
              <a:ahLst/>
              <a:cxnLst/>
              <a:rect l="l" t="t" r="r" b="b"/>
              <a:pathLst>
                <a:path w="2555" h="2120" extrusionOk="0">
                  <a:moveTo>
                    <a:pt x="1866" y="218"/>
                  </a:moveTo>
                  <a:lnTo>
                    <a:pt x="2264" y="1884"/>
                  </a:lnTo>
                  <a:lnTo>
                    <a:pt x="635" y="1884"/>
                  </a:lnTo>
                  <a:lnTo>
                    <a:pt x="272" y="218"/>
                  </a:lnTo>
                  <a:close/>
                  <a:moveTo>
                    <a:pt x="1" y="1"/>
                  </a:moveTo>
                  <a:lnTo>
                    <a:pt x="454" y="2120"/>
                  </a:lnTo>
                  <a:lnTo>
                    <a:pt x="2554" y="2120"/>
                  </a:lnTo>
                  <a:lnTo>
                    <a:pt x="202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0"/>
            <p:cNvSpPr/>
            <p:nvPr/>
          </p:nvSpPr>
          <p:spPr>
            <a:xfrm>
              <a:off x="2643227" y="3956199"/>
              <a:ext cx="77057" cy="62747"/>
            </a:xfrm>
            <a:custGeom>
              <a:avLst/>
              <a:gdLst/>
              <a:ahLst/>
              <a:cxnLst/>
              <a:rect l="l" t="t" r="r" b="b"/>
              <a:pathLst>
                <a:path w="2337" h="1903" extrusionOk="0">
                  <a:moveTo>
                    <a:pt x="1" y="1"/>
                  </a:moveTo>
                  <a:lnTo>
                    <a:pt x="472" y="1902"/>
                  </a:lnTo>
                  <a:lnTo>
                    <a:pt x="2337" y="1902"/>
                  </a:lnTo>
                  <a:lnTo>
                    <a:pt x="181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0"/>
            <p:cNvSpPr/>
            <p:nvPr/>
          </p:nvSpPr>
          <p:spPr>
            <a:xfrm>
              <a:off x="2638446" y="3952605"/>
              <a:ext cx="87212" cy="69902"/>
            </a:xfrm>
            <a:custGeom>
              <a:avLst/>
              <a:gdLst/>
              <a:ahLst/>
              <a:cxnLst/>
              <a:rect l="l" t="t" r="r" b="b"/>
              <a:pathLst>
                <a:path w="2645" h="2120" extrusionOk="0">
                  <a:moveTo>
                    <a:pt x="1866" y="218"/>
                  </a:moveTo>
                  <a:lnTo>
                    <a:pt x="2355" y="1884"/>
                  </a:lnTo>
                  <a:lnTo>
                    <a:pt x="707" y="1884"/>
                  </a:lnTo>
                  <a:lnTo>
                    <a:pt x="291" y="218"/>
                  </a:lnTo>
                  <a:close/>
                  <a:moveTo>
                    <a:pt x="1" y="1"/>
                  </a:moveTo>
                  <a:lnTo>
                    <a:pt x="544" y="2120"/>
                  </a:lnTo>
                  <a:lnTo>
                    <a:pt x="2645" y="2120"/>
                  </a:lnTo>
                  <a:lnTo>
                    <a:pt x="202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0"/>
            <p:cNvSpPr/>
            <p:nvPr/>
          </p:nvSpPr>
          <p:spPr>
            <a:xfrm>
              <a:off x="2714284" y="3956199"/>
              <a:ext cx="80651" cy="62747"/>
            </a:xfrm>
            <a:custGeom>
              <a:avLst/>
              <a:gdLst/>
              <a:ahLst/>
              <a:cxnLst/>
              <a:rect l="l" t="t" r="r" b="b"/>
              <a:pathLst>
                <a:path w="2446" h="1903" extrusionOk="0">
                  <a:moveTo>
                    <a:pt x="1" y="1"/>
                  </a:moveTo>
                  <a:lnTo>
                    <a:pt x="562" y="1902"/>
                  </a:lnTo>
                  <a:lnTo>
                    <a:pt x="2446" y="1902"/>
                  </a:lnTo>
                  <a:lnTo>
                    <a:pt x="183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0"/>
            <p:cNvSpPr/>
            <p:nvPr/>
          </p:nvSpPr>
          <p:spPr>
            <a:xfrm>
              <a:off x="2709503" y="3952605"/>
              <a:ext cx="90213" cy="69902"/>
            </a:xfrm>
            <a:custGeom>
              <a:avLst/>
              <a:gdLst/>
              <a:ahLst/>
              <a:cxnLst/>
              <a:rect l="l" t="t" r="r" b="b"/>
              <a:pathLst>
                <a:path w="2736" h="2120" extrusionOk="0">
                  <a:moveTo>
                    <a:pt x="1884" y="218"/>
                  </a:moveTo>
                  <a:lnTo>
                    <a:pt x="2428" y="1884"/>
                  </a:lnTo>
                  <a:lnTo>
                    <a:pt x="798" y="1884"/>
                  </a:lnTo>
                  <a:lnTo>
                    <a:pt x="309" y="218"/>
                  </a:lnTo>
                  <a:close/>
                  <a:moveTo>
                    <a:pt x="1" y="1"/>
                  </a:moveTo>
                  <a:lnTo>
                    <a:pt x="617" y="2120"/>
                  </a:lnTo>
                  <a:lnTo>
                    <a:pt x="2736"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0"/>
            <p:cNvSpPr/>
            <p:nvPr/>
          </p:nvSpPr>
          <p:spPr>
            <a:xfrm>
              <a:off x="2786560" y="3956199"/>
              <a:ext cx="82431" cy="62747"/>
            </a:xfrm>
            <a:custGeom>
              <a:avLst/>
              <a:gdLst/>
              <a:ahLst/>
              <a:cxnLst/>
              <a:rect l="l" t="t" r="r" b="b"/>
              <a:pathLst>
                <a:path w="2500" h="1903" extrusionOk="0">
                  <a:moveTo>
                    <a:pt x="0" y="1"/>
                  </a:moveTo>
                  <a:lnTo>
                    <a:pt x="616" y="1902"/>
                  </a:lnTo>
                  <a:lnTo>
                    <a:pt x="2499"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0"/>
            <p:cNvSpPr/>
            <p:nvPr/>
          </p:nvSpPr>
          <p:spPr>
            <a:xfrm>
              <a:off x="2781186" y="3952605"/>
              <a:ext cx="93180" cy="69902"/>
            </a:xfrm>
            <a:custGeom>
              <a:avLst/>
              <a:gdLst/>
              <a:ahLst/>
              <a:cxnLst/>
              <a:rect l="l" t="t" r="r" b="b"/>
              <a:pathLst>
                <a:path w="2826" h="2120" extrusionOk="0">
                  <a:moveTo>
                    <a:pt x="1884" y="218"/>
                  </a:moveTo>
                  <a:lnTo>
                    <a:pt x="2499" y="1884"/>
                  </a:lnTo>
                  <a:lnTo>
                    <a:pt x="869" y="1884"/>
                  </a:lnTo>
                  <a:lnTo>
                    <a:pt x="308" y="218"/>
                  </a:lnTo>
                  <a:close/>
                  <a:moveTo>
                    <a:pt x="0" y="1"/>
                  </a:moveTo>
                  <a:lnTo>
                    <a:pt x="706" y="2120"/>
                  </a:lnTo>
                  <a:lnTo>
                    <a:pt x="2825"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0"/>
            <p:cNvSpPr/>
            <p:nvPr/>
          </p:nvSpPr>
          <p:spPr>
            <a:xfrm>
              <a:off x="2858210" y="3956199"/>
              <a:ext cx="84805" cy="62747"/>
            </a:xfrm>
            <a:custGeom>
              <a:avLst/>
              <a:gdLst/>
              <a:ahLst/>
              <a:cxnLst/>
              <a:rect l="l" t="t" r="r" b="b"/>
              <a:pathLst>
                <a:path w="2572" h="1903" extrusionOk="0">
                  <a:moveTo>
                    <a:pt x="0" y="1"/>
                  </a:moveTo>
                  <a:lnTo>
                    <a:pt x="688" y="1902"/>
                  </a:lnTo>
                  <a:lnTo>
                    <a:pt x="2572"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0"/>
            <p:cNvSpPr/>
            <p:nvPr/>
          </p:nvSpPr>
          <p:spPr>
            <a:xfrm>
              <a:off x="2852836" y="3952605"/>
              <a:ext cx="95554" cy="69902"/>
            </a:xfrm>
            <a:custGeom>
              <a:avLst/>
              <a:gdLst/>
              <a:ahLst/>
              <a:cxnLst/>
              <a:rect l="l" t="t" r="r" b="b"/>
              <a:pathLst>
                <a:path w="2898" h="2120" extrusionOk="0">
                  <a:moveTo>
                    <a:pt x="1884" y="218"/>
                  </a:moveTo>
                  <a:lnTo>
                    <a:pt x="2572" y="1884"/>
                  </a:lnTo>
                  <a:lnTo>
                    <a:pt x="942" y="1884"/>
                  </a:lnTo>
                  <a:lnTo>
                    <a:pt x="308" y="218"/>
                  </a:lnTo>
                  <a:close/>
                  <a:moveTo>
                    <a:pt x="0" y="1"/>
                  </a:moveTo>
                  <a:lnTo>
                    <a:pt x="779" y="2120"/>
                  </a:lnTo>
                  <a:lnTo>
                    <a:pt x="2898"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0"/>
            <p:cNvSpPr/>
            <p:nvPr/>
          </p:nvSpPr>
          <p:spPr>
            <a:xfrm>
              <a:off x="2929860" y="3956199"/>
              <a:ext cx="87212" cy="62747"/>
            </a:xfrm>
            <a:custGeom>
              <a:avLst/>
              <a:gdLst/>
              <a:ahLst/>
              <a:cxnLst/>
              <a:rect l="l" t="t" r="r" b="b"/>
              <a:pathLst>
                <a:path w="2645" h="1903" extrusionOk="0">
                  <a:moveTo>
                    <a:pt x="0" y="1"/>
                  </a:moveTo>
                  <a:lnTo>
                    <a:pt x="779" y="1902"/>
                  </a:lnTo>
                  <a:lnTo>
                    <a:pt x="2644"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0"/>
            <p:cNvSpPr/>
            <p:nvPr/>
          </p:nvSpPr>
          <p:spPr>
            <a:xfrm>
              <a:off x="2924486" y="3952605"/>
              <a:ext cx="98555" cy="69902"/>
            </a:xfrm>
            <a:custGeom>
              <a:avLst/>
              <a:gdLst/>
              <a:ahLst/>
              <a:cxnLst/>
              <a:rect l="l" t="t" r="r" b="b"/>
              <a:pathLst>
                <a:path w="2989" h="2120" extrusionOk="0">
                  <a:moveTo>
                    <a:pt x="1902" y="218"/>
                  </a:moveTo>
                  <a:lnTo>
                    <a:pt x="2644" y="1884"/>
                  </a:lnTo>
                  <a:lnTo>
                    <a:pt x="1015" y="1884"/>
                  </a:lnTo>
                  <a:lnTo>
                    <a:pt x="326" y="218"/>
                  </a:lnTo>
                  <a:close/>
                  <a:moveTo>
                    <a:pt x="0" y="1"/>
                  </a:moveTo>
                  <a:lnTo>
                    <a:pt x="852" y="2120"/>
                  </a:lnTo>
                  <a:lnTo>
                    <a:pt x="2988" y="2120"/>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0"/>
            <p:cNvSpPr/>
            <p:nvPr/>
          </p:nvSpPr>
          <p:spPr>
            <a:xfrm>
              <a:off x="3001510" y="3956199"/>
              <a:ext cx="89586" cy="62747"/>
            </a:xfrm>
            <a:custGeom>
              <a:avLst/>
              <a:gdLst/>
              <a:ahLst/>
              <a:cxnLst/>
              <a:rect l="l" t="t" r="r" b="b"/>
              <a:pathLst>
                <a:path w="2717" h="1903" extrusionOk="0">
                  <a:moveTo>
                    <a:pt x="1" y="1"/>
                  </a:moveTo>
                  <a:lnTo>
                    <a:pt x="852" y="1902"/>
                  </a:lnTo>
                  <a:lnTo>
                    <a:pt x="2717" y="1902"/>
                  </a:lnTo>
                  <a:lnTo>
                    <a:pt x="18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0"/>
            <p:cNvSpPr/>
            <p:nvPr/>
          </p:nvSpPr>
          <p:spPr>
            <a:xfrm>
              <a:off x="2995542" y="3952605"/>
              <a:ext cx="101555" cy="69902"/>
            </a:xfrm>
            <a:custGeom>
              <a:avLst/>
              <a:gdLst/>
              <a:ahLst/>
              <a:cxnLst/>
              <a:rect l="l" t="t" r="r" b="b"/>
              <a:pathLst>
                <a:path w="3080" h="2120" extrusionOk="0">
                  <a:moveTo>
                    <a:pt x="1920" y="218"/>
                  </a:moveTo>
                  <a:lnTo>
                    <a:pt x="2717" y="1884"/>
                  </a:lnTo>
                  <a:lnTo>
                    <a:pt x="1105" y="1884"/>
                  </a:lnTo>
                  <a:lnTo>
                    <a:pt x="345" y="218"/>
                  </a:lnTo>
                  <a:close/>
                  <a:moveTo>
                    <a:pt x="0" y="1"/>
                  </a:moveTo>
                  <a:lnTo>
                    <a:pt x="960" y="2120"/>
                  </a:lnTo>
                  <a:lnTo>
                    <a:pt x="3079" y="2120"/>
                  </a:lnTo>
                  <a:lnTo>
                    <a:pt x="206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0"/>
            <p:cNvSpPr/>
            <p:nvPr/>
          </p:nvSpPr>
          <p:spPr>
            <a:xfrm>
              <a:off x="3073160" y="3956199"/>
              <a:ext cx="91993" cy="62747"/>
            </a:xfrm>
            <a:custGeom>
              <a:avLst/>
              <a:gdLst/>
              <a:ahLst/>
              <a:cxnLst/>
              <a:rect l="l" t="t" r="r" b="b"/>
              <a:pathLst>
                <a:path w="2790" h="1903" extrusionOk="0">
                  <a:moveTo>
                    <a:pt x="1" y="1"/>
                  </a:moveTo>
                  <a:lnTo>
                    <a:pt x="924" y="1902"/>
                  </a:lnTo>
                  <a:lnTo>
                    <a:pt x="2790" y="1902"/>
                  </a:lnTo>
                  <a:lnTo>
                    <a:pt x="181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0"/>
            <p:cNvSpPr/>
            <p:nvPr/>
          </p:nvSpPr>
          <p:spPr>
            <a:xfrm>
              <a:off x="3067192" y="3952605"/>
              <a:ext cx="104523" cy="69902"/>
            </a:xfrm>
            <a:custGeom>
              <a:avLst/>
              <a:gdLst/>
              <a:ahLst/>
              <a:cxnLst/>
              <a:rect l="l" t="t" r="r" b="b"/>
              <a:pathLst>
                <a:path w="3170" h="2120" extrusionOk="0">
                  <a:moveTo>
                    <a:pt x="1920" y="218"/>
                  </a:moveTo>
                  <a:lnTo>
                    <a:pt x="2789" y="1884"/>
                  </a:lnTo>
                  <a:lnTo>
                    <a:pt x="1178" y="1884"/>
                  </a:lnTo>
                  <a:lnTo>
                    <a:pt x="363" y="218"/>
                  </a:lnTo>
                  <a:close/>
                  <a:moveTo>
                    <a:pt x="1" y="1"/>
                  </a:moveTo>
                  <a:lnTo>
                    <a:pt x="1033" y="2120"/>
                  </a:lnTo>
                  <a:lnTo>
                    <a:pt x="3170" y="2120"/>
                  </a:lnTo>
                  <a:lnTo>
                    <a:pt x="206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0"/>
            <p:cNvSpPr/>
            <p:nvPr/>
          </p:nvSpPr>
          <p:spPr>
            <a:xfrm>
              <a:off x="1214317" y="4201615"/>
              <a:ext cx="95587" cy="62747"/>
            </a:xfrm>
            <a:custGeom>
              <a:avLst/>
              <a:gdLst/>
              <a:ahLst/>
              <a:cxnLst/>
              <a:rect l="l" t="t" r="r" b="b"/>
              <a:pathLst>
                <a:path w="2899" h="1903" extrusionOk="0">
                  <a:moveTo>
                    <a:pt x="852" y="1"/>
                  </a:moveTo>
                  <a:lnTo>
                    <a:pt x="1" y="1902"/>
                  </a:lnTo>
                  <a:lnTo>
                    <a:pt x="2120" y="1902"/>
                  </a:lnTo>
                  <a:lnTo>
                    <a:pt x="289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0"/>
            <p:cNvSpPr/>
            <p:nvPr/>
          </p:nvSpPr>
          <p:spPr>
            <a:xfrm>
              <a:off x="1208349" y="4198021"/>
              <a:ext cx="107523" cy="69902"/>
            </a:xfrm>
            <a:custGeom>
              <a:avLst/>
              <a:gdLst/>
              <a:ahLst/>
              <a:cxnLst/>
              <a:rect l="l" t="t" r="r" b="b"/>
              <a:pathLst>
                <a:path w="3261" h="2120" extrusionOk="0">
                  <a:moveTo>
                    <a:pt x="2916" y="236"/>
                  </a:moveTo>
                  <a:lnTo>
                    <a:pt x="2228" y="1902"/>
                  </a:lnTo>
                  <a:lnTo>
                    <a:pt x="363" y="1902"/>
                  </a:lnTo>
                  <a:lnTo>
                    <a:pt x="1105" y="236"/>
                  </a:lnTo>
                  <a:close/>
                  <a:moveTo>
                    <a:pt x="960" y="1"/>
                  </a:moveTo>
                  <a:lnTo>
                    <a:pt x="1" y="2120"/>
                  </a:lnTo>
                  <a:lnTo>
                    <a:pt x="2373" y="2120"/>
                  </a:lnTo>
                  <a:lnTo>
                    <a:pt x="326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0"/>
            <p:cNvSpPr/>
            <p:nvPr/>
          </p:nvSpPr>
          <p:spPr>
            <a:xfrm>
              <a:off x="1297936" y="4201615"/>
              <a:ext cx="93180" cy="62747"/>
            </a:xfrm>
            <a:custGeom>
              <a:avLst/>
              <a:gdLst/>
              <a:ahLst/>
              <a:cxnLst/>
              <a:rect l="l" t="t" r="r" b="b"/>
              <a:pathLst>
                <a:path w="2826" h="1903" extrusionOk="0">
                  <a:moveTo>
                    <a:pt x="779" y="1"/>
                  </a:moveTo>
                  <a:lnTo>
                    <a:pt x="0" y="1902"/>
                  </a:lnTo>
                  <a:lnTo>
                    <a:pt x="2119" y="1902"/>
                  </a:lnTo>
                  <a:lnTo>
                    <a:pt x="282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0"/>
            <p:cNvSpPr/>
            <p:nvPr/>
          </p:nvSpPr>
          <p:spPr>
            <a:xfrm>
              <a:off x="1292561" y="4198021"/>
              <a:ext cx="103929" cy="69902"/>
            </a:xfrm>
            <a:custGeom>
              <a:avLst/>
              <a:gdLst/>
              <a:ahLst/>
              <a:cxnLst/>
              <a:rect l="l" t="t" r="r" b="b"/>
              <a:pathLst>
                <a:path w="3152" h="2120" extrusionOk="0">
                  <a:moveTo>
                    <a:pt x="2825" y="236"/>
                  </a:moveTo>
                  <a:lnTo>
                    <a:pt x="2191" y="1902"/>
                  </a:lnTo>
                  <a:lnTo>
                    <a:pt x="326" y="1902"/>
                  </a:lnTo>
                  <a:lnTo>
                    <a:pt x="1014" y="236"/>
                  </a:lnTo>
                  <a:close/>
                  <a:moveTo>
                    <a:pt x="869" y="1"/>
                  </a:moveTo>
                  <a:lnTo>
                    <a:pt x="0" y="2120"/>
                  </a:lnTo>
                  <a:lnTo>
                    <a:pt x="2354" y="2120"/>
                  </a:lnTo>
                  <a:lnTo>
                    <a:pt x="315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0"/>
            <p:cNvSpPr/>
            <p:nvPr/>
          </p:nvSpPr>
          <p:spPr>
            <a:xfrm>
              <a:off x="1381522" y="4201615"/>
              <a:ext cx="91400" cy="62747"/>
            </a:xfrm>
            <a:custGeom>
              <a:avLst/>
              <a:gdLst/>
              <a:ahLst/>
              <a:cxnLst/>
              <a:rect l="l" t="t" r="r" b="b"/>
              <a:pathLst>
                <a:path w="2772" h="1903" extrusionOk="0">
                  <a:moveTo>
                    <a:pt x="707" y="1"/>
                  </a:moveTo>
                  <a:lnTo>
                    <a:pt x="0" y="1902"/>
                  </a:lnTo>
                  <a:lnTo>
                    <a:pt x="2119" y="1902"/>
                  </a:lnTo>
                  <a:lnTo>
                    <a:pt x="277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0"/>
            <p:cNvSpPr/>
            <p:nvPr/>
          </p:nvSpPr>
          <p:spPr>
            <a:xfrm>
              <a:off x="1376148" y="4198021"/>
              <a:ext cx="101555" cy="69902"/>
            </a:xfrm>
            <a:custGeom>
              <a:avLst/>
              <a:gdLst/>
              <a:ahLst/>
              <a:cxnLst/>
              <a:rect l="l" t="t" r="r" b="b"/>
              <a:pathLst>
                <a:path w="3080" h="2120" extrusionOk="0">
                  <a:moveTo>
                    <a:pt x="2771" y="236"/>
                  </a:moveTo>
                  <a:lnTo>
                    <a:pt x="2210" y="1902"/>
                  </a:lnTo>
                  <a:lnTo>
                    <a:pt x="345" y="1902"/>
                  </a:lnTo>
                  <a:lnTo>
                    <a:pt x="960" y="236"/>
                  </a:lnTo>
                  <a:close/>
                  <a:moveTo>
                    <a:pt x="797" y="1"/>
                  </a:moveTo>
                  <a:lnTo>
                    <a:pt x="0" y="2120"/>
                  </a:lnTo>
                  <a:lnTo>
                    <a:pt x="2373" y="2120"/>
                  </a:lnTo>
                  <a:lnTo>
                    <a:pt x="307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0"/>
            <p:cNvSpPr/>
            <p:nvPr/>
          </p:nvSpPr>
          <p:spPr>
            <a:xfrm>
              <a:off x="1465702" y="4201615"/>
              <a:ext cx="88432" cy="62747"/>
            </a:xfrm>
            <a:custGeom>
              <a:avLst/>
              <a:gdLst/>
              <a:ahLst/>
              <a:cxnLst/>
              <a:rect l="l" t="t" r="r" b="b"/>
              <a:pathLst>
                <a:path w="2682" h="1903" extrusionOk="0">
                  <a:moveTo>
                    <a:pt x="617" y="1"/>
                  </a:moveTo>
                  <a:lnTo>
                    <a:pt x="1" y="1902"/>
                  </a:lnTo>
                  <a:lnTo>
                    <a:pt x="2102" y="1902"/>
                  </a:lnTo>
                  <a:lnTo>
                    <a:pt x="268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0"/>
            <p:cNvSpPr/>
            <p:nvPr/>
          </p:nvSpPr>
          <p:spPr>
            <a:xfrm>
              <a:off x="1460327" y="4198021"/>
              <a:ext cx="98555" cy="69902"/>
            </a:xfrm>
            <a:custGeom>
              <a:avLst/>
              <a:gdLst/>
              <a:ahLst/>
              <a:cxnLst/>
              <a:rect l="l" t="t" r="r" b="b"/>
              <a:pathLst>
                <a:path w="2989" h="2120" extrusionOk="0">
                  <a:moveTo>
                    <a:pt x="2699" y="236"/>
                  </a:moveTo>
                  <a:lnTo>
                    <a:pt x="2192" y="1902"/>
                  </a:lnTo>
                  <a:lnTo>
                    <a:pt x="327" y="1902"/>
                  </a:lnTo>
                  <a:lnTo>
                    <a:pt x="888" y="236"/>
                  </a:lnTo>
                  <a:close/>
                  <a:moveTo>
                    <a:pt x="707" y="1"/>
                  </a:moveTo>
                  <a:lnTo>
                    <a:pt x="1" y="2120"/>
                  </a:lnTo>
                  <a:lnTo>
                    <a:pt x="2355" y="2120"/>
                  </a:lnTo>
                  <a:lnTo>
                    <a:pt x="298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0"/>
            <p:cNvSpPr/>
            <p:nvPr/>
          </p:nvSpPr>
          <p:spPr>
            <a:xfrm>
              <a:off x="1549321" y="4201615"/>
              <a:ext cx="85992" cy="62747"/>
            </a:xfrm>
            <a:custGeom>
              <a:avLst/>
              <a:gdLst/>
              <a:ahLst/>
              <a:cxnLst/>
              <a:rect l="l" t="t" r="r" b="b"/>
              <a:pathLst>
                <a:path w="2608" h="1903" extrusionOk="0">
                  <a:moveTo>
                    <a:pt x="543" y="1"/>
                  </a:moveTo>
                  <a:lnTo>
                    <a:pt x="0" y="1902"/>
                  </a:lnTo>
                  <a:lnTo>
                    <a:pt x="2119" y="1902"/>
                  </a:lnTo>
                  <a:lnTo>
                    <a:pt x="260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0"/>
            <p:cNvSpPr/>
            <p:nvPr/>
          </p:nvSpPr>
          <p:spPr>
            <a:xfrm>
              <a:off x="1543946" y="4198021"/>
              <a:ext cx="95554" cy="69902"/>
            </a:xfrm>
            <a:custGeom>
              <a:avLst/>
              <a:gdLst/>
              <a:ahLst/>
              <a:cxnLst/>
              <a:rect l="l" t="t" r="r" b="b"/>
              <a:pathLst>
                <a:path w="2898" h="2120" extrusionOk="0">
                  <a:moveTo>
                    <a:pt x="2626" y="236"/>
                  </a:moveTo>
                  <a:lnTo>
                    <a:pt x="2191" y="1902"/>
                  </a:lnTo>
                  <a:lnTo>
                    <a:pt x="308" y="1902"/>
                  </a:lnTo>
                  <a:lnTo>
                    <a:pt x="797" y="236"/>
                  </a:lnTo>
                  <a:close/>
                  <a:moveTo>
                    <a:pt x="616" y="1"/>
                  </a:moveTo>
                  <a:lnTo>
                    <a:pt x="0" y="2120"/>
                  </a:lnTo>
                  <a:lnTo>
                    <a:pt x="2354" y="2120"/>
                  </a:lnTo>
                  <a:lnTo>
                    <a:pt x="289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0"/>
            <p:cNvSpPr/>
            <p:nvPr/>
          </p:nvSpPr>
          <p:spPr>
            <a:xfrm>
              <a:off x="1632907" y="4201615"/>
              <a:ext cx="83618" cy="62747"/>
            </a:xfrm>
            <a:custGeom>
              <a:avLst/>
              <a:gdLst/>
              <a:ahLst/>
              <a:cxnLst/>
              <a:rect l="l" t="t" r="r" b="b"/>
              <a:pathLst>
                <a:path w="2536" h="1903" extrusionOk="0">
                  <a:moveTo>
                    <a:pt x="471" y="1"/>
                  </a:moveTo>
                  <a:lnTo>
                    <a:pt x="1" y="1902"/>
                  </a:lnTo>
                  <a:lnTo>
                    <a:pt x="2119" y="1902"/>
                  </a:lnTo>
                  <a:lnTo>
                    <a:pt x="253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0"/>
            <p:cNvSpPr/>
            <p:nvPr/>
          </p:nvSpPr>
          <p:spPr>
            <a:xfrm>
              <a:off x="1628126" y="4198021"/>
              <a:ext cx="93180" cy="69902"/>
            </a:xfrm>
            <a:custGeom>
              <a:avLst/>
              <a:gdLst/>
              <a:ahLst/>
              <a:cxnLst/>
              <a:rect l="l" t="t" r="r" b="b"/>
              <a:pathLst>
                <a:path w="2826" h="2120" extrusionOk="0">
                  <a:moveTo>
                    <a:pt x="2536" y="236"/>
                  </a:moveTo>
                  <a:lnTo>
                    <a:pt x="2174" y="1902"/>
                  </a:lnTo>
                  <a:lnTo>
                    <a:pt x="290" y="1902"/>
                  </a:lnTo>
                  <a:lnTo>
                    <a:pt x="707" y="236"/>
                  </a:lnTo>
                  <a:close/>
                  <a:moveTo>
                    <a:pt x="544" y="1"/>
                  </a:moveTo>
                  <a:lnTo>
                    <a:pt x="1" y="2120"/>
                  </a:lnTo>
                  <a:lnTo>
                    <a:pt x="2355" y="2120"/>
                  </a:lnTo>
                  <a:lnTo>
                    <a:pt x="282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0"/>
            <p:cNvSpPr/>
            <p:nvPr/>
          </p:nvSpPr>
          <p:spPr>
            <a:xfrm>
              <a:off x="1720087" y="4201615"/>
              <a:ext cx="1067089" cy="62747"/>
            </a:xfrm>
            <a:custGeom>
              <a:avLst/>
              <a:gdLst/>
              <a:ahLst/>
              <a:cxnLst/>
              <a:rect l="l" t="t" r="r" b="b"/>
              <a:pathLst>
                <a:path w="32363" h="1903" extrusionOk="0">
                  <a:moveTo>
                    <a:pt x="399" y="1"/>
                  </a:moveTo>
                  <a:lnTo>
                    <a:pt x="1" y="1902"/>
                  </a:lnTo>
                  <a:lnTo>
                    <a:pt x="32362" y="1902"/>
                  </a:lnTo>
                  <a:lnTo>
                    <a:pt x="31819"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0"/>
            <p:cNvSpPr/>
            <p:nvPr/>
          </p:nvSpPr>
          <p:spPr>
            <a:xfrm>
              <a:off x="1715900" y="4198021"/>
              <a:ext cx="1076058" cy="69902"/>
            </a:xfrm>
            <a:custGeom>
              <a:avLst/>
              <a:gdLst/>
              <a:ahLst/>
              <a:cxnLst/>
              <a:rect l="l" t="t" r="r" b="b"/>
              <a:pathLst>
                <a:path w="32635" h="2120" extrusionOk="0">
                  <a:moveTo>
                    <a:pt x="31873" y="236"/>
                  </a:moveTo>
                  <a:lnTo>
                    <a:pt x="32344" y="1902"/>
                  </a:lnTo>
                  <a:lnTo>
                    <a:pt x="272" y="1902"/>
                  </a:lnTo>
                  <a:lnTo>
                    <a:pt x="635" y="236"/>
                  </a:lnTo>
                  <a:close/>
                  <a:moveTo>
                    <a:pt x="453" y="1"/>
                  </a:moveTo>
                  <a:lnTo>
                    <a:pt x="1" y="2120"/>
                  </a:lnTo>
                  <a:lnTo>
                    <a:pt x="32634" y="2120"/>
                  </a:lnTo>
                  <a:lnTo>
                    <a:pt x="3203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0"/>
            <p:cNvSpPr/>
            <p:nvPr/>
          </p:nvSpPr>
          <p:spPr>
            <a:xfrm>
              <a:off x="2786560" y="4201615"/>
              <a:ext cx="87806" cy="62747"/>
            </a:xfrm>
            <a:custGeom>
              <a:avLst/>
              <a:gdLst/>
              <a:ahLst/>
              <a:cxnLst/>
              <a:rect l="l" t="t" r="r" b="b"/>
              <a:pathLst>
                <a:path w="2663" h="1903" extrusionOk="0">
                  <a:moveTo>
                    <a:pt x="0" y="1"/>
                  </a:moveTo>
                  <a:lnTo>
                    <a:pt x="543" y="1902"/>
                  </a:lnTo>
                  <a:lnTo>
                    <a:pt x="2662" y="1902"/>
                  </a:lnTo>
                  <a:lnTo>
                    <a:pt x="204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0"/>
            <p:cNvSpPr/>
            <p:nvPr/>
          </p:nvSpPr>
          <p:spPr>
            <a:xfrm>
              <a:off x="2781186" y="4198021"/>
              <a:ext cx="98555" cy="69902"/>
            </a:xfrm>
            <a:custGeom>
              <a:avLst/>
              <a:gdLst/>
              <a:ahLst/>
              <a:cxnLst/>
              <a:rect l="l" t="t" r="r" b="b"/>
              <a:pathLst>
                <a:path w="2989" h="2120" extrusionOk="0">
                  <a:moveTo>
                    <a:pt x="2119" y="236"/>
                  </a:moveTo>
                  <a:lnTo>
                    <a:pt x="2662" y="1902"/>
                  </a:lnTo>
                  <a:lnTo>
                    <a:pt x="797" y="1902"/>
                  </a:lnTo>
                  <a:lnTo>
                    <a:pt x="308" y="236"/>
                  </a:lnTo>
                  <a:close/>
                  <a:moveTo>
                    <a:pt x="0" y="1"/>
                  </a:moveTo>
                  <a:lnTo>
                    <a:pt x="634" y="2120"/>
                  </a:lnTo>
                  <a:lnTo>
                    <a:pt x="2988" y="2120"/>
                  </a:lnTo>
                  <a:lnTo>
                    <a:pt x="230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0"/>
            <p:cNvSpPr/>
            <p:nvPr/>
          </p:nvSpPr>
          <p:spPr>
            <a:xfrm>
              <a:off x="2867772" y="4201615"/>
              <a:ext cx="90180" cy="62747"/>
            </a:xfrm>
            <a:custGeom>
              <a:avLst/>
              <a:gdLst/>
              <a:ahLst/>
              <a:cxnLst/>
              <a:rect l="l" t="t" r="r" b="b"/>
              <a:pathLst>
                <a:path w="2735" h="1903" extrusionOk="0">
                  <a:moveTo>
                    <a:pt x="0" y="1"/>
                  </a:moveTo>
                  <a:lnTo>
                    <a:pt x="616" y="1902"/>
                  </a:lnTo>
                  <a:lnTo>
                    <a:pt x="2735" y="1902"/>
                  </a:lnTo>
                  <a:lnTo>
                    <a:pt x="204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0"/>
            <p:cNvSpPr/>
            <p:nvPr/>
          </p:nvSpPr>
          <p:spPr>
            <a:xfrm>
              <a:off x="2862398" y="4198021"/>
              <a:ext cx="100929" cy="69902"/>
            </a:xfrm>
            <a:custGeom>
              <a:avLst/>
              <a:gdLst/>
              <a:ahLst/>
              <a:cxnLst/>
              <a:rect l="l" t="t" r="r" b="b"/>
              <a:pathLst>
                <a:path w="3061" h="2120" extrusionOk="0">
                  <a:moveTo>
                    <a:pt x="2137" y="236"/>
                  </a:moveTo>
                  <a:lnTo>
                    <a:pt x="2735" y="1902"/>
                  </a:lnTo>
                  <a:lnTo>
                    <a:pt x="869" y="1902"/>
                  </a:lnTo>
                  <a:lnTo>
                    <a:pt x="326" y="236"/>
                  </a:lnTo>
                  <a:close/>
                  <a:moveTo>
                    <a:pt x="0" y="1"/>
                  </a:moveTo>
                  <a:lnTo>
                    <a:pt x="706" y="2120"/>
                  </a:lnTo>
                  <a:lnTo>
                    <a:pt x="3061" y="2120"/>
                  </a:lnTo>
                  <a:lnTo>
                    <a:pt x="230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90"/>
            <p:cNvSpPr/>
            <p:nvPr/>
          </p:nvSpPr>
          <p:spPr>
            <a:xfrm>
              <a:off x="2948951" y="4201615"/>
              <a:ext cx="92587" cy="62747"/>
            </a:xfrm>
            <a:custGeom>
              <a:avLst/>
              <a:gdLst/>
              <a:ahLst/>
              <a:cxnLst/>
              <a:rect l="l" t="t" r="r" b="b"/>
              <a:pathLst>
                <a:path w="2808" h="1903" extrusionOk="0">
                  <a:moveTo>
                    <a:pt x="1" y="1"/>
                  </a:moveTo>
                  <a:lnTo>
                    <a:pt x="707" y="1902"/>
                  </a:lnTo>
                  <a:lnTo>
                    <a:pt x="2808" y="1902"/>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90"/>
            <p:cNvSpPr/>
            <p:nvPr/>
          </p:nvSpPr>
          <p:spPr>
            <a:xfrm>
              <a:off x="2943577" y="4198021"/>
              <a:ext cx="103929" cy="69902"/>
            </a:xfrm>
            <a:custGeom>
              <a:avLst/>
              <a:gdLst/>
              <a:ahLst/>
              <a:cxnLst/>
              <a:rect l="l" t="t" r="r" b="b"/>
              <a:pathLst>
                <a:path w="3152" h="2120" extrusionOk="0">
                  <a:moveTo>
                    <a:pt x="2138" y="236"/>
                  </a:moveTo>
                  <a:lnTo>
                    <a:pt x="2808" y="1902"/>
                  </a:lnTo>
                  <a:lnTo>
                    <a:pt x="943" y="1902"/>
                  </a:lnTo>
                  <a:lnTo>
                    <a:pt x="327" y="236"/>
                  </a:lnTo>
                  <a:close/>
                  <a:moveTo>
                    <a:pt x="1" y="1"/>
                  </a:moveTo>
                  <a:lnTo>
                    <a:pt x="798" y="2120"/>
                  </a:lnTo>
                  <a:lnTo>
                    <a:pt x="3152" y="2120"/>
                  </a:lnTo>
                  <a:lnTo>
                    <a:pt x="230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0"/>
            <p:cNvSpPr/>
            <p:nvPr/>
          </p:nvSpPr>
          <p:spPr>
            <a:xfrm>
              <a:off x="3030164" y="4201615"/>
              <a:ext cx="95587" cy="62747"/>
            </a:xfrm>
            <a:custGeom>
              <a:avLst/>
              <a:gdLst/>
              <a:ahLst/>
              <a:cxnLst/>
              <a:rect l="l" t="t" r="r" b="b"/>
              <a:pathLst>
                <a:path w="2899" h="1903" extrusionOk="0">
                  <a:moveTo>
                    <a:pt x="1" y="1"/>
                  </a:moveTo>
                  <a:lnTo>
                    <a:pt x="780" y="1902"/>
                  </a:lnTo>
                  <a:lnTo>
                    <a:pt x="2898" y="1902"/>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0"/>
            <p:cNvSpPr/>
            <p:nvPr/>
          </p:nvSpPr>
          <p:spPr>
            <a:xfrm>
              <a:off x="3024789" y="4198021"/>
              <a:ext cx="106336" cy="69902"/>
            </a:xfrm>
            <a:custGeom>
              <a:avLst/>
              <a:gdLst/>
              <a:ahLst/>
              <a:cxnLst/>
              <a:rect l="l" t="t" r="r" b="b"/>
              <a:pathLst>
                <a:path w="3225" h="2120" extrusionOk="0">
                  <a:moveTo>
                    <a:pt x="2138" y="236"/>
                  </a:moveTo>
                  <a:lnTo>
                    <a:pt x="2880" y="1902"/>
                  </a:lnTo>
                  <a:lnTo>
                    <a:pt x="1015" y="1902"/>
                  </a:lnTo>
                  <a:lnTo>
                    <a:pt x="327" y="236"/>
                  </a:lnTo>
                  <a:close/>
                  <a:moveTo>
                    <a:pt x="1" y="1"/>
                  </a:moveTo>
                  <a:lnTo>
                    <a:pt x="870" y="2120"/>
                  </a:lnTo>
                  <a:lnTo>
                    <a:pt x="3224" y="2120"/>
                  </a:lnTo>
                  <a:lnTo>
                    <a:pt x="228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0"/>
            <p:cNvSpPr/>
            <p:nvPr/>
          </p:nvSpPr>
          <p:spPr>
            <a:xfrm>
              <a:off x="3111376" y="4201615"/>
              <a:ext cx="97961" cy="62747"/>
            </a:xfrm>
            <a:custGeom>
              <a:avLst/>
              <a:gdLst/>
              <a:ahLst/>
              <a:cxnLst/>
              <a:rect l="l" t="t" r="r" b="b"/>
              <a:pathLst>
                <a:path w="2971" h="1903" extrusionOk="0">
                  <a:moveTo>
                    <a:pt x="1" y="1"/>
                  </a:moveTo>
                  <a:lnTo>
                    <a:pt x="852" y="1902"/>
                  </a:lnTo>
                  <a:lnTo>
                    <a:pt x="2971" y="1902"/>
                  </a:lnTo>
                  <a:lnTo>
                    <a:pt x="2047"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0"/>
            <p:cNvSpPr/>
            <p:nvPr/>
          </p:nvSpPr>
          <p:spPr>
            <a:xfrm>
              <a:off x="3105408" y="4198021"/>
              <a:ext cx="109897" cy="69902"/>
            </a:xfrm>
            <a:custGeom>
              <a:avLst/>
              <a:gdLst/>
              <a:ahLst/>
              <a:cxnLst/>
              <a:rect l="l" t="t" r="r" b="b"/>
              <a:pathLst>
                <a:path w="3333" h="2120" extrusionOk="0">
                  <a:moveTo>
                    <a:pt x="2174" y="236"/>
                  </a:moveTo>
                  <a:lnTo>
                    <a:pt x="2971" y="1902"/>
                  </a:lnTo>
                  <a:lnTo>
                    <a:pt x="1105" y="1902"/>
                  </a:lnTo>
                  <a:lnTo>
                    <a:pt x="363" y="236"/>
                  </a:lnTo>
                  <a:close/>
                  <a:moveTo>
                    <a:pt x="1" y="1"/>
                  </a:moveTo>
                  <a:lnTo>
                    <a:pt x="960" y="2120"/>
                  </a:lnTo>
                  <a:lnTo>
                    <a:pt x="3333" y="2120"/>
                  </a:lnTo>
                  <a:lnTo>
                    <a:pt x="230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0"/>
            <p:cNvSpPr/>
            <p:nvPr/>
          </p:nvSpPr>
          <p:spPr>
            <a:xfrm>
              <a:off x="3192588" y="4201615"/>
              <a:ext cx="100335" cy="62747"/>
            </a:xfrm>
            <a:custGeom>
              <a:avLst/>
              <a:gdLst/>
              <a:ahLst/>
              <a:cxnLst/>
              <a:rect l="l" t="t" r="r" b="b"/>
              <a:pathLst>
                <a:path w="3043" h="1903" extrusionOk="0">
                  <a:moveTo>
                    <a:pt x="1" y="1"/>
                  </a:moveTo>
                  <a:lnTo>
                    <a:pt x="924" y="1902"/>
                  </a:lnTo>
                  <a:lnTo>
                    <a:pt x="3043" y="1902"/>
                  </a:lnTo>
                  <a:lnTo>
                    <a:pt x="206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0"/>
            <p:cNvSpPr/>
            <p:nvPr/>
          </p:nvSpPr>
          <p:spPr>
            <a:xfrm>
              <a:off x="3186620" y="4198021"/>
              <a:ext cx="112304" cy="69902"/>
            </a:xfrm>
            <a:custGeom>
              <a:avLst/>
              <a:gdLst/>
              <a:ahLst/>
              <a:cxnLst/>
              <a:rect l="l" t="t" r="r" b="b"/>
              <a:pathLst>
                <a:path w="3406" h="2120" extrusionOk="0">
                  <a:moveTo>
                    <a:pt x="2174" y="236"/>
                  </a:moveTo>
                  <a:lnTo>
                    <a:pt x="3043" y="1902"/>
                  </a:lnTo>
                  <a:lnTo>
                    <a:pt x="1178" y="1902"/>
                  </a:lnTo>
                  <a:lnTo>
                    <a:pt x="363" y="236"/>
                  </a:lnTo>
                  <a:close/>
                  <a:moveTo>
                    <a:pt x="0" y="1"/>
                  </a:moveTo>
                  <a:lnTo>
                    <a:pt x="1033" y="2120"/>
                  </a:lnTo>
                  <a:lnTo>
                    <a:pt x="3405" y="2120"/>
                  </a:lnTo>
                  <a:lnTo>
                    <a:pt x="2300"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0"/>
            <p:cNvSpPr/>
            <p:nvPr/>
          </p:nvSpPr>
          <p:spPr>
            <a:xfrm>
              <a:off x="1443610" y="4035037"/>
              <a:ext cx="85432" cy="62714"/>
            </a:xfrm>
            <a:custGeom>
              <a:avLst/>
              <a:gdLst/>
              <a:ahLst/>
              <a:cxnLst/>
              <a:rect l="l" t="t" r="r" b="b"/>
              <a:pathLst>
                <a:path w="2591" h="1902" extrusionOk="0">
                  <a:moveTo>
                    <a:pt x="689" y="0"/>
                  </a:moveTo>
                  <a:lnTo>
                    <a:pt x="1" y="1902"/>
                  </a:lnTo>
                  <a:lnTo>
                    <a:pt x="1939" y="1902"/>
                  </a:lnTo>
                  <a:lnTo>
                    <a:pt x="259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0"/>
            <p:cNvSpPr/>
            <p:nvPr/>
          </p:nvSpPr>
          <p:spPr>
            <a:xfrm>
              <a:off x="1438235" y="4031443"/>
              <a:ext cx="95587" cy="69902"/>
            </a:xfrm>
            <a:custGeom>
              <a:avLst/>
              <a:gdLst/>
              <a:ahLst/>
              <a:cxnLst/>
              <a:rect l="l" t="t" r="r" b="b"/>
              <a:pathLst>
                <a:path w="2899" h="2120" extrusionOk="0">
                  <a:moveTo>
                    <a:pt x="2590" y="218"/>
                  </a:moveTo>
                  <a:lnTo>
                    <a:pt x="2029" y="1902"/>
                  </a:lnTo>
                  <a:lnTo>
                    <a:pt x="327" y="1902"/>
                  </a:lnTo>
                  <a:lnTo>
                    <a:pt x="943" y="218"/>
                  </a:lnTo>
                  <a:close/>
                  <a:moveTo>
                    <a:pt x="780" y="0"/>
                  </a:moveTo>
                  <a:lnTo>
                    <a:pt x="1" y="2119"/>
                  </a:lnTo>
                  <a:lnTo>
                    <a:pt x="2192" y="2119"/>
                  </a:lnTo>
                  <a:lnTo>
                    <a:pt x="289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0"/>
            <p:cNvSpPr/>
            <p:nvPr/>
          </p:nvSpPr>
          <p:spPr>
            <a:xfrm>
              <a:off x="1520634" y="4035037"/>
              <a:ext cx="83058" cy="62714"/>
            </a:xfrm>
            <a:custGeom>
              <a:avLst/>
              <a:gdLst/>
              <a:ahLst/>
              <a:cxnLst/>
              <a:rect l="l" t="t" r="r" b="b"/>
              <a:pathLst>
                <a:path w="2519" h="1902" extrusionOk="0">
                  <a:moveTo>
                    <a:pt x="635" y="0"/>
                  </a:moveTo>
                  <a:lnTo>
                    <a:pt x="1" y="1902"/>
                  </a:lnTo>
                  <a:lnTo>
                    <a:pt x="1957" y="1902"/>
                  </a:lnTo>
                  <a:lnTo>
                    <a:pt x="251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0"/>
            <p:cNvSpPr/>
            <p:nvPr/>
          </p:nvSpPr>
          <p:spPr>
            <a:xfrm>
              <a:off x="1515260" y="4031443"/>
              <a:ext cx="93213" cy="69902"/>
            </a:xfrm>
            <a:custGeom>
              <a:avLst/>
              <a:gdLst/>
              <a:ahLst/>
              <a:cxnLst/>
              <a:rect l="l" t="t" r="r" b="b"/>
              <a:pathLst>
                <a:path w="2827" h="2120" extrusionOk="0">
                  <a:moveTo>
                    <a:pt x="2536" y="218"/>
                  </a:moveTo>
                  <a:lnTo>
                    <a:pt x="2029" y="1902"/>
                  </a:lnTo>
                  <a:lnTo>
                    <a:pt x="327" y="1902"/>
                  </a:lnTo>
                  <a:lnTo>
                    <a:pt x="870" y="218"/>
                  </a:lnTo>
                  <a:close/>
                  <a:moveTo>
                    <a:pt x="707" y="0"/>
                  </a:moveTo>
                  <a:lnTo>
                    <a:pt x="1" y="2119"/>
                  </a:lnTo>
                  <a:lnTo>
                    <a:pt x="2192" y="2119"/>
                  </a:lnTo>
                  <a:lnTo>
                    <a:pt x="282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0"/>
            <p:cNvSpPr/>
            <p:nvPr/>
          </p:nvSpPr>
          <p:spPr>
            <a:xfrm>
              <a:off x="1597692" y="4035037"/>
              <a:ext cx="80618" cy="62714"/>
            </a:xfrm>
            <a:custGeom>
              <a:avLst/>
              <a:gdLst/>
              <a:ahLst/>
              <a:cxnLst/>
              <a:rect l="l" t="t" r="r" b="b"/>
              <a:pathLst>
                <a:path w="2445" h="1902" extrusionOk="0">
                  <a:moveTo>
                    <a:pt x="561" y="0"/>
                  </a:moveTo>
                  <a:lnTo>
                    <a:pt x="0" y="1902"/>
                  </a:lnTo>
                  <a:lnTo>
                    <a:pt x="1956" y="1902"/>
                  </a:lnTo>
                  <a:lnTo>
                    <a:pt x="2445"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0"/>
            <p:cNvSpPr/>
            <p:nvPr/>
          </p:nvSpPr>
          <p:spPr>
            <a:xfrm>
              <a:off x="1592911" y="4031443"/>
              <a:ext cx="90180" cy="69902"/>
            </a:xfrm>
            <a:custGeom>
              <a:avLst/>
              <a:gdLst/>
              <a:ahLst/>
              <a:cxnLst/>
              <a:rect l="l" t="t" r="r" b="b"/>
              <a:pathLst>
                <a:path w="2735" h="2120" extrusionOk="0">
                  <a:moveTo>
                    <a:pt x="2445" y="218"/>
                  </a:moveTo>
                  <a:lnTo>
                    <a:pt x="2010" y="1902"/>
                  </a:lnTo>
                  <a:lnTo>
                    <a:pt x="308" y="1902"/>
                  </a:lnTo>
                  <a:lnTo>
                    <a:pt x="779" y="218"/>
                  </a:lnTo>
                  <a:close/>
                  <a:moveTo>
                    <a:pt x="616" y="0"/>
                  </a:moveTo>
                  <a:lnTo>
                    <a:pt x="0" y="2119"/>
                  </a:lnTo>
                  <a:lnTo>
                    <a:pt x="2191" y="2119"/>
                  </a:lnTo>
                  <a:lnTo>
                    <a:pt x="2735"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0"/>
            <p:cNvSpPr/>
            <p:nvPr/>
          </p:nvSpPr>
          <p:spPr>
            <a:xfrm>
              <a:off x="1675310" y="4035037"/>
              <a:ext cx="77650" cy="62714"/>
            </a:xfrm>
            <a:custGeom>
              <a:avLst/>
              <a:gdLst/>
              <a:ahLst/>
              <a:cxnLst/>
              <a:rect l="l" t="t" r="r" b="b"/>
              <a:pathLst>
                <a:path w="2355" h="1902" extrusionOk="0">
                  <a:moveTo>
                    <a:pt x="471" y="0"/>
                  </a:moveTo>
                  <a:lnTo>
                    <a:pt x="0" y="1902"/>
                  </a:lnTo>
                  <a:lnTo>
                    <a:pt x="1938" y="1902"/>
                  </a:lnTo>
                  <a:lnTo>
                    <a:pt x="2355"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0"/>
            <p:cNvSpPr/>
            <p:nvPr/>
          </p:nvSpPr>
          <p:spPr>
            <a:xfrm>
              <a:off x="1670529" y="4031443"/>
              <a:ext cx="87212" cy="69902"/>
            </a:xfrm>
            <a:custGeom>
              <a:avLst/>
              <a:gdLst/>
              <a:ahLst/>
              <a:cxnLst/>
              <a:rect l="l" t="t" r="r" b="b"/>
              <a:pathLst>
                <a:path w="2645" h="2120" extrusionOk="0">
                  <a:moveTo>
                    <a:pt x="2373" y="218"/>
                  </a:moveTo>
                  <a:lnTo>
                    <a:pt x="1992" y="1902"/>
                  </a:lnTo>
                  <a:lnTo>
                    <a:pt x="290" y="1902"/>
                  </a:lnTo>
                  <a:lnTo>
                    <a:pt x="707" y="218"/>
                  </a:lnTo>
                  <a:close/>
                  <a:moveTo>
                    <a:pt x="526" y="0"/>
                  </a:moveTo>
                  <a:lnTo>
                    <a:pt x="0" y="2119"/>
                  </a:lnTo>
                  <a:lnTo>
                    <a:pt x="2174" y="2119"/>
                  </a:lnTo>
                  <a:lnTo>
                    <a:pt x="264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0"/>
            <p:cNvSpPr/>
            <p:nvPr/>
          </p:nvSpPr>
          <p:spPr>
            <a:xfrm>
              <a:off x="1752335" y="4035037"/>
              <a:ext cx="75870" cy="62714"/>
            </a:xfrm>
            <a:custGeom>
              <a:avLst/>
              <a:gdLst/>
              <a:ahLst/>
              <a:cxnLst/>
              <a:rect l="l" t="t" r="r" b="b"/>
              <a:pathLst>
                <a:path w="2301" h="1902" extrusionOk="0">
                  <a:moveTo>
                    <a:pt x="399" y="0"/>
                  </a:moveTo>
                  <a:lnTo>
                    <a:pt x="0" y="1902"/>
                  </a:lnTo>
                  <a:lnTo>
                    <a:pt x="1956" y="1902"/>
                  </a:lnTo>
                  <a:lnTo>
                    <a:pt x="230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0"/>
            <p:cNvSpPr/>
            <p:nvPr/>
          </p:nvSpPr>
          <p:spPr>
            <a:xfrm>
              <a:off x="1747553" y="4031443"/>
              <a:ext cx="84838" cy="69902"/>
            </a:xfrm>
            <a:custGeom>
              <a:avLst/>
              <a:gdLst/>
              <a:ahLst/>
              <a:cxnLst/>
              <a:rect l="l" t="t" r="r" b="b"/>
              <a:pathLst>
                <a:path w="2573" h="2120" extrusionOk="0">
                  <a:moveTo>
                    <a:pt x="2300" y="218"/>
                  </a:moveTo>
                  <a:lnTo>
                    <a:pt x="1993" y="1902"/>
                  </a:lnTo>
                  <a:lnTo>
                    <a:pt x="290" y="1902"/>
                  </a:lnTo>
                  <a:lnTo>
                    <a:pt x="634" y="218"/>
                  </a:lnTo>
                  <a:close/>
                  <a:moveTo>
                    <a:pt x="453" y="0"/>
                  </a:moveTo>
                  <a:lnTo>
                    <a:pt x="1" y="2119"/>
                  </a:lnTo>
                  <a:lnTo>
                    <a:pt x="2192" y="2119"/>
                  </a:lnTo>
                  <a:lnTo>
                    <a:pt x="257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0"/>
            <p:cNvSpPr/>
            <p:nvPr/>
          </p:nvSpPr>
          <p:spPr>
            <a:xfrm>
              <a:off x="1829359" y="4035037"/>
              <a:ext cx="73496" cy="62714"/>
            </a:xfrm>
            <a:custGeom>
              <a:avLst/>
              <a:gdLst/>
              <a:ahLst/>
              <a:cxnLst/>
              <a:rect l="l" t="t" r="r" b="b"/>
              <a:pathLst>
                <a:path w="2229" h="1902" extrusionOk="0">
                  <a:moveTo>
                    <a:pt x="327" y="0"/>
                  </a:moveTo>
                  <a:lnTo>
                    <a:pt x="1" y="1902"/>
                  </a:lnTo>
                  <a:lnTo>
                    <a:pt x="1956" y="1902"/>
                  </a:lnTo>
                  <a:lnTo>
                    <a:pt x="222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0"/>
            <p:cNvSpPr/>
            <p:nvPr/>
          </p:nvSpPr>
          <p:spPr>
            <a:xfrm>
              <a:off x="1825172" y="4031443"/>
              <a:ext cx="81838" cy="69902"/>
            </a:xfrm>
            <a:custGeom>
              <a:avLst/>
              <a:gdLst/>
              <a:ahLst/>
              <a:cxnLst/>
              <a:rect l="l" t="t" r="r" b="b"/>
              <a:pathLst>
                <a:path w="2482" h="2120" extrusionOk="0">
                  <a:moveTo>
                    <a:pt x="2210" y="218"/>
                  </a:moveTo>
                  <a:lnTo>
                    <a:pt x="1975" y="1902"/>
                  </a:lnTo>
                  <a:lnTo>
                    <a:pt x="254" y="1902"/>
                  </a:lnTo>
                  <a:lnTo>
                    <a:pt x="562" y="218"/>
                  </a:lnTo>
                  <a:close/>
                  <a:moveTo>
                    <a:pt x="363" y="0"/>
                  </a:moveTo>
                  <a:lnTo>
                    <a:pt x="1" y="2119"/>
                  </a:lnTo>
                  <a:lnTo>
                    <a:pt x="2174" y="2119"/>
                  </a:lnTo>
                  <a:lnTo>
                    <a:pt x="248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0"/>
            <p:cNvSpPr/>
            <p:nvPr/>
          </p:nvSpPr>
          <p:spPr>
            <a:xfrm>
              <a:off x="1906384" y="4035037"/>
              <a:ext cx="71089" cy="62714"/>
            </a:xfrm>
            <a:custGeom>
              <a:avLst/>
              <a:gdLst/>
              <a:ahLst/>
              <a:cxnLst/>
              <a:rect l="l" t="t" r="r" b="b"/>
              <a:pathLst>
                <a:path w="2156" h="1902" extrusionOk="0">
                  <a:moveTo>
                    <a:pt x="272" y="0"/>
                  </a:moveTo>
                  <a:lnTo>
                    <a:pt x="1" y="1902"/>
                  </a:lnTo>
                  <a:lnTo>
                    <a:pt x="1957" y="1902"/>
                  </a:lnTo>
                  <a:lnTo>
                    <a:pt x="215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0"/>
            <p:cNvSpPr/>
            <p:nvPr/>
          </p:nvSpPr>
          <p:spPr>
            <a:xfrm>
              <a:off x="1902196" y="4031443"/>
              <a:ext cx="79464" cy="69902"/>
            </a:xfrm>
            <a:custGeom>
              <a:avLst/>
              <a:gdLst/>
              <a:ahLst/>
              <a:cxnLst/>
              <a:rect l="l" t="t" r="r" b="b"/>
              <a:pathLst>
                <a:path w="2410" h="2120" extrusionOk="0">
                  <a:moveTo>
                    <a:pt x="2156" y="218"/>
                  </a:moveTo>
                  <a:lnTo>
                    <a:pt x="1993" y="1902"/>
                  </a:lnTo>
                  <a:lnTo>
                    <a:pt x="273" y="1902"/>
                  </a:lnTo>
                  <a:lnTo>
                    <a:pt x="490" y="218"/>
                  </a:lnTo>
                  <a:close/>
                  <a:moveTo>
                    <a:pt x="291" y="0"/>
                  </a:moveTo>
                  <a:lnTo>
                    <a:pt x="1" y="2119"/>
                  </a:lnTo>
                  <a:lnTo>
                    <a:pt x="2192" y="2119"/>
                  </a:lnTo>
                  <a:lnTo>
                    <a:pt x="240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0"/>
            <p:cNvSpPr/>
            <p:nvPr/>
          </p:nvSpPr>
          <p:spPr>
            <a:xfrm>
              <a:off x="1984002" y="4035037"/>
              <a:ext cx="68121" cy="62714"/>
            </a:xfrm>
            <a:custGeom>
              <a:avLst/>
              <a:gdLst/>
              <a:ahLst/>
              <a:cxnLst/>
              <a:rect l="l" t="t" r="r" b="b"/>
              <a:pathLst>
                <a:path w="2066" h="1902" extrusionOk="0">
                  <a:moveTo>
                    <a:pt x="182" y="0"/>
                  </a:moveTo>
                  <a:lnTo>
                    <a:pt x="1" y="1902"/>
                  </a:lnTo>
                  <a:lnTo>
                    <a:pt x="1939" y="1902"/>
                  </a:lnTo>
                  <a:lnTo>
                    <a:pt x="2065"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0"/>
            <p:cNvSpPr/>
            <p:nvPr/>
          </p:nvSpPr>
          <p:spPr>
            <a:xfrm>
              <a:off x="1979847" y="4031443"/>
              <a:ext cx="76463" cy="69902"/>
            </a:xfrm>
            <a:custGeom>
              <a:avLst/>
              <a:gdLst/>
              <a:ahLst/>
              <a:cxnLst/>
              <a:rect l="l" t="t" r="r" b="b"/>
              <a:pathLst>
                <a:path w="2319" h="2120" extrusionOk="0">
                  <a:moveTo>
                    <a:pt x="2065" y="218"/>
                  </a:moveTo>
                  <a:lnTo>
                    <a:pt x="1956" y="1902"/>
                  </a:lnTo>
                  <a:lnTo>
                    <a:pt x="236" y="1902"/>
                  </a:lnTo>
                  <a:lnTo>
                    <a:pt x="399" y="218"/>
                  </a:lnTo>
                  <a:close/>
                  <a:moveTo>
                    <a:pt x="199" y="0"/>
                  </a:moveTo>
                  <a:lnTo>
                    <a:pt x="0" y="2119"/>
                  </a:lnTo>
                  <a:lnTo>
                    <a:pt x="2173" y="2119"/>
                  </a:lnTo>
                  <a:lnTo>
                    <a:pt x="231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0"/>
            <p:cNvSpPr/>
            <p:nvPr/>
          </p:nvSpPr>
          <p:spPr>
            <a:xfrm>
              <a:off x="2061059" y="4035037"/>
              <a:ext cx="65714" cy="62714"/>
            </a:xfrm>
            <a:custGeom>
              <a:avLst/>
              <a:gdLst/>
              <a:ahLst/>
              <a:cxnLst/>
              <a:rect l="l" t="t" r="r" b="b"/>
              <a:pathLst>
                <a:path w="1993" h="1902" extrusionOk="0">
                  <a:moveTo>
                    <a:pt x="109" y="0"/>
                  </a:moveTo>
                  <a:lnTo>
                    <a:pt x="0" y="1902"/>
                  </a:lnTo>
                  <a:lnTo>
                    <a:pt x="1956" y="1902"/>
                  </a:lnTo>
                  <a:lnTo>
                    <a:pt x="199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0"/>
            <p:cNvSpPr/>
            <p:nvPr/>
          </p:nvSpPr>
          <p:spPr>
            <a:xfrm>
              <a:off x="2056872" y="4031443"/>
              <a:ext cx="74056" cy="69902"/>
            </a:xfrm>
            <a:custGeom>
              <a:avLst/>
              <a:gdLst/>
              <a:ahLst/>
              <a:cxnLst/>
              <a:rect l="l" t="t" r="r" b="b"/>
              <a:pathLst>
                <a:path w="2246" h="2120" extrusionOk="0">
                  <a:moveTo>
                    <a:pt x="2010" y="218"/>
                  </a:moveTo>
                  <a:lnTo>
                    <a:pt x="1974" y="1902"/>
                  </a:lnTo>
                  <a:lnTo>
                    <a:pt x="254" y="1902"/>
                  </a:lnTo>
                  <a:lnTo>
                    <a:pt x="344" y="218"/>
                  </a:lnTo>
                  <a:close/>
                  <a:moveTo>
                    <a:pt x="127" y="0"/>
                  </a:moveTo>
                  <a:lnTo>
                    <a:pt x="0" y="2119"/>
                  </a:lnTo>
                  <a:lnTo>
                    <a:pt x="2192" y="2119"/>
                  </a:lnTo>
                  <a:lnTo>
                    <a:pt x="224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0"/>
            <p:cNvSpPr/>
            <p:nvPr/>
          </p:nvSpPr>
          <p:spPr>
            <a:xfrm>
              <a:off x="2138084" y="4035037"/>
              <a:ext cx="64494" cy="62714"/>
            </a:xfrm>
            <a:custGeom>
              <a:avLst/>
              <a:gdLst/>
              <a:ahLst/>
              <a:cxnLst/>
              <a:rect l="l" t="t" r="r" b="b"/>
              <a:pathLst>
                <a:path w="1956" h="1902" extrusionOk="0">
                  <a:moveTo>
                    <a:pt x="36" y="0"/>
                  </a:moveTo>
                  <a:lnTo>
                    <a:pt x="0" y="1902"/>
                  </a:lnTo>
                  <a:lnTo>
                    <a:pt x="1956" y="1902"/>
                  </a:lnTo>
                  <a:lnTo>
                    <a:pt x="193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0"/>
            <p:cNvSpPr/>
            <p:nvPr/>
          </p:nvSpPr>
          <p:spPr>
            <a:xfrm>
              <a:off x="2134490" y="4031443"/>
              <a:ext cx="71682" cy="69902"/>
            </a:xfrm>
            <a:custGeom>
              <a:avLst/>
              <a:gdLst/>
              <a:ahLst/>
              <a:cxnLst/>
              <a:rect l="l" t="t" r="r" b="b"/>
              <a:pathLst>
                <a:path w="2174" h="2120" extrusionOk="0">
                  <a:moveTo>
                    <a:pt x="1938" y="218"/>
                  </a:moveTo>
                  <a:lnTo>
                    <a:pt x="1956" y="1902"/>
                  </a:lnTo>
                  <a:lnTo>
                    <a:pt x="236" y="1902"/>
                  </a:lnTo>
                  <a:lnTo>
                    <a:pt x="254" y="218"/>
                  </a:lnTo>
                  <a:close/>
                  <a:moveTo>
                    <a:pt x="37" y="0"/>
                  </a:moveTo>
                  <a:lnTo>
                    <a:pt x="1" y="2119"/>
                  </a:lnTo>
                  <a:lnTo>
                    <a:pt x="2174" y="2119"/>
                  </a:lnTo>
                  <a:lnTo>
                    <a:pt x="215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0"/>
            <p:cNvSpPr/>
            <p:nvPr/>
          </p:nvSpPr>
          <p:spPr>
            <a:xfrm>
              <a:off x="2214515" y="4035037"/>
              <a:ext cx="65121" cy="62714"/>
            </a:xfrm>
            <a:custGeom>
              <a:avLst/>
              <a:gdLst/>
              <a:ahLst/>
              <a:cxnLst/>
              <a:rect l="l" t="t" r="r" b="b"/>
              <a:pathLst>
                <a:path w="1975" h="1902" extrusionOk="0">
                  <a:moveTo>
                    <a:pt x="0" y="0"/>
                  </a:moveTo>
                  <a:lnTo>
                    <a:pt x="36" y="1902"/>
                  </a:lnTo>
                  <a:lnTo>
                    <a:pt x="1974"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0"/>
            <p:cNvSpPr/>
            <p:nvPr/>
          </p:nvSpPr>
          <p:spPr>
            <a:xfrm>
              <a:off x="2210327" y="4031443"/>
              <a:ext cx="73463" cy="69902"/>
            </a:xfrm>
            <a:custGeom>
              <a:avLst/>
              <a:gdLst/>
              <a:ahLst/>
              <a:cxnLst/>
              <a:rect l="l" t="t" r="r" b="b"/>
              <a:pathLst>
                <a:path w="2228" h="2120" extrusionOk="0">
                  <a:moveTo>
                    <a:pt x="1902" y="218"/>
                  </a:moveTo>
                  <a:lnTo>
                    <a:pt x="1992" y="1902"/>
                  </a:lnTo>
                  <a:lnTo>
                    <a:pt x="272" y="1902"/>
                  </a:lnTo>
                  <a:lnTo>
                    <a:pt x="236" y="218"/>
                  </a:lnTo>
                  <a:close/>
                  <a:moveTo>
                    <a:pt x="0" y="0"/>
                  </a:moveTo>
                  <a:lnTo>
                    <a:pt x="37" y="2119"/>
                  </a:lnTo>
                  <a:lnTo>
                    <a:pt x="2228"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0"/>
            <p:cNvSpPr/>
            <p:nvPr/>
          </p:nvSpPr>
          <p:spPr>
            <a:xfrm>
              <a:off x="2289132" y="4035037"/>
              <a:ext cx="68121" cy="62714"/>
            </a:xfrm>
            <a:custGeom>
              <a:avLst/>
              <a:gdLst/>
              <a:ahLst/>
              <a:cxnLst/>
              <a:rect l="l" t="t" r="r" b="b"/>
              <a:pathLst>
                <a:path w="2066" h="1902" extrusionOk="0">
                  <a:moveTo>
                    <a:pt x="1" y="0"/>
                  </a:moveTo>
                  <a:lnTo>
                    <a:pt x="110" y="1902"/>
                  </a:lnTo>
                  <a:lnTo>
                    <a:pt x="2065"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0"/>
            <p:cNvSpPr/>
            <p:nvPr/>
          </p:nvSpPr>
          <p:spPr>
            <a:xfrm>
              <a:off x="2284978" y="4031443"/>
              <a:ext cx="76463" cy="69902"/>
            </a:xfrm>
            <a:custGeom>
              <a:avLst/>
              <a:gdLst/>
              <a:ahLst/>
              <a:cxnLst/>
              <a:rect l="l" t="t" r="r" b="b"/>
              <a:pathLst>
                <a:path w="2319" h="2120" extrusionOk="0">
                  <a:moveTo>
                    <a:pt x="1902" y="218"/>
                  </a:moveTo>
                  <a:lnTo>
                    <a:pt x="2065" y="1902"/>
                  </a:lnTo>
                  <a:lnTo>
                    <a:pt x="344" y="1902"/>
                  </a:lnTo>
                  <a:lnTo>
                    <a:pt x="236" y="218"/>
                  </a:lnTo>
                  <a:close/>
                  <a:moveTo>
                    <a:pt x="0" y="0"/>
                  </a:moveTo>
                  <a:lnTo>
                    <a:pt x="127" y="2119"/>
                  </a:lnTo>
                  <a:lnTo>
                    <a:pt x="2318"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0"/>
            <p:cNvSpPr/>
            <p:nvPr/>
          </p:nvSpPr>
          <p:spPr>
            <a:xfrm>
              <a:off x="2363783" y="4035037"/>
              <a:ext cx="70495" cy="62714"/>
            </a:xfrm>
            <a:custGeom>
              <a:avLst/>
              <a:gdLst/>
              <a:ahLst/>
              <a:cxnLst/>
              <a:rect l="l" t="t" r="r" b="b"/>
              <a:pathLst>
                <a:path w="2138" h="1902" extrusionOk="0">
                  <a:moveTo>
                    <a:pt x="1" y="0"/>
                  </a:moveTo>
                  <a:lnTo>
                    <a:pt x="182" y="1902"/>
                  </a:lnTo>
                  <a:lnTo>
                    <a:pt x="2137"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0"/>
            <p:cNvSpPr/>
            <p:nvPr/>
          </p:nvSpPr>
          <p:spPr>
            <a:xfrm>
              <a:off x="2359595" y="4031443"/>
              <a:ext cx="78870" cy="69902"/>
            </a:xfrm>
            <a:custGeom>
              <a:avLst/>
              <a:gdLst/>
              <a:ahLst/>
              <a:cxnLst/>
              <a:rect l="l" t="t" r="r" b="b"/>
              <a:pathLst>
                <a:path w="2392" h="2120" extrusionOk="0">
                  <a:moveTo>
                    <a:pt x="1902" y="218"/>
                  </a:moveTo>
                  <a:lnTo>
                    <a:pt x="2138" y="1902"/>
                  </a:lnTo>
                  <a:lnTo>
                    <a:pt x="417" y="1902"/>
                  </a:lnTo>
                  <a:lnTo>
                    <a:pt x="236" y="218"/>
                  </a:lnTo>
                  <a:close/>
                  <a:moveTo>
                    <a:pt x="1" y="0"/>
                  </a:moveTo>
                  <a:lnTo>
                    <a:pt x="200" y="2119"/>
                  </a:lnTo>
                  <a:lnTo>
                    <a:pt x="2391" y="2119"/>
                  </a:lnTo>
                  <a:lnTo>
                    <a:pt x="212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0"/>
            <p:cNvSpPr/>
            <p:nvPr/>
          </p:nvSpPr>
          <p:spPr>
            <a:xfrm>
              <a:off x="2438433" y="4035037"/>
              <a:ext cx="72869" cy="62714"/>
            </a:xfrm>
            <a:custGeom>
              <a:avLst/>
              <a:gdLst/>
              <a:ahLst/>
              <a:cxnLst/>
              <a:rect l="l" t="t" r="r" b="b"/>
              <a:pathLst>
                <a:path w="2210" h="1902" extrusionOk="0">
                  <a:moveTo>
                    <a:pt x="0" y="0"/>
                  </a:moveTo>
                  <a:lnTo>
                    <a:pt x="272" y="1902"/>
                  </a:lnTo>
                  <a:lnTo>
                    <a:pt x="2210" y="1902"/>
                  </a:lnTo>
                  <a:lnTo>
                    <a:pt x="190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0"/>
            <p:cNvSpPr/>
            <p:nvPr/>
          </p:nvSpPr>
          <p:spPr>
            <a:xfrm>
              <a:off x="2434246" y="4031443"/>
              <a:ext cx="81838" cy="69902"/>
            </a:xfrm>
            <a:custGeom>
              <a:avLst/>
              <a:gdLst/>
              <a:ahLst/>
              <a:cxnLst/>
              <a:rect l="l" t="t" r="r" b="b"/>
              <a:pathLst>
                <a:path w="2482" h="2120" extrusionOk="0">
                  <a:moveTo>
                    <a:pt x="1920" y="218"/>
                  </a:moveTo>
                  <a:lnTo>
                    <a:pt x="2210" y="1902"/>
                  </a:lnTo>
                  <a:lnTo>
                    <a:pt x="489" y="1902"/>
                  </a:lnTo>
                  <a:lnTo>
                    <a:pt x="254" y="218"/>
                  </a:lnTo>
                  <a:close/>
                  <a:moveTo>
                    <a:pt x="0" y="0"/>
                  </a:moveTo>
                  <a:lnTo>
                    <a:pt x="290" y="2119"/>
                  </a:lnTo>
                  <a:lnTo>
                    <a:pt x="2481"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0"/>
            <p:cNvSpPr/>
            <p:nvPr/>
          </p:nvSpPr>
          <p:spPr>
            <a:xfrm>
              <a:off x="2513677" y="4035037"/>
              <a:ext cx="75243" cy="62714"/>
            </a:xfrm>
            <a:custGeom>
              <a:avLst/>
              <a:gdLst/>
              <a:ahLst/>
              <a:cxnLst/>
              <a:rect l="l" t="t" r="r" b="b"/>
              <a:pathLst>
                <a:path w="2282" h="1902" extrusionOk="0">
                  <a:moveTo>
                    <a:pt x="0" y="0"/>
                  </a:moveTo>
                  <a:lnTo>
                    <a:pt x="326" y="1902"/>
                  </a:lnTo>
                  <a:lnTo>
                    <a:pt x="2282" y="1902"/>
                  </a:lnTo>
                  <a:lnTo>
                    <a:pt x="1883"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0"/>
            <p:cNvSpPr/>
            <p:nvPr/>
          </p:nvSpPr>
          <p:spPr>
            <a:xfrm>
              <a:off x="2508896" y="4031443"/>
              <a:ext cx="84212" cy="69902"/>
            </a:xfrm>
            <a:custGeom>
              <a:avLst/>
              <a:gdLst/>
              <a:ahLst/>
              <a:cxnLst/>
              <a:rect l="l" t="t" r="r" b="b"/>
              <a:pathLst>
                <a:path w="2554" h="2120" extrusionOk="0">
                  <a:moveTo>
                    <a:pt x="1938" y="218"/>
                  </a:moveTo>
                  <a:lnTo>
                    <a:pt x="2282" y="1902"/>
                  </a:lnTo>
                  <a:lnTo>
                    <a:pt x="562" y="1902"/>
                  </a:lnTo>
                  <a:lnTo>
                    <a:pt x="272" y="218"/>
                  </a:lnTo>
                  <a:close/>
                  <a:moveTo>
                    <a:pt x="0" y="0"/>
                  </a:moveTo>
                  <a:lnTo>
                    <a:pt x="362" y="2119"/>
                  </a:lnTo>
                  <a:lnTo>
                    <a:pt x="2554"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0"/>
            <p:cNvSpPr/>
            <p:nvPr/>
          </p:nvSpPr>
          <p:spPr>
            <a:xfrm>
              <a:off x="2588295" y="4035037"/>
              <a:ext cx="77650" cy="62714"/>
            </a:xfrm>
            <a:custGeom>
              <a:avLst/>
              <a:gdLst/>
              <a:ahLst/>
              <a:cxnLst/>
              <a:rect l="l" t="t" r="r" b="b"/>
              <a:pathLst>
                <a:path w="2355" h="1902" extrusionOk="0">
                  <a:moveTo>
                    <a:pt x="1" y="0"/>
                  </a:moveTo>
                  <a:lnTo>
                    <a:pt x="399" y="1902"/>
                  </a:lnTo>
                  <a:lnTo>
                    <a:pt x="2355"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0"/>
            <p:cNvSpPr/>
            <p:nvPr/>
          </p:nvSpPr>
          <p:spPr>
            <a:xfrm>
              <a:off x="2584107" y="4031443"/>
              <a:ext cx="87212" cy="69902"/>
            </a:xfrm>
            <a:custGeom>
              <a:avLst/>
              <a:gdLst/>
              <a:ahLst/>
              <a:cxnLst/>
              <a:rect l="l" t="t" r="r" b="b"/>
              <a:pathLst>
                <a:path w="2645" h="2120" extrusionOk="0">
                  <a:moveTo>
                    <a:pt x="1939" y="218"/>
                  </a:moveTo>
                  <a:lnTo>
                    <a:pt x="2355" y="1902"/>
                  </a:lnTo>
                  <a:lnTo>
                    <a:pt x="635" y="1902"/>
                  </a:lnTo>
                  <a:lnTo>
                    <a:pt x="273" y="218"/>
                  </a:lnTo>
                  <a:close/>
                  <a:moveTo>
                    <a:pt x="1" y="0"/>
                  </a:moveTo>
                  <a:lnTo>
                    <a:pt x="454" y="2119"/>
                  </a:lnTo>
                  <a:lnTo>
                    <a:pt x="2645" y="2119"/>
                  </a:lnTo>
                  <a:lnTo>
                    <a:pt x="210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0"/>
            <p:cNvSpPr/>
            <p:nvPr/>
          </p:nvSpPr>
          <p:spPr>
            <a:xfrm>
              <a:off x="2662945" y="4035037"/>
              <a:ext cx="80057" cy="62714"/>
            </a:xfrm>
            <a:custGeom>
              <a:avLst/>
              <a:gdLst/>
              <a:ahLst/>
              <a:cxnLst/>
              <a:rect l="l" t="t" r="r" b="b"/>
              <a:pathLst>
                <a:path w="2428" h="1902" extrusionOk="0">
                  <a:moveTo>
                    <a:pt x="0" y="0"/>
                  </a:moveTo>
                  <a:lnTo>
                    <a:pt x="471" y="1902"/>
                  </a:lnTo>
                  <a:lnTo>
                    <a:pt x="2427"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0"/>
            <p:cNvSpPr/>
            <p:nvPr/>
          </p:nvSpPr>
          <p:spPr>
            <a:xfrm>
              <a:off x="2658164" y="4031443"/>
              <a:ext cx="89586" cy="69902"/>
            </a:xfrm>
            <a:custGeom>
              <a:avLst/>
              <a:gdLst/>
              <a:ahLst/>
              <a:cxnLst/>
              <a:rect l="l" t="t" r="r" b="b"/>
              <a:pathLst>
                <a:path w="2717" h="2120" extrusionOk="0">
                  <a:moveTo>
                    <a:pt x="1956" y="218"/>
                  </a:moveTo>
                  <a:lnTo>
                    <a:pt x="2427" y="1902"/>
                  </a:lnTo>
                  <a:lnTo>
                    <a:pt x="707" y="1902"/>
                  </a:lnTo>
                  <a:lnTo>
                    <a:pt x="290" y="218"/>
                  </a:lnTo>
                  <a:close/>
                  <a:moveTo>
                    <a:pt x="1" y="0"/>
                  </a:moveTo>
                  <a:lnTo>
                    <a:pt x="526" y="2119"/>
                  </a:lnTo>
                  <a:lnTo>
                    <a:pt x="2717"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0"/>
            <p:cNvSpPr/>
            <p:nvPr/>
          </p:nvSpPr>
          <p:spPr>
            <a:xfrm>
              <a:off x="2737596" y="4035037"/>
              <a:ext cx="82431" cy="62714"/>
            </a:xfrm>
            <a:custGeom>
              <a:avLst/>
              <a:gdLst/>
              <a:ahLst/>
              <a:cxnLst/>
              <a:rect l="l" t="t" r="r" b="b"/>
              <a:pathLst>
                <a:path w="2500" h="1902" extrusionOk="0">
                  <a:moveTo>
                    <a:pt x="0" y="0"/>
                  </a:moveTo>
                  <a:lnTo>
                    <a:pt x="562" y="1902"/>
                  </a:lnTo>
                  <a:lnTo>
                    <a:pt x="2499" y="1902"/>
                  </a:lnTo>
                  <a:lnTo>
                    <a:pt x="190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0"/>
            <p:cNvSpPr/>
            <p:nvPr/>
          </p:nvSpPr>
          <p:spPr>
            <a:xfrm>
              <a:off x="2732815" y="4031443"/>
              <a:ext cx="92587" cy="69902"/>
            </a:xfrm>
            <a:custGeom>
              <a:avLst/>
              <a:gdLst/>
              <a:ahLst/>
              <a:cxnLst/>
              <a:rect l="l" t="t" r="r" b="b"/>
              <a:pathLst>
                <a:path w="2808" h="2120" extrusionOk="0">
                  <a:moveTo>
                    <a:pt x="1956" y="218"/>
                  </a:moveTo>
                  <a:lnTo>
                    <a:pt x="2499" y="1902"/>
                  </a:lnTo>
                  <a:lnTo>
                    <a:pt x="779" y="1902"/>
                  </a:lnTo>
                  <a:lnTo>
                    <a:pt x="290" y="218"/>
                  </a:lnTo>
                  <a:close/>
                  <a:moveTo>
                    <a:pt x="0" y="0"/>
                  </a:moveTo>
                  <a:lnTo>
                    <a:pt x="616" y="2119"/>
                  </a:lnTo>
                  <a:lnTo>
                    <a:pt x="2807"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90"/>
            <p:cNvSpPr/>
            <p:nvPr/>
          </p:nvSpPr>
          <p:spPr>
            <a:xfrm>
              <a:off x="2812213" y="4035037"/>
              <a:ext cx="85432" cy="62714"/>
            </a:xfrm>
            <a:custGeom>
              <a:avLst/>
              <a:gdLst/>
              <a:ahLst/>
              <a:cxnLst/>
              <a:rect l="l" t="t" r="r" b="b"/>
              <a:pathLst>
                <a:path w="2591" h="1902" extrusionOk="0">
                  <a:moveTo>
                    <a:pt x="1" y="0"/>
                  </a:moveTo>
                  <a:lnTo>
                    <a:pt x="635" y="1902"/>
                  </a:lnTo>
                  <a:lnTo>
                    <a:pt x="2590" y="1902"/>
                  </a:lnTo>
                  <a:lnTo>
                    <a:pt x="190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90"/>
            <p:cNvSpPr/>
            <p:nvPr/>
          </p:nvSpPr>
          <p:spPr>
            <a:xfrm>
              <a:off x="2807432" y="4031443"/>
              <a:ext cx="95587" cy="69902"/>
            </a:xfrm>
            <a:custGeom>
              <a:avLst/>
              <a:gdLst/>
              <a:ahLst/>
              <a:cxnLst/>
              <a:rect l="l" t="t" r="r" b="b"/>
              <a:pathLst>
                <a:path w="2899" h="2120" extrusionOk="0">
                  <a:moveTo>
                    <a:pt x="1957" y="218"/>
                  </a:moveTo>
                  <a:lnTo>
                    <a:pt x="2554" y="1902"/>
                  </a:lnTo>
                  <a:lnTo>
                    <a:pt x="852" y="1902"/>
                  </a:lnTo>
                  <a:lnTo>
                    <a:pt x="309" y="218"/>
                  </a:lnTo>
                  <a:close/>
                  <a:moveTo>
                    <a:pt x="1" y="0"/>
                  </a:moveTo>
                  <a:lnTo>
                    <a:pt x="689" y="2119"/>
                  </a:lnTo>
                  <a:lnTo>
                    <a:pt x="2898" y="2119"/>
                  </a:lnTo>
                  <a:lnTo>
                    <a:pt x="212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0"/>
            <p:cNvSpPr/>
            <p:nvPr/>
          </p:nvSpPr>
          <p:spPr>
            <a:xfrm>
              <a:off x="2887457" y="4035037"/>
              <a:ext cx="87212" cy="62714"/>
            </a:xfrm>
            <a:custGeom>
              <a:avLst/>
              <a:gdLst/>
              <a:ahLst/>
              <a:cxnLst/>
              <a:rect l="l" t="t" r="r" b="b"/>
              <a:pathLst>
                <a:path w="2645" h="1902" extrusionOk="0">
                  <a:moveTo>
                    <a:pt x="1" y="0"/>
                  </a:moveTo>
                  <a:lnTo>
                    <a:pt x="689" y="1902"/>
                  </a:lnTo>
                  <a:lnTo>
                    <a:pt x="2645"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0"/>
            <p:cNvSpPr/>
            <p:nvPr/>
          </p:nvSpPr>
          <p:spPr>
            <a:xfrm>
              <a:off x="2882083" y="4031443"/>
              <a:ext cx="97961" cy="69902"/>
            </a:xfrm>
            <a:custGeom>
              <a:avLst/>
              <a:gdLst/>
              <a:ahLst/>
              <a:cxnLst/>
              <a:rect l="l" t="t" r="r" b="b"/>
              <a:pathLst>
                <a:path w="2971" h="2120" extrusionOk="0">
                  <a:moveTo>
                    <a:pt x="1956" y="218"/>
                  </a:moveTo>
                  <a:lnTo>
                    <a:pt x="2645" y="1902"/>
                  </a:lnTo>
                  <a:lnTo>
                    <a:pt x="942" y="1902"/>
                  </a:lnTo>
                  <a:lnTo>
                    <a:pt x="308" y="218"/>
                  </a:lnTo>
                  <a:close/>
                  <a:moveTo>
                    <a:pt x="1" y="0"/>
                  </a:moveTo>
                  <a:lnTo>
                    <a:pt x="779" y="2119"/>
                  </a:lnTo>
                  <a:lnTo>
                    <a:pt x="2971"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0"/>
            <p:cNvSpPr/>
            <p:nvPr/>
          </p:nvSpPr>
          <p:spPr>
            <a:xfrm>
              <a:off x="2962108" y="4035037"/>
              <a:ext cx="89586" cy="62714"/>
            </a:xfrm>
            <a:custGeom>
              <a:avLst/>
              <a:gdLst/>
              <a:ahLst/>
              <a:cxnLst/>
              <a:rect l="l" t="t" r="r" b="b"/>
              <a:pathLst>
                <a:path w="2717" h="1902" extrusionOk="0">
                  <a:moveTo>
                    <a:pt x="0" y="0"/>
                  </a:moveTo>
                  <a:lnTo>
                    <a:pt x="779" y="1902"/>
                  </a:lnTo>
                  <a:lnTo>
                    <a:pt x="2717"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0"/>
            <p:cNvSpPr/>
            <p:nvPr/>
          </p:nvSpPr>
          <p:spPr>
            <a:xfrm>
              <a:off x="2956733" y="4031443"/>
              <a:ext cx="100929" cy="69902"/>
            </a:xfrm>
            <a:custGeom>
              <a:avLst/>
              <a:gdLst/>
              <a:ahLst/>
              <a:cxnLst/>
              <a:rect l="l" t="t" r="r" b="b"/>
              <a:pathLst>
                <a:path w="3061" h="2120" extrusionOk="0">
                  <a:moveTo>
                    <a:pt x="1992" y="218"/>
                  </a:moveTo>
                  <a:lnTo>
                    <a:pt x="2717" y="1902"/>
                  </a:lnTo>
                  <a:lnTo>
                    <a:pt x="1014" y="1902"/>
                  </a:lnTo>
                  <a:lnTo>
                    <a:pt x="344" y="218"/>
                  </a:lnTo>
                  <a:close/>
                  <a:moveTo>
                    <a:pt x="0" y="0"/>
                  </a:moveTo>
                  <a:lnTo>
                    <a:pt x="851" y="2119"/>
                  </a:lnTo>
                  <a:lnTo>
                    <a:pt x="3061" y="2119"/>
                  </a:lnTo>
                  <a:lnTo>
                    <a:pt x="211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0"/>
            <p:cNvSpPr/>
            <p:nvPr/>
          </p:nvSpPr>
          <p:spPr>
            <a:xfrm>
              <a:off x="3036725" y="4035037"/>
              <a:ext cx="92587" cy="62714"/>
            </a:xfrm>
            <a:custGeom>
              <a:avLst/>
              <a:gdLst/>
              <a:ahLst/>
              <a:cxnLst/>
              <a:rect l="l" t="t" r="r" b="b"/>
              <a:pathLst>
                <a:path w="2808" h="1902" extrusionOk="0">
                  <a:moveTo>
                    <a:pt x="1" y="0"/>
                  </a:moveTo>
                  <a:lnTo>
                    <a:pt x="852" y="1902"/>
                  </a:lnTo>
                  <a:lnTo>
                    <a:pt x="2808" y="1902"/>
                  </a:lnTo>
                  <a:lnTo>
                    <a:pt x="188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0"/>
            <p:cNvSpPr/>
            <p:nvPr/>
          </p:nvSpPr>
          <p:spPr>
            <a:xfrm>
              <a:off x="3030757" y="4031443"/>
              <a:ext cx="104556" cy="69902"/>
            </a:xfrm>
            <a:custGeom>
              <a:avLst/>
              <a:gdLst/>
              <a:ahLst/>
              <a:cxnLst/>
              <a:rect l="l" t="t" r="r" b="b"/>
              <a:pathLst>
                <a:path w="3171" h="2120" extrusionOk="0">
                  <a:moveTo>
                    <a:pt x="2011" y="218"/>
                  </a:moveTo>
                  <a:lnTo>
                    <a:pt x="2808" y="1902"/>
                  </a:lnTo>
                  <a:lnTo>
                    <a:pt x="1106" y="1902"/>
                  </a:lnTo>
                  <a:lnTo>
                    <a:pt x="363" y="218"/>
                  </a:lnTo>
                  <a:close/>
                  <a:moveTo>
                    <a:pt x="1" y="0"/>
                  </a:moveTo>
                  <a:lnTo>
                    <a:pt x="961" y="2119"/>
                  </a:lnTo>
                  <a:lnTo>
                    <a:pt x="3170" y="2119"/>
                  </a:lnTo>
                  <a:lnTo>
                    <a:pt x="213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0"/>
            <p:cNvSpPr/>
            <p:nvPr/>
          </p:nvSpPr>
          <p:spPr>
            <a:xfrm>
              <a:off x="3111376" y="4035037"/>
              <a:ext cx="137363" cy="144518"/>
            </a:xfrm>
            <a:custGeom>
              <a:avLst/>
              <a:gdLst/>
              <a:ahLst/>
              <a:cxnLst/>
              <a:rect l="l" t="t" r="r" b="b"/>
              <a:pathLst>
                <a:path w="4166" h="4383" extrusionOk="0">
                  <a:moveTo>
                    <a:pt x="1" y="0"/>
                  </a:moveTo>
                  <a:lnTo>
                    <a:pt x="2138" y="4383"/>
                  </a:lnTo>
                  <a:lnTo>
                    <a:pt x="4166" y="4383"/>
                  </a:lnTo>
                  <a:lnTo>
                    <a:pt x="190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0"/>
            <p:cNvSpPr/>
            <p:nvPr/>
          </p:nvSpPr>
          <p:spPr>
            <a:xfrm>
              <a:off x="3105408" y="4031443"/>
              <a:ext cx="149299" cy="151706"/>
            </a:xfrm>
            <a:custGeom>
              <a:avLst/>
              <a:gdLst/>
              <a:ahLst/>
              <a:cxnLst/>
              <a:rect l="l" t="t" r="r" b="b"/>
              <a:pathLst>
                <a:path w="4528" h="4601" extrusionOk="0">
                  <a:moveTo>
                    <a:pt x="2011" y="218"/>
                  </a:moveTo>
                  <a:lnTo>
                    <a:pt x="4166" y="4383"/>
                  </a:lnTo>
                  <a:lnTo>
                    <a:pt x="2391" y="4383"/>
                  </a:lnTo>
                  <a:lnTo>
                    <a:pt x="363" y="218"/>
                  </a:lnTo>
                  <a:close/>
                  <a:moveTo>
                    <a:pt x="1" y="0"/>
                  </a:moveTo>
                  <a:lnTo>
                    <a:pt x="2246" y="4600"/>
                  </a:lnTo>
                  <a:lnTo>
                    <a:pt x="4528" y="4600"/>
                  </a:lnTo>
                  <a:lnTo>
                    <a:pt x="213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0"/>
            <p:cNvSpPr/>
            <p:nvPr/>
          </p:nvSpPr>
          <p:spPr>
            <a:xfrm>
              <a:off x="1411363" y="4121590"/>
              <a:ext cx="88432" cy="62153"/>
            </a:xfrm>
            <a:custGeom>
              <a:avLst/>
              <a:gdLst/>
              <a:ahLst/>
              <a:cxnLst/>
              <a:rect l="l" t="t" r="r" b="b"/>
              <a:pathLst>
                <a:path w="2682" h="1885" extrusionOk="0">
                  <a:moveTo>
                    <a:pt x="707" y="1"/>
                  </a:moveTo>
                  <a:lnTo>
                    <a:pt x="1" y="1884"/>
                  </a:lnTo>
                  <a:lnTo>
                    <a:pt x="2047" y="1884"/>
                  </a:lnTo>
                  <a:lnTo>
                    <a:pt x="268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0"/>
            <p:cNvSpPr/>
            <p:nvPr/>
          </p:nvSpPr>
          <p:spPr>
            <a:xfrm>
              <a:off x="1405988" y="4117436"/>
              <a:ext cx="99181" cy="70495"/>
            </a:xfrm>
            <a:custGeom>
              <a:avLst/>
              <a:gdLst/>
              <a:ahLst/>
              <a:cxnLst/>
              <a:rect l="l" t="t" r="r" b="b"/>
              <a:pathLst>
                <a:path w="3008" h="2138" extrusionOk="0">
                  <a:moveTo>
                    <a:pt x="2681" y="236"/>
                  </a:moveTo>
                  <a:lnTo>
                    <a:pt x="2120" y="1902"/>
                  </a:lnTo>
                  <a:lnTo>
                    <a:pt x="327" y="1902"/>
                  </a:lnTo>
                  <a:lnTo>
                    <a:pt x="943" y="236"/>
                  </a:lnTo>
                  <a:close/>
                  <a:moveTo>
                    <a:pt x="798" y="0"/>
                  </a:moveTo>
                  <a:lnTo>
                    <a:pt x="1" y="2137"/>
                  </a:lnTo>
                  <a:lnTo>
                    <a:pt x="2283" y="2137"/>
                  </a:lnTo>
                  <a:lnTo>
                    <a:pt x="3007"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0"/>
            <p:cNvSpPr/>
            <p:nvPr/>
          </p:nvSpPr>
          <p:spPr>
            <a:xfrm>
              <a:off x="1491981" y="4121590"/>
              <a:ext cx="86025" cy="62153"/>
            </a:xfrm>
            <a:custGeom>
              <a:avLst/>
              <a:gdLst/>
              <a:ahLst/>
              <a:cxnLst/>
              <a:rect l="l" t="t" r="r" b="b"/>
              <a:pathLst>
                <a:path w="2609" h="1885" extrusionOk="0">
                  <a:moveTo>
                    <a:pt x="635" y="1"/>
                  </a:moveTo>
                  <a:lnTo>
                    <a:pt x="1" y="1884"/>
                  </a:lnTo>
                  <a:lnTo>
                    <a:pt x="2047" y="1884"/>
                  </a:lnTo>
                  <a:lnTo>
                    <a:pt x="260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0"/>
            <p:cNvSpPr/>
            <p:nvPr/>
          </p:nvSpPr>
          <p:spPr>
            <a:xfrm>
              <a:off x="1486607" y="4117436"/>
              <a:ext cx="96181" cy="70495"/>
            </a:xfrm>
            <a:custGeom>
              <a:avLst/>
              <a:gdLst/>
              <a:ahLst/>
              <a:cxnLst/>
              <a:rect l="l" t="t" r="r" b="b"/>
              <a:pathLst>
                <a:path w="2917" h="2138" extrusionOk="0">
                  <a:moveTo>
                    <a:pt x="2608" y="236"/>
                  </a:moveTo>
                  <a:lnTo>
                    <a:pt x="2120" y="1902"/>
                  </a:lnTo>
                  <a:lnTo>
                    <a:pt x="327" y="1902"/>
                  </a:lnTo>
                  <a:lnTo>
                    <a:pt x="870" y="236"/>
                  </a:lnTo>
                  <a:close/>
                  <a:moveTo>
                    <a:pt x="707" y="0"/>
                  </a:moveTo>
                  <a:lnTo>
                    <a:pt x="1" y="2137"/>
                  </a:lnTo>
                  <a:lnTo>
                    <a:pt x="2282" y="2137"/>
                  </a:lnTo>
                  <a:lnTo>
                    <a:pt x="291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0"/>
            <p:cNvSpPr/>
            <p:nvPr/>
          </p:nvSpPr>
          <p:spPr>
            <a:xfrm>
              <a:off x="1572600" y="4121590"/>
              <a:ext cx="83618" cy="62153"/>
            </a:xfrm>
            <a:custGeom>
              <a:avLst/>
              <a:gdLst/>
              <a:ahLst/>
              <a:cxnLst/>
              <a:rect l="l" t="t" r="r" b="b"/>
              <a:pathLst>
                <a:path w="2536" h="1885" extrusionOk="0">
                  <a:moveTo>
                    <a:pt x="562" y="1"/>
                  </a:moveTo>
                  <a:lnTo>
                    <a:pt x="0" y="1884"/>
                  </a:lnTo>
                  <a:lnTo>
                    <a:pt x="2029" y="1884"/>
                  </a:lnTo>
                  <a:lnTo>
                    <a:pt x="2536"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0"/>
            <p:cNvSpPr/>
            <p:nvPr/>
          </p:nvSpPr>
          <p:spPr>
            <a:xfrm>
              <a:off x="1567819" y="4117436"/>
              <a:ext cx="93180" cy="70495"/>
            </a:xfrm>
            <a:custGeom>
              <a:avLst/>
              <a:gdLst/>
              <a:ahLst/>
              <a:cxnLst/>
              <a:rect l="l" t="t" r="r" b="b"/>
              <a:pathLst>
                <a:path w="2826" h="2138" extrusionOk="0">
                  <a:moveTo>
                    <a:pt x="2536" y="236"/>
                  </a:moveTo>
                  <a:lnTo>
                    <a:pt x="2101" y="1902"/>
                  </a:lnTo>
                  <a:lnTo>
                    <a:pt x="290" y="1902"/>
                  </a:lnTo>
                  <a:lnTo>
                    <a:pt x="779" y="236"/>
                  </a:lnTo>
                  <a:close/>
                  <a:moveTo>
                    <a:pt x="616" y="0"/>
                  </a:moveTo>
                  <a:lnTo>
                    <a:pt x="1" y="2137"/>
                  </a:lnTo>
                  <a:lnTo>
                    <a:pt x="2264" y="2137"/>
                  </a:lnTo>
                  <a:lnTo>
                    <a:pt x="282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0"/>
            <p:cNvSpPr/>
            <p:nvPr/>
          </p:nvSpPr>
          <p:spPr>
            <a:xfrm>
              <a:off x="1653218" y="4121590"/>
              <a:ext cx="81244" cy="62153"/>
            </a:xfrm>
            <a:custGeom>
              <a:avLst/>
              <a:gdLst/>
              <a:ahLst/>
              <a:cxnLst/>
              <a:rect l="l" t="t" r="r" b="b"/>
              <a:pathLst>
                <a:path w="2464" h="1885" extrusionOk="0">
                  <a:moveTo>
                    <a:pt x="471" y="1"/>
                  </a:moveTo>
                  <a:lnTo>
                    <a:pt x="0" y="1884"/>
                  </a:lnTo>
                  <a:lnTo>
                    <a:pt x="2029" y="1884"/>
                  </a:lnTo>
                  <a:lnTo>
                    <a:pt x="246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0"/>
            <p:cNvSpPr/>
            <p:nvPr/>
          </p:nvSpPr>
          <p:spPr>
            <a:xfrm>
              <a:off x="1648437" y="4117436"/>
              <a:ext cx="90180" cy="70495"/>
            </a:xfrm>
            <a:custGeom>
              <a:avLst/>
              <a:gdLst/>
              <a:ahLst/>
              <a:cxnLst/>
              <a:rect l="l" t="t" r="r" b="b"/>
              <a:pathLst>
                <a:path w="2735" h="2138" extrusionOk="0">
                  <a:moveTo>
                    <a:pt x="2463" y="236"/>
                  </a:moveTo>
                  <a:lnTo>
                    <a:pt x="2101" y="1902"/>
                  </a:lnTo>
                  <a:lnTo>
                    <a:pt x="290" y="1902"/>
                  </a:lnTo>
                  <a:lnTo>
                    <a:pt x="725" y="236"/>
                  </a:lnTo>
                  <a:close/>
                  <a:moveTo>
                    <a:pt x="544" y="0"/>
                  </a:moveTo>
                  <a:lnTo>
                    <a:pt x="0" y="2137"/>
                  </a:lnTo>
                  <a:lnTo>
                    <a:pt x="2264" y="2137"/>
                  </a:lnTo>
                  <a:lnTo>
                    <a:pt x="2735"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0"/>
            <p:cNvSpPr/>
            <p:nvPr/>
          </p:nvSpPr>
          <p:spPr>
            <a:xfrm>
              <a:off x="1733837" y="4121590"/>
              <a:ext cx="78244" cy="62153"/>
            </a:xfrm>
            <a:custGeom>
              <a:avLst/>
              <a:gdLst/>
              <a:ahLst/>
              <a:cxnLst/>
              <a:rect l="l" t="t" r="r" b="b"/>
              <a:pathLst>
                <a:path w="2373" h="1885" extrusionOk="0">
                  <a:moveTo>
                    <a:pt x="398" y="1"/>
                  </a:moveTo>
                  <a:lnTo>
                    <a:pt x="0" y="1884"/>
                  </a:lnTo>
                  <a:lnTo>
                    <a:pt x="2028" y="1884"/>
                  </a:lnTo>
                  <a:lnTo>
                    <a:pt x="237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0"/>
            <p:cNvSpPr/>
            <p:nvPr/>
          </p:nvSpPr>
          <p:spPr>
            <a:xfrm>
              <a:off x="1729649" y="4117436"/>
              <a:ext cx="87212" cy="70495"/>
            </a:xfrm>
            <a:custGeom>
              <a:avLst/>
              <a:gdLst/>
              <a:ahLst/>
              <a:cxnLst/>
              <a:rect l="l" t="t" r="r" b="b"/>
              <a:pathLst>
                <a:path w="2645" h="2138" extrusionOk="0">
                  <a:moveTo>
                    <a:pt x="2373" y="236"/>
                  </a:moveTo>
                  <a:lnTo>
                    <a:pt x="2083" y="1902"/>
                  </a:lnTo>
                  <a:lnTo>
                    <a:pt x="272" y="1902"/>
                  </a:lnTo>
                  <a:lnTo>
                    <a:pt x="634" y="236"/>
                  </a:lnTo>
                  <a:close/>
                  <a:moveTo>
                    <a:pt x="453" y="0"/>
                  </a:moveTo>
                  <a:lnTo>
                    <a:pt x="0" y="2137"/>
                  </a:lnTo>
                  <a:lnTo>
                    <a:pt x="2264" y="2137"/>
                  </a:lnTo>
                  <a:lnTo>
                    <a:pt x="2644"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0"/>
            <p:cNvSpPr/>
            <p:nvPr/>
          </p:nvSpPr>
          <p:spPr>
            <a:xfrm>
              <a:off x="1814422" y="4121590"/>
              <a:ext cx="75870" cy="62153"/>
            </a:xfrm>
            <a:custGeom>
              <a:avLst/>
              <a:gdLst/>
              <a:ahLst/>
              <a:cxnLst/>
              <a:rect l="l" t="t" r="r" b="b"/>
              <a:pathLst>
                <a:path w="2301" h="1885" extrusionOk="0">
                  <a:moveTo>
                    <a:pt x="327" y="1"/>
                  </a:moveTo>
                  <a:lnTo>
                    <a:pt x="1" y="1884"/>
                  </a:lnTo>
                  <a:lnTo>
                    <a:pt x="2029" y="1884"/>
                  </a:lnTo>
                  <a:lnTo>
                    <a:pt x="230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0"/>
            <p:cNvSpPr/>
            <p:nvPr/>
          </p:nvSpPr>
          <p:spPr>
            <a:xfrm>
              <a:off x="1810268" y="4117436"/>
              <a:ext cx="84805" cy="70495"/>
            </a:xfrm>
            <a:custGeom>
              <a:avLst/>
              <a:gdLst/>
              <a:ahLst/>
              <a:cxnLst/>
              <a:rect l="l" t="t" r="r" b="b"/>
              <a:pathLst>
                <a:path w="2572" h="2138" extrusionOk="0">
                  <a:moveTo>
                    <a:pt x="2300" y="236"/>
                  </a:moveTo>
                  <a:lnTo>
                    <a:pt x="2065" y="1902"/>
                  </a:lnTo>
                  <a:lnTo>
                    <a:pt x="254" y="1902"/>
                  </a:lnTo>
                  <a:lnTo>
                    <a:pt x="561" y="236"/>
                  </a:lnTo>
                  <a:close/>
                  <a:moveTo>
                    <a:pt x="362" y="0"/>
                  </a:moveTo>
                  <a:lnTo>
                    <a:pt x="0" y="2137"/>
                  </a:lnTo>
                  <a:lnTo>
                    <a:pt x="2264" y="2137"/>
                  </a:lnTo>
                  <a:lnTo>
                    <a:pt x="257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0"/>
            <p:cNvSpPr/>
            <p:nvPr/>
          </p:nvSpPr>
          <p:spPr>
            <a:xfrm>
              <a:off x="1895041" y="4121590"/>
              <a:ext cx="73496" cy="62153"/>
            </a:xfrm>
            <a:custGeom>
              <a:avLst/>
              <a:gdLst/>
              <a:ahLst/>
              <a:cxnLst/>
              <a:rect l="l" t="t" r="r" b="b"/>
              <a:pathLst>
                <a:path w="2229" h="1885" extrusionOk="0">
                  <a:moveTo>
                    <a:pt x="254" y="1"/>
                  </a:moveTo>
                  <a:lnTo>
                    <a:pt x="1" y="1884"/>
                  </a:lnTo>
                  <a:lnTo>
                    <a:pt x="2029" y="1884"/>
                  </a:lnTo>
                  <a:lnTo>
                    <a:pt x="2228"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0"/>
            <p:cNvSpPr/>
            <p:nvPr/>
          </p:nvSpPr>
          <p:spPr>
            <a:xfrm>
              <a:off x="1890853" y="4117436"/>
              <a:ext cx="81838" cy="70495"/>
            </a:xfrm>
            <a:custGeom>
              <a:avLst/>
              <a:gdLst/>
              <a:ahLst/>
              <a:cxnLst/>
              <a:rect l="l" t="t" r="r" b="b"/>
              <a:pathLst>
                <a:path w="2482" h="2138" extrusionOk="0">
                  <a:moveTo>
                    <a:pt x="2246" y="236"/>
                  </a:moveTo>
                  <a:lnTo>
                    <a:pt x="2065" y="1902"/>
                  </a:lnTo>
                  <a:lnTo>
                    <a:pt x="254" y="1902"/>
                  </a:lnTo>
                  <a:lnTo>
                    <a:pt x="490" y="236"/>
                  </a:lnTo>
                  <a:close/>
                  <a:moveTo>
                    <a:pt x="291" y="0"/>
                  </a:moveTo>
                  <a:lnTo>
                    <a:pt x="1" y="2137"/>
                  </a:lnTo>
                  <a:lnTo>
                    <a:pt x="2265" y="2137"/>
                  </a:lnTo>
                  <a:lnTo>
                    <a:pt x="248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0"/>
            <p:cNvSpPr/>
            <p:nvPr/>
          </p:nvSpPr>
          <p:spPr>
            <a:xfrm>
              <a:off x="1975660" y="4121590"/>
              <a:ext cx="71089" cy="62153"/>
            </a:xfrm>
            <a:custGeom>
              <a:avLst/>
              <a:gdLst/>
              <a:ahLst/>
              <a:cxnLst/>
              <a:rect l="l" t="t" r="r" b="b"/>
              <a:pathLst>
                <a:path w="2156" h="1885" extrusionOk="0">
                  <a:moveTo>
                    <a:pt x="181" y="1"/>
                  </a:moveTo>
                  <a:lnTo>
                    <a:pt x="0" y="1884"/>
                  </a:lnTo>
                  <a:lnTo>
                    <a:pt x="2029" y="1884"/>
                  </a:lnTo>
                  <a:lnTo>
                    <a:pt x="215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0"/>
            <p:cNvSpPr/>
            <p:nvPr/>
          </p:nvSpPr>
          <p:spPr>
            <a:xfrm>
              <a:off x="1971472" y="4117436"/>
              <a:ext cx="79464" cy="70495"/>
            </a:xfrm>
            <a:custGeom>
              <a:avLst/>
              <a:gdLst/>
              <a:ahLst/>
              <a:cxnLst/>
              <a:rect l="l" t="t" r="r" b="b"/>
              <a:pathLst>
                <a:path w="2410" h="2138" extrusionOk="0">
                  <a:moveTo>
                    <a:pt x="2156" y="236"/>
                  </a:moveTo>
                  <a:lnTo>
                    <a:pt x="2065" y="1902"/>
                  </a:lnTo>
                  <a:lnTo>
                    <a:pt x="254" y="1902"/>
                  </a:lnTo>
                  <a:lnTo>
                    <a:pt x="417" y="236"/>
                  </a:lnTo>
                  <a:close/>
                  <a:moveTo>
                    <a:pt x="200" y="0"/>
                  </a:moveTo>
                  <a:lnTo>
                    <a:pt x="1" y="2137"/>
                  </a:lnTo>
                  <a:lnTo>
                    <a:pt x="2264" y="2137"/>
                  </a:lnTo>
                  <a:lnTo>
                    <a:pt x="2409"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0"/>
            <p:cNvSpPr/>
            <p:nvPr/>
          </p:nvSpPr>
          <p:spPr>
            <a:xfrm>
              <a:off x="2056278" y="4121590"/>
              <a:ext cx="68682" cy="62153"/>
            </a:xfrm>
            <a:custGeom>
              <a:avLst/>
              <a:gdLst/>
              <a:ahLst/>
              <a:cxnLst/>
              <a:rect l="l" t="t" r="r" b="b"/>
              <a:pathLst>
                <a:path w="2083" h="1885" extrusionOk="0">
                  <a:moveTo>
                    <a:pt x="109" y="1"/>
                  </a:moveTo>
                  <a:lnTo>
                    <a:pt x="0" y="1884"/>
                  </a:lnTo>
                  <a:lnTo>
                    <a:pt x="2028" y="1884"/>
                  </a:lnTo>
                  <a:lnTo>
                    <a:pt x="2083"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0"/>
            <p:cNvSpPr/>
            <p:nvPr/>
          </p:nvSpPr>
          <p:spPr>
            <a:xfrm>
              <a:off x="2052091" y="4117436"/>
              <a:ext cx="76463" cy="70495"/>
            </a:xfrm>
            <a:custGeom>
              <a:avLst/>
              <a:gdLst/>
              <a:ahLst/>
              <a:cxnLst/>
              <a:rect l="l" t="t" r="r" b="b"/>
              <a:pathLst>
                <a:path w="2319" h="2138" extrusionOk="0">
                  <a:moveTo>
                    <a:pt x="2083" y="236"/>
                  </a:moveTo>
                  <a:lnTo>
                    <a:pt x="2047" y="1902"/>
                  </a:lnTo>
                  <a:lnTo>
                    <a:pt x="236" y="1902"/>
                  </a:lnTo>
                  <a:lnTo>
                    <a:pt x="326" y="236"/>
                  </a:lnTo>
                  <a:close/>
                  <a:moveTo>
                    <a:pt x="127" y="0"/>
                  </a:moveTo>
                  <a:lnTo>
                    <a:pt x="0" y="2137"/>
                  </a:lnTo>
                  <a:lnTo>
                    <a:pt x="2264" y="2137"/>
                  </a:lnTo>
                  <a:lnTo>
                    <a:pt x="2318"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0"/>
            <p:cNvSpPr/>
            <p:nvPr/>
          </p:nvSpPr>
          <p:spPr>
            <a:xfrm>
              <a:off x="2136864" y="4121590"/>
              <a:ext cx="66934" cy="62153"/>
            </a:xfrm>
            <a:custGeom>
              <a:avLst/>
              <a:gdLst/>
              <a:ahLst/>
              <a:cxnLst/>
              <a:rect l="l" t="t" r="r" b="b"/>
              <a:pathLst>
                <a:path w="2030" h="1885" extrusionOk="0">
                  <a:moveTo>
                    <a:pt x="37" y="1"/>
                  </a:moveTo>
                  <a:lnTo>
                    <a:pt x="1" y="1884"/>
                  </a:lnTo>
                  <a:lnTo>
                    <a:pt x="2029" y="1884"/>
                  </a:lnTo>
                  <a:lnTo>
                    <a:pt x="2011"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0"/>
            <p:cNvSpPr/>
            <p:nvPr/>
          </p:nvSpPr>
          <p:spPr>
            <a:xfrm>
              <a:off x="2132709" y="4117436"/>
              <a:ext cx="74650" cy="70495"/>
            </a:xfrm>
            <a:custGeom>
              <a:avLst/>
              <a:gdLst/>
              <a:ahLst/>
              <a:cxnLst/>
              <a:rect l="l" t="t" r="r" b="b"/>
              <a:pathLst>
                <a:path w="2264" h="2138" extrusionOk="0">
                  <a:moveTo>
                    <a:pt x="2028" y="236"/>
                  </a:moveTo>
                  <a:lnTo>
                    <a:pt x="2047" y="1902"/>
                  </a:lnTo>
                  <a:lnTo>
                    <a:pt x="236" y="1902"/>
                  </a:lnTo>
                  <a:lnTo>
                    <a:pt x="272" y="236"/>
                  </a:lnTo>
                  <a:close/>
                  <a:moveTo>
                    <a:pt x="55" y="0"/>
                  </a:moveTo>
                  <a:lnTo>
                    <a:pt x="0" y="2137"/>
                  </a:lnTo>
                  <a:lnTo>
                    <a:pt x="2264" y="2137"/>
                  </a:lnTo>
                  <a:lnTo>
                    <a:pt x="2246"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0"/>
            <p:cNvSpPr/>
            <p:nvPr/>
          </p:nvSpPr>
          <p:spPr>
            <a:xfrm>
              <a:off x="2215702" y="4121590"/>
              <a:ext cx="68682" cy="62153"/>
            </a:xfrm>
            <a:custGeom>
              <a:avLst/>
              <a:gdLst/>
              <a:ahLst/>
              <a:cxnLst/>
              <a:rect l="l" t="t" r="r" b="b"/>
              <a:pathLst>
                <a:path w="2083" h="1885" extrusionOk="0">
                  <a:moveTo>
                    <a:pt x="0" y="1"/>
                  </a:moveTo>
                  <a:lnTo>
                    <a:pt x="37" y="1884"/>
                  </a:lnTo>
                  <a:lnTo>
                    <a:pt x="2083"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0"/>
            <p:cNvSpPr/>
            <p:nvPr/>
          </p:nvSpPr>
          <p:spPr>
            <a:xfrm>
              <a:off x="2212108" y="4117436"/>
              <a:ext cx="75870" cy="70495"/>
            </a:xfrm>
            <a:custGeom>
              <a:avLst/>
              <a:gdLst/>
              <a:ahLst/>
              <a:cxnLst/>
              <a:rect l="l" t="t" r="r" b="b"/>
              <a:pathLst>
                <a:path w="2301" h="2138" extrusionOk="0">
                  <a:moveTo>
                    <a:pt x="1993" y="236"/>
                  </a:moveTo>
                  <a:lnTo>
                    <a:pt x="2083" y="1902"/>
                  </a:lnTo>
                  <a:lnTo>
                    <a:pt x="272" y="1902"/>
                  </a:lnTo>
                  <a:lnTo>
                    <a:pt x="236" y="236"/>
                  </a:lnTo>
                  <a:close/>
                  <a:moveTo>
                    <a:pt x="1" y="0"/>
                  </a:moveTo>
                  <a:lnTo>
                    <a:pt x="37" y="2137"/>
                  </a:lnTo>
                  <a:lnTo>
                    <a:pt x="2301"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0"/>
            <p:cNvSpPr/>
            <p:nvPr/>
          </p:nvSpPr>
          <p:spPr>
            <a:xfrm>
              <a:off x="2293913" y="4121590"/>
              <a:ext cx="71089" cy="62153"/>
            </a:xfrm>
            <a:custGeom>
              <a:avLst/>
              <a:gdLst/>
              <a:ahLst/>
              <a:cxnLst/>
              <a:rect l="l" t="t" r="r" b="b"/>
              <a:pathLst>
                <a:path w="2156" h="1885" extrusionOk="0">
                  <a:moveTo>
                    <a:pt x="1" y="1"/>
                  </a:moveTo>
                  <a:lnTo>
                    <a:pt x="109" y="1884"/>
                  </a:lnTo>
                  <a:lnTo>
                    <a:pt x="2156" y="1884"/>
                  </a:lnTo>
                  <a:lnTo>
                    <a:pt x="197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0"/>
            <p:cNvSpPr/>
            <p:nvPr/>
          </p:nvSpPr>
          <p:spPr>
            <a:xfrm>
              <a:off x="2290352" y="4117436"/>
              <a:ext cx="78837" cy="70495"/>
            </a:xfrm>
            <a:custGeom>
              <a:avLst/>
              <a:gdLst/>
              <a:ahLst/>
              <a:cxnLst/>
              <a:rect l="l" t="t" r="r" b="b"/>
              <a:pathLst>
                <a:path w="2391" h="2138" extrusionOk="0">
                  <a:moveTo>
                    <a:pt x="1992" y="236"/>
                  </a:moveTo>
                  <a:lnTo>
                    <a:pt x="2137" y="1902"/>
                  </a:lnTo>
                  <a:lnTo>
                    <a:pt x="326" y="1902"/>
                  </a:lnTo>
                  <a:lnTo>
                    <a:pt x="236" y="236"/>
                  </a:lnTo>
                  <a:close/>
                  <a:moveTo>
                    <a:pt x="0" y="0"/>
                  </a:moveTo>
                  <a:lnTo>
                    <a:pt x="127" y="2137"/>
                  </a:lnTo>
                  <a:lnTo>
                    <a:pt x="2391" y="2137"/>
                  </a:lnTo>
                  <a:lnTo>
                    <a:pt x="2191"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0"/>
            <p:cNvSpPr/>
            <p:nvPr/>
          </p:nvSpPr>
          <p:spPr>
            <a:xfrm>
              <a:off x="2372158" y="4121590"/>
              <a:ext cx="73463" cy="62153"/>
            </a:xfrm>
            <a:custGeom>
              <a:avLst/>
              <a:gdLst/>
              <a:ahLst/>
              <a:cxnLst/>
              <a:rect l="l" t="t" r="r" b="b"/>
              <a:pathLst>
                <a:path w="2228" h="1885" extrusionOk="0">
                  <a:moveTo>
                    <a:pt x="0" y="1"/>
                  </a:moveTo>
                  <a:lnTo>
                    <a:pt x="181" y="1884"/>
                  </a:lnTo>
                  <a:lnTo>
                    <a:pt x="2228"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0"/>
            <p:cNvSpPr/>
            <p:nvPr/>
          </p:nvSpPr>
          <p:spPr>
            <a:xfrm>
              <a:off x="2367970" y="4117436"/>
              <a:ext cx="81838" cy="70495"/>
            </a:xfrm>
            <a:custGeom>
              <a:avLst/>
              <a:gdLst/>
              <a:ahLst/>
              <a:cxnLst/>
              <a:rect l="l" t="t" r="r" b="b"/>
              <a:pathLst>
                <a:path w="2482" h="2138" extrusionOk="0">
                  <a:moveTo>
                    <a:pt x="2010" y="236"/>
                  </a:moveTo>
                  <a:lnTo>
                    <a:pt x="2228" y="1902"/>
                  </a:lnTo>
                  <a:lnTo>
                    <a:pt x="417" y="1902"/>
                  </a:lnTo>
                  <a:lnTo>
                    <a:pt x="254" y="236"/>
                  </a:lnTo>
                  <a:close/>
                  <a:moveTo>
                    <a:pt x="0" y="0"/>
                  </a:moveTo>
                  <a:lnTo>
                    <a:pt x="218" y="2137"/>
                  </a:lnTo>
                  <a:lnTo>
                    <a:pt x="2481"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0"/>
            <p:cNvSpPr/>
            <p:nvPr/>
          </p:nvSpPr>
          <p:spPr>
            <a:xfrm>
              <a:off x="2450369" y="4121590"/>
              <a:ext cx="75870" cy="62153"/>
            </a:xfrm>
            <a:custGeom>
              <a:avLst/>
              <a:gdLst/>
              <a:ahLst/>
              <a:cxnLst/>
              <a:rect l="l" t="t" r="r" b="b"/>
              <a:pathLst>
                <a:path w="2301" h="1885" extrusionOk="0">
                  <a:moveTo>
                    <a:pt x="0" y="1"/>
                  </a:moveTo>
                  <a:lnTo>
                    <a:pt x="254" y="1884"/>
                  </a:lnTo>
                  <a:lnTo>
                    <a:pt x="2300"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0"/>
            <p:cNvSpPr/>
            <p:nvPr/>
          </p:nvSpPr>
          <p:spPr>
            <a:xfrm>
              <a:off x="2446182" y="4117436"/>
              <a:ext cx="84245" cy="70495"/>
            </a:xfrm>
            <a:custGeom>
              <a:avLst/>
              <a:gdLst/>
              <a:ahLst/>
              <a:cxnLst/>
              <a:rect l="l" t="t" r="r" b="b"/>
              <a:pathLst>
                <a:path w="2555" h="2138" extrusionOk="0">
                  <a:moveTo>
                    <a:pt x="2011" y="236"/>
                  </a:moveTo>
                  <a:lnTo>
                    <a:pt x="2301" y="1902"/>
                  </a:lnTo>
                  <a:lnTo>
                    <a:pt x="490" y="1902"/>
                  </a:lnTo>
                  <a:lnTo>
                    <a:pt x="254" y="236"/>
                  </a:lnTo>
                  <a:close/>
                  <a:moveTo>
                    <a:pt x="1" y="0"/>
                  </a:moveTo>
                  <a:lnTo>
                    <a:pt x="290" y="2137"/>
                  </a:lnTo>
                  <a:lnTo>
                    <a:pt x="2554"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0"/>
            <p:cNvSpPr/>
            <p:nvPr/>
          </p:nvSpPr>
          <p:spPr>
            <a:xfrm>
              <a:off x="2528581" y="4121590"/>
              <a:ext cx="78277" cy="62153"/>
            </a:xfrm>
            <a:custGeom>
              <a:avLst/>
              <a:gdLst/>
              <a:ahLst/>
              <a:cxnLst/>
              <a:rect l="l" t="t" r="r" b="b"/>
              <a:pathLst>
                <a:path w="2374" h="1885" extrusionOk="0">
                  <a:moveTo>
                    <a:pt x="1" y="1"/>
                  </a:moveTo>
                  <a:lnTo>
                    <a:pt x="327" y="1884"/>
                  </a:lnTo>
                  <a:lnTo>
                    <a:pt x="2373" y="1884"/>
                  </a:lnTo>
                  <a:lnTo>
                    <a:pt x="197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0"/>
            <p:cNvSpPr/>
            <p:nvPr/>
          </p:nvSpPr>
          <p:spPr>
            <a:xfrm>
              <a:off x="2524426" y="4117436"/>
              <a:ext cx="87212" cy="70495"/>
            </a:xfrm>
            <a:custGeom>
              <a:avLst/>
              <a:gdLst/>
              <a:ahLst/>
              <a:cxnLst/>
              <a:rect l="l" t="t" r="r" b="b"/>
              <a:pathLst>
                <a:path w="2645" h="2138" extrusionOk="0">
                  <a:moveTo>
                    <a:pt x="2028" y="236"/>
                  </a:moveTo>
                  <a:lnTo>
                    <a:pt x="2372" y="1902"/>
                  </a:lnTo>
                  <a:lnTo>
                    <a:pt x="561" y="1902"/>
                  </a:lnTo>
                  <a:lnTo>
                    <a:pt x="272" y="236"/>
                  </a:lnTo>
                  <a:close/>
                  <a:moveTo>
                    <a:pt x="0" y="0"/>
                  </a:moveTo>
                  <a:lnTo>
                    <a:pt x="380" y="2137"/>
                  </a:lnTo>
                  <a:lnTo>
                    <a:pt x="2644" y="2137"/>
                  </a:lnTo>
                  <a:lnTo>
                    <a:pt x="2191"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0"/>
            <p:cNvSpPr/>
            <p:nvPr/>
          </p:nvSpPr>
          <p:spPr>
            <a:xfrm>
              <a:off x="2606825" y="4121590"/>
              <a:ext cx="80618" cy="62153"/>
            </a:xfrm>
            <a:custGeom>
              <a:avLst/>
              <a:gdLst/>
              <a:ahLst/>
              <a:cxnLst/>
              <a:rect l="l" t="t" r="r" b="b"/>
              <a:pathLst>
                <a:path w="2445" h="1885" extrusionOk="0">
                  <a:moveTo>
                    <a:pt x="0" y="1"/>
                  </a:moveTo>
                  <a:lnTo>
                    <a:pt x="399" y="1884"/>
                  </a:lnTo>
                  <a:lnTo>
                    <a:pt x="2445"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0"/>
            <p:cNvSpPr/>
            <p:nvPr/>
          </p:nvSpPr>
          <p:spPr>
            <a:xfrm>
              <a:off x="2602638" y="4117436"/>
              <a:ext cx="89586" cy="70495"/>
            </a:xfrm>
            <a:custGeom>
              <a:avLst/>
              <a:gdLst/>
              <a:ahLst/>
              <a:cxnLst/>
              <a:rect l="l" t="t" r="r" b="b"/>
              <a:pathLst>
                <a:path w="2717" h="2138" extrusionOk="0">
                  <a:moveTo>
                    <a:pt x="2011" y="236"/>
                  </a:moveTo>
                  <a:lnTo>
                    <a:pt x="2427" y="1902"/>
                  </a:lnTo>
                  <a:lnTo>
                    <a:pt x="616" y="1902"/>
                  </a:lnTo>
                  <a:lnTo>
                    <a:pt x="272" y="236"/>
                  </a:lnTo>
                  <a:close/>
                  <a:moveTo>
                    <a:pt x="0" y="0"/>
                  </a:moveTo>
                  <a:lnTo>
                    <a:pt x="453" y="2137"/>
                  </a:lnTo>
                  <a:lnTo>
                    <a:pt x="2717" y="2137"/>
                  </a:lnTo>
                  <a:lnTo>
                    <a:pt x="2192"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0"/>
            <p:cNvSpPr/>
            <p:nvPr/>
          </p:nvSpPr>
          <p:spPr>
            <a:xfrm>
              <a:off x="2684443" y="4121590"/>
              <a:ext cx="83025" cy="62153"/>
            </a:xfrm>
            <a:custGeom>
              <a:avLst/>
              <a:gdLst/>
              <a:ahLst/>
              <a:cxnLst/>
              <a:rect l="l" t="t" r="r" b="b"/>
              <a:pathLst>
                <a:path w="2518" h="1885" extrusionOk="0">
                  <a:moveTo>
                    <a:pt x="0" y="1"/>
                  </a:moveTo>
                  <a:lnTo>
                    <a:pt x="489" y="1884"/>
                  </a:lnTo>
                  <a:lnTo>
                    <a:pt x="2518" y="1884"/>
                  </a:lnTo>
                  <a:lnTo>
                    <a:pt x="1992"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0"/>
            <p:cNvSpPr/>
            <p:nvPr/>
          </p:nvSpPr>
          <p:spPr>
            <a:xfrm>
              <a:off x="2680256" y="4117436"/>
              <a:ext cx="92587" cy="70495"/>
            </a:xfrm>
            <a:custGeom>
              <a:avLst/>
              <a:gdLst/>
              <a:ahLst/>
              <a:cxnLst/>
              <a:rect l="l" t="t" r="r" b="b"/>
              <a:pathLst>
                <a:path w="2808" h="2138" extrusionOk="0">
                  <a:moveTo>
                    <a:pt x="2029" y="236"/>
                  </a:moveTo>
                  <a:lnTo>
                    <a:pt x="2500" y="1902"/>
                  </a:lnTo>
                  <a:lnTo>
                    <a:pt x="707" y="1902"/>
                  </a:lnTo>
                  <a:lnTo>
                    <a:pt x="290" y="236"/>
                  </a:lnTo>
                  <a:close/>
                  <a:moveTo>
                    <a:pt x="1" y="0"/>
                  </a:moveTo>
                  <a:lnTo>
                    <a:pt x="544" y="2137"/>
                  </a:lnTo>
                  <a:lnTo>
                    <a:pt x="2808"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90"/>
            <p:cNvSpPr/>
            <p:nvPr/>
          </p:nvSpPr>
          <p:spPr>
            <a:xfrm>
              <a:off x="2762655" y="4121590"/>
              <a:ext cx="85432" cy="62153"/>
            </a:xfrm>
            <a:custGeom>
              <a:avLst/>
              <a:gdLst/>
              <a:ahLst/>
              <a:cxnLst/>
              <a:rect l="l" t="t" r="r" b="b"/>
              <a:pathLst>
                <a:path w="2591" h="1885" extrusionOk="0">
                  <a:moveTo>
                    <a:pt x="1" y="1"/>
                  </a:moveTo>
                  <a:lnTo>
                    <a:pt x="562" y="1884"/>
                  </a:lnTo>
                  <a:lnTo>
                    <a:pt x="2590" y="1884"/>
                  </a:lnTo>
                  <a:lnTo>
                    <a:pt x="197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90"/>
            <p:cNvSpPr/>
            <p:nvPr/>
          </p:nvSpPr>
          <p:spPr>
            <a:xfrm>
              <a:off x="2757874" y="4117436"/>
              <a:ext cx="95587" cy="70495"/>
            </a:xfrm>
            <a:custGeom>
              <a:avLst/>
              <a:gdLst/>
              <a:ahLst/>
              <a:cxnLst/>
              <a:rect l="l" t="t" r="r" b="b"/>
              <a:pathLst>
                <a:path w="2899" h="2138" extrusionOk="0">
                  <a:moveTo>
                    <a:pt x="2047" y="236"/>
                  </a:moveTo>
                  <a:lnTo>
                    <a:pt x="2591" y="1902"/>
                  </a:lnTo>
                  <a:lnTo>
                    <a:pt x="798" y="1902"/>
                  </a:lnTo>
                  <a:lnTo>
                    <a:pt x="309" y="236"/>
                  </a:lnTo>
                  <a:close/>
                  <a:moveTo>
                    <a:pt x="1" y="0"/>
                  </a:moveTo>
                  <a:lnTo>
                    <a:pt x="617" y="2137"/>
                  </a:lnTo>
                  <a:lnTo>
                    <a:pt x="2898"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0"/>
            <p:cNvSpPr/>
            <p:nvPr/>
          </p:nvSpPr>
          <p:spPr>
            <a:xfrm>
              <a:off x="2840899" y="4121590"/>
              <a:ext cx="87806" cy="62153"/>
            </a:xfrm>
            <a:custGeom>
              <a:avLst/>
              <a:gdLst/>
              <a:ahLst/>
              <a:cxnLst/>
              <a:rect l="l" t="t" r="r" b="b"/>
              <a:pathLst>
                <a:path w="2663" h="1885" extrusionOk="0">
                  <a:moveTo>
                    <a:pt x="0" y="1"/>
                  </a:moveTo>
                  <a:lnTo>
                    <a:pt x="634" y="1884"/>
                  </a:lnTo>
                  <a:lnTo>
                    <a:pt x="2662"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0"/>
            <p:cNvSpPr/>
            <p:nvPr/>
          </p:nvSpPr>
          <p:spPr>
            <a:xfrm>
              <a:off x="2836118" y="4117436"/>
              <a:ext cx="97961" cy="70495"/>
            </a:xfrm>
            <a:custGeom>
              <a:avLst/>
              <a:gdLst/>
              <a:ahLst/>
              <a:cxnLst/>
              <a:rect l="l" t="t" r="r" b="b"/>
              <a:pathLst>
                <a:path w="2971" h="2138" extrusionOk="0">
                  <a:moveTo>
                    <a:pt x="2047" y="236"/>
                  </a:moveTo>
                  <a:lnTo>
                    <a:pt x="2644" y="1902"/>
                  </a:lnTo>
                  <a:lnTo>
                    <a:pt x="851" y="1902"/>
                  </a:lnTo>
                  <a:lnTo>
                    <a:pt x="308" y="236"/>
                  </a:lnTo>
                  <a:close/>
                  <a:moveTo>
                    <a:pt x="0" y="0"/>
                  </a:moveTo>
                  <a:lnTo>
                    <a:pt x="688" y="2137"/>
                  </a:lnTo>
                  <a:lnTo>
                    <a:pt x="2970"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0"/>
            <p:cNvSpPr/>
            <p:nvPr/>
          </p:nvSpPr>
          <p:spPr>
            <a:xfrm>
              <a:off x="2919111" y="4121590"/>
              <a:ext cx="90180" cy="62153"/>
            </a:xfrm>
            <a:custGeom>
              <a:avLst/>
              <a:gdLst/>
              <a:ahLst/>
              <a:cxnLst/>
              <a:rect l="l" t="t" r="r" b="b"/>
              <a:pathLst>
                <a:path w="2735" h="1885" extrusionOk="0">
                  <a:moveTo>
                    <a:pt x="0" y="1"/>
                  </a:moveTo>
                  <a:lnTo>
                    <a:pt x="707" y="1884"/>
                  </a:lnTo>
                  <a:lnTo>
                    <a:pt x="2735"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0"/>
            <p:cNvSpPr/>
            <p:nvPr/>
          </p:nvSpPr>
          <p:spPr>
            <a:xfrm>
              <a:off x="2913736" y="4117436"/>
              <a:ext cx="101555" cy="70495"/>
            </a:xfrm>
            <a:custGeom>
              <a:avLst/>
              <a:gdLst/>
              <a:ahLst/>
              <a:cxnLst/>
              <a:rect l="l" t="t" r="r" b="b"/>
              <a:pathLst>
                <a:path w="3080" h="2138" extrusionOk="0">
                  <a:moveTo>
                    <a:pt x="2047" y="236"/>
                  </a:moveTo>
                  <a:lnTo>
                    <a:pt x="2735" y="1902"/>
                  </a:lnTo>
                  <a:lnTo>
                    <a:pt x="942" y="1902"/>
                  </a:lnTo>
                  <a:lnTo>
                    <a:pt x="345" y="236"/>
                  </a:lnTo>
                  <a:close/>
                  <a:moveTo>
                    <a:pt x="0" y="0"/>
                  </a:moveTo>
                  <a:lnTo>
                    <a:pt x="797" y="2137"/>
                  </a:lnTo>
                  <a:lnTo>
                    <a:pt x="3079"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0"/>
            <p:cNvSpPr/>
            <p:nvPr/>
          </p:nvSpPr>
          <p:spPr>
            <a:xfrm>
              <a:off x="2997323" y="4121590"/>
              <a:ext cx="92587" cy="62153"/>
            </a:xfrm>
            <a:custGeom>
              <a:avLst/>
              <a:gdLst/>
              <a:ahLst/>
              <a:cxnLst/>
              <a:rect l="l" t="t" r="r" b="b"/>
              <a:pathLst>
                <a:path w="2808" h="1885" extrusionOk="0">
                  <a:moveTo>
                    <a:pt x="1" y="1"/>
                  </a:moveTo>
                  <a:lnTo>
                    <a:pt x="779" y="1884"/>
                  </a:lnTo>
                  <a:lnTo>
                    <a:pt x="2808" y="1884"/>
                  </a:lnTo>
                  <a:lnTo>
                    <a:pt x="1975"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0"/>
            <p:cNvSpPr/>
            <p:nvPr/>
          </p:nvSpPr>
          <p:spPr>
            <a:xfrm>
              <a:off x="2991948" y="4117436"/>
              <a:ext cx="103929" cy="70495"/>
            </a:xfrm>
            <a:custGeom>
              <a:avLst/>
              <a:gdLst/>
              <a:ahLst/>
              <a:cxnLst/>
              <a:rect l="l" t="t" r="r" b="b"/>
              <a:pathLst>
                <a:path w="3152" h="2138" extrusionOk="0">
                  <a:moveTo>
                    <a:pt x="2065" y="236"/>
                  </a:moveTo>
                  <a:lnTo>
                    <a:pt x="2808" y="1902"/>
                  </a:lnTo>
                  <a:lnTo>
                    <a:pt x="1015" y="1902"/>
                  </a:lnTo>
                  <a:lnTo>
                    <a:pt x="327" y="236"/>
                  </a:lnTo>
                  <a:close/>
                  <a:moveTo>
                    <a:pt x="1" y="0"/>
                  </a:moveTo>
                  <a:lnTo>
                    <a:pt x="870" y="2137"/>
                  </a:lnTo>
                  <a:lnTo>
                    <a:pt x="3152" y="2137"/>
                  </a:lnTo>
                  <a:lnTo>
                    <a:pt x="2210"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0"/>
            <p:cNvSpPr/>
            <p:nvPr/>
          </p:nvSpPr>
          <p:spPr>
            <a:xfrm>
              <a:off x="3075567" y="4121590"/>
              <a:ext cx="94961" cy="62153"/>
            </a:xfrm>
            <a:custGeom>
              <a:avLst/>
              <a:gdLst/>
              <a:ahLst/>
              <a:cxnLst/>
              <a:rect l="l" t="t" r="r" b="b"/>
              <a:pathLst>
                <a:path w="2880" h="1885" extrusionOk="0">
                  <a:moveTo>
                    <a:pt x="0" y="1"/>
                  </a:moveTo>
                  <a:lnTo>
                    <a:pt x="851" y="1884"/>
                  </a:lnTo>
                  <a:lnTo>
                    <a:pt x="2880" y="1884"/>
                  </a:lnTo>
                  <a:lnTo>
                    <a:pt x="1974" y="1"/>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0"/>
            <p:cNvSpPr/>
            <p:nvPr/>
          </p:nvSpPr>
          <p:spPr>
            <a:xfrm>
              <a:off x="3069599" y="4117436"/>
              <a:ext cx="106897" cy="70495"/>
            </a:xfrm>
            <a:custGeom>
              <a:avLst/>
              <a:gdLst/>
              <a:ahLst/>
              <a:cxnLst/>
              <a:rect l="l" t="t" r="r" b="b"/>
              <a:pathLst>
                <a:path w="3242" h="2138" extrusionOk="0">
                  <a:moveTo>
                    <a:pt x="2083" y="236"/>
                  </a:moveTo>
                  <a:lnTo>
                    <a:pt x="2879" y="1902"/>
                  </a:lnTo>
                  <a:lnTo>
                    <a:pt x="1105" y="1902"/>
                  </a:lnTo>
                  <a:lnTo>
                    <a:pt x="362" y="236"/>
                  </a:lnTo>
                  <a:close/>
                  <a:moveTo>
                    <a:pt x="0" y="0"/>
                  </a:moveTo>
                  <a:lnTo>
                    <a:pt x="960" y="2137"/>
                  </a:lnTo>
                  <a:lnTo>
                    <a:pt x="3242" y="2137"/>
                  </a:lnTo>
                  <a:lnTo>
                    <a:pt x="2227" y="0"/>
                  </a:lnTo>
                  <a:close/>
                </a:path>
              </a:pathLst>
            </a:custGeom>
            <a:solidFill>
              <a:srgbClr val="10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0"/>
            <p:cNvSpPr/>
            <p:nvPr/>
          </p:nvSpPr>
          <p:spPr>
            <a:xfrm>
              <a:off x="1324182" y="3955012"/>
              <a:ext cx="87806" cy="62714"/>
            </a:xfrm>
            <a:custGeom>
              <a:avLst/>
              <a:gdLst/>
              <a:ahLst/>
              <a:cxnLst/>
              <a:rect l="l" t="t" r="r" b="b"/>
              <a:pathLst>
                <a:path w="2663" h="1902" extrusionOk="0">
                  <a:moveTo>
                    <a:pt x="852" y="0"/>
                  </a:moveTo>
                  <a:lnTo>
                    <a:pt x="1" y="1902"/>
                  </a:lnTo>
                  <a:lnTo>
                    <a:pt x="1884" y="1902"/>
                  </a:lnTo>
                  <a:lnTo>
                    <a:pt x="2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0"/>
            <p:cNvSpPr/>
            <p:nvPr/>
          </p:nvSpPr>
          <p:spPr>
            <a:xfrm>
              <a:off x="1318214" y="3951418"/>
              <a:ext cx="99148" cy="69902"/>
            </a:xfrm>
            <a:custGeom>
              <a:avLst/>
              <a:gdLst/>
              <a:ahLst/>
              <a:cxnLst/>
              <a:rect l="l" t="t" r="r" b="b"/>
              <a:pathLst>
                <a:path w="3007" h="2120" extrusionOk="0">
                  <a:moveTo>
                    <a:pt x="2681" y="218"/>
                  </a:moveTo>
                  <a:lnTo>
                    <a:pt x="1975" y="1884"/>
                  </a:lnTo>
                  <a:lnTo>
                    <a:pt x="363" y="1884"/>
                  </a:lnTo>
                  <a:lnTo>
                    <a:pt x="1105" y="218"/>
                  </a:lnTo>
                  <a:close/>
                  <a:moveTo>
                    <a:pt x="961" y="1"/>
                  </a:moveTo>
                  <a:lnTo>
                    <a:pt x="1" y="2120"/>
                  </a:lnTo>
                  <a:lnTo>
                    <a:pt x="2138" y="2120"/>
                  </a:lnTo>
                  <a:lnTo>
                    <a:pt x="30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0"/>
            <p:cNvSpPr/>
            <p:nvPr/>
          </p:nvSpPr>
          <p:spPr>
            <a:xfrm>
              <a:off x="1288967" y="4033817"/>
              <a:ext cx="168424" cy="62747"/>
            </a:xfrm>
            <a:custGeom>
              <a:avLst/>
              <a:gdLst/>
              <a:ahLst/>
              <a:cxnLst/>
              <a:rect l="l" t="t" r="r" b="b"/>
              <a:pathLst>
                <a:path w="5108" h="1903" extrusionOk="0">
                  <a:moveTo>
                    <a:pt x="852" y="1"/>
                  </a:moveTo>
                  <a:lnTo>
                    <a:pt x="0" y="1902"/>
                  </a:lnTo>
                  <a:lnTo>
                    <a:pt x="4383" y="1902"/>
                  </a:lnTo>
                  <a:lnTo>
                    <a:pt x="5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0"/>
            <p:cNvSpPr/>
            <p:nvPr/>
          </p:nvSpPr>
          <p:spPr>
            <a:xfrm>
              <a:off x="1282999" y="4030256"/>
              <a:ext cx="179766" cy="69869"/>
            </a:xfrm>
            <a:custGeom>
              <a:avLst/>
              <a:gdLst/>
              <a:ahLst/>
              <a:cxnLst/>
              <a:rect l="l" t="t" r="r" b="b"/>
              <a:pathLst>
                <a:path w="5452" h="2119" extrusionOk="0">
                  <a:moveTo>
                    <a:pt x="5107" y="217"/>
                  </a:moveTo>
                  <a:lnTo>
                    <a:pt x="4492" y="1902"/>
                  </a:lnTo>
                  <a:lnTo>
                    <a:pt x="344" y="1902"/>
                  </a:lnTo>
                  <a:lnTo>
                    <a:pt x="1105" y="217"/>
                  </a:lnTo>
                  <a:close/>
                  <a:moveTo>
                    <a:pt x="960" y="0"/>
                  </a:moveTo>
                  <a:lnTo>
                    <a:pt x="0" y="2119"/>
                  </a:lnTo>
                  <a:lnTo>
                    <a:pt x="4654" y="2119"/>
                  </a:lnTo>
                  <a:lnTo>
                    <a:pt x="54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0"/>
            <p:cNvSpPr/>
            <p:nvPr/>
          </p:nvSpPr>
          <p:spPr>
            <a:xfrm>
              <a:off x="1253719" y="4120403"/>
              <a:ext cx="174392" cy="62153"/>
            </a:xfrm>
            <a:custGeom>
              <a:avLst/>
              <a:gdLst/>
              <a:ahLst/>
              <a:cxnLst/>
              <a:rect l="l" t="t" r="r" b="b"/>
              <a:pathLst>
                <a:path w="5289" h="1885" extrusionOk="0">
                  <a:moveTo>
                    <a:pt x="852" y="1"/>
                  </a:moveTo>
                  <a:lnTo>
                    <a:pt x="1" y="1884"/>
                  </a:lnTo>
                  <a:lnTo>
                    <a:pt x="4583" y="1884"/>
                  </a:lnTo>
                  <a:lnTo>
                    <a:pt x="5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0"/>
            <p:cNvSpPr/>
            <p:nvPr/>
          </p:nvSpPr>
          <p:spPr>
            <a:xfrm>
              <a:off x="1247751" y="4116216"/>
              <a:ext cx="185734" cy="70495"/>
            </a:xfrm>
            <a:custGeom>
              <a:avLst/>
              <a:gdLst/>
              <a:ahLst/>
              <a:cxnLst/>
              <a:rect l="l" t="t" r="r" b="b"/>
              <a:pathLst>
                <a:path w="5633" h="2138" extrusionOk="0">
                  <a:moveTo>
                    <a:pt x="5307" y="236"/>
                  </a:moveTo>
                  <a:lnTo>
                    <a:pt x="4691" y="1902"/>
                  </a:lnTo>
                  <a:lnTo>
                    <a:pt x="363" y="1902"/>
                  </a:lnTo>
                  <a:lnTo>
                    <a:pt x="1106" y="236"/>
                  </a:lnTo>
                  <a:close/>
                  <a:moveTo>
                    <a:pt x="961" y="1"/>
                  </a:moveTo>
                  <a:lnTo>
                    <a:pt x="1" y="2138"/>
                  </a:lnTo>
                  <a:lnTo>
                    <a:pt x="4836" y="2138"/>
                  </a:lnTo>
                  <a:lnTo>
                    <a:pt x="56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0"/>
            <p:cNvSpPr/>
            <p:nvPr/>
          </p:nvSpPr>
          <p:spPr>
            <a:xfrm>
              <a:off x="1398239" y="3955012"/>
              <a:ext cx="85432" cy="62714"/>
            </a:xfrm>
            <a:custGeom>
              <a:avLst/>
              <a:gdLst/>
              <a:ahLst/>
              <a:cxnLst/>
              <a:rect l="l" t="t" r="r" b="b"/>
              <a:pathLst>
                <a:path w="2591" h="1902" extrusionOk="0">
                  <a:moveTo>
                    <a:pt x="779" y="0"/>
                  </a:moveTo>
                  <a:lnTo>
                    <a:pt x="0" y="1902"/>
                  </a:lnTo>
                  <a:lnTo>
                    <a:pt x="1884" y="1902"/>
                  </a:lnTo>
                  <a:lnTo>
                    <a:pt x="25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0"/>
            <p:cNvSpPr/>
            <p:nvPr/>
          </p:nvSpPr>
          <p:spPr>
            <a:xfrm>
              <a:off x="1392865" y="3951418"/>
              <a:ext cx="96181" cy="69902"/>
            </a:xfrm>
            <a:custGeom>
              <a:avLst/>
              <a:gdLst/>
              <a:ahLst/>
              <a:cxnLst/>
              <a:rect l="l" t="t" r="r" b="b"/>
              <a:pathLst>
                <a:path w="2917" h="2120" extrusionOk="0">
                  <a:moveTo>
                    <a:pt x="2590" y="218"/>
                  </a:moveTo>
                  <a:lnTo>
                    <a:pt x="1956" y="1884"/>
                  </a:lnTo>
                  <a:lnTo>
                    <a:pt x="345" y="1884"/>
                  </a:lnTo>
                  <a:lnTo>
                    <a:pt x="1015" y="218"/>
                  </a:lnTo>
                  <a:close/>
                  <a:moveTo>
                    <a:pt x="870" y="1"/>
                  </a:moveTo>
                  <a:lnTo>
                    <a:pt x="1" y="2120"/>
                  </a:lnTo>
                  <a:lnTo>
                    <a:pt x="2119" y="2120"/>
                  </a:lnTo>
                  <a:lnTo>
                    <a:pt x="2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0"/>
            <p:cNvSpPr/>
            <p:nvPr/>
          </p:nvSpPr>
          <p:spPr>
            <a:xfrm>
              <a:off x="1472296" y="3955012"/>
              <a:ext cx="83025" cy="62714"/>
            </a:xfrm>
            <a:custGeom>
              <a:avLst/>
              <a:gdLst/>
              <a:ahLst/>
              <a:cxnLst/>
              <a:rect l="l" t="t" r="r" b="b"/>
              <a:pathLst>
                <a:path w="2518" h="1902" extrusionOk="0">
                  <a:moveTo>
                    <a:pt x="706" y="0"/>
                  </a:moveTo>
                  <a:lnTo>
                    <a:pt x="0" y="1902"/>
                  </a:lnTo>
                  <a:lnTo>
                    <a:pt x="1883" y="1902"/>
                  </a:lnTo>
                  <a:lnTo>
                    <a:pt x="2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0"/>
            <p:cNvSpPr/>
            <p:nvPr/>
          </p:nvSpPr>
          <p:spPr>
            <a:xfrm>
              <a:off x="1466922" y="3951418"/>
              <a:ext cx="93774" cy="69902"/>
            </a:xfrm>
            <a:custGeom>
              <a:avLst/>
              <a:gdLst/>
              <a:ahLst/>
              <a:cxnLst/>
              <a:rect l="l" t="t" r="r" b="b"/>
              <a:pathLst>
                <a:path w="2844" h="2120" extrusionOk="0">
                  <a:moveTo>
                    <a:pt x="2535" y="218"/>
                  </a:moveTo>
                  <a:lnTo>
                    <a:pt x="1956" y="1884"/>
                  </a:lnTo>
                  <a:lnTo>
                    <a:pt x="326" y="1884"/>
                  </a:lnTo>
                  <a:lnTo>
                    <a:pt x="942" y="218"/>
                  </a:lnTo>
                  <a:close/>
                  <a:moveTo>
                    <a:pt x="797" y="1"/>
                  </a:moveTo>
                  <a:lnTo>
                    <a:pt x="0" y="2120"/>
                  </a:lnTo>
                  <a:lnTo>
                    <a:pt x="2119" y="2120"/>
                  </a:lnTo>
                  <a:lnTo>
                    <a:pt x="28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0"/>
            <p:cNvSpPr/>
            <p:nvPr/>
          </p:nvSpPr>
          <p:spPr>
            <a:xfrm>
              <a:off x="1546914" y="3955012"/>
              <a:ext cx="80057" cy="62714"/>
            </a:xfrm>
            <a:custGeom>
              <a:avLst/>
              <a:gdLst/>
              <a:ahLst/>
              <a:cxnLst/>
              <a:rect l="l" t="t" r="r" b="b"/>
              <a:pathLst>
                <a:path w="2428" h="1902" extrusionOk="0">
                  <a:moveTo>
                    <a:pt x="616" y="0"/>
                  </a:moveTo>
                  <a:lnTo>
                    <a:pt x="1" y="1902"/>
                  </a:lnTo>
                  <a:lnTo>
                    <a:pt x="1866" y="1902"/>
                  </a:lnTo>
                  <a:lnTo>
                    <a:pt x="2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0"/>
            <p:cNvSpPr/>
            <p:nvPr/>
          </p:nvSpPr>
          <p:spPr>
            <a:xfrm>
              <a:off x="1541539" y="3951418"/>
              <a:ext cx="90213" cy="69902"/>
            </a:xfrm>
            <a:custGeom>
              <a:avLst/>
              <a:gdLst/>
              <a:ahLst/>
              <a:cxnLst/>
              <a:rect l="l" t="t" r="r" b="b"/>
              <a:pathLst>
                <a:path w="2736" h="2120" extrusionOk="0">
                  <a:moveTo>
                    <a:pt x="2427" y="218"/>
                  </a:moveTo>
                  <a:lnTo>
                    <a:pt x="1938" y="1884"/>
                  </a:lnTo>
                  <a:lnTo>
                    <a:pt x="309" y="1884"/>
                  </a:lnTo>
                  <a:lnTo>
                    <a:pt x="852" y="218"/>
                  </a:lnTo>
                  <a:close/>
                  <a:moveTo>
                    <a:pt x="689" y="1"/>
                  </a:moveTo>
                  <a:lnTo>
                    <a:pt x="1" y="2120"/>
                  </a:lnTo>
                  <a:lnTo>
                    <a:pt x="2120" y="2120"/>
                  </a:lnTo>
                  <a:lnTo>
                    <a:pt x="2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0"/>
            <p:cNvSpPr/>
            <p:nvPr/>
          </p:nvSpPr>
          <p:spPr>
            <a:xfrm>
              <a:off x="1620971" y="3955012"/>
              <a:ext cx="77650" cy="62714"/>
            </a:xfrm>
            <a:custGeom>
              <a:avLst/>
              <a:gdLst/>
              <a:ahLst/>
              <a:cxnLst/>
              <a:rect l="l" t="t" r="r" b="b"/>
              <a:pathLst>
                <a:path w="2355" h="1902" extrusionOk="0">
                  <a:moveTo>
                    <a:pt x="544" y="0"/>
                  </a:moveTo>
                  <a:lnTo>
                    <a:pt x="0" y="1902"/>
                  </a:lnTo>
                  <a:lnTo>
                    <a:pt x="1866" y="1902"/>
                  </a:lnTo>
                  <a:lnTo>
                    <a:pt x="2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0"/>
            <p:cNvSpPr/>
            <p:nvPr/>
          </p:nvSpPr>
          <p:spPr>
            <a:xfrm>
              <a:off x="1616190" y="3951418"/>
              <a:ext cx="87806" cy="69902"/>
            </a:xfrm>
            <a:custGeom>
              <a:avLst/>
              <a:gdLst/>
              <a:ahLst/>
              <a:cxnLst/>
              <a:rect l="l" t="t" r="r" b="b"/>
              <a:pathLst>
                <a:path w="2663" h="2120" extrusionOk="0">
                  <a:moveTo>
                    <a:pt x="2373" y="218"/>
                  </a:moveTo>
                  <a:lnTo>
                    <a:pt x="1938" y="1884"/>
                  </a:lnTo>
                  <a:lnTo>
                    <a:pt x="308" y="1884"/>
                  </a:lnTo>
                  <a:lnTo>
                    <a:pt x="779" y="218"/>
                  </a:lnTo>
                  <a:close/>
                  <a:moveTo>
                    <a:pt x="616" y="1"/>
                  </a:moveTo>
                  <a:lnTo>
                    <a:pt x="0" y="2120"/>
                  </a:lnTo>
                  <a:lnTo>
                    <a:pt x="2119" y="2120"/>
                  </a:lnTo>
                  <a:lnTo>
                    <a:pt x="26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0"/>
            <p:cNvSpPr/>
            <p:nvPr/>
          </p:nvSpPr>
          <p:spPr>
            <a:xfrm>
              <a:off x="1694995" y="3955012"/>
              <a:ext cx="75276" cy="62714"/>
            </a:xfrm>
            <a:custGeom>
              <a:avLst/>
              <a:gdLst/>
              <a:ahLst/>
              <a:cxnLst/>
              <a:rect l="l" t="t" r="r" b="b"/>
              <a:pathLst>
                <a:path w="2283" h="1902" extrusionOk="0">
                  <a:moveTo>
                    <a:pt x="472" y="0"/>
                  </a:moveTo>
                  <a:lnTo>
                    <a:pt x="1" y="1902"/>
                  </a:lnTo>
                  <a:lnTo>
                    <a:pt x="1866" y="1902"/>
                  </a:lnTo>
                  <a:lnTo>
                    <a:pt x="2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0"/>
            <p:cNvSpPr/>
            <p:nvPr/>
          </p:nvSpPr>
          <p:spPr>
            <a:xfrm>
              <a:off x="1690247" y="3951418"/>
              <a:ext cx="84805" cy="69902"/>
            </a:xfrm>
            <a:custGeom>
              <a:avLst/>
              <a:gdLst/>
              <a:ahLst/>
              <a:cxnLst/>
              <a:rect l="l" t="t" r="r" b="b"/>
              <a:pathLst>
                <a:path w="2572" h="2120" extrusionOk="0">
                  <a:moveTo>
                    <a:pt x="2300" y="218"/>
                  </a:moveTo>
                  <a:lnTo>
                    <a:pt x="1938" y="1884"/>
                  </a:lnTo>
                  <a:lnTo>
                    <a:pt x="290" y="1884"/>
                  </a:lnTo>
                  <a:lnTo>
                    <a:pt x="724" y="218"/>
                  </a:lnTo>
                  <a:close/>
                  <a:moveTo>
                    <a:pt x="525" y="1"/>
                  </a:moveTo>
                  <a:lnTo>
                    <a:pt x="0" y="2120"/>
                  </a:lnTo>
                  <a:lnTo>
                    <a:pt x="2101" y="2120"/>
                  </a:lnTo>
                  <a:lnTo>
                    <a:pt x="25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0"/>
            <p:cNvSpPr/>
            <p:nvPr/>
          </p:nvSpPr>
          <p:spPr>
            <a:xfrm>
              <a:off x="1769052" y="3955012"/>
              <a:ext cx="73463" cy="62714"/>
            </a:xfrm>
            <a:custGeom>
              <a:avLst/>
              <a:gdLst/>
              <a:ahLst/>
              <a:cxnLst/>
              <a:rect l="l" t="t" r="r" b="b"/>
              <a:pathLst>
                <a:path w="2228" h="1902" extrusionOk="0">
                  <a:moveTo>
                    <a:pt x="417" y="0"/>
                  </a:moveTo>
                  <a:lnTo>
                    <a:pt x="0" y="1902"/>
                  </a:lnTo>
                  <a:lnTo>
                    <a:pt x="1884" y="1902"/>
                  </a:lnTo>
                  <a:lnTo>
                    <a:pt x="2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0"/>
            <p:cNvSpPr/>
            <p:nvPr/>
          </p:nvSpPr>
          <p:spPr>
            <a:xfrm>
              <a:off x="1764271" y="3951418"/>
              <a:ext cx="82431" cy="69902"/>
            </a:xfrm>
            <a:custGeom>
              <a:avLst/>
              <a:gdLst/>
              <a:ahLst/>
              <a:cxnLst/>
              <a:rect l="l" t="t" r="r" b="b"/>
              <a:pathLst>
                <a:path w="2500" h="2120" extrusionOk="0">
                  <a:moveTo>
                    <a:pt x="2228" y="218"/>
                  </a:moveTo>
                  <a:lnTo>
                    <a:pt x="1920" y="1884"/>
                  </a:lnTo>
                  <a:lnTo>
                    <a:pt x="290" y="1884"/>
                  </a:lnTo>
                  <a:lnTo>
                    <a:pt x="634" y="218"/>
                  </a:lnTo>
                  <a:close/>
                  <a:moveTo>
                    <a:pt x="453" y="1"/>
                  </a:moveTo>
                  <a:lnTo>
                    <a:pt x="1" y="2120"/>
                  </a:lnTo>
                  <a:lnTo>
                    <a:pt x="2119" y="2120"/>
                  </a:lnTo>
                  <a:lnTo>
                    <a:pt x="25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0"/>
            <p:cNvSpPr/>
            <p:nvPr/>
          </p:nvSpPr>
          <p:spPr>
            <a:xfrm>
              <a:off x="1843109" y="3955012"/>
              <a:ext cx="71089" cy="62714"/>
            </a:xfrm>
            <a:custGeom>
              <a:avLst/>
              <a:gdLst/>
              <a:ahLst/>
              <a:cxnLst/>
              <a:rect l="l" t="t" r="r" b="b"/>
              <a:pathLst>
                <a:path w="2156" h="1902" extrusionOk="0">
                  <a:moveTo>
                    <a:pt x="344" y="0"/>
                  </a:moveTo>
                  <a:lnTo>
                    <a:pt x="0" y="1902"/>
                  </a:lnTo>
                  <a:lnTo>
                    <a:pt x="1883" y="1902"/>
                  </a:lnTo>
                  <a:lnTo>
                    <a:pt x="2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0"/>
            <p:cNvSpPr/>
            <p:nvPr/>
          </p:nvSpPr>
          <p:spPr>
            <a:xfrm>
              <a:off x="1838921" y="3951418"/>
              <a:ext cx="79431" cy="69902"/>
            </a:xfrm>
            <a:custGeom>
              <a:avLst/>
              <a:gdLst/>
              <a:ahLst/>
              <a:cxnLst/>
              <a:rect l="l" t="t" r="r" b="b"/>
              <a:pathLst>
                <a:path w="2409" h="2120" extrusionOk="0">
                  <a:moveTo>
                    <a:pt x="2137" y="218"/>
                  </a:moveTo>
                  <a:lnTo>
                    <a:pt x="1902" y="1884"/>
                  </a:lnTo>
                  <a:lnTo>
                    <a:pt x="272" y="1884"/>
                  </a:lnTo>
                  <a:lnTo>
                    <a:pt x="544" y="218"/>
                  </a:lnTo>
                  <a:close/>
                  <a:moveTo>
                    <a:pt x="362" y="1"/>
                  </a:moveTo>
                  <a:lnTo>
                    <a:pt x="0" y="2120"/>
                  </a:lnTo>
                  <a:lnTo>
                    <a:pt x="2101" y="2120"/>
                  </a:lnTo>
                  <a:lnTo>
                    <a:pt x="24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0"/>
            <p:cNvSpPr/>
            <p:nvPr/>
          </p:nvSpPr>
          <p:spPr>
            <a:xfrm>
              <a:off x="1917133" y="3955012"/>
              <a:ext cx="68715" cy="62714"/>
            </a:xfrm>
            <a:custGeom>
              <a:avLst/>
              <a:gdLst/>
              <a:ahLst/>
              <a:cxnLst/>
              <a:rect l="l" t="t" r="r" b="b"/>
              <a:pathLst>
                <a:path w="2084" h="1902" extrusionOk="0">
                  <a:moveTo>
                    <a:pt x="272" y="0"/>
                  </a:moveTo>
                  <a:lnTo>
                    <a:pt x="1" y="1902"/>
                  </a:lnTo>
                  <a:lnTo>
                    <a:pt x="1884" y="1902"/>
                  </a:lnTo>
                  <a:lnTo>
                    <a:pt x="20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0"/>
            <p:cNvSpPr/>
            <p:nvPr/>
          </p:nvSpPr>
          <p:spPr>
            <a:xfrm>
              <a:off x="1912945" y="3951418"/>
              <a:ext cx="77057" cy="69902"/>
            </a:xfrm>
            <a:custGeom>
              <a:avLst/>
              <a:gdLst/>
              <a:ahLst/>
              <a:cxnLst/>
              <a:rect l="l" t="t" r="r" b="b"/>
              <a:pathLst>
                <a:path w="2337" h="2120" extrusionOk="0">
                  <a:moveTo>
                    <a:pt x="2083" y="218"/>
                  </a:moveTo>
                  <a:lnTo>
                    <a:pt x="1902" y="1884"/>
                  </a:lnTo>
                  <a:lnTo>
                    <a:pt x="273" y="1884"/>
                  </a:lnTo>
                  <a:lnTo>
                    <a:pt x="490" y="218"/>
                  </a:lnTo>
                  <a:close/>
                  <a:moveTo>
                    <a:pt x="291" y="1"/>
                  </a:moveTo>
                  <a:lnTo>
                    <a:pt x="1" y="2120"/>
                  </a:lnTo>
                  <a:lnTo>
                    <a:pt x="2120" y="2120"/>
                  </a:lnTo>
                  <a:lnTo>
                    <a:pt x="23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0"/>
            <p:cNvSpPr/>
            <p:nvPr/>
          </p:nvSpPr>
          <p:spPr>
            <a:xfrm>
              <a:off x="1991783" y="3955012"/>
              <a:ext cx="65714" cy="62714"/>
            </a:xfrm>
            <a:custGeom>
              <a:avLst/>
              <a:gdLst/>
              <a:ahLst/>
              <a:cxnLst/>
              <a:rect l="l" t="t" r="r" b="b"/>
              <a:pathLst>
                <a:path w="1993" h="1902" extrusionOk="0">
                  <a:moveTo>
                    <a:pt x="181" y="0"/>
                  </a:moveTo>
                  <a:lnTo>
                    <a:pt x="0" y="1902"/>
                  </a:lnTo>
                  <a:lnTo>
                    <a:pt x="1866" y="1902"/>
                  </a:lnTo>
                  <a:lnTo>
                    <a:pt x="1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0"/>
            <p:cNvSpPr/>
            <p:nvPr/>
          </p:nvSpPr>
          <p:spPr>
            <a:xfrm>
              <a:off x="1987596" y="3951418"/>
              <a:ext cx="74089" cy="69902"/>
            </a:xfrm>
            <a:custGeom>
              <a:avLst/>
              <a:gdLst/>
              <a:ahLst/>
              <a:cxnLst/>
              <a:rect l="l" t="t" r="r" b="b"/>
              <a:pathLst>
                <a:path w="2247" h="2120" extrusionOk="0">
                  <a:moveTo>
                    <a:pt x="1993" y="218"/>
                  </a:moveTo>
                  <a:lnTo>
                    <a:pt x="1884" y="1884"/>
                  </a:lnTo>
                  <a:lnTo>
                    <a:pt x="236" y="1884"/>
                  </a:lnTo>
                  <a:lnTo>
                    <a:pt x="417" y="218"/>
                  </a:lnTo>
                  <a:close/>
                  <a:moveTo>
                    <a:pt x="200" y="1"/>
                  </a:moveTo>
                  <a:lnTo>
                    <a:pt x="1" y="2120"/>
                  </a:lnTo>
                  <a:lnTo>
                    <a:pt x="2101" y="2120"/>
                  </a:lnTo>
                  <a:lnTo>
                    <a:pt x="22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0"/>
            <p:cNvSpPr/>
            <p:nvPr/>
          </p:nvSpPr>
          <p:spPr>
            <a:xfrm>
              <a:off x="2065807" y="3955012"/>
              <a:ext cx="63340" cy="62714"/>
            </a:xfrm>
            <a:custGeom>
              <a:avLst/>
              <a:gdLst/>
              <a:ahLst/>
              <a:cxnLst/>
              <a:rect l="l" t="t" r="r" b="b"/>
              <a:pathLst>
                <a:path w="1921" h="1902" extrusionOk="0">
                  <a:moveTo>
                    <a:pt x="110" y="0"/>
                  </a:moveTo>
                  <a:lnTo>
                    <a:pt x="1" y="1902"/>
                  </a:lnTo>
                  <a:lnTo>
                    <a:pt x="1866" y="1902"/>
                  </a:lnTo>
                  <a:lnTo>
                    <a:pt x="19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0"/>
            <p:cNvSpPr/>
            <p:nvPr/>
          </p:nvSpPr>
          <p:spPr>
            <a:xfrm>
              <a:off x="2061653" y="3951418"/>
              <a:ext cx="71089" cy="69902"/>
            </a:xfrm>
            <a:custGeom>
              <a:avLst/>
              <a:gdLst/>
              <a:ahLst/>
              <a:cxnLst/>
              <a:rect l="l" t="t" r="r" b="b"/>
              <a:pathLst>
                <a:path w="2156" h="2120" extrusionOk="0">
                  <a:moveTo>
                    <a:pt x="1920" y="218"/>
                  </a:moveTo>
                  <a:lnTo>
                    <a:pt x="1884" y="1884"/>
                  </a:lnTo>
                  <a:lnTo>
                    <a:pt x="236" y="1884"/>
                  </a:lnTo>
                  <a:lnTo>
                    <a:pt x="344" y="218"/>
                  </a:lnTo>
                  <a:close/>
                  <a:moveTo>
                    <a:pt x="127" y="1"/>
                  </a:moveTo>
                  <a:lnTo>
                    <a:pt x="0" y="2120"/>
                  </a:lnTo>
                  <a:lnTo>
                    <a:pt x="2101" y="2120"/>
                  </a:lnTo>
                  <a:lnTo>
                    <a:pt x="21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0"/>
            <p:cNvSpPr/>
            <p:nvPr/>
          </p:nvSpPr>
          <p:spPr>
            <a:xfrm>
              <a:off x="2139864" y="3955012"/>
              <a:ext cx="61527" cy="62714"/>
            </a:xfrm>
            <a:custGeom>
              <a:avLst/>
              <a:gdLst/>
              <a:ahLst/>
              <a:cxnLst/>
              <a:rect l="l" t="t" r="r" b="b"/>
              <a:pathLst>
                <a:path w="1866" h="1902" extrusionOk="0">
                  <a:moveTo>
                    <a:pt x="37" y="0"/>
                  </a:moveTo>
                  <a:lnTo>
                    <a:pt x="1" y="1902"/>
                  </a:lnTo>
                  <a:lnTo>
                    <a:pt x="1866" y="1902"/>
                  </a:lnTo>
                  <a:lnTo>
                    <a:pt x="18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0"/>
            <p:cNvSpPr/>
            <p:nvPr/>
          </p:nvSpPr>
          <p:spPr>
            <a:xfrm>
              <a:off x="2136270" y="3951418"/>
              <a:ext cx="69308" cy="69902"/>
            </a:xfrm>
            <a:custGeom>
              <a:avLst/>
              <a:gdLst/>
              <a:ahLst/>
              <a:cxnLst/>
              <a:rect l="l" t="t" r="r" b="b"/>
              <a:pathLst>
                <a:path w="2102" h="2120" extrusionOk="0">
                  <a:moveTo>
                    <a:pt x="1848" y="218"/>
                  </a:moveTo>
                  <a:lnTo>
                    <a:pt x="1866" y="1884"/>
                  </a:lnTo>
                  <a:lnTo>
                    <a:pt x="218" y="1884"/>
                  </a:lnTo>
                  <a:lnTo>
                    <a:pt x="254" y="218"/>
                  </a:lnTo>
                  <a:close/>
                  <a:moveTo>
                    <a:pt x="37" y="1"/>
                  </a:moveTo>
                  <a:lnTo>
                    <a:pt x="1" y="2120"/>
                  </a:lnTo>
                  <a:lnTo>
                    <a:pt x="2102" y="2120"/>
                  </a:lnTo>
                  <a:lnTo>
                    <a:pt x="20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0"/>
            <p:cNvSpPr/>
            <p:nvPr/>
          </p:nvSpPr>
          <p:spPr>
            <a:xfrm>
              <a:off x="2212701" y="3955012"/>
              <a:ext cx="63340" cy="62714"/>
            </a:xfrm>
            <a:custGeom>
              <a:avLst/>
              <a:gdLst/>
              <a:ahLst/>
              <a:cxnLst/>
              <a:rect l="l" t="t" r="r" b="b"/>
              <a:pathLst>
                <a:path w="1921" h="1902" extrusionOk="0">
                  <a:moveTo>
                    <a:pt x="1" y="0"/>
                  </a:moveTo>
                  <a:lnTo>
                    <a:pt x="37" y="1902"/>
                  </a:lnTo>
                  <a:lnTo>
                    <a:pt x="1920" y="190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0"/>
            <p:cNvSpPr/>
            <p:nvPr/>
          </p:nvSpPr>
          <p:spPr>
            <a:xfrm>
              <a:off x="2209140" y="3951418"/>
              <a:ext cx="70495" cy="69902"/>
            </a:xfrm>
            <a:custGeom>
              <a:avLst/>
              <a:gdLst/>
              <a:ahLst/>
              <a:cxnLst/>
              <a:rect l="l" t="t" r="r" b="b"/>
              <a:pathLst>
                <a:path w="2138" h="2120" extrusionOk="0">
                  <a:moveTo>
                    <a:pt x="1811" y="218"/>
                  </a:moveTo>
                  <a:lnTo>
                    <a:pt x="1902" y="1884"/>
                  </a:lnTo>
                  <a:lnTo>
                    <a:pt x="254" y="1884"/>
                  </a:lnTo>
                  <a:lnTo>
                    <a:pt x="236" y="218"/>
                  </a:lnTo>
                  <a:close/>
                  <a:moveTo>
                    <a:pt x="0" y="1"/>
                  </a:moveTo>
                  <a:lnTo>
                    <a:pt x="36" y="2120"/>
                  </a:lnTo>
                  <a:lnTo>
                    <a:pt x="2137" y="2120"/>
                  </a:lnTo>
                  <a:lnTo>
                    <a:pt x="20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0"/>
            <p:cNvSpPr/>
            <p:nvPr/>
          </p:nvSpPr>
          <p:spPr>
            <a:xfrm>
              <a:off x="2284384" y="3955012"/>
              <a:ext cx="65714" cy="62714"/>
            </a:xfrm>
            <a:custGeom>
              <a:avLst/>
              <a:gdLst/>
              <a:ahLst/>
              <a:cxnLst/>
              <a:rect l="l" t="t" r="r" b="b"/>
              <a:pathLst>
                <a:path w="1993" h="1902" extrusionOk="0">
                  <a:moveTo>
                    <a:pt x="0" y="0"/>
                  </a:moveTo>
                  <a:lnTo>
                    <a:pt x="109" y="1902"/>
                  </a:lnTo>
                  <a:lnTo>
                    <a:pt x="1992"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0"/>
            <p:cNvSpPr/>
            <p:nvPr/>
          </p:nvSpPr>
          <p:spPr>
            <a:xfrm>
              <a:off x="2280197" y="3951418"/>
              <a:ext cx="74056" cy="69902"/>
            </a:xfrm>
            <a:custGeom>
              <a:avLst/>
              <a:gdLst/>
              <a:ahLst/>
              <a:cxnLst/>
              <a:rect l="l" t="t" r="r" b="b"/>
              <a:pathLst>
                <a:path w="2246" h="2120" extrusionOk="0">
                  <a:moveTo>
                    <a:pt x="1829" y="218"/>
                  </a:moveTo>
                  <a:lnTo>
                    <a:pt x="1992" y="1884"/>
                  </a:lnTo>
                  <a:lnTo>
                    <a:pt x="344" y="1884"/>
                  </a:lnTo>
                  <a:lnTo>
                    <a:pt x="254" y="218"/>
                  </a:lnTo>
                  <a:close/>
                  <a:moveTo>
                    <a:pt x="0" y="1"/>
                  </a:moveTo>
                  <a:lnTo>
                    <a:pt x="127" y="2120"/>
                  </a:lnTo>
                  <a:lnTo>
                    <a:pt x="2246"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0"/>
            <p:cNvSpPr/>
            <p:nvPr/>
          </p:nvSpPr>
          <p:spPr>
            <a:xfrm>
              <a:off x="2356034" y="3955012"/>
              <a:ext cx="68088" cy="62714"/>
            </a:xfrm>
            <a:custGeom>
              <a:avLst/>
              <a:gdLst/>
              <a:ahLst/>
              <a:cxnLst/>
              <a:rect l="l" t="t" r="r" b="b"/>
              <a:pathLst>
                <a:path w="2065" h="1902" extrusionOk="0">
                  <a:moveTo>
                    <a:pt x="0" y="0"/>
                  </a:moveTo>
                  <a:lnTo>
                    <a:pt x="181" y="1902"/>
                  </a:lnTo>
                  <a:lnTo>
                    <a:pt x="2065"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0"/>
            <p:cNvSpPr/>
            <p:nvPr/>
          </p:nvSpPr>
          <p:spPr>
            <a:xfrm>
              <a:off x="2351847" y="3951418"/>
              <a:ext cx="76463" cy="69902"/>
            </a:xfrm>
            <a:custGeom>
              <a:avLst/>
              <a:gdLst/>
              <a:ahLst/>
              <a:cxnLst/>
              <a:rect l="l" t="t" r="r" b="b"/>
              <a:pathLst>
                <a:path w="2319" h="2120" extrusionOk="0">
                  <a:moveTo>
                    <a:pt x="1829" y="218"/>
                  </a:moveTo>
                  <a:lnTo>
                    <a:pt x="2065" y="1884"/>
                  </a:lnTo>
                  <a:lnTo>
                    <a:pt x="417" y="1884"/>
                  </a:lnTo>
                  <a:lnTo>
                    <a:pt x="254" y="218"/>
                  </a:lnTo>
                  <a:close/>
                  <a:moveTo>
                    <a:pt x="0" y="1"/>
                  </a:moveTo>
                  <a:lnTo>
                    <a:pt x="218" y="2120"/>
                  </a:lnTo>
                  <a:lnTo>
                    <a:pt x="2318"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0"/>
            <p:cNvSpPr/>
            <p:nvPr/>
          </p:nvSpPr>
          <p:spPr>
            <a:xfrm>
              <a:off x="2427684" y="3955012"/>
              <a:ext cx="70495" cy="62714"/>
            </a:xfrm>
            <a:custGeom>
              <a:avLst/>
              <a:gdLst/>
              <a:ahLst/>
              <a:cxnLst/>
              <a:rect l="l" t="t" r="r" b="b"/>
              <a:pathLst>
                <a:path w="2138" h="1902" extrusionOk="0">
                  <a:moveTo>
                    <a:pt x="0" y="0"/>
                  </a:moveTo>
                  <a:lnTo>
                    <a:pt x="272" y="1902"/>
                  </a:lnTo>
                  <a:lnTo>
                    <a:pt x="2137"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0"/>
            <p:cNvSpPr/>
            <p:nvPr/>
          </p:nvSpPr>
          <p:spPr>
            <a:xfrm>
              <a:off x="2423496" y="3951418"/>
              <a:ext cx="78837" cy="69902"/>
            </a:xfrm>
            <a:custGeom>
              <a:avLst/>
              <a:gdLst/>
              <a:ahLst/>
              <a:cxnLst/>
              <a:rect l="l" t="t" r="r" b="b"/>
              <a:pathLst>
                <a:path w="2391" h="2120" extrusionOk="0">
                  <a:moveTo>
                    <a:pt x="1848" y="218"/>
                  </a:moveTo>
                  <a:lnTo>
                    <a:pt x="2137" y="1884"/>
                  </a:lnTo>
                  <a:lnTo>
                    <a:pt x="489" y="1884"/>
                  </a:lnTo>
                  <a:lnTo>
                    <a:pt x="272" y="218"/>
                  </a:lnTo>
                  <a:close/>
                  <a:moveTo>
                    <a:pt x="1" y="1"/>
                  </a:moveTo>
                  <a:lnTo>
                    <a:pt x="290" y="2120"/>
                  </a:lnTo>
                  <a:lnTo>
                    <a:pt x="2391"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0"/>
            <p:cNvSpPr/>
            <p:nvPr/>
          </p:nvSpPr>
          <p:spPr>
            <a:xfrm>
              <a:off x="2499334" y="3955012"/>
              <a:ext cx="72869" cy="62714"/>
            </a:xfrm>
            <a:custGeom>
              <a:avLst/>
              <a:gdLst/>
              <a:ahLst/>
              <a:cxnLst/>
              <a:rect l="l" t="t" r="r" b="b"/>
              <a:pathLst>
                <a:path w="2210" h="1902" extrusionOk="0">
                  <a:moveTo>
                    <a:pt x="0" y="0"/>
                  </a:moveTo>
                  <a:lnTo>
                    <a:pt x="345" y="1902"/>
                  </a:lnTo>
                  <a:lnTo>
                    <a:pt x="2210"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0"/>
            <p:cNvSpPr/>
            <p:nvPr/>
          </p:nvSpPr>
          <p:spPr>
            <a:xfrm>
              <a:off x="2495146" y="3951418"/>
              <a:ext cx="81838" cy="69902"/>
            </a:xfrm>
            <a:custGeom>
              <a:avLst/>
              <a:gdLst/>
              <a:ahLst/>
              <a:cxnLst/>
              <a:rect l="l" t="t" r="r" b="b"/>
              <a:pathLst>
                <a:path w="2482" h="2120" extrusionOk="0">
                  <a:moveTo>
                    <a:pt x="1848" y="218"/>
                  </a:moveTo>
                  <a:lnTo>
                    <a:pt x="2192" y="1884"/>
                  </a:lnTo>
                  <a:lnTo>
                    <a:pt x="562" y="1884"/>
                  </a:lnTo>
                  <a:lnTo>
                    <a:pt x="272" y="218"/>
                  </a:lnTo>
                  <a:close/>
                  <a:moveTo>
                    <a:pt x="1" y="1"/>
                  </a:moveTo>
                  <a:lnTo>
                    <a:pt x="363" y="2120"/>
                  </a:lnTo>
                  <a:lnTo>
                    <a:pt x="2482" y="2120"/>
                  </a:lnTo>
                  <a:lnTo>
                    <a:pt x="20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0"/>
            <p:cNvSpPr/>
            <p:nvPr/>
          </p:nvSpPr>
          <p:spPr>
            <a:xfrm>
              <a:off x="2570984" y="3955012"/>
              <a:ext cx="75276" cy="62714"/>
            </a:xfrm>
            <a:custGeom>
              <a:avLst/>
              <a:gdLst/>
              <a:ahLst/>
              <a:cxnLst/>
              <a:rect l="l" t="t" r="r" b="b"/>
              <a:pathLst>
                <a:path w="2283" h="1902" extrusionOk="0">
                  <a:moveTo>
                    <a:pt x="1" y="0"/>
                  </a:moveTo>
                  <a:lnTo>
                    <a:pt x="417" y="1902"/>
                  </a:lnTo>
                  <a:lnTo>
                    <a:pt x="2282" y="190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0"/>
            <p:cNvSpPr/>
            <p:nvPr/>
          </p:nvSpPr>
          <p:spPr>
            <a:xfrm>
              <a:off x="2566796" y="3951418"/>
              <a:ext cx="84245" cy="69902"/>
            </a:xfrm>
            <a:custGeom>
              <a:avLst/>
              <a:gdLst/>
              <a:ahLst/>
              <a:cxnLst/>
              <a:rect l="l" t="t" r="r" b="b"/>
              <a:pathLst>
                <a:path w="2555" h="2120" extrusionOk="0">
                  <a:moveTo>
                    <a:pt x="1866" y="218"/>
                  </a:moveTo>
                  <a:lnTo>
                    <a:pt x="2264" y="1884"/>
                  </a:lnTo>
                  <a:lnTo>
                    <a:pt x="635" y="1884"/>
                  </a:lnTo>
                  <a:lnTo>
                    <a:pt x="272" y="218"/>
                  </a:lnTo>
                  <a:close/>
                  <a:moveTo>
                    <a:pt x="1" y="1"/>
                  </a:moveTo>
                  <a:lnTo>
                    <a:pt x="454" y="2120"/>
                  </a:lnTo>
                  <a:lnTo>
                    <a:pt x="2554" y="2120"/>
                  </a:lnTo>
                  <a:lnTo>
                    <a:pt x="20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0"/>
            <p:cNvSpPr/>
            <p:nvPr/>
          </p:nvSpPr>
          <p:spPr>
            <a:xfrm>
              <a:off x="2643227" y="3955012"/>
              <a:ext cx="77057" cy="62714"/>
            </a:xfrm>
            <a:custGeom>
              <a:avLst/>
              <a:gdLst/>
              <a:ahLst/>
              <a:cxnLst/>
              <a:rect l="l" t="t" r="r" b="b"/>
              <a:pathLst>
                <a:path w="2337" h="1902" extrusionOk="0">
                  <a:moveTo>
                    <a:pt x="1" y="0"/>
                  </a:moveTo>
                  <a:lnTo>
                    <a:pt x="472" y="1902"/>
                  </a:lnTo>
                  <a:lnTo>
                    <a:pt x="2337" y="190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0"/>
            <p:cNvSpPr/>
            <p:nvPr/>
          </p:nvSpPr>
          <p:spPr>
            <a:xfrm>
              <a:off x="2638446" y="3951418"/>
              <a:ext cx="87212" cy="69902"/>
            </a:xfrm>
            <a:custGeom>
              <a:avLst/>
              <a:gdLst/>
              <a:ahLst/>
              <a:cxnLst/>
              <a:rect l="l" t="t" r="r" b="b"/>
              <a:pathLst>
                <a:path w="2645" h="2120" extrusionOk="0">
                  <a:moveTo>
                    <a:pt x="1866" y="218"/>
                  </a:moveTo>
                  <a:lnTo>
                    <a:pt x="2355" y="1884"/>
                  </a:lnTo>
                  <a:lnTo>
                    <a:pt x="707" y="1884"/>
                  </a:lnTo>
                  <a:lnTo>
                    <a:pt x="291" y="218"/>
                  </a:lnTo>
                  <a:close/>
                  <a:moveTo>
                    <a:pt x="1" y="1"/>
                  </a:moveTo>
                  <a:lnTo>
                    <a:pt x="544" y="2120"/>
                  </a:lnTo>
                  <a:lnTo>
                    <a:pt x="2645" y="2120"/>
                  </a:lnTo>
                  <a:lnTo>
                    <a:pt x="20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0"/>
            <p:cNvSpPr/>
            <p:nvPr/>
          </p:nvSpPr>
          <p:spPr>
            <a:xfrm>
              <a:off x="2714284" y="3955012"/>
              <a:ext cx="80651" cy="62714"/>
            </a:xfrm>
            <a:custGeom>
              <a:avLst/>
              <a:gdLst/>
              <a:ahLst/>
              <a:cxnLst/>
              <a:rect l="l" t="t" r="r" b="b"/>
              <a:pathLst>
                <a:path w="2446" h="1902" extrusionOk="0">
                  <a:moveTo>
                    <a:pt x="1" y="0"/>
                  </a:moveTo>
                  <a:lnTo>
                    <a:pt x="562" y="1902"/>
                  </a:lnTo>
                  <a:lnTo>
                    <a:pt x="2446" y="1902"/>
                  </a:lnTo>
                  <a:lnTo>
                    <a:pt x="1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0"/>
            <p:cNvSpPr/>
            <p:nvPr/>
          </p:nvSpPr>
          <p:spPr>
            <a:xfrm>
              <a:off x="2709503" y="3951418"/>
              <a:ext cx="90213" cy="69902"/>
            </a:xfrm>
            <a:custGeom>
              <a:avLst/>
              <a:gdLst/>
              <a:ahLst/>
              <a:cxnLst/>
              <a:rect l="l" t="t" r="r" b="b"/>
              <a:pathLst>
                <a:path w="2736" h="2120" extrusionOk="0">
                  <a:moveTo>
                    <a:pt x="1884" y="218"/>
                  </a:moveTo>
                  <a:lnTo>
                    <a:pt x="2428" y="1884"/>
                  </a:lnTo>
                  <a:lnTo>
                    <a:pt x="798" y="1884"/>
                  </a:lnTo>
                  <a:lnTo>
                    <a:pt x="309" y="218"/>
                  </a:lnTo>
                  <a:close/>
                  <a:moveTo>
                    <a:pt x="1" y="1"/>
                  </a:moveTo>
                  <a:lnTo>
                    <a:pt x="617" y="2120"/>
                  </a:lnTo>
                  <a:lnTo>
                    <a:pt x="2736"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0"/>
            <p:cNvSpPr/>
            <p:nvPr/>
          </p:nvSpPr>
          <p:spPr>
            <a:xfrm>
              <a:off x="2786560" y="3955012"/>
              <a:ext cx="82431" cy="62714"/>
            </a:xfrm>
            <a:custGeom>
              <a:avLst/>
              <a:gdLst/>
              <a:ahLst/>
              <a:cxnLst/>
              <a:rect l="l" t="t" r="r" b="b"/>
              <a:pathLst>
                <a:path w="2500" h="1902" extrusionOk="0">
                  <a:moveTo>
                    <a:pt x="0" y="0"/>
                  </a:moveTo>
                  <a:lnTo>
                    <a:pt x="616" y="1902"/>
                  </a:lnTo>
                  <a:lnTo>
                    <a:pt x="2499"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0"/>
            <p:cNvSpPr/>
            <p:nvPr/>
          </p:nvSpPr>
          <p:spPr>
            <a:xfrm>
              <a:off x="2781186" y="3951418"/>
              <a:ext cx="93180" cy="69902"/>
            </a:xfrm>
            <a:custGeom>
              <a:avLst/>
              <a:gdLst/>
              <a:ahLst/>
              <a:cxnLst/>
              <a:rect l="l" t="t" r="r" b="b"/>
              <a:pathLst>
                <a:path w="2826" h="2120" extrusionOk="0">
                  <a:moveTo>
                    <a:pt x="1884" y="218"/>
                  </a:moveTo>
                  <a:lnTo>
                    <a:pt x="2499" y="1884"/>
                  </a:lnTo>
                  <a:lnTo>
                    <a:pt x="869" y="1884"/>
                  </a:lnTo>
                  <a:lnTo>
                    <a:pt x="308" y="218"/>
                  </a:lnTo>
                  <a:close/>
                  <a:moveTo>
                    <a:pt x="0" y="1"/>
                  </a:moveTo>
                  <a:lnTo>
                    <a:pt x="706" y="2120"/>
                  </a:lnTo>
                  <a:lnTo>
                    <a:pt x="2825"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0"/>
            <p:cNvSpPr/>
            <p:nvPr/>
          </p:nvSpPr>
          <p:spPr>
            <a:xfrm>
              <a:off x="2858210" y="3955012"/>
              <a:ext cx="84805" cy="62714"/>
            </a:xfrm>
            <a:custGeom>
              <a:avLst/>
              <a:gdLst/>
              <a:ahLst/>
              <a:cxnLst/>
              <a:rect l="l" t="t" r="r" b="b"/>
              <a:pathLst>
                <a:path w="2572" h="1902" extrusionOk="0">
                  <a:moveTo>
                    <a:pt x="0" y="0"/>
                  </a:moveTo>
                  <a:lnTo>
                    <a:pt x="688" y="1902"/>
                  </a:lnTo>
                  <a:lnTo>
                    <a:pt x="2572"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0"/>
            <p:cNvSpPr/>
            <p:nvPr/>
          </p:nvSpPr>
          <p:spPr>
            <a:xfrm>
              <a:off x="2852836" y="3951418"/>
              <a:ext cx="95554" cy="69902"/>
            </a:xfrm>
            <a:custGeom>
              <a:avLst/>
              <a:gdLst/>
              <a:ahLst/>
              <a:cxnLst/>
              <a:rect l="l" t="t" r="r" b="b"/>
              <a:pathLst>
                <a:path w="2898" h="2120" extrusionOk="0">
                  <a:moveTo>
                    <a:pt x="1884" y="218"/>
                  </a:moveTo>
                  <a:lnTo>
                    <a:pt x="2572" y="1884"/>
                  </a:lnTo>
                  <a:lnTo>
                    <a:pt x="942" y="1884"/>
                  </a:lnTo>
                  <a:lnTo>
                    <a:pt x="308" y="218"/>
                  </a:lnTo>
                  <a:close/>
                  <a:moveTo>
                    <a:pt x="0" y="1"/>
                  </a:moveTo>
                  <a:lnTo>
                    <a:pt x="779" y="2120"/>
                  </a:lnTo>
                  <a:lnTo>
                    <a:pt x="2898"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0"/>
            <p:cNvSpPr/>
            <p:nvPr/>
          </p:nvSpPr>
          <p:spPr>
            <a:xfrm>
              <a:off x="2929860" y="3955012"/>
              <a:ext cx="87212" cy="62714"/>
            </a:xfrm>
            <a:custGeom>
              <a:avLst/>
              <a:gdLst/>
              <a:ahLst/>
              <a:cxnLst/>
              <a:rect l="l" t="t" r="r" b="b"/>
              <a:pathLst>
                <a:path w="2645" h="1902" extrusionOk="0">
                  <a:moveTo>
                    <a:pt x="0" y="0"/>
                  </a:moveTo>
                  <a:lnTo>
                    <a:pt x="779" y="1902"/>
                  </a:lnTo>
                  <a:lnTo>
                    <a:pt x="2644"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0"/>
            <p:cNvSpPr/>
            <p:nvPr/>
          </p:nvSpPr>
          <p:spPr>
            <a:xfrm>
              <a:off x="2924486" y="3951418"/>
              <a:ext cx="98555" cy="69902"/>
            </a:xfrm>
            <a:custGeom>
              <a:avLst/>
              <a:gdLst/>
              <a:ahLst/>
              <a:cxnLst/>
              <a:rect l="l" t="t" r="r" b="b"/>
              <a:pathLst>
                <a:path w="2989" h="2120" extrusionOk="0">
                  <a:moveTo>
                    <a:pt x="1902" y="218"/>
                  </a:moveTo>
                  <a:lnTo>
                    <a:pt x="2644" y="1884"/>
                  </a:lnTo>
                  <a:lnTo>
                    <a:pt x="1015" y="1884"/>
                  </a:lnTo>
                  <a:lnTo>
                    <a:pt x="326" y="218"/>
                  </a:lnTo>
                  <a:close/>
                  <a:moveTo>
                    <a:pt x="0" y="1"/>
                  </a:moveTo>
                  <a:lnTo>
                    <a:pt x="852" y="2120"/>
                  </a:lnTo>
                  <a:lnTo>
                    <a:pt x="2988" y="2120"/>
                  </a:lnTo>
                  <a:lnTo>
                    <a:pt x="20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0"/>
            <p:cNvSpPr/>
            <p:nvPr/>
          </p:nvSpPr>
          <p:spPr>
            <a:xfrm>
              <a:off x="3001510" y="3955012"/>
              <a:ext cx="89586" cy="62714"/>
            </a:xfrm>
            <a:custGeom>
              <a:avLst/>
              <a:gdLst/>
              <a:ahLst/>
              <a:cxnLst/>
              <a:rect l="l" t="t" r="r" b="b"/>
              <a:pathLst>
                <a:path w="2717" h="1902" extrusionOk="0">
                  <a:moveTo>
                    <a:pt x="1" y="0"/>
                  </a:moveTo>
                  <a:lnTo>
                    <a:pt x="852" y="1902"/>
                  </a:lnTo>
                  <a:lnTo>
                    <a:pt x="2717" y="190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0"/>
            <p:cNvSpPr/>
            <p:nvPr/>
          </p:nvSpPr>
          <p:spPr>
            <a:xfrm>
              <a:off x="2995542" y="3951418"/>
              <a:ext cx="101555" cy="69902"/>
            </a:xfrm>
            <a:custGeom>
              <a:avLst/>
              <a:gdLst/>
              <a:ahLst/>
              <a:cxnLst/>
              <a:rect l="l" t="t" r="r" b="b"/>
              <a:pathLst>
                <a:path w="3080" h="2120" extrusionOk="0">
                  <a:moveTo>
                    <a:pt x="1920" y="218"/>
                  </a:moveTo>
                  <a:lnTo>
                    <a:pt x="2717" y="1884"/>
                  </a:lnTo>
                  <a:lnTo>
                    <a:pt x="1105" y="1884"/>
                  </a:lnTo>
                  <a:lnTo>
                    <a:pt x="345" y="218"/>
                  </a:lnTo>
                  <a:close/>
                  <a:moveTo>
                    <a:pt x="0" y="1"/>
                  </a:moveTo>
                  <a:lnTo>
                    <a:pt x="960" y="2120"/>
                  </a:lnTo>
                  <a:lnTo>
                    <a:pt x="3079" y="2120"/>
                  </a:lnTo>
                  <a:lnTo>
                    <a:pt x="20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0"/>
            <p:cNvSpPr/>
            <p:nvPr/>
          </p:nvSpPr>
          <p:spPr>
            <a:xfrm>
              <a:off x="3073160" y="3955012"/>
              <a:ext cx="91993" cy="62714"/>
            </a:xfrm>
            <a:custGeom>
              <a:avLst/>
              <a:gdLst/>
              <a:ahLst/>
              <a:cxnLst/>
              <a:rect l="l" t="t" r="r" b="b"/>
              <a:pathLst>
                <a:path w="2790" h="1902" extrusionOk="0">
                  <a:moveTo>
                    <a:pt x="1" y="0"/>
                  </a:moveTo>
                  <a:lnTo>
                    <a:pt x="924" y="1902"/>
                  </a:lnTo>
                  <a:lnTo>
                    <a:pt x="2790" y="190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0"/>
            <p:cNvSpPr/>
            <p:nvPr/>
          </p:nvSpPr>
          <p:spPr>
            <a:xfrm>
              <a:off x="3067192" y="3951418"/>
              <a:ext cx="104523" cy="69902"/>
            </a:xfrm>
            <a:custGeom>
              <a:avLst/>
              <a:gdLst/>
              <a:ahLst/>
              <a:cxnLst/>
              <a:rect l="l" t="t" r="r" b="b"/>
              <a:pathLst>
                <a:path w="3170" h="2120" extrusionOk="0">
                  <a:moveTo>
                    <a:pt x="1920" y="218"/>
                  </a:moveTo>
                  <a:lnTo>
                    <a:pt x="2789" y="1884"/>
                  </a:lnTo>
                  <a:lnTo>
                    <a:pt x="1178" y="1884"/>
                  </a:lnTo>
                  <a:lnTo>
                    <a:pt x="363" y="218"/>
                  </a:lnTo>
                  <a:close/>
                  <a:moveTo>
                    <a:pt x="1" y="1"/>
                  </a:moveTo>
                  <a:lnTo>
                    <a:pt x="1033" y="2120"/>
                  </a:lnTo>
                  <a:lnTo>
                    <a:pt x="3170" y="2120"/>
                  </a:lnTo>
                  <a:lnTo>
                    <a:pt x="20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0"/>
            <p:cNvSpPr/>
            <p:nvPr/>
          </p:nvSpPr>
          <p:spPr>
            <a:xfrm>
              <a:off x="1214317" y="4200428"/>
              <a:ext cx="95587" cy="62714"/>
            </a:xfrm>
            <a:custGeom>
              <a:avLst/>
              <a:gdLst/>
              <a:ahLst/>
              <a:cxnLst/>
              <a:rect l="l" t="t" r="r" b="b"/>
              <a:pathLst>
                <a:path w="2899" h="1902" extrusionOk="0">
                  <a:moveTo>
                    <a:pt x="852" y="0"/>
                  </a:moveTo>
                  <a:lnTo>
                    <a:pt x="1" y="1902"/>
                  </a:lnTo>
                  <a:lnTo>
                    <a:pt x="2120" y="1902"/>
                  </a:lnTo>
                  <a:lnTo>
                    <a:pt x="2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0"/>
            <p:cNvSpPr/>
            <p:nvPr/>
          </p:nvSpPr>
          <p:spPr>
            <a:xfrm>
              <a:off x="1208349" y="4196834"/>
              <a:ext cx="107523" cy="69902"/>
            </a:xfrm>
            <a:custGeom>
              <a:avLst/>
              <a:gdLst/>
              <a:ahLst/>
              <a:cxnLst/>
              <a:rect l="l" t="t" r="r" b="b"/>
              <a:pathLst>
                <a:path w="3261" h="2120" extrusionOk="0">
                  <a:moveTo>
                    <a:pt x="2916" y="236"/>
                  </a:moveTo>
                  <a:lnTo>
                    <a:pt x="2228" y="1902"/>
                  </a:lnTo>
                  <a:lnTo>
                    <a:pt x="363" y="1902"/>
                  </a:lnTo>
                  <a:lnTo>
                    <a:pt x="1105" y="236"/>
                  </a:lnTo>
                  <a:close/>
                  <a:moveTo>
                    <a:pt x="960" y="1"/>
                  </a:moveTo>
                  <a:lnTo>
                    <a:pt x="1" y="2119"/>
                  </a:lnTo>
                  <a:lnTo>
                    <a:pt x="2373" y="2119"/>
                  </a:lnTo>
                  <a:lnTo>
                    <a:pt x="326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0"/>
            <p:cNvSpPr/>
            <p:nvPr/>
          </p:nvSpPr>
          <p:spPr>
            <a:xfrm>
              <a:off x="1297936" y="4200428"/>
              <a:ext cx="93180" cy="62714"/>
            </a:xfrm>
            <a:custGeom>
              <a:avLst/>
              <a:gdLst/>
              <a:ahLst/>
              <a:cxnLst/>
              <a:rect l="l" t="t" r="r" b="b"/>
              <a:pathLst>
                <a:path w="2826" h="1902" extrusionOk="0">
                  <a:moveTo>
                    <a:pt x="779" y="0"/>
                  </a:moveTo>
                  <a:lnTo>
                    <a:pt x="0" y="1902"/>
                  </a:lnTo>
                  <a:lnTo>
                    <a:pt x="2119" y="1902"/>
                  </a:lnTo>
                  <a:lnTo>
                    <a:pt x="28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0"/>
            <p:cNvSpPr/>
            <p:nvPr/>
          </p:nvSpPr>
          <p:spPr>
            <a:xfrm>
              <a:off x="1292561" y="4196834"/>
              <a:ext cx="103929" cy="69902"/>
            </a:xfrm>
            <a:custGeom>
              <a:avLst/>
              <a:gdLst/>
              <a:ahLst/>
              <a:cxnLst/>
              <a:rect l="l" t="t" r="r" b="b"/>
              <a:pathLst>
                <a:path w="3152" h="2120" extrusionOk="0">
                  <a:moveTo>
                    <a:pt x="2825" y="236"/>
                  </a:moveTo>
                  <a:lnTo>
                    <a:pt x="2191" y="1902"/>
                  </a:lnTo>
                  <a:lnTo>
                    <a:pt x="326" y="1902"/>
                  </a:lnTo>
                  <a:lnTo>
                    <a:pt x="1014" y="236"/>
                  </a:lnTo>
                  <a:close/>
                  <a:moveTo>
                    <a:pt x="869" y="1"/>
                  </a:moveTo>
                  <a:lnTo>
                    <a:pt x="0" y="2119"/>
                  </a:lnTo>
                  <a:lnTo>
                    <a:pt x="2354" y="2119"/>
                  </a:lnTo>
                  <a:lnTo>
                    <a:pt x="31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0"/>
            <p:cNvSpPr/>
            <p:nvPr/>
          </p:nvSpPr>
          <p:spPr>
            <a:xfrm>
              <a:off x="1381522" y="4200428"/>
              <a:ext cx="91400" cy="62714"/>
            </a:xfrm>
            <a:custGeom>
              <a:avLst/>
              <a:gdLst/>
              <a:ahLst/>
              <a:cxnLst/>
              <a:rect l="l" t="t" r="r" b="b"/>
              <a:pathLst>
                <a:path w="2772" h="1902" extrusionOk="0">
                  <a:moveTo>
                    <a:pt x="707" y="0"/>
                  </a:moveTo>
                  <a:lnTo>
                    <a:pt x="0" y="1902"/>
                  </a:lnTo>
                  <a:lnTo>
                    <a:pt x="2119" y="1902"/>
                  </a:lnTo>
                  <a:lnTo>
                    <a:pt x="27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0"/>
            <p:cNvSpPr/>
            <p:nvPr/>
          </p:nvSpPr>
          <p:spPr>
            <a:xfrm>
              <a:off x="1376148" y="4196834"/>
              <a:ext cx="101555" cy="69902"/>
            </a:xfrm>
            <a:custGeom>
              <a:avLst/>
              <a:gdLst/>
              <a:ahLst/>
              <a:cxnLst/>
              <a:rect l="l" t="t" r="r" b="b"/>
              <a:pathLst>
                <a:path w="3080" h="2120" extrusionOk="0">
                  <a:moveTo>
                    <a:pt x="2771" y="236"/>
                  </a:moveTo>
                  <a:lnTo>
                    <a:pt x="2210" y="1902"/>
                  </a:lnTo>
                  <a:lnTo>
                    <a:pt x="345" y="1902"/>
                  </a:lnTo>
                  <a:lnTo>
                    <a:pt x="960" y="236"/>
                  </a:lnTo>
                  <a:close/>
                  <a:moveTo>
                    <a:pt x="797" y="1"/>
                  </a:moveTo>
                  <a:lnTo>
                    <a:pt x="0" y="2119"/>
                  </a:lnTo>
                  <a:lnTo>
                    <a:pt x="2373" y="2119"/>
                  </a:lnTo>
                  <a:lnTo>
                    <a:pt x="30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0"/>
            <p:cNvSpPr/>
            <p:nvPr/>
          </p:nvSpPr>
          <p:spPr>
            <a:xfrm>
              <a:off x="1465702" y="4200428"/>
              <a:ext cx="88432" cy="62714"/>
            </a:xfrm>
            <a:custGeom>
              <a:avLst/>
              <a:gdLst/>
              <a:ahLst/>
              <a:cxnLst/>
              <a:rect l="l" t="t" r="r" b="b"/>
              <a:pathLst>
                <a:path w="2682" h="1902" extrusionOk="0">
                  <a:moveTo>
                    <a:pt x="617" y="0"/>
                  </a:moveTo>
                  <a:lnTo>
                    <a:pt x="1" y="1902"/>
                  </a:lnTo>
                  <a:lnTo>
                    <a:pt x="2102" y="1902"/>
                  </a:lnTo>
                  <a:lnTo>
                    <a:pt x="26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0"/>
            <p:cNvSpPr/>
            <p:nvPr/>
          </p:nvSpPr>
          <p:spPr>
            <a:xfrm>
              <a:off x="1460327" y="4196834"/>
              <a:ext cx="98555" cy="69902"/>
            </a:xfrm>
            <a:custGeom>
              <a:avLst/>
              <a:gdLst/>
              <a:ahLst/>
              <a:cxnLst/>
              <a:rect l="l" t="t" r="r" b="b"/>
              <a:pathLst>
                <a:path w="2989" h="2120" extrusionOk="0">
                  <a:moveTo>
                    <a:pt x="2699" y="236"/>
                  </a:moveTo>
                  <a:lnTo>
                    <a:pt x="2192" y="1902"/>
                  </a:lnTo>
                  <a:lnTo>
                    <a:pt x="327" y="1902"/>
                  </a:lnTo>
                  <a:lnTo>
                    <a:pt x="888" y="236"/>
                  </a:lnTo>
                  <a:close/>
                  <a:moveTo>
                    <a:pt x="707" y="1"/>
                  </a:moveTo>
                  <a:lnTo>
                    <a:pt x="1" y="2119"/>
                  </a:lnTo>
                  <a:lnTo>
                    <a:pt x="2355" y="2119"/>
                  </a:lnTo>
                  <a:lnTo>
                    <a:pt x="29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0"/>
            <p:cNvSpPr/>
            <p:nvPr/>
          </p:nvSpPr>
          <p:spPr>
            <a:xfrm>
              <a:off x="1549321" y="4200428"/>
              <a:ext cx="85992" cy="62714"/>
            </a:xfrm>
            <a:custGeom>
              <a:avLst/>
              <a:gdLst/>
              <a:ahLst/>
              <a:cxnLst/>
              <a:rect l="l" t="t" r="r" b="b"/>
              <a:pathLst>
                <a:path w="2608" h="1902" extrusionOk="0">
                  <a:moveTo>
                    <a:pt x="543" y="0"/>
                  </a:moveTo>
                  <a:lnTo>
                    <a:pt x="0" y="1902"/>
                  </a:lnTo>
                  <a:lnTo>
                    <a:pt x="2119" y="1902"/>
                  </a:lnTo>
                  <a:lnTo>
                    <a:pt x="26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0"/>
            <p:cNvSpPr/>
            <p:nvPr/>
          </p:nvSpPr>
          <p:spPr>
            <a:xfrm>
              <a:off x="1543946" y="4196834"/>
              <a:ext cx="95554" cy="69902"/>
            </a:xfrm>
            <a:custGeom>
              <a:avLst/>
              <a:gdLst/>
              <a:ahLst/>
              <a:cxnLst/>
              <a:rect l="l" t="t" r="r" b="b"/>
              <a:pathLst>
                <a:path w="2898" h="2120" extrusionOk="0">
                  <a:moveTo>
                    <a:pt x="2626" y="236"/>
                  </a:moveTo>
                  <a:lnTo>
                    <a:pt x="2191" y="1902"/>
                  </a:lnTo>
                  <a:lnTo>
                    <a:pt x="308" y="1902"/>
                  </a:lnTo>
                  <a:lnTo>
                    <a:pt x="797" y="236"/>
                  </a:lnTo>
                  <a:close/>
                  <a:moveTo>
                    <a:pt x="616" y="1"/>
                  </a:moveTo>
                  <a:lnTo>
                    <a:pt x="0" y="2119"/>
                  </a:lnTo>
                  <a:lnTo>
                    <a:pt x="2354" y="2119"/>
                  </a:lnTo>
                  <a:lnTo>
                    <a:pt x="28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0"/>
            <p:cNvSpPr/>
            <p:nvPr/>
          </p:nvSpPr>
          <p:spPr>
            <a:xfrm>
              <a:off x="1632907" y="4200428"/>
              <a:ext cx="83618" cy="62714"/>
            </a:xfrm>
            <a:custGeom>
              <a:avLst/>
              <a:gdLst/>
              <a:ahLst/>
              <a:cxnLst/>
              <a:rect l="l" t="t" r="r" b="b"/>
              <a:pathLst>
                <a:path w="2536" h="1902" extrusionOk="0">
                  <a:moveTo>
                    <a:pt x="471" y="0"/>
                  </a:moveTo>
                  <a:lnTo>
                    <a:pt x="1" y="1902"/>
                  </a:lnTo>
                  <a:lnTo>
                    <a:pt x="2119" y="1902"/>
                  </a:lnTo>
                  <a:lnTo>
                    <a:pt x="2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0"/>
            <p:cNvSpPr/>
            <p:nvPr/>
          </p:nvSpPr>
          <p:spPr>
            <a:xfrm>
              <a:off x="1628126" y="4196834"/>
              <a:ext cx="93180" cy="69902"/>
            </a:xfrm>
            <a:custGeom>
              <a:avLst/>
              <a:gdLst/>
              <a:ahLst/>
              <a:cxnLst/>
              <a:rect l="l" t="t" r="r" b="b"/>
              <a:pathLst>
                <a:path w="2826" h="2120" extrusionOk="0">
                  <a:moveTo>
                    <a:pt x="2536" y="236"/>
                  </a:moveTo>
                  <a:lnTo>
                    <a:pt x="2174" y="1902"/>
                  </a:lnTo>
                  <a:lnTo>
                    <a:pt x="290" y="1902"/>
                  </a:lnTo>
                  <a:lnTo>
                    <a:pt x="707" y="236"/>
                  </a:lnTo>
                  <a:close/>
                  <a:moveTo>
                    <a:pt x="544" y="1"/>
                  </a:moveTo>
                  <a:lnTo>
                    <a:pt x="1" y="2119"/>
                  </a:lnTo>
                  <a:lnTo>
                    <a:pt x="2355" y="2119"/>
                  </a:lnTo>
                  <a:lnTo>
                    <a:pt x="28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0"/>
            <p:cNvSpPr/>
            <p:nvPr/>
          </p:nvSpPr>
          <p:spPr>
            <a:xfrm>
              <a:off x="1720087" y="4200428"/>
              <a:ext cx="1067089" cy="62714"/>
            </a:xfrm>
            <a:custGeom>
              <a:avLst/>
              <a:gdLst/>
              <a:ahLst/>
              <a:cxnLst/>
              <a:rect l="l" t="t" r="r" b="b"/>
              <a:pathLst>
                <a:path w="32363" h="1902" extrusionOk="0">
                  <a:moveTo>
                    <a:pt x="399" y="0"/>
                  </a:moveTo>
                  <a:lnTo>
                    <a:pt x="1" y="1902"/>
                  </a:lnTo>
                  <a:lnTo>
                    <a:pt x="32362" y="1902"/>
                  </a:lnTo>
                  <a:lnTo>
                    <a:pt x="318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0"/>
            <p:cNvSpPr/>
            <p:nvPr/>
          </p:nvSpPr>
          <p:spPr>
            <a:xfrm>
              <a:off x="1715900" y="4196834"/>
              <a:ext cx="1076058" cy="69902"/>
            </a:xfrm>
            <a:custGeom>
              <a:avLst/>
              <a:gdLst/>
              <a:ahLst/>
              <a:cxnLst/>
              <a:rect l="l" t="t" r="r" b="b"/>
              <a:pathLst>
                <a:path w="32635" h="2120" extrusionOk="0">
                  <a:moveTo>
                    <a:pt x="31873" y="236"/>
                  </a:moveTo>
                  <a:lnTo>
                    <a:pt x="32344" y="1902"/>
                  </a:lnTo>
                  <a:lnTo>
                    <a:pt x="272" y="1902"/>
                  </a:lnTo>
                  <a:lnTo>
                    <a:pt x="635" y="236"/>
                  </a:lnTo>
                  <a:close/>
                  <a:moveTo>
                    <a:pt x="453" y="1"/>
                  </a:moveTo>
                  <a:lnTo>
                    <a:pt x="1" y="2119"/>
                  </a:lnTo>
                  <a:lnTo>
                    <a:pt x="32634" y="2119"/>
                  </a:lnTo>
                  <a:lnTo>
                    <a:pt x="32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0"/>
            <p:cNvSpPr/>
            <p:nvPr/>
          </p:nvSpPr>
          <p:spPr>
            <a:xfrm>
              <a:off x="2786560" y="4200428"/>
              <a:ext cx="87806" cy="62714"/>
            </a:xfrm>
            <a:custGeom>
              <a:avLst/>
              <a:gdLst/>
              <a:ahLst/>
              <a:cxnLst/>
              <a:rect l="l" t="t" r="r" b="b"/>
              <a:pathLst>
                <a:path w="2663" h="1902" extrusionOk="0">
                  <a:moveTo>
                    <a:pt x="0" y="0"/>
                  </a:moveTo>
                  <a:lnTo>
                    <a:pt x="543" y="1902"/>
                  </a:lnTo>
                  <a:lnTo>
                    <a:pt x="2662" y="1902"/>
                  </a:lnTo>
                  <a:lnTo>
                    <a:pt x="20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0"/>
            <p:cNvSpPr/>
            <p:nvPr/>
          </p:nvSpPr>
          <p:spPr>
            <a:xfrm>
              <a:off x="2781186" y="4196834"/>
              <a:ext cx="98555" cy="69902"/>
            </a:xfrm>
            <a:custGeom>
              <a:avLst/>
              <a:gdLst/>
              <a:ahLst/>
              <a:cxnLst/>
              <a:rect l="l" t="t" r="r" b="b"/>
              <a:pathLst>
                <a:path w="2989" h="2120" extrusionOk="0">
                  <a:moveTo>
                    <a:pt x="2119" y="236"/>
                  </a:moveTo>
                  <a:lnTo>
                    <a:pt x="2662" y="1902"/>
                  </a:lnTo>
                  <a:lnTo>
                    <a:pt x="797" y="1902"/>
                  </a:lnTo>
                  <a:lnTo>
                    <a:pt x="308" y="236"/>
                  </a:lnTo>
                  <a:close/>
                  <a:moveTo>
                    <a:pt x="0" y="1"/>
                  </a:moveTo>
                  <a:lnTo>
                    <a:pt x="634" y="2119"/>
                  </a:lnTo>
                  <a:lnTo>
                    <a:pt x="2988" y="2119"/>
                  </a:lnTo>
                  <a:lnTo>
                    <a:pt x="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0"/>
            <p:cNvSpPr/>
            <p:nvPr/>
          </p:nvSpPr>
          <p:spPr>
            <a:xfrm>
              <a:off x="2867772" y="4200428"/>
              <a:ext cx="90180" cy="62714"/>
            </a:xfrm>
            <a:custGeom>
              <a:avLst/>
              <a:gdLst/>
              <a:ahLst/>
              <a:cxnLst/>
              <a:rect l="l" t="t" r="r" b="b"/>
              <a:pathLst>
                <a:path w="2735" h="1902" extrusionOk="0">
                  <a:moveTo>
                    <a:pt x="0" y="0"/>
                  </a:moveTo>
                  <a:lnTo>
                    <a:pt x="616" y="1902"/>
                  </a:lnTo>
                  <a:lnTo>
                    <a:pt x="2735" y="1902"/>
                  </a:lnTo>
                  <a:lnTo>
                    <a:pt x="20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0"/>
            <p:cNvSpPr/>
            <p:nvPr/>
          </p:nvSpPr>
          <p:spPr>
            <a:xfrm>
              <a:off x="2862398" y="4196834"/>
              <a:ext cx="100929" cy="69902"/>
            </a:xfrm>
            <a:custGeom>
              <a:avLst/>
              <a:gdLst/>
              <a:ahLst/>
              <a:cxnLst/>
              <a:rect l="l" t="t" r="r" b="b"/>
              <a:pathLst>
                <a:path w="3061" h="2120" extrusionOk="0">
                  <a:moveTo>
                    <a:pt x="2137" y="236"/>
                  </a:moveTo>
                  <a:lnTo>
                    <a:pt x="2735" y="1902"/>
                  </a:lnTo>
                  <a:lnTo>
                    <a:pt x="869" y="1902"/>
                  </a:lnTo>
                  <a:lnTo>
                    <a:pt x="326" y="236"/>
                  </a:lnTo>
                  <a:close/>
                  <a:moveTo>
                    <a:pt x="0" y="1"/>
                  </a:moveTo>
                  <a:lnTo>
                    <a:pt x="706" y="2119"/>
                  </a:lnTo>
                  <a:lnTo>
                    <a:pt x="3061" y="2119"/>
                  </a:lnTo>
                  <a:lnTo>
                    <a:pt x="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0"/>
            <p:cNvSpPr/>
            <p:nvPr/>
          </p:nvSpPr>
          <p:spPr>
            <a:xfrm>
              <a:off x="2948951" y="4200428"/>
              <a:ext cx="92587" cy="62714"/>
            </a:xfrm>
            <a:custGeom>
              <a:avLst/>
              <a:gdLst/>
              <a:ahLst/>
              <a:cxnLst/>
              <a:rect l="l" t="t" r="r" b="b"/>
              <a:pathLst>
                <a:path w="2808" h="1902" extrusionOk="0">
                  <a:moveTo>
                    <a:pt x="1" y="0"/>
                  </a:moveTo>
                  <a:lnTo>
                    <a:pt x="707" y="1902"/>
                  </a:lnTo>
                  <a:lnTo>
                    <a:pt x="2808" y="1902"/>
                  </a:lnTo>
                  <a:lnTo>
                    <a:pt x="20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0"/>
            <p:cNvSpPr/>
            <p:nvPr/>
          </p:nvSpPr>
          <p:spPr>
            <a:xfrm>
              <a:off x="2943577" y="4196834"/>
              <a:ext cx="103929" cy="69902"/>
            </a:xfrm>
            <a:custGeom>
              <a:avLst/>
              <a:gdLst/>
              <a:ahLst/>
              <a:cxnLst/>
              <a:rect l="l" t="t" r="r" b="b"/>
              <a:pathLst>
                <a:path w="3152" h="2120" extrusionOk="0">
                  <a:moveTo>
                    <a:pt x="2138" y="236"/>
                  </a:moveTo>
                  <a:lnTo>
                    <a:pt x="2808" y="1902"/>
                  </a:lnTo>
                  <a:lnTo>
                    <a:pt x="943" y="1902"/>
                  </a:lnTo>
                  <a:lnTo>
                    <a:pt x="327" y="236"/>
                  </a:lnTo>
                  <a:close/>
                  <a:moveTo>
                    <a:pt x="1" y="1"/>
                  </a:moveTo>
                  <a:lnTo>
                    <a:pt x="798" y="2119"/>
                  </a:lnTo>
                  <a:lnTo>
                    <a:pt x="3152" y="2119"/>
                  </a:lnTo>
                  <a:lnTo>
                    <a:pt x="2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0"/>
            <p:cNvSpPr/>
            <p:nvPr/>
          </p:nvSpPr>
          <p:spPr>
            <a:xfrm>
              <a:off x="3030164" y="4200428"/>
              <a:ext cx="95587" cy="62714"/>
            </a:xfrm>
            <a:custGeom>
              <a:avLst/>
              <a:gdLst/>
              <a:ahLst/>
              <a:cxnLst/>
              <a:rect l="l" t="t" r="r" b="b"/>
              <a:pathLst>
                <a:path w="2899" h="1902" extrusionOk="0">
                  <a:moveTo>
                    <a:pt x="1" y="0"/>
                  </a:moveTo>
                  <a:lnTo>
                    <a:pt x="780" y="1902"/>
                  </a:lnTo>
                  <a:lnTo>
                    <a:pt x="2898" y="1902"/>
                  </a:lnTo>
                  <a:lnTo>
                    <a:pt x="20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0"/>
            <p:cNvSpPr/>
            <p:nvPr/>
          </p:nvSpPr>
          <p:spPr>
            <a:xfrm>
              <a:off x="3024789" y="4196834"/>
              <a:ext cx="106336" cy="69902"/>
            </a:xfrm>
            <a:custGeom>
              <a:avLst/>
              <a:gdLst/>
              <a:ahLst/>
              <a:cxnLst/>
              <a:rect l="l" t="t" r="r" b="b"/>
              <a:pathLst>
                <a:path w="3225" h="2120" extrusionOk="0">
                  <a:moveTo>
                    <a:pt x="2138" y="236"/>
                  </a:moveTo>
                  <a:lnTo>
                    <a:pt x="2880" y="1902"/>
                  </a:lnTo>
                  <a:lnTo>
                    <a:pt x="1015" y="1902"/>
                  </a:lnTo>
                  <a:lnTo>
                    <a:pt x="327" y="236"/>
                  </a:lnTo>
                  <a:close/>
                  <a:moveTo>
                    <a:pt x="1" y="1"/>
                  </a:moveTo>
                  <a:lnTo>
                    <a:pt x="870" y="2119"/>
                  </a:lnTo>
                  <a:lnTo>
                    <a:pt x="3224" y="2119"/>
                  </a:lnTo>
                  <a:lnTo>
                    <a:pt x="22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0"/>
            <p:cNvSpPr/>
            <p:nvPr/>
          </p:nvSpPr>
          <p:spPr>
            <a:xfrm>
              <a:off x="3111376" y="4200428"/>
              <a:ext cx="97961" cy="62714"/>
            </a:xfrm>
            <a:custGeom>
              <a:avLst/>
              <a:gdLst/>
              <a:ahLst/>
              <a:cxnLst/>
              <a:rect l="l" t="t" r="r" b="b"/>
              <a:pathLst>
                <a:path w="2971" h="1902" extrusionOk="0">
                  <a:moveTo>
                    <a:pt x="1" y="0"/>
                  </a:moveTo>
                  <a:lnTo>
                    <a:pt x="852" y="1902"/>
                  </a:lnTo>
                  <a:lnTo>
                    <a:pt x="2971" y="1902"/>
                  </a:lnTo>
                  <a:lnTo>
                    <a:pt x="20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0"/>
            <p:cNvSpPr/>
            <p:nvPr/>
          </p:nvSpPr>
          <p:spPr>
            <a:xfrm>
              <a:off x="3105408" y="4196834"/>
              <a:ext cx="109897" cy="69902"/>
            </a:xfrm>
            <a:custGeom>
              <a:avLst/>
              <a:gdLst/>
              <a:ahLst/>
              <a:cxnLst/>
              <a:rect l="l" t="t" r="r" b="b"/>
              <a:pathLst>
                <a:path w="3333" h="2120" extrusionOk="0">
                  <a:moveTo>
                    <a:pt x="2174" y="236"/>
                  </a:moveTo>
                  <a:lnTo>
                    <a:pt x="2971" y="1902"/>
                  </a:lnTo>
                  <a:lnTo>
                    <a:pt x="1105" y="1902"/>
                  </a:lnTo>
                  <a:lnTo>
                    <a:pt x="363" y="236"/>
                  </a:lnTo>
                  <a:close/>
                  <a:moveTo>
                    <a:pt x="1" y="1"/>
                  </a:moveTo>
                  <a:lnTo>
                    <a:pt x="960" y="2119"/>
                  </a:lnTo>
                  <a:lnTo>
                    <a:pt x="3333" y="2119"/>
                  </a:lnTo>
                  <a:lnTo>
                    <a:pt x="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90"/>
            <p:cNvSpPr/>
            <p:nvPr/>
          </p:nvSpPr>
          <p:spPr>
            <a:xfrm>
              <a:off x="3192588" y="4200428"/>
              <a:ext cx="100335" cy="62714"/>
            </a:xfrm>
            <a:custGeom>
              <a:avLst/>
              <a:gdLst/>
              <a:ahLst/>
              <a:cxnLst/>
              <a:rect l="l" t="t" r="r" b="b"/>
              <a:pathLst>
                <a:path w="3043" h="1902" extrusionOk="0">
                  <a:moveTo>
                    <a:pt x="1" y="0"/>
                  </a:moveTo>
                  <a:lnTo>
                    <a:pt x="924" y="1902"/>
                  </a:lnTo>
                  <a:lnTo>
                    <a:pt x="3043" y="1902"/>
                  </a:lnTo>
                  <a:lnTo>
                    <a:pt x="20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90"/>
            <p:cNvSpPr/>
            <p:nvPr/>
          </p:nvSpPr>
          <p:spPr>
            <a:xfrm>
              <a:off x="3186620" y="4196834"/>
              <a:ext cx="112304" cy="69902"/>
            </a:xfrm>
            <a:custGeom>
              <a:avLst/>
              <a:gdLst/>
              <a:ahLst/>
              <a:cxnLst/>
              <a:rect l="l" t="t" r="r" b="b"/>
              <a:pathLst>
                <a:path w="3406" h="2120" extrusionOk="0">
                  <a:moveTo>
                    <a:pt x="2174" y="236"/>
                  </a:moveTo>
                  <a:lnTo>
                    <a:pt x="3043" y="1902"/>
                  </a:lnTo>
                  <a:lnTo>
                    <a:pt x="1178" y="1902"/>
                  </a:lnTo>
                  <a:lnTo>
                    <a:pt x="363" y="236"/>
                  </a:lnTo>
                  <a:close/>
                  <a:moveTo>
                    <a:pt x="0" y="1"/>
                  </a:moveTo>
                  <a:lnTo>
                    <a:pt x="1033" y="2119"/>
                  </a:lnTo>
                  <a:lnTo>
                    <a:pt x="3405" y="2119"/>
                  </a:lnTo>
                  <a:lnTo>
                    <a:pt x="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0"/>
            <p:cNvSpPr/>
            <p:nvPr/>
          </p:nvSpPr>
          <p:spPr>
            <a:xfrm>
              <a:off x="1443610" y="4033817"/>
              <a:ext cx="85432" cy="62747"/>
            </a:xfrm>
            <a:custGeom>
              <a:avLst/>
              <a:gdLst/>
              <a:ahLst/>
              <a:cxnLst/>
              <a:rect l="l" t="t" r="r" b="b"/>
              <a:pathLst>
                <a:path w="2591" h="1903" extrusionOk="0">
                  <a:moveTo>
                    <a:pt x="689" y="1"/>
                  </a:moveTo>
                  <a:lnTo>
                    <a:pt x="1" y="1902"/>
                  </a:lnTo>
                  <a:lnTo>
                    <a:pt x="1939" y="1902"/>
                  </a:ln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0"/>
            <p:cNvSpPr/>
            <p:nvPr/>
          </p:nvSpPr>
          <p:spPr>
            <a:xfrm>
              <a:off x="1438235" y="4030256"/>
              <a:ext cx="95587" cy="69869"/>
            </a:xfrm>
            <a:custGeom>
              <a:avLst/>
              <a:gdLst/>
              <a:ahLst/>
              <a:cxnLst/>
              <a:rect l="l" t="t" r="r" b="b"/>
              <a:pathLst>
                <a:path w="2899" h="2119" extrusionOk="0">
                  <a:moveTo>
                    <a:pt x="2590" y="217"/>
                  </a:moveTo>
                  <a:lnTo>
                    <a:pt x="2029" y="1902"/>
                  </a:lnTo>
                  <a:lnTo>
                    <a:pt x="327" y="1902"/>
                  </a:lnTo>
                  <a:lnTo>
                    <a:pt x="943" y="217"/>
                  </a:lnTo>
                  <a:close/>
                  <a:moveTo>
                    <a:pt x="780" y="0"/>
                  </a:moveTo>
                  <a:lnTo>
                    <a:pt x="1" y="2119"/>
                  </a:lnTo>
                  <a:lnTo>
                    <a:pt x="2192" y="2119"/>
                  </a:lnTo>
                  <a:lnTo>
                    <a:pt x="28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0"/>
            <p:cNvSpPr/>
            <p:nvPr/>
          </p:nvSpPr>
          <p:spPr>
            <a:xfrm>
              <a:off x="1520634" y="4033817"/>
              <a:ext cx="83058" cy="62747"/>
            </a:xfrm>
            <a:custGeom>
              <a:avLst/>
              <a:gdLst/>
              <a:ahLst/>
              <a:cxnLst/>
              <a:rect l="l" t="t" r="r" b="b"/>
              <a:pathLst>
                <a:path w="2519" h="1903" extrusionOk="0">
                  <a:moveTo>
                    <a:pt x="635" y="1"/>
                  </a:moveTo>
                  <a:lnTo>
                    <a:pt x="1" y="1902"/>
                  </a:lnTo>
                  <a:lnTo>
                    <a:pt x="1957" y="1902"/>
                  </a:lnTo>
                  <a:lnTo>
                    <a:pt x="2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0"/>
            <p:cNvSpPr/>
            <p:nvPr/>
          </p:nvSpPr>
          <p:spPr>
            <a:xfrm>
              <a:off x="1515260" y="4030256"/>
              <a:ext cx="93213" cy="69869"/>
            </a:xfrm>
            <a:custGeom>
              <a:avLst/>
              <a:gdLst/>
              <a:ahLst/>
              <a:cxnLst/>
              <a:rect l="l" t="t" r="r" b="b"/>
              <a:pathLst>
                <a:path w="2827" h="2119" extrusionOk="0">
                  <a:moveTo>
                    <a:pt x="2536" y="217"/>
                  </a:moveTo>
                  <a:lnTo>
                    <a:pt x="2029" y="1902"/>
                  </a:lnTo>
                  <a:lnTo>
                    <a:pt x="327" y="1902"/>
                  </a:lnTo>
                  <a:lnTo>
                    <a:pt x="870" y="217"/>
                  </a:lnTo>
                  <a:close/>
                  <a:moveTo>
                    <a:pt x="707" y="0"/>
                  </a:moveTo>
                  <a:lnTo>
                    <a:pt x="1" y="2119"/>
                  </a:lnTo>
                  <a:lnTo>
                    <a:pt x="2192" y="2119"/>
                  </a:lnTo>
                  <a:lnTo>
                    <a:pt x="28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0"/>
            <p:cNvSpPr/>
            <p:nvPr/>
          </p:nvSpPr>
          <p:spPr>
            <a:xfrm>
              <a:off x="1597692" y="4033817"/>
              <a:ext cx="80618" cy="62747"/>
            </a:xfrm>
            <a:custGeom>
              <a:avLst/>
              <a:gdLst/>
              <a:ahLst/>
              <a:cxnLst/>
              <a:rect l="l" t="t" r="r" b="b"/>
              <a:pathLst>
                <a:path w="2445" h="1903" extrusionOk="0">
                  <a:moveTo>
                    <a:pt x="561" y="1"/>
                  </a:moveTo>
                  <a:lnTo>
                    <a:pt x="0" y="1902"/>
                  </a:lnTo>
                  <a:lnTo>
                    <a:pt x="1956" y="1902"/>
                  </a:lnTo>
                  <a:lnTo>
                    <a:pt x="24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0"/>
            <p:cNvSpPr/>
            <p:nvPr/>
          </p:nvSpPr>
          <p:spPr>
            <a:xfrm>
              <a:off x="1592911" y="4030256"/>
              <a:ext cx="90180" cy="69869"/>
            </a:xfrm>
            <a:custGeom>
              <a:avLst/>
              <a:gdLst/>
              <a:ahLst/>
              <a:cxnLst/>
              <a:rect l="l" t="t" r="r" b="b"/>
              <a:pathLst>
                <a:path w="2735" h="2119" extrusionOk="0">
                  <a:moveTo>
                    <a:pt x="2445" y="217"/>
                  </a:moveTo>
                  <a:lnTo>
                    <a:pt x="2010" y="1902"/>
                  </a:lnTo>
                  <a:lnTo>
                    <a:pt x="308" y="1902"/>
                  </a:lnTo>
                  <a:lnTo>
                    <a:pt x="779" y="217"/>
                  </a:lnTo>
                  <a:close/>
                  <a:moveTo>
                    <a:pt x="616" y="0"/>
                  </a:moveTo>
                  <a:lnTo>
                    <a:pt x="0" y="2119"/>
                  </a:lnTo>
                  <a:lnTo>
                    <a:pt x="2191" y="2119"/>
                  </a:lnTo>
                  <a:lnTo>
                    <a:pt x="2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0"/>
            <p:cNvSpPr/>
            <p:nvPr/>
          </p:nvSpPr>
          <p:spPr>
            <a:xfrm>
              <a:off x="1675310" y="4033817"/>
              <a:ext cx="77650" cy="62747"/>
            </a:xfrm>
            <a:custGeom>
              <a:avLst/>
              <a:gdLst/>
              <a:ahLst/>
              <a:cxnLst/>
              <a:rect l="l" t="t" r="r" b="b"/>
              <a:pathLst>
                <a:path w="2355" h="1903" extrusionOk="0">
                  <a:moveTo>
                    <a:pt x="471" y="1"/>
                  </a:moveTo>
                  <a:lnTo>
                    <a:pt x="0" y="1902"/>
                  </a:lnTo>
                  <a:lnTo>
                    <a:pt x="1938" y="1902"/>
                  </a:lnTo>
                  <a:lnTo>
                    <a:pt x="23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0"/>
            <p:cNvSpPr/>
            <p:nvPr/>
          </p:nvSpPr>
          <p:spPr>
            <a:xfrm>
              <a:off x="1670529" y="4030256"/>
              <a:ext cx="87212" cy="69869"/>
            </a:xfrm>
            <a:custGeom>
              <a:avLst/>
              <a:gdLst/>
              <a:ahLst/>
              <a:cxnLst/>
              <a:rect l="l" t="t" r="r" b="b"/>
              <a:pathLst>
                <a:path w="2645" h="2119" extrusionOk="0">
                  <a:moveTo>
                    <a:pt x="2373" y="217"/>
                  </a:moveTo>
                  <a:lnTo>
                    <a:pt x="1992" y="1902"/>
                  </a:lnTo>
                  <a:lnTo>
                    <a:pt x="290" y="1902"/>
                  </a:lnTo>
                  <a:lnTo>
                    <a:pt x="707" y="217"/>
                  </a:lnTo>
                  <a:close/>
                  <a:moveTo>
                    <a:pt x="526" y="0"/>
                  </a:moveTo>
                  <a:lnTo>
                    <a:pt x="0" y="2119"/>
                  </a:lnTo>
                  <a:lnTo>
                    <a:pt x="2174" y="2119"/>
                  </a:lnTo>
                  <a:lnTo>
                    <a:pt x="26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0"/>
            <p:cNvSpPr/>
            <p:nvPr/>
          </p:nvSpPr>
          <p:spPr>
            <a:xfrm>
              <a:off x="1752335" y="4033817"/>
              <a:ext cx="75870" cy="62747"/>
            </a:xfrm>
            <a:custGeom>
              <a:avLst/>
              <a:gdLst/>
              <a:ahLst/>
              <a:cxnLst/>
              <a:rect l="l" t="t" r="r" b="b"/>
              <a:pathLst>
                <a:path w="2301" h="1903" extrusionOk="0">
                  <a:moveTo>
                    <a:pt x="399" y="1"/>
                  </a:moveTo>
                  <a:lnTo>
                    <a:pt x="0" y="1902"/>
                  </a:lnTo>
                  <a:lnTo>
                    <a:pt x="1956" y="1902"/>
                  </a:lnTo>
                  <a:lnTo>
                    <a:pt x="2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0"/>
            <p:cNvSpPr/>
            <p:nvPr/>
          </p:nvSpPr>
          <p:spPr>
            <a:xfrm>
              <a:off x="1747553" y="4030256"/>
              <a:ext cx="84838" cy="69869"/>
            </a:xfrm>
            <a:custGeom>
              <a:avLst/>
              <a:gdLst/>
              <a:ahLst/>
              <a:cxnLst/>
              <a:rect l="l" t="t" r="r" b="b"/>
              <a:pathLst>
                <a:path w="2573" h="2119" extrusionOk="0">
                  <a:moveTo>
                    <a:pt x="2300" y="217"/>
                  </a:moveTo>
                  <a:lnTo>
                    <a:pt x="1993" y="1902"/>
                  </a:lnTo>
                  <a:lnTo>
                    <a:pt x="290" y="1902"/>
                  </a:lnTo>
                  <a:lnTo>
                    <a:pt x="634" y="217"/>
                  </a:lnTo>
                  <a:close/>
                  <a:moveTo>
                    <a:pt x="453" y="0"/>
                  </a:moveTo>
                  <a:lnTo>
                    <a:pt x="1" y="2119"/>
                  </a:lnTo>
                  <a:lnTo>
                    <a:pt x="2192" y="2119"/>
                  </a:lnTo>
                  <a:lnTo>
                    <a:pt x="2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0"/>
            <p:cNvSpPr/>
            <p:nvPr/>
          </p:nvSpPr>
          <p:spPr>
            <a:xfrm>
              <a:off x="1829359" y="4033817"/>
              <a:ext cx="73496" cy="62747"/>
            </a:xfrm>
            <a:custGeom>
              <a:avLst/>
              <a:gdLst/>
              <a:ahLst/>
              <a:cxnLst/>
              <a:rect l="l" t="t" r="r" b="b"/>
              <a:pathLst>
                <a:path w="2229" h="1903" extrusionOk="0">
                  <a:moveTo>
                    <a:pt x="327" y="1"/>
                  </a:moveTo>
                  <a:lnTo>
                    <a:pt x="1" y="1902"/>
                  </a:lnTo>
                  <a:lnTo>
                    <a:pt x="1956" y="1902"/>
                  </a:lnTo>
                  <a:lnTo>
                    <a:pt x="22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0"/>
            <p:cNvSpPr/>
            <p:nvPr/>
          </p:nvSpPr>
          <p:spPr>
            <a:xfrm>
              <a:off x="1825172" y="4030256"/>
              <a:ext cx="81838" cy="69869"/>
            </a:xfrm>
            <a:custGeom>
              <a:avLst/>
              <a:gdLst/>
              <a:ahLst/>
              <a:cxnLst/>
              <a:rect l="l" t="t" r="r" b="b"/>
              <a:pathLst>
                <a:path w="2482" h="2119" extrusionOk="0">
                  <a:moveTo>
                    <a:pt x="2210" y="217"/>
                  </a:moveTo>
                  <a:lnTo>
                    <a:pt x="1975" y="1902"/>
                  </a:lnTo>
                  <a:lnTo>
                    <a:pt x="254" y="1902"/>
                  </a:lnTo>
                  <a:lnTo>
                    <a:pt x="562" y="217"/>
                  </a:lnTo>
                  <a:close/>
                  <a:moveTo>
                    <a:pt x="363" y="0"/>
                  </a:moveTo>
                  <a:lnTo>
                    <a:pt x="1" y="2119"/>
                  </a:lnTo>
                  <a:lnTo>
                    <a:pt x="2174" y="2119"/>
                  </a:lnTo>
                  <a:lnTo>
                    <a:pt x="24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0"/>
            <p:cNvSpPr/>
            <p:nvPr/>
          </p:nvSpPr>
          <p:spPr>
            <a:xfrm>
              <a:off x="1906384" y="4033817"/>
              <a:ext cx="71089" cy="62747"/>
            </a:xfrm>
            <a:custGeom>
              <a:avLst/>
              <a:gdLst/>
              <a:ahLst/>
              <a:cxnLst/>
              <a:rect l="l" t="t" r="r" b="b"/>
              <a:pathLst>
                <a:path w="2156" h="1903" extrusionOk="0">
                  <a:moveTo>
                    <a:pt x="272" y="1"/>
                  </a:moveTo>
                  <a:lnTo>
                    <a:pt x="1" y="1902"/>
                  </a:lnTo>
                  <a:lnTo>
                    <a:pt x="1957" y="1902"/>
                  </a:lnTo>
                  <a:lnTo>
                    <a:pt x="21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0"/>
            <p:cNvSpPr/>
            <p:nvPr/>
          </p:nvSpPr>
          <p:spPr>
            <a:xfrm>
              <a:off x="1902196" y="4030256"/>
              <a:ext cx="79464" cy="69869"/>
            </a:xfrm>
            <a:custGeom>
              <a:avLst/>
              <a:gdLst/>
              <a:ahLst/>
              <a:cxnLst/>
              <a:rect l="l" t="t" r="r" b="b"/>
              <a:pathLst>
                <a:path w="2410" h="2119" extrusionOk="0">
                  <a:moveTo>
                    <a:pt x="2156" y="217"/>
                  </a:moveTo>
                  <a:lnTo>
                    <a:pt x="1993" y="1902"/>
                  </a:lnTo>
                  <a:lnTo>
                    <a:pt x="273" y="1902"/>
                  </a:lnTo>
                  <a:lnTo>
                    <a:pt x="490" y="217"/>
                  </a:lnTo>
                  <a:close/>
                  <a:moveTo>
                    <a:pt x="291" y="0"/>
                  </a:moveTo>
                  <a:lnTo>
                    <a:pt x="1" y="2119"/>
                  </a:lnTo>
                  <a:lnTo>
                    <a:pt x="2192" y="2119"/>
                  </a:lnTo>
                  <a:lnTo>
                    <a:pt x="24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0"/>
            <p:cNvSpPr/>
            <p:nvPr/>
          </p:nvSpPr>
          <p:spPr>
            <a:xfrm>
              <a:off x="1984002" y="4033817"/>
              <a:ext cx="68121" cy="62747"/>
            </a:xfrm>
            <a:custGeom>
              <a:avLst/>
              <a:gdLst/>
              <a:ahLst/>
              <a:cxnLst/>
              <a:rect l="l" t="t" r="r" b="b"/>
              <a:pathLst>
                <a:path w="2066" h="1903" extrusionOk="0">
                  <a:moveTo>
                    <a:pt x="182" y="1"/>
                  </a:moveTo>
                  <a:lnTo>
                    <a:pt x="1" y="1902"/>
                  </a:lnTo>
                  <a:lnTo>
                    <a:pt x="1939" y="1902"/>
                  </a:lnTo>
                  <a:lnTo>
                    <a:pt x="2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0"/>
            <p:cNvSpPr/>
            <p:nvPr/>
          </p:nvSpPr>
          <p:spPr>
            <a:xfrm>
              <a:off x="1979847" y="4030256"/>
              <a:ext cx="76463" cy="69869"/>
            </a:xfrm>
            <a:custGeom>
              <a:avLst/>
              <a:gdLst/>
              <a:ahLst/>
              <a:cxnLst/>
              <a:rect l="l" t="t" r="r" b="b"/>
              <a:pathLst>
                <a:path w="2319" h="2119" extrusionOk="0">
                  <a:moveTo>
                    <a:pt x="2065" y="217"/>
                  </a:moveTo>
                  <a:lnTo>
                    <a:pt x="1956" y="1902"/>
                  </a:lnTo>
                  <a:lnTo>
                    <a:pt x="236" y="1902"/>
                  </a:lnTo>
                  <a:lnTo>
                    <a:pt x="399" y="217"/>
                  </a:lnTo>
                  <a:close/>
                  <a:moveTo>
                    <a:pt x="199" y="0"/>
                  </a:moveTo>
                  <a:lnTo>
                    <a:pt x="0" y="2119"/>
                  </a:lnTo>
                  <a:lnTo>
                    <a:pt x="2173" y="2119"/>
                  </a:lnTo>
                  <a:lnTo>
                    <a:pt x="23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0"/>
            <p:cNvSpPr/>
            <p:nvPr/>
          </p:nvSpPr>
          <p:spPr>
            <a:xfrm>
              <a:off x="2061059" y="4033817"/>
              <a:ext cx="65714" cy="62747"/>
            </a:xfrm>
            <a:custGeom>
              <a:avLst/>
              <a:gdLst/>
              <a:ahLst/>
              <a:cxnLst/>
              <a:rect l="l" t="t" r="r" b="b"/>
              <a:pathLst>
                <a:path w="1993" h="1903" extrusionOk="0">
                  <a:moveTo>
                    <a:pt x="109" y="1"/>
                  </a:moveTo>
                  <a:lnTo>
                    <a:pt x="0" y="1902"/>
                  </a:lnTo>
                  <a:lnTo>
                    <a:pt x="1956" y="1902"/>
                  </a:lnTo>
                  <a:lnTo>
                    <a:pt x="1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0"/>
            <p:cNvSpPr/>
            <p:nvPr/>
          </p:nvSpPr>
          <p:spPr>
            <a:xfrm>
              <a:off x="2056872" y="4030256"/>
              <a:ext cx="74056" cy="69869"/>
            </a:xfrm>
            <a:custGeom>
              <a:avLst/>
              <a:gdLst/>
              <a:ahLst/>
              <a:cxnLst/>
              <a:rect l="l" t="t" r="r" b="b"/>
              <a:pathLst>
                <a:path w="2246" h="2119" extrusionOk="0">
                  <a:moveTo>
                    <a:pt x="2010" y="217"/>
                  </a:moveTo>
                  <a:lnTo>
                    <a:pt x="1974" y="1902"/>
                  </a:lnTo>
                  <a:lnTo>
                    <a:pt x="254" y="1902"/>
                  </a:lnTo>
                  <a:lnTo>
                    <a:pt x="344" y="217"/>
                  </a:lnTo>
                  <a:close/>
                  <a:moveTo>
                    <a:pt x="127" y="0"/>
                  </a:moveTo>
                  <a:lnTo>
                    <a:pt x="0" y="2119"/>
                  </a:lnTo>
                  <a:lnTo>
                    <a:pt x="2192" y="2119"/>
                  </a:lnTo>
                  <a:lnTo>
                    <a:pt x="22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0"/>
            <p:cNvSpPr/>
            <p:nvPr/>
          </p:nvSpPr>
          <p:spPr>
            <a:xfrm>
              <a:off x="2138084" y="4033817"/>
              <a:ext cx="64494" cy="62747"/>
            </a:xfrm>
            <a:custGeom>
              <a:avLst/>
              <a:gdLst/>
              <a:ahLst/>
              <a:cxnLst/>
              <a:rect l="l" t="t" r="r" b="b"/>
              <a:pathLst>
                <a:path w="1956" h="1903" extrusionOk="0">
                  <a:moveTo>
                    <a:pt x="36" y="1"/>
                  </a:moveTo>
                  <a:lnTo>
                    <a:pt x="0" y="1902"/>
                  </a:lnTo>
                  <a:lnTo>
                    <a:pt x="1956" y="1902"/>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0"/>
            <p:cNvSpPr/>
            <p:nvPr/>
          </p:nvSpPr>
          <p:spPr>
            <a:xfrm>
              <a:off x="2134490" y="4030256"/>
              <a:ext cx="71682" cy="69869"/>
            </a:xfrm>
            <a:custGeom>
              <a:avLst/>
              <a:gdLst/>
              <a:ahLst/>
              <a:cxnLst/>
              <a:rect l="l" t="t" r="r" b="b"/>
              <a:pathLst>
                <a:path w="2174" h="2119" extrusionOk="0">
                  <a:moveTo>
                    <a:pt x="1938" y="217"/>
                  </a:moveTo>
                  <a:lnTo>
                    <a:pt x="1956" y="1902"/>
                  </a:lnTo>
                  <a:lnTo>
                    <a:pt x="236" y="1902"/>
                  </a:lnTo>
                  <a:lnTo>
                    <a:pt x="254" y="217"/>
                  </a:lnTo>
                  <a:close/>
                  <a:moveTo>
                    <a:pt x="37" y="0"/>
                  </a:moveTo>
                  <a:lnTo>
                    <a:pt x="1" y="2119"/>
                  </a:lnTo>
                  <a:lnTo>
                    <a:pt x="2174" y="2119"/>
                  </a:lnTo>
                  <a:lnTo>
                    <a:pt x="215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0"/>
            <p:cNvSpPr/>
            <p:nvPr/>
          </p:nvSpPr>
          <p:spPr>
            <a:xfrm>
              <a:off x="2214515" y="4033817"/>
              <a:ext cx="65121" cy="62747"/>
            </a:xfrm>
            <a:custGeom>
              <a:avLst/>
              <a:gdLst/>
              <a:ahLst/>
              <a:cxnLst/>
              <a:rect l="l" t="t" r="r" b="b"/>
              <a:pathLst>
                <a:path w="1975" h="1903" extrusionOk="0">
                  <a:moveTo>
                    <a:pt x="0" y="1"/>
                  </a:moveTo>
                  <a:lnTo>
                    <a:pt x="36" y="1902"/>
                  </a:lnTo>
                  <a:lnTo>
                    <a:pt x="1974"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0"/>
            <p:cNvSpPr/>
            <p:nvPr/>
          </p:nvSpPr>
          <p:spPr>
            <a:xfrm>
              <a:off x="2210327" y="4030256"/>
              <a:ext cx="73463" cy="69869"/>
            </a:xfrm>
            <a:custGeom>
              <a:avLst/>
              <a:gdLst/>
              <a:ahLst/>
              <a:cxnLst/>
              <a:rect l="l" t="t" r="r" b="b"/>
              <a:pathLst>
                <a:path w="2228" h="2119" extrusionOk="0">
                  <a:moveTo>
                    <a:pt x="1902" y="217"/>
                  </a:moveTo>
                  <a:lnTo>
                    <a:pt x="1992" y="1902"/>
                  </a:lnTo>
                  <a:lnTo>
                    <a:pt x="272" y="1902"/>
                  </a:lnTo>
                  <a:lnTo>
                    <a:pt x="236" y="217"/>
                  </a:lnTo>
                  <a:close/>
                  <a:moveTo>
                    <a:pt x="0" y="0"/>
                  </a:moveTo>
                  <a:lnTo>
                    <a:pt x="37" y="2119"/>
                  </a:lnTo>
                  <a:lnTo>
                    <a:pt x="2228"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0"/>
            <p:cNvSpPr/>
            <p:nvPr/>
          </p:nvSpPr>
          <p:spPr>
            <a:xfrm>
              <a:off x="2289132" y="4033817"/>
              <a:ext cx="68121" cy="62747"/>
            </a:xfrm>
            <a:custGeom>
              <a:avLst/>
              <a:gdLst/>
              <a:ahLst/>
              <a:cxnLst/>
              <a:rect l="l" t="t" r="r" b="b"/>
              <a:pathLst>
                <a:path w="2066" h="1903" extrusionOk="0">
                  <a:moveTo>
                    <a:pt x="1" y="1"/>
                  </a:moveTo>
                  <a:lnTo>
                    <a:pt x="110" y="1902"/>
                  </a:lnTo>
                  <a:lnTo>
                    <a:pt x="2065"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0"/>
            <p:cNvSpPr/>
            <p:nvPr/>
          </p:nvSpPr>
          <p:spPr>
            <a:xfrm>
              <a:off x="2284978" y="4030256"/>
              <a:ext cx="76463" cy="69869"/>
            </a:xfrm>
            <a:custGeom>
              <a:avLst/>
              <a:gdLst/>
              <a:ahLst/>
              <a:cxnLst/>
              <a:rect l="l" t="t" r="r" b="b"/>
              <a:pathLst>
                <a:path w="2319" h="2119" extrusionOk="0">
                  <a:moveTo>
                    <a:pt x="1902" y="217"/>
                  </a:moveTo>
                  <a:lnTo>
                    <a:pt x="2065" y="1902"/>
                  </a:lnTo>
                  <a:lnTo>
                    <a:pt x="344" y="1902"/>
                  </a:lnTo>
                  <a:lnTo>
                    <a:pt x="236" y="217"/>
                  </a:lnTo>
                  <a:close/>
                  <a:moveTo>
                    <a:pt x="0" y="0"/>
                  </a:moveTo>
                  <a:lnTo>
                    <a:pt x="127" y="2119"/>
                  </a:lnTo>
                  <a:lnTo>
                    <a:pt x="2318"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0"/>
            <p:cNvSpPr/>
            <p:nvPr/>
          </p:nvSpPr>
          <p:spPr>
            <a:xfrm>
              <a:off x="2363783" y="4033817"/>
              <a:ext cx="70495" cy="62747"/>
            </a:xfrm>
            <a:custGeom>
              <a:avLst/>
              <a:gdLst/>
              <a:ahLst/>
              <a:cxnLst/>
              <a:rect l="l" t="t" r="r" b="b"/>
              <a:pathLst>
                <a:path w="2138" h="1903" extrusionOk="0">
                  <a:moveTo>
                    <a:pt x="1" y="1"/>
                  </a:moveTo>
                  <a:lnTo>
                    <a:pt x="182" y="1902"/>
                  </a:lnTo>
                  <a:lnTo>
                    <a:pt x="2137"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0"/>
            <p:cNvSpPr/>
            <p:nvPr/>
          </p:nvSpPr>
          <p:spPr>
            <a:xfrm>
              <a:off x="2359595" y="4030256"/>
              <a:ext cx="78870" cy="69869"/>
            </a:xfrm>
            <a:custGeom>
              <a:avLst/>
              <a:gdLst/>
              <a:ahLst/>
              <a:cxnLst/>
              <a:rect l="l" t="t" r="r" b="b"/>
              <a:pathLst>
                <a:path w="2392" h="2119" extrusionOk="0">
                  <a:moveTo>
                    <a:pt x="1902" y="217"/>
                  </a:moveTo>
                  <a:lnTo>
                    <a:pt x="2138" y="1902"/>
                  </a:lnTo>
                  <a:lnTo>
                    <a:pt x="417" y="1902"/>
                  </a:lnTo>
                  <a:lnTo>
                    <a:pt x="236" y="217"/>
                  </a:lnTo>
                  <a:close/>
                  <a:moveTo>
                    <a:pt x="1" y="0"/>
                  </a:moveTo>
                  <a:lnTo>
                    <a:pt x="200" y="2119"/>
                  </a:lnTo>
                  <a:lnTo>
                    <a:pt x="2391" y="2119"/>
                  </a:lnTo>
                  <a:lnTo>
                    <a:pt x="21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0"/>
            <p:cNvSpPr/>
            <p:nvPr/>
          </p:nvSpPr>
          <p:spPr>
            <a:xfrm>
              <a:off x="2438433" y="4033817"/>
              <a:ext cx="72869" cy="62747"/>
            </a:xfrm>
            <a:custGeom>
              <a:avLst/>
              <a:gdLst/>
              <a:ahLst/>
              <a:cxnLst/>
              <a:rect l="l" t="t" r="r" b="b"/>
              <a:pathLst>
                <a:path w="2210" h="1903" extrusionOk="0">
                  <a:moveTo>
                    <a:pt x="0" y="1"/>
                  </a:moveTo>
                  <a:lnTo>
                    <a:pt x="272" y="1902"/>
                  </a:lnTo>
                  <a:lnTo>
                    <a:pt x="2210" y="1902"/>
                  </a:ln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0"/>
            <p:cNvSpPr/>
            <p:nvPr/>
          </p:nvSpPr>
          <p:spPr>
            <a:xfrm>
              <a:off x="2434246" y="4030256"/>
              <a:ext cx="81838" cy="69869"/>
            </a:xfrm>
            <a:custGeom>
              <a:avLst/>
              <a:gdLst/>
              <a:ahLst/>
              <a:cxnLst/>
              <a:rect l="l" t="t" r="r" b="b"/>
              <a:pathLst>
                <a:path w="2482" h="2119" extrusionOk="0">
                  <a:moveTo>
                    <a:pt x="1920" y="217"/>
                  </a:moveTo>
                  <a:lnTo>
                    <a:pt x="2210" y="1902"/>
                  </a:lnTo>
                  <a:lnTo>
                    <a:pt x="489" y="1902"/>
                  </a:lnTo>
                  <a:lnTo>
                    <a:pt x="254" y="217"/>
                  </a:lnTo>
                  <a:close/>
                  <a:moveTo>
                    <a:pt x="0" y="0"/>
                  </a:moveTo>
                  <a:lnTo>
                    <a:pt x="290" y="2119"/>
                  </a:lnTo>
                  <a:lnTo>
                    <a:pt x="2481"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0"/>
            <p:cNvSpPr/>
            <p:nvPr/>
          </p:nvSpPr>
          <p:spPr>
            <a:xfrm>
              <a:off x="2513677" y="4033817"/>
              <a:ext cx="75243" cy="62747"/>
            </a:xfrm>
            <a:custGeom>
              <a:avLst/>
              <a:gdLst/>
              <a:ahLst/>
              <a:cxnLst/>
              <a:rect l="l" t="t" r="r" b="b"/>
              <a:pathLst>
                <a:path w="2282" h="1903" extrusionOk="0">
                  <a:moveTo>
                    <a:pt x="0" y="1"/>
                  </a:moveTo>
                  <a:lnTo>
                    <a:pt x="326" y="1902"/>
                  </a:lnTo>
                  <a:lnTo>
                    <a:pt x="2282" y="1902"/>
                  </a:lnTo>
                  <a:lnTo>
                    <a:pt x="18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0"/>
            <p:cNvSpPr/>
            <p:nvPr/>
          </p:nvSpPr>
          <p:spPr>
            <a:xfrm>
              <a:off x="2508896" y="4030256"/>
              <a:ext cx="84212" cy="69869"/>
            </a:xfrm>
            <a:custGeom>
              <a:avLst/>
              <a:gdLst/>
              <a:ahLst/>
              <a:cxnLst/>
              <a:rect l="l" t="t" r="r" b="b"/>
              <a:pathLst>
                <a:path w="2554" h="2119" extrusionOk="0">
                  <a:moveTo>
                    <a:pt x="1938" y="217"/>
                  </a:moveTo>
                  <a:lnTo>
                    <a:pt x="2282" y="1902"/>
                  </a:lnTo>
                  <a:lnTo>
                    <a:pt x="562" y="1902"/>
                  </a:lnTo>
                  <a:lnTo>
                    <a:pt x="272" y="217"/>
                  </a:lnTo>
                  <a:close/>
                  <a:moveTo>
                    <a:pt x="0" y="0"/>
                  </a:moveTo>
                  <a:lnTo>
                    <a:pt x="362" y="2119"/>
                  </a:lnTo>
                  <a:lnTo>
                    <a:pt x="2554"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0"/>
            <p:cNvSpPr/>
            <p:nvPr/>
          </p:nvSpPr>
          <p:spPr>
            <a:xfrm>
              <a:off x="2588295" y="4033817"/>
              <a:ext cx="77650" cy="62747"/>
            </a:xfrm>
            <a:custGeom>
              <a:avLst/>
              <a:gdLst/>
              <a:ahLst/>
              <a:cxnLst/>
              <a:rect l="l" t="t" r="r" b="b"/>
              <a:pathLst>
                <a:path w="2355" h="1903" extrusionOk="0">
                  <a:moveTo>
                    <a:pt x="1" y="1"/>
                  </a:moveTo>
                  <a:lnTo>
                    <a:pt x="399" y="1902"/>
                  </a:lnTo>
                  <a:lnTo>
                    <a:pt x="2355"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0"/>
            <p:cNvSpPr/>
            <p:nvPr/>
          </p:nvSpPr>
          <p:spPr>
            <a:xfrm>
              <a:off x="2584107" y="4030256"/>
              <a:ext cx="87212" cy="69869"/>
            </a:xfrm>
            <a:custGeom>
              <a:avLst/>
              <a:gdLst/>
              <a:ahLst/>
              <a:cxnLst/>
              <a:rect l="l" t="t" r="r" b="b"/>
              <a:pathLst>
                <a:path w="2645" h="2119" extrusionOk="0">
                  <a:moveTo>
                    <a:pt x="1939" y="217"/>
                  </a:moveTo>
                  <a:lnTo>
                    <a:pt x="2355" y="1902"/>
                  </a:lnTo>
                  <a:lnTo>
                    <a:pt x="635" y="1902"/>
                  </a:lnTo>
                  <a:lnTo>
                    <a:pt x="273" y="217"/>
                  </a:lnTo>
                  <a:close/>
                  <a:moveTo>
                    <a:pt x="1" y="0"/>
                  </a:moveTo>
                  <a:lnTo>
                    <a:pt x="454" y="2119"/>
                  </a:lnTo>
                  <a:lnTo>
                    <a:pt x="2645" y="2119"/>
                  </a:lnTo>
                  <a:lnTo>
                    <a:pt x="21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0"/>
            <p:cNvSpPr/>
            <p:nvPr/>
          </p:nvSpPr>
          <p:spPr>
            <a:xfrm>
              <a:off x="2662945" y="4033817"/>
              <a:ext cx="80057" cy="62747"/>
            </a:xfrm>
            <a:custGeom>
              <a:avLst/>
              <a:gdLst/>
              <a:ahLst/>
              <a:cxnLst/>
              <a:rect l="l" t="t" r="r" b="b"/>
              <a:pathLst>
                <a:path w="2428" h="1903" extrusionOk="0">
                  <a:moveTo>
                    <a:pt x="0" y="1"/>
                  </a:moveTo>
                  <a:lnTo>
                    <a:pt x="471" y="1902"/>
                  </a:lnTo>
                  <a:lnTo>
                    <a:pt x="2427"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0"/>
            <p:cNvSpPr/>
            <p:nvPr/>
          </p:nvSpPr>
          <p:spPr>
            <a:xfrm>
              <a:off x="2658164" y="4030256"/>
              <a:ext cx="89586" cy="69869"/>
            </a:xfrm>
            <a:custGeom>
              <a:avLst/>
              <a:gdLst/>
              <a:ahLst/>
              <a:cxnLst/>
              <a:rect l="l" t="t" r="r" b="b"/>
              <a:pathLst>
                <a:path w="2717" h="2119" extrusionOk="0">
                  <a:moveTo>
                    <a:pt x="1956" y="217"/>
                  </a:moveTo>
                  <a:lnTo>
                    <a:pt x="2427" y="1902"/>
                  </a:lnTo>
                  <a:lnTo>
                    <a:pt x="707" y="1902"/>
                  </a:lnTo>
                  <a:lnTo>
                    <a:pt x="290" y="217"/>
                  </a:lnTo>
                  <a:close/>
                  <a:moveTo>
                    <a:pt x="1" y="0"/>
                  </a:moveTo>
                  <a:lnTo>
                    <a:pt x="526" y="2119"/>
                  </a:lnTo>
                  <a:lnTo>
                    <a:pt x="2717"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0"/>
            <p:cNvSpPr/>
            <p:nvPr/>
          </p:nvSpPr>
          <p:spPr>
            <a:xfrm>
              <a:off x="2737596" y="4033817"/>
              <a:ext cx="82431" cy="62747"/>
            </a:xfrm>
            <a:custGeom>
              <a:avLst/>
              <a:gdLst/>
              <a:ahLst/>
              <a:cxnLst/>
              <a:rect l="l" t="t" r="r" b="b"/>
              <a:pathLst>
                <a:path w="2500" h="1903" extrusionOk="0">
                  <a:moveTo>
                    <a:pt x="0" y="1"/>
                  </a:moveTo>
                  <a:lnTo>
                    <a:pt x="562" y="1902"/>
                  </a:lnTo>
                  <a:lnTo>
                    <a:pt x="2499" y="1902"/>
                  </a:ln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0"/>
            <p:cNvSpPr/>
            <p:nvPr/>
          </p:nvSpPr>
          <p:spPr>
            <a:xfrm>
              <a:off x="2732815" y="4030256"/>
              <a:ext cx="92587" cy="69869"/>
            </a:xfrm>
            <a:custGeom>
              <a:avLst/>
              <a:gdLst/>
              <a:ahLst/>
              <a:cxnLst/>
              <a:rect l="l" t="t" r="r" b="b"/>
              <a:pathLst>
                <a:path w="2808" h="2119" extrusionOk="0">
                  <a:moveTo>
                    <a:pt x="1956" y="217"/>
                  </a:moveTo>
                  <a:lnTo>
                    <a:pt x="2499" y="1902"/>
                  </a:lnTo>
                  <a:lnTo>
                    <a:pt x="779" y="1902"/>
                  </a:lnTo>
                  <a:lnTo>
                    <a:pt x="290" y="217"/>
                  </a:lnTo>
                  <a:close/>
                  <a:moveTo>
                    <a:pt x="0" y="0"/>
                  </a:moveTo>
                  <a:lnTo>
                    <a:pt x="616" y="2119"/>
                  </a:lnTo>
                  <a:lnTo>
                    <a:pt x="2807"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0"/>
            <p:cNvSpPr/>
            <p:nvPr/>
          </p:nvSpPr>
          <p:spPr>
            <a:xfrm>
              <a:off x="2812213" y="4033817"/>
              <a:ext cx="85432" cy="62747"/>
            </a:xfrm>
            <a:custGeom>
              <a:avLst/>
              <a:gdLst/>
              <a:ahLst/>
              <a:cxnLst/>
              <a:rect l="l" t="t" r="r" b="b"/>
              <a:pathLst>
                <a:path w="2591" h="1903" extrusionOk="0">
                  <a:moveTo>
                    <a:pt x="1" y="1"/>
                  </a:moveTo>
                  <a:lnTo>
                    <a:pt x="635" y="1902"/>
                  </a:lnTo>
                  <a:lnTo>
                    <a:pt x="2590" y="1902"/>
                  </a:ln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0"/>
            <p:cNvSpPr/>
            <p:nvPr/>
          </p:nvSpPr>
          <p:spPr>
            <a:xfrm>
              <a:off x="2807432" y="4030256"/>
              <a:ext cx="95587" cy="69869"/>
            </a:xfrm>
            <a:custGeom>
              <a:avLst/>
              <a:gdLst/>
              <a:ahLst/>
              <a:cxnLst/>
              <a:rect l="l" t="t" r="r" b="b"/>
              <a:pathLst>
                <a:path w="2899" h="2119" extrusionOk="0">
                  <a:moveTo>
                    <a:pt x="1975" y="217"/>
                  </a:moveTo>
                  <a:lnTo>
                    <a:pt x="2554" y="1902"/>
                  </a:lnTo>
                  <a:lnTo>
                    <a:pt x="852" y="1902"/>
                  </a:lnTo>
                  <a:lnTo>
                    <a:pt x="327" y="217"/>
                  </a:lnTo>
                  <a:close/>
                  <a:moveTo>
                    <a:pt x="1" y="0"/>
                  </a:moveTo>
                  <a:lnTo>
                    <a:pt x="689" y="2119"/>
                  </a:lnTo>
                  <a:lnTo>
                    <a:pt x="2898" y="2119"/>
                  </a:lnTo>
                  <a:lnTo>
                    <a:pt x="21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0"/>
            <p:cNvSpPr/>
            <p:nvPr/>
          </p:nvSpPr>
          <p:spPr>
            <a:xfrm>
              <a:off x="2887457" y="4033817"/>
              <a:ext cx="87212" cy="62747"/>
            </a:xfrm>
            <a:custGeom>
              <a:avLst/>
              <a:gdLst/>
              <a:ahLst/>
              <a:cxnLst/>
              <a:rect l="l" t="t" r="r" b="b"/>
              <a:pathLst>
                <a:path w="2645" h="1903" extrusionOk="0">
                  <a:moveTo>
                    <a:pt x="1" y="1"/>
                  </a:moveTo>
                  <a:lnTo>
                    <a:pt x="689" y="1902"/>
                  </a:lnTo>
                  <a:lnTo>
                    <a:pt x="2645"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0"/>
            <p:cNvSpPr/>
            <p:nvPr/>
          </p:nvSpPr>
          <p:spPr>
            <a:xfrm>
              <a:off x="2882083" y="4030256"/>
              <a:ext cx="97961" cy="69869"/>
            </a:xfrm>
            <a:custGeom>
              <a:avLst/>
              <a:gdLst/>
              <a:ahLst/>
              <a:cxnLst/>
              <a:rect l="l" t="t" r="r" b="b"/>
              <a:pathLst>
                <a:path w="2971" h="2119" extrusionOk="0">
                  <a:moveTo>
                    <a:pt x="1956" y="217"/>
                  </a:moveTo>
                  <a:lnTo>
                    <a:pt x="2645" y="1902"/>
                  </a:lnTo>
                  <a:lnTo>
                    <a:pt x="942" y="1902"/>
                  </a:lnTo>
                  <a:lnTo>
                    <a:pt x="308" y="217"/>
                  </a:lnTo>
                  <a:close/>
                  <a:moveTo>
                    <a:pt x="1" y="0"/>
                  </a:moveTo>
                  <a:lnTo>
                    <a:pt x="779" y="2119"/>
                  </a:lnTo>
                  <a:lnTo>
                    <a:pt x="2971"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0"/>
            <p:cNvSpPr/>
            <p:nvPr/>
          </p:nvSpPr>
          <p:spPr>
            <a:xfrm>
              <a:off x="2962108" y="4033817"/>
              <a:ext cx="89586" cy="62747"/>
            </a:xfrm>
            <a:custGeom>
              <a:avLst/>
              <a:gdLst/>
              <a:ahLst/>
              <a:cxnLst/>
              <a:rect l="l" t="t" r="r" b="b"/>
              <a:pathLst>
                <a:path w="2717" h="1903" extrusionOk="0">
                  <a:moveTo>
                    <a:pt x="0" y="1"/>
                  </a:moveTo>
                  <a:lnTo>
                    <a:pt x="779" y="1902"/>
                  </a:lnTo>
                  <a:lnTo>
                    <a:pt x="2717"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0"/>
            <p:cNvSpPr/>
            <p:nvPr/>
          </p:nvSpPr>
          <p:spPr>
            <a:xfrm>
              <a:off x="2956733" y="4030256"/>
              <a:ext cx="100929" cy="69869"/>
            </a:xfrm>
            <a:custGeom>
              <a:avLst/>
              <a:gdLst/>
              <a:ahLst/>
              <a:cxnLst/>
              <a:rect l="l" t="t" r="r" b="b"/>
              <a:pathLst>
                <a:path w="3061" h="2119" extrusionOk="0">
                  <a:moveTo>
                    <a:pt x="1974" y="217"/>
                  </a:moveTo>
                  <a:lnTo>
                    <a:pt x="2717" y="1902"/>
                  </a:lnTo>
                  <a:lnTo>
                    <a:pt x="1014" y="1902"/>
                  </a:lnTo>
                  <a:lnTo>
                    <a:pt x="326" y="217"/>
                  </a:lnTo>
                  <a:close/>
                  <a:moveTo>
                    <a:pt x="0" y="0"/>
                  </a:moveTo>
                  <a:lnTo>
                    <a:pt x="851" y="2119"/>
                  </a:lnTo>
                  <a:lnTo>
                    <a:pt x="3061" y="2119"/>
                  </a:lnTo>
                  <a:lnTo>
                    <a:pt x="2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90"/>
            <p:cNvSpPr/>
            <p:nvPr/>
          </p:nvSpPr>
          <p:spPr>
            <a:xfrm>
              <a:off x="3036725" y="4033817"/>
              <a:ext cx="92587" cy="62747"/>
            </a:xfrm>
            <a:custGeom>
              <a:avLst/>
              <a:gdLst/>
              <a:ahLst/>
              <a:cxnLst/>
              <a:rect l="l" t="t" r="r" b="b"/>
              <a:pathLst>
                <a:path w="2808" h="1903" extrusionOk="0">
                  <a:moveTo>
                    <a:pt x="1" y="1"/>
                  </a:moveTo>
                  <a:lnTo>
                    <a:pt x="852" y="1902"/>
                  </a:lnTo>
                  <a:lnTo>
                    <a:pt x="2808" y="1902"/>
                  </a:lnTo>
                  <a:lnTo>
                    <a:pt x="1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90"/>
            <p:cNvSpPr/>
            <p:nvPr/>
          </p:nvSpPr>
          <p:spPr>
            <a:xfrm>
              <a:off x="3030757" y="4030256"/>
              <a:ext cx="104556" cy="69869"/>
            </a:xfrm>
            <a:custGeom>
              <a:avLst/>
              <a:gdLst/>
              <a:ahLst/>
              <a:cxnLst/>
              <a:rect l="l" t="t" r="r" b="b"/>
              <a:pathLst>
                <a:path w="3171" h="2119" extrusionOk="0">
                  <a:moveTo>
                    <a:pt x="1993" y="217"/>
                  </a:moveTo>
                  <a:lnTo>
                    <a:pt x="2808" y="1902"/>
                  </a:lnTo>
                  <a:lnTo>
                    <a:pt x="1106" y="1902"/>
                  </a:lnTo>
                  <a:lnTo>
                    <a:pt x="345" y="217"/>
                  </a:lnTo>
                  <a:close/>
                  <a:moveTo>
                    <a:pt x="1" y="0"/>
                  </a:moveTo>
                  <a:lnTo>
                    <a:pt x="961" y="2119"/>
                  </a:lnTo>
                  <a:lnTo>
                    <a:pt x="3170" y="2119"/>
                  </a:lnTo>
                  <a:lnTo>
                    <a:pt x="21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0"/>
            <p:cNvSpPr/>
            <p:nvPr/>
          </p:nvSpPr>
          <p:spPr>
            <a:xfrm>
              <a:off x="3111376" y="4033817"/>
              <a:ext cx="137363" cy="144551"/>
            </a:xfrm>
            <a:custGeom>
              <a:avLst/>
              <a:gdLst/>
              <a:ahLst/>
              <a:cxnLst/>
              <a:rect l="l" t="t" r="r" b="b"/>
              <a:pathLst>
                <a:path w="4166" h="4384" extrusionOk="0">
                  <a:moveTo>
                    <a:pt x="1" y="1"/>
                  </a:moveTo>
                  <a:lnTo>
                    <a:pt x="2138" y="4383"/>
                  </a:lnTo>
                  <a:lnTo>
                    <a:pt x="4166" y="4383"/>
                  </a:ln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0"/>
            <p:cNvSpPr/>
            <p:nvPr/>
          </p:nvSpPr>
          <p:spPr>
            <a:xfrm>
              <a:off x="3105408" y="4030256"/>
              <a:ext cx="149299" cy="151674"/>
            </a:xfrm>
            <a:custGeom>
              <a:avLst/>
              <a:gdLst/>
              <a:ahLst/>
              <a:cxnLst/>
              <a:rect l="l" t="t" r="r" b="b"/>
              <a:pathLst>
                <a:path w="4528" h="4600" extrusionOk="0">
                  <a:moveTo>
                    <a:pt x="2011" y="217"/>
                  </a:moveTo>
                  <a:lnTo>
                    <a:pt x="4166" y="4383"/>
                  </a:lnTo>
                  <a:lnTo>
                    <a:pt x="2391" y="4383"/>
                  </a:lnTo>
                  <a:lnTo>
                    <a:pt x="363" y="217"/>
                  </a:lnTo>
                  <a:close/>
                  <a:moveTo>
                    <a:pt x="1" y="0"/>
                  </a:moveTo>
                  <a:lnTo>
                    <a:pt x="2246" y="4600"/>
                  </a:lnTo>
                  <a:lnTo>
                    <a:pt x="4528" y="4600"/>
                  </a:lnTo>
                  <a:lnTo>
                    <a:pt x="21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0"/>
            <p:cNvSpPr/>
            <p:nvPr/>
          </p:nvSpPr>
          <p:spPr>
            <a:xfrm>
              <a:off x="1411363" y="4120403"/>
              <a:ext cx="88432" cy="62153"/>
            </a:xfrm>
            <a:custGeom>
              <a:avLst/>
              <a:gdLst/>
              <a:ahLst/>
              <a:cxnLst/>
              <a:rect l="l" t="t" r="r" b="b"/>
              <a:pathLst>
                <a:path w="2682" h="1885" extrusionOk="0">
                  <a:moveTo>
                    <a:pt x="707" y="1"/>
                  </a:moveTo>
                  <a:lnTo>
                    <a:pt x="1" y="1884"/>
                  </a:lnTo>
                  <a:lnTo>
                    <a:pt x="2047" y="1884"/>
                  </a:lnTo>
                  <a:lnTo>
                    <a:pt x="26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0"/>
            <p:cNvSpPr/>
            <p:nvPr/>
          </p:nvSpPr>
          <p:spPr>
            <a:xfrm>
              <a:off x="1405988" y="4116216"/>
              <a:ext cx="99181" cy="70495"/>
            </a:xfrm>
            <a:custGeom>
              <a:avLst/>
              <a:gdLst/>
              <a:ahLst/>
              <a:cxnLst/>
              <a:rect l="l" t="t" r="r" b="b"/>
              <a:pathLst>
                <a:path w="3008" h="2138" extrusionOk="0">
                  <a:moveTo>
                    <a:pt x="2681" y="236"/>
                  </a:moveTo>
                  <a:lnTo>
                    <a:pt x="2120" y="1902"/>
                  </a:lnTo>
                  <a:lnTo>
                    <a:pt x="327" y="1902"/>
                  </a:lnTo>
                  <a:lnTo>
                    <a:pt x="943" y="236"/>
                  </a:lnTo>
                  <a:close/>
                  <a:moveTo>
                    <a:pt x="798" y="1"/>
                  </a:moveTo>
                  <a:lnTo>
                    <a:pt x="1" y="2138"/>
                  </a:lnTo>
                  <a:lnTo>
                    <a:pt x="2283" y="2138"/>
                  </a:lnTo>
                  <a:lnTo>
                    <a:pt x="30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0"/>
            <p:cNvSpPr/>
            <p:nvPr/>
          </p:nvSpPr>
          <p:spPr>
            <a:xfrm>
              <a:off x="1491981" y="4120403"/>
              <a:ext cx="86025" cy="62153"/>
            </a:xfrm>
            <a:custGeom>
              <a:avLst/>
              <a:gdLst/>
              <a:ahLst/>
              <a:cxnLst/>
              <a:rect l="l" t="t" r="r" b="b"/>
              <a:pathLst>
                <a:path w="2609" h="1885" extrusionOk="0">
                  <a:moveTo>
                    <a:pt x="635" y="1"/>
                  </a:moveTo>
                  <a:lnTo>
                    <a:pt x="1" y="1884"/>
                  </a:lnTo>
                  <a:lnTo>
                    <a:pt x="2047" y="1884"/>
                  </a:lnTo>
                  <a:lnTo>
                    <a:pt x="26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0"/>
            <p:cNvSpPr/>
            <p:nvPr/>
          </p:nvSpPr>
          <p:spPr>
            <a:xfrm>
              <a:off x="1486607" y="4116216"/>
              <a:ext cx="96181" cy="70495"/>
            </a:xfrm>
            <a:custGeom>
              <a:avLst/>
              <a:gdLst/>
              <a:ahLst/>
              <a:cxnLst/>
              <a:rect l="l" t="t" r="r" b="b"/>
              <a:pathLst>
                <a:path w="2917" h="2138" extrusionOk="0">
                  <a:moveTo>
                    <a:pt x="2608" y="236"/>
                  </a:moveTo>
                  <a:lnTo>
                    <a:pt x="2120" y="1902"/>
                  </a:lnTo>
                  <a:lnTo>
                    <a:pt x="327" y="1902"/>
                  </a:lnTo>
                  <a:lnTo>
                    <a:pt x="870" y="236"/>
                  </a:lnTo>
                  <a:close/>
                  <a:moveTo>
                    <a:pt x="707" y="1"/>
                  </a:moveTo>
                  <a:lnTo>
                    <a:pt x="1" y="2138"/>
                  </a:lnTo>
                  <a:lnTo>
                    <a:pt x="2282" y="2138"/>
                  </a:lnTo>
                  <a:lnTo>
                    <a:pt x="2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0"/>
            <p:cNvSpPr/>
            <p:nvPr/>
          </p:nvSpPr>
          <p:spPr>
            <a:xfrm>
              <a:off x="1572600" y="4120403"/>
              <a:ext cx="83618" cy="62153"/>
            </a:xfrm>
            <a:custGeom>
              <a:avLst/>
              <a:gdLst/>
              <a:ahLst/>
              <a:cxnLst/>
              <a:rect l="l" t="t" r="r" b="b"/>
              <a:pathLst>
                <a:path w="2536" h="1885" extrusionOk="0">
                  <a:moveTo>
                    <a:pt x="562" y="1"/>
                  </a:moveTo>
                  <a:lnTo>
                    <a:pt x="0" y="1884"/>
                  </a:lnTo>
                  <a:lnTo>
                    <a:pt x="2029" y="1884"/>
                  </a:lnTo>
                  <a:lnTo>
                    <a:pt x="2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0"/>
            <p:cNvSpPr/>
            <p:nvPr/>
          </p:nvSpPr>
          <p:spPr>
            <a:xfrm>
              <a:off x="1567819" y="4116216"/>
              <a:ext cx="93180" cy="70495"/>
            </a:xfrm>
            <a:custGeom>
              <a:avLst/>
              <a:gdLst/>
              <a:ahLst/>
              <a:cxnLst/>
              <a:rect l="l" t="t" r="r" b="b"/>
              <a:pathLst>
                <a:path w="2826" h="2138" extrusionOk="0">
                  <a:moveTo>
                    <a:pt x="2536" y="236"/>
                  </a:moveTo>
                  <a:lnTo>
                    <a:pt x="2101" y="1902"/>
                  </a:lnTo>
                  <a:lnTo>
                    <a:pt x="290" y="1902"/>
                  </a:lnTo>
                  <a:lnTo>
                    <a:pt x="779" y="236"/>
                  </a:lnTo>
                  <a:close/>
                  <a:moveTo>
                    <a:pt x="616" y="1"/>
                  </a:moveTo>
                  <a:lnTo>
                    <a:pt x="1" y="2138"/>
                  </a:lnTo>
                  <a:lnTo>
                    <a:pt x="2264" y="2138"/>
                  </a:lnTo>
                  <a:lnTo>
                    <a:pt x="28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0"/>
            <p:cNvSpPr/>
            <p:nvPr/>
          </p:nvSpPr>
          <p:spPr>
            <a:xfrm>
              <a:off x="1653218" y="4120403"/>
              <a:ext cx="81244" cy="62153"/>
            </a:xfrm>
            <a:custGeom>
              <a:avLst/>
              <a:gdLst/>
              <a:ahLst/>
              <a:cxnLst/>
              <a:rect l="l" t="t" r="r" b="b"/>
              <a:pathLst>
                <a:path w="2464" h="1885" extrusionOk="0">
                  <a:moveTo>
                    <a:pt x="471" y="1"/>
                  </a:moveTo>
                  <a:lnTo>
                    <a:pt x="0" y="1884"/>
                  </a:lnTo>
                  <a:lnTo>
                    <a:pt x="2029" y="1884"/>
                  </a:lnTo>
                  <a:lnTo>
                    <a:pt x="24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0"/>
            <p:cNvSpPr/>
            <p:nvPr/>
          </p:nvSpPr>
          <p:spPr>
            <a:xfrm>
              <a:off x="1648437" y="4116216"/>
              <a:ext cx="90180" cy="70495"/>
            </a:xfrm>
            <a:custGeom>
              <a:avLst/>
              <a:gdLst/>
              <a:ahLst/>
              <a:cxnLst/>
              <a:rect l="l" t="t" r="r" b="b"/>
              <a:pathLst>
                <a:path w="2735" h="2138" extrusionOk="0">
                  <a:moveTo>
                    <a:pt x="2463" y="236"/>
                  </a:moveTo>
                  <a:lnTo>
                    <a:pt x="2101" y="1902"/>
                  </a:lnTo>
                  <a:lnTo>
                    <a:pt x="290" y="1902"/>
                  </a:lnTo>
                  <a:lnTo>
                    <a:pt x="725" y="236"/>
                  </a:lnTo>
                  <a:close/>
                  <a:moveTo>
                    <a:pt x="544" y="1"/>
                  </a:moveTo>
                  <a:lnTo>
                    <a:pt x="0" y="2138"/>
                  </a:lnTo>
                  <a:lnTo>
                    <a:pt x="2264" y="2138"/>
                  </a:lnTo>
                  <a:lnTo>
                    <a:pt x="2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0"/>
            <p:cNvSpPr/>
            <p:nvPr/>
          </p:nvSpPr>
          <p:spPr>
            <a:xfrm>
              <a:off x="1733837" y="4120403"/>
              <a:ext cx="78244" cy="62153"/>
            </a:xfrm>
            <a:custGeom>
              <a:avLst/>
              <a:gdLst/>
              <a:ahLst/>
              <a:cxnLst/>
              <a:rect l="l" t="t" r="r" b="b"/>
              <a:pathLst>
                <a:path w="2373" h="1885" extrusionOk="0">
                  <a:moveTo>
                    <a:pt x="398" y="1"/>
                  </a:moveTo>
                  <a:lnTo>
                    <a:pt x="0" y="1884"/>
                  </a:lnTo>
                  <a:lnTo>
                    <a:pt x="2028" y="1884"/>
                  </a:lnTo>
                  <a:lnTo>
                    <a:pt x="2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0"/>
            <p:cNvSpPr/>
            <p:nvPr/>
          </p:nvSpPr>
          <p:spPr>
            <a:xfrm>
              <a:off x="1729649" y="4116216"/>
              <a:ext cx="87212" cy="70495"/>
            </a:xfrm>
            <a:custGeom>
              <a:avLst/>
              <a:gdLst/>
              <a:ahLst/>
              <a:cxnLst/>
              <a:rect l="l" t="t" r="r" b="b"/>
              <a:pathLst>
                <a:path w="2645" h="2138" extrusionOk="0">
                  <a:moveTo>
                    <a:pt x="2373" y="236"/>
                  </a:moveTo>
                  <a:lnTo>
                    <a:pt x="2083" y="1902"/>
                  </a:lnTo>
                  <a:lnTo>
                    <a:pt x="272" y="1902"/>
                  </a:lnTo>
                  <a:lnTo>
                    <a:pt x="634" y="236"/>
                  </a:lnTo>
                  <a:close/>
                  <a:moveTo>
                    <a:pt x="453" y="1"/>
                  </a:moveTo>
                  <a:lnTo>
                    <a:pt x="0" y="2138"/>
                  </a:lnTo>
                  <a:lnTo>
                    <a:pt x="2264" y="2138"/>
                  </a:lnTo>
                  <a:lnTo>
                    <a:pt x="26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0"/>
            <p:cNvSpPr/>
            <p:nvPr/>
          </p:nvSpPr>
          <p:spPr>
            <a:xfrm>
              <a:off x="1814422" y="4120403"/>
              <a:ext cx="75870" cy="62153"/>
            </a:xfrm>
            <a:custGeom>
              <a:avLst/>
              <a:gdLst/>
              <a:ahLst/>
              <a:cxnLst/>
              <a:rect l="l" t="t" r="r" b="b"/>
              <a:pathLst>
                <a:path w="2301" h="1885" extrusionOk="0">
                  <a:moveTo>
                    <a:pt x="327" y="1"/>
                  </a:moveTo>
                  <a:lnTo>
                    <a:pt x="1" y="1884"/>
                  </a:lnTo>
                  <a:lnTo>
                    <a:pt x="2029" y="1884"/>
                  </a:lnTo>
                  <a:lnTo>
                    <a:pt x="2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0"/>
            <p:cNvSpPr/>
            <p:nvPr/>
          </p:nvSpPr>
          <p:spPr>
            <a:xfrm>
              <a:off x="1810268" y="4116216"/>
              <a:ext cx="84805" cy="70495"/>
            </a:xfrm>
            <a:custGeom>
              <a:avLst/>
              <a:gdLst/>
              <a:ahLst/>
              <a:cxnLst/>
              <a:rect l="l" t="t" r="r" b="b"/>
              <a:pathLst>
                <a:path w="2572" h="2138" extrusionOk="0">
                  <a:moveTo>
                    <a:pt x="2300" y="236"/>
                  </a:moveTo>
                  <a:lnTo>
                    <a:pt x="2065" y="1902"/>
                  </a:lnTo>
                  <a:lnTo>
                    <a:pt x="254" y="1902"/>
                  </a:lnTo>
                  <a:lnTo>
                    <a:pt x="561" y="236"/>
                  </a:lnTo>
                  <a:close/>
                  <a:moveTo>
                    <a:pt x="362" y="1"/>
                  </a:moveTo>
                  <a:lnTo>
                    <a:pt x="0" y="2138"/>
                  </a:lnTo>
                  <a:lnTo>
                    <a:pt x="2264" y="2138"/>
                  </a:lnTo>
                  <a:lnTo>
                    <a:pt x="25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0"/>
            <p:cNvSpPr/>
            <p:nvPr/>
          </p:nvSpPr>
          <p:spPr>
            <a:xfrm>
              <a:off x="1895041" y="4120403"/>
              <a:ext cx="73496" cy="62153"/>
            </a:xfrm>
            <a:custGeom>
              <a:avLst/>
              <a:gdLst/>
              <a:ahLst/>
              <a:cxnLst/>
              <a:rect l="l" t="t" r="r" b="b"/>
              <a:pathLst>
                <a:path w="2229" h="1885" extrusionOk="0">
                  <a:moveTo>
                    <a:pt x="254" y="1"/>
                  </a:moveTo>
                  <a:lnTo>
                    <a:pt x="1" y="1884"/>
                  </a:lnTo>
                  <a:lnTo>
                    <a:pt x="2029" y="1884"/>
                  </a:lnTo>
                  <a:lnTo>
                    <a:pt x="22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0"/>
            <p:cNvSpPr/>
            <p:nvPr/>
          </p:nvSpPr>
          <p:spPr>
            <a:xfrm>
              <a:off x="1890853" y="4116216"/>
              <a:ext cx="81838" cy="70495"/>
            </a:xfrm>
            <a:custGeom>
              <a:avLst/>
              <a:gdLst/>
              <a:ahLst/>
              <a:cxnLst/>
              <a:rect l="l" t="t" r="r" b="b"/>
              <a:pathLst>
                <a:path w="2482" h="2138" extrusionOk="0">
                  <a:moveTo>
                    <a:pt x="2246" y="236"/>
                  </a:moveTo>
                  <a:lnTo>
                    <a:pt x="2065" y="1902"/>
                  </a:lnTo>
                  <a:lnTo>
                    <a:pt x="254" y="1902"/>
                  </a:lnTo>
                  <a:lnTo>
                    <a:pt x="490" y="236"/>
                  </a:lnTo>
                  <a:close/>
                  <a:moveTo>
                    <a:pt x="291" y="1"/>
                  </a:moveTo>
                  <a:lnTo>
                    <a:pt x="1" y="2138"/>
                  </a:lnTo>
                  <a:lnTo>
                    <a:pt x="2265" y="2138"/>
                  </a:lnTo>
                  <a:lnTo>
                    <a:pt x="24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0"/>
            <p:cNvSpPr/>
            <p:nvPr/>
          </p:nvSpPr>
          <p:spPr>
            <a:xfrm>
              <a:off x="1975660" y="4120403"/>
              <a:ext cx="71089" cy="62153"/>
            </a:xfrm>
            <a:custGeom>
              <a:avLst/>
              <a:gdLst/>
              <a:ahLst/>
              <a:cxnLst/>
              <a:rect l="l" t="t" r="r" b="b"/>
              <a:pathLst>
                <a:path w="2156" h="1885" extrusionOk="0">
                  <a:moveTo>
                    <a:pt x="181" y="1"/>
                  </a:moveTo>
                  <a:lnTo>
                    <a:pt x="0" y="1884"/>
                  </a:lnTo>
                  <a:lnTo>
                    <a:pt x="2029" y="1884"/>
                  </a:lnTo>
                  <a:lnTo>
                    <a:pt x="21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0"/>
            <p:cNvSpPr/>
            <p:nvPr/>
          </p:nvSpPr>
          <p:spPr>
            <a:xfrm>
              <a:off x="1971472" y="4116216"/>
              <a:ext cx="79464" cy="70495"/>
            </a:xfrm>
            <a:custGeom>
              <a:avLst/>
              <a:gdLst/>
              <a:ahLst/>
              <a:cxnLst/>
              <a:rect l="l" t="t" r="r" b="b"/>
              <a:pathLst>
                <a:path w="2410" h="2138" extrusionOk="0">
                  <a:moveTo>
                    <a:pt x="2156" y="236"/>
                  </a:moveTo>
                  <a:lnTo>
                    <a:pt x="2065" y="1902"/>
                  </a:lnTo>
                  <a:lnTo>
                    <a:pt x="254" y="1902"/>
                  </a:lnTo>
                  <a:lnTo>
                    <a:pt x="417" y="236"/>
                  </a:lnTo>
                  <a:close/>
                  <a:moveTo>
                    <a:pt x="200" y="1"/>
                  </a:moveTo>
                  <a:lnTo>
                    <a:pt x="1" y="2138"/>
                  </a:lnTo>
                  <a:lnTo>
                    <a:pt x="2264" y="2138"/>
                  </a:lnTo>
                  <a:lnTo>
                    <a:pt x="24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0"/>
            <p:cNvSpPr/>
            <p:nvPr/>
          </p:nvSpPr>
          <p:spPr>
            <a:xfrm>
              <a:off x="2056278" y="4120403"/>
              <a:ext cx="68682" cy="62153"/>
            </a:xfrm>
            <a:custGeom>
              <a:avLst/>
              <a:gdLst/>
              <a:ahLst/>
              <a:cxnLst/>
              <a:rect l="l" t="t" r="r" b="b"/>
              <a:pathLst>
                <a:path w="2083" h="1885" extrusionOk="0">
                  <a:moveTo>
                    <a:pt x="109" y="1"/>
                  </a:moveTo>
                  <a:lnTo>
                    <a:pt x="0" y="1884"/>
                  </a:lnTo>
                  <a:lnTo>
                    <a:pt x="2028" y="1884"/>
                  </a:lnTo>
                  <a:lnTo>
                    <a:pt x="20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0"/>
            <p:cNvSpPr/>
            <p:nvPr/>
          </p:nvSpPr>
          <p:spPr>
            <a:xfrm>
              <a:off x="2052091" y="4116216"/>
              <a:ext cx="76463" cy="70495"/>
            </a:xfrm>
            <a:custGeom>
              <a:avLst/>
              <a:gdLst/>
              <a:ahLst/>
              <a:cxnLst/>
              <a:rect l="l" t="t" r="r" b="b"/>
              <a:pathLst>
                <a:path w="2319" h="2138" extrusionOk="0">
                  <a:moveTo>
                    <a:pt x="2083" y="236"/>
                  </a:moveTo>
                  <a:lnTo>
                    <a:pt x="2047" y="1902"/>
                  </a:lnTo>
                  <a:lnTo>
                    <a:pt x="236" y="1902"/>
                  </a:lnTo>
                  <a:lnTo>
                    <a:pt x="326" y="236"/>
                  </a:lnTo>
                  <a:close/>
                  <a:moveTo>
                    <a:pt x="127" y="1"/>
                  </a:moveTo>
                  <a:lnTo>
                    <a:pt x="0" y="2138"/>
                  </a:lnTo>
                  <a:lnTo>
                    <a:pt x="2264" y="2138"/>
                  </a:lnTo>
                  <a:lnTo>
                    <a:pt x="23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0"/>
            <p:cNvSpPr/>
            <p:nvPr/>
          </p:nvSpPr>
          <p:spPr>
            <a:xfrm>
              <a:off x="2136864" y="4120403"/>
              <a:ext cx="66934" cy="62153"/>
            </a:xfrm>
            <a:custGeom>
              <a:avLst/>
              <a:gdLst/>
              <a:ahLst/>
              <a:cxnLst/>
              <a:rect l="l" t="t" r="r" b="b"/>
              <a:pathLst>
                <a:path w="2030" h="1885" extrusionOk="0">
                  <a:moveTo>
                    <a:pt x="37" y="1"/>
                  </a:moveTo>
                  <a:lnTo>
                    <a:pt x="1" y="1884"/>
                  </a:lnTo>
                  <a:lnTo>
                    <a:pt x="2029" y="1884"/>
                  </a:lnTo>
                  <a:lnTo>
                    <a:pt x="2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0"/>
            <p:cNvSpPr/>
            <p:nvPr/>
          </p:nvSpPr>
          <p:spPr>
            <a:xfrm>
              <a:off x="2132709" y="4116216"/>
              <a:ext cx="74650" cy="70495"/>
            </a:xfrm>
            <a:custGeom>
              <a:avLst/>
              <a:gdLst/>
              <a:ahLst/>
              <a:cxnLst/>
              <a:rect l="l" t="t" r="r" b="b"/>
              <a:pathLst>
                <a:path w="2264" h="2138" extrusionOk="0">
                  <a:moveTo>
                    <a:pt x="2028" y="236"/>
                  </a:moveTo>
                  <a:lnTo>
                    <a:pt x="2047" y="1902"/>
                  </a:lnTo>
                  <a:lnTo>
                    <a:pt x="236" y="1902"/>
                  </a:lnTo>
                  <a:lnTo>
                    <a:pt x="272" y="236"/>
                  </a:lnTo>
                  <a:close/>
                  <a:moveTo>
                    <a:pt x="55" y="1"/>
                  </a:moveTo>
                  <a:lnTo>
                    <a:pt x="0" y="2138"/>
                  </a:lnTo>
                  <a:lnTo>
                    <a:pt x="2264" y="2138"/>
                  </a:lnTo>
                  <a:lnTo>
                    <a:pt x="22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0"/>
            <p:cNvSpPr/>
            <p:nvPr/>
          </p:nvSpPr>
          <p:spPr>
            <a:xfrm>
              <a:off x="2215702" y="4120403"/>
              <a:ext cx="68682" cy="62153"/>
            </a:xfrm>
            <a:custGeom>
              <a:avLst/>
              <a:gdLst/>
              <a:ahLst/>
              <a:cxnLst/>
              <a:rect l="l" t="t" r="r" b="b"/>
              <a:pathLst>
                <a:path w="2083" h="1885" extrusionOk="0">
                  <a:moveTo>
                    <a:pt x="0" y="1"/>
                  </a:moveTo>
                  <a:lnTo>
                    <a:pt x="37" y="1884"/>
                  </a:lnTo>
                  <a:lnTo>
                    <a:pt x="2083"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0"/>
            <p:cNvSpPr/>
            <p:nvPr/>
          </p:nvSpPr>
          <p:spPr>
            <a:xfrm>
              <a:off x="2212108" y="4116216"/>
              <a:ext cx="75870" cy="70495"/>
            </a:xfrm>
            <a:custGeom>
              <a:avLst/>
              <a:gdLst/>
              <a:ahLst/>
              <a:cxnLst/>
              <a:rect l="l" t="t" r="r" b="b"/>
              <a:pathLst>
                <a:path w="2301" h="2138" extrusionOk="0">
                  <a:moveTo>
                    <a:pt x="1993" y="236"/>
                  </a:moveTo>
                  <a:lnTo>
                    <a:pt x="2083" y="1902"/>
                  </a:lnTo>
                  <a:lnTo>
                    <a:pt x="272" y="1902"/>
                  </a:lnTo>
                  <a:lnTo>
                    <a:pt x="236" y="236"/>
                  </a:lnTo>
                  <a:close/>
                  <a:moveTo>
                    <a:pt x="1" y="1"/>
                  </a:moveTo>
                  <a:lnTo>
                    <a:pt x="37" y="2138"/>
                  </a:lnTo>
                  <a:lnTo>
                    <a:pt x="2301"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0"/>
            <p:cNvSpPr/>
            <p:nvPr/>
          </p:nvSpPr>
          <p:spPr>
            <a:xfrm>
              <a:off x="2293913" y="4120403"/>
              <a:ext cx="71089" cy="62153"/>
            </a:xfrm>
            <a:custGeom>
              <a:avLst/>
              <a:gdLst/>
              <a:ahLst/>
              <a:cxnLst/>
              <a:rect l="l" t="t" r="r" b="b"/>
              <a:pathLst>
                <a:path w="2156" h="1885" extrusionOk="0">
                  <a:moveTo>
                    <a:pt x="1" y="1"/>
                  </a:moveTo>
                  <a:lnTo>
                    <a:pt x="109" y="1884"/>
                  </a:lnTo>
                  <a:lnTo>
                    <a:pt x="2156" y="1884"/>
                  </a:lnTo>
                  <a:lnTo>
                    <a:pt x="1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0"/>
            <p:cNvSpPr/>
            <p:nvPr/>
          </p:nvSpPr>
          <p:spPr>
            <a:xfrm>
              <a:off x="2290352" y="4116216"/>
              <a:ext cx="78837" cy="70495"/>
            </a:xfrm>
            <a:custGeom>
              <a:avLst/>
              <a:gdLst/>
              <a:ahLst/>
              <a:cxnLst/>
              <a:rect l="l" t="t" r="r" b="b"/>
              <a:pathLst>
                <a:path w="2391" h="2138" extrusionOk="0">
                  <a:moveTo>
                    <a:pt x="1992" y="236"/>
                  </a:moveTo>
                  <a:lnTo>
                    <a:pt x="2137" y="1902"/>
                  </a:lnTo>
                  <a:lnTo>
                    <a:pt x="326" y="1902"/>
                  </a:lnTo>
                  <a:lnTo>
                    <a:pt x="236" y="236"/>
                  </a:lnTo>
                  <a:close/>
                  <a:moveTo>
                    <a:pt x="0" y="1"/>
                  </a:moveTo>
                  <a:lnTo>
                    <a:pt x="127" y="2138"/>
                  </a:lnTo>
                  <a:lnTo>
                    <a:pt x="2391" y="2138"/>
                  </a:lnTo>
                  <a:lnTo>
                    <a:pt x="21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0"/>
            <p:cNvSpPr/>
            <p:nvPr/>
          </p:nvSpPr>
          <p:spPr>
            <a:xfrm>
              <a:off x="2372158" y="4120403"/>
              <a:ext cx="73463" cy="62153"/>
            </a:xfrm>
            <a:custGeom>
              <a:avLst/>
              <a:gdLst/>
              <a:ahLst/>
              <a:cxnLst/>
              <a:rect l="l" t="t" r="r" b="b"/>
              <a:pathLst>
                <a:path w="2228" h="1885" extrusionOk="0">
                  <a:moveTo>
                    <a:pt x="0" y="1"/>
                  </a:moveTo>
                  <a:lnTo>
                    <a:pt x="181" y="1884"/>
                  </a:lnTo>
                  <a:lnTo>
                    <a:pt x="2228"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0"/>
            <p:cNvSpPr/>
            <p:nvPr/>
          </p:nvSpPr>
          <p:spPr>
            <a:xfrm>
              <a:off x="2367970" y="4116216"/>
              <a:ext cx="81838" cy="70495"/>
            </a:xfrm>
            <a:custGeom>
              <a:avLst/>
              <a:gdLst/>
              <a:ahLst/>
              <a:cxnLst/>
              <a:rect l="l" t="t" r="r" b="b"/>
              <a:pathLst>
                <a:path w="2482" h="2138" extrusionOk="0">
                  <a:moveTo>
                    <a:pt x="2010" y="236"/>
                  </a:moveTo>
                  <a:lnTo>
                    <a:pt x="2228" y="1902"/>
                  </a:lnTo>
                  <a:lnTo>
                    <a:pt x="417" y="1902"/>
                  </a:lnTo>
                  <a:lnTo>
                    <a:pt x="254" y="236"/>
                  </a:lnTo>
                  <a:close/>
                  <a:moveTo>
                    <a:pt x="0" y="1"/>
                  </a:moveTo>
                  <a:lnTo>
                    <a:pt x="218" y="2138"/>
                  </a:lnTo>
                  <a:lnTo>
                    <a:pt x="2481"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0"/>
            <p:cNvSpPr/>
            <p:nvPr/>
          </p:nvSpPr>
          <p:spPr>
            <a:xfrm>
              <a:off x="2450369" y="4120403"/>
              <a:ext cx="75870" cy="62153"/>
            </a:xfrm>
            <a:custGeom>
              <a:avLst/>
              <a:gdLst/>
              <a:ahLst/>
              <a:cxnLst/>
              <a:rect l="l" t="t" r="r" b="b"/>
              <a:pathLst>
                <a:path w="2301" h="1885" extrusionOk="0">
                  <a:moveTo>
                    <a:pt x="0" y="1"/>
                  </a:moveTo>
                  <a:lnTo>
                    <a:pt x="254" y="1884"/>
                  </a:lnTo>
                  <a:lnTo>
                    <a:pt x="2300"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0"/>
            <p:cNvSpPr/>
            <p:nvPr/>
          </p:nvSpPr>
          <p:spPr>
            <a:xfrm>
              <a:off x="2446182" y="4116216"/>
              <a:ext cx="84245" cy="70495"/>
            </a:xfrm>
            <a:custGeom>
              <a:avLst/>
              <a:gdLst/>
              <a:ahLst/>
              <a:cxnLst/>
              <a:rect l="l" t="t" r="r" b="b"/>
              <a:pathLst>
                <a:path w="2555" h="2138" extrusionOk="0">
                  <a:moveTo>
                    <a:pt x="2011" y="236"/>
                  </a:moveTo>
                  <a:lnTo>
                    <a:pt x="2301" y="1902"/>
                  </a:lnTo>
                  <a:lnTo>
                    <a:pt x="490" y="1902"/>
                  </a:lnTo>
                  <a:lnTo>
                    <a:pt x="254" y="236"/>
                  </a:lnTo>
                  <a:close/>
                  <a:moveTo>
                    <a:pt x="1" y="1"/>
                  </a:moveTo>
                  <a:lnTo>
                    <a:pt x="290" y="2138"/>
                  </a:lnTo>
                  <a:lnTo>
                    <a:pt x="2554"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0"/>
            <p:cNvSpPr/>
            <p:nvPr/>
          </p:nvSpPr>
          <p:spPr>
            <a:xfrm>
              <a:off x="2528581" y="4120403"/>
              <a:ext cx="78277" cy="62153"/>
            </a:xfrm>
            <a:custGeom>
              <a:avLst/>
              <a:gdLst/>
              <a:ahLst/>
              <a:cxnLst/>
              <a:rect l="l" t="t" r="r" b="b"/>
              <a:pathLst>
                <a:path w="2374" h="1885" extrusionOk="0">
                  <a:moveTo>
                    <a:pt x="1" y="1"/>
                  </a:moveTo>
                  <a:lnTo>
                    <a:pt x="327" y="1884"/>
                  </a:lnTo>
                  <a:lnTo>
                    <a:pt x="2373" y="1884"/>
                  </a:lnTo>
                  <a:lnTo>
                    <a:pt x="1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0"/>
            <p:cNvSpPr/>
            <p:nvPr/>
          </p:nvSpPr>
          <p:spPr>
            <a:xfrm>
              <a:off x="2524426" y="4116216"/>
              <a:ext cx="87212" cy="70495"/>
            </a:xfrm>
            <a:custGeom>
              <a:avLst/>
              <a:gdLst/>
              <a:ahLst/>
              <a:cxnLst/>
              <a:rect l="l" t="t" r="r" b="b"/>
              <a:pathLst>
                <a:path w="2645" h="2138" extrusionOk="0">
                  <a:moveTo>
                    <a:pt x="2028" y="236"/>
                  </a:moveTo>
                  <a:lnTo>
                    <a:pt x="2372" y="1902"/>
                  </a:lnTo>
                  <a:lnTo>
                    <a:pt x="561" y="1902"/>
                  </a:lnTo>
                  <a:lnTo>
                    <a:pt x="272" y="236"/>
                  </a:lnTo>
                  <a:close/>
                  <a:moveTo>
                    <a:pt x="0" y="1"/>
                  </a:moveTo>
                  <a:lnTo>
                    <a:pt x="380" y="2138"/>
                  </a:lnTo>
                  <a:lnTo>
                    <a:pt x="2644" y="2138"/>
                  </a:lnTo>
                  <a:lnTo>
                    <a:pt x="21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0"/>
            <p:cNvSpPr/>
            <p:nvPr/>
          </p:nvSpPr>
          <p:spPr>
            <a:xfrm>
              <a:off x="2606825" y="4120403"/>
              <a:ext cx="80618" cy="62153"/>
            </a:xfrm>
            <a:custGeom>
              <a:avLst/>
              <a:gdLst/>
              <a:ahLst/>
              <a:cxnLst/>
              <a:rect l="l" t="t" r="r" b="b"/>
              <a:pathLst>
                <a:path w="2445" h="1885" extrusionOk="0">
                  <a:moveTo>
                    <a:pt x="0" y="1"/>
                  </a:moveTo>
                  <a:lnTo>
                    <a:pt x="399" y="1884"/>
                  </a:lnTo>
                  <a:lnTo>
                    <a:pt x="2445"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0"/>
            <p:cNvSpPr/>
            <p:nvPr/>
          </p:nvSpPr>
          <p:spPr>
            <a:xfrm>
              <a:off x="2602638" y="4116216"/>
              <a:ext cx="89586" cy="70495"/>
            </a:xfrm>
            <a:custGeom>
              <a:avLst/>
              <a:gdLst/>
              <a:ahLst/>
              <a:cxnLst/>
              <a:rect l="l" t="t" r="r" b="b"/>
              <a:pathLst>
                <a:path w="2717" h="2138" extrusionOk="0">
                  <a:moveTo>
                    <a:pt x="2011" y="236"/>
                  </a:moveTo>
                  <a:lnTo>
                    <a:pt x="2427" y="1902"/>
                  </a:lnTo>
                  <a:lnTo>
                    <a:pt x="616" y="1902"/>
                  </a:lnTo>
                  <a:lnTo>
                    <a:pt x="272" y="236"/>
                  </a:lnTo>
                  <a:close/>
                  <a:moveTo>
                    <a:pt x="0" y="1"/>
                  </a:moveTo>
                  <a:lnTo>
                    <a:pt x="453" y="2138"/>
                  </a:lnTo>
                  <a:lnTo>
                    <a:pt x="2717" y="2138"/>
                  </a:lnTo>
                  <a:lnTo>
                    <a:pt x="21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0"/>
            <p:cNvSpPr/>
            <p:nvPr/>
          </p:nvSpPr>
          <p:spPr>
            <a:xfrm>
              <a:off x="2684443" y="4120403"/>
              <a:ext cx="83025" cy="62153"/>
            </a:xfrm>
            <a:custGeom>
              <a:avLst/>
              <a:gdLst/>
              <a:ahLst/>
              <a:cxnLst/>
              <a:rect l="l" t="t" r="r" b="b"/>
              <a:pathLst>
                <a:path w="2518" h="1885" extrusionOk="0">
                  <a:moveTo>
                    <a:pt x="0" y="1"/>
                  </a:moveTo>
                  <a:lnTo>
                    <a:pt x="489" y="1884"/>
                  </a:lnTo>
                  <a:lnTo>
                    <a:pt x="2518" y="1884"/>
                  </a:lnTo>
                  <a:lnTo>
                    <a:pt x="1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0"/>
            <p:cNvSpPr/>
            <p:nvPr/>
          </p:nvSpPr>
          <p:spPr>
            <a:xfrm>
              <a:off x="2680256" y="4116216"/>
              <a:ext cx="92587" cy="70495"/>
            </a:xfrm>
            <a:custGeom>
              <a:avLst/>
              <a:gdLst/>
              <a:ahLst/>
              <a:cxnLst/>
              <a:rect l="l" t="t" r="r" b="b"/>
              <a:pathLst>
                <a:path w="2808" h="2138" extrusionOk="0">
                  <a:moveTo>
                    <a:pt x="2029" y="236"/>
                  </a:moveTo>
                  <a:lnTo>
                    <a:pt x="2500" y="1902"/>
                  </a:lnTo>
                  <a:lnTo>
                    <a:pt x="707" y="1902"/>
                  </a:lnTo>
                  <a:lnTo>
                    <a:pt x="290" y="236"/>
                  </a:lnTo>
                  <a:close/>
                  <a:moveTo>
                    <a:pt x="1" y="1"/>
                  </a:moveTo>
                  <a:lnTo>
                    <a:pt x="544" y="2138"/>
                  </a:lnTo>
                  <a:lnTo>
                    <a:pt x="2808"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0"/>
            <p:cNvSpPr/>
            <p:nvPr/>
          </p:nvSpPr>
          <p:spPr>
            <a:xfrm>
              <a:off x="2762655" y="4120403"/>
              <a:ext cx="85432" cy="62153"/>
            </a:xfrm>
            <a:custGeom>
              <a:avLst/>
              <a:gdLst/>
              <a:ahLst/>
              <a:cxnLst/>
              <a:rect l="l" t="t" r="r" b="b"/>
              <a:pathLst>
                <a:path w="2591" h="1885" extrusionOk="0">
                  <a:moveTo>
                    <a:pt x="1" y="1"/>
                  </a:moveTo>
                  <a:lnTo>
                    <a:pt x="562" y="1884"/>
                  </a:lnTo>
                  <a:lnTo>
                    <a:pt x="2590" y="1884"/>
                  </a:lnTo>
                  <a:lnTo>
                    <a:pt x="1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0"/>
            <p:cNvSpPr/>
            <p:nvPr/>
          </p:nvSpPr>
          <p:spPr>
            <a:xfrm>
              <a:off x="2757874" y="4116216"/>
              <a:ext cx="95587" cy="70495"/>
            </a:xfrm>
            <a:custGeom>
              <a:avLst/>
              <a:gdLst/>
              <a:ahLst/>
              <a:cxnLst/>
              <a:rect l="l" t="t" r="r" b="b"/>
              <a:pathLst>
                <a:path w="2899" h="2138" extrusionOk="0">
                  <a:moveTo>
                    <a:pt x="2047" y="236"/>
                  </a:moveTo>
                  <a:lnTo>
                    <a:pt x="2591" y="1902"/>
                  </a:lnTo>
                  <a:lnTo>
                    <a:pt x="798" y="1902"/>
                  </a:lnTo>
                  <a:lnTo>
                    <a:pt x="309" y="236"/>
                  </a:lnTo>
                  <a:close/>
                  <a:moveTo>
                    <a:pt x="1" y="1"/>
                  </a:moveTo>
                  <a:lnTo>
                    <a:pt x="617" y="2138"/>
                  </a:lnTo>
                  <a:lnTo>
                    <a:pt x="2898"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0"/>
            <p:cNvSpPr/>
            <p:nvPr/>
          </p:nvSpPr>
          <p:spPr>
            <a:xfrm>
              <a:off x="2840899" y="4120403"/>
              <a:ext cx="87806" cy="62153"/>
            </a:xfrm>
            <a:custGeom>
              <a:avLst/>
              <a:gdLst/>
              <a:ahLst/>
              <a:cxnLst/>
              <a:rect l="l" t="t" r="r" b="b"/>
              <a:pathLst>
                <a:path w="2663" h="1885" extrusionOk="0">
                  <a:moveTo>
                    <a:pt x="0" y="1"/>
                  </a:moveTo>
                  <a:lnTo>
                    <a:pt x="634" y="1884"/>
                  </a:lnTo>
                  <a:lnTo>
                    <a:pt x="2662"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0"/>
            <p:cNvSpPr/>
            <p:nvPr/>
          </p:nvSpPr>
          <p:spPr>
            <a:xfrm>
              <a:off x="2836118" y="4116216"/>
              <a:ext cx="97961" cy="70495"/>
            </a:xfrm>
            <a:custGeom>
              <a:avLst/>
              <a:gdLst/>
              <a:ahLst/>
              <a:cxnLst/>
              <a:rect l="l" t="t" r="r" b="b"/>
              <a:pathLst>
                <a:path w="2971" h="2138" extrusionOk="0">
                  <a:moveTo>
                    <a:pt x="2047" y="236"/>
                  </a:moveTo>
                  <a:lnTo>
                    <a:pt x="2644" y="1902"/>
                  </a:lnTo>
                  <a:lnTo>
                    <a:pt x="851" y="1902"/>
                  </a:lnTo>
                  <a:lnTo>
                    <a:pt x="308" y="236"/>
                  </a:lnTo>
                  <a:close/>
                  <a:moveTo>
                    <a:pt x="0" y="1"/>
                  </a:moveTo>
                  <a:lnTo>
                    <a:pt x="688" y="2138"/>
                  </a:lnTo>
                  <a:lnTo>
                    <a:pt x="2970"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0"/>
            <p:cNvSpPr/>
            <p:nvPr/>
          </p:nvSpPr>
          <p:spPr>
            <a:xfrm>
              <a:off x="2919111" y="4120403"/>
              <a:ext cx="90180" cy="62153"/>
            </a:xfrm>
            <a:custGeom>
              <a:avLst/>
              <a:gdLst/>
              <a:ahLst/>
              <a:cxnLst/>
              <a:rect l="l" t="t" r="r" b="b"/>
              <a:pathLst>
                <a:path w="2735" h="1885" extrusionOk="0">
                  <a:moveTo>
                    <a:pt x="0" y="1"/>
                  </a:moveTo>
                  <a:lnTo>
                    <a:pt x="707" y="1884"/>
                  </a:lnTo>
                  <a:lnTo>
                    <a:pt x="2735"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0"/>
            <p:cNvSpPr/>
            <p:nvPr/>
          </p:nvSpPr>
          <p:spPr>
            <a:xfrm>
              <a:off x="2913736" y="4116216"/>
              <a:ext cx="101555" cy="70495"/>
            </a:xfrm>
            <a:custGeom>
              <a:avLst/>
              <a:gdLst/>
              <a:ahLst/>
              <a:cxnLst/>
              <a:rect l="l" t="t" r="r" b="b"/>
              <a:pathLst>
                <a:path w="3080" h="2138" extrusionOk="0">
                  <a:moveTo>
                    <a:pt x="2047" y="236"/>
                  </a:moveTo>
                  <a:lnTo>
                    <a:pt x="2735" y="1902"/>
                  </a:lnTo>
                  <a:lnTo>
                    <a:pt x="942" y="1902"/>
                  </a:lnTo>
                  <a:lnTo>
                    <a:pt x="345" y="236"/>
                  </a:lnTo>
                  <a:close/>
                  <a:moveTo>
                    <a:pt x="0" y="1"/>
                  </a:moveTo>
                  <a:lnTo>
                    <a:pt x="797" y="2138"/>
                  </a:lnTo>
                  <a:lnTo>
                    <a:pt x="3079"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90"/>
            <p:cNvSpPr/>
            <p:nvPr/>
          </p:nvSpPr>
          <p:spPr>
            <a:xfrm>
              <a:off x="2997323" y="4120403"/>
              <a:ext cx="92587" cy="62153"/>
            </a:xfrm>
            <a:custGeom>
              <a:avLst/>
              <a:gdLst/>
              <a:ahLst/>
              <a:cxnLst/>
              <a:rect l="l" t="t" r="r" b="b"/>
              <a:pathLst>
                <a:path w="2808" h="1885" extrusionOk="0">
                  <a:moveTo>
                    <a:pt x="1" y="1"/>
                  </a:moveTo>
                  <a:lnTo>
                    <a:pt x="779" y="1884"/>
                  </a:lnTo>
                  <a:lnTo>
                    <a:pt x="2808" y="1884"/>
                  </a:lnTo>
                  <a:lnTo>
                    <a:pt x="1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90"/>
            <p:cNvSpPr/>
            <p:nvPr/>
          </p:nvSpPr>
          <p:spPr>
            <a:xfrm>
              <a:off x="2991948" y="4116216"/>
              <a:ext cx="103929" cy="70495"/>
            </a:xfrm>
            <a:custGeom>
              <a:avLst/>
              <a:gdLst/>
              <a:ahLst/>
              <a:cxnLst/>
              <a:rect l="l" t="t" r="r" b="b"/>
              <a:pathLst>
                <a:path w="3152" h="2138" extrusionOk="0">
                  <a:moveTo>
                    <a:pt x="2065" y="236"/>
                  </a:moveTo>
                  <a:lnTo>
                    <a:pt x="2808" y="1902"/>
                  </a:lnTo>
                  <a:lnTo>
                    <a:pt x="1015" y="1902"/>
                  </a:lnTo>
                  <a:lnTo>
                    <a:pt x="327" y="236"/>
                  </a:lnTo>
                  <a:close/>
                  <a:moveTo>
                    <a:pt x="1" y="1"/>
                  </a:moveTo>
                  <a:lnTo>
                    <a:pt x="870" y="2138"/>
                  </a:lnTo>
                  <a:lnTo>
                    <a:pt x="3152" y="2138"/>
                  </a:lnTo>
                  <a:lnTo>
                    <a:pt x="22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0"/>
            <p:cNvSpPr/>
            <p:nvPr/>
          </p:nvSpPr>
          <p:spPr>
            <a:xfrm>
              <a:off x="3075567" y="4120403"/>
              <a:ext cx="94961" cy="62153"/>
            </a:xfrm>
            <a:custGeom>
              <a:avLst/>
              <a:gdLst/>
              <a:ahLst/>
              <a:cxnLst/>
              <a:rect l="l" t="t" r="r" b="b"/>
              <a:pathLst>
                <a:path w="2880" h="1885" extrusionOk="0">
                  <a:moveTo>
                    <a:pt x="0" y="1"/>
                  </a:moveTo>
                  <a:lnTo>
                    <a:pt x="851" y="1884"/>
                  </a:lnTo>
                  <a:lnTo>
                    <a:pt x="2880" y="1884"/>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0"/>
            <p:cNvSpPr/>
            <p:nvPr/>
          </p:nvSpPr>
          <p:spPr>
            <a:xfrm>
              <a:off x="3069599" y="4116216"/>
              <a:ext cx="106897" cy="70495"/>
            </a:xfrm>
            <a:custGeom>
              <a:avLst/>
              <a:gdLst/>
              <a:ahLst/>
              <a:cxnLst/>
              <a:rect l="l" t="t" r="r" b="b"/>
              <a:pathLst>
                <a:path w="3242" h="2138" extrusionOk="0">
                  <a:moveTo>
                    <a:pt x="2083" y="236"/>
                  </a:moveTo>
                  <a:lnTo>
                    <a:pt x="2879" y="1902"/>
                  </a:lnTo>
                  <a:lnTo>
                    <a:pt x="1105" y="1902"/>
                  </a:lnTo>
                  <a:lnTo>
                    <a:pt x="362" y="236"/>
                  </a:lnTo>
                  <a:close/>
                  <a:moveTo>
                    <a:pt x="0" y="1"/>
                  </a:moveTo>
                  <a:lnTo>
                    <a:pt x="960" y="2138"/>
                  </a:lnTo>
                  <a:lnTo>
                    <a:pt x="3242" y="2138"/>
                  </a:lnTo>
                  <a:lnTo>
                    <a:pt x="22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0"/>
            <p:cNvSpPr/>
            <p:nvPr/>
          </p:nvSpPr>
          <p:spPr>
            <a:xfrm>
              <a:off x="1448985" y="2846170"/>
              <a:ext cx="413838" cy="44216"/>
            </a:xfrm>
            <a:custGeom>
              <a:avLst/>
              <a:gdLst/>
              <a:ahLst/>
              <a:cxnLst/>
              <a:rect l="l" t="t" r="r" b="b"/>
              <a:pathLst>
                <a:path w="12551" h="1341" extrusionOk="0">
                  <a:moveTo>
                    <a:pt x="1" y="0"/>
                  </a:moveTo>
                  <a:lnTo>
                    <a:pt x="1" y="1340"/>
                  </a:lnTo>
                  <a:lnTo>
                    <a:pt x="12551" y="1340"/>
                  </a:lnTo>
                  <a:lnTo>
                    <a:pt x="12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0"/>
            <p:cNvSpPr/>
            <p:nvPr/>
          </p:nvSpPr>
          <p:spPr>
            <a:xfrm>
              <a:off x="1445423" y="2842576"/>
              <a:ext cx="420993" cy="51371"/>
            </a:xfrm>
            <a:custGeom>
              <a:avLst/>
              <a:gdLst/>
              <a:ahLst/>
              <a:cxnLst/>
              <a:rect l="l" t="t" r="r" b="b"/>
              <a:pathLst>
                <a:path w="12768" h="1558" extrusionOk="0">
                  <a:moveTo>
                    <a:pt x="12550" y="236"/>
                  </a:moveTo>
                  <a:lnTo>
                    <a:pt x="12550" y="1323"/>
                  </a:lnTo>
                  <a:lnTo>
                    <a:pt x="236" y="1323"/>
                  </a:lnTo>
                  <a:lnTo>
                    <a:pt x="236" y="236"/>
                  </a:lnTo>
                  <a:close/>
                  <a:moveTo>
                    <a:pt x="0" y="1"/>
                  </a:moveTo>
                  <a:lnTo>
                    <a:pt x="0" y="1558"/>
                  </a:lnTo>
                  <a:lnTo>
                    <a:pt x="12767" y="1558"/>
                  </a:lnTo>
                  <a:lnTo>
                    <a:pt x="12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0"/>
            <p:cNvSpPr/>
            <p:nvPr/>
          </p:nvSpPr>
          <p:spPr>
            <a:xfrm>
              <a:off x="1889666" y="2846170"/>
              <a:ext cx="535045" cy="44216"/>
            </a:xfrm>
            <a:custGeom>
              <a:avLst/>
              <a:gdLst/>
              <a:ahLst/>
              <a:cxnLst/>
              <a:rect l="l" t="t" r="r" b="b"/>
              <a:pathLst>
                <a:path w="16227" h="1341" extrusionOk="0">
                  <a:moveTo>
                    <a:pt x="1" y="0"/>
                  </a:moveTo>
                  <a:lnTo>
                    <a:pt x="1" y="1340"/>
                  </a:lnTo>
                  <a:lnTo>
                    <a:pt x="16227" y="1340"/>
                  </a:lnTo>
                  <a:lnTo>
                    <a:pt x="16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0"/>
            <p:cNvSpPr/>
            <p:nvPr/>
          </p:nvSpPr>
          <p:spPr>
            <a:xfrm>
              <a:off x="1886072" y="2842576"/>
              <a:ext cx="542233" cy="51371"/>
            </a:xfrm>
            <a:custGeom>
              <a:avLst/>
              <a:gdLst/>
              <a:ahLst/>
              <a:cxnLst/>
              <a:rect l="l" t="t" r="r" b="b"/>
              <a:pathLst>
                <a:path w="16445" h="1558" extrusionOk="0">
                  <a:moveTo>
                    <a:pt x="16227" y="236"/>
                  </a:moveTo>
                  <a:lnTo>
                    <a:pt x="16227" y="1323"/>
                  </a:lnTo>
                  <a:lnTo>
                    <a:pt x="236" y="1323"/>
                  </a:lnTo>
                  <a:lnTo>
                    <a:pt x="236" y="236"/>
                  </a:lnTo>
                  <a:close/>
                  <a:moveTo>
                    <a:pt x="1" y="1"/>
                  </a:moveTo>
                  <a:lnTo>
                    <a:pt x="1" y="1558"/>
                  </a:lnTo>
                  <a:lnTo>
                    <a:pt x="16444" y="1558"/>
                  </a:lnTo>
                  <a:lnTo>
                    <a:pt x="164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0"/>
            <p:cNvSpPr/>
            <p:nvPr/>
          </p:nvSpPr>
          <p:spPr>
            <a:xfrm>
              <a:off x="1448985" y="3369844"/>
              <a:ext cx="413838" cy="43623"/>
            </a:xfrm>
            <a:custGeom>
              <a:avLst/>
              <a:gdLst/>
              <a:ahLst/>
              <a:cxnLst/>
              <a:rect l="l" t="t" r="r" b="b"/>
              <a:pathLst>
                <a:path w="12551" h="1323" extrusionOk="0">
                  <a:moveTo>
                    <a:pt x="1" y="0"/>
                  </a:moveTo>
                  <a:lnTo>
                    <a:pt x="1" y="1322"/>
                  </a:lnTo>
                  <a:lnTo>
                    <a:pt x="12551" y="1322"/>
                  </a:lnTo>
                  <a:lnTo>
                    <a:pt x="12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0"/>
            <p:cNvSpPr/>
            <p:nvPr/>
          </p:nvSpPr>
          <p:spPr>
            <a:xfrm>
              <a:off x="1445423" y="3366250"/>
              <a:ext cx="420993" cy="50778"/>
            </a:xfrm>
            <a:custGeom>
              <a:avLst/>
              <a:gdLst/>
              <a:ahLst/>
              <a:cxnLst/>
              <a:rect l="l" t="t" r="r" b="b"/>
              <a:pathLst>
                <a:path w="12768" h="1540" extrusionOk="0">
                  <a:moveTo>
                    <a:pt x="12550" y="218"/>
                  </a:moveTo>
                  <a:lnTo>
                    <a:pt x="12550" y="1322"/>
                  </a:lnTo>
                  <a:lnTo>
                    <a:pt x="236" y="1322"/>
                  </a:lnTo>
                  <a:lnTo>
                    <a:pt x="236" y="218"/>
                  </a:lnTo>
                  <a:close/>
                  <a:moveTo>
                    <a:pt x="0" y="0"/>
                  </a:moveTo>
                  <a:lnTo>
                    <a:pt x="0" y="1540"/>
                  </a:lnTo>
                  <a:lnTo>
                    <a:pt x="12767" y="1540"/>
                  </a:lnTo>
                  <a:lnTo>
                    <a:pt x="127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0"/>
            <p:cNvSpPr/>
            <p:nvPr/>
          </p:nvSpPr>
          <p:spPr>
            <a:xfrm>
              <a:off x="1889666" y="3369844"/>
              <a:ext cx="535045" cy="43623"/>
            </a:xfrm>
            <a:custGeom>
              <a:avLst/>
              <a:gdLst/>
              <a:ahLst/>
              <a:cxnLst/>
              <a:rect l="l" t="t" r="r" b="b"/>
              <a:pathLst>
                <a:path w="16227" h="1323" extrusionOk="0">
                  <a:moveTo>
                    <a:pt x="1" y="0"/>
                  </a:moveTo>
                  <a:lnTo>
                    <a:pt x="1" y="1322"/>
                  </a:lnTo>
                  <a:lnTo>
                    <a:pt x="16227" y="1322"/>
                  </a:lnTo>
                  <a:lnTo>
                    <a:pt x="16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0"/>
            <p:cNvSpPr/>
            <p:nvPr/>
          </p:nvSpPr>
          <p:spPr>
            <a:xfrm>
              <a:off x="1886072" y="3366250"/>
              <a:ext cx="542233" cy="50778"/>
            </a:xfrm>
            <a:custGeom>
              <a:avLst/>
              <a:gdLst/>
              <a:ahLst/>
              <a:cxnLst/>
              <a:rect l="l" t="t" r="r" b="b"/>
              <a:pathLst>
                <a:path w="16445" h="1540" extrusionOk="0">
                  <a:moveTo>
                    <a:pt x="16227" y="218"/>
                  </a:moveTo>
                  <a:lnTo>
                    <a:pt x="16227" y="1322"/>
                  </a:lnTo>
                  <a:lnTo>
                    <a:pt x="236" y="1322"/>
                  </a:lnTo>
                  <a:lnTo>
                    <a:pt x="236" y="218"/>
                  </a:lnTo>
                  <a:close/>
                  <a:moveTo>
                    <a:pt x="1" y="0"/>
                  </a:moveTo>
                  <a:lnTo>
                    <a:pt x="1" y="1540"/>
                  </a:lnTo>
                  <a:lnTo>
                    <a:pt x="16444" y="1540"/>
                  </a:lnTo>
                  <a:lnTo>
                    <a:pt x="164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0"/>
            <p:cNvSpPr/>
            <p:nvPr/>
          </p:nvSpPr>
          <p:spPr>
            <a:xfrm>
              <a:off x="1448985" y="3474335"/>
              <a:ext cx="413838" cy="43623"/>
            </a:xfrm>
            <a:custGeom>
              <a:avLst/>
              <a:gdLst/>
              <a:ahLst/>
              <a:cxnLst/>
              <a:rect l="l" t="t" r="r" b="b"/>
              <a:pathLst>
                <a:path w="12551" h="1323" extrusionOk="0">
                  <a:moveTo>
                    <a:pt x="1" y="0"/>
                  </a:moveTo>
                  <a:lnTo>
                    <a:pt x="1" y="1322"/>
                  </a:lnTo>
                  <a:lnTo>
                    <a:pt x="12551" y="1322"/>
                  </a:lnTo>
                  <a:lnTo>
                    <a:pt x="12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0"/>
            <p:cNvSpPr/>
            <p:nvPr/>
          </p:nvSpPr>
          <p:spPr>
            <a:xfrm>
              <a:off x="1445423" y="3470741"/>
              <a:ext cx="420993" cy="51404"/>
            </a:xfrm>
            <a:custGeom>
              <a:avLst/>
              <a:gdLst/>
              <a:ahLst/>
              <a:cxnLst/>
              <a:rect l="l" t="t" r="r" b="b"/>
              <a:pathLst>
                <a:path w="12768" h="1559" extrusionOk="0">
                  <a:moveTo>
                    <a:pt x="12550" y="218"/>
                  </a:moveTo>
                  <a:lnTo>
                    <a:pt x="12550" y="1323"/>
                  </a:lnTo>
                  <a:lnTo>
                    <a:pt x="236" y="1323"/>
                  </a:lnTo>
                  <a:lnTo>
                    <a:pt x="236" y="218"/>
                  </a:lnTo>
                  <a:close/>
                  <a:moveTo>
                    <a:pt x="0" y="1"/>
                  </a:moveTo>
                  <a:lnTo>
                    <a:pt x="0" y="1558"/>
                  </a:lnTo>
                  <a:lnTo>
                    <a:pt x="12767" y="1558"/>
                  </a:lnTo>
                  <a:lnTo>
                    <a:pt x="12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0"/>
            <p:cNvSpPr/>
            <p:nvPr/>
          </p:nvSpPr>
          <p:spPr>
            <a:xfrm>
              <a:off x="1889666" y="3474335"/>
              <a:ext cx="535045" cy="43623"/>
            </a:xfrm>
            <a:custGeom>
              <a:avLst/>
              <a:gdLst/>
              <a:ahLst/>
              <a:cxnLst/>
              <a:rect l="l" t="t" r="r" b="b"/>
              <a:pathLst>
                <a:path w="16227" h="1323" extrusionOk="0">
                  <a:moveTo>
                    <a:pt x="1" y="0"/>
                  </a:moveTo>
                  <a:lnTo>
                    <a:pt x="1" y="1322"/>
                  </a:lnTo>
                  <a:lnTo>
                    <a:pt x="16227" y="1322"/>
                  </a:lnTo>
                  <a:lnTo>
                    <a:pt x="16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0"/>
            <p:cNvSpPr/>
            <p:nvPr/>
          </p:nvSpPr>
          <p:spPr>
            <a:xfrm>
              <a:off x="1886072" y="3470741"/>
              <a:ext cx="542233" cy="51404"/>
            </a:xfrm>
            <a:custGeom>
              <a:avLst/>
              <a:gdLst/>
              <a:ahLst/>
              <a:cxnLst/>
              <a:rect l="l" t="t" r="r" b="b"/>
              <a:pathLst>
                <a:path w="16445" h="1559" extrusionOk="0">
                  <a:moveTo>
                    <a:pt x="16227" y="218"/>
                  </a:moveTo>
                  <a:lnTo>
                    <a:pt x="16227" y="1323"/>
                  </a:lnTo>
                  <a:lnTo>
                    <a:pt x="236" y="1323"/>
                  </a:lnTo>
                  <a:lnTo>
                    <a:pt x="236" y="218"/>
                  </a:lnTo>
                  <a:close/>
                  <a:moveTo>
                    <a:pt x="1" y="1"/>
                  </a:moveTo>
                  <a:lnTo>
                    <a:pt x="1" y="1558"/>
                  </a:lnTo>
                  <a:lnTo>
                    <a:pt x="16444" y="1558"/>
                  </a:lnTo>
                  <a:lnTo>
                    <a:pt x="164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0"/>
            <p:cNvSpPr/>
            <p:nvPr/>
          </p:nvSpPr>
          <p:spPr>
            <a:xfrm>
              <a:off x="1448985" y="3578825"/>
              <a:ext cx="413838" cy="44216"/>
            </a:xfrm>
            <a:custGeom>
              <a:avLst/>
              <a:gdLst/>
              <a:ahLst/>
              <a:cxnLst/>
              <a:rect l="l" t="t" r="r" b="b"/>
              <a:pathLst>
                <a:path w="12551" h="1341" extrusionOk="0">
                  <a:moveTo>
                    <a:pt x="1" y="0"/>
                  </a:moveTo>
                  <a:lnTo>
                    <a:pt x="1" y="1341"/>
                  </a:lnTo>
                  <a:lnTo>
                    <a:pt x="12551" y="1341"/>
                  </a:lnTo>
                  <a:lnTo>
                    <a:pt x="12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0"/>
            <p:cNvSpPr/>
            <p:nvPr/>
          </p:nvSpPr>
          <p:spPr>
            <a:xfrm>
              <a:off x="1445423" y="3575231"/>
              <a:ext cx="420993" cy="51404"/>
            </a:xfrm>
            <a:custGeom>
              <a:avLst/>
              <a:gdLst/>
              <a:ahLst/>
              <a:cxnLst/>
              <a:rect l="l" t="t" r="r" b="b"/>
              <a:pathLst>
                <a:path w="12768" h="1559" extrusionOk="0">
                  <a:moveTo>
                    <a:pt x="12550" y="236"/>
                  </a:moveTo>
                  <a:lnTo>
                    <a:pt x="12550" y="1341"/>
                  </a:lnTo>
                  <a:lnTo>
                    <a:pt x="236" y="1341"/>
                  </a:lnTo>
                  <a:lnTo>
                    <a:pt x="236" y="236"/>
                  </a:lnTo>
                  <a:close/>
                  <a:moveTo>
                    <a:pt x="0" y="1"/>
                  </a:moveTo>
                  <a:lnTo>
                    <a:pt x="0" y="1558"/>
                  </a:lnTo>
                  <a:lnTo>
                    <a:pt x="12767" y="1558"/>
                  </a:lnTo>
                  <a:lnTo>
                    <a:pt x="12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0"/>
            <p:cNvSpPr/>
            <p:nvPr/>
          </p:nvSpPr>
          <p:spPr>
            <a:xfrm>
              <a:off x="1889666" y="3578825"/>
              <a:ext cx="239479" cy="44216"/>
            </a:xfrm>
            <a:custGeom>
              <a:avLst/>
              <a:gdLst/>
              <a:ahLst/>
              <a:cxnLst/>
              <a:rect l="l" t="t" r="r" b="b"/>
              <a:pathLst>
                <a:path w="7263" h="1341" extrusionOk="0">
                  <a:moveTo>
                    <a:pt x="1" y="0"/>
                  </a:moveTo>
                  <a:lnTo>
                    <a:pt x="1" y="1341"/>
                  </a:lnTo>
                  <a:lnTo>
                    <a:pt x="7263" y="1341"/>
                  </a:lnTo>
                  <a:lnTo>
                    <a:pt x="7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0"/>
            <p:cNvSpPr/>
            <p:nvPr/>
          </p:nvSpPr>
          <p:spPr>
            <a:xfrm>
              <a:off x="1886699" y="3575231"/>
              <a:ext cx="246041" cy="51404"/>
            </a:xfrm>
            <a:custGeom>
              <a:avLst/>
              <a:gdLst/>
              <a:ahLst/>
              <a:cxnLst/>
              <a:rect l="l" t="t" r="r" b="b"/>
              <a:pathLst>
                <a:path w="7462" h="1559" extrusionOk="0">
                  <a:moveTo>
                    <a:pt x="7244" y="236"/>
                  </a:moveTo>
                  <a:lnTo>
                    <a:pt x="7244" y="1341"/>
                  </a:lnTo>
                  <a:lnTo>
                    <a:pt x="217" y="1341"/>
                  </a:lnTo>
                  <a:lnTo>
                    <a:pt x="217" y="236"/>
                  </a:lnTo>
                  <a:close/>
                  <a:moveTo>
                    <a:pt x="0" y="1"/>
                  </a:moveTo>
                  <a:lnTo>
                    <a:pt x="0" y="1558"/>
                  </a:lnTo>
                  <a:lnTo>
                    <a:pt x="7461" y="1558"/>
                  </a:lnTo>
                  <a:lnTo>
                    <a:pt x="74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0"/>
            <p:cNvSpPr/>
            <p:nvPr/>
          </p:nvSpPr>
          <p:spPr>
            <a:xfrm>
              <a:off x="2157175" y="3578825"/>
              <a:ext cx="267539" cy="44216"/>
            </a:xfrm>
            <a:custGeom>
              <a:avLst/>
              <a:gdLst/>
              <a:ahLst/>
              <a:cxnLst/>
              <a:rect l="l" t="t" r="r" b="b"/>
              <a:pathLst>
                <a:path w="8114" h="1341" extrusionOk="0">
                  <a:moveTo>
                    <a:pt x="1" y="0"/>
                  </a:moveTo>
                  <a:lnTo>
                    <a:pt x="1" y="1341"/>
                  </a:lnTo>
                  <a:lnTo>
                    <a:pt x="8114" y="1341"/>
                  </a:lnTo>
                  <a:lnTo>
                    <a:pt x="81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0"/>
            <p:cNvSpPr/>
            <p:nvPr/>
          </p:nvSpPr>
          <p:spPr>
            <a:xfrm>
              <a:off x="2153614" y="3575231"/>
              <a:ext cx="274694" cy="51404"/>
            </a:xfrm>
            <a:custGeom>
              <a:avLst/>
              <a:gdLst/>
              <a:ahLst/>
              <a:cxnLst/>
              <a:rect l="l" t="t" r="r" b="b"/>
              <a:pathLst>
                <a:path w="8331" h="1559" extrusionOk="0">
                  <a:moveTo>
                    <a:pt x="8113" y="236"/>
                  </a:moveTo>
                  <a:lnTo>
                    <a:pt x="8113" y="1341"/>
                  </a:lnTo>
                  <a:lnTo>
                    <a:pt x="217" y="1341"/>
                  </a:lnTo>
                  <a:lnTo>
                    <a:pt x="217" y="236"/>
                  </a:lnTo>
                  <a:close/>
                  <a:moveTo>
                    <a:pt x="0" y="1"/>
                  </a:moveTo>
                  <a:lnTo>
                    <a:pt x="0" y="1558"/>
                  </a:lnTo>
                  <a:lnTo>
                    <a:pt x="8330" y="1558"/>
                  </a:lnTo>
                  <a:lnTo>
                    <a:pt x="83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0"/>
            <p:cNvSpPr/>
            <p:nvPr/>
          </p:nvSpPr>
          <p:spPr>
            <a:xfrm>
              <a:off x="1448985" y="2950661"/>
              <a:ext cx="1058120" cy="44216"/>
            </a:xfrm>
            <a:custGeom>
              <a:avLst/>
              <a:gdLst/>
              <a:ahLst/>
              <a:cxnLst/>
              <a:rect l="l" t="t" r="r" b="b"/>
              <a:pathLst>
                <a:path w="32091" h="1341" extrusionOk="0">
                  <a:moveTo>
                    <a:pt x="1" y="0"/>
                  </a:moveTo>
                  <a:lnTo>
                    <a:pt x="1" y="1340"/>
                  </a:lnTo>
                  <a:lnTo>
                    <a:pt x="32091" y="1340"/>
                  </a:lnTo>
                  <a:lnTo>
                    <a:pt x="32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0"/>
            <p:cNvSpPr/>
            <p:nvPr/>
          </p:nvSpPr>
          <p:spPr>
            <a:xfrm>
              <a:off x="1445423" y="2947067"/>
              <a:ext cx="1065869" cy="51404"/>
            </a:xfrm>
            <a:custGeom>
              <a:avLst/>
              <a:gdLst/>
              <a:ahLst/>
              <a:cxnLst/>
              <a:rect l="l" t="t" r="r" b="b"/>
              <a:pathLst>
                <a:path w="32326" h="1559" extrusionOk="0">
                  <a:moveTo>
                    <a:pt x="32090" y="236"/>
                  </a:moveTo>
                  <a:lnTo>
                    <a:pt x="32090" y="1341"/>
                  </a:lnTo>
                  <a:lnTo>
                    <a:pt x="236" y="1341"/>
                  </a:lnTo>
                  <a:lnTo>
                    <a:pt x="236" y="236"/>
                  </a:lnTo>
                  <a:close/>
                  <a:moveTo>
                    <a:pt x="0" y="1"/>
                  </a:moveTo>
                  <a:lnTo>
                    <a:pt x="0" y="1558"/>
                  </a:lnTo>
                  <a:lnTo>
                    <a:pt x="32326" y="1558"/>
                  </a:lnTo>
                  <a:lnTo>
                    <a:pt x="323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0"/>
            <p:cNvSpPr/>
            <p:nvPr/>
          </p:nvSpPr>
          <p:spPr>
            <a:xfrm>
              <a:off x="1448985" y="3055745"/>
              <a:ext cx="1058120" cy="43623"/>
            </a:xfrm>
            <a:custGeom>
              <a:avLst/>
              <a:gdLst/>
              <a:ahLst/>
              <a:cxnLst/>
              <a:rect l="l" t="t" r="r" b="b"/>
              <a:pathLst>
                <a:path w="32091" h="1323" extrusionOk="0">
                  <a:moveTo>
                    <a:pt x="1" y="1"/>
                  </a:moveTo>
                  <a:lnTo>
                    <a:pt x="1" y="1323"/>
                  </a:lnTo>
                  <a:lnTo>
                    <a:pt x="32091" y="1323"/>
                  </a:lnTo>
                  <a:lnTo>
                    <a:pt x="32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0"/>
            <p:cNvSpPr/>
            <p:nvPr/>
          </p:nvSpPr>
          <p:spPr>
            <a:xfrm>
              <a:off x="1445423" y="3052151"/>
              <a:ext cx="1065869" cy="50811"/>
            </a:xfrm>
            <a:custGeom>
              <a:avLst/>
              <a:gdLst/>
              <a:ahLst/>
              <a:cxnLst/>
              <a:rect l="l" t="t" r="r" b="b"/>
              <a:pathLst>
                <a:path w="32326" h="1541" extrusionOk="0">
                  <a:moveTo>
                    <a:pt x="32090" y="218"/>
                  </a:moveTo>
                  <a:lnTo>
                    <a:pt x="32090" y="1323"/>
                  </a:lnTo>
                  <a:lnTo>
                    <a:pt x="236" y="1323"/>
                  </a:lnTo>
                  <a:lnTo>
                    <a:pt x="236" y="218"/>
                  </a:lnTo>
                  <a:close/>
                  <a:moveTo>
                    <a:pt x="0" y="1"/>
                  </a:moveTo>
                  <a:lnTo>
                    <a:pt x="0" y="1540"/>
                  </a:lnTo>
                  <a:lnTo>
                    <a:pt x="32326" y="1540"/>
                  </a:lnTo>
                  <a:lnTo>
                    <a:pt x="323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0"/>
            <p:cNvSpPr/>
            <p:nvPr/>
          </p:nvSpPr>
          <p:spPr>
            <a:xfrm>
              <a:off x="1448985" y="3160236"/>
              <a:ext cx="1058120" cy="43623"/>
            </a:xfrm>
            <a:custGeom>
              <a:avLst/>
              <a:gdLst/>
              <a:ahLst/>
              <a:cxnLst/>
              <a:rect l="l" t="t" r="r" b="b"/>
              <a:pathLst>
                <a:path w="32091" h="1323" extrusionOk="0">
                  <a:moveTo>
                    <a:pt x="1" y="1"/>
                  </a:moveTo>
                  <a:lnTo>
                    <a:pt x="1" y="1323"/>
                  </a:lnTo>
                  <a:lnTo>
                    <a:pt x="32091" y="1323"/>
                  </a:lnTo>
                  <a:lnTo>
                    <a:pt x="32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0"/>
            <p:cNvSpPr/>
            <p:nvPr/>
          </p:nvSpPr>
          <p:spPr>
            <a:xfrm>
              <a:off x="1445423" y="3156675"/>
              <a:ext cx="1065869" cy="51371"/>
            </a:xfrm>
            <a:custGeom>
              <a:avLst/>
              <a:gdLst/>
              <a:ahLst/>
              <a:cxnLst/>
              <a:rect l="l" t="t" r="r" b="b"/>
              <a:pathLst>
                <a:path w="32326" h="1558" extrusionOk="0">
                  <a:moveTo>
                    <a:pt x="32090" y="217"/>
                  </a:moveTo>
                  <a:lnTo>
                    <a:pt x="32090" y="1322"/>
                  </a:lnTo>
                  <a:lnTo>
                    <a:pt x="236" y="1322"/>
                  </a:lnTo>
                  <a:lnTo>
                    <a:pt x="236" y="217"/>
                  </a:lnTo>
                  <a:close/>
                  <a:moveTo>
                    <a:pt x="0" y="0"/>
                  </a:moveTo>
                  <a:lnTo>
                    <a:pt x="0" y="1558"/>
                  </a:lnTo>
                  <a:lnTo>
                    <a:pt x="32326" y="1558"/>
                  </a:lnTo>
                  <a:lnTo>
                    <a:pt x="32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0"/>
            <p:cNvSpPr/>
            <p:nvPr/>
          </p:nvSpPr>
          <p:spPr>
            <a:xfrm>
              <a:off x="1448985" y="3264727"/>
              <a:ext cx="1162017" cy="44216"/>
            </a:xfrm>
            <a:custGeom>
              <a:avLst/>
              <a:gdLst/>
              <a:ahLst/>
              <a:cxnLst/>
              <a:rect l="l" t="t" r="r" b="b"/>
              <a:pathLst>
                <a:path w="35242" h="1341" extrusionOk="0">
                  <a:moveTo>
                    <a:pt x="1" y="1"/>
                  </a:moveTo>
                  <a:lnTo>
                    <a:pt x="1" y="1341"/>
                  </a:lnTo>
                  <a:lnTo>
                    <a:pt x="35242" y="1341"/>
                  </a:lnTo>
                  <a:lnTo>
                    <a:pt x="35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0"/>
            <p:cNvSpPr/>
            <p:nvPr/>
          </p:nvSpPr>
          <p:spPr>
            <a:xfrm>
              <a:off x="1445423" y="3261166"/>
              <a:ext cx="1169765" cy="51371"/>
            </a:xfrm>
            <a:custGeom>
              <a:avLst/>
              <a:gdLst/>
              <a:ahLst/>
              <a:cxnLst/>
              <a:rect l="l" t="t" r="r" b="b"/>
              <a:pathLst>
                <a:path w="35477" h="1558" extrusionOk="0">
                  <a:moveTo>
                    <a:pt x="35241" y="236"/>
                  </a:moveTo>
                  <a:lnTo>
                    <a:pt x="35241" y="1340"/>
                  </a:lnTo>
                  <a:lnTo>
                    <a:pt x="236" y="1340"/>
                  </a:lnTo>
                  <a:lnTo>
                    <a:pt x="236" y="236"/>
                  </a:lnTo>
                  <a:close/>
                  <a:moveTo>
                    <a:pt x="0" y="0"/>
                  </a:moveTo>
                  <a:lnTo>
                    <a:pt x="0" y="1558"/>
                  </a:lnTo>
                  <a:lnTo>
                    <a:pt x="35477" y="1558"/>
                  </a:lnTo>
                  <a:lnTo>
                    <a:pt x="354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0"/>
            <p:cNvSpPr/>
            <p:nvPr/>
          </p:nvSpPr>
          <p:spPr>
            <a:xfrm>
              <a:off x="1448985" y="3683910"/>
              <a:ext cx="1162017" cy="43623"/>
            </a:xfrm>
            <a:custGeom>
              <a:avLst/>
              <a:gdLst/>
              <a:ahLst/>
              <a:cxnLst/>
              <a:rect l="l" t="t" r="r" b="b"/>
              <a:pathLst>
                <a:path w="35242" h="1323" extrusionOk="0">
                  <a:moveTo>
                    <a:pt x="1" y="1"/>
                  </a:moveTo>
                  <a:lnTo>
                    <a:pt x="1" y="1323"/>
                  </a:lnTo>
                  <a:lnTo>
                    <a:pt x="35242" y="1323"/>
                  </a:lnTo>
                  <a:lnTo>
                    <a:pt x="35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0"/>
            <p:cNvSpPr/>
            <p:nvPr/>
          </p:nvSpPr>
          <p:spPr>
            <a:xfrm>
              <a:off x="1445423" y="3680349"/>
              <a:ext cx="1169765" cy="50778"/>
            </a:xfrm>
            <a:custGeom>
              <a:avLst/>
              <a:gdLst/>
              <a:ahLst/>
              <a:cxnLst/>
              <a:rect l="l" t="t" r="r" b="b"/>
              <a:pathLst>
                <a:path w="35477" h="1540" extrusionOk="0">
                  <a:moveTo>
                    <a:pt x="35241" y="217"/>
                  </a:moveTo>
                  <a:lnTo>
                    <a:pt x="35241" y="1322"/>
                  </a:lnTo>
                  <a:lnTo>
                    <a:pt x="236" y="1322"/>
                  </a:lnTo>
                  <a:lnTo>
                    <a:pt x="236" y="217"/>
                  </a:lnTo>
                  <a:close/>
                  <a:moveTo>
                    <a:pt x="0" y="0"/>
                  </a:moveTo>
                  <a:lnTo>
                    <a:pt x="0" y="1539"/>
                  </a:lnTo>
                  <a:lnTo>
                    <a:pt x="35477" y="1539"/>
                  </a:lnTo>
                  <a:lnTo>
                    <a:pt x="354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0"/>
            <p:cNvSpPr/>
            <p:nvPr/>
          </p:nvSpPr>
          <p:spPr>
            <a:xfrm>
              <a:off x="2780592" y="2846170"/>
              <a:ext cx="274694" cy="193483"/>
            </a:xfrm>
            <a:custGeom>
              <a:avLst/>
              <a:gdLst/>
              <a:ahLst/>
              <a:cxnLst/>
              <a:rect l="l" t="t" r="r" b="b"/>
              <a:pathLst>
                <a:path w="8331" h="5868" extrusionOk="0">
                  <a:moveTo>
                    <a:pt x="0" y="0"/>
                  </a:moveTo>
                  <a:lnTo>
                    <a:pt x="0" y="5868"/>
                  </a:lnTo>
                  <a:lnTo>
                    <a:pt x="8330" y="5868"/>
                  </a:lnTo>
                  <a:lnTo>
                    <a:pt x="8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0"/>
            <p:cNvSpPr/>
            <p:nvPr/>
          </p:nvSpPr>
          <p:spPr>
            <a:xfrm>
              <a:off x="2776998" y="2842576"/>
              <a:ext cx="282475" cy="200671"/>
            </a:xfrm>
            <a:custGeom>
              <a:avLst/>
              <a:gdLst/>
              <a:ahLst/>
              <a:cxnLst/>
              <a:rect l="l" t="t" r="r" b="b"/>
              <a:pathLst>
                <a:path w="8567" h="6086" extrusionOk="0">
                  <a:moveTo>
                    <a:pt x="8331" y="236"/>
                  </a:moveTo>
                  <a:lnTo>
                    <a:pt x="8331" y="5868"/>
                  </a:lnTo>
                  <a:lnTo>
                    <a:pt x="218" y="5868"/>
                  </a:lnTo>
                  <a:lnTo>
                    <a:pt x="218" y="236"/>
                  </a:lnTo>
                  <a:close/>
                  <a:moveTo>
                    <a:pt x="0" y="1"/>
                  </a:moveTo>
                  <a:lnTo>
                    <a:pt x="0" y="6085"/>
                  </a:lnTo>
                  <a:lnTo>
                    <a:pt x="8566" y="6085"/>
                  </a:lnTo>
                  <a:lnTo>
                    <a:pt x="85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0"/>
            <p:cNvSpPr/>
            <p:nvPr/>
          </p:nvSpPr>
          <p:spPr>
            <a:xfrm>
              <a:off x="2780592" y="3075463"/>
              <a:ext cx="274694" cy="193483"/>
            </a:xfrm>
            <a:custGeom>
              <a:avLst/>
              <a:gdLst/>
              <a:ahLst/>
              <a:cxnLst/>
              <a:rect l="l" t="t" r="r" b="b"/>
              <a:pathLst>
                <a:path w="8331" h="5868" extrusionOk="0">
                  <a:moveTo>
                    <a:pt x="0" y="0"/>
                  </a:moveTo>
                  <a:lnTo>
                    <a:pt x="0" y="5868"/>
                  </a:lnTo>
                  <a:lnTo>
                    <a:pt x="8330" y="5868"/>
                  </a:lnTo>
                  <a:lnTo>
                    <a:pt x="8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0"/>
            <p:cNvSpPr/>
            <p:nvPr/>
          </p:nvSpPr>
          <p:spPr>
            <a:xfrm>
              <a:off x="2776998" y="3071869"/>
              <a:ext cx="282475" cy="200671"/>
            </a:xfrm>
            <a:custGeom>
              <a:avLst/>
              <a:gdLst/>
              <a:ahLst/>
              <a:cxnLst/>
              <a:rect l="l" t="t" r="r" b="b"/>
              <a:pathLst>
                <a:path w="8567" h="6086" extrusionOk="0">
                  <a:moveTo>
                    <a:pt x="8331" y="236"/>
                  </a:moveTo>
                  <a:lnTo>
                    <a:pt x="8331" y="5868"/>
                  </a:lnTo>
                  <a:lnTo>
                    <a:pt x="218" y="5868"/>
                  </a:lnTo>
                  <a:lnTo>
                    <a:pt x="218" y="236"/>
                  </a:lnTo>
                  <a:close/>
                  <a:moveTo>
                    <a:pt x="0" y="1"/>
                  </a:moveTo>
                  <a:lnTo>
                    <a:pt x="0" y="6085"/>
                  </a:lnTo>
                  <a:lnTo>
                    <a:pt x="8566" y="6085"/>
                  </a:lnTo>
                  <a:lnTo>
                    <a:pt x="85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0"/>
            <p:cNvSpPr/>
            <p:nvPr/>
          </p:nvSpPr>
          <p:spPr>
            <a:xfrm>
              <a:off x="2780592" y="3534048"/>
              <a:ext cx="274694" cy="193483"/>
            </a:xfrm>
            <a:custGeom>
              <a:avLst/>
              <a:gdLst/>
              <a:ahLst/>
              <a:cxnLst/>
              <a:rect l="l" t="t" r="r" b="b"/>
              <a:pathLst>
                <a:path w="8331" h="5868" extrusionOk="0">
                  <a:moveTo>
                    <a:pt x="0" y="0"/>
                  </a:moveTo>
                  <a:lnTo>
                    <a:pt x="0" y="5868"/>
                  </a:lnTo>
                  <a:lnTo>
                    <a:pt x="8330" y="5868"/>
                  </a:lnTo>
                  <a:lnTo>
                    <a:pt x="8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0"/>
            <p:cNvSpPr/>
            <p:nvPr/>
          </p:nvSpPr>
          <p:spPr>
            <a:xfrm>
              <a:off x="2776998" y="3530454"/>
              <a:ext cx="282475" cy="200671"/>
            </a:xfrm>
            <a:custGeom>
              <a:avLst/>
              <a:gdLst/>
              <a:ahLst/>
              <a:cxnLst/>
              <a:rect l="l" t="t" r="r" b="b"/>
              <a:pathLst>
                <a:path w="8567" h="6086" extrusionOk="0">
                  <a:moveTo>
                    <a:pt x="8331" y="236"/>
                  </a:moveTo>
                  <a:lnTo>
                    <a:pt x="8331" y="5868"/>
                  </a:lnTo>
                  <a:lnTo>
                    <a:pt x="218" y="5868"/>
                  </a:lnTo>
                  <a:lnTo>
                    <a:pt x="218" y="236"/>
                  </a:lnTo>
                  <a:close/>
                  <a:moveTo>
                    <a:pt x="0" y="1"/>
                  </a:moveTo>
                  <a:lnTo>
                    <a:pt x="0" y="6085"/>
                  </a:lnTo>
                  <a:lnTo>
                    <a:pt x="8566" y="6085"/>
                  </a:lnTo>
                  <a:lnTo>
                    <a:pt x="85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0"/>
            <p:cNvSpPr/>
            <p:nvPr/>
          </p:nvSpPr>
          <p:spPr>
            <a:xfrm>
              <a:off x="2780592" y="3304756"/>
              <a:ext cx="274694" cy="193483"/>
            </a:xfrm>
            <a:custGeom>
              <a:avLst/>
              <a:gdLst/>
              <a:ahLst/>
              <a:cxnLst/>
              <a:rect l="l" t="t" r="r" b="b"/>
              <a:pathLst>
                <a:path w="8331" h="5868" extrusionOk="0">
                  <a:moveTo>
                    <a:pt x="0" y="0"/>
                  </a:moveTo>
                  <a:lnTo>
                    <a:pt x="0" y="5868"/>
                  </a:lnTo>
                  <a:lnTo>
                    <a:pt x="8330" y="5868"/>
                  </a:lnTo>
                  <a:lnTo>
                    <a:pt x="8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0"/>
            <p:cNvSpPr/>
            <p:nvPr/>
          </p:nvSpPr>
          <p:spPr>
            <a:xfrm>
              <a:off x="2776998" y="3301162"/>
              <a:ext cx="282475" cy="200671"/>
            </a:xfrm>
            <a:custGeom>
              <a:avLst/>
              <a:gdLst/>
              <a:ahLst/>
              <a:cxnLst/>
              <a:rect l="l" t="t" r="r" b="b"/>
              <a:pathLst>
                <a:path w="8567" h="6086" extrusionOk="0">
                  <a:moveTo>
                    <a:pt x="8331" y="218"/>
                  </a:moveTo>
                  <a:lnTo>
                    <a:pt x="8331" y="5868"/>
                  </a:lnTo>
                  <a:lnTo>
                    <a:pt x="218" y="5868"/>
                  </a:lnTo>
                  <a:lnTo>
                    <a:pt x="218" y="218"/>
                  </a:lnTo>
                  <a:close/>
                  <a:moveTo>
                    <a:pt x="0" y="1"/>
                  </a:moveTo>
                  <a:lnTo>
                    <a:pt x="0" y="6085"/>
                  </a:lnTo>
                  <a:lnTo>
                    <a:pt x="8566" y="6085"/>
                  </a:lnTo>
                  <a:lnTo>
                    <a:pt x="85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0"/>
            <p:cNvSpPr/>
            <p:nvPr/>
          </p:nvSpPr>
          <p:spPr>
            <a:xfrm>
              <a:off x="2422309" y="1669833"/>
              <a:ext cx="501017" cy="648206"/>
            </a:xfrm>
            <a:custGeom>
              <a:avLst/>
              <a:gdLst/>
              <a:ahLst/>
              <a:cxnLst/>
              <a:rect l="l" t="t" r="r" b="b"/>
              <a:pathLst>
                <a:path w="15195" h="19659" extrusionOk="0">
                  <a:moveTo>
                    <a:pt x="7595" y="1"/>
                  </a:moveTo>
                  <a:cubicBezTo>
                    <a:pt x="7556" y="1"/>
                    <a:pt x="7516" y="19"/>
                    <a:pt x="7480" y="55"/>
                  </a:cubicBezTo>
                  <a:cubicBezTo>
                    <a:pt x="6882" y="616"/>
                    <a:pt x="3840" y="3278"/>
                    <a:pt x="145" y="3351"/>
                  </a:cubicBezTo>
                  <a:cubicBezTo>
                    <a:pt x="55" y="3351"/>
                    <a:pt x="0" y="3423"/>
                    <a:pt x="0" y="3514"/>
                  </a:cubicBezTo>
                  <a:cubicBezTo>
                    <a:pt x="55" y="14017"/>
                    <a:pt x="6646" y="19016"/>
                    <a:pt x="7498" y="19631"/>
                  </a:cubicBezTo>
                  <a:cubicBezTo>
                    <a:pt x="7525" y="19649"/>
                    <a:pt x="7561" y="19658"/>
                    <a:pt x="7597" y="19658"/>
                  </a:cubicBezTo>
                  <a:cubicBezTo>
                    <a:pt x="7633" y="19658"/>
                    <a:pt x="7670" y="19649"/>
                    <a:pt x="7697" y="19631"/>
                  </a:cubicBezTo>
                  <a:cubicBezTo>
                    <a:pt x="8548" y="19016"/>
                    <a:pt x="15140" y="14017"/>
                    <a:pt x="15194" y="3514"/>
                  </a:cubicBezTo>
                  <a:cubicBezTo>
                    <a:pt x="15194" y="3423"/>
                    <a:pt x="15122" y="3351"/>
                    <a:pt x="15031" y="3351"/>
                  </a:cubicBezTo>
                  <a:cubicBezTo>
                    <a:pt x="11355" y="3278"/>
                    <a:pt x="8313" y="616"/>
                    <a:pt x="7697" y="55"/>
                  </a:cubicBezTo>
                  <a:cubicBezTo>
                    <a:pt x="7670" y="19"/>
                    <a:pt x="7633" y="1"/>
                    <a:pt x="7595" y="1"/>
                  </a:cubicBezTo>
                  <a:close/>
                </a:path>
              </a:pathLst>
            </a:custGeom>
            <a:solidFill>
              <a:srgbClr val="73B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0"/>
            <p:cNvSpPr/>
            <p:nvPr/>
          </p:nvSpPr>
          <p:spPr>
            <a:xfrm>
              <a:off x="2418122" y="1666404"/>
              <a:ext cx="509359" cy="655526"/>
            </a:xfrm>
            <a:custGeom>
              <a:avLst/>
              <a:gdLst/>
              <a:ahLst/>
              <a:cxnLst/>
              <a:rect l="l" t="t" r="r" b="b"/>
              <a:pathLst>
                <a:path w="15448" h="19881" extrusionOk="0">
                  <a:moveTo>
                    <a:pt x="7733" y="218"/>
                  </a:moveTo>
                  <a:cubicBezTo>
                    <a:pt x="7747" y="218"/>
                    <a:pt x="7760" y="222"/>
                    <a:pt x="7770" y="231"/>
                  </a:cubicBezTo>
                  <a:cubicBezTo>
                    <a:pt x="8349" y="775"/>
                    <a:pt x="11446" y="3491"/>
                    <a:pt x="15176" y="3564"/>
                  </a:cubicBezTo>
                  <a:cubicBezTo>
                    <a:pt x="15213" y="3564"/>
                    <a:pt x="15231" y="3582"/>
                    <a:pt x="15231" y="3618"/>
                  </a:cubicBezTo>
                  <a:cubicBezTo>
                    <a:pt x="15158" y="14103"/>
                    <a:pt x="8512" y="19101"/>
                    <a:pt x="7751" y="19645"/>
                  </a:cubicBezTo>
                  <a:cubicBezTo>
                    <a:pt x="7751" y="19654"/>
                    <a:pt x="7742" y="19658"/>
                    <a:pt x="7731" y="19658"/>
                  </a:cubicBezTo>
                  <a:cubicBezTo>
                    <a:pt x="7720" y="19658"/>
                    <a:pt x="7706" y="19654"/>
                    <a:pt x="7697" y="19645"/>
                  </a:cubicBezTo>
                  <a:cubicBezTo>
                    <a:pt x="6936" y="19101"/>
                    <a:pt x="290" y="14103"/>
                    <a:pt x="236" y="3618"/>
                  </a:cubicBezTo>
                  <a:cubicBezTo>
                    <a:pt x="236" y="3582"/>
                    <a:pt x="254" y="3564"/>
                    <a:pt x="290" y="3564"/>
                  </a:cubicBezTo>
                  <a:cubicBezTo>
                    <a:pt x="4021" y="3491"/>
                    <a:pt x="7118" y="775"/>
                    <a:pt x="7697" y="231"/>
                  </a:cubicBezTo>
                  <a:cubicBezTo>
                    <a:pt x="7706" y="222"/>
                    <a:pt x="7720" y="218"/>
                    <a:pt x="7733" y="218"/>
                  </a:cubicBezTo>
                  <a:close/>
                  <a:moveTo>
                    <a:pt x="7724" y="1"/>
                  </a:moveTo>
                  <a:cubicBezTo>
                    <a:pt x="7656" y="1"/>
                    <a:pt x="7588" y="23"/>
                    <a:pt x="7534" y="68"/>
                  </a:cubicBezTo>
                  <a:cubicBezTo>
                    <a:pt x="6973" y="612"/>
                    <a:pt x="3930" y="3256"/>
                    <a:pt x="272" y="3346"/>
                  </a:cubicBezTo>
                  <a:cubicBezTo>
                    <a:pt x="127" y="3346"/>
                    <a:pt x="1" y="3455"/>
                    <a:pt x="1" y="3618"/>
                  </a:cubicBezTo>
                  <a:cubicBezTo>
                    <a:pt x="73" y="14212"/>
                    <a:pt x="6792" y="19283"/>
                    <a:pt x="7570" y="19826"/>
                  </a:cubicBezTo>
                  <a:cubicBezTo>
                    <a:pt x="7607" y="19862"/>
                    <a:pt x="7661" y="19880"/>
                    <a:pt x="7733" y="19880"/>
                  </a:cubicBezTo>
                  <a:cubicBezTo>
                    <a:pt x="7788" y="19880"/>
                    <a:pt x="7842" y="19862"/>
                    <a:pt x="7878" y="19826"/>
                  </a:cubicBezTo>
                  <a:cubicBezTo>
                    <a:pt x="8657" y="19283"/>
                    <a:pt x="15376" y="14212"/>
                    <a:pt x="15448" y="3618"/>
                  </a:cubicBezTo>
                  <a:cubicBezTo>
                    <a:pt x="15448" y="3455"/>
                    <a:pt x="15321" y="3346"/>
                    <a:pt x="15176" y="3346"/>
                  </a:cubicBezTo>
                  <a:cubicBezTo>
                    <a:pt x="11518" y="3256"/>
                    <a:pt x="8476" y="612"/>
                    <a:pt x="7914" y="68"/>
                  </a:cubicBezTo>
                  <a:cubicBezTo>
                    <a:pt x="7860" y="23"/>
                    <a:pt x="7792" y="1"/>
                    <a:pt x="77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0"/>
            <p:cNvSpPr/>
            <p:nvPr/>
          </p:nvSpPr>
          <p:spPr>
            <a:xfrm>
              <a:off x="2459338" y="1718666"/>
              <a:ext cx="426961" cy="551003"/>
            </a:xfrm>
            <a:custGeom>
              <a:avLst/>
              <a:gdLst/>
              <a:ahLst/>
              <a:cxnLst/>
              <a:rect l="l" t="t" r="r" b="b"/>
              <a:pathLst>
                <a:path w="12949" h="16711" extrusionOk="0">
                  <a:moveTo>
                    <a:pt x="6474" y="0"/>
                  </a:moveTo>
                  <a:cubicBezTo>
                    <a:pt x="6438" y="0"/>
                    <a:pt x="6402" y="14"/>
                    <a:pt x="6375" y="41"/>
                  </a:cubicBezTo>
                  <a:cubicBezTo>
                    <a:pt x="5868" y="512"/>
                    <a:pt x="3278" y="2775"/>
                    <a:pt x="145" y="2830"/>
                  </a:cubicBezTo>
                  <a:cubicBezTo>
                    <a:pt x="73" y="2848"/>
                    <a:pt x="0" y="2902"/>
                    <a:pt x="18" y="2975"/>
                  </a:cubicBezTo>
                  <a:cubicBezTo>
                    <a:pt x="73" y="11903"/>
                    <a:pt x="5668" y="16158"/>
                    <a:pt x="6393" y="16683"/>
                  </a:cubicBezTo>
                  <a:cubicBezTo>
                    <a:pt x="6420" y="16702"/>
                    <a:pt x="6447" y="16711"/>
                    <a:pt x="6474" y="16711"/>
                  </a:cubicBezTo>
                  <a:cubicBezTo>
                    <a:pt x="6501" y="16711"/>
                    <a:pt x="6529" y="16702"/>
                    <a:pt x="6556" y="16683"/>
                  </a:cubicBezTo>
                  <a:cubicBezTo>
                    <a:pt x="7298" y="16158"/>
                    <a:pt x="12894" y="11903"/>
                    <a:pt x="12948" y="2975"/>
                  </a:cubicBezTo>
                  <a:cubicBezTo>
                    <a:pt x="12948" y="2902"/>
                    <a:pt x="12876" y="2848"/>
                    <a:pt x="12804" y="2830"/>
                  </a:cubicBezTo>
                  <a:cubicBezTo>
                    <a:pt x="9671" y="2775"/>
                    <a:pt x="7081" y="512"/>
                    <a:pt x="6574" y="41"/>
                  </a:cubicBezTo>
                  <a:cubicBezTo>
                    <a:pt x="6547" y="14"/>
                    <a:pt x="6510" y="0"/>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0"/>
            <p:cNvSpPr/>
            <p:nvPr/>
          </p:nvSpPr>
          <p:spPr>
            <a:xfrm>
              <a:off x="2455744" y="1714775"/>
              <a:ext cx="434149" cy="558785"/>
            </a:xfrm>
            <a:custGeom>
              <a:avLst/>
              <a:gdLst/>
              <a:ahLst/>
              <a:cxnLst/>
              <a:rect l="l" t="t" r="r" b="b"/>
              <a:pathLst>
                <a:path w="13167" h="16947" extrusionOk="0">
                  <a:moveTo>
                    <a:pt x="6592" y="231"/>
                  </a:moveTo>
                  <a:cubicBezTo>
                    <a:pt x="7099" y="684"/>
                    <a:pt x="9725" y="3002"/>
                    <a:pt x="12913" y="3056"/>
                  </a:cubicBezTo>
                  <a:cubicBezTo>
                    <a:pt x="12931" y="3056"/>
                    <a:pt x="12931" y="3074"/>
                    <a:pt x="12931" y="3093"/>
                  </a:cubicBezTo>
                  <a:cubicBezTo>
                    <a:pt x="12876" y="12002"/>
                    <a:pt x="7244" y="16258"/>
                    <a:pt x="6592" y="16711"/>
                  </a:cubicBezTo>
                  <a:lnTo>
                    <a:pt x="6574" y="16711"/>
                  </a:lnTo>
                  <a:cubicBezTo>
                    <a:pt x="5922" y="16258"/>
                    <a:pt x="290" y="12002"/>
                    <a:pt x="236" y="3093"/>
                  </a:cubicBezTo>
                  <a:cubicBezTo>
                    <a:pt x="236" y="3074"/>
                    <a:pt x="236" y="3056"/>
                    <a:pt x="254" y="3056"/>
                  </a:cubicBezTo>
                  <a:cubicBezTo>
                    <a:pt x="3441" y="3002"/>
                    <a:pt x="6067" y="684"/>
                    <a:pt x="6574" y="231"/>
                  </a:cubicBezTo>
                  <a:close/>
                  <a:moveTo>
                    <a:pt x="6583" y="0"/>
                  </a:moveTo>
                  <a:cubicBezTo>
                    <a:pt x="6520" y="0"/>
                    <a:pt x="6456" y="23"/>
                    <a:pt x="6411" y="68"/>
                  </a:cubicBezTo>
                  <a:cubicBezTo>
                    <a:pt x="5922" y="521"/>
                    <a:pt x="3351" y="2767"/>
                    <a:pt x="254" y="2839"/>
                  </a:cubicBezTo>
                  <a:cubicBezTo>
                    <a:pt x="109" y="2839"/>
                    <a:pt x="0" y="2948"/>
                    <a:pt x="0" y="3093"/>
                  </a:cubicBezTo>
                  <a:cubicBezTo>
                    <a:pt x="55" y="12111"/>
                    <a:pt x="5777" y="16439"/>
                    <a:pt x="6429" y="16892"/>
                  </a:cubicBezTo>
                  <a:cubicBezTo>
                    <a:pt x="6484" y="16928"/>
                    <a:pt x="6538" y="16946"/>
                    <a:pt x="6592" y="16946"/>
                  </a:cubicBezTo>
                  <a:cubicBezTo>
                    <a:pt x="6629" y="16946"/>
                    <a:pt x="6683" y="16928"/>
                    <a:pt x="6719" y="16892"/>
                  </a:cubicBezTo>
                  <a:cubicBezTo>
                    <a:pt x="7371" y="16421"/>
                    <a:pt x="13094" y="12111"/>
                    <a:pt x="13166" y="3093"/>
                  </a:cubicBezTo>
                  <a:cubicBezTo>
                    <a:pt x="13166" y="2948"/>
                    <a:pt x="13057" y="2839"/>
                    <a:pt x="12913" y="2839"/>
                  </a:cubicBezTo>
                  <a:cubicBezTo>
                    <a:pt x="9816" y="2785"/>
                    <a:pt x="7244" y="521"/>
                    <a:pt x="6755" y="68"/>
                  </a:cubicBezTo>
                  <a:cubicBezTo>
                    <a:pt x="6710" y="23"/>
                    <a:pt x="6647" y="0"/>
                    <a:pt x="65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90"/>
            <p:cNvSpPr/>
            <p:nvPr/>
          </p:nvSpPr>
          <p:spPr>
            <a:xfrm>
              <a:off x="2481430" y="1850359"/>
              <a:ext cx="334407" cy="286465"/>
            </a:xfrm>
            <a:custGeom>
              <a:avLst/>
              <a:gdLst/>
              <a:ahLst/>
              <a:cxnLst/>
              <a:rect l="l" t="t" r="r" b="b"/>
              <a:pathLst>
                <a:path w="10142" h="8688" extrusionOk="0">
                  <a:moveTo>
                    <a:pt x="5773" y="0"/>
                  </a:moveTo>
                  <a:cubicBezTo>
                    <a:pt x="4706" y="0"/>
                    <a:pt x="3619" y="396"/>
                    <a:pt x="2735" y="1280"/>
                  </a:cubicBezTo>
                  <a:cubicBezTo>
                    <a:pt x="0" y="4015"/>
                    <a:pt x="1938" y="8687"/>
                    <a:pt x="5813" y="8687"/>
                  </a:cubicBezTo>
                  <a:cubicBezTo>
                    <a:pt x="8204" y="8669"/>
                    <a:pt x="10141" y="6731"/>
                    <a:pt x="10141" y="4341"/>
                  </a:cubicBezTo>
                  <a:cubicBezTo>
                    <a:pt x="10141" y="1731"/>
                    <a:pt x="8003" y="0"/>
                    <a:pt x="5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90"/>
            <p:cNvSpPr/>
            <p:nvPr/>
          </p:nvSpPr>
          <p:spPr>
            <a:xfrm>
              <a:off x="2476649" y="1846732"/>
              <a:ext cx="342782" cy="293653"/>
            </a:xfrm>
            <a:custGeom>
              <a:avLst/>
              <a:gdLst/>
              <a:ahLst/>
              <a:cxnLst/>
              <a:rect l="l" t="t" r="r" b="b"/>
              <a:pathLst>
                <a:path w="10396" h="8906" extrusionOk="0">
                  <a:moveTo>
                    <a:pt x="5958" y="231"/>
                  </a:moveTo>
                  <a:cubicBezTo>
                    <a:pt x="8276" y="231"/>
                    <a:pt x="10160" y="2133"/>
                    <a:pt x="10178" y="4451"/>
                  </a:cubicBezTo>
                  <a:cubicBezTo>
                    <a:pt x="10178" y="6999"/>
                    <a:pt x="8097" y="8686"/>
                    <a:pt x="5927" y="8686"/>
                  </a:cubicBezTo>
                  <a:cubicBezTo>
                    <a:pt x="4889" y="8686"/>
                    <a:pt x="3831" y="8300"/>
                    <a:pt x="2970" y="7439"/>
                  </a:cubicBezTo>
                  <a:cubicBezTo>
                    <a:pt x="308" y="4777"/>
                    <a:pt x="2192" y="231"/>
                    <a:pt x="5958" y="231"/>
                  </a:cubicBezTo>
                  <a:close/>
                  <a:moveTo>
                    <a:pt x="5930" y="0"/>
                  </a:moveTo>
                  <a:cubicBezTo>
                    <a:pt x="4835" y="0"/>
                    <a:pt x="3717" y="408"/>
                    <a:pt x="2807" y="1318"/>
                  </a:cubicBezTo>
                  <a:cubicBezTo>
                    <a:pt x="0" y="4107"/>
                    <a:pt x="1992" y="8906"/>
                    <a:pt x="5958" y="8906"/>
                  </a:cubicBezTo>
                  <a:cubicBezTo>
                    <a:pt x="8403" y="8906"/>
                    <a:pt x="10395" y="6914"/>
                    <a:pt x="10395" y="4451"/>
                  </a:cubicBezTo>
                  <a:cubicBezTo>
                    <a:pt x="10395" y="1771"/>
                    <a:pt x="8212" y="0"/>
                    <a:pt x="59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0"/>
            <p:cNvSpPr/>
            <p:nvPr/>
          </p:nvSpPr>
          <p:spPr>
            <a:xfrm>
              <a:off x="2473219" y="1844787"/>
              <a:ext cx="382613" cy="298599"/>
            </a:xfrm>
            <a:custGeom>
              <a:avLst/>
              <a:gdLst/>
              <a:ahLst/>
              <a:cxnLst/>
              <a:rect l="l" t="t" r="r" b="b"/>
              <a:pathLst>
                <a:path w="11604" h="9056" extrusionOk="0">
                  <a:moveTo>
                    <a:pt x="6062" y="363"/>
                  </a:moveTo>
                  <a:cubicBezTo>
                    <a:pt x="9757" y="363"/>
                    <a:pt x="11604" y="4836"/>
                    <a:pt x="8978" y="7444"/>
                  </a:cubicBezTo>
                  <a:cubicBezTo>
                    <a:pt x="8135" y="8287"/>
                    <a:pt x="7099" y="8664"/>
                    <a:pt x="6083" y="8664"/>
                  </a:cubicBezTo>
                  <a:cubicBezTo>
                    <a:pt x="3955" y="8664"/>
                    <a:pt x="1915" y="7010"/>
                    <a:pt x="1915" y="4510"/>
                  </a:cubicBezTo>
                  <a:cubicBezTo>
                    <a:pt x="1915" y="2228"/>
                    <a:pt x="3762" y="363"/>
                    <a:pt x="6062" y="363"/>
                  </a:cubicBezTo>
                  <a:close/>
                  <a:moveTo>
                    <a:pt x="6040" y="1"/>
                  </a:moveTo>
                  <a:cubicBezTo>
                    <a:pt x="2016" y="1"/>
                    <a:pt x="1" y="4877"/>
                    <a:pt x="2857" y="7715"/>
                  </a:cubicBezTo>
                  <a:cubicBezTo>
                    <a:pt x="3777" y="8641"/>
                    <a:pt x="4911" y="9055"/>
                    <a:pt x="6025" y="9055"/>
                  </a:cubicBezTo>
                  <a:cubicBezTo>
                    <a:pt x="8353" y="9055"/>
                    <a:pt x="10590" y="7247"/>
                    <a:pt x="10590" y="4528"/>
                  </a:cubicBezTo>
                  <a:cubicBezTo>
                    <a:pt x="10590" y="2011"/>
                    <a:pt x="8561" y="1"/>
                    <a:pt x="6062" y="1"/>
                  </a:cubicBezTo>
                  <a:cubicBezTo>
                    <a:pt x="6055" y="1"/>
                    <a:pt x="6047" y="1"/>
                    <a:pt x="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0"/>
            <p:cNvSpPr/>
            <p:nvPr/>
          </p:nvSpPr>
          <p:spPr>
            <a:xfrm>
              <a:off x="2468274" y="1840401"/>
              <a:ext cx="357719" cy="305952"/>
            </a:xfrm>
            <a:custGeom>
              <a:avLst/>
              <a:gdLst/>
              <a:ahLst/>
              <a:cxnLst/>
              <a:rect l="l" t="t" r="r" b="b"/>
              <a:pathLst>
                <a:path w="10849" h="9279" extrusionOk="0">
                  <a:moveTo>
                    <a:pt x="6212" y="605"/>
                  </a:moveTo>
                  <a:cubicBezTo>
                    <a:pt x="8422" y="605"/>
                    <a:pt x="10233" y="2416"/>
                    <a:pt x="10233" y="4643"/>
                  </a:cubicBezTo>
                  <a:cubicBezTo>
                    <a:pt x="10233" y="7068"/>
                    <a:pt x="8244" y="8682"/>
                    <a:pt x="6173" y="8682"/>
                  </a:cubicBezTo>
                  <a:cubicBezTo>
                    <a:pt x="5181" y="8682"/>
                    <a:pt x="4171" y="8312"/>
                    <a:pt x="3351" y="7486"/>
                  </a:cubicBezTo>
                  <a:cubicBezTo>
                    <a:pt x="816" y="4951"/>
                    <a:pt x="2609" y="605"/>
                    <a:pt x="6212" y="605"/>
                  </a:cubicBezTo>
                  <a:close/>
                  <a:moveTo>
                    <a:pt x="6166" y="365"/>
                  </a:moveTo>
                  <a:cubicBezTo>
                    <a:pt x="5120" y="365"/>
                    <a:pt x="4054" y="753"/>
                    <a:pt x="3188" y="1619"/>
                  </a:cubicBezTo>
                  <a:cubicBezTo>
                    <a:pt x="508" y="4317"/>
                    <a:pt x="2409" y="8899"/>
                    <a:pt x="6212" y="8899"/>
                  </a:cubicBezTo>
                  <a:lnTo>
                    <a:pt x="6212" y="8917"/>
                  </a:lnTo>
                  <a:cubicBezTo>
                    <a:pt x="8567" y="8899"/>
                    <a:pt x="10468" y="6997"/>
                    <a:pt x="10468" y="4643"/>
                  </a:cubicBezTo>
                  <a:cubicBezTo>
                    <a:pt x="10468" y="2068"/>
                    <a:pt x="8360" y="365"/>
                    <a:pt x="6166" y="365"/>
                  </a:cubicBezTo>
                  <a:close/>
                  <a:moveTo>
                    <a:pt x="6212" y="224"/>
                  </a:moveTo>
                  <a:lnTo>
                    <a:pt x="6212" y="242"/>
                  </a:lnTo>
                  <a:cubicBezTo>
                    <a:pt x="8639" y="242"/>
                    <a:pt x="10613" y="2216"/>
                    <a:pt x="10613" y="4643"/>
                  </a:cubicBezTo>
                  <a:cubicBezTo>
                    <a:pt x="10613" y="7301"/>
                    <a:pt x="8442" y="9056"/>
                    <a:pt x="6174" y="9056"/>
                  </a:cubicBezTo>
                  <a:cubicBezTo>
                    <a:pt x="5089" y="9056"/>
                    <a:pt x="3982" y="8654"/>
                    <a:pt x="3079" y="7758"/>
                  </a:cubicBezTo>
                  <a:cubicBezTo>
                    <a:pt x="309" y="4987"/>
                    <a:pt x="2283" y="224"/>
                    <a:pt x="6212" y="224"/>
                  </a:cubicBezTo>
                  <a:close/>
                  <a:moveTo>
                    <a:pt x="6171" y="0"/>
                  </a:moveTo>
                  <a:cubicBezTo>
                    <a:pt x="5029" y="0"/>
                    <a:pt x="3865" y="422"/>
                    <a:pt x="2916" y="1365"/>
                  </a:cubicBezTo>
                  <a:cubicBezTo>
                    <a:pt x="1" y="4299"/>
                    <a:pt x="2065" y="9279"/>
                    <a:pt x="6212" y="9279"/>
                  </a:cubicBezTo>
                  <a:cubicBezTo>
                    <a:pt x="8766" y="9279"/>
                    <a:pt x="10830" y="7214"/>
                    <a:pt x="10848" y="4643"/>
                  </a:cubicBezTo>
                  <a:cubicBezTo>
                    <a:pt x="10848" y="1849"/>
                    <a:pt x="8560" y="0"/>
                    <a:pt x="6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0"/>
            <p:cNvSpPr/>
            <p:nvPr/>
          </p:nvSpPr>
          <p:spPr>
            <a:xfrm>
              <a:off x="2578733" y="1928406"/>
              <a:ext cx="188141" cy="138550"/>
            </a:xfrm>
            <a:custGeom>
              <a:avLst/>
              <a:gdLst/>
              <a:ahLst/>
              <a:cxnLst/>
              <a:rect l="l" t="t" r="r" b="b"/>
              <a:pathLst>
                <a:path w="5706" h="4202" extrusionOk="0">
                  <a:moveTo>
                    <a:pt x="5341" y="0"/>
                  </a:moveTo>
                  <a:cubicBezTo>
                    <a:pt x="5253" y="0"/>
                    <a:pt x="5162" y="36"/>
                    <a:pt x="5090" y="109"/>
                  </a:cubicBezTo>
                  <a:lnTo>
                    <a:pt x="1830" y="3368"/>
                  </a:lnTo>
                  <a:lnTo>
                    <a:pt x="617" y="2137"/>
                  </a:lnTo>
                  <a:cubicBezTo>
                    <a:pt x="544" y="2074"/>
                    <a:pt x="454" y="2042"/>
                    <a:pt x="365" y="2042"/>
                  </a:cubicBezTo>
                  <a:cubicBezTo>
                    <a:pt x="277" y="2042"/>
                    <a:pt x="191" y="2074"/>
                    <a:pt x="128" y="2137"/>
                  </a:cubicBezTo>
                  <a:cubicBezTo>
                    <a:pt x="1" y="2282"/>
                    <a:pt x="1" y="2499"/>
                    <a:pt x="128" y="2626"/>
                  </a:cubicBezTo>
                  <a:lnTo>
                    <a:pt x="1595" y="4093"/>
                  </a:lnTo>
                  <a:cubicBezTo>
                    <a:pt x="1658" y="4165"/>
                    <a:pt x="1744" y="4201"/>
                    <a:pt x="1832" y="4201"/>
                  </a:cubicBezTo>
                  <a:cubicBezTo>
                    <a:pt x="1921" y="4201"/>
                    <a:pt x="2011" y="4165"/>
                    <a:pt x="2084" y="4093"/>
                  </a:cubicBezTo>
                  <a:lnTo>
                    <a:pt x="5579" y="598"/>
                  </a:lnTo>
                  <a:cubicBezTo>
                    <a:pt x="5705" y="453"/>
                    <a:pt x="5705" y="235"/>
                    <a:pt x="5579" y="109"/>
                  </a:cubicBezTo>
                  <a:cubicBezTo>
                    <a:pt x="5515" y="36"/>
                    <a:pt x="5429" y="0"/>
                    <a:pt x="5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0"/>
            <p:cNvSpPr/>
            <p:nvPr/>
          </p:nvSpPr>
          <p:spPr>
            <a:xfrm>
              <a:off x="2575765" y="1924944"/>
              <a:ext cx="193483" cy="145607"/>
            </a:xfrm>
            <a:custGeom>
              <a:avLst/>
              <a:gdLst/>
              <a:ahLst/>
              <a:cxnLst/>
              <a:rect l="l" t="t" r="r" b="b"/>
              <a:pathLst>
                <a:path w="5868" h="4416" extrusionOk="0">
                  <a:moveTo>
                    <a:pt x="5433" y="218"/>
                  </a:moveTo>
                  <a:cubicBezTo>
                    <a:pt x="5492" y="218"/>
                    <a:pt x="5551" y="241"/>
                    <a:pt x="5596" y="286"/>
                  </a:cubicBezTo>
                  <a:cubicBezTo>
                    <a:pt x="5687" y="377"/>
                    <a:pt x="5687" y="522"/>
                    <a:pt x="5596" y="612"/>
                  </a:cubicBezTo>
                  <a:lnTo>
                    <a:pt x="2101" y="4125"/>
                  </a:lnTo>
                  <a:cubicBezTo>
                    <a:pt x="2056" y="4171"/>
                    <a:pt x="1992" y="4193"/>
                    <a:pt x="1931" y="4193"/>
                  </a:cubicBezTo>
                  <a:cubicBezTo>
                    <a:pt x="1870" y="4193"/>
                    <a:pt x="1811" y="4171"/>
                    <a:pt x="1775" y="4125"/>
                  </a:cubicBezTo>
                  <a:lnTo>
                    <a:pt x="308" y="2658"/>
                  </a:lnTo>
                  <a:cubicBezTo>
                    <a:pt x="254" y="2604"/>
                    <a:pt x="236" y="2550"/>
                    <a:pt x="236" y="2495"/>
                  </a:cubicBezTo>
                  <a:cubicBezTo>
                    <a:pt x="236" y="2369"/>
                    <a:pt x="326" y="2260"/>
                    <a:pt x="453" y="2260"/>
                  </a:cubicBezTo>
                  <a:cubicBezTo>
                    <a:pt x="526" y="2260"/>
                    <a:pt x="580" y="2296"/>
                    <a:pt x="634" y="2351"/>
                  </a:cubicBezTo>
                  <a:lnTo>
                    <a:pt x="1938" y="3618"/>
                  </a:lnTo>
                  <a:lnTo>
                    <a:pt x="5270" y="286"/>
                  </a:lnTo>
                  <a:cubicBezTo>
                    <a:pt x="5316" y="241"/>
                    <a:pt x="5374" y="218"/>
                    <a:pt x="5433" y="218"/>
                  </a:cubicBezTo>
                  <a:close/>
                  <a:moveTo>
                    <a:pt x="5406" y="1"/>
                  </a:moveTo>
                  <a:cubicBezTo>
                    <a:pt x="5293" y="1"/>
                    <a:pt x="5180" y="42"/>
                    <a:pt x="5089" y="123"/>
                  </a:cubicBezTo>
                  <a:lnTo>
                    <a:pt x="1920" y="3292"/>
                  </a:lnTo>
                  <a:lnTo>
                    <a:pt x="779" y="2170"/>
                  </a:lnTo>
                  <a:cubicBezTo>
                    <a:pt x="689" y="2079"/>
                    <a:pt x="575" y="2034"/>
                    <a:pt x="460" y="2034"/>
                  </a:cubicBezTo>
                  <a:cubicBezTo>
                    <a:pt x="345" y="2034"/>
                    <a:pt x="227" y="2079"/>
                    <a:pt x="127" y="2170"/>
                  </a:cubicBezTo>
                  <a:cubicBezTo>
                    <a:pt x="55" y="2260"/>
                    <a:pt x="0" y="2369"/>
                    <a:pt x="0" y="2495"/>
                  </a:cubicBezTo>
                  <a:cubicBezTo>
                    <a:pt x="0" y="2622"/>
                    <a:pt x="55" y="2731"/>
                    <a:pt x="127" y="2821"/>
                  </a:cubicBezTo>
                  <a:lnTo>
                    <a:pt x="1594" y="4288"/>
                  </a:lnTo>
                  <a:cubicBezTo>
                    <a:pt x="1685" y="4361"/>
                    <a:pt x="1793" y="4415"/>
                    <a:pt x="1920" y="4415"/>
                  </a:cubicBezTo>
                  <a:cubicBezTo>
                    <a:pt x="2047" y="4415"/>
                    <a:pt x="2155" y="4361"/>
                    <a:pt x="2228" y="4288"/>
                  </a:cubicBezTo>
                  <a:lnTo>
                    <a:pt x="5723" y="775"/>
                  </a:lnTo>
                  <a:cubicBezTo>
                    <a:pt x="5814" y="703"/>
                    <a:pt x="5868" y="576"/>
                    <a:pt x="5868" y="449"/>
                  </a:cubicBezTo>
                  <a:cubicBezTo>
                    <a:pt x="5868" y="340"/>
                    <a:pt x="5814" y="214"/>
                    <a:pt x="5723" y="123"/>
                  </a:cubicBezTo>
                  <a:cubicBezTo>
                    <a:pt x="5633" y="42"/>
                    <a:pt x="5519" y="1"/>
                    <a:pt x="5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0"/>
            <p:cNvSpPr/>
            <p:nvPr/>
          </p:nvSpPr>
          <p:spPr>
            <a:xfrm>
              <a:off x="1101484" y="2384584"/>
              <a:ext cx="671782" cy="1286224"/>
            </a:xfrm>
            <a:custGeom>
              <a:avLst/>
              <a:gdLst/>
              <a:ahLst/>
              <a:cxnLst/>
              <a:rect l="l" t="t" r="r" b="b"/>
              <a:pathLst>
                <a:path w="20374" h="39009" extrusionOk="0">
                  <a:moveTo>
                    <a:pt x="724" y="1"/>
                  </a:moveTo>
                  <a:cubicBezTo>
                    <a:pt x="344" y="1"/>
                    <a:pt x="18" y="308"/>
                    <a:pt x="18" y="689"/>
                  </a:cubicBezTo>
                  <a:lnTo>
                    <a:pt x="0" y="38248"/>
                  </a:lnTo>
                  <a:cubicBezTo>
                    <a:pt x="0" y="38628"/>
                    <a:pt x="308" y="38954"/>
                    <a:pt x="688" y="38954"/>
                  </a:cubicBezTo>
                  <a:lnTo>
                    <a:pt x="19649" y="39008"/>
                  </a:lnTo>
                  <a:cubicBezTo>
                    <a:pt x="20029" y="39008"/>
                    <a:pt x="20337" y="38700"/>
                    <a:pt x="20337" y="38320"/>
                  </a:cubicBezTo>
                  <a:lnTo>
                    <a:pt x="20373" y="743"/>
                  </a:lnTo>
                  <a:cubicBezTo>
                    <a:pt x="20373" y="363"/>
                    <a:pt x="20065" y="55"/>
                    <a:pt x="19667" y="55"/>
                  </a:cubicBezTo>
                  <a:lnTo>
                    <a:pt x="7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0"/>
            <p:cNvSpPr/>
            <p:nvPr/>
          </p:nvSpPr>
          <p:spPr>
            <a:xfrm>
              <a:off x="1097890" y="2380990"/>
              <a:ext cx="678937" cy="1294006"/>
            </a:xfrm>
            <a:custGeom>
              <a:avLst/>
              <a:gdLst/>
              <a:ahLst/>
              <a:cxnLst/>
              <a:rect l="l" t="t" r="r" b="b"/>
              <a:pathLst>
                <a:path w="20591" h="39245" extrusionOk="0">
                  <a:moveTo>
                    <a:pt x="803" y="236"/>
                  </a:moveTo>
                  <a:cubicBezTo>
                    <a:pt x="813" y="236"/>
                    <a:pt x="823" y="236"/>
                    <a:pt x="833" y="236"/>
                  </a:cubicBezTo>
                  <a:lnTo>
                    <a:pt x="19776" y="291"/>
                  </a:lnTo>
                  <a:cubicBezTo>
                    <a:pt x="20102" y="291"/>
                    <a:pt x="20355" y="544"/>
                    <a:pt x="20374" y="852"/>
                  </a:cubicBezTo>
                  <a:lnTo>
                    <a:pt x="20337" y="38429"/>
                  </a:lnTo>
                  <a:cubicBezTo>
                    <a:pt x="20337" y="38737"/>
                    <a:pt x="20084" y="39009"/>
                    <a:pt x="19758" y="39009"/>
                  </a:cubicBezTo>
                  <a:lnTo>
                    <a:pt x="797" y="38954"/>
                  </a:lnTo>
                  <a:cubicBezTo>
                    <a:pt x="471" y="38954"/>
                    <a:pt x="218" y="38683"/>
                    <a:pt x="218" y="38375"/>
                  </a:cubicBezTo>
                  <a:lnTo>
                    <a:pt x="254" y="816"/>
                  </a:lnTo>
                  <a:cubicBezTo>
                    <a:pt x="254" y="500"/>
                    <a:pt x="492" y="236"/>
                    <a:pt x="803" y="236"/>
                  </a:cubicBezTo>
                  <a:close/>
                  <a:moveTo>
                    <a:pt x="815" y="1"/>
                  </a:moveTo>
                  <a:cubicBezTo>
                    <a:pt x="616" y="1"/>
                    <a:pt x="399" y="73"/>
                    <a:pt x="254" y="236"/>
                  </a:cubicBezTo>
                  <a:cubicBezTo>
                    <a:pt x="109" y="381"/>
                    <a:pt x="19" y="580"/>
                    <a:pt x="19" y="798"/>
                  </a:cubicBezTo>
                  <a:lnTo>
                    <a:pt x="0" y="38357"/>
                  </a:lnTo>
                  <a:cubicBezTo>
                    <a:pt x="0" y="38809"/>
                    <a:pt x="363" y="39172"/>
                    <a:pt x="797" y="39172"/>
                  </a:cubicBezTo>
                  <a:lnTo>
                    <a:pt x="19758" y="39226"/>
                  </a:lnTo>
                  <a:lnTo>
                    <a:pt x="19740" y="39244"/>
                  </a:lnTo>
                  <a:cubicBezTo>
                    <a:pt x="20193" y="39226"/>
                    <a:pt x="20555" y="38882"/>
                    <a:pt x="20555" y="38429"/>
                  </a:cubicBezTo>
                  <a:lnTo>
                    <a:pt x="20591" y="870"/>
                  </a:lnTo>
                  <a:cubicBezTo>
                    <a:pt x="20573" y="417"/>
                    <a:pt x="20229" y="55"/>
                    <a:pt x="19776" y="55"/>
                  </a:cubicBezTo>
                  <a:lnTo>
                    <a:pt x="8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0"/>
            <p:cNvSpPr/>
            <p:nvPr/>
          </p:nvSpPr>
          <p:spPr>
            <a:xfrm>
              <a:off x="1389271" y="3583606"/>
              <a:ext cx="83651" cy="71287"/>
            </a:xfrm>
            <a:custGeom>
              <a:avLst/>
              <a:gdLst/>
              <a:ahLst/>
              <a:cxnLst/>
              <a:rect l="l" t="t" r="r" b="b"/>
              <a:pathLst>
                <a:path w="2537" h="2162" extrusionOk="0">
                  <a:moveTo>
                    <a:pt x="1450" y="0"/>
                  </a:moveTo>
                  <a:cubicBezTo>
                    <a:pt x="490" y="0"/>
                    <a:pt x="1" y="1159"/>
                    <a:pt x="689" y="1847"/>
                  </a:cubicBezTo>
                  <a:cubicBezTo>
                    <a:pt x="911" y="2064"/>
                    <a:pt x="1182" y="2161"/>
                    <a:pt x="1447" y="2161"/>
                  </a:cubicBezTo>
                  <a:cubicBezTo>
                    <a:pt x="2004" y="2161"/>
                    <a:pt x="2536" y="1731"/>
                    <a:pt x="2536" y="1069"/>
                  </a:cubicBezTo>
                  <a:cubicBezTo>
                    <a:pt x="2536" y="471"/>
                    <a:pt x="2047" y="0"/>
                    <a:pt x="1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0"/>
            <p:cNvSpPr/>
            <p:nvPr/>
          </p:nvSpPr>
          <p:spPr>
            <a:xfrm>
              <a:off x="1385116" y="3580012"/>
              <a:ext cx="94367" cy="78244"/>
            </a:xfrm>
            <a:custGeom>
              <a:avLst/>
              <a:gdLst/>
              <a:ahLst/>
              <a:cxnLst/>
              <a:rect l="l" t="t" r="r" b="b"/>
              <a:pathLst>
                <a:path w="2862" h="2373" extrusionOk="0">
                  <a:moveTo>
                    <a:pt x="1576" y="218"/>
                  </a:moveTo>
                  <a:cubicBezTo>
                    <a:pt x="2861" y="218"/>
                    <a:pt x="2861" y="2156"/>
                    <a:pt x="1576" y="2156"/>
                  </a:cubicBezTo>
                  <a:cubicBezTo>
                    <a:pt x="290" y="2138"/>
                    <a:pt x="290" y="218"/>
                    <a:pt x="1576" y="218"/>
                  </a:cubicBezTo>
                  <a:close/>
                  <a:moveTo>
                    <a:pt x="1576" y="1"/>
                  </a:moveTo>
                  <a:cubicBezTo>
                    <a:pt x="0" y="1"/>
                    <a:pt x="0" y="2373"/>
                    <a:pt x="1576" y="2373"/>
                  </a:cubicBezTo>
                  <a:cubicBezTo>
                    <a:pt x="2246" y="2373"/>
                    <a:pt x="2771" y="1848"/>
                    <a:pt x="2771" y="1178"/>
                  </a:cubicBezTo>
                  <a:cubicBezTo>
                    <a:pt x="2771" y="526"/>
                    <a:pt x="2246" y="1"/>
                    <a:pt x="1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0"/>
            <p:cNvSpPr/>
            <p:nvPr/>
          </p:nvSpPr>
          <p:spPr>
            <a:xfrm>
              <a:off x="1146261" y="2434142"/>
              <a:ext cx="581602" cy="1139332"/>
            </a:xfrm>
            <a:custGeom>
              <a:avLst/>
              <a:gdLst/>
              <a:ahLst/>
              <a:cxnLst/>
              <a:rect l="l" t="t" r="r" b="b"/>
              <a:pathLst>
                <a:path w="17639" h="34554" extrusionOk="0">
                  <a:moveTo>
                    <a:pt x="815" y="1"/>
                  </a:moveTo>
                  <a:cubicBezTo>
                    <a:pt x="362" y="1"/>
                    <a:pt x="0" y="363"/>
                    <a:pt x="0" y="816"/>
                  </a:cubicBezTo>
                  <a:lnTo>
                    <a:pt x="0" y="33739"/>
                  </a:lnTo>
                  <a:cubicBezTo>
                    <a:pt x="0" y="34191"/>
                    <a:pt x="362" y="34553"/>
                    <a:pt x="815" y="34553"/>
                  </a:cubicBezTo>
                  <a:lnTo>
                    <a:pt x="16824" y="34553"/>
                  </a:lnTo>
                  <a:cubicBezTo>
                    <a:pt x="17277" y="34553"/>
                    <a:pt x="17639" y="34191"/>
                    <a:pt x="17639" y="33739"/>
                  </a:cubicBezTo>
                  <a:lnTo>
                    <a:pt x="17639" y="816"/>
                  </a:lnTo>
                  <a:cubicBezTo>
                    <a:pt x="17639" y="363"/>
                    <a:pt x="17277" y="1"/>
                    <a:pt x="16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0"/>
            <p:cNvSpPr/>
            <p:nvPr/>
          </p:nvSpPr>
          <p:spPr>
            <a:xfrm>
              <a:off x="1142667" y="2430581"/>
              <a:ext cx="589383" cy="1146487"/>
            </a:xfrm>
            <a:custGeom>
              <a:avLst/>
              <a:gdLst/>
              <a:ahLst/>
              <a:cxnLst/>
              <a:rect l="l" t="t" r="r" b="b"/>
              <a:pathLst>
                <a:path w="17875" h="34771" extrusionOk="0">
                  <a:moveTo>
                    <a:pt x="16933" y="217"/>
                  </a:moveTo>
                  <a:cubicBezTo>
                    <a:pt x="17331" y="217"/>
                    <a:pt x="17639" y="543"/>
                    <a:pt x="17639" y="924"/>
                  </a:cubicBezTo>
                  <a:lnTo>
                    <a:pt x="17639" y="33847"/>
                  </a:lnTo>
                  <a:cubicBezTo>
                    <a:pt x="17639" y="34227"/>
                    <a:pt x="17331" y="34553"/>
                    <a:pt x="16933" y="34553"/>
                  </a:cubicBezTo>
                  <a:lnTo>
                    <a:pt x="924" y="34553"/>
                  </a:lnTo>
                  <a:cubicBezTo>
                    <a:pt x="544" y="34553"/>
                    <a:pt x="236" y="34227"/>
                    <a:pt x="236" y="33847"/>
                  </a:cubicBezTo>
                  <a:lnTo>
                    <a:pt x="236" y="924"/>
                  </a:lnTo>
                  <a:cubicBezTo>
                    <a:pt x="236" y="543"/>
                    <a:pt x="544" y="217"/>
                    <a:pt x="924" y="217"/>
                  </a:cubicBezTo>
                  <a:close/>
                  <a:moveTo>
                    <a:pt x="924" y="0"/>
                  </a:moveTo>
                  <a:cubicBezTo>
                    <a:pt x="417" y="0"/>
                    <a:pt x="1" y="417"/>
                    <a:pt x="1" y="924"/>
                  </a:cubicBezTo>
                  <a:lnTo>
                    <a:pt x="1" y="33847"/>
                  </a:lnTo>
                  <a:cubicBezTo>
                    <a:pt x="1" y="34354"/>
                    <a:pt x="417" y="34770"/>
                    <a:pt x="924" y="34770"/>
                  </a:cubicBezTo>
                  <a:lnTo>
                    <a:pt x="16933" y="34770"/>
                  </a:lnTo>
                  <a:cubicBezTo>
                    <a:pt x="17458" y="34770"/>
                    <a:pt x="17857" y="34354"/>
                    <a:pt x="17875" y="33847"/>
                  </a:cubicBezTo>
                  <a:lnTo>
                    <a:pt x="17875" y="924"/>
                  </a:lnTo>
                  <a:cubicBezTo>
                    <a:pt x="17857" y="417"/>
                    <a:pt x="17458" y="0"/>
                    <a:pt x="16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0"/>
            <p:cNvSpPr/>
            <p:nvPr/>
          </p:nvSpPr>
          <p:spPr>
            <a:xfrm>
              <a:off x="1122982" y="2406676"/>
              <a:ext cx="628786" cy="68715"/>
            </a:xfrm>
            <a:custGeom>
              <a:avLst/>
              <a:gdLst/>
              <a:ahLst/>
              <a:cxnLst/>
              <a:rect l="l" t="t" r="r" b="b"/>
              <a:pathLst>
                <a:path w="19070" h="2084" extrusionOk="0">
                  <a:moveTo>
                    <a:pt x="4781" y="1"/>
                  </a:moveTo>
                  <a:lnTo>
                    <a:pt x="4781" y="254"/>
                  </a:lnTo>
                  <a:lnTo>
                    <a:pt x="0" y="254"/>
                  </a:lnTo>
                  <a:lnTo>
                    <a:pt x="0" y="888"/>
                  </a:lnTo>
                  <a:lnTo>
                    <a:pt x="4455" y="888"/>
                  </a:lnTo>
                  <a:cubicBezTo>
                    <a:pt x="4636" y="888"/>
                    <a:pt x="4781" y="1051"/>
                    <a:pt x="4781" y="1232"/>
                  </a:cubicBezTo>
                  <a:lnTo>
                    <a:pt x="4781" y="1468"/>
                  </a:lnTo>
                  <a:cubicBezTo>
                    <a:pt x="4781" y="1812"/>
                    <a:pt x="5071" y="2083"/>
                    <a:pt x="5415" y="2083"/>
                  </a:cubicBezTo>
                  <a:lnTo>
                    <a:pt x="13655" y="2083"/>
                  </a:lnTo>
                  <a:cubicBezTo>
                    <a:pt x="13999" y="2083"/>
                    <a:pt x="14270" y="1812"/>
                    <a:pt x="14270" y="1468"/>
                  </a:cubicBezTo>
                  <a:lnTo>
                    <a:pt x="14270" y="1232"/>
                  </a:lnTo>
                  <a:cubicBezTo>
                    <a:pt x="14270" y="1051"/>
                    <a:pt x="14433" y="888"/>
                    <a:pt x="14614" y="888"/>
                  </a:cubicBezTo>
                  <a:lnTo>
                    <a:pt x="19069" y="888"/>
                  </a:lnTo>
                  <a:lnTo>
                    <a:pt x="19069" y="254"/>
                  </a:lnTo>
                  <a:lnTo>
                    <a:pt x="14270" y="254"/>
                  </a:lnTo>
                  <a:lnTo>
                    <a:pt x="14270" y="1"/>
                  </a:lnTo>
                  <a:close/>
                </a:path>
              </a:pathLst>
            </a:custGeom>
            <a:solidFill>
              <a:srgbClr val="447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0"/>
            <p:cNvSpPr/>
            <p:nvPr/>
          </p:nvSpPr>
          <p:spPr>
            <a:xfrm>
              <a:off x="1119388" y="2403115"/>
              <a:ext cx="635941" cy="76463"/>
            </a:xfrm>
            <a:custGeom>
              <a:avLst/>
              <a:gdLst/>
              <a:ahLst/>
              <a:cxnLst/>
              <a:rect l="l" t="t" r="r" b="b"/>
              <a:pathLst>
                <a:path w="19287" h="2319" extrusionOk="0">
                  <a:moveTo>
                    <a:pt x="14271" y="217"/>
                  </a:moveTo>
                  <a:lnTo>
                    <a:pt x="14271" y="471"/>
                  </a:lnTo>
                  <a:lnTo>
                    <a:pt x="19070" y="471"/>
                  </a:lnTo>
                  <a:lnTo>
                    <a:pt x="19070" y="887"/>
                  </a:lnTo>
                  <a:lnTo>
                    <a:pt x="14723" y="887"/>
                  </a:lnTo>
                  <a:cubicBezTo>
                    <a:pt x="14470" y="887"/>
                    <a:pt x="14271" y="1087"/>
                    <a:pt x="14271" y="1340"/>
                  </a:cubicBezTo>
                  <a:lnTo>
                    <a:pt x="14271" y="1557"/>
                  </a:lnTo>
                  <a:cubicBezTo>
                    <a:pt x="14271" y="1847"/>
                    <a:pt x="14035" y="2083"/>
                    <a:pt x="13764" y="2083"/>
                  </a:cubicBezTo>
                  <a:lnTo>
                    <a:pt x="5524" y="2083"/>
                  </a:lnTo>
                  <a:cubicBezTo>
                    <a:pt x="5234" y="2083"/>
                    <a:pt x="4999" y="1847"/>
                    <a:pt x="4999" y="1557"/>
                  </a:cubicBezTo>
                  <a:lnTo>
                    <a:pt x="4999" y="1340"/>
                  </a:lnTo>
                  <a:cubicBezTo>
                    <a:pt x="4999" y="1087"/>
                    <a:pt x="4799" y="887"/>
                    <a:pt x="4546" y="887"/>
                  </a:cubicBezTo>
                  <a:lnTo>
                    <a:pt x="218" y="887"/>
                  </a:lnTo>
                  <a:lnTo>
                    <a:pt x="218" y="471"/>
                  </a:lnTo>
                  <a:lnTo>
                    <a:pt x="5017" y="471"/>
                  </a:lnTo>
                  <a:lnTo>
                    <a:pt x="5017" y="217"/>
                  </a:lnTo>
                  <a:close/>
                  <a:moveTo>
                    <a:pt x="4781" y="0"/>
                  </a:moveTo>
                  <a:lnTo>
                    <a:pt x="4781" y="254"/>
                  </a:lnTo>
                  <a:lnTo>
                    <a:pt x="0" y="254"/>
                  </a:lnTo>
                  <a:lnTo>
                    <a:pt x="0" y="1123"/>
                  </a:lnTo>
                  <a:lnTo>
                    <a:pt x="4564" y="1123"/>
                  </a:lnTo>
                  <a:cubicBezTo>
                    <a:pt x="4691" y="1123"/>
                    <a:pt x="4781" y="1231"/>
                    <a:pt x="4781" y="1358"/>
                  </a:cubicBezTo>
                  <a:lnTo>
                    <a:pt x="4781" y="1576"/>
                  </a:lnTo>
                  <a:cubicBezTo>
                    <a:pt x="4781" y="1974"/>
                    <a:pt x="5107" y="2318"/>
                    <a:pt x="5524" y="2318"/>
                  </a:cubicBezTo>
                  <a:lnTo>
                    <a:pt x="13764" y="2318"/>
                  </a:lnTo>
                  <a:cubicBezTo>
                    <a:pt x="14180" y="2318"/>
                    <a:pt x="14506" y="1974"/>
                    <a:pt x="14506" y="1557"/>
                  </a:cubicBezTo>
                  <a:lnTo>
                    <a:pt x="14506" y="1340"/>
                  </a:lnTo>
                  <a:cubicBezTo>
                    <a:pt x="14506" y="1213"/>
                    <a:pt x="14597" y="1105"/>
                    <a:pt x="14723" y="1105"/>
                  </a:cubicBezTo>
                  <a:lnTo>
                    <a:pt x="19287" y="1105"/>
                  </a:lnTo>
                  <a:lnTo>
                    <a:pt x="19287" y="254"/>
                  </a:lnTo>
                  <a:lnTo>
                    <a:pt x="14506" y="254"/>
                  </a:lnTo>
                  <a:lnTo>
                    <a:pt x="145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0"/>
            <p:cNvSpPr/>
            <p:nvPr/>
          </p:nvSpPr>
          <p:spPr>
            <a:xfrm>
              <a:off x="1319434" y="2447298"/>
              <a:ext cx="235885" cy="11969"/>
            </a:xfrm>
            <a:custGeom>
              <a:avLst/>
              <a:gdLst/>
              <a:ahLst/>
              <a:cxnLst/>
              <a:rect l="l" t="t" r="r" b="b"/>
              <a:pathLst>
                <a:path w="7154" h="363" extrusionOk="0">
                  <a:moveTo>
                    <a:pt x="0" y="0"/>
                  </a:moveTo>
                  <a:lnTo>
                    <a:pt x="0" y="344"/>
                  </a:lnTo>
                  <a:lnTo>
                    <a:pt x="7153" y="362"/>
                  </a:lnTo>
                  <a:lnTo>
                    <a:pt x="7153" y="1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0"/>
            <p:cNvSpPr/>
            <p:nvPr/>
          </p:nvSpPr>
          <p:spPr>
            <a:xfrm>
              <a:off x="1315840" y="2443704"/>
              <a:ext cx="243040" cy="19124"/>
            </a:xfrm>
            <a:custGeom>
              <a:avLst/>
              <a:gdLst/>
              <a:ahLst/>
              <a:cxnLst/>
              <a:rect l="l" t="t" r="r" b="b"/>
              <a:pathLst>
                <a:path w="7371" h="580" extrusionOk="0">
                  <a:moveTo>
                    <a:pt x="218" y="218"/>
                  </a:moveTo>
                  <a:lnTo>
                    <a:pt x="7154" y="236"/>
                  </a:lnTo>
                  <a:lnTo>
                    <a:pt x="7154" y="363"/>
                  </a:lnTo>
                  <a:lnTo>
                    <a:pt x="218" y="345"/>
                  </a:lnTo>
                  <a:lnTo>
                    <a:pt x="218" y="218"/>
                  </a:lnTo>
                  <a:close/>
                  <a:moveTo>
                    <a:pt x="0" y="0"/>
                  </a:moveTo>
                  <a:lnTo>
                    <a:pt x="0" y="562"/>
                  </a:lnTo>
                  <a:lnTo>
                    <a:pt x="7371" y="580"/>
                  </a:lnTo>
                  <a:lnTo>
                    <a:pt x="7371" y="19"/>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90"/>
            <p:cNvSpPr/>
            <p:nvPr/>
          </p:nvSpPr>
          <p:spPr>
            <a:xfrm>
              <a:off x="1200600" y="3368030"/>
              <a:ext cx="203045" cy="41249"/>
            </a:xfrm>
            <a:custGeom>
              <a:avLst/>
              <a:gdLst/>
              <a:ahLst/>
              <a:cxnLst/>
              <a:rect l="l" t="t" r="r" b="b"/>
              <a:pathLst>
                <a:path w="6158" h="1251" extrusionOk="0">
                  <a:moveTo>
                    <a:pt x="0" y="1"/>
                  </a:moveTo>
                  <a:lnTo>
                    <a:pt x="0" y="1250"/>
                  </a:lnTo>
                  <a:lnTo>
                    <a:pt x="6157" y="1250"/>
                  </a:lnTo>
                  <a:lnTo>
                    <a:pt x="61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90"/>
            <p:cNvSpPr/>
            <p:nvPr/>
          </p:nvSpPr>
          <p:spPr>
            <a:xfrm>
              <a:off x="1196413" y="3364469"/>
              <a:ext cx="211420" cy="48997"/>
            </a:xfrm>
            <a:custGeom>
              <a:avLst/>
              <a:gdLst/>
              <a:ahLst/>
              <a:cxnLst/>
              <a:rect l="l" t="t" r="r" b="b"/>
              <a:pathLst>
                <a:path w="6412" h="1486" extrusionOk="0">
                  <a:moveTo>
                    <a:pt x="6176" y="217"/>
                  </a:moveTo>
                  <a:lnTo>
                    <a:pt x="6176" y="1250"/>
                  </a:lnTo>
                  <a:lnTo>
                    <a:pt x="236" y="1250"/>
                  </a:lnTo>
                  <a:lnTo>
                    <a:pt x="236" y="217"/>
                  </a:lnTo>
                  <a:close/>
                  <a:moveTo>
                    <a:pt x="0" y="0"/>
                  </a:moveTo>
                  <a:lnTo>
                    <a:pt x="0" y="1485"/>
                  </a:lnTo>
                  <a:lnTo>
                    <a:pt x="6411" y="1485"/>
                  </a:lnTo>
                  <a:lnTo>
                    <a:pt x="64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0"/>
            <p:cNvSpPr/>
            <p:nvPr/>
          </p:nvSpPr>
          <p:spPr>
            <a:xfrm>
              <a:off x="1413176" y="3368030"/>
              <a:ext cx="142738" cy="41249"/>
            </a:xfrm>
            <a:custGeom>
              <a:avLst/>
              <a:gdLst/>
              <a:ahLst/>
              <a:cxnLst/>
              <a:rect l="l" t="t" r="r" b="b"/>
              <a:pathLst>
                <a:path w="4329" h="1251" extrusionOk="0">
                  <a:moveTo>
                    <a:pt x="0" y="1"/>
                  </a:moveTo>
                  <a:lnTo>
                    <a:pt x="0" y="1250"/>
                  </a:lnTo>
                  <a:lnTo>
                    <a:pt x="4328" y="1250"/>
                  </a:lnTo>
                  <a:lnTo>
                    <a:pt x="4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0"/>
            <p:cNvSpPr/>
            <p:nvPr/>
          </p:nvSpPr>
          <p:spPr>
            <a:xfrm>
              <a:off x="1409582" y="3364469"/>
              <a:ext cx="150519" cy="48997"/>
            </a:xfrm>
            <a:custGeom>
              <a:avLst/>
              <a:gdLst/>
              <a:ahLst/>
              <a:cxnLst/>
              <a:rect l="l" t="t" r="r" b="b"/>
              <a:pathLst>
                <a:path w="4565" h="1486" extrusionOk="0">
                  <a:moveTo>
                    <a:pt x="4329" y="217"/>
                  </a:moveTo>
                  <a:lnTo>
                    <a:pt x="4329" y="1250"/>
                  </a:lnTo>
                  <a:lnTo>
                    <a:pt x="218" y="1250"/>
                  </a:lnTo>
                  <a:lnTo>
                    <a:pt x="236" y="217"/>
                  </a:lnTo>
                  <a:close/>
                  <a:moveTo>
                    <a:pt x="1" y="0"/>
                  </a:moveTo>
                  <a:lnTo>
                    <a:pt x="1" y="1485"/>
                  </a:lnTo>
                  <a:lnTo>
                    <a:pt x="4564" y="1485"/>
                  </a:lnTo>
                  <a:lnTo>
                    <a:pt x="4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0"/>
            <p:cNvSpPr/>
            <p:nvPr/>
          </p:nvSpPr>
          <p:spPr>
            <a:xfrm>
              <a:off x="1200600" y="3442681"/>
              <a:ext cx="259757" cy="41842"/>
            </a:xfrm>
            <a:custGeom>
              <a:avLst/>
              <a:gdLst/>
              <a:ahLst/>
              <a:cxnLst/>
              <a:rect l="l" t="t" r="r" b="b"/>
              <a:pathLst>
                <a:path w="7878" h="1269" extrusionOk="0">
                  <a:moveTo>
                    <a:pt x="0" y="1"/>
                  </a:moveTo>
                  <a:lnTo>
                    <a:pt x="0" y="1268"/>
                  </a:lnTo>
                  <a:lnTo>
                    <a:pt x="7878" y="1268"/>
                  </a:lnTo>
                  <a:lnTo>
                    <a:pt x="78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0"/>
            <p:cNvSpPr/>
            <p:nvPr/>
          </p:nvSpPr>
          <p:spPr>
            <a:xfrm>
              <a:off x="1196413" y="3439087"/>
              <a:ext cx="267539" cy="48997"/>
            </a:xfrm>
            <a:custGeom>
              <a:avLst/>
              <a:gdLst/>
              <a:ahLst/>
              <a:cxnLst/>
              <a:rect l="l" t="t" r="r" b="b"/>
              <a:pathLst>
                <a:path w="8114" h="1486" extrusionOk="0">
                  <a:moveTo>
                    <a:pt x="7896" y="236"/>
                  </a:moveTo>
                  <a:lnTo>
                    <a:pt x="7896" y="1250"/>
                  </a:lnTo>
                  <a:lnTo>
                    <a:pt x="236" y="1250"/>
                  </a:lnTo>
                  <a:lnTo>
                    <a:pt x="236" y="236"/>
                  </a:lnTo>
                  <a:close/>
                  <a:moveTo>
                    <a:pt x="0" y="1"/>
                  </a:moveTo>
                  <a:lnTo>
                    <a:pt x="0" y="1486"/>
                  </a:lnTo>
                  <a:lnTo>
                    <a:pt x="8114" y="1486"/>
                  </a:lnTo>
                  <a:lnTo>
                    <a:pt x="8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0"/>
            <p:cNvSpPr/>
            <p:nvPr/>
          </p:nvSpPr>
          <p:spPr>
            <a:xfrm>
              <a:off x="1488420" y="3442681"/>
              <a:ext cx="67495" cy="41842"/>
            </a:xfrm>
            <a:custGeom>
              <a:avLst/>
              <a:gdLst/>
              <a:ahLst/>
              <a:cxnLst/>
              <a:rect l="l" t="t" r="r" b="b"/>
              <a:pathLst>
                <a:path w="2047" h="1269" extrusionOk="0">
                  <a:moveTo>
                    <a:pt x="0" y="1"/>
                  </a:moveTo>
                  <a:lnTo>
                    <a:pt x="0" y="1268"/>
                  </a:lnTo>
                  <a:lnTo>
                    <a:pt x="2046" y="1268"/>
                  </a:lnTo>
                  <a:lnTo>
                    <a:pt x="20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0"/>
            <p:cNvSpPr/>
            <p:nvPr/>
          </p:nvSpPr>
          <p:spPr>
            <a:xfrm>
              <a:off x="1484232" y="3439087"/>
              <a:ext cx="75870" cy="48997"/>
            </a:xfrm>
            <a:custGeom>
              <a:avLst/>
              <a:gdLst/>
              <a:ahLst/>
              <a:cxnLst/>
              <a:rect l="l" t="t" r="r" b="b"/>
              <a:pathLst>
                <a:path w="2301" h="1486" extrusionOk="0">
                  <a:moveTo>
                    <a:pt x="2065" y="236"/>
                  </a:moveTo>
                  <a:lnTo>
                    <a:pt x="2065" y="1250"/>
                  </a:lnTo>
                  <a:lnTo>
                    <a:pt x="236" y="1250"/>
                  </a:lnTo>
                  <a:lnTo>
                    <a:pt x="236" y="236"/>
                  </a:lnTo>
                  <a:close/>
                  <a:moveTo>
                    <a:pt x="0" y="1"/>
                  </a:moveTo>
                  <a:lnTo>
                    <a:pt x="0" y="1486"/>
                  </a:lnTo>
                  <a:lnTo>
                    <a:pt x="2300" y="1486"/>
                  </a:lnTo>
                  <a:lnTo>
                    <a:pt x="22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0"/>
            <p:cNvSpPr/>
            <p:nvPr/>
          </p:nvSpPr>
          <p:spPr>
            <a:xfrm>
              <a:off x="1200600" y="3224137"/>
              <a:ext cx="176766" cy="41216"/>
            </a:xfrm>
            <a:custGeom>
              <a:avLst/>
              <a:gdLst/>
              <a:ahLst/>
              <a:cxnLst/>
              <a:rect l="l" t="t" r="r" b="b"/>
              <a:pathLst>
                <a:path w="5361" h="1250" extrusionOk="0">
                  <a:moveTo>
                    <a:pt x="0" y="0"/>
                  </a:moveTo>
                  <a:lnTo>
                    <a:pt x="0" y="1250"/>
                  </a:lnTo>
                  <a:lnTo>
                    <a:pt x="5361" y="1250"/>
                  </a:lnTo>
                  <a:lnTo>
                    <a:pt x="5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0"/>
            <p:cNvSpPr/>
            <p:nvPr/>
          </p:nvSpPr>
          <p:spPr>
            <a:xfrm>
              <a:off x="1196413" y="3220543"/>
              <a:ext cx="184547" cy="48997"/>
            </a:xfrm>
            <a:custGeom>
              <a:avLst/>
              <a:gdLst/>
              <a:ahLst/>
              <a:cxnLst/>
              <a:rect l="l" t="t" r="r" b="b"/>
              <a:pathLst>
                <a:path w="5597" h="1486" extrusionOk="0">
                  <a:moveTo>
                    <a:pt x="5379" y="218"/>
                  </a:moveTo>
                  <a:lnTo>
                    <a:pt x="5379" y="1250"/>
                  </a:lnTo>
                  <a:lnTo>
                    <a:pt x="236" y="1250"/>
                  </a:lnTo>
                  <a:lnTo>
                    <a:pt x="236" y="218"/>
                  </a:lnTo>
                  <a:close/>
                  <a:moveTo>
                    <a:pt x="0" y="1"/>
                  </a:moveTo>
                  <a:lnTo>
                    <a:pt x="0" y="1486"/>
                  </a:lnTo>
                  <a:lnTo>
                    <a:pt x="5596" y="1486"/>
                  </a:lnTo>
                  <a:lnTo>
                    <a:pt x="559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0"/>
            <p:cNvSpPr/>
            <p:nvPr/>
          </p:nvSpPr>
          <p:spPr>
            <a:xfrm>
              <a:off x="1400613" y="3224137"/>
              <a:ext cx="69902" cy="41216"/>
            </a:xfrm>
            <a:custGeom>
              <a:avLst/>
              <a:gdLst/>
              <a:ahLst/>
              <a:cxnLst/>
              <a:rect l="l" t="t" r="r" b="b"/>
              <a:pathLst>
                <a:path w="2120" h="1250" extrusionOk="0">
                  <a:moveTo>
                    <a:pt x="1" y="0"/>
                  </a:moveTo>
                  <a:lnTo>
                    <a:pt x="1" y="1250"/>
                  </a:lnTo>
                  <a:lnTo>
                    <a:pt x="2120" y="1250"/>
                  </a:lnTo>
                  <a:lnTo>
                    <a:pt x="2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0"/>
            <p:cNvSpPr/>
            <p:nvPr/>
          </p:nvSpPr>
          <p:spPr>
            <a:xfrm>
              <a:off x="1397052" y="3220543"/>
              <a:ext cx="77057" cy="48997"/>
            </a:xfrm>
            <a:custGeom>
              <a:avLst/>
              <a:gdLst/>
              <a:ahLst/>
              <a:cxnLst/>
              <a:rect l="l" t="t" r="r" b="b"/>
              <a:pathLst>
                <a:path w="2337" h="1486" extrusionOk="0">
                  <a:moveTo>
                    <a:pt x="2101" y="218"/>
                  </a:moveTo>
                  <a:lnTo>
                    <a:pt x="2101" y="1250"/>
                  </a:lnTo>
                  <a:lnTo>
                    <a:pt x="236" y="1250"/>
                  </a:lnTo>
                  <a:lnTo>
                    <a:pt x="236" y="218"/>
                  </a:lnTo>
                  <a:close/>
                  <a:moveTo>
                    <a:pt x="0" y="1"/>
                  </a:moveTo>
                  <a:lnTo>
                    <a:pt x="0" y="1486"/>
                  </a:lnTo>
                  <a:lnTo>
                    <a:pt x="2336" y="1486"/>
                  </a:lnTo>
                  <a:lnTo>
                    <a:pt x="23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0"/>
            <p:cNvSpPr/>
            <p:nvPr/>
          </p:nvSpPr>
          <p:spPr>
            <a:xfrm>
              <a:off x="1488420" y="3224137"/>
              <a:ext cx="185734" cy="41216"/>
            </a:xfrm>
            <a:custGeom>
              <a:avLst/>
              <a:gdLst/>
              <a:ahLst/>
              <a:cxnLst/>
              <a:rect l="l" t="t" r="r" b="b"/>
              <a:pathLst>
                <a:path w="5633" h="1250" extrusionOk="0">
                  <a:moveTo>
                    <a:pt x="0" y="0"/>
                  </a:moveTo>
                  <a:lnTo>
                    <a:pt x="0" y="1250"/>
                  </a:lnTo>
                  <a:lnTo>
                    <a:pt x="5632" y="1250"/>
                  </a:lnTo>
                  <a:lnTo>
                    <a:pt x="5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0"/>
            <p:cNvSpPr/>
            <p:nvPr/>
          </p:nvSpPr>
          <p:spPr>
            <a:xfrm>
              <a:off x="1484232" y="3220543"/>
              <a:ext cx="193483" cy="48997"/>
            </a:xfrm>
            <a:custGeom>
              <a:avLst/>
              <a:gdLst/>
              <a:ahLst/>
              <a:cxnLst/>
              <a:rect l="l" t="t" r="r" b="b"/>
              <a:pathLst>
                <a:path w="5868" h="1486" extrusionOk="0">
                  <a:moveTo>
                    <a:pt x="5650" y="218"/>
                  </a:moveTo>
                  <a:lnTo>
                    <a:pt x="5650" y="1250"/>
                  </a:lnTo>
                  <a:lnTo>
                    <a:pt x="236" y="1250"/>
                  </a:lnTo>
                  <a:lnTo>
                    <a:pt x="236" y="218"/>
                  </a:lnTo>
                  <a:close/>
                  <a:moveTo>
                    <a:pt x="0" y="1"/>
                  </a:moveTo>
                  <a:lnTo>
                    <a:pt x="0" y="1486"/>
                  </a:lnTo>
                  <a:lnTo>
                    <a:pt x="5868" y="1486"/>
                  </a:lnTo>
                  <a:lnTo>
                    <a:pt x="5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0"/>
            <p:cNvSpPr/>
            <p:nvPr/>
          </p:nvSpPr>
          <p:spPr>
            <a:xfrm>
              <a:off x="1200600" y="3154268"/>
              <a:ext cx="380371" cy="41249"/>
            </a:xfrm>
            <a:custGeom>
              <a:avLst/>
              <a:gdLst/>
              <a:ahLst/>
              <a:cxnLst/>
              <a:rect l="l" t="t" r="r" b="b"/>
              <a:pathLst>
                <a:path w="11536" h="1251" extrusionOk="0">
                  <a:moveTo>
                    <a:pt x="0" y="1"/>
                  </a:moveTo>
                  <a:lnTo>
                    <a:pt x="0" y="1250"/>
                  </a:lnTo>
                  <a:lnTo>
                    <a:pt x="11536" y="1250"/>
                  </a:lnTo>
                  <a:lnTo>
                    <a:pt x="11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0"/>
            <p:cNvSpPr/>
            <p:nvPr/>
          </p:nvSpPr>
          <p:spPr>
            <a:xfrm>
              <a:off x="1197006" y="3150080"/>
              <a:ext cx="388152" cy="48997"/>
            </a:xfrm>
            <a:custGeom>
              <a:avLst/>
              <a:gdLst/>
              <a:ahLst/>
              <a:cxnLst/>
              <a:rect l="l" t="t" r="r" b="b"/>
              <a:pathLst>
                <a:path w="11772" h="1486" extrusionOk="0">
                  <a:moveTo>
                    <a:pt x="11536" y="236"/>
                  </a:moveTo>
                  <a:lnTo>
                    <a:pt x="11536" y="1269"/>
                  </a:lnTo>
                  <a:lnTo>
                    <a:pt x="218" y="1269"/>
                  </a:lnTo>
                  <a:lnTo>
                    <a:pt x="218" y="236"/>
                  </a:lnTo>
                  <a:close/>
                  <a:moveTo>
                    <a:pt x="1" y="1"/>
                  </a:moveTo>
                  <a:lnTo>
                    <a:pt x="1" y="1486"/>
                  </a:lnTo>
                  <a:lnTo>
                    <a:pt x="11772" y="1486"/>
                  </a:lnTo>
                  <a:lnTo>
                    <a:pt x="117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0"/>
            <p:cNvSpPr/>
            <p:nvPr/>
          </p:nvSpPr>
          <p:spPr>
            <a:xfrm>
              <a:off x="1200600" y="3298194"/>
              <a:ext cx="259757" cy="41216"/>
            </a:xfrm>
            <a:custGeom>
              <a:avLst/>
              <a:gdLst/>
              <a:ahLst/>
              <a:cxnLst/>
              <a:rect l="l" t="t" r="r" b="b"/>
              <a:pathLst>
                <a:path w="7878" h="1250" extrusionOk="0">
                  <a:moveTo>
                    <a:pt x="0" y="0"/>
                  </a:moveTo>
                  <a:lnTo>
                    <a:pt x="0" y="1250"/>
                  </a:lnTo>
                  <a:lnTo>
                    <a:pt x="7878" y="1250"/>
                  </a:lnTo>
                  <a:lnTo>
                    <a:pt x="7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0"/>
            <p:cNvSpPr/>
            <p:nvPr/>
          </p:nvSpPr>
          <p:spPr>
            <a:xfrm>
              <a:off x="1196413" y="3294006"/>
              <a:ext cx="267539" cy="48997"/>
            </a:xfrm>
            <a:custGeom>
              <a:avLst/>
              <a:gdLst/>
              <a:ahLst/>
              <a:cxnLst/>
              <a:rect l="l" t="t" r="r" b="b"/>
              <a:pathLst>
                <a:path w="8114" h="1486" extrusionOk="0">
                  <a:moveTo>
                    <a:pt x="7896" y="236"/>
                  </a:moveTo>
                  <a:lnTo>
                    <a:pt x="7896" y="1268"/>
                  </a:lnTo>
                  <a:lnTo>
                    <a:pt x="236" y="1268"/>
                  </a:lnTo>
                  <a:lnTo>
                    <a:pt x="236" y="236"/>
                  </a:lnTo>
                  <a:close/>
                  <a:moveTo>
                    <a:pt x="0" y="0"/>
                  </a:moveTo>
                  <a:lnTo>
                    <a:pt x="0" y="1485"/>
                  </a:lnTo>
                  <a:lnTo>
                    <a:pt x="8114" y="1485"/>
                  </a:lnTo>
                  <a:lnTo>
                    <a:pt x="81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0"/>
            <p:cNvSpPr/>
            <p:nvPr/>
          </p:nvSpPr>
          <p:spPr>
            <a:xfrm>
              <a:off x="1488420" y="3298194"/>
              <a:ext cx="67495" cy="41216"/>
            </a:xfrm>
            <a:custGeom>
              <a:avLst/>
              <a:gdLst/>
              <a:ahLst/>
              <a:cxnLst/>
              <a:rect l="l" t="t" r="r" b="b"/>
              <a:pathLst>
                <a:path w="2047" h="1250" extrusionOk="0">
                  <a:moveTo>
                    <a:pt x="0" y="0"/>
                  </a:moveTo>
                  <a:lnTo>
                    <a:pt x="0" y="1250"/>
                  </a:lnTo>
                  <a:lnTo>
                    <a:pt x="2046" y="1250"/>
                  </a:lnTo>
                  <a:lnTo>
                    <a:pt x="20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0"/>
            <p:cNvSpPr/>
            <p:nvPr/>
          </p:nvSpPr>
          <p:spPr>
            <a:xfrm>
              <a:off x="1484232" y="3294006"/>
              <a:ext cx="75870" cy="48997"/>
            </a:xfrm>
            <a:custGeom>
              <a:avLst/>
              <a:gdLst/>
              <a:ahLst/>
              <a:cxnLst/>
              <a:rect l="l" t="t" r="r" b="b"/>
              <a:pathLst>
                <a:path w="2301" h="1486" extrusionOk="0">
                  <a:moveTo>
                    <a:pt x="2065" y="236"/>
                  </a:moveTo>
                  <a:lnTo>
                    <a:pt x="2065" y="1268"/>
                  </a:lnTo>
                  <a:lnTo>
                    <a:pt x="236" y="1268"/>
                  </a:lnTo>
                  <a:lnTo>
                    <a:pt x="236" y="236"/>
                  </a:lnTo>
                  <a:close/>
                  <a:moveTo>
                    <a:pt x="0" y="0"/>
                  </a:moveTo>
                  <a:lnTo>
                    <a:pt x="0" y="1485"/>
                  </a:lnTo>
                  <a:lnTo>
                    <a:pt x="2300" y="1485"/>
                  </a:lnTo>
                  <a:lnTo>
                    <a:pt x="22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0"/>
            <p:cNvSpPr/>
            <p:nvPr/>
          </p:nvSpPr>
          <p:spPr>
            <a:xfrm>
              <a:off x="1200600" y="3079024"/>
              <a:ext cx="176766" cy="41842"/>
            </a:xfrm>
            <a:custGeom>
              <a:avLst/>
              <a:gdLst/>
              <a:ahLst/>
              <a:cxnLst/>
              <a:rect l="l" t="t" r="r" b="b"/>
              <a:pathLst>
                <a:path w="5361" h="1269" extrusionOk="0">
                  <a:moveTo>
                    <a:pt x="0" y="1"/>
                  </a:moveTo>
                  <a:lnTo>
                    <a:pt x="0" y="1269"/>
                  </a:lnTo>
                  <a:lnTo>
                    <a:pt x="5361" y="1269"/>
                  </a:lnTo>
                  <a:lnTo>
                    <a:pt x="5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0"/>
            <p:cNvSpPr/>
            <p:nvPr/>
          </p:nvSpPr>
          <p:spPr>
            <a:xfrm>
              <a:off x="1196413" y="3075463"/>
              <a:ext cx="184547" cy="48997"/>
            </a:xfrm>
            <a:custGeom>
              <a:avLst/>
              <a:gdLst/>
              <a:ahLst/>
              <a:cxnLst/>
              <a:rect l="l" t="t" r="r" b="b"/>
              <a:pathLst>
                <a:path w="5597" h="1486" extrusionOk="0">
                  <a:moveTo>
                    <a:pt x="5379" y="236"/>
                  </a:moveTo>
                  <a:lnTo>
                    <a:pt x="5379" y="1250"/>
                  </a:lnTo>
                  <a:lnTo>
                    <a:pt x="236" y="1250"/>
                  </a:lnTo>
                  <a:lnTo>
                    <a:pt x="236" y="236"/>
                  </a:lnTo>
                  <a:close/>
                  <a:moveTo>
                    <a:pt x="0" y="0"/>
                  </a:moveTo>
                  <a:lnTo>
                    <a:pt x="0" y="1485"/>
                  </a:lnTo>
                  <a:lnTo>
                    <a:pt x="5596" y="1485"/>
                  </a:lnTo>
                  <a:lnTo>
                    <a:pt x="55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90"/>
            <p:cNvSpPr/>
            <p:nvPr/>
          </p:nvSpPr>
          <p:spPr>
            <a:xfrm>
              <a:off x="1400613" y="3079024"/>
              <a:ext cx="69902" cy="41842"/>
            </a:xfrm>
            <a:custGeom>
              <a:avLst/>
              <a:gdLst/>
              <a:ahLst/>
              <a:cxnLst/>
              <a:rect l="l" t="t" r="r" b="b"/>
              <a:pathLst>
                <a:path w="2120" h="1269" extrusionOk="0">
                  <a:moveTo>
                    <a:pt x="1" y="1"/>
                  </a:moveTo>
                  <a:lnTo>
                    <a:pt x="1" y="1269"/>
                  </a:lnTo>
                  <a:lnTo>
                    <a:pt x="2120" y="1269"/>
                  </a:lnTo>
                  <a:lnTo>
                    <a:pt x="2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90"/>
            <p:cNvSpPr/>
            <p:nvPr/>
          </p:nvSpPr>
          <p:spPr>
            <a:xfrm>
              <a:off x="1397052" y="3075463"/>
              <a:ext cx="77057" cy="48997"/>
            </a:xfrm>
            <a:custGeom>
              <a:avLst/>
              <a:gdLst/>
              <a:ahLst/>
              <a:cxnLst/>
              <a:rect l="l" t="t" r="r" b="b"/>
              <a:pathLst>
                <a:path w="2337" h="1486" extrusionOk="0">
                  <a:moveTo>
                    <a:pt x="2101" y="236"/>
                  </a:moveTo>
                  <a:lnTo>
                    <a:pt x="2101" y="1250"/>
                  </a:lnTo>
                  <a:lnTo>
                    <a:pt x="236" y="1250"/>
                  </a:lnTo>
                  <a:lnTo>
                    <a:pt x="236" y="236"/>
                  </a:lnTo>
                  <a:close/>
                  <a:moveTo>
                    <a:pt x="0" y="0"/>
                  </a:moveTo>
                  <a:lnTo>
                    <a:pt x="0" y="1485"/>
                  </a:lnTo>
                  <a:lnTo>
                    <a:pt x="2336" y="1485"/>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0"/>
            <p:cNvSpPr/>
            <p:nvPr/>
          </p:nvSpPr>
          <p:spPr>
            <a:xfrm>
              <a:off x="1488420" y="3079024"/>
              <a:ext cx="185734" cy="41842"/>
            </a:xfrm>
            <a:custGeom>
              <a:avLst/>
              <a:gdLst/>
              <a:ahLst/>
              <a:cxnLst/>
              <a:rect l="l" t="t" r="r" b="b"/>
              <a:pathLst>
                <a:path w="5633" h="1269" extrusionOk="0">
                  <a:moveTo>
                    <a:pt x="0" y="1"/>
                  </a:moveTo>
                  <a:lnTo>
                    <a:pt x="0" y="1269"/>
                  </a:lnTo>
                  <a:lnTo>
                    <a:pt x="5632" y="1269"/>
                  </a:lnTo>
                  <a:lnTo>
                    <a:pt x="56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0"/>
            <p:cNvSpPr/>
            <p:nvPr/>
          </p:nvSpPr>
          <p:spPr>
            <a:xfrm>
              <a:off x="1484232" y="3075463"/>
              <a:ext cx="193483" cy="48997"/>
            </a:xfrm>
            <a:custGeom>
              <a:avLst/>
              <a:gdLst/>
              <a:ahLst/>
              <a:cxnLst/>
              <a:rect l="l" t="t" r="r" b="b"/>
              <a:pathLst>
                <a:path w="5868" h="1486" extrusionOk="0">
                  <a:moveTo>
                    <a:pt x="5650" y="236"/>
                  </a:moveTo>
                  <a:lnTo>
                    <a:pt x="5650" y="1250"/>
                  </a:lnTo>
                  <a:lnTo>
                    <a:pt x="236" y="1250"/>
                  </a:lnTo>
                  <a:lnTo>
                    <a:pt x="236" y="236"/>
                  </a:lnTo>
                  <a:close/>
                  <a:moveTo>
                    <a:pt x="0" y="0"/>
                  </a:moveTo>
                  <a:lnTo>
                    <a:pt x="0" y="1485"/>
                  </a:lnTo>
                  <a:lnTo>
                    <a:pt x="5868" y="1485"/>
                  </a:lnTo>
                  <a:lnTo>
                    <a:pt x="58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0"/>
            <p:cNvSpPr/>
            <p:nvPr/>
          </p:nvSpPr>
          <p:spPr>
            <a:xfrm>
              <a:off x="1228660" y="2583443"/>
              <a:ext cx="174985" cy="174359"/>
            </a:xfrm>
            <a:custGeom>
              <a:avLst/>
              <a:gdLst/>
              <a:ahLst/>
              <a:cxnLst/>
              <a:rect l="l" t="t" r="r" b="b"/>
              <a:pathLst>
                <a:path w="5307" h="5288" extrusionOk="0">
                  <a:moveTo>
                    <a:pt x="0" y="0"/>
                  </a:moveTo>
                  <a:lnTo>
                    <a:pt x="0" y="5288"/>
                  </a:lnTo>
                  <a:lnTo>
                    <a:pt x="5306" y="5288"/>
                  </a:lnTo>
                  <a:lnTo>
                    <a:pt x="53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0"/>
            <p:cNvSpPr/>
            <p:nvPr/>
          </p:nvSpPr>
          <p:spPr>
            <a:xfrm>
              <a:off x="1225066" y="2579849"/>
              <a:ext cx="182173" cy="182140"/>
            </a:xfrm>
            <a:custGeom>
              <a:avLst/>
              <a:gdLst/>
              <a:ahLst/>
              <a:cxnLst/>
              <a:rect l="l" t="t" r="r" b="b"/>
              <a:pathLst>
                <a:path w="5525" h="5524" extrusionOk="0">
                  <a:moveTo>
                    <a:pt x="5307" y="218"/>
                  </a:moveTo>
                  <a:lnTo>
                    <a:pt x="5307" y="5288"/>
                  </a:lnTo>
                  <a:lnTo>
                    <a:pt x="236" y="5288"/>
                  </a:lnTo>
                  <a:lnTo>
                    <a:pt x="236" y="218"/>
                  </a:lnTo>
                  <a:close/>
                  <a:moveTo>
                    <a:pt x="1" y="0"/>
                  </a:moveTo>
                  <a:lnTo>
                    <a:pt x="1" y="5524"/>
                  </a:lnTo>
                  <a:lnTo>
                    <a:pt x="5524" y="5524"/>
                  </a:lnTo>
                  <a:lnTo>
                    <a:pt x="55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0"/>
            <p:cNvSpPr/>
            <p:nvPr/>
          </p:nvSpPr>
          <p:spPr>
            <a:xfrm>
              <a:off x="1471076" y="2583443"/>
              <a:ext cx="174392" cy="174359"/>
            </a:xfrm>
            <a:custGeom>
              <a:avLst/>
              <a:gdLst/>
              <a:ahLst/>
              <a:cxnLst/>
              <a:rect l="l" t="t" r="r" b="b"/>
              <a:pathLst>
                <a:path w="5289" h="5288" extrusionOk="0">
                  <a:moveTo>
                    <a:pt x="1" y="0"/>
                  </a:moveTo>
                  <a:lnTo>
                    <a:pt x="1" y="5288"/>
                  </a:lnTo>
                  <a:lnTo>
                    <a:pt x="5289" y="5288"/>
                  </a:lnTo>
                  <a:lnTo>
                    <a:pt x="5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0"/>
            <p:cNvSpPr/>
            <p:nvPr/>
          </p:nvSpPr>
          <p:spPr>
            <a:xfrm>
              <a:off x="1466922" y="2579849"/>
              <a:ext cx="182140" cy="182140"/>
            </a:xfrm>
            <a:custGeom>
              <a:avLst/>
              <a:gdLst/>
              <a:ahLst/>
              <a:cxnLst/>
              <a:rect l="l" t="t" r="r" b="b"/>
              <a:pathLst>
                <a:path w="5524" h="5524" extrusionOk="0">
                  <a:moveTo>
                    <a:pt x="5306" y="218"/>
                  </a:moveTo>
                  <a:lnTo>
                    <a:pt x="5306" y="5288"/>
                  </a:lnTo>
                  <a:lnTo>
                    <a:pt x="236" y="5288"/>
                  </a:lnTo>
                  <a:lnTo>
                    <a:pt x="236" y="218"/>
                  </a:lnTo>
                  <a:close/>
                  <a:moveTo>
                    <a:pt x="0" y="0"/>
                  </a:moveTo>
                  <a:lnTo>
                    <a:pt x="0" y="5524"/>
                  </a:lnTo>
                  <a:lnTo>
                    <a:pt x="5523" y="5524"/>
                  </a:lnTo>
                  <a:lnTo>
                    <a:pt x="55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0"/>
            <p:cNvSpPr/>
            <p:nvPr/>
          </p:nvSpPr>
          <p:spPr>
            <a:xfrm>
              <a:off x="1228660" y="2827639"/>
              <a:ext cx="174985" cy="174392"/>
            </a:xfrm>
            <a:custGeom>
              <a:avLst/>
              <a:gdLst/>
              <a:ahLst/>
              <a:cxnLst/>
              <a:rect l="l" t="t" r="r" b="b"/>
              <a:pathLst>
                <a:path w="5307" h="5289" extrusionOk="0">
                  <a:moveTo>
                    <a:pt x="0" y="1"/>
                  </a:moveTo>
                  <a:lnTo>
                    <a:pt x="0" y="5289"/>
                  </a:lnTo>
                  <a:lnTo>
                    <a:pt x="5306" y="5289"/>
                  </a:lnTo>
                  <a:lnTo>
                    <a:pt x="5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0"/>
            <p:cNvSpPr/>
            <p:nvPr/>
          </p:nvSpPr>
          <p:spPr>
            <a:xfrm>
              <a:off x="1225066" y="2824078"/>
              <a:ext cx="182173" cy="181547"/>
            </a:xfrm>
            <a:custGeom>
              <a:avLst/>
              <a:gdLst/>
              <a:ahLst/>
              <a:cxnLst/>
              <a:rect l="l" t="t" r="r" b="b"/>
              <a:pathLst>
                <a:path w="5525" h="5506" extrusionOk="0">
                  <a:moveTo>
                    <a:pt x="5307" y="217"/>
                  </a:moveTo>
                  <a:lnTo>
                    <a:pt x="5307" y="5288"/>
                  </a:lnTo>
                  <a:lnTo>
                    <a:pt x="236" y="5288"/>
                  </a:lnTo>
                  <a:lnTo>
                    <a:pt x="236" y="217"/>
                  </a:lnTo>
                  <a:close/>
                  <a:moveTo>
                    <a:pt x="1" y="0"/>
                  </a:moveTo>
                  <a:lnTo>
                    <a:pt x="1" y="5505"/>
                  </a:lnTo>
                  <a:lnTo>
                    <a:pt x="5524" y="5505"/>
                  </a:lnTo>
                  <a:lnTo>
                    <a:pt x="55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0"/>
            <p:cNvSpPr/>
            <p:nvPr/>
          </p:nvSpPr>
          <p:spPr>
            <a:xfrm>
              <a:off x="1471076" y="2827639"/>
              <a:ext cx="174392" cy="174392"/>
            </a:xfrm>
            <a:custGeom>
              <a:avLst/>
              <a:gdLst/>
              <a:ahLst/>
              <a:cxnLst/>
              <a:rect l="l" t="t" r="r" b="b"/>
              <a:pathLst>
                <a:path w="5289" h="5289" extrusionOk="0">
                  <a:moveTo>
                    <a:pt x="1" y="1"/>
                  </a:moveTo>
                  <a:lnTo>
                    <a:pt x="1" y="5289"/>
                  </a:lnTo>
                  <a:lnTo>
                    <a:pt x="5289" y="5289"/>
                  </a:lnTo>
                  <a:lnTo>
                    <a:pt x="5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0"/>
            <p:cNvSpPr/>
            <p:nvPr/>
          </p:nvSpPr>
          <p:spPr>
            <a:xfrm>
              <a:off x="1466922" y="2824078"/>
              <a:ext cx="182140" cy="181547"/>
            </a:xfrm>
            <a:custGeom>
              <a:avLst/>
              <a:gdLst/>
              <a:ahLst/>
              <a:cxnLst/>
              <a:rect l="l" t="t" r="r" b="b"/>
              <a:pathLst>
                <a:path w="5524" h="5506" extrusionOk="0">
                  <a:moveTo>
                    <a:pt x="5306" y="217"/>
                  </a:moveTo>
                  <a:lnTo>
                    <a:pt x="5306" y="5288"/>
                  </a:lnTo>
                  <a:lnTo>
                    <a:pt x="236" y="5288"/>
                  </a:lnTo>
                  <a:lnTo>
                    <a:pt x="236" y="217"/>
                  </a:lnTo>
                  <a:close/>
                  <a:moveTo>
                    <a:pt x="0" y="0"/>
                  </a:moveTo>
                  <a:lnTo>
                    <a:pt x="0" y="5505"/>
                  </a:lnTo>
                  <a:lnTo>
                    <a:pt x="5523" y="5505"/>
                  </a:lnTo>
                  <a:lnTo>
                    <a:pt x="55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0"/>
            <p:cNvSpPr/>
            <p:nvPr/>
          </p:nvSpPr>
          <p:spPr>
            <a:xfrm>
              <a:off x="1585723" y="3538829"/>
              <a:ext cx="476552" cy="284849"/>
            </a:xfrm>
            <a:custGeom>
              <a:avLst/>
              <a:gdLst/>
              <a:ahLst/>
              <a:cxnLst/>
              <a:rect l="l" t="t" r="r" b="b"/>
              <a:pathLst>
                <a:path w="14453" h="8639" extrusionOk="0">
                  <a:moveTo>
                    <a:pt x="14452" y="0"/>
                  </a:moveTo>
                  <a:lnTo>
                    <a:pt x="8277" y="18"/>
                  </a:lnTo>
                  <a:lnTo>
                    <a:pt x="91" y="18"/>
                  </a:lnTo>
                  <a:cubicBezTo>
                    <a:pt x="37" y="18"/>
                    <a:pt x="1" y="54"/>
                    <a:pt x="1" y="109"/>
                  </a:cubicBezTo>
                  <a:lnTo>
                    <a:pt x="1" y="8638"/>
                  </a:lnTo>
                  <a:lnTo>
                    <a:pt x="14452" y="8638"/>
                  </a:lnTo>
                  <a:lnTo>
                    <a:pt x="14452" y="0"/>
                  </a:lnTo>
                  <a:close/>
                </a:path>
              </a:pathLst>
            </a:custGeom>
            <a:solidFill>
              <a:srgbClr val="E2B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0"/>
            <p:cNvSpPr/>
            <p:nvPr/>
          </p:nvSpPr>
          <p:spPr>
            <a:xfrm>
              <a:off x="1581568" y="3535235"/>
              <a:ext cx="484267" cy="292004"/>
            </a:xfrm>
            <a:custGeom>
              <a:avLst/>
              <a:gdLst/>
              <a:ahLst/>
              <a:cxnLst/>
              <a:rect l="l" t="t" r="r" b="b"/>
              <a:pathLst>
                <a:path w="14687" h="8856" extrusionOk="0">
                  <a:moveTo>
                    <a:pt x="14470" y="236"/>
                  </a:moveTo>
                  <a:lnTo>
                    <a:pt x="14470" y="8639"/>
                  </a:lnTo>
                  <a:lnTo>
                    <a:pt x="217" y="8639"/>
                  </a:lnTo>
                  <a:lnTo>
                    <a:pt x="217" y="236"/>
                  </a:lnTo>
                  <a:close/>
                  <a:moveTo>
                    <a:pt x="199" y="0"/>
                  </a:moveTo>
                  <a:cubicBezTo>
                    <a:pt x="91" y="0"/>
                    <a:pt x="0" y="109"/>
                    <a:pt x="0" y="218"/>
                  </a:cubicBezTo>
                  <a:lnTo>
                    <a:pt x="0" y="8856"/>
                  </a:lnTo>
                  <a:lnTo>
                    <a:pt x="14687" y="8856"/>
                  </a:lnTo>
                  <a:lnTo>
                    <a:pt x="146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0"/>
            <p:cNvSpPr/>
            <p:nvPr/>
          </p:nvSpPr>
          <p:spPr>
            <a:xfrm>
              <a:off x="1585723" y="3538829"/>
              <a:ext cx="476552" cy="284849"/>
            </a:xfrm>
            <a:custGeom>
              <a:avLst/>
              <a:gdLst/>
              <a:ahLst/>
              <a:cxnLst/>
              <a:rect l="l" t="t" r="r" b="b"/>
              <a:pathLst>
                <a:path w="14453" h="8639" extrusionOk="0">
                  <a:moveTo>
                    <a:pt x="14452" y="0"/>
                  </a:moveTo>
                  <a:lnTo>
                    <a:pt x="8277" y="18"/>
                  </a:lnTo>
                  <a:lnTo>
                    <a:pt x="91" y="18"/>
                  </a:lnTo>
                  <a:cubicBezTo>
                    <a:pt x="37" y="18"/>
                    <a:pt x="1" y="54"/>
                    <a:pt x="1" y="109"/>
                  </a:cubicBezTo>
                  <a:lnTo>
                    <a:pt x="1" y="8638"/>
                  </a:lnTo>
                  <a:lnTo>
                    <a:pt x="14452" y="8638"/>
                  </a:lnTo>
                  <a:lnTo>
                    <a:pt x="14452" y="0"/>
                  </a:lnTo>
                  <a:close/>
                </a:path>
              </a:pathLst>
            </a:custGeom>
            <a:solidFill>
              <a:srgbClr val="E2B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0"/>
            <p:cNvSpPr/>
            <p:nvPr/>
          </p:nvSpPr>
          <p:spPr>
            <a:xfrm>
              <a:off x="1581568" y="3535235"/>
              <a:ext cx="484267" cy="292004"/>
            </a:xfrm>
            <a:custGeom>
              <a:avLst/>
              <a:gdLst/>
              <a:ahLst/>
              <a:cxnLst/>
              <a:rect l="l" t="t" r="r" b="b"/>
              <a:pathLst>
                <a:path w="14687" h="8856" extrusionOk="0">
                  <a:moveTo>
                    <a:pt x="14470" y="236"/>
                  </a:moveTo>
                  <a:lnTo>
                    <a:pt x="14470" y="8639"/>
                  </a:lnTo>
                  <a:lnTo>
                    <a:pt x="217" y="8639"/>
                  </a:lnTo>
                  <a:lnTo>
                    <a:pt x="217" y="236"/>
                  </a:lnTo>
                  <a:close/>
                  <a:moveTo>
                    <a:pt x="199" y="0"/>
                  </a:moveTo>
                  <a:cubicBezTo>
                    <a:pt x="91" y="0"/>
                    <a:pt x="0" y="109"/>
                    <a:pt x="0" y="218"/>
                  </a:cubicBezTo>
                  <a:lnTo>
                    <a:pt x="0" y="8856"/>
                  </a:lnTo>
                  <a:lnTo>
                    <a:pt x="14687" y="8856"/>
                  </a:lnTo>
                  <a:lnTo>
                    <a:pt x="146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0"/>
            <p:cNvSpPr/>
            <p:nvPr/>
          </p:nvSpPr>
          <p:spPr>
            <a:xfrm>
              <a:off x="1585723" y="3521486"/>
              <a:ext cx="476552" cy="315910"/>
            </a:xfrm>
            <a:custGeom>
              <a:avLst/>
              <a:gdLst/>
              <a:ahLst/>
              <a:cxnLst/>
              <a:rect l="l" t="t" r="r" b="b"/>
              <a:pathLst>
                <a:path w="14453" h="9581" extrusionOk="0">
                  <a:moveTo>
                    <a:pt x="8621" y="1"/>
                  </a:moveTo>
                  <a:cubicBezTo>
                    <a:pt x="8440" y="1"/>
                    <a:pt x="8277" y="146"/>
                    <a:pt x="8277" y="345"/>
                  </a:cubicBezTo>
                  <a:lnTo>
                    <a:pt x="8277" y="725"/>
                  </a:lnTo>
                  <a:cubicBezTo>
                    <a:pt x="8277" y="852"/>
                    <a:pt x="8168" y="961"/>
                    <a:pt x="8041" y="961"/>
                  </a:cubicBezTo>
                  <a:lnTo>
                    <a:pt x="345" y="961"/>
                  </a:lnTo>
                  <a:cubicBezTo>
                    <a:pt x="146" y="961"/>
                    <a:pt x="1" y="1124"/>
                    <a:pt x="1" y="1305"/>
                  </a:cubicBezTo>
                  <a:lnTo>
                    <a:pt x="1" y="9345"/>
                  </a:lnTo>
                  <a:cubicBezTo>
                    <a:pt x="1" y="9472"/>
                    <a:pt x="110" y="9581"/>
                    <a:pt x="236" y="9581"/>
                  </a:cubicBezTo>
                  <a:lnTo>
                    <a:pt x="14217" y="9581"/>
                  </a:lnTo>
                  <a:cubicBezTo>
                    <a:pt x="14344" y="9581"/>
                    <a:pt x="14452" y="9472"/>
                    <a:pt x="14452" y="9345"/>
                  </a:cubicBezTo>
                  <a:lnTo>
                    <a:pt x="14452" y="345"/>
                  </a:lnTo>
                  <a:cubicBezTo>
                    <a:pt x="14452" y="146"/>
                    <a:pt x="14307" y="1"/>
                    <a:pt x="14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0"/>
            <p:cNvSpPr/>
            <p:nvPr/>
          </p:nvSpPr>
          <p:spPr>
            <a:xfrm>
              <a:off x="1581568" y="3517925"/>
              <a:ext cx="483674" cy="323658"/>
            </a:xfrm>
            <a:custGeom>
              <a:avLst/>
              <a:gdLst/>
              <a:ahLst/>
              <a:cxnLst/>
              <a:rect l="l" t="t" r="r" b="b"/>
              <a:pathLst>
                <a:path w="14669" h="9816" extrusionOk="0">
                  <a:moveTo>
                    <a:pt x="14234" y="236"/>
                  </a:moveTo>
                  <a:cubicBezTo>
                    <a:pt x="14361" y="236"/>
                    <a:pt x="14470" y="326"/>
                    <a:pt x="14470" y="453"/>
                  </a:cubicBezTo>
                  <a:lnTo>
                    <a:pt x="14470" y="9435"/>
                  </a:lnTo>
                  <a:cubicBezTo>
                    <a:pt x="14470" y="9508"/>
                    <a:pt x="14415" y="9580"/>
                    <a:pt x="14343" y="9580"/>
                  </a:cubicBezTo>
                  <a:lnTo>
                    <a:pt x="362" y="9580"/>
                  </a:lnTo>
                  <a:cubicBezTo>
                    <a:pt x="290" y="9580"/>
                    <a:pt x="236" y="9508"/>
                    <a:pt x="236" y="9435"/>
                  </a:cubicBezTo>
                  <a:lnTo>
                    <a:pt x="236" y="1413"/>
                  </a:lnTo>
                  <a:cubicBezTo>
                    <a:pt x="236" y="1286"/>
                    <a:pt x="326" y="1177"/>
                    <a:pt x="453" y="1177"/>
                  </a:cubicBezTo>
                  <a:lnTo>
                    <a:pt x="8167" y="1177"/>
                  </a:lnTo>
                  <a:cubicBezTo>
                    <a:pt x="8367" y="1177"/>
                    <a:pt x="8530" y="1014"/>
                    <a:pt x="8530" y="833"/>
                  </a:cubicBezTo>
                  <a:lnTo>
                    <a:pt x="8530" y="453"/>
                  </a:lnTo>
                  <a:cubicBezTo>
                    <a:pt x="8530" y="326"/>
                    <a:pt x="8620" y="236"/>
                    <a:pt x="8747" y="236"/>
                  </a:cubicBezTo>
                  <a:close/>
                  <a:moveTo>
                    <a:pt x="8729" y="0"/>
                  </a:moveTo>
                  <a:cubicBezTo>
                    <a:pt x="8475" y="0"/>
                    <a:pt x="8276" y="218"/>
                    <a:pt x="8276" y="453"/>
                  </a:cubicBezTo>
                  <a:lnTo>
                    <a:pt x="8276" y="833"/>
                  </a:lnTo>
                  <a:cubicBezTo>
                    <a:pt x="8276" y="906"/>
                    <a:pt x="8222" y="960"/>
                    <a:pt x="8149" y="960"/>
                  </a:cubicBezTo>
                  <a:lnTo>
                    <a:pt x="453" y="960"/>
                  </a:lnTo>
                  <a:cubicBezTo>
                    <a:pt x="199" y="960"/>
                    <a:pt x="0" y="1159"/>
                    <a:pt x="0" y="1413"/>
                  </a:cubicBezTo>
                  <a:lnTo>
                    <a:pt x="0" y="9453"/>
                  </a:lnTo>
                  <a:cubicBezTo>
                    <a:pt x="0" y="9653"/>
                    <a:pt x="163" y="9816"/>
                    <a:pt x="362" y="9816"/>
                  </a:cubicBezTo>
                  <a:lnTo>
                    <a:pt x="14325" y="9816"/>
                  </a:lnTo>
                  <a:cubicBezTo>
                    <a:pt x="14506" y="9797"/>
                    <a:pt x="14651" y="9634"/>
                    <a:pt x="14669" y="9453"/>
                  </a:cubicBezTo>
                  <a:lnTo>
                    <a:pt x="14669" y="453"/>
                  </a:lnTo>
                  <a:cubicBezTo>
                    <a:pt x="14669" y="218"/>
                    <a:pt x="14451" y="0"/>
                    <a:pt x="14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0"/>
            <p:cNvSpPr/>
            <p:nvPr/>
          </p:nvSpPr>
          <p:spPr>
            <a:xfrm>
              <a:off x="2701161" y="3262353"/>
              <a:ext cx="653878" cy="389933"/>
            </a:xfrm>
            <a:custGeom>
              <a:avLst/>
              <a:gdLst/>
              <a:ahLst/>
              <a:cxnLst/>
              <a:rect l="l" t="t" r="r" b="b"/>
              <a:pathLst>
                <a:path w="19831" h="11826" extrusionOk="0">
                  <a:moveTo>
                    <a:pt x="145" y="0"/>
                  </a:moveTo>
                  <a:cubicBezTo>
                    <a:pt x="73" y="0"/>
                    <a:pt x="0" y="55"/>
                    <a:pt x="0" y="127"/>
                  </a:cubicBezTo>
                  <a:lnTo>
                    <a:pt x="0" y="11826"/>
                  </a:lnTo>
                  <a:lnTo>
                    <a:pt x="19830" y="11826"/>
                  </a:lnTo>
                  <a:lnTo>
                    <a:pt x="19830" y="0"/>
                  </a:lnTo>
                  <a:close/>
                </a:path>
              </a:pathLst>
            </a:custGeom>
            <a:solidFill>
              <a:srgbClr val="E2B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0"/>
            <p:cNvSpPr/>
            <p:nvPr/>
          </p:nvSpPr>
          <p:spPr>
            <a:xfrm>
              <a:off x="2697567" y="3258165"/>
              <a:ext cx="661033" cy="397714"/>
            </a:xfrm>
            <a:custGeom>
              <a:avLst/>
              <a:gdLst/>
              <a:ahLst/>
              <a:cxnLst/>
              <a:rect l="l" t="t" r="r" b="b"/>
              <a:pathLst>
                <a:path w="20048" h="12062" extrusionOk="0">
                  <a:moveTo>
                    <a:pt x="19831" y="236"/>
                  </a:moveTo>
                  <a:lnTo>
                    <a:pt x="19831" y="11826"/>
                  </a:lnTo>
                  <a:lnTo>
                    <a:pt x="218" y="11826"/>
                  </a:lnTo>
                  <a:lnTo>
                    <a:pt x="218" y="254"/>
                  </a:lnTo>
                  <a:cubicBezTo>
                    <a:pt x="218" y="236"/>
                    <a:pt x="236" y="236"/>
                    <a:pt x="254" y="236"/>
                  </a:cubicBezTo>
                  <a:close/>
                  <a:moveTo>
                    <a:pt x="254" y="1"/>
                  </a:moveTo>
                  <a:cubicBezTo>
                    <a:pt x="109" y="1"/>
                    <a:pt x="1" y="109"/>
                    <a:pt x="1" y="254"/>
                  </a:cubicBezTo>
                  <a:lnTo>
                    <a:pt x="1" y="12062"/>
                  </a:lnTo>
                  <a:lnTo>
                    <a:pt x="20048" y="12062"/>
                  </a:lnTo>
                  <a:lnTo>
                    <a:pt x="200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0"/>
            <p:cNvSpPr/>
            <p:nvPr/>
          </p:nvSpPr>
          <p:spPr>
            <a:xfrm>
              <a:off x="2701161" y="3262353"/>
              <a:ext cx="653878" cy="389933"/>
            </a:xfrm>
            <a:custGeom>
              <a:avLst/>
              <a:gdLst/>
              <a:ahLst/>
              <a:cxnLst/>
              <a:rect l="l" t="t" r="r" b="b"/>
              <a:pathLst>
                <a:path w="19831" h="11826" extrusionOk="0">
                  <a:moveTo>
                    <a:pt x="145" y="0"/>
                  </a:moveTo>
                  <a:cubicBezTo>
                    <a:pt x="73" y="0"/>
                    <a:pt x="0" y="55"/>
                    <a:pt x="0" y="127"/>
                  </a:cubicBezTo>
                  <a:lnTo>
                    <a:pt x="0" y="11826"/>
                  </a:lnTo>
                  <a:lnTo>
                    <a:pt x="19830" y="11826"/>
                  </a:lnTo>
                  <a:lnTo>
                    <a:pt x="19830" y="0"/>
                  </a:lnTo>
                  <a:close/>
                </a:path>
              </a:pathLst>
            </a:custGeom>
            <a:solidFill>
              <a:srgbClr val="73B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0"/>
            <p:cNvSpPr/>
            <p:nvPr/>
          </p:nvSpPr>
          <p:spPr>
            <a:xfrm>
              <a:off x="2697567" y="3258165"/>
              <a:ext cx="661033" cy="397714"/>
            </a:xfrm>
            <a:custGeom>
              <a:avLst/>
              <a:gdLst/>
              <a:ahLst/>
              <a:cxnLst/>
              <a:rect l="l" t="t" r="r" b="b"/>
              <a:pathLst>
                <a:path w="20048" h="12062" extrusionOk="0">
                  <a:moveTo>
                    <a:pt x="19831" y="236"/>
                  </a:moveTo>
                  <a:lnTo>
                    <a:pt x="19831" y="11826"/>
                  </a:lnTo>
                  <a:lnTo>
                    <a:pt x="218" y="11826"/>
                  </a:lnTo>
                  <a:lnTo>
                    <a:pt x="218" y="254"/>
                  </a:lnTo>
                  <a:cubicBezTo>
                    <a:pt x="218" y="236"/>
                    <a:pt x="236" y="236"/>
                    <a:pt x="254" y="236"/>
                  </a:cubicBezTo>
                  <a:close/>
                  <a:moveTo>
                    <a:pt x="254" y="1"/>
                  </a:moveTo>
                  <a:cubicBezTo>
                    <a:pt x="109" y="1"/>
                    <a:pt x="1" y="109"/>
                    <a:pt x="1" y="254"/>
                  </a:cubicBezTo>
                  <a:lnTo>
                    <a:pt x="1" y="12062"/>
                  </a:lnTo>
                  <a:lnTo>
                    <a:pt x="20048" y="12062"/>
                  </a:lnTo>
                  <a:lnTo>
                    <a:pt x="200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0"/>
            <p:cNvSpPr/>
            <p:nvPr/>
          </p:nvSpPr>
          <p:spPr>
            <a:xfrm>
              <a:off x="2701161" y="3237854"/>
              <a:ext cx="653878" cy="433555"/>
            </a:xfrm>
            <a:custGeom>
              <a:avLst/>
              <a:gdLst/>
              <a:ahLst/>
              <a:cxnLst/>
              <a:rect l="l" t="t" r="r" b="b"/>
              <a:pathLst>
                <a:path w="19831" h="13149" extrusionOk="0">
                  <a:moveTo>
                    <a:pt x="11844" y="1"/>
                  </a:moveTo>
                  <a:cubicBezTo>
                    <a:pt x="11591" y="1"/>
                    <a:pt x="11373" y="218"/>
                    <a:pt x="11373" y="472"/>
                  </a:cubicBezTo>
                  <a:lnTo>
                    <a:pt x="11373" y="979"/>
                  </a:lnTo>
                  <a:cubicBezTo>
                    <a:pt x="11373" y="1178"/>
                    <a:pt x="11228" y="1323"/>
                    <a:pt x="11047" y="1323"/>
                  </a:cubicBezTo>
                  <a:lnTo>
                    <a:pt x="471" y="1323"/>
                  </a:lnTo>
                  <a:cubicBezTo>
                    <a:pt x="218" y="1323"/>
                    <a:pt x="0" y="1540"/>
                    <a:pt x="0" y="1794"/>
                  </a:cubicBezTo>
                  <a:lnTo>
                    <a:pt x="0" y="12804"/>
                  </a:lnTo>
                  <a:cubicBezTo>
                    <a:pt x="0" y="13004"/>
                    <a:pt x="163" y="13148"/>
                    <a:pt x="345" y="13148"/>
                  </a:cubicBezTo>
                  <a:lnTo>
                    <a:pt x="19486" y="13148"/>
                  </a:lnTo>
                  <a:cubicBezTo>
                    <a:pt x="19685" y="13148"/>
                    <a:pt x="19830" y="13004"/>
                    <a:pt x="19830" y="12804"/>
                  </a:cubicBezTo>
                  <a:lnTo>
                    <a:pt x="19830" y="472"/>
                  </a:lnTo>
                  <a:cubicBezTo>
                    <a:pt x="19830" y="218"/>
                    <a:pt x="19613" y="1"/>
                    <a:pt x="19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0"/>
            <p:cNvSpPr/>
            <p:nvPr/>
          </p:nvSpPr>
          <p:spPr>
            <a:xfrm>
              <a:off x="2697567" y="3234293"/>
              <a:ext cx="661033" cy="440710"/>
            </a:xfrm>
            <a:custGeom>
              <a:avLst/>
              <a:gdLst/>
              <a:ahLst/>
              <a:cxnLst/>
              <a:rect l="l" t="t" r="r" b="b"/>
              <a:pathLst>
                <a:path w="20048" h="13366" extrusionOk="0">
                  <a:moveTo>
                    <a:pt x="19469" y="218"/>
                  </a:moveTo>
                  <a:cubicBezTo>
                    <a:pt x="19668" y="218"/>
                    <a:pt x="19831" y="381"/>
                    <a:pt x="19831" y="580"/>
                  </a:cubicBezTo>
                  <a:lnTo>
                    <a:pt x="19831" y="12912"/>
                  </a:lnTo>
                  <a:cubicBezTo>
                    <a:pt x="19831" y="13039"/>
                    <a:pt x="19722" y="13148"/>
                    <a:pt x="19595" y="13148"/>
                  </a:cubicBezTo>
                  <a:lnTo>
                    <a:pt x="454" y="13148"/>
                  </a:lnTo>
                  <a:cubicBezTo>
                    <a:pt x="327" y="13148"/>
                    <a:pt x="218" y="13039"/>
                    <a:pt x="218" y="12912"/>
                  </a:cubicBezTo>
                  <a:lnTo>
                    <a:pt x="218" y="1902"/>
                  </a:lnTo>
                  <a:cubicBezTo>
                    <a:pt x="218" y="1703"/>
                    <a:pt x="381" y="1540"/>
                    <a:pt x="580" y="1540"/>
                  </a:cubicBezTo>
                  <a:lnTo>
                    <a:pt x="11138" y="1540"/>
                  </a:lnTo>
                  <a:cubicBezTo>
                    <a:pt x="11392" y="1540"/>
                    <a:pt x="11591" y="1340"/>
                    <a:pt x="11591" y="1087"/>
                  </a:cubicBezTo>
                  <a:lnTo>
                    <a:pt x="11591" y="580"/>
                  </a:lnTo>
                  <a:cubicBezTo>
                    <a:pt x="11591" y="381"/>
                    <a:pt x="11754" y="218"/>
                    <a:pt x="11953" y="218"/>
                  </a:cubicBezTo>
                  <a:close/>
                  <a:moveTo>
                    <a:pt x="11971" y="0"/>
                  </a:moveTo>
                  <a:cubicBezTo>
                    <a:pt x="11645" y="0"/>
                    <a:pt x="11374" y="254"/>
                    <a:pt x="11374" y="580"/>
                  </a:cubicBezTo>
                  <a:lnTo>
                    <a:pt x="11374" y="1087"/>
                  </a:lnTo>
                  <a:cubicBezTo>
                    <a:pt x="11374" y="1214"/>
                    <a:pt x="11265" y="1322"/>
                    <a:pt x="11156" y="1322"/>
                  </a:cubicBezTo>
                  <a:lnTo>
                    <a:pt x="580" y="1322"/>
                  </a:lnTo>
                  <a:cubicBezTo>
                    <a:pt x="254" y="1322"/>
                    <a:pt x="1" y="1576"/>
                    <a:pt x="1" y="1902"/>
                  </a:cubicBezTo>
                  <a:lnTo>
                    <a:pt x="1" y="12912"/>
                  </a:lnTo>
                  <a:cubicBezTo>
                    <a:pt x="1" y="13166"/>
                    <a:pt x="200" y="13365"/>
                    <a:pt x="454" y="13365"/>
                  </a:cubicBezTo>
                  <a:lnTo>
                    <a:pt x="19595" y="13365"/>
                  </a:lnTo>
                  <a:cubicBezTo>
                    <a:pt x="19849" y="13365"/>
                    <a:pt x="20048" y="13166"/>
                    <a:pt x="20048" y="12912"/>
                  </a:cubicBezTo>
                  <a:lnTo>
                    <a:pt x="20048" y="580"/>
                  </a:lnTo>
                  <a:cubicBezTo>
                    <a:pt x="20048" y="254"/>
                    <a:pt x="19794" y="0"/>
                    <a:pt x="19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0"/>
            <p:cNvSpPr/>
            <p:nvPr/>
          </p:nvSpPr>
          <p:spPr>
            <a:xfrm>
              <a:off x="2814027" y="3393123"/>
              <a:ext cx="99148" cy="107523"/>
            </a:xfrm>
            <a:custGeom>
              <a:avLst/>
              <a:gdLst/>
              <a:ahLst/>
              <a:cxnLst/>
              <a:rect l="l" t="t" r="r" b="b"/>
              <a:pathLst>
                <a:path w="3007" h="3261" extrusionOk="0">
                  <a:moveTo>
                    <a:pt x="0" y="0"/>
                  </a:moveTo>
                  <a:lnTo>
                    <a:pt x="0" y="3260"/>
                  </a:lnTo>
                  <a:lnTo>
                    <a:pt x="833" y="3260"/>
                  </a:lnTo>
                  <a:lnTo>
                    <a:pt x="833" y="1992"/>
                  </a:lnTo>
                  <a:lnTo>
                    <a:pt x="2191" y="1992"/>
                  </a:lnTo>
                  <a:lnTo>
                    <a:pt x="2191" y="3260"/>
                  </a:lnTo>
                  <a:lnTo>
                    <a:pt x="3006" y="3260"/>
                  </a:lnTo>
                  <a:lnTo>
                    <a:pt x="3006" y="0"/>
                  </a:lnTo>
                  <a:lnTo>
                    <a:pt x="2191" y="0"/>
                  </a:lnTo>
                  <a:lnTo>
                    <a:pt x="2191" y="1341"/>
                  </a:lnTo>
                  <a:lnTo>
                    <a:pt x="833" y="1341"/>
                  </a:lnTo>
                  <a:lnTo>
                    <a:pt x="833"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0"/>
            <p:cNvSpPr/>
            <p:nvPr/>
          </p:nvSpPr>
          <p:spPr>
            <a:xfrm>
              <a:off x="2925079" y="3392529"/>
              <a:ext cx="91400" cy="108117"/>
            </a:xfrm>
            <a:custGeom>
              <a:avLst/>
              <a:gdLst/>
              <a:ahLst/>
              <a:cxnLst/>
              <a:rect l="l" t="t" r="r" b="b"/>
              <a:pathLst>
                <a:path w="2772" h="3279" extrusionOk="0">
                  <a:moveTo>
                    <a:pt x="1" y="0"/>
                  </a:moveTo>
                  <a:lnTo>
                    <a:pt x="1" y="688"/>
                  </a:lnTo>
                  <a:lnTo>
                    <a:pt x="978" y="688"/>
                  </a:lnTo>
                  <a:lnTo>
                    <a:pt x="978" y="3278"/>
                  </a:lnTo>
                  <a:lnTo>
                    <a:pt x="1811" y="3278"/>
                  </a:lnTo>
                  <a:lnTo>
                    <a:pt x="1811" y="688"/>
                  </a:lnTo>
                  <a:lnTo>
                    <a:pt x="2771" y="688"/>
                  </a:lnTo>
                  <a:lnTo>
                    <a:pt x="2771"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0"/>
            <p:cNvSpPr/>
            <p:nvPr/>
          </p:nvSpPr>
          <p:spPr>
            <a:xfrm>
              <a:off x="3028383" y="3393123"/>
              <a:ext cx="118272" cy="107523"/>
            </a:xfrm>
            <a:custGeom>
              <a:avLst/>
              <a:gdLst/>
              <a:ahLst/>
              <a:cxnLst/>
              <a:rect l="l" t="t" r="r" b="b"/>
              <a:pathLst>
                <a:path w="3587" h="3261" extrusionOk="0">
                  <a:moveTo>
                    <a:pt x="0" y="0"/>
                  </a:moveTo>
                  <a:lnTo>
                    <a:pt x="0" y="3260"/>
                  </a:lnTo>
                  <a:lnTo>
                    <a:pt x="743" y="3260"/>
                  </a:lnTo>
                  <a:lnTo>
                    <a:pt x="743" y="1141"/>
                  </a:lnTo>
                  <a:lnTo>
                    <a:pt x="1522" y="2934"/>
                  </a:lnTo>
                  <a:lnTo>
                    <a:pt x="2065" y="2934"/>
                  </a:lnTo>
                  <a:lnTo>
                    <a:pt x="2844" y="1141"/>
                  </a:lnTo>
                  <a:lnTo>
                    <a:pt x="2844" y="3260"/>
                  </a:lnTo>
                  <a:lnTo>
                    <a:pt x="3586" y="3260"/>
                  </a:lnTo>
                  <a:lnTo>
                    <a:pt x="3586" y="0"/>
                  </a:lnTo>
                  <a:lnTo>
                    <a:pt x="2681" y="0"/>
                  </a:lnTo>
                  <a:lnTo>
                    <a:pt x="1793" y="1938"/>
                  </a:lnTo>
                  <a:lnTo>
                    <a:pt x="906"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0"/>
            <p:cNvSpPr/>
            <p:nvPr/>
          </p:nvSpPr>
          <p:spPr>
            <a:xfrm>
              <a:off x="3168122" y="3393123"/>
              <a:ext cx="72869" cy="107523"/>
            </a:xfrm>
            <a:custGeom>
              <a:avLst/>
              <a:gdLst/>
              <a:ahLst/>
              <a:cxnLst/>
              <a:rect l="l" t="t" r="r" b="b"/>
              <a:pathLst>
                <a:path w="2210" h="3261" extrusionOk="0">
                  <a:moveTo>
                    <a:pt x="0" y="0"/>
                  </a:moveTo>
                  <a:lnTo>
                    <a:pt x="0" y="3260"/>
                  </a:lnTo>
                  <a:lnTo>
                    <a:pt x="2209" y="3260"/>
                  </a:lnTo>
                  <a:lnTo>
                    <a:pt x="2209" y="2572"/>
                  </a:lnTo>
                  <a:lnTo>
                    <a:pt x="833" y="2572"/>
                  </a:lnTo>
                  <a:lnTo>
                    <a:pt x="833"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0"/>
            <p:cNvSpPr/>
            <p:nvPr/>
          </p:nvSpPr>
          <p:spPr>
            <a:xfrm>
              <a:off x="1688433" y="3637946"/>
              <a:ext cx="80057" cy="96148"/>
            </a:xfrm>
            <a:custGeom>
              <a:avLst/>
              <a:gdLst/>
              <a:ahLst/>
              <a:cxnLst/>
              <a:rect l="l" t="t" r="r" b="b"/>
              <a:pathLst>
                <a:path w="2428" h="2916" extrusionOk="0">
                  <a:moveTo>
                    <a:pt x="1214" y="580"/>
                  </a:moveTo>
                  <a:cubicBezTo>
                    <a:pt x="1540" y="580"/>
                    <a:pt x="1739" y="725"/>
                    <a:pt x="1739" y="1033"/>
                  </a:cubicBezTo>
                  <a:cubicBezTo>
                    <a:pt x="1739" y="1340"/>
                    <a:pt x="1540" y="1503"/>
                    <a:pt x="1214" y="1503"/>
                  </a:cubicBezTo>
                  <a:lnTo>
                    <a:pt x="725" y="1503"/>
                  </a:lnTo>
                  <a:lnTo>
                    <a:pt x="725" y="580"/>
                  </a:lnTo>
                  <a:close/>
                  <a:moveTo>
                    <a:pt x="1" y="0"/>
                  </a:moveTo>
                  <a:lnTo>
                    <a:pt x="1" y="2916"/>
                  </a:lnTo>
                  <a:lnTo>
                    <a:pt x="725" y="2916"/>
                  </a:lnTo>
                  <a:lnTo>
                    <a:pt x="725" y="2101"/>
                  </a:lnTo>
                  <a:lnTo>
                    <a:pt x="1268" y="2101"/>
                  </a:lnTo>
                  <a:cubicBezTo>
                    <a:pt x="2011" y="2101"/>
                    <a:pt x="2427" y="1666"/>
                    <a:pt x="2427" y="1014"/>
                  </a:cubicBezTo>
                  <a:cubicBezTo>
                    <a:pt x="2427" y="362"/>
                    <a:pt x="2011" y="0"/>
                    <a:pt x="1268" y="0"/>
                  </a:cubicBez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0"/>
            <p:cNvSpPr/>
            <p:nvPr/>
          </p:nvSpPr>
          <p:spPr>
            <a:xfrm>
              <a:off x="1781581" y="3637946"/>
              <a:ext cx="88399" cy="96148"/>
            </a:xfrm>
            <a:custGeom>
              <a:avLst/>
              <a:gdLst/>
              <a:ahLst/>
              <a:cxnLst/>
              <a:rect l="l" t="t" r="r" b="b"/>
              <a:pathLst>
                <a:path w="2681" h="2916" extrusionOk="0">
                  <a:moveTo>
                    <a:pt x="1" y="0"/>
                  </a:moveTo>
                  <a:lnTo>
                    <a:pt x="1" y="2916"/>
                  </a:lnTo>
                  <a:lnTo>
                    <a:pt x="743" y="2916"/>
                  </a:lnTo>
                  <a:lnTo>
                    <a:pt x="743" y="1775"/>
                  </a:lnTo>
                  <a:lnTo>
                    <a:pt x="1939" y="1775"/>
                  </a:lnTo>
                  <a:lnTo>
                    <a:pt x="1939" y="2916"/>
                  </a:lnTo>
                  <a:lnTo>
                    <a:pt x="2681" y="2916"/>
                  </a:lnTo>
                  <a:lnTo>
                    <a:pt x="2681" y="0"/>
                  </a:lnTo>
                  <a:lnTo>
                    <a:pt x="1939" y="0"/>
                  </a:lnTo>
                  <a:lnTo>
                    <a:pt x="1939" y="1196"/>
                  </a:lnTo>
                  <a:lnTo>
                    <a:pt x="743" y="1196"/>
                  </a:lnTo>
                  <a:lnTo>
                    <a:pt x="743"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0"/>
            <p:cNvSpPr/>
            <p:nvPr/>
          </p:nvSpPr>
          <p:spPr>
            <a:xfrm>
              <a:off x="1889073" y="3637946"/>
              <a:ext cx="80651" cy="96148"/>
            </a:xfrm>
            <a:custGeom>
              <a:avLst/>
              <a:gdLst/>
              <a:ahLst/>
              <a:cxnLst/>
              <a:rect l="l" t="t" r="r" b="b"/>
              <a:pathLst>
                <a:path w="2446" h="2916" extrusionOk="0">
                  <a:moveTo>
                    <a:pt x="1232" y="580"/>
                  </a:moveTo>
                  <a:cubicBezTo>
                    <a:pt x="1558" y="580"/>
                    <a:pt x="1739" y="725"/>
                    <a:pt x="1739" y="1033"/>
                  </a:cubicBezTo>
                  <a:cubicBezTo>
                    <a:pt x="1739" y="1340"/>
                    <a:pt x="1558" y="1503"/>
                    <a:pt x="1232" y="1503"/>
                  </a:cubicBezTo>
                  <a:lnTo>
                    <a:pt x="743" y="1503"/>
                  </a:lnTo>
                  <a:lnTo>
                    <a:pt x="743" y="580"/>
                  </a:lnTo>
                  <a:close/>
                  <a:moveTo>
                    <a:pt x="1" y="0"/>
                  </a:moveTo>
                  <a:lnTo>
                    <a:pt x="1" y="2916"/>
                  </a:lnTo>
                  <a:lnTo>
                    <a:pt x="743" y="2916"/>
                  </a:lnTo>
                  <a:lnTo>
                    <a:pt x="743" y="2101"/>
                  </a:lnTo>
                  <a:lnTo>
                    <a:pt x="1268" y="2101"/>
                  </a:lnTo>
                  <a:cubicBezTo>
                    <a:pt x="2011" y="2101"/>
                    <a:pt x="2445" y="1666"/>
                    <a:pt x="2445" y="1014"/>
                  </a:cubicBezTo>
                  <a:cubicBezTo>
                    <a:pt x="2445" y="362"/>
                    <a:pt x="2011" y="0"/>
                    <a:pt x="1268" y="0"/>
                  </a:cubicBez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0"/>
            <p:cNvSpPr/>
            <p:nvPr/>
          </p:nvSpPr>
          <p:spPr>
            <a:xfrm>
              <a:off x="735420" y="3088586"/>
              <a:ext cx="589416" cy="351124"/>
            </a:xfrm>
            <a:custGeom>
              <a:avLst/>
              <a:gdLst/>
              <a:ahLst/>
              <a:cxnLst/>
              <a:rect l="l" t="t" r="r" b="b"/>
              <a:pathLst>
                <a:path w="17876" h="10649" extrusionOk="0">
                  <a:moveTo>
                    <a:pt x="128" y="1"/>
                  </a:moveTo>
                  <a:cubicBezTo>
                    <a:pt x="55" y="1"/>
                    <a:pt x="1" y="55"/>
                    <a:pt x="1" y="127"/>
                  </a:cubicBezTo>
                  <a:lnTo>
                    <a:pt x="1" y="10649"/>
                  </a:lnTo>
                  <a:lnTo>
                    <a:pt x="17875" y="10649"/>
                  </a:lnTo>
                  <a:lnTo>
                    <a:pt x="17875" y="19"/>
                  </a:lnTo>
                  <a:lnTo>
                    <a:pt x="10269" y="1"/>
                  </a:lnTo>
                  <a:close/>
                </a:path>
              </a:pathLst>
            </a:custGeom>
            <a:solidFill>
              <a:srgbClr val="E2B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0"/>
            <p:cNvSpPr/>
            <p:nvPr/>
          </p:nvSpPr>
          <p:spPr>
            <a:xfrm>
              <a:off x="731859" y="3085619"/>
              <a:ext cx="596538" cy="358279"/>
            </a:xfrm>
            <a:custGeom>
              <a:avLst/>
              <a:gdLst/>
              <a:ahLst/>
              <a:cxnLst/>
              <a:rect l="l" t="t" r="r" b="b"/>
              <a:pathLst>
                <a:path w="18092" h="10866" extrusionOk="0">
                  <a:moveTo>
                    <a:pt x="17856" y="217"/>
                  </a:moveTo>
                  <a:lnTo>
                    <a:pt x="17856" y="10630"/>
                  </a:lnTo>
                  <a:lnTo>
                    <a:pt x="218" y="10630"/>
                  </a:lnTo>
                  <a:lnTo>
                    <a:pt x="236" y="217"/>
                  </a:lnTo>
                  <a:close/>
                  <a:moveTo>
                    <a:pt x="218" y="0"/>
                  </a:moveTo>
                  <a:cubicBezTo>
                    <a:pt x="91" y="0"/>
                    <a:pt x="0" y="91"/>
                    <a:pt x="0" y="217"/>
                  </a:cubicBezTo>
                  <a:lnTo>
                    <a:pt x="0" y="10866"/>
                  </a:lnTo>
                  <a:lnTo>
                    <a:pt x="18092" y="10866"/>
                  </a:lnTo>
                  <a:lnTo>
                    <a:pt x="1809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0"/>
            <p:cNvSpPr/>
            <p:nvPr/>
          </p:nvSpPr>
          <p:spPr>
            <a:xfrm>
              <a:off x="735420" y="3088586"/>
              <a:ext cx="589416" cy="351124"/>
            </a:xfrm>
            <a:custGeom>
              <a:avLst/>
              <a:gdLst/>
              <a:ahLst/>
              <a:cxnLst/>
              <a:rect l="l" t="t" r="r" b="b"/>
              <a:pathLst>
                <a:path w="17876" h="10649" extrusionOk="0">
                  <a:moveTo>
                    <a:pt x="128" y="1"/>
                  </a:moveTo>
                  <a:cubicBezTo>
                    <a:pt x="55" y="1"/>
                    <a:pt x="1" y="55"/>
                    <a:pt x="1" y="127"/>
                  </a:cubicBezTo>
                  <a:lnTo>
                    <a:pt x="1" y="10649"/>
                  </a:lnTo>
                  <a:lnTo>
                    <a:pt x="17875" y="10649"/>
                  </a:lnTo>
                  <a:lnTo>
                    <a:pt x="17875" y="19"/>
                  </a:lnTo>
                  <a:lnTo>
                    <a:pt x="10269" y="1"/>
                  </a:lnTo>
                  <a:close/>
                </a:path>
              </a:pathLst>
            </a:custGeom>
            <a:solidFill>
              <a:srgbClr val="6C6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0"/>
            <p:cNvSpPr/>
            <p:nvPr/>
          </p:nvSpPr>
          <p:spPr>
            <a:xfrm>
              <a:off x="731859" y="3085619"/>
              <a:ext cx="596538" cy="358279"/>
            </a:xfrm>
            <a:custGeom>
              <a:avLst/>
              <a:gdLst/>
              <a:ahLst/>
              <a:cxnLst/>
              <a:rect l="l" t="t" r="r" b="b"/>
              <a:pathLst>
                <a:path w="18092" h="10866" extrusionOk="0">
                  <a:moveTo>
                    <a:pt x="17856" y="217"/>
                  </a:moveTo>
                  <a:lnTo>
                    <a:pt x="17856" y="10630"/>
                  </a:lnTo>
                  <a:lnTo>
                    <a:pt x="218" y="10630"/>
                  </a:lnTo>
                  <a:lnTo>
                    <a:pt x="236" y="217"/>
                  </a:lnTo>
                  <a:close/>
                  <a:moveTo>
                    <a:pt x="218" y="0"/>
                  </a:moveTo>
                  <a:cubicBezTo>
                    <a:pt x="91" y="0"/>
                    <a:pt x="0" y="91"/>
                    <a:pt x="0" y="217"/>
                  </a:cubicBezTo>
                  <a:lnTo>
                    <a:pt x="0" y="10866"/>
                  </a:lnTo>
                  <a:lnTo>
                    <a:pt x="18092" y="10866"/>
                  </a:lnTo>
                  <a:lnTo>
                    <a:pt x="1809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0"/>
            <p:cNvSpPr/>
            <p:nvPr/>
          </p:nvSpPr>
          <p:spPr>
            <a:xfrm>
              <a:off x="736046" y="3067088"/>
              <a:ext cx="588163" cy="390559"/>
            </a:xfrm>
            <a:custGeom>
              <a:avLst/>
              <a:gdLst/>
              <a:ahLst/>
              <a:cxnLst/>
              <a:rect l="l" t="t" r="r" b="b"/>
              <a:pathLst>
                <a:path w="17838" h="11845" extrusionOk="0">
                  <a:moveTo>
                    <a:pt x="10667" y="1"/>
                  </a:moveTo>
                  <a:cubicBezTo>
                    <a:pt x="10431" y="1"/>
                    <a:pt x="10232" y="182"/>
                    <a:pt x="10250" y="417"/>
                  </a:cubicBezTo>
                  <a:lnTo>
                    <a:pt x="10250" y="870"/>
                  </a:lnTo>
                  <a:cubicBezTo>
                    <a:pt x="10232" y="1051"/>
                    <a:pt x="10105" y="1178"/>
                    <a:pt x="9942" y="1178"/>
                  </a:cubicBezTo>
                  <a:lnTo>
                    <a:pt x="435" y="1178"/>
                  </a:lnTo>
                  <a:cubicBezTo>
                    <a:pt x="199" y="1178"/>
                    <a:pt x="0" y="1377"/>
                    <a:pt x="0" y="1612"/>
                  </a:cubicBezTo>
                  <a:lnTo>
                    <a:pt x="0" y="11518"/>
                  </a:lnTo>
                  <a:cubicBezTo>
                    <a:pt x="0" y="11699"/>
                    <a:pt x="127" y="11826"/>
                    <a:pt x="290" y="11844"/>
                  </a:cubicBezTo>
                  <a:lnTo>
                    <a:pt x="17530" y="11844"/>
                  </a:lnTo>
                  <a:cubicBezTo>
                    <a:pt x="17693" y="11844"/>
                    <a:pt x="17838" y="11699"/>
                    <a:pt x="17838" y="11536"/>
                  </a:cubicBezTo>
                  <a:lnTo>
                    <a:pt x="17838" y="417"/>
                  </a:lnTo>
                  <a:cubicBezTo>
                    <a:pt x="17838" y="182"/>
                    <a:pt x="17639" y="1"/>
                    <a:pt x="174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0"/>
            <p:cNvSpPr/>
            <p:nvPr/>
          </p:nvSpPr>
          <p:spPr>
            <a:xfrm>
              <a:off x="731265" y="3063527"/>
              <a:ext cx="596538" cy="397681"/>
            </a:xfrm>
            <a:custGeom>
              <a:avLst/>
              <a:gdLst/>
              <a:ahLst/>
              <a:cxnLst/>
              <a:rect l="l" t="t" r="r" b="b"/>
              <a:pathLst>
                <a:path w="18092" h="12061" extrusionOk="0">
                  <a:moveTo>
                    <a:pt x="17566" y="217"/>
                  </a:moveTo>
                  <a:cubicBezTo>
                    <a:pt x="17729" y="217"/>
                    <a:pt x="17874" y="362"/>
                    <a:pt x="17874" y="525"/>
                  </a:cubicBezTo>
                  <a:lnTo>
                    <a:pt x="17874" y="11644"/>
                  </a:lnTo>
                  <a:cubicBezTo>
                    <a:pt x="17874" y="11753"/>
                    <a:pt x="17784" y="11825"/>
                    <a:pt x="17693" y="11825"/>
                  </a:cubicBezTo>
                  <a:lnTo>
                    <a:pt x="435" y="11825"/>
                  </a:lnTo>
                  <a:cubicBezTo>
                    <a:pt x="326" y="11825"/>
                    <a:pt x="236" y="11753"/>
                    <a:pt x="236" y="11644"/>
                  </a:cubicBezTo>
                  <a:lnTo>
                    <a:pt x="236" y="1720"/>
                  </a:lnTo>
                  <a:cubicBezTo>
                    <a:pt x="236" y="1539"/>
                    <a:pt x="380" y="1413"/>
                    <a:pt x="562" y="1413"/>
                  </a:cubicBezTo>
                  <a:lnTo>
                    <a:pt x="10069" y="1394"/>
                  </a:lnTo>
                  <a:cubicBezTo>
                    <a:pt x="10304" y="1394"/>
                    <a:pt x="10486" y="1213"/>
                    <a:pt x="10486" y="978"/>
                  </a:cubicBezTo>
                  <a:lnTo>
                    <a:pt x="10486" y="525"/>
                  </a:lnTo>
                  <a:cubicBezTo>
                    <a:pt x="10486" y="362"/>
                    <a:pt x="10630" y="217"/>
                    <a:pt x="10812" y="217"/>
                  </a:cubicBezTo>
                  <a:close/>
                  <a:moveTo>
                    <a:pt x="10793" y="0"/>
                  </a:moveTo>
                  <a:cubicBezTo>
                    <a:pt x="10486" y="0"/>
                    <a:pt x="10250" y="235"/>
                    <a:pt x="10250" y="543"/>
                  </a:cubicBezTo>
                  <a:lnTo>
                    <a:pt x="10250" y="996"/>
                  </a:lnTo>
                  <a:cubicBezTo>
                    <a:pt x="10250" y="1087"/>
                    <a:pt x="10160" y="1177"/>
                    <a:pt x="10051" y="1177"/>
                  </a:cubicBezTo>
                  <a:lnTo>
                    <a:pt x="543" y="1177"/>
                  </a:lnTo>
                  <a:cubicBezTo>
                    <a:pt x="254" y="1177"/>
                    <a:pt x="0" y="1413"/>
                    <a:pt x="0" y="1720"/>
                  </a:cubicBezTo>
                  <a:lnTo>
                    <a:pt x="0" y="11644"/>
                  </a:lnTo>
                  <a:cubicBezTo>
                    <a:pt x="0" y="11880"/>
                    <a:pt x="199" y="12061"/>
                    <a:pt x="435" y="12061"/>
                  </a:cubicBezTo>
                  <a:lnTo>
                    <a:pt x="17693" y="12061"/>
                  </a:lnTo>
                  <a:cubicBezTo>
                    <a:pt x="17910" y="12043"/>
                    <a:pt x="18092" y="11862"/>
                    <a:pt x="18092" y="11644"/>
                  </a:cubicBezTo>
                  <a:lnTo>
                    <a:pt x="18092" y="543"/>
                  </a:lnTo>
                  <a:cubicBezTo>
                    <a:pt x="18092" y="235"/>
                    <a:pt x="17838" y="0"/>
                    <a:pt x="17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0"/>
            <p:cNvSpPr/>
            <p:nvPr/>
          </p:nvSpPr>
          <p:spPr>
            <a:xfrm>
              <a:off x="881127" y="3190703"/>
              <a:ext cx="119459" cy="175579"/>
            </a:xfrm>
            <a:custGeom>
              <a:avLst/>
              <a:gdLst/>
              <a:ahLst/>
              <a:cxnLst/>
              <a:rect l="l" t="t" r="r" b="b"/>
              <a:pathLst>
                <a:path w="3623" h="5325" extrusionOk="0">
                  <a:moveTo>
                    <a:pt x="471" y="0"/>
                  </a:moveTo>
                  <a:lnTo>
                    <a:pt x="471" y="1087"/>
                  </a:lnTo>
                  <a:lnTo>
                    <a:pt x="2282" y="1087"/>
                  </a:lnTo>
                  <a:lnTo>
                    <a:pt x="2282" y="3514"/>
                  </a:lnTo>
                  <a:cubicBezTo>
                    <a:pt x="2282" y="3948"/>
                    <a:pt x="2065" y="4165"/>
                    <a:pt x="1721" y="4165"/>
                  </a:cubicBezTo>
                  <a:cubicBezTo>
                    <a:pt x="1286" y="4111"/>
                    <a:pt x="888" y="3912"/>
                    <a:pt x="616" y="3586"/>
                  </a:cubicBezTo>
                  <a:lnTo>
                    <a:pt x="1" y="4473"/>
                  </a:lnTo>
                  <a:cubicBezTo>
                    <a:pt x="453" y="5017"/>
                    <a:pt x="1105" y="5324"/>
                    <a:pt x="1812" y="5324"/>
                  </a:cubicBezTo>
                  <a:cubicBezTo>
                    <a:pt x="2916" y="5324"/>
                    <a:pt x="3623" y="4673"/>
                    <a:pt x="3623" y="3550"/>
                  </a:cubicBezTo>
                  <a:lnTo>
                    <a:pt x="3623" y="0"/>
                  </a:ln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0"/>
            <p:cNvSpPr/>
            <p:nvPr/>
          </p:nvSpPr>
          <p:spPr>
            <a:xfrm>
              <a:off x="1019052" y="3188922"/>
              <a:ext cx="148739" cy="176766"/>
            </a:xfrm>
            <a:custGeom>
              <a:avLst/>
              <a:gdLst/>
              <a:ahLst/>
              <a:cxnLst/>
              <a:rect l="l" t="t" r="r" b="b"/>
              <a:pathLst>
                <a:path w="4511" h="5361" extrusionOk="0">
                  <a:moveTo>
                    <a:pt x="2410" y="0"/>
                  </a:moveTo>
                  <a:cubicBezTo>
                    <a:pt x="1160" y="0"/>
                    <a:pt x="327" y="616"/>
                    <a:pt x="327" y="1576"/>
                  </a:cubicBezTo>
                  <a:cubicBezTo>
                    <a:pt x="327" y="3441"/>
                    <a:pt x="3098" y="2898"/>
                    <a:pt x="3098" y="3821"/>
                  </a:cubicBezTo>
                  <a:cubicBezTo>
                    <a:pt x="3098" y="4111"/>
                    <a:pt x="2844" y="4274"/>
                    <a:pt x="2428" y="4274"/>
                  </a:cubicBezTo>
                  <a:cubicBezTo>
                    <a:pt x="1721" y="4219"/>
                    <a:pt x="1051" y="3948"/>
                    <a:pt x="526" y="3477"/>
                  </a:cubicBezTo>
                  <a:lnTo>
                    <a:pt x="1" y="4509"/>
                  </a:lnTo>
                  <a:cubicBezTo>
                    <a:pt x="689" y="5053"/>
                    <a:pt x="1540" y="5342"/>
                    <a:pt x="2410" y="5360"/>
                  </a:cubicBezTo>
                  <a:cubicBezTo>
                    <a:pt x="3587" y="5360"/>
                    <a:pt x="4510" y="4799"/>
                    <a:pt x="4510" y="3749"/>
                  </a:cubicBezTo>
                  <a:cubicBezTo>
                    <a:pt x="4510" y="1847"/>
                    <a:pt x="1739" y="2354"/>
                    <a:pt x="1739" y="1449"/>
                  </a:cubicBezTo>
                  <a:cubicBezTo>
                    <a:pt x="1739" y="1195"/>
                    <a:pt x="1957" y="1068"/>
                    <a:pt x="2301" y="1068"/>
                  </a:cubicBezTo>
                  <a:cubicBezTo>
                    <a:pt x="2898" y="1123"/>
                    <a:pt x="3478" y="1304"/>
                    <a:pt x="4003" y="1612"/>
                  </a:cubicBezTo>
                  <a:lnTo>
                    <a:pt x="4492" y="580"/>
                  </a:lnTo>
                  <a:cubicBezTo>
                    <a:pt x="3876" y="199"/>
                    <a:pt x="3152" y="0"/>
                    <a:pt x="2410" y="0"/>
                  </a:cubicBezTo>
                  <a:close/>
                </a:path>
              </a:pathLst>
            </a:custGeom>
            <a:solidFill>
              <a:srgbClr val="FFFFFF"/>
            </a:solidFill>
            <a:ln w="5875" cap="flat" cmpd="sng">
              <a:solidFill>
                <a:srgbClr val="000000"/>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70;p81">
            <a:extLst>
              <a:ext uri="{FF2B5EF4-FFF2-40B4-BE49-F238E27FC236}">
                <a16:creationId xmlns:a16="http://schemas.microsoft.com/office/drawing/2014/main" id="{EC1FCB62-4591-14A2-490A-1B9A0433CCB1}"/>
              </a:ext>
            </a:extLst>
          </p:cNvPr>
          <p:cNvSpPr/>
          <p:nvPr/>
        </p:nvSpPr>
        <p:spPr>
          <a:xfrm>
            <a:off x="3719706" y="2960125"/>
            <a:ext cx="1388700" cy="138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81;p82">
            <a:extLst>
              <a:ext uri="{FF2B5EF4-FFF2-40B4-BE49-F238E27FC236}">
                <a16:creationId xmlns:a16="http://schemas.microsoft.com/office/drawing/2014/main" id="{D07B3748-A421-DAAE-A501-E28ABF78355A}"/>
              </a:ext>
            </a:extLst>
          </p:cNvPr>
          <p:cNvSpPr txBox="1">
            <a:spLocks/>
          </p:cNvSpPr>
          <p:nvPr/>
        </p:nvSpPr>
        <p:spPr>
          <a:xfrm>
            <a:off x="3940295" y="3045335"/>
            <a:ext cx="1261500" cy="12846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9100">
                <a:solidFill>
                  <a:srgbClr val="FFFFFF"/>
                </a:solidFill>
                <a:latin typeface="Bebas Neue" panose="020B0606020202050201" pitchFamily="34" charset="0"/>
              </a:rPr>
              <a:t>04</a:t>
            </a:r>
          </a:p>
        </p:txBody>
      </p:sp>
      <p:sp>
        <p:nvSpPr>
          <p:cNvPr id="3" name="TextBox 2">
            <a:extLst>
              <a:ext uri="{FF2B5EF4-FFF2-40B4-BE49-F238E27FC236}">
                <a16:creationId xmlns:a16="http://schemas.microsoft.com/office/drawing/2014/main" id="{4BD23F38-D2AA-86BF-923D-2C935B3AD247}"/>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36</a:t>
            </a:r>
            <a:endParaRPr lang="en-US"/>
          </a:p>
        </p:txBody>
      </p:sp>
    </p:spTree>
    <p:extLst>
      <p:ext uri="{BB962C8B-B14F-4D97-AF65-F5344CB8AC3E}">
        <p14:creationId xmlns:p14="http://schemas.microsoft.com/office/powerpoint/2010/main" val="207380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INTRODUCTION - ALEXNET</a:t>
            </a:r>
            <a:endParaRPr/>
          </a:p>
        </p:txBody>
      </p:sp>
      <p:sp>
        <p:nvSpPr>
          <p:cNvPr id="4923" name="Google Shape;4923;p105"/>
          <p:cNvSpPr txBox="1"/>
          <p:nvPr/>
        </p:nvSpPr>
        <p:spPr>
          <a:xfrm>
            <a:off x="1086306" y="1529051"/>
            <a:ext cx="6971387" cy="2388479"/>
          </a:xfrm>
          <a:prstGeom prst="rect">
            <a:avLst/>
          </a:prstGeom>
          <a:noFill/>
          <a:ln>
            <a:noFill/>
          </a:ln>
        </p:spPr>
        <p:txBody>
          <a:bodyPr spcFirstLastPara="1" wrap="square" lIns="0" tIns="0" rIns="0" bIns="0" anchor="t" anchorCtr="0">
            <a:noAutofit/>
          </a:bodyPr>
          <a:lstStyle/>
          <a:p>
            <a:pPr lvl="0">
              <a:lnSpc>
                <a:spcPct val="90000"/>
              </a:lnSpc>
            </a:pPr>
            <a:r>
              <a:rPr lang="en-US" sz="1600" err="1">
                <a:latin typeface="Quicksand" panose="020B0604020202020204" charset="0"/>
              </a:rPr>
              <a:t>Mạng</a:t>
            </a:r>
            <a:r>
              <a:rPr lang="en-US" sz="1600">
                <a:latin typeface="Quicksand" panose="020B0604020202020204" charset="0"/>
              </a:rPr>
              <a:t> </a:t>
            </a:r>
            <a:r>
              <a:rPr lang="en-US" sz="1600" err="1">
                <a:latin typeface="Quicksand" panose="020B0604020202020204" charset="0"/>
              </a:rPr>
              <a:t>AlexNet</a:t>
            </a:r>
            <a:r>
              <a:rPr lang="en-US" sz="1600">
                <a:latin typeface="Quicksand" panose="020B0604020202020204" charset="0"/>
              </a:rPr>
              <a:t> </a:t>
            </a:r>
            <a:r>
              <a:rPr lang="en-US" sz="1600" err="1">
                <a:latin typeface="Quicksand" panose="020B0604020202020204" charset="0"/>
              </a:rPr>
              <a:t>đã</a:t>
            </a:r>
            <a:r>
              <a:rPr lang="en-US" sz="1600">
                <a:latin typeface="Quicksand" panose="020B0604020202020204" charset="0"/>
              </a:rPr>
              <a:t> </a:t>
            </a:r>
            <a:r>
              <a:rPr lang="en-US" sz="1600" err="1">
                <a:latin typeface="Quicksand" panose="020B0604020202020204" charset="0"/>
              </a:rPr>
              <a:t>thắng</a:t>
            </a:r>
            <a:r>
              <a:rPr lang="en-US" sz="1600">
                <a:latin typeface="Quicksand" panose="020B0604020202020204" charset="0"/>
              </a:rPr>
              <a:t> </a:t>
            </a:r>
            <a:r>
              <a:rPr lang="en-US" sz="1600" err="1">
                <a:latin typeface="Quicksand" panose="020B0604020202020204" charset="0"/>
              </a:rPr>
              <a:t>hạng</a:t>
            </a:r>
            <a:r>
              <a:rPr lang="en-US" sz="1600">
                <a:latin typeface="Quicksand" panose="020B0604020202020204" charset="0"/>
              </a:rPr>
              <a:t> </a:t>
            </a:r>
            <a:r>
              <a:rPr lang="en-US" sz="1600" err="1">
                <a:latin typeface="Quicksand" panose="020B0604020202020204" charset="0"/>
              </a:rPr>
              <a:t>nhất</a:t>
            </a:r>
            <a:r>
              <a:rPr lang="en-US" sz="1600">
                <a:latin typeface="Quicksand" panose="020B0604020202020204" charset="0"/>
              </a:rPr>
              <a:t> </a:t>
            </a:r>
            <a:r>
              <a:rPr lang="en-US" sz="1600" err="1">
                <a:latin typeface="Quicksand" panose="020B0604020202020204" charset="0"/>
              </a:rPr>
              <a:t>trong</a:t>
            </a:r>
            <a:r>
              <a:rPr lang="en-US" sz="1600">
                <a:latin typeface="Quicksand" panose="020B0604020202020204" charset="0"/>
              </a:rPr>
              <a:t> </a:t>
            </a:r>
            <a:r>
              <a:rPr lang="en-US" sz="1600" err="1">
                <a:latin typeface="Quicksand" panose="020B0604020202020204" charset="0"/>
              </a:rPr>
              <a:t>cuộc</a:t>
            </a:r>
            <a:r>
              <a:rPr lang="en-US" sz="1600">
                <a:latin typeface="Quicksand" panose="020B0604020202020204" charset="0"/>
              </a:rPr>
              <a:t> </a:t>
            </a:r>
            <a:r>
              <a:rPr lang="en-US" sz="1600" err="1">
                <a:latin typeface="Quicksand" panose="020B0604020202020204" charset="0"/>
              </a:rPr>
              <a:t>thi</a:t>
            </a:r>
            <a:r>
              <a:rPr lang="en-US" sz="1600">
                <a:latin typeface="Quicksand" panose="020B0604020202020204" charset="0"/>
              </a:rPr>
              <a:t> ILSVRC </a:t>
            </a:r>
            <a:r>
              <a:rPr lang="en-US" sz="1600" err="1">
                <a:latin typeface="Quicksand" panose="020B0604020202020204" charset="0"/>
              </a:rPr>
              <a:t>năm</a:t>
            </a:r>
            <a:r>
              <a:rPr lang="en-US" sz="1600">
                <a:latin typeface="Quicksand" panose="020B0604020202020204" charset="0"/>
              </a:rPr>
              <a:t> 2012. </a:t>
            </a:r>
          </a:p>
          <a:p>
            <a:pPr lvl="0">
              <a:lnSpc>
                <a:spcPct val="90000"/>
              </a:lnSpc>
            </a:pPr>
            <a:endParaRPr lang="en-US" sz="1600">
              <a:latin typeface="Quicksand" panose="020B0604020202020204" charset="0"/>
            </a:endParaRPr>
          </a:p>
          <a:p>
            <a:pPr lvl="0">
              <a:lnSpc>
                <a:spcPct val="90000"/>
              </a:lnSpc>
            </a:pPr>
            <a:r>
              <a:rPr lang="en-US" sz="1600" err="1">
                <a:latin typeface="Quicksand" panose="020B0604020202020204" charset="0"/>
              </a:rPr>
              <a:t>Mô</a:t>
            </a:r>
            <a:r>
              <a:rPr lang="en-US" sz="1600">
                <a:latin typeface="Quicksand" panose="020B0604020202020204" charset="0"/>
              </a:rPr>
              <a:t> </a:t>
            </a:r>
            <a:r>
              <a:rPr lang="en-US" sz="1600" err="1">
                <a:latin typeface="Quicksand" panose="020B0604020202020204" charset="0"/>
              </a:rPr>
              <a:t>hình</a:t>
            </a:r>
            <a:r>
              <a:rPr lang="en-US" sz="1600">
                <a:latin typeface="Quicksand" panose="020B0604020202020204" charset="0"/>
              </a:rPr>
              <a:t> </a:t>
            </a:r>
            <a:r>
              <a:rPr lang="en-US" sz="1600" err="1">
                <a:latin typeface="Quicksand" panose="020B0604020202020204" charset="0"/>
              </a:rPr>
              <a:t>giải</a:t>
            </a:r>
            <a:r>
              <a:rPr lang="en-US" sz="1600">
                <a:latin typeface="Quicksand" panose="020B0604020202020204" charset="0"/>
              </a:rPr>
              <a:t> </a:t>
            </a:r>
            <a:r>
              <a:rPr lang="en-US" sz="1600" err="1">
                <a:latin typeface="Quicksand" panose="020B0604020202020204" charset="0"/>
              </a:rPr>
              <a:t>quyết</a:t>
            </a:r>
            <a:r>
              <a:rPr lang="en-US" sz="1600">
                <a:latin typeface="Quicksand" panose="020B0604020202020204" charset="0"/>
              </a:rPr>
              <a:t> </a:t>
            </a:r>
            <a:r>
              <a:rPr lang="en-US" sz="1600" err="1">
                <a:latin typeface="Quicksand" panose="020B0604020202020204" charset="0"/>
              </a:rPr>
              <a:t>bài</a:t>
            </a:r>
            <a:r>
              <a:rPr lang="en-US" sz="1600">
                <a:latin typeface="Quicksand" panose="020B0604020202020204" charset="0"/>
              </a:rPr>
              <a:t> </a:t>
            </a:r>
            <a:r>
              <a:rPr lang="en-US" sz="1600" err="1">
                <a:latin typeface="Quicksand" panose="020B0604020202020204" charset="0"/>
              </a:rPr>
              <a:t>toán</a:t>
            </a:r>
            <a:r>
              <a:rPr lang="en-US" sz="1600">
                <a:latin typeface="Quicksand" panose="020B0604020202020204" charset="0"/>
              </a:rPr>
              <a:t> </a:t>
            </a:r>
            <a:r>
              <a:rPr lang="en-US" sz="1600" err="1">
                <a:latin typeface="Quicksand" panose="020B0604020202020204" charset="0"/>
              </a:rPr>
              <a:t>phân</a:t>
            </a:r>
            <a:r>
              <a:rPr lang="en-US" sz="1600">
                <a:latin typeface="Quicksand" panose="020B0604020202020204" charset="0"/>
              </a:rPr>
              <a:t> </a:t>
            </a:r>
            <a:r>
              <a:rPr lang="en-US" sz="1600" err="1">
                <a:latin typeface="Quicksand" panose="020B0604020202020204" charset="0"/>
              </a:rPr>
              <a:t>lớp</a:t>
            </a:r>
            <a:r>
              <a:rPr lang="en-US" sz="1600">
                <a:latin typeface="Quicksand" panose="020B0604020202020204" charset="0"/>
              </a:rPr>
              <a:t> </a:t>
            </a:r>
            <a:r>
              <a:rPr lang="en-US" sz="1600" err="1">
                <a:latin typeface="Quicksand" panose="020B0604020202020204" charset="0"/>
              </a:rPr>
              <a:t>một</a:t>
            </a:r>
            <a:r>
              <a:rPr lang="en-US" sz="1600">
                <a:latin typeface="Quicksand" panose="020B0604020202020204" charset="0"/>
              </a:rPr>
              <a:t> </a:t>
            </a:r>
            <a:r>
              <a:rPr lang="en-US" sz="1600" err="1">
                <a:latin typeface="Quicksand" panose="020B0604020202020204" charset="0"/>
              </a:rPr>
              <a:t>bức</a:t>
            </a:r>
            <a:r>
              <a:rPr lang="en-US" sz="1600">
                <a:latin typeface="Quicksand" panose="020B0604020202020204" charset="0"/>
              </a:rPr>
              <a:t> </a:t>
            </a:r>
            <a:r>
              <a:rPr lang="en-US" sz="1600" err="1">
                <a:latin typeface="Quicksand" panose="020B0604020202020204" charset="0"/>
              </a:rPr>
              <a:t>ảnh</a:t>
            </a:r>
            <a:r>
              <a:rPr lang="en-US" sz="1600">
                <a:latin typeface="Quicksand" panose="020B0604020202020204" charset="0"/>
              </a:rPr>
              <a:t> </a:t>
            </a:r>
            <a:r>
              <a:rPr lang="en-US" sz="1600" err="1">
                <a:latin typeface="Quicksand" panose="020B0604020202020204" charset="0"/>
              </a:rPr>
              <a:t>vào</a:t>
            </a:r>
            <a:r>
              <a:rPr lang="en-US" sz="1600">
                <a:latin typeface="Quicksand" panose="020B0604020202020204" charset="0"/>
              </a:rPr>
              <a:t> </a:t>
            </a:r>
            <a:r>
              <a:rPr lang="en-US" sz="1600" err="1">
                <a:latin typeface="Quicksand" panose="020B0604020202020204" charset="0"/>
              </a:rPr>
              <a:t>lớp</a:t>
            </a:r>
            <a:r>
              <a:rPr lang="en-US" sz="1600">
                <a:latin typeface="Quicksand" panose="020B0604020202020204" charset="0"/>
              </a:rPr>
              <a:t> </a:t>
            </a:r>
            <a:r>
              <a:rPr lang="en-US" sz="1600" err="1">
                <a:latin typeface="Quicksand" panose="020B0604020202020204" charset="0"/>
              </a:rPr>
              <a:t>có</a:t>
            </a:r>
            <a:r>
              <a:rPr lang="en-US" sz="1600">
                <a:latin typeface="Quicksand" panose="020B0604020202020204" charset="0"/>
              </a:rPr>
              <a:t> 1000 node </a:t>
            </a:r>
            <a:r>
              <a:rPr lang="en-US" sz="1600" err="1">
                <a:latin typeface="Quicksand" panose="020B0604020202020204" charset="0"/>
              </a:rPr>
              <a:t>khác</a:t>
            </a:r>
            <a:r>
              <a:rPr lang="en-US" sz="1600">
                <a:latin typeface="Quicksand" panose="020B0604020202020204" charset="0"/>
              </a:rPr>
              <a:t> </a:t>
            </a:r>
            <a:r>
              <a:rPr lang="en-US" sz="1600" err="1">
                <a:latin typeface="Quicksand" panose="020B0604020202020204" charset="0"/>
              </a:rPr>
              <a:t>nhau</a:t>
            </a:r>
            <a:r>
              <a:rPr lang="en-US" sz="1600">
                <a:latin typeface="Quicksand" panose="020B0604020202020204" charset="0"/>
              </a:rPr>
              <a:t> (</a:t>
            </a:r>
            <a:r>
              <a:rPr lang="en-US" sz="1600" err="1">
                <a:latin typeface="Quicksand" panose="020B0604020202020204" charset="0"/>
              </a:rPr>
              <a:t>vd</a:t>
            </a:r>
            <a:r>
              <a:rPr lang="en-US" sz="1600">
                <a:latin typeface="Quicksand" panose="020B0604020202020204" charset="0"/>
              </a:rPr>
              <a:t> </a:t>
            </a:r>
            <a:r>
              <a:rPr lang="en-US" sz="1600" err="1">
                <a:latin typeface="Quicksand" panose="020B0604020202020204" charset="0"/>
              </a:rPr>
              <a:t>gà</a:t>
            </a:r>
            <a:r>
              <a:rPr lang="en-US" sz="1600">
                <a:latin typeface="Quicksand" panose="020B0604020202020204" charset="0"/>
              </a:rPr>
              <a:t>, </a:t>
            </a:r>
            <a:r>
              <a:rPr lang="en-US" sz="1600" err="1">
                <a:latin typeface="Quicksand" panose="020B0604020202020204" charset="0"/>
              </a:rPr>
              <a:t>chó</a:t>
            </a:r>
            <a:r>
              <a:rPr lang="en-US" sz="1600">
                <a:latin typeface="Quicksand" panose="020B0604020202020204" charset="0"/>
              </a:rPr>
              <a:t>, </a:t>
            </a:r>
            <a:r>
              <a:rPr lang="en-US" sz="1600" err="1">
                <a:latin typeface="Quicksand" panose="020B0604020202020204" charset="0"/>
              </a:rPr>
              <a:t>mèo</a:t>
            </a:r>
            <a:r>
              <a:rPr lang="en-US" sz="1600">
                <a:latin typeface="Quicksand" panose="020B0604020202020204" charset="0"/>
              </a:rPr>
              <a:t> … ). </a:t>
            </a:r>
          </a:p>
          <a:p>
            <a:pPr lvl="0">
              <a:lnSpc>
                <a:spcPct val="90000"/>
              </a:lnSpc>
            </a:pPr>
            <a:endParaRPr lang="en-US" sz="1600">
              <a:latin typeface="Quicksand" panose="020B0604020202020204" charset="0"/>
            </a:endParaRPr>
          </a:p>
          <a:p>
            <a:pPr lvl="0">
              <a:lnSpc>
                <a:spcPct val="90000"/>
              </a:lnSpc>
            </a:pPr>
            <a:r>
              <a:rPr lang="en-US" sz="1600" err="1">
                <a:latin typeface="Quicksand" panose="020B0604020202020204" charset="0"/>
              </a:rPr>
              <a:t>Đầu</a:t>
            </a:r>
            <a:r>
              <a:rPr lang="en-US" sz="1600">
                <a:latin typeface="Quicksand" panose="020B0604020202020204" charset="0"/>
              </a:rPr>
              <a:t> </a:t>
            </a:r>
            <a:r>
              <a:rPr lang="en-US" sz="1600" err="1">
                <a:latin typeface="Quicksand" panose="020B0604020202020204" charset="0"/>
              </a:rPr>
              <a:t>ra</a:t>
            </a:r>
            <a:r>
              <a:rPr lang="en-US" sz="1600">
                <a:latin typeface="Quicksand" panose="020B0604020202020204" charset="0"/>
              </a:rPr>
              <a:t> </a:t>
            </a:r>
            <a:r>
              <a:rPr lang="en-US" sz="1600" err="1">
                <a:latin typeface="Quicksand" panose="020B0604020202020204" charset="0"/>
              </a:rPr>
              <a:t>của</a:t>
            </a:r>
            <a:r>
              <a:rPr lang="en-US" sz="1600">
                <a:latin typeface="Quicksand" panose="020B0604020202020204" charset="0"/>
              </a:rPr>
              <a:t> </a:t>
            </a:r>
            <a:r>
              <a:rPr lang="en-US" sz="1600" err="1">
                <a:latin typeface="Quicksand" panose="020B0604020202020204" charset="0"/>
              </a:rPr>
              <a:t>mô</a:t>
            </a:r>
            <a:r>
              <a:rPr lang="en-US" sz="1600">
                <a:latin typeface="Quicksand" panose="020B0604020202020204" charset="0"/>
              </a:rPr>
              <a:t> </a:t>
            </a:r>
            <a:r>
              <a:rPr lang="en-US" sz="1600" err="1">
                <a:latin typeface="Quicksand" panose="020B0604020202020204" charset="0"/>
              </a:rPr>
              <a:t>hình</a:t>
            </a:r>
            <a:r>
              <a:rPr lang="en-US" sz="1600">
                <a:latin typeface="Quicksand" panose="020B0604020202020204" charset="0"/>
              </a:rPr>
              <a:t> </a:t>
            </a:r>
            <a:r>
              <a:rPr lang="en-US" sz="1600" err="1">
                <a:latin typeface="Quicksand" panose="020B0604020202020204" charset="0"/>
              </a:rPr>
              <a:t>là</a:t>
            </a:r>
            <a:r>
              <a:rPr lang="en-US" sz="1600">
                <a:latin typeface="Quicksand" panose="020B0604020202020204" charset="0"/>
              </a:rPr>
              <a:t> </a:t>
            </a:r>
            <a:r>
              <a:rPr lang="en-US" sz="1600" err="1">
                <a:latin typeface="Quicksand" panose="020B0604020202020204" charset="0"/>
              </a:rPr>
              <a:t>một</a:t>
            </a:r>
            <a:r>
              <a:rPr lang="en-US" sz="1600">
                <a:latin typeface="Quicksand" panose="020B0604020202020204" charset="0"/>
              </a:rPr>
              <a:t> vector </a:t>
            </a:r>
            <a:r>
              <a:rPr lang="en-US" sz="1600" err="1">
                <a:latin typeface="Quicksand" panose="020B0604020202020204" charset="0"/>
              </a:rPr>
              <a:t>có</a:t>
            </a:r>
            <a:r>
              <a:rPr lang="en-US" sz="1600">
                <a:latin typeface="Quicksand" panose="020B0604020202020204" charset="0"/>
              </a:rPr>
              <a:t> 1000 </a:t>
            </a:r>
            <a:r>
              <a:rPr lang="en-US" sz="1600" err="1">
                <a:latin typeface="Quicksand" panose="020B0604020202020204" charset="0"/>
              </a:rPr>
              <a:t>phần</a:t>
            </a:r>
            <a:r>
              <a:rPr lang="en-US" sz="1600">
                <a:latin typeface="Quicksand" panose="020B0604020202020204" charset="0"/>
              </a:rPr>
              <a:t> </a:t>
            </a:r>
            <a:r>
              <a:rPr lang="en-US" sz="1600" err="1">
                <a:latin typeface="Quicksand" panose="020B0604020202020204" charset="0"/>
              </a:rPr>
              <a:t>tử</a:t>
            </a:r>
            <a:r>
              <a:rPr lang="en-US" sz="1600">
                <a:latin typeface="Quicksand" panose="020B0604020202020204" charset="0"/>
              </a:rPr>
              <a:t>. </a:t>
            </a:r>
            <a:r>
              <a:rPr lang="en-US" sz="1600" err="1">
                <a:latin typeface="Quicksand" panose="020B0604020202020204" charset="0"/>
              </a:rPr>
              <a:t>Phần</a:t>
            </a:r>
            <a:r>
              <a:rPr lang="en-US" sz="1600">
                <a:latin typeface="Quicksand" panose="020B0604020202020204" charset="0"/>
              </a:rPr>
              <a:t> </a:t>
            </a:r>
            <a:r>
              <a:rPr lang="en-US" sz="1600" err="1">
                <a:latin typeface="Quicksand" panose="020B0604020202020204" charset="0"/>
              </a:rPr>
              <a:t>tử</a:t>
            </a:r>
            <a:r>
              <a:rPr lang="en-US" sz="1600">
                <a:latin typeface="Quicksand" panose="020B0604020202020204" charset="0"/>
              </a:rPr>
              <a:t> </a:t>
            </a:r>
            <a:r>
              <a:rPr lang="en-US" sz="1600" err="1">
                <a:latin typeface="Quicksand" panose="020B0604020202020204" charset="0"/>
              </a:rPr>
              <a:t>thứ</a:t>
            </a:r>
            <a:r>
              <a:rPr lang="en-US" sz="1600">
                <a:latin typeface="Quicksand" panose="020B0604020202020204" charset="0"/>
              </a:rPr>
              <a:t> </a:t>
            </a:r>
            <a:r>
              <a:rPr lang="en-US" sz="1600" err="1">
                <a:latin typeface="Quicksand" panose="020B0604020202020204" charset="0"/>
              </a:rPr>
              <a:t>i</a:t>
            </a:r>
            <a:r>
              <a:rPr lang="en-US" sz="1600">
                <a:latin typeface="Quicksand" panose="020B0604020202020204" charset="0"/>
              </a:rPr>
              <a:t> </a:t>
            </a:r>
            <a:r>
              <a:rPr lang="en-US" sz="1600" err="1">
                <a:latin typeface="Quicksand" panose="020B0604020202020204" charset="0"/>
              </a:rPr>
              <a:t>của</a:t>
            </a:r>
            <a:r>
              <a:rPr lang="en-US" sz="1600">
                <a:latin typeface="Quicksand" panose="020B0604020202020204" charset="0"/>
              </a:rPr>
              <a:t> vector </a:t>
            </a:r>
            <a:r>
              <a:rPr lang="en-US" sz="1600" err="1">
                <a:latin typeface="Quicksand" panose="020B0604020202020204" charset="0"/>
              </a:rPr>
              <a:t>đại</a:t>
            </a:r>
            <a:r>
              <a:rPr lang="en-US" sz="1600">
                <a:latin typeface="Quicksand" panose="020B0604020202020204" charset="0"/>
              </a:rPr>
              <a:t> </a:t>
            </a:r>
            <a:r>
              <a:rPr lang="en-US" sz="1600" err="1">
                <a:latin typeface="Quicksand" panose="020B0604020202020204" charset="0"/>
              </a:rPr>
              <a:t>diện</a:t>
            </a:r>
            <a:r>
              <a:rPr lang="en-US" sz="1600">
                <a:latin typeface="Quicksand" panose="020B0604020202020204" charset="0"/>
              </a:rPr>
              <a:t> </a:t>
            </a:r>
            <a:r>
              <a:rPr lang="en-US" sz="1600" err="1">
                <a:latin typeface="Quicksand" panose="020B0604020202020204" charset="0"/>
              </a:rPr>
              <a:t>cho</a:t>
            </a:r>
            <a:r>
              <a:rPr lang="en-US" sz="1600">
                <a:latin typeface="Quicksand" panose="020B0604020202020204" charset="0"/>
              </a:rPr>
              <a:t> </a:t>
            </a:r>
            <a:r>
              <a:rPr lang="en-US" sz="1600" err="1">
                <a:latin typeface="Quicksand" panose="020B0604020202020204" charset="0"/>
              </a:rPr>
              <a:t>xác</a:t>
            </a:r>
            <a:r>
              <a:rPr lang="en-US" sz="1600">
                <a:latin typeface="Quicksand" panose="020B0604020202020204" charset="0"/>
              </a:rPr>
              <a:t> </a:t>
            </a:r>
            <a:r>
              <a:rPr lang="en-US" sz="1600" err="1">
                <a:latin typeface="Quicksand" panose="020B0604020202020204" charset="0"/>
              </a:rPr>
              <a:t>suất</a:t>
            </a:r>
            <a:r>
              <a:rPr lang="en-US" sz="1600">
                <a:latin typeface="Quicksand" panose="020B0604020202020204" charset="0"/>
              </a:rPr>
              <a:t> </a:t>
            </a:r>
            <a:r>
              <a:rPr lang="en-US" sz="1600" err="1">
                <a:latin typeface="Quicksand" panose="020B0604020202020204" charset="0"/>
              </a:rPr>
              <a:t>bức</a:t>
            </a:r>
            <a:r>
              <a:rPr lang="en-US" sz="1600">
                <a:latin typeface="Quicksand" panose="020B0604020202020204" charset="0"/>
              </a:rPr>
              <a:t> </a:t>
            </a:r>
            <a:r>
              <a:rPr lang="en-US" sz="1600" err="1">
                <a:latin typeface="Quicksand" panose="020B0604020202020204" charset="0"/>
              </a:rPr>
              <a:t>ảnh</a:t>
            </a:r>
            <a:r>
              <a:rPr lang="en-US" sz="1600">
                <a:latin typeface="Quicksand" panose="020B0604020202020204" charset="0"/>
              </a:rPr>
              <a:t> </a:t>
            </a:r>
            <a:r>
              <a:rPr lang="en-US" sz="1600" err="1">
                <a:latin typeface="Quicksand" panose="020B0604020202020204" charset="0"/>
              </a:rPr>
              <a:t>thuộc</a:t>
            </a:r>
            <a:r>
              <a:rPr lang="en-US" sz="1600">
                <a:latin typeface="Quicksand" panose="020B0604020202020204" charset="0"/>
              </a:rPr>
              <a:t> </a:t>
            </a:r>
            <a:r>
              <a:rPr lang="en-US" sz="1600" err="1">
                <a:latin typeface="Quicksand" panose="020B0604020202020204" charset="0"/>
              </a:rPr>
              <a:t>về</a:t>
            </a:r>
            <a:r>
              <a:rPr lang="en-US" sz="1600">
                <a:latin typeface="Quicksand" panose="020B0604020202020204" charset="0"/>
              </a:rPr>
              <a:t> </a:t>
            </a:r>
            <a:r>
              <a:rPr lang="en-US" sz="1600" err="1">
                <a:latin typeface="Quicksand" panose="020B0604020202020204" charset="0"/>
              </a:rPr>
              <a:t>lớp</a:t>
            </a:r>
            <a:r>
              <a:rPr lang="en-US" sz="1600">
                <a:latin typeface="Quicksand" panose="020B0604020202020204" charset="0"/>
              </a:rPr>
              <a:t> </a:t>
            </a:r>
            <a:r>
              <a:rPr lang="en-US" sz="1600" err="1">
                <a:latin typeface="Quicksand" panose="020B0604020202020204" charset="0"/>
              </a:rPr>
              <a:t>thứ</a:t>
            </a:r>
            <a:r>
              <a:rPr lang="en-US" sz="1600">
                <a:latin typeface="Quicksand" panose="020B0604020202020204" charset="0"/>
              </a:rPr>
              <a:t> </a:t>
            </a:r>
            <a:r>
              <a:rPr lang="en-US" sz="1600" err="1">
                <a:latin typeface="Quicksand" panose="020B0604020202020204" charset="0"/>
              </a:rPr>
              <a:t>i</a:t>
            </a:r>
            <a:r>
              <a:rPr lang="en-US" sz="1600">
                <a:latin typeface="Quicksand" panose="020B0604020202020204" charset="0"/>
              </a:rPr>
              <a:t>. </a:t>
            </a:r>
          </a:p>
          <a:p>
            <a:pPr lvl="0">
              <a:lnSpc>
                <a:spcPct val="90000"/>
              </a:lnSpc>
            </a:pPr>
            <a:endParaRPr lang="en-US" sz="1600">
              <a:latin typeface="Quicksand" panose="020B0604020202020204" charset="0"/>
            </a:endParaRPr>
          </a:p>
          <a:p>
            <a:pPr lvl="0">
              <a:lnSpc>
                <a:spcPct val="90000"/>
              </a:lnSpc>
            </a:pPr>
            <a:r>
              <a:rPr lang="en-US" sz="1600" err="1">
                <a:latin typeface="Quicksand" panose="020B0604020202020204" charset="0"/>
              </a:rPr>
              <a:t>Đây</a:t>
            </a:r>
            <a:r>
              <a:rPr lang="en-US" sz="1600">
                <a:latin typeface="Quicksand" panose="020B0604020202020204" charset="0"/>
              </a:rPr>
              <a:t> </a:t>
            </a:r>
            <a:r>
              <a:rPr lang="en-US" sz="1600" err="1">
                <a:latin typeface="Quicksand" panose="020B0604020202020204" charset="0"/>
              </a:rPr>
              <a:t>là</a:t>
            </a:r>
            <a:r>
              <a:rPr lang="en-US" sz="1600">
                <a:latin typeface="Quicksand" panose="020B0604020202020204" charset="0"/>
              </a:rPr>
              <a:t> </a:t>
            </a:r>
            <a:r>
              <a:rPr lang="en-US" sz="1600" err="1">
                <a:latin typeface="Quicksand" panose="020B0604020202020204" charset="0"/>
              </a:rPr>
              <a:t>tiền</a:t>
            </a:r>
            <a:r>
              <a:rPr lang="en-US" sz="1600">
                <a:latin typeface="Quicksand" panose="020B0604020202020204" charset="0"/>
              </a:rPr>
              <a:t> </a:t>
            </a:r>
            <a:r>
              <a:rPr lang="en-US" sz="1600" err="1">
                <a:latin typeface="Quicksand" panose="020B0604020202020204" charset="0"/>
              </a:rPr>
              <a:t>đề</a:t>
            </a:r>
            <a:r>
              <a:rPr lang="en-US" sz="1600">
                <a:latin typeface="Quicksand" panose="020B0604020202020204" charset="0"/>
              </a:rPr>
              <a:t> </a:t>
            </a:r>
            <a:r>
              <a:rPr lang="en-US" sz="1600" err="1">
                <a:latin typeface="Quicksand" panose="020B0604020202020204" charset="0"/>
              </a:rPr>
              <a:t>cho</a:t>
            </a:r>
            <a:r>
              <a:rPr lang="en-US" sz="1600">
                <a:latin typeface="Quicksand" panose="020B0604020202020204" charset="0"/>
              </a:rPr>
              <a:t> </a:t>
            </a:r>
            <a:r>
              <a:rPr lang="en-US" sz="1600" err="1">
                <a:latin typeface="Quicksand" panose="020B0604020202020204" charset="0"/>
              </a:rPr>
              <a:t>sự</a:t>
            </a:r>
            <a:r>
              <a:rPr lang="en-US" sz="1600">
                <a:latin typeface="Quicksand" panose="020B0604020202020204" charset="0"/>
              </a:rPr>
              <a:t> </a:t>
            </a:r>
            <a:r>
              <a:rPr lang="en-US" sz="1600" err="1">
                <a:latin typeface="Quicksand" panose="020B0604020202020204" charset="0"/>
              </a:rPr>
              <a:t>phát</a:t>
            </a:r>
            <a:r>
              <a:rPr lang="en-US" sz="1600">
                <a:latin typeface="Quicksand" panose="020B0604020202020204" charset="0"/>
              </a:rPr>
              <a:t> </a:t>
            </a:r>
            <a:r>
              <a:rPr lang="en-US" sz="1600" err="1">
                <a:latin typeface="Quicksand" panose="020B0604020202020204" charset="0"/>
              </a:rPr>
              <a:t>triển</a:t>
            </a:r>
            <a:r>
              <a:rPr lang="en-US" sz="1600">
                <a:latin typeface="Quicksand" panose="020B0604020202020204" charset="0"/>
              </a:rPr>
              <a:t> </a:t>
            </a:r>
            <a:r>
              <a:rPr lang="en-US" sz="1600" err="1">
                <a:latin typeface="Quicksand" panose="020B0604020202020204" charset="0"/>
              </a:rPr>
              <a:t>của</a:t>
            </a:r>
            <a:r>
              <a:rPr lang="en-US" sz="1600">
                <a:latin typeface="Quicksand" panose="020B0604020202020204" charset="0"/>
              </a:rPr>
              <a:t> CNN </a:t>
            </a:r>
            <a:r>
              <a:rPr lang="en-US" sz="1600" err="1">
                <a:latin typeface="Quicksand" panose="020B0604020202020204" charset="0"/>
              </a:rPr>
              <a:t>nói</a:t>
            </a:r>
            <a:r>
              <a:rPr lang="en-US" sz="1600">
                <a:latin typeface="Quicksand" panose="020B0604020202020204" charset="0"/>
              </a:rPr>
              <a:t> </a:t>
            </a:r>
            <a:r>
              <a:rPr lang="en-US" sz="1600" err="1">
                <a:latin typeface="Quicksand" panose="020B0604020202020204" charset="0"/>
              </a:rPr>
              <a:t>riêng</a:t>
            </a:r>
            <a:r>
              <a:rPr lang="en-US" sz="1600">
                <a:latin typeface="Quicksand" panose="020B0604020202020204" charset="0"/>
              </a:rPr>
              <a:t> </a:t>
            </a:r>
            <a:r>
              <a:rPr lang="en-US" sz="1600" err="1">
                <a:latin typeface="Quicksand" panose="020B0604020202020204" charset="0"/>
              </a:rPr>
              <a:t>và</a:t>
            </a:r>
            <a:r>
              <a:rPr lang="en-US" sz="1600">
                <a:latin typeface="Quicksand" panose="020B0604020202020204" charset="0"/>
              </a:rPr>
              <a:t> Deep Neural Network </a:t>
            </a:r>
            <a:r>
              <a:rPr lang="en-US" sz="1600" err="1">
                <a:latin typeface="Quicksand" panose="020B0604020202020204" charset="0"/>
              </a:rPr>
              <a:t>nói</a:t>
            </a:r>
            <a:r>
              <a:rPr lang="en-US" sz="1600">
                <a:latin typeface="Quicksand" panose="020B0604020202020204" charset="0"/>
              </a:rPr>
              <a:t> </a:t>
            </a:r>
            <a:r>
              <a:rPr lang="en-US" sz="1600" err="1">
                <a:latin typeface="Quicksand" panose="020B0604020202020204" charset="0"/>
              </a:rPr>
              <a:t>chung</a:t>
            </a:r>
            <a:br>
              <a:rPr lang="en-US" sz="1600">
                <a:latin typeface="Quicksand" panose="020B0604020202020204" charset="0"/>
              </a:rPr>
            </a:br>
            <a:endParaRPr sz="1600">
              <a:solidFill>
                <a:schemeClr val="lt1"/>
              </a:solidFill>
              <a:latin typeface="Quicksand" panose="020B0604020202020204" charset="0"/>
              <a:ea typeface="Quicksand Light"/>
              <a:cs typeface="Quicksand Light"/>
              <a:sym typeface="Quicksand Light"/>
            </a:endParaRPr>
          </a:p>
          <a:p>
            <a:pPr marL="457200" lvl="0" indent="0" rtl="0">
              <a:lnSpc>
                <a:spcPct val="90000"/>
              </a:lnSpc>
              <a:spcBef>
                <a:spcPts val="0"/>
              </a:spcBef>
              <a:spcAft>
                <a:spcPts val="0"/>
              </a:spcAft>
              <a:buNone/>
            </a:pPr>
            <a:endParaRPr sz="1800">
              <a:solidFill>
                <a:schemeClr val="lt1"/>
              </a:solidFill>
              <a:latin typeface="Quicksand" panose="020B0604020202020204" charset="0"/>
              <a:ea typeface="Quicksand Light"/>
              <a:cs typeface="Quicksand Light"/>
              <a:sym typeface="Quicksand Light"/>
            </a:endParaRPr>
          </a:p>
        </p:txBody>
      </p:sp>
      <p:grpSp>
        <p:nvGrpSpPr>
          <p:cNvPr id="3" name="Google Shape;5430;p112">
            <a:extLst>
              <a:ext uri="{FF2B5EF4-FFF2-40B4-BE49-F238E27FC236}">
                <a16:creationId xmlns:a16="http://schemas.microsoft.com/office/drawing/2014/main" id="{CE9BA40B-2A5C-FB4B-2059-AAFBBD41DA56}"/>
              </a:ext>
            </a:extLst>
          </p:cNvPr>
          <p:cNvGrpSpPr/>
          <p:nvPr/>
        </p:nvGrpSpPr>
        <p:grpSpPr>
          <a:xfrm>
            <a:off x="4082683" y="4029853"/>
            <a:ext cx="968231" cy="657774"/>
            <a:chOff x="3958850" y="2969100"/>
            <a:chExt cx="386750" cy="264975"/>
          </a:xfrm>
        </p:grpSpPr>
        <p:sp>
          <p:nvSpPr>
            <p:cNvPr id="4" name="Google Shape;5431;p112">
              <a:extLst>
                <a:ext uri="{FF2B5EF4-FFF2-40B4-BE49-F238E27FC236}">
                  <a16:creationId xmlns:a16="http://schemas.microsoft.com/office/drawing/2014/main" id="{07F9EE33-0D20-C4FE-3BEB-022431CEDC06}"/>
                </a:ext>
              </a:extLst>
            </p:cNvPr>
            <p:cNvSpPr/>
            <p:nvPr/>
          </p:nvSpPr>
          <p:spPr>
            <a:xfrm>
              <a:off x="3983825" y="2975125"/>
              <a:ext cx="336800" cy="205425"/>
            </a:xfrm>
            <a:custGeom>
              <a:avLst/>
              <a:gdLst/>
              <a:ahLst/>
              <a:cxnLst/>
              <a:rect l="l" t="t" r="r" b="b"/>
              <a:pathLst>
                <a:path w="13472" h="8217" extrusionOk="0">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32;p112">
              <a:extLst>
                <a:ext uri="{FF2B5EF4-FFF2-40B4-BE49-F238E27FC236}">
                  <a16:creationId xmlns:a16="http://schemas.microsoft.com/office/drawing/2014/main" id="{F35E1EE3-3A80-278F-B9C2-926D4E2A26A2}"/>
                </a:ext>
              </a:extLst>
            </p:cNvPr>
            <p:cNvSpPr/>
            <p:nvPr/>
          </p:nvSpPr>
          <p:spPr>
            <a:xfrm>
              <a:off x="4121900" y="2975125"/>
              <a:ext cx="198725" cy="205425"/>
            </a:xfrm>
            <a:custGeom>
              <a:avLst/>
              <a:gdLst/>
              <a:ahLst/>
              <a:cxnLst/>
              <a:rect l="l" t="t" r="r" b="b"/>
              <a:pathLst>
                <a:path w="7949" h="8217" extrusionOk="0">
                  <a:moveTo>
                    <a:pt x="2302" y="0"/>
                  </a:moveTo>
                  <a:lnTo>
                    <a:pt x="0" y="8217"/>
                  </a:lnTo>
                  <a:lnTo>
                    <a:pt x="7949" y="8217"/>
                  </a:lnTo>
                  <a:lnTo>
                    <a:pt x="7949" y="955"/>
                  </a:lnTo>
                  <a:cubicBezTo>
                    <a:pt x="7949" y="429"/>
                    <a:pt x="7521" y="0"/>
                    <a:pt x="6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3;p112">
              <a:extLst>
                <a:ext uri="{FF2B5EF4-FFF2-40B4-BE49-F238E27FC236}">
                  <a16:creationId xmlns:a16="http://schemas.microsoft.com/office/drawing/2014/main" id="{EF47F0EC-4089-9C56-562D-70609CBD5CC4}"/>
                </a:ext>
              </a:extLst>
            </p:cNvPr>
            <p:cNvSpPr/>
            <p:nvPr/>
          </p:nvSpPr>
          <p:spPr>
            <a:xfrm>
              <a:off x="3983825" y="3005450"/>
              <a:ext cx="336800" cy="175100"/>
            </a:xfrm>
            <a:custGeom>
              <a:avLst/>
              <a:gdLst/>
              <a:ahLst/>
              <a:cxnLst/>
              <a:rect l="l" t="t" r="r" b="b"/>
              <a:pathLst>
                <a:path w="13472" h="7004" extrusionOk="0">
                  <a:moveTo>
                    <a:pt x="1" y="1"/>
                  </a:moveTo>
                  <a:lnTo>
                    <a:pt x="1" y="7004"/>
                  </a:lnTo>
                  <a:lnTo>
                    <a:pt x="13472" y="7004"/>
                  </a:lnTo>
                  <a:lnTo>
                    <a:pt x="1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4;p112">
              <a:extLst>
                <a:ext uri="{FF2B5EF4-FFF2-40B4-BE49-F238E27FC236}">
                  <a16:creationId xmlns:a16="http://schemas.microsoft.com/office/drawing/2014/main" id="{0D548FD8-CFB3-FD4D-B033-7CF56D13EFE6}"/>
                </a:ext>
              </a:extLst>
            </p:cNvPr>
            <p:cNvSpPr/>
            <p:nvPr/>
          </p:nvSpPr>
          <p:spPr>
            <a:xfrm>
              <a:off x="3965775" y="3180525"/>
              <a:ext cx="373825" cy="46850"/>
            </a:xfrm>
            <a:custGeom>
              <a:avLst/>
              <a:gdLst/>
              <a:ahLst/>
              <a:cxnLst/>
              <a:rect l="l" t="t" r="r" b="b"/>
              <a:pathLst>
                <a:path w="14953" h="1874" extrusionOk="0">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35;p112">
              <a:extLst>
                <a:ext uri="{FF2B5EF4-FFF2-40B4-BE49-F238E27FC236}">
                  <a16:creationId xmlns:a16="http://schemas.microsoft.com/office/drawing/2014/main" id="{8A3270E2-B10E-1CE4-BE66-19038770A6CC}"/>
                </a:ext>
              </a:extLst>
            </p:cNvPr>
            <p:cNvSpPr/>
            <p:nvPr/>
          </p:nvSpPr>
          <p:spPr>
            <a:xfrm>
              <a:off x="4122325" y="3005450"/>
              <a:ext cx="198300" cy="175100"/>
            </a:xfrm>
            <a:custGeom>
              <a:avLst/>
              <a:gdLst/>
              <a:ahLst/>
              <a:cxnLst/>
              <a:rect l="l" t="t" r="r" b="b"/>
              <a:pathLst>
                <a:path w="7932" h="7004" extrusionOk="0">
                  <a:moveTo>
                    <a:pt x="1964" y="1"/>
                  </a:moveTo>
                  <a:lnTo>
                    <a:pt x="1" y="7004"/>
                  </a:lnTo>
                  <a:lnTo>
                    <a:pt x="7932" y="7004"/>
                  </a:lnTo>
                  <a:lnTo>
                    <a:pt x="7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36;p112">
              <a:extLst>
                <a:ext uri="{FF2B5EF4-FFF2-40B4-BE49-F238E27FC236}">
                  <a16:creationId xmlns:a16="http://schemas.microsoft.com/office/drawing/2014/main" id="{BA5A144E-5073-893E-0F12-DE2A2B83B2FB}"/>
                </a:ext>
              </a:extLst>
            </p:cNvPr>
            <p:cNvSpPr/>
            <p:nvPr/>
          </p:nvSpPr>
          <p:spPr>
            <a:xfrm>
              <a:off x="4145750" y="3180525"/>
              <a:ext cx="192950" cy="46850"/>
            </a:xfrm>
            <a:custGeom>
              <a:avLst/>
              <a:gdLst/>
              <a:ahLst/>
              <a:cxnLst/>
              <a:rect l="l" t="t" r="r" b="b"/>
              <a:pathLst>
                <a:path w="7718" h="1874" extrusionOk="0">
                  <a:moveTo>
                    <a:pt x="527" y="1"/>
                  </a:moveTo>
                  <a:lnTo>
                    <a:pt x="1" y="1874"/>
                  </a:lnTo>
                  <a:lnTo>
                    <a:pt x="6593" y="1874"/>
                  </a:lnTo>
                  <a:cubicBezTo>
                    <a:pt x="7218" y="1874"/>
                    <a:pt x="7717" y="1365"/>
                    <a:pt x="7717" y="750"/>
                  </a:cubicBezTo>
                  <a:lnTo>
                    <a:pt x="7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37;p112">
              <a:extLst>
                <a:ext uri="{FF2B5EF4-FFF2-40B4-BE49-F238E27FC236}">
                  <a16:creationId xmlns:a16="http://schemas.microsoft.com/office/drawing/2014/main" id="{BD9C4138-5D15-870D-2B0C-6503E03402E4}"/>
                </a:ext>
              </a:extLst>
            </p:cNvPr>
            <p:cNvSpPr/>
            <p:nvPr/>
          </p:nvSpPr>
          <p:spPr>
            <a:xfrm>
              <a:off x="4106950" y="3180525"/>
              <a:ext cx="90575" cy="23450"/>
            </a:xfrm>
            <a:custGeom>
              <a:avLst/>
              <a:gdLst/>
              <a:ahLst/>
              <a:cxnLst/>
              <a:rect l="l" t="t" r="r" b="b"/>
              <a:pathLst>
                <a:path w="3623" h="938" extrusionOk="0">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38;p112">
              <a:extLst>
                <a:ext uri="{FF2B5EF4-FFF2-40B4-BE49-F238E27FC236}">
                  <a16:creationId xmlns:a16="http://schemas.microsoft.com/office/drawing/2014/main" id="{F5DD573F-525D-E7FE-3971-18F9F28B3967}"/>
                </a:ext>
              </a:extLst>
            </p:cNvPr>
            <p:cNvSpPr/>
            <p:nvPr/>
          </p:nvSpPr>
          <p:spPr>
            <a:xfrm>
              <a:off x="3958850" y="2972775"/>
              <a:ext cx="386750" cy="261300"/>
            </a:xfrm>
            <a:custGeom>
              <a:avLst/>
              <a:gdLst/>
              <a:ahLst/>
              <a:cxnLst/>
              <a:rect l="l" t="t" r="r" b="b"/>
              <a:pathLst>
                <a:path w="15470" h="10452" extrusionOk="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39;p112">
              <a:extLst>
                <a:ext uri="{FF2B5EF4-FFF2-40B4-BE49-F238E27FC236}">
                  <a16:creationId xmlns:a16="http://schemas.microsoft.com/office/drawing/2014/main" id="{8B5CC534-F783-578F-5443-9EBDDD83CE01}"/>
                </a:ext>
              </a:extLst>
            </p:cNvPr>
            <p:cNvSpPr/>
            <p:nvPr/>
          </p:nvSpPr>
          <p:spPr>
            <a:xfrm>
              <a:off x="3977600" y="2969100"/>
              <a:ext cx="309575" cy="77625"/>
            </a:xfrm>
            <a:custGeom>
              <a:avLst/>
              <a:gdLst/>
              <a:ahLst/>
              <a:cxnLst/>
              <a:rect l="l" t="t" r="r" b="b"/>
              <a:pathLst>
                <a:path w="12383" h="3105" extrusionOk="0">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0;p112">
              <a:extLst>
                <a:ext uri="{FF2B5EF4-FFF2-40B4-BE49-F238E27FC236}">
                  <a16:creationId xmlns:a16="http://schemas.microsoft.com/office/drawing/2014/main" id="{038C374F-C0F4-2B0C-0FE2-D159F85C32FA}"/>
                </a:ext>
              </a:extLst>
            </p:cNvPr>
            <p:cNvSpPr/>
            <p:nvPr/>
          </p:nvSpPr>
          <p:spPr>
            <a:xfrm>
              <a:off x="4093350" y="3031275"/>
              <a:ext cx="48425" cy="111400"/>
            </a:xfrm>
            <a:custGeom>
              <a:avLst/>
              <a:gdLst/>
              <a:ahLst/>
              <a:cxnLst/>
              <a:rect l="l" t="t" r="r" b="b"/>
              <a:pathLst>
                <a:path w="1937" h="4456" extrusionOk="0">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1;p112">
              <a:extLst>
                <a:ext uri="{FF2B5EF4-FFF2-40B4-BE49-F238E27FC236}">
                  <a16:creationId xmlns:a16="http://schemas.microsoft.com/office/drawing/2014/main" id="{9F2C0E92-FAD2-E157-DFBF-60C6967A61E0}"/>
                </a:ext>
              </a:extLst>
            </p:cNvPr>
            <p:cNvSpPr/>
            <p:nvPr/>
          </p:nvSpPr>
          <p:spPr>
            <a:xfrm>
              <a:off x="4230725" y="3031100"/>
              <a:ext cx="48200" cy="111750"/>
            </a:xfrm>
            <a:custGeom>
              <a:avLst/>
              <a:gdLst/>
              <a:ahLst/>
              <a:cxnLst/>
              <a:rect l="l" t="t" r="r" b="b"/>
              <a:pathLst>
                <a:path w="1928" h="4470" extrusionOk="0">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42;p112">
              <a:extLst>
                <a:ext uri="{FF2B5EF4-FFF2-40B4-BE49-F238E27FC236}">
                  <a16:creationId xmlns:a16="http://schemas.microsoft.com/office/drawing/2014/main" id="{D968A2D9-1A42-87F1-01EE-FB59D1912D6A}"/>
                </a:ext>
              </a:extLst>
            </p:cNvPr>
            <p:cNvSpPr/>
            <p:nvPr/>
          </p:nvSpPr>
          <p:spPr>
            <a:xfrm>
              <a:off x="4025325" y="3031675"/>
              <a:ext cx="49375" cy="110475"/>
            </a:xfrm>
            <a:custGeom>
              <a:avLst/>
              <a:gdLst/>
              <a:ahLst/>
              <a:cxnLst/>
              <a:rect l="l" t="t" r="r" b="b"/>
              <a:pathLst>
                <a:path w="1975" h="4419" extrusionOk="0">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3;p112">
              <a:extLst>
                <a:ext uri="{FF2B5EF4-FFF2-40B4-BE49-F238E27FC236}">
                  <a16:creationId xmlns:a16="http://schemas.microsoft.com/office/drawing/2014/main" id="{389257F9-C32B-C0B4-F089-203582EA097D}"/>
                </a:ext>
              </a:extLst>
            </p:cNvPr>
            <p:cNvSpPr/>
            <p:nvPr/>
          </p:nvSpPr>
          <p:spPr>
            <a:xfrm>
              <a:off x="4162025" y="3031775"/>
              <a:ext cx="48425" cy="111075"/>
            </a:xfrm>
            <a:custGeom>
              <a:avLst/>
              <a:gdLst/>
              <a:ahLst/>
              <a:cxnLst/>
              <a:rect l="l" t="t" r="r" b="b"/>
              <a:pathLst>
                <a:path w="1937" h="4443" extrusionOk="0">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14C716A-4C72-2F4E-C1C4-1158C072DD3B}"/>
              </a:ext>
            </a:extLst>
          </p:cNvPr>
          <p:cNvSpPr txBox="1"/>
          <p:nvPr/>
        </p:nvSpPr>
        <p:spPr>
          <a:xfrm>
            <a:off x="8593985" y="4757243"/>
            <a:ext cx="410078" cy="307777"/>
          </a:xfrm>
          <a:prstGeom prst="rect">
            <a:avLst/>
          </a:prstGeom>
          <a:noFill/>
        </p:spPr>
        <p:txBody>
          <a:bodyPr wrap="square">
            <a:spAutoFit/>
          </a:bodyPr>
          <a:lstStyle/>
          <a:p>
            <a:r>
              <a:rPr lang="en-US">
                <a:solidFill>
                  <a:schemeClr val="dk2"/>
                </a:solidFill>
                <a:latin typeface="Quicksand"/>
                <a:sym typeface="Quicksand"/>
              </a:rPr>
              <a:t>37</a:t>
            </a:r>
            <a:endParaRPr lang="en-US"/>
          </a:p>
        </p:txBody>
      </p:sp>
    </p:spTree>
    <p:extLst>
      <p:ext uri="{BB962C8B-B14F-4D97-AF65-F5344CB8AC3E}">
        <p14:creationId xmlns:p14="http://schemas.microsoft.com/office/powerpoint/2010/main" val="46062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INPUT - ALEXNET</a:t>
            </a:r>
          </a:p>
        </p:txBody>
      </p:sp>
      <p:sp>
        <p:nvSpPr>
          <p:cNvPr id="4923" name="Google Shape;4923;p105"/>
          <p:cNvSpPr txBox="1"/>
          <p:nvPr/>
        </p:nvSpPr>
        <p:spPr>
          <a:xfrm>
            <a:off x="1026286" y="1041542"/>
            <a:ext cx="7182455" cy="1178706"/>
          </a:xfrm>
          <a:prstGeom prst="rect">
            <a:avLst/>
          </a:prstGeom>
          <a:noFill/>
          <a:ln>
            <a:noFill/>
          </a:ln>
        </p:spPr>
        <p:txBody>
          <a:bodyPr spcFirstLastPara="1" wrap="square" lIns="0" tIns="0" rIns="0" bIns="0" anchor="t" anchorCtr="0">
            <a:noAutofit/>
          </a:bodyPr>
          <a:lstStyle/>
          <a:p>
            <a:pPr lvl="0">
              <a:lnSpc>
                <a:spcPct val="90000"/>
              </a:lnSpc>
            </a:pPr>
            <a:r>
              <a:rPr lang="vi-VN" sz="1500" b="0" i="0">
                <a:solidFill>
                  <a:srgbClr val="000000"/>
                </a:solidFill>
                <a:effectLst/>
                <a:latin typeface="Quicksand" panose="020B0604020202020204" charset="0"/>
              </a:rPr>
              <a:t>Đầu vào của mạng AlexNet là một bức ảnh RGB có kích thước 256x256 pixel. Toàn bộ các bức ảnh của tập train và tập test đều có cùng kích thước là 256x256.</a:t>
            </a:r>
            <a:br>
              <a:rPr lang="vi-VN" sz="1500" b="0" i="0">
                <a:solidFill>
                  <a:srgbClr val="000000"/>
                </a:solidFill>
                <a:effectLst/>
                <a:latin typeface="Quicksand" panose="020B0604020202020204" charset="0"/>
              </a:rPr>
            </a:br>
            <a:br>
              <a:rPr lang="vi-VN" sz="1500" b="0" i="0">
                <a:solidFill>
                  <a:srgbClr val="000000"/>
                </a:solidFill>
                <a:effectLst/>
                <a:latin typeface="Quicksand" panose="020B0604020202020204" charset="0"/>
              </a:rPr>
            </a:br>
            <a:r>
              <a:rPr lang="vi-VN" sz="1500" b="0" i="0">
                <a:solidFill>
                  <a:srgbClr val="000000"/>
                </a:solidFill>
                <a:effectLst/>
                <a:latin typeface="Quicksand" panose="020B0604020202020204" charset="0"/>
              </a:rPr>
              <a:t>Những </a:t>
            </a:r>
            <a:r>
              <a:rPr lang="en-US" sz="1500" err="1">
                <a:latin typeface="Quicksand" panose="020B0604020202020204" charset="0"/>
              </a:rPr>
              <a:t>ảnh</a:t>
            </a:r>
            <a:r>
              <a:rPr lang="vi-VN" sz="1500" b="0" i="0">
                <a:solidFill>
                  <a:srgbClr val="000000"/>
                </a:solidFill>
                <a:effectLst/>
                <a:latin typeface="Quicksand" panose="020B0604020202020204" charset="0"/>
              </a:rPr>
              <a:t> có kích thước nhỏ hơn 256 thì sẽ được phóng bự lên đến kích thước 256, những bức hình nào có kích thước lớn hơn thì sẽ được cắt loại phần thừa</a:t>
            </a:r>
            <a:r>
              <a:rPr lang="en-US" sz="1500">
                <a:latin typeface="Quicksand" panose="020B0604020202020204" charset="0"/>
              </a:rPr>
              <a:t>.</a:t>
            </a:r>
            <a:endParaRPr sz="1500">
              <a:solidFill>
                <a:schemeClr val="lt1"/>
              </a:solidFill>
              <a:latin typeface="Quicksand" panose="020B0604020202020204" charset="0"/>
              <a:ea typeface="Quicksand Light"/>
              <a:cs typeface="Quicksand Light"/>
              <a:sym typeface="Quicksand Light"/>
            </a:endParaRPr>
          </a:p>
          <a:p>
            <a:pPr marL="457200" lvl="0" indent="0" rtl="0">
              <a:lnSpc>
                <a:spcPct val="90000"/>
              </a:lnSpc>
              <a:spcBef>
                <a:spcPts val="0"/>
              </a:spcBef>
              <a:spcAft>
                <a:spcPts val="0"/>
              </a:spcAft>
              <a:buNone/>
            </a:pPr>
            <a:endParaRPr sz="1500">
              <a:solidFill>
                <a:schemeClr val="lt1"/>
              </a:solidFill>
              <a:latin typeface="Quicksand" panose="020B0604020202020204" charset="0"/>
              <a:ea typeface="Quicksand Light"/>
              <a:cs typeface="Quicksand Light"/>
              <a:sym typeface="Quicksand Light"/>
            </a:endParaRPr>
          </a:p>
        </p:txBody>
      </p:sp>
      <p:pic>
        <p:nvPicPr>
          <p:cNvPr id="6146" name="Picture 2" descr="Hình ảnh">
            <a:extLst>
              <a:ext uri="{FF2B5EF4-FFF2-40B4-BE49-F238E27FC236}">
                <a16:creationId xmlns:a16="http://schemas.microsoft.com/office/drawing/2014/main" id="{388A193C-65EE-E300-C87E-936B1C8113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8" t="7586" r="953" b="5908"/>
          <a:stretch/>
        </p:blipFill>
        <p:spPr bwMode="auto">
          <a:xfrm>
            <a:off x="2117264" y="2220248"/>
            <a:ext cx="4899070" cy="179061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4923;p105">
            <a:extLst>
              <a:ext uri="{FF2B5EF4-FFF2-40B4-BE49-F238E27FC236}">
                <a16:creationId xmlns:a16="http://schemas.microsoft.com/office/drawing/2014/main" id="{931D9009-5727-0898-ED5F-FF6091972D14}"/>
              </a:ext>
            </a:extLst>
          </p:cNvPr>
          <p:cNvSpPr txBox="1"/>
          <p:nvPr/>
        </p:nvSpPr>
        <p:spPr>
          <a:xfrm>
            <a:off x="1026285" y="4151295"/>
            <a:ext cx="7182455" cy="552379"/>
          </a:xfrm>
          <a:prstGeom prst="rect">
            <a:avLst/>
          </a:prstGeom>
          <a:noFill/>
          <a:ln>
            <a:noFill/>
          </a:ln>
        </p:spPr>
        <p:txBody>
          <a:bodyPr spcFirstLastPara="1" wrap="square" lIns="0" tIns="0" rIns="0" bIns="0" anchor="t" anchorCtr="0">
            <a:noAutofit/>
          </a:bodyPr>
          <a:lstStyle/>
          <a:p>
            <a:pPr lvl="0">
              <a:lnSpc>
                <a:spcPct val="90000"/>
              </a:lnSpc>
            </a:pPr>
            <a:r>
              <a:rPr lang="vi-VN" sz="1500" b="0" i="0">
                <a:solidFill>
                  <a:srgbClr val="000000"/>
                </a:solidFill>
                <a:effectLst/>
                <a:latin typeface="Quicksand" panose="020B0604020202020204" charset="0"/>
              </a:rPr>
              <a:t>Nếu ảnh đầu vào là ảnh xám (grayscale), bức ảnh trên sẽ được chuyển đổi thành định dạng RGB bằng cách tạo ra 3 layer kênh màu giống nhau từ ảnh xám.</a:t>
            </a:r>
            <a:endParaRPr sz="1500">
              <a:solidFill>
                <a:schemeClr val="lt1"/>
              </a:solidFill>
              <a:latin typeface="Quicksand" panose="020B0604020202020204" charset="0"/>
              <a:ea typeface="Quicksand Light"/>
              <a:cs typeface="Quicksand Light"/>
              <a:sym typeface="Quicksand Light"/>
            </a:endParaRPr>
          </a:p>
        </p:txBody>
      </p:sp>
      <p:sp>
        <p:nvSpPr>
          <p:cNvPr id="3" name="TextBox 2">
            <a:extLst>
              <a:ext uri="{FF2B5EF4-FFF2-40B4-BE49-F238E27FC236}">
                <a16:creationId xmlns:a16="http://schemas.microsoft.com/office/drawing/2014/main" id="{9CB5A822-EF07-C713-4BB6-42EE0B145872}"/>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38</a:t>
            </a:r>
            <a:endParaRPr lang="en-US"/>
          </a:p>
        </p:txBody>
      </p:sp>
    </p:spTree>
    <p:extLst>
      <p:ext uri="{BB962C8B-B14F-4D97-AF65-F5344CB8AC3E}">
        <p14:creationId xmlns:p14="http://schemas.microsoft.com/office/powerpoint/2010/main" val="3452997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0699" y="232388"/>
            <a:ext cx="6412200" cy="572700"/>
          </a:xfrm>
          <a:prstGeom prst="rect">
            <a:avLst/>
          </a:prstGeom>
        </p:spPr>
        <p:txBody>
          <a:bodyPr spcFirstLastPara="1" wrap="square" lIns="0" tIns="0" rIns="0" bIns="0" anchor="t" anchorCtr="0">
            <a:noAutofit/>
          </a:bodyPr>
          <a:lstStyle/>
          <a:p>
            <a:r>
              <a:rPr lang="en-US" sz="2800" b="0" i="0">
                <a:solidFill>
                  <a:schemeClr val="bg2"/>
                </a:solidFill>
                <a:effectLst/>
                <a:latin typeface="Bebas Neue" panose="020B0606020202050201" pitchFamily="34" charset="0"/>
              </a:rPr>
              <a:t>Data Augmentation</a:t>
            </a:r>
            <a:r>
              <a:rPr lang="en-US" sz="2800">
                <a:solidFill>
                  <a:schemeClr val="bg2"/>
                </a:solidFill>
                <a:latin typeface="Bebas Neue" panose="020B0606020202050201" pitchFamily="34" charset="0"/>
              </a:rPr>
              <a:t>- REDUCING OVERFITTING</a:t>
            </a:r>
          </a:p>
        </p:txBody>
      </p:sp>
      <p:sp>
        <p:nvSpPr>
          <p:cNvPr id="4923" name="Google Shape;4923;p105"/>
          <p:cNvSpPr txBox="1"/>
          <p:nvPr/>
        </p:nvSpPr>
        <p:spPr>
          <a:xfrm>
            <a:off x="1026286" y="1041542"/>
            <a:ext cx="7182455" cy="816519"/>
          </a:xfrm>
          <a:prstGeom prst="rect">
            <a:avLst/>
          </a:prstGeom>
          <a:noFill/>
          <a:ln>
            <a:noFill/>
          </a:ln>
        </p:spPr>
        <p:txBody>
          <a:bodyPr spcFirstLastPara="1" wrap="square" lIns="0" tIns="0" rIns="0" bIns="0" anchor="t" anchorCtr="0">
            <a:noAutofit/>
          </a:bodyPr>
          <a:lstStyle/>
          <a:p>
            <a:pPr>
              <a:lnSpc>
                <a:spcPct val="90000"/>
              </a:lnSpc>
            </a:pPr>
            <a:r>
              <a:rPr lang="en-US" sz="1800" b="0" i="0">
                <a:solidFill>
                  <a:schemeClr val="tx2">
                    <a:lumMod val="50000"/>
                  </a:schemeClr>
                </a:solidFill>
                <a:effectLst/>
                <a:latin typeface="Quicksand" panose="020B0604020202020204" charset="0"/>
              </a:rPr>
              <a:t>Mirroring</a:t>
            </a:r>
            <a:endParaRPr lang="en-US" sz="1800">
              <a:solidFill>
                <a:srgbClr val="FF0000"/>
              </a:solidFill>
              <a:latin typeface="Quicksand" panose="020B0604020202020204" charset="0"/>
            </a:endParaRPr>
          </a:p>
          <a:p>
            <a:pPr lvl="0">
              <a:lnSpc>
                <a:spcPct val="90000"/>
              </a:lnSpc>
            </a:pPr>
            <a:r>
              <a:rPr lang="vi-VN" sz="1500" b="0" i="0">
                <a:solidFill>
                  <a:srgbClr val="000000"/>
                </a:solidFill>
                <a:effectLst/>
                <a:latin typeface="Quicksand" panose="020B0604020202020204" charset="0"/>
              </a:rPr>
              <a:t>. Ý tưởng của việc này là lấy ảnh trong gương của một bức hình (ảnh ảo).</a:t>
            </a:r>
            <a:endParaRPr sz="1500">
              <a:solidFill>
                <a:schemeClr val="lt1"/>
              </a:solidFill>
              <a:latin typeface="Quicksand" panose="020B0604020202020204" charset="0"/>
              <a:ea typeface="Quicksand Light"/>
              <a:cs typeface="Quicksand Light"/>
              <a:sym typeface="Quicksand Light"/>
            </a:endParaRP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1026286" y="4205052"/>
            <a:ext cx="7064326" cy="552379"/>
          </a:xfrm>
          <a:prstGeom prst="rect">
            <a:avLst/>
          </a:prstGeom>
          <a:noFill/>
          <a:ln>
            <a:noFill/>
          </a:ln>
        </p:spPr>
        <p:txBody>
          <a:bodyPr spcFirstLastPara="1" wrap="square" lIns="0" tIns="0" rIns="0" bIns="0" anchor="t" anchorCtr="0">
            <a:noAutofit/>
          </a:bodyPr>
          <a:lstStyle/>
          <a:p>
            <a:pPr lvl="0">
              <a:lnSpc>
                <a:spcPct val="90000"/>
              </a:lnSpc>
            </a:pPr>
            <a:r>
              <a:rPr lang="en-US" sz="1500" err="1">
                <a:latin typeface="Quicksand" panose="020B0604020202020204" charset="0"/>
                <a:ea typeface="Quicksand Light"/>
                <a:cs typeface="Quicksand Light"/>
                <a:sym typeface="Quicksand Light"/>
              </a:rPr>
              <a:t>Ngoài</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ra</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cũng</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có</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thể</a:t>
            </a:r>
            <a:r>
              <a:rPr lang="en-US" sz="1500">
                <a:latin typeface="Quicksand" panose="020B0604020202020204" charset="0"/>
                <a:ea typeface="Quicksand Light"/>
                <a:cs typeface="Quicksand Light"/>
                <a:sym typeface="Quicksand Light"/>
              </a:rPr>
              <a:t> quay </a:t>
            </a:r>
            <a:r>
              <a:rPr lang="en-US" sz="1500" err="1">
                <a:latin typeface="Quicksand" panose="020B0604020202020204" charset="0"/>
                <a:ea typeface="Quicksand Light"/>
                <a:cs typeface="Quicksand Light"/>
                <a:sym typeface="Quicksand Light"/>
              </a:rPr>
              <a:t>một</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góc</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bất</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kì</a:t>
            </a:r>
            <a:r>
              <a:rPr lang="en-US" sz="1500">
                <a:latin typeface="Quicksand" panose="020B0604020202020204" charset="0"/>
                <a:ea typeface="Quicksand Light"/>
                <a:cs typeface="Quicksand Light"/>
                <a:sym typeface="Quicksand Light"/>
              </a:rPr>
              <a:t> (180, 90, hay 12 </a:t>
            </a:r>
            <a:r>
              <a:rPr lang="en-US" sz="1500" err="1">
                <a:latin typeface="Quicksand" panose="020B0604020202020204" charset="0"/>
                <a:ea typeface="Quicksand Light"/>
                <a:cs typeface="Quicksand Light"/>
                <a:sym typeface="Quicksand Light"/>
              </a:rPr>
              <a:t>độ</a:t>
            </a:r>
            <a:r>
              <a:rPr lang="en-US" sz="1500">
                <a:latin typeface="Quicksand" panose="020B0604020202020204" charset="0"/>
                <a:ea typeface="Quicksand Light"/>
                <a:cs typeface="Quicksand Light"/>
                <a:sym typeface="Quicksand Light"/>
              </a:rPr>
              <a:t>); zoom </a:t>
            </a:r>
            <a:r>
              <a:rPr lang="en-US" sz="1500" err="1">
                <a:latin typeface="Quicksand" panose="020B0604020202020204" charset="0"/>
                <a:ea typeface="Quicksand Light"/>
                <a:cs typeface="Quicksand Light"/>
                <a:sym typeface="Quicksand Light"/>
              </a:rPr>
              <a:t>ảnh</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tăng</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độ</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sáng</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giảm</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độ</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sáng</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ảnh</a:t>
            </a:r>
            <a:r>
              <a:rPr lang="en-US" sz="1500">
                <a:latin typeface="Quicksand" panose="020B0604020202020204" charset="0"/>
                <a:ea typeface="Quicksand Light"/>
                <a:cs typeface="Quicksand Light"/>
                <a:sym typeface="Quicksand Light"/>
              </a:rPr>
              <a:t>,…</a:t>
            </a:r>
            <a:endParaRPr sz="1500">
              <a:solidFill>
                <a:schemeClr val="lt1"/>
              </a:solidFill>
              <a:latin typeface="Quicksand" panose="020B0604020202020204" charset="0"/>
              <a:ea typeface="Quicksand Light"/>
              <a:cs typeface="Quicksand Light"/>
              <a:sym typeface="Quicksand Light"/>
            </a:endParaRPr>
          </a:p>
        </p:txBody>
      </p:sp>
      <p:pic>
        <p:nvPicPr>
          <p:cNvPr id="11266" name="Picture 2" descr="Tái tạo ảnh sử dụng phản ảnh">
            <a:extLst>
              <a:ext uri="{FF2B5EF4-FFF2-40B4-BE49-F238E27FC236}">
                <a16:creationId xmlns:a16="http://schemas.microsoft.com/office/drawing/2014/main" id="{0F003F0B-7D54-C15F-B629-A47779296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037" y="1778681"/>
            <a:ext cx="5019523" cy="20309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DA9CA9-97DD-A962-E1C0-71D129E00EC7}"/>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39</a:t>
            </a:r>
            <a:endParaRPr lang="en-US"/>
          </a:p>
        </p:txBody>
      </p:sp>
    </p:spTree>
    <p:extLst>
      <p:ext uri="{BB962C8B-B14F-4D97-AF65-F5344CB8AC3E}">
        <p14:creationId xmlns:p14="http://schemas.microsoft.com/office/powerpoint/2010/main" val="263648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1052434" y="1862860"/>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txBox="1">
            <a:spLocks noGrp="1"/>
          </p:cNvSpPr>
          <p:nvPr>
            <p:ph type="title"/>
          </p:nvPr>
        </p:nvSpPr>
        <p:spPr>
          <a:xfrm>
            <a:off x="2646555" y="1621133"/>
            <a:ext cx="5858108" cy="20662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800">
                <a:solidFill>
                  <a:schemeClr val="accent3"/>
                </a:solidFill>
              </a:rPr>
              <a:t>MaCHINE LEARNING</a:t>
            </a:r>
            <a:r>
              <a:rPr lang="en" sz="4100">
                <a:solidFill>
                  <a:schemeClr val="accent3"/>
                </a:solidFill>
              </a:rPr>
              <a:t> </a:t>
            </a:r>
            <a:br>
              <a:rPr lang="en" sz="4100">
                <a:solidFill>
                  <a:schemeClr val="accent3"/>
                </a:solidFill>
              </a:rPr>
            </a:br>
            <a:r>
              <a:rPr lang="en" sz="8000"/>
              <a:t>NEURAL NETWORK</a:t>
            </a:r>
            <a:endParaRPr sz="8000"/>
          </a:p>
          <a:p>
            <a:pPr marL="0" lvl="0" indent="0" algn="l" rtl="0">
              <a:spcBef>
                <a:spcPts val="0"/>
              </a:spcBef>
              <a:spcAft>
                <a:spcPts val="0"/>
              </a:spcAft>
              <a:buNone/>
            </a:pPr>
            <a:endParaRPr/>
          </a:p>
        </p:txBody>
      </p:sp>
      <p:sp>
        <p:nvSpPr>
          <p:cNvPr id="1843" name="Google Shape;1843;p61"/>
          <p:cNvSpPr txBox="1">
            <a:spLocks noGrp="1"/>
          </p:cNvSpPr>
          <p:nvPr>
            <p:ph type="title" idx="2"/>
          </p:nvPr>
        </p:nvSpPr>
        <p:spPr>
          <a:xfrm>
            <a:off x="1075534" y="1862860"/>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2" name="TextBox 1">
            <a:extLst>
              <a:ext uri="{FF2B5EF4-FFF2-40B4-BE49-F238E27FC236}">
                <a16:creationId xmlns:a16="http://schemas.microsoft.com/office/drawing/2014/main" id="{820CBCF4-5C77-8CE1-F750-3388C441B79B}"/>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4</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0699" y="232388"/>
            <a:ext cx="6412200" cy="572700"/>
          </a:xfrm>
          <a:prstGeom prst="rect">
            <a:avLst/>
          </a:prstGeom>
        </p:spPr>
        <p:txBody>
          <a:bodyPr spcFirstLastPara="1" wrap="square" lIns="0" tIns="0" rIns="0" bIns="0" anchor="t" anchorCtr="0">
            <a:noAutofit/>
          </a:bodyPr>
          <a:lstStyle/>
          <a:p>
            <a:r>
              <a:rPr lang="en-US" sz="2800" b="0" i="0">
                <a:solidFill>
                  <a:schemeClr val="bg2"/>
                </a:solidFill>
                <a:effectLst/>
                <a:latin typeface="Bebas Neue" panose="020B0606020202050201" pitchFamily="34" charset="0"/>
              </a:rPr>
              <a:t>Data Augmentation</a:t>
            </a:r>
            <a:r>
              <a:rPr lang="en-US" sz="2800">
                <a:solidFill>
                  <a:schemeClr val="bg2"/>
                </a:solidFill>
                <a:latin typeface="Bebas Neue" panose="020B0606020202050201" pitchFamily="34" charset="0"/>
              </a:rPr>
              <a:t>- REDUCING OVERFITTING</a:t>
            </a:r>
          </a:p>
        </p:txBody>
      </p:sp>
      <p:sp>
        <p:nvSpPr>
          <p:cNvPr id="4923" name="Google Shape;4923;p105"/>
          <p:cNvSpPr txBox="1"/>
          <p:nvPr/>
        </p:nvSpPr>
        <p:spPr>
          <a:xfrm>
            <a:off x="1026285" y="949252"/>
            <a:ext cx="7182455" cy="816519"/>
          </a:xfrm>
          <a:prstGeom prst="rect">
            <a:avLst/>
          </a:prstGeom>
          <a:noFill/>
          <a:ln>
            <a:noFill/>
          </a:ln>
        </p:spPr>
        <p:txBody>
          <a:bodyPr spcFirstLastPara="1" wrap="square" lIns="0" tIns="0" rIns="0" bIns="0" anchor="t" anchorCtr="0">
            <a:noAutofit/>
          </a:bodyPr>
          <a:lstStyle/>
          <a:p>
            <a:pPr>
              <a:lnSpc>
                <a:spcPct val="90000"/>
              </a:lnSpc>
            </a:pPr>
            <a:r>
              <a:rPr lang="en-US" sz="1800" b="0" i="0">
                <a:solidFill>
                  <a:schemeClr val="tx2">
                    <a:lumMod val="50000"/>
                  </a:schemeClr>
                </a:solidFill>
                <a:effectLst/>
                <a:latin typeface="Quicksand" panose="020B0604020202020204" charset="0"/>
              </a:rPr>
              <a:t>Random Crops</a:t>
            </a:r>
            <a:endParaRPr lang="en-US" sz="1800">
              <a:solidFill>
                <a:srgbClr val="FF0000"/>
              </a:solidFill>
              <a:latin typeface="Quicksand" panose="020B0604020202020204" charset="0"/>
            </a:endParaRPr>
          </a:p>
          <a:p>
            <a:pPr lvl="0">
              <a:lnSpc>
                <a:spcPct val="90000"/>
              </a:lnSpc>
            </a:pPr>
            <a:r>
              <a:rPr lang="en-US" sz="1500">
                <a:latin typeface="Quicksand" panose="020B0604020202020204" charset="0"/>
              </a:rPr>
              <a:t>  </a:t>
            </a:r>
            <a:r>
              <a:rPr lang="en-US" sz="1500" b="0" i="0" err="1">
                <a:solidFill>
                  <a:srgbClr val="000000"/>
                </a:solidFill>
                <a:effectLst/>
                <a:latin typeface="Quicksand" panose="020B0604020202020204" charset="0"/>
              </a:rPr>
              <a:t>Việc</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lựa</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chọn</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vị</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trí</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ảnh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gốc</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một</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cách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ngẫu</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nhiên</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cũng</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giúp</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chúng</a:t>
            </a:r>
            <a:r>
              <a:rPr lang="en-US" sz="1500" b="0" i="0">
                <a:solidFill>
                  <a:srgbClr val="000000"/>
                </a:solidFill>
                <a:effectLst/>
                <a:latin typeface="Quicksand" panose="020B0604020202020204" charset="0"/>
              </a:rPr>
              <a:t> ta </a:t>
            </a:r>
            <a:r>
              <a:rPr lang="en-US" sz="1500" b="0" i="0" err="1">
                <a:solidFill>
                  <a:srgbClr val="000000"/>
                </a:solidFill>
                <a:effectLst/>
                <a:latin typeface="Quicksand" panose="020B0604020202020204" charset="0"/>
              </a:rPr>
              <a:t>có</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thêm</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một</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ảnh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khác</a:t>
            </a:r>
            <a:r>
              <a:rPr lang="en-US" sz="1500" b="0" i="0">
                <a:solidFill>
                  <a:srgbClr val="000000"/>
                </a:solidFill>
                <a:effectLst/>
                <a:latin typeface="Quicksand" panose="020B0604020202020204" charset="0"/>
              </a:rPr>
              <a:t> so </a:t>
            </a:r>
            <a:r>
              <a:rPr lang="en-US" sz="1500" b="0" i="0" err="1">
                <a:solidFill>
                  <a:srgbClr val="000000"/>
                </a:solidFill>
                <a:effectLst/>
                <a:latin typeface="Quicksand" panose="020B0604020202020204" charset="0"/>
              </a:rPr>
              <a:t>với</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ảnh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gốc</a:t>
            </a:r>
            <a:r>
              <a:rPr lang="en-US" sz="1500" b="0" i="0">
                <a:solidFill>
                  <a:srgbClr val="000000"/>
                </a:solidFill>
                <a:effectLst/>
                <a:latin typeface="Quicksand" panose="020B0604020202020204" charset="0"/>
              </a:rPr>
              <a:t> ban </a:t>
            </a:r>
            <a:r>
              <a:rPr lang="en-US" sz="1500" b="0" i="0" err="1">
                <a:solidFill>
                  <a:srgbClr val="000000"/>
                </a:solidFill>
                <a:effectLst/>
                <a:latin typeface="Quicksand" panose="020B0604020202020204" charset="0"/>
              </a:rPr>
              <a:t>đầu</a:t>
            </a:r>
            <a:r>
              <a:rPr lang="en-US" sz="1500" b="0" i="0">
                <a:solidFill>
                  <a:srgbClr val="000000"/>
                </a:solidFill>
                <a:effectLst/>
                <a:latin typeface="Quicksand" panose="020B0604020202020204" charset="0"/>
              </a:rPr>
              <a:t>.</a:t>
            </a:r>
            <a:br>
              <a:rPr lang="en-US" sz="2000" b="0" i="0">
                <a:solidFill>
                  <a:srgbClr val="000000"/>
                </a:solidFill>
                <a:effectLst/>
                <a:latin typeface="system-ui"/>
              </a:rPr>
            </a:br>
            <a:br>
              <a:rPr lang="en-US" sz="2000" b="0" i="0">
                <a:solidFill>
                  <a:srgbClr val="000000"/>
                </a:solidFill>
                <a:effectLst/>
                <a:latin typeface="system-ui"/>
              </a:rPr>
            </a:br>
            <a:endParaRPr sz="1500">
              <a:solidFill>
                <a:schemeClr val="lt1"/>
              </a:solidFill>
              <a:latin typeface="Quicksand" panose="020B0604020202020204" charset="0"/>
              <a:ea typeface="Quicksand Light"/>
              <a:cs typeface="Quicksand Light"/>
              <a:sym typeface="Quicksand Light"/>
            </a:endParaRP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980772" y="4052621"/>
            <a:ext cx="7182455" cy="704810"/>
          </a:xfrm>
          <a:prstGeom prst="rect">
            <a:avLst/>
          </a:prstGeom>
          <a:noFill/>
          <a:ln>
            <a:noFill/>
          </a:ln>
        </p:spPr>
        <p:txBody>
          <a:bodyPr spcFirstLastPara="1" wrap="square" lIns="0" tIns="0" rIns="0" bIns="0" anchor="t" anchorCtr="0">
            <a:noAutofit/>
          </a:bodyPr>
          <a:lstStyle/>
          <a:p>
            <a:pPr lvl="0">
              <a:lnSpc>
                <a:spcPct val="90000"/>
              </a:lnSpc>
            </a:pPr>
            <a:r>
              <a:rPr lang="en-US" sz="1500" b="0" i="0">
                <a:solidFill>
                  <a:srgbClr val="000000"/>
                </a:solidFill>
                <a:effectLst/>
                <a:latin typeface="Quicksand" panose="020B0604020202020204" charset="0"/>
              </a:rPr>
              <a:t>  </a:t>
            </a:r>
            <a:r>
              <a:rPr lang="vi-VN" sz="1500" b="0" i="0">
                <a:solidFill>
                  <a:srgbClr val="000000"/>
                </a:solidFill>
                <a:effectLst/>
                <a:latin typeface="Quicksand" panose="020B0604020202020204" charset="0"/>
              </a:rPr>
              <a:t>Nhóm tác giả của AlexNet rút trích ngẫu nhiên bức ảnh có kích thước 227x227 từ bức ảnh 256x256 ban đầu làm input dầu vào cho mô hình. Bằng cách này, chúng ta có thể tăng số lượng dữ liệu lên gấp </a:t>
            </a:r>
            <a:r>
              <a:rPr lang="en-US" sz="1500" b="0" i="0" err="1">
                <a:solidFill>
                  <a:srgbClr val="000000"/>
                </a:solidFill>
                <a:effectLst/>
                <a:latin typeface="Quicksand" panose="020B0604020202020204" charset="0"/>
              </a:rPr>
              <a:t>nhiều</a:t>
            </a:r>
            <a:r>
              <a:rPr lang="vi-VN" sz="1500" b="0" i="0">
                <a:solidFill>
                  <a:srgbClr val="000000"/>
                </a:solidFill>
                <a:effectLst/>
                <a:latin typeface="Quicksand" panose="020B0604020202020204" charset="0"/>
              </a:rPr>
              <a:t> lần.</a:t>
            </a:r>
            <a:endParaRPr sz="1500">
              <a:solidFill>
                <a:schemeClr val="lt1"/>
              </a:solidFill>
              <a:latin typeface="Quicksand" panose="020B0604020202020204" charset="0"/>
              <a:ea typeface="Quicksand Light"/>
              <a:cs typeface="Quicksand Light"/>
              <a:sym typeface="Quicksand Light"/>
            </a:endParaRPr>
          </a:p>
        </p:txBody>
      </p:sp>
      <p:pic>
        <p:nvPicPr>
          <p:cNvPr id="12290" name="Picture 2" descr="radom select">
            <a:extLst>
              <a:ext uri="{FF2B5EF4-FFF2-40B4-BE49-F238E27FC236}">
                <a16:creationId xmlns:a16="http://schemas.microsoft.com/office/drawing/2014/main" id="{3CF39A00-30BC-DF7E-0EB8-AA010E03A10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563" b="97268" l="5385" r="95692">
                        <a14:foregroundMark x1="14615" y1="43716" x2="16000" y2="42350"/>
                        <a14:foregroundMark x1="9385" y1="32787" x2="8154" y2="47268"/>
                        <a14:foregroundMark x1="8154" y1="47268" x2="9385" y2="58470"/>
                        <a14:foregroundMark x1="5385" y1="46448" x2="8923" y2="69945"/>
                        <a14:foregroundMark x1="12923" y1="73497" x2="16000" y2="74317"/>
                        <a14:foregroundMark x1="16462" y1="72678" x2="13538" y2="78962"/>
                        <a14:foregroundMark x1="13077" y1="72678" x2="18615" y2="77596"/>
                        <a14:foregroundMark x1="17692" y1="72678" x2="13538" y2="77869"/>
                        <a14:foregroundMark x1="15692" y1="69945" x2="13538" y2="77596"/>
                        <a14:foregroundMark x1="12923" y1="72951" x2="14000" y2="77049"/>
                        <a14:foregroundMark x1="28923" y1="43443" x2="28154" y2="57923"/>
                        <a14:foregroundMark x1="29385" y1="46995" x2="30154" y2="56284"/>
                        <a14:foregroundMark x1="38000" y1="51366" x2="46308" y2="49454"/>
                        <a14:foregroundMark x1="50615" y1="67760" x2="50615" y2="77869"/>
                        <a14:foregroundMark x1="48923" y1="68033" x2="50000" y2="76503"/>
                        <a14:foregroundMark x1="50154" y1="65301" x2="50308" y2="76776"/>
                        <a14:foregroundMark x1="46154" y1="51913" x2="32462" y2="55464"/>
                        <a14:foregroundMark x1="48923" y1="75410" x2="49077" y2="74317"/>
                        <a14:foregroundMark x1="60154" y1="67760" x2="58462" y2="83333"/>
                        <a14:foregroundMark x1="79231" y1="69945" x2="81385" y2="77869"/>
                        <a14:foregroundMark x1="83231" y1="34699" x2="83846" y2="40984"/>
                        <a14:foregroundMark x1="92615" y1="70765" x2="95846" y2="83880"/>
                        <a14:foregroundMark x1="62462" y1="95628" x2="66000" y2="97268"/>
                        <a14:foregroundMark x1="62154" y1="31148" x2="63231" y2="46721"/>
                        <a14:foregroundMark x1="13077" y1="73497" x2="13538" y2="76776"/>
                        <a14:foregroundMark x1="67077" y1="96175" x2="60154" y2="96448"/>
                        <a14:foregroundMark x1="62308" y1="93716" x2="66615" y2="94262"/>
                        <a14:foregroundMark x1="23385" y1="30874" x2="22769" y2="44536"/>
                        <a14:foregroundMark x1="18000" y1="37978" x2="17385" y2="37705"/>
                        <a14:foregroundMark x1="17231" y1="38251" x2="18923" y2="42623"/>
                      </a14:backgroundRemoval>
                    </a14:imgEffect>
                  </a14:imgLayer>
                </a14:imgProps>
              </a:ext>
              <a:ext uri="{28A0092B-C50C-407E-A947-70E740481C1C}">
                <a14:useLocalDpi xmlns:a14="http://schemas.microsoft.com/office/drawing/2010/main" val="0"/>
              </a:ext>
            </a:extLst>
          </a:blip>
          <a:srcRect/>
          <a:stretch>
            <a:fillRect/>
          </a:stretch>
        </p:blipFill>
        <p:spPr bwMode="auto">
          <a:xfrm>
            <a:off x="2349645" y="1444894"/>
            <a:ext cx="4434307" cy="24968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1D91BC-3BA2-4A50-5EFE-0A6088CDDC36}"/>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40</a:t>
            </a:r>
            <a:endParaRPr lang="en-US"/>
          </a:p>
        </p:txBody>
      </p:sp>
    </p:spTree>
    <p:extLst>
      <p:ext uri="{BB962C8B-B14F-4D97-AF65-F5344CB8AC3E}">
        <p14:creationId xmlns:p14="http://schemas.microsoft.com/office/powerpoint/2010/main" val="1735983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MODEL - ALEXNET</a:t>
            </a: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1172240" y="4000764"/>
            <a:ext cx="7182455" cy="692161"/>
          </a:xfrm>
          <a:prstGeom prst="rect">
            <a:avLst/>
          </a:prstGeom>
          <a:noFill/>
          <a:ln>
            <a:noFill/>
          </a:ln>
        </p:spPr>
        <p:txBody>
          <a:bodyPr spcFirstLastPara="1" wrap="square" lIns="0" tIns="0" rIns="0" bIns="0" anchor="t" anchorCtr="0">
            <a:noAutofit/>
          </a:bodyPr>
          <a:lstStyle/>
          <a:p>
            <a:pPr lvl="0">
              <a:lnSpc>
                <a:spcPct val="90000"/>
              </a:lnSpc>
            </a:pPr>
            <a:r>
              <a:rPr lang="en-US" sz="1500" b="0" i="0">
                <a:solidFill>
                  <a:srgbClr val="000000"/>
                </a:solidFill>
                <a:effectLst/>
                <a:latin typeface="Quicksand" panose="020B0604020202020204" charset="0"/>
              </a:rPr>
              <a:t> - Convolution layer </a:t>
            </a:r>
            <a:r>
              <a:rPr lang="en-US" sz="1500" b="0" i="0" err="1">
                <a:solidFill>
                  <a:srgbClr val="000000"/>
                </a:solidFill>
                <a:effectLst/>
                <a:latin typeface="Quicksand" panose="020B0604020202020204" charset="0"/>
              </a:rPr>
              <a:t>rút</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trích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các</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thông</a:t>
            </a:r>
            <a:r>
              <a:rPr lang="en-US" sz="1500" b="0" i="0">
                <a:solidFill>
                  <a:srgbClr val="000000"/>
                </a:solidFill>
                <a:effectLst/>
                <a:latin typeface="Quicksand" panose="020B0604020202020204" charset="0"/>
              </a:rPr>
              <a:t> tin </a:t>
            </a:r>
            <a:r>
              <a:rPr lang="en-US" sz="1500" b="0" i="0" err="1">
                <a:solidFill>
                  <a:srgbClr val="000000"/>
                </a:solidFill>
                <a:effectLst/>
                <a:latin typeface="Quicksand" panose="020B0604020202020204" charset="0"/>
              </a:rPr>
              <a:t>hữu</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ích</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trong</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các</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bức</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ảnh</a:t>
            </a:r>
            <a:r>
              <a:rPr lang="en-US" sz="1500" b="0" i="0">
                <a:solidFill>
                  <a:srgbClr val="000000"/>
                </a:solidFill>
                <a:effectLst/>
                <a:latin typeface="Quicksand" panose="020B0604020202020204" charset="0"/>
              </a:rPr>
              <a:t>.</a:t>
            </a:r>
          </a:p>
          <a:p>
            <a:pPr lvl="0">
              <a:lnSpc>
                <a:spcPct val="90000"/>
              </a:lnSpc>
            </a:pPr>
            <a:r>
              <a:rPr lang="en-US" sz="1500">
                <a:latin typeface="Quicksand" panose="020B0604020202020204" charset="0"/>
                <a:ea typeface="Quicksand Light"/>
                <a:cs typeface="Quicksand Light"/>
                <a:sym typeface="Quicksand Light"/>
              </a:rPr>
              <a:t> - </a:t>
            </a:r>
            <a:r>
              <a:rPr lang="en-US" sz="1500" b="0" i="0">
                <a:solidFill>
                  <a:srgbClr val="000000"/>
                </a:solidFill>
                <a:effectLst/>
                <a:latin typeface="Quicksand" panose="020B0604020202020204" charset="0"/>
              </a:rPr>
              <a:t>Conv 1 </a:t>
            </a:r>
            <a:r>
              <a:rPr lang="en-US" sz="1500" b="0" i="0" err="1">
                <a:solidFill>
                  <a:srgbClr val="000000"/>
                </a:solidFill>
                <a:effectLst/>
                <a:latin typeface="Quicksand" panose="020B0604020202020204" charset="0"/>
              </a:rPr>
              <a:t>và</a:t>
            </a:r>
            <a:r>
              <a:rPr lang="en-US" sz="1500" b="0" i="0">
                <a:solidFill>
                  <a:srgbClr val="000000"/>
                </a:solidFill>
                <a:effectLst/>
                <a:latin typeface="Quicksand" panose="020B0604020202020204" charset="0"/>
              </a:rPr>
              <a:t> conv 2 </a:t>
            </a:r>
            <a:r>
              <a:rPr lang="en-US" sz="1500" b="0" i="0" err="1">
                <a:solidFill>
                  <a:srgbClr val="000000"/>
                </a:solidFill>
                <a:effectLst/>
                <a:latin typeface="Quicksand" panose="020B0604020202020204" charset="0"/>
              </a:rPr>
              <a:t>kết</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nối</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với</a:t>
            </a:r>
            <a:r>
              <a:rPr lang="en-US" sz="1500" b="0" i="0">
                <a:solidFill>
                  <a:srgbClr val="000000"/>
                </a:solidFill>
                <a:effectLst/>
                <a:latin typeface="Quicksand" panose="020B0604020202020204" charset="0"/>
              </a:rPr>
              <a:t> </a:t>
            </a:r>
            <a:r>
              <a:rPr lang="en-US" sz="1500" b="0" i="0" err="1">
                <a:solidFill>
                  <a:srgbClr val="000000"/>
                </a:solidFill>
                <a:effectLst/>
                <a:latin typeface="Quicksand" panose="020B0604020202020204" charset="0"/>
              </a:rPr>
              <a:t>nhau</a:t>
            </a:r>
            <a:r>
              <a:rPr lang="en-US" sz="1500" b="0" i="0">
                <a:solidFill>
                  <a:srgbClr val="000000"/>
                </a:solidFill>
                <a:effectLst/>
                <a:latin typeface="Quicksand" panose="020B0604020202020204" charset="0"/>
              </a:rPr>
              <a:t> qua </a:t>
            </a:r>
            <a:r>
              <a:rPr lang="en-US" sz="1500" b="0" i="0" err="1">
                <a:solidFill>
                  <a:srgbClr val="000000"/>
                </a:solidFill>
                <a:effectLst/>
                <a:latin typeface="Quicksand" panose="020B0604020202020204" charset="0"/>
              </a:rPr>
              <a:t>một</a:t>
            </a:r>
            <a:r>
              <a:rPr lang="en-US" sz="1500" b="0" i="0">
                <a:solidFill>
                  <a:srgbClr val="000000"/>
                </a:solidFill>
                <a:effectLst/>
                <a:latin typeface="Quicksand" panose="020B0604020202020204" charset="0"/>
              </a:rPr>
              <a:t> Overlapping Max Pooling ở </a:t>
            </a:r>
            <a:r>
              <a:rPr lang="en-US" sz="1500" b="0" i="0" err="1">
                <a:solidFill>
                  <a:srgbClr val="000000"/>
                </a:solidFill>
                <a:effectLst/>
                <a:latin typeface="Quicksand" panose="020B0604020202020204" charset="0"/>
              </a:rPr>
              <a:t>giữa</a:t>
            </a:r>
            <a:r>
              <a:rPr lang="en-US" sz="1500" b="0" i="0">
                <a:solidFill>
                  <a:srgbClr val="000000"/>
                </a:solidFill>
                <a:effectLst/>
                <a:latin typeface="Quicksand" panose="020B0604020202020204" charset="0"/>
              </a:rPr>
              <a:t>.</a:t>
            </a:r>
          </a:p>
          <a:p>
            <a:pPr lvl="0">
              <a:lnSpc>
                <a:spcPct val="90000"/>
              </a:lnSpc>
            </a:pPr>
            <a:r>
              <a:rPr lang="en-US" sz="1500">
                <a:latin typeface="Quicksand" panose="020B0604020202020204" charset="0"/>
                <a:ea typeface="Quicksand Light"/>
                <a:cs typeface="Quicksand Light"/>
                <a:sym typeface="Quicksand Light"/>
              </a:rPr>
              <a:t> - </a:t>
            </a:r>
            <a:r>
              <a:rPr lang="en-US" sz="1500" err="1">
                <a:latin typeface="Quicksand" panose="020B0604020202020204" charset="0"/>
                <a:ea typeface="Quicksand Light"/>
                <a:cs typeface="Quicksand Light"/>
                <a:sym typeface="Quicksand Light"/>
              </a:rPr>
              <a:t>Và</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cuối</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cùng</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là</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một</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bộ</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phân</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lớp</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softmax</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với</a:t>
            </a:r>
            <a:r>
              <a:rPr lang="en-US" sz="1500">
                <a:latin typeface="Quicksand" panose="020B0604020202020204" charset="0"/>
                <a:ea typeface="Quicksand Light"/>
                <a:cs typeface="Quicksand Light"/>
                <a:sym typeface="Quicksand Light"/>
              </a:rPr>
              <a:t> 1000 </a:t>
            </a:r>
            <a:r>
              <a:rPr lang="en-US" sz="1500" err="1">
                <a:latin typeface="Quicksand" panose="020B0604020202020204" charset="0"/>
                <a:ea typeface="Quicksand Light"/>
                <a:cs typeface="Quicksand Light"/>
                <a:sym typeface="Quicksand Light"/>
              </a:rPr>
              <a:t>lớp</a:t>
            </a:r>
            <a:r>
              <a:rPr lang="en-US" sz="1500">
                <a:latin typeface="Quicksand" panose="020B0604020202020204" charset="0"/>
                <a:ea typeface="Quicksand Light"/>
                <a:cs typeface="Quicksand Light"/>
                <a:sym typeface="Quicksand Light"/>
              </a:rPr>
              <a:t> </a:t>
            </a:r>
            <a:r>
              <a:rPr lang="en-US" sz="1500" err="1">
                <a:latin typeface="Quicksand" panose="020B0604020202020204" charset="0"/>
                <a:ea typeface="Quicksand Light"/>
                <a:cs typeface="Quicksand Light"/>
                <a:sym typeface="Quicksand Light"/>
              </a:rPr>
              <a:t>nhãn</a:t>
            </a:r>
            <a:endParaRPr sz="1500">
              <a:solidFill>
                <a:schemeClr val="lt1"/>
              </a:solidFill>
              <a:latin typeface="Quicksand" panose="020B0604020202020204" charset="0"/>
              <a:ea typeface="Quicksand Light"/>
              <a:cs typeface="Quicksand Light"/>
              <a:sym typeface="Quicksand Light"/>
            </a:endParaRPr>
          </a:p>
        </p:txBody>
      </p:sp>
      <p:pic>
        <p:nvPicPr>
          <p:cNvPr id="13314" name="Picture 2" descr="AlexNet bao gồm 5 convolution Layer và 3 Fully connected Layers.">
            <a:extLst>
              <a:ext uri="{FF2B5EF4-FFF2-40B4-BE49-F238E27FC236}">
                <a16:creationId xmlns:a16="http://schemas.microsoft.com/office/drawing/2014/main" id="{DFC57A60-A617-A2C0-AF20-D8C69946F1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4" b="4156"/>
          <a:stretch/>
        </p:blipFill>
        <p:spPr bwMode="auto">
          <a:xfrm>
            <a:off x="1648392" y="1074969"/>
            <a:ext cx="5836813" cy="273588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4923;p105">
            <a:extLst>
              <a:ext uri="{FF2B5EF4-FFF2-40B4-BE49-F238E27FC236}">
                <a16:creationId xmlns:a16="http://schemas.microsoft.com/office/drawing/2014/main" id="{FD721F3D-4609-3DC7-D972-C1868F4D7F3E}"/>
              </a:ext>
            </a:extLst>
          </p:cNvPr>
          <p:cNvSpPr txBox="1"/>
          <p:nvPr/>
        </p:nvSpPr>
        <p:spPr>
          <a:xfrm>
            <a:off x="2226520" y="885058"/>
            <a:ext cx="4781984" cy="276190"/>
          </a:xfrm>
          <a:prstGeom prst="rect">
            <a:avLst/>
          </a:prstGeom>
          <a:noFill/>
          <a:ln>
            <a:noFill/>
          </a:ln>
        </p:spPr>
        <p:txBody>
          <a:bodyPr spcFirstLastPara="1" wrap="square" lIns="0" tIns="0" rIns="0" bIns="0" anchor="t" anchorCtr="0">
            <a:noAutofit/>
          </a:bodyPr>
          <a:lstStyle/>
          <a:p>
            <a:pPr algn="l"/>
            <a:r>
              <a:rPr lang="en-US" sz="1200" b="0" i="0" err="1">
                <a:solidFill>
                  <a:schemeClr val="tx2">
                    <a:lumMod val="75000"/>
                  </a:schemeClr>
                </a:solidFill>
                <a:effectLst/>
                <a:latin typeface="Quicksand" panose="020B0604020202020204" charset="0"/>
              </a:rPr>
              <a:t>AlexNet</a:t>
            </a:r>
            <a:r>
              <a:rPr lang="en-US" sz="1200" b="0" i="0">
                <a:solidFill>
                  <a:schemeClr val="tx2">
                    <a:lumMod val="75000"/>
                  </a:schemeClr>
                </a:solidFill>
                <a:effectLst/>
                <a:latin typeface="Quicksand" panose="020B0604020202020204" charset="0"/>
              </a:rPr>
              <a:t> bao </a:t>
            </a:r>
            <a:r>
              <a:rPr lang="en-US" sz="1200" b="0" i="0" err="1">
                <a:solidFill>
                  <a:schemeClr val="tx2">
                    <a:lumMod val="75000"/>
                  </a:schemeClr>
                </a:solidFill>
                <a:effectLst/>
                <a:latin typeface="Quicksand" panose="020B0604020202020204" charset="0"/>
              </a:rPr>
              <a:t>gồm</a:t>
            </a:r>
            <a:r>
              <a:rPr lang="en-US" sz="1200" b="0" i="0">
                <a:solidFill>
                  <a:schemeClr val="tx2">
                    <a:lumMod val="75000"/>
                  </a:schemeClr>
                </a:solidFill>
                <a:effectLst/>
                <a:latin typeface="Quicksand" panose="020B0604020202020204" charset="0"/>
              </a:rPr>
              <a:t> 5 convolution Layer </a:t>
            </a:r>
            <a:r>
              <a:rPr lang="en-US" sz="1200" b="0" i="0" err="1">
                <a:solidFill>
                  <a:schemeClr val="tx2">
                    <a:lumMod val="75000"/>
                  </a:schemeClr>
                </a:solidFill>
                <a:effectLst/>
                <a:latin typeface="Quicksand" panose="020B0604020202020204" charset="0"/>
              </a:rPr>
              <a:t>và</a:t>
            </a:r>
            <a:r>
              <a:rPr lang="en-US" sz="1200" b="0" i="0">
                <a:solidFill>
                  <a:schemeClr val="tx2">
                    <a:lumMod val="75000"/>
                  </a:schemeClr>
                </a:solidFill>
                <a:effectLst/>
                <a:latin typeface="Quicksand" panose="020B0604020202020204" charset="0"/>
              </a:rPr>
              <a:t> 3 Fully connected Layers.</a:t>
            </a:r>
          </a:p>
        </p:txBody>
      </p:sp>
      <p:sp>
        <p:nvSpPr>
          <p:cNvPr id="4" name="TextBox 3">
            <a:extLst>
              <a:ext uri="{FF2B5EF4-FFF2-40B4-BE49-F238E27FC236}">
                <a16:creationId xmlns:a16="http://schemas.microsoft.com/office/drawing/2014/main" id="{C3F86F7E-478F-4CC3-0D08-3EFB3BEDB168}"/>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41</a:t>
            </a:r>
            <a:endParaRPr lang="en-US"/>
          </a:p>
        </p:txBody>
      </p:sp>
    </p:spTree>
    <p:extLst>
      <p:ext uri="{BB962C8B-B14F-4D97-AF65-F5344CB8AC3E}">
        <p14:creationId xmlns:p14="http://schemas.microsoft.com/office/powerpoint/2010/main" val="1548214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Activation function - ALEXNET</a:t>
            </a: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714799" y="4258133"/>
            <a:ext cx="7855528" cy="561960"/>
          </a:xfrm>
          <a:prstGeom prst="rect">
            <a:avLst/>
          </a:prstGeom>
          <a:noFill/>
          <a:ln>
            <a:noFill/>
          </a:ln>
        </p:spPr>
        <p:txBody>
          <a:bodyPr spcFirstLastPara="1" wrap="square" lIns="0" tIns="0" rIns="0" bIns="0" anchor="t" anchorCtr="0">
            <a:noAutofit/>
          </a:bodyPr>
          <a:lstStyle/>
          <a:p>
            <a:pPr lvl="0">
              <a:lnSpc>
                <a:spcPct val="90000"/>
              </a:lnSpc>
            </a:pPr>
            <a:r>
              <a:rPr lang="en-US">
                <a:latin typeface="Quicksand" panose="020B0604020202020204" charset="0"/>
              </a:rPr>
              <a:t>V</a:t>
            </a:r>
            <a:r>
              <a:rPr lang="vi-VN" b="0" i="0">
                <a:solidFill>
                  <a:srgbClr val="000000"/>
                </a:solidFill>
                <a:effectLst/>
                <a:latin typeface="Quicksand" panose="020B0604020202020204" charset="0"/>
              </a:rPr>
              <a:t>iệc sử dụng ReLU (đường nét liền trong hình), AlexNet đạt độ lỗi 25% trên tập huấn luyện và nhanh hơn gấp 6 lần so với mô hình tương tự nhưng sử dụng Tanh (đường nét đứt trong hình)</a:t>
            </a:r>
            <a:r>
              <a:rPr lang="en-US">
                <a:latin typeface="Quicksand" panose="020B0604020202020204" charset="0"/>
              </a:rPr>
              <a:t>.</a:t>
            </a:r>
            <a:br>
              <a:rPr lang="vi-VN" b="0" i="0">
                <a:solidFill>
                  <a:srgbClr val="000000"/>
                </a:solidFill>
                <a:effectLst/>
                <a:latin typeface="Quicksand" panose="020B0604020202020204" charset="0"/>
              </a:rPr>
            </a:br>
            <a:br>
              <a:rPr lang="vi-VN" b="0" i="0">
                <a:solidFill>
                  <a:srgbClr val="000000"/>
                </a:solidFill>
                <a:effectLst/>
                <a:latin typeface="Quicksand" panose="020B0604020202020204" charset="0"/>
              </a:rPr>
            </a:br>
            <a:endParaRPr>
              <a:solidFill>
                <a:schemeClr val="lt1"/>
              </a:solidFill>
              <a:latin typeface="Quicksand" panose="020B0604020202020204" charset="0"/>
              <a:ea typeface="Quicksand Light"/>
              <a:cs typeface="Quicksand Light"/>
              <a:sym typeface="Quicksand Light"/>
            </a:endParaRPr>
          </a:p>
        </p:txBody>
      </p:sp>
      <p:sp>
        <p:nvSpPr>
          <p:cNvPr id="3" name="Google Shape;4923;p105">
            <a:extLst>
              <a:ext uri="{FF2B5EF4-FFF2-40B4-BE49-F238E27FC236}">
                <a16:creationId xmlns:a16="http://schemas.microsoft.com/office/drawing/2014/main" id="{FD721F3D-4609-3DC7-D972-C1868F4D7F3E}"/>
              </a:ext>
            </a:extLst>
          </p:cNvPr>
          <p:cNvSpPr txBox="1"/>
          <p:nvPr/>
        </p:nvSpPr>
        <p:spPr>
          <a:xfrm>
            <a:off x="855877" y="885057"/>
            <a:ext cx="7498817" cy="790123"/>
          </a:xfrm>
          <a:prstGeom prst="rect">
            <a:avLst/>
          </a:prstGeom>
          <a:noFill/>
          <a:ln>
            <a:noFill/>
          </a:ln>
        </p:spPr>
        <p:txBody>
          <a:bodyPr spcFirstLastPara="1" wrap="square" lIns="0" tIns="0" rIns="0" bIns="0" anchor="t" anchorCtr="0">
            <a:noAutofit/>
          </a:bodyPr>
          <a:lstStyle/>
          <a:p>
            <a:pPr algn="l"/>
            <a:r>
              <a:rPr lang="vi-VN" b="0" i="0">
                <a:solidFill>
                  <a:srgbClr val="000000"/>
                </a:solidFill>
                <a:effectLst/>
                <a:latin typeface="Quicksand" panose="020B0604020202020204" charset="0"/>
              </a:rPr>
              <a:t>Một cải tiến quan trọng khác của AlexNet là việc sử dụng hàm phi tuyến ReLU</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đầu</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tiên</a:t>
            </a:r>
            <a:r>
              <a:rPr lang="en-US" b="0" i="0">
                <a:solidFill>
                  <a:srgbClr val="000000"/>
                </a:solidFill>
                <a:effectLst/>
                <a:latin typeface="Quicksand" panose="020B0604020202020204" charset="0"/>
              </a:rPr>
              <a:t>)</a:t>
            </a:r>
            <a:r>
              <a:rPr lang="vi-VN" b="0" i="0">
                <a:solidFill>
                  <a:srgbClr val="000000"/>
                </a:solidFill>
                <a:effectLst/>
                <a:latin typeface="Quicksand" panose="020B0604020202020204" charset="0"/>
              </a:rPr>
              <a:t>. Trước đây, các nhóm nghiên cứu khác thường sử dụng hàm kích hoạt là hàm Tanh hoặc hàm Sigmoid để huấn luyên mô hình neural network.</a:t>
            </a:r>
            <a:br>
              <a:rPr lang="vi-VN" b="0" i="0">
                <a:solidFill>
                  <a:srgbClr val="000000"/>
                </a:solidFill>
                <a:effectLst/>
                <a:latin typeface="Quicksand" panose="020B0604020202020204" charset="0"/>
              </a:rPr>
            </a:br>
            <a:endParaRPr lang="en-US" b="0" i="0">
              <a:solidFill>
                <a:schemeClr val="tx2">
                  <a:lumMod val="75000"/>
                </a:schemeClr>
              </a:solidFill>
              <a:effectLst/>
              <a:latin typeface="Quicksand" panose="020B0604020202020204" charset="0"/>
            </a:endParaRPr>
          </a:p>
        </p:txBody>
      </p:sp>
      <p:pic>
        <p:nvPicPr>
          <p:cNvPr id="4" name="Picture 3" descr="Chart, line chart&#10;&#10;Description automatically generated">
            <a:extLst>
              <a:ext uri="{FF2B5EF4-FFF2-40B4-BE49-F238E27FC236}">
                <a16:creationId xmlns:a16="http://schemas.microsoft.com/office/drawing/2014/main" id="{0CEF9F60-A8F2-32CA-69E0-386BDCDC3710}"/>
              </a:ext>
            </a:extLst>
          </p:cNvPr>
          <p:cNvPicPr>
            <a:picLocks noChangeAspect="1"/>
          </p:cNvPicPr>
          <p:nvPr/>
        </p:nvPicPr>
        <p:blipFill>
          <a:blip r:embed="rId3"/>
          <a:stretch>
            <a:fillRect/>
          </a:stretch>
        </p:blipFill>
        <p:spPr>
          <a:xfrm>
            <a:off x="5035666" y="1675180"/>
            <a:ext cx="3786340" cy="2512091"/>
          </a:xfrm>
          <a:prstGeom prst="rect">
            <a:avLst/>
          </a:prstGeom>
        </p:spPr>
      </p:pic>
      <p:pic>
        <p:nvPicPr>
          <p:cNvPr id="5" name="Picture 4">
            <a:extLst>
              <a:ext uri="{FF2B5EF4-FFF2-40B4-BE49-F238E27FC236}">
                <a16:creationId xmlns:a16="http://schemas.microsoft.com/office/drawing/2014/main" id="{617BA503-0A7A-5780-F990-82A86A04DB0D}"/>
              </a:ext>
            </a:extLst>
          </p:cNvPr>
          <p:cNvPicPr>
            <a:picLocks noChangeAspect="1"/>
          </p:cNvPicPr>
          <p:nvPr/>
        </p:nvPicPr>
        <p:blipFill>
          <a:blip r:embed="rId4"/>
          <a:stretch>
            <a:fillRect/>
          </a:stretch>
        </p:blipFill>
        <p:spPr>
          <a:xfrm>
            <a:off x="5588911" y="1934774"/>
            <a:ext cx="2679850" cy="530529"/>
          </a:xfrm>
          <a:prstGeom prst="rect">
            <a:avLst/>
          </a:prstGeom>
        </p:spPr>
      </p:pic>
      <p:pic>
        <p:nvPicPr>
          <p:cNvPr id="14338" name="Picture 2" descr="Tốc độ hội tụ của mạng AlexNet">
            <a:extLst>
              <a:ext uri="{FF2B5EF4-FFF2-40B4-BE49-F238E27FC236}">
                <a16:creationId xmlns:a16="http://schemas.microsoft.com/office/drawing/2014/main" id="{E3F3F172-A5C2-228E-E9F4-A1EBEFBB9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239" y="1685999"/>
            <a:ext cx="3111545" cy="25724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B9F223-6921-B7CC-74F7-110D4F5527A0}"/>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42</a:t>
            </a:r>
            <a:endParaRPr lang="en-US"/>
          </a:p>
        </p:txBody>
      </p:sp>
    </p:spTree>
    <p:extLst>
      <p:ext uri="{BB962C8B-B14F-4D97-AF65-F5344CB8AC3E}">
        <p14:creationId xmlns:p14="http://schemas.microsoft.com/office/powerpoint/2010/main" val="4079797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Activation function - ALEXNET</a:t>
            </a: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5113607" y="4004814"/>
            <a:ext cx="3315594" cy="653379"/>
          </a:xfrm>
          <a:prstGeom prst="rect">
            <a:avLst/>
          </a:prstGeom>
          <a:noFill/>
          <a:ln>
            <a:noFill/>
          </a:ln>
        </p:spPr>
        <p:txBody>
          <a:bodyPr spcFirstLastPara="1" wrap="square" lIns="0" tIns="0" rIns="0" bIns="0" anchor="t" anchorCtr="0">
            <a:noAutofit/>
          </a:bodyPr>
          <a:lstStyle/>
          <a:p>
            <a:pPr lvl="0" algn="just">
              <a:lnSpc>
                <a:spcPct val="90000"/>
              </a:lnSpc>
            </a:pPr>
            <a:r>
              <a:rPr lang="en-US" i="1" err="1">
                <a:latin typeface="Quicksand" panose="020B0604020202020204" charset="0"/>
              </a:rPr>
              <a:t>Hình</a:t>
            </a:r>
            <a:r>
              <a:rPr lang="en-US" i="1">
                <a:latin typeface="Quicksand" panose="020B0604020202020204" charset="0"/>
              </a:rPr>
              <a:t> </a:t>
            </a:r>
            <a:r>
              <a:rPr lang="en-US" i="1" err="1">
                <a:latin typeface="Quicksand" panose="020B0604020202020204" charset="0"/>
              </a:rPr>
              <a:t>trên</a:t>
            </a:r>
            <a:r>
              <a:rPr lang="en-US" i="1">
                <a:latin typeface="Quicksand" panose="020B0604020202020204" charset="0"/>
              </a:rPr>
              <a:t> </a:t>
            </a:r>
            <a:r>
              <a:rPr lang="en-US" i="1" err="1">
                <a:latin typeface="Quicksand" panose="020B0604020202020204" charset="0"/>
              </a:rPr>
              <a:t>là</a:t>
            </a:r>
            <a:r>
              <a:rPr lang="en-US" i="1">
                <a:latin typeface="Quicksand" panose="020B0604020202020204" charset="0"/>
              </a:rPr>
              <a:t> </a:t>
            </a:r>
            <a:r>
              <a:rPr lang="en-US" i="1" err="1">
                <a:latin typeface="Quicksand" panose="020B0604020202020204" charset="0"/>
              </a:rPr>
              <a:t>ví</a:t>
            </a:r>
            <a:r>
              <a:rPr lang="en-US" i="1">
                <a:latin typeface="Quicksand" panose="020B0604020202020204" charset="0"/>
              </a:rPr>
              <a:t> du </a:t>
            </a:r>
            <a:r>
              <a:rPr lang="en-US" i="1" err="1">
                <a:latin typeface="Quicksand" panose="020B0604020202020204" charset="0"/>
              </a:rPr>
              <a:t>về</a:t>
            </a:r>
            <a:r>
              <a:rPr lang="en-US" i="1">
                <a:latin typeface="Quicksand" panose="020B0604020202020204" charset="0"/>
              </a:rPr>
              <a:t> vanishing gradient </a:t>
            </a:r>
            <a:r>
              <a:rPr lang="en-US" i="1" err="1">
                <a:latin typeface="Quicksand" panose="020B0604020202020204" charset="0"/>
              </a:rPr>
              <a:t>trên</a:t>
            </a:r>
            <a:r>
              <a:rPr lang="en-US" i="1">
                <a:latin typeface="Quicksand" panose="020B0604020202020204" charset="0"/>
              </a:rPr>
              <a:t> Sigmoid, </a:t>
            </a:r>
            <a:r>
              <a:rPr lang="en-US" i="1" err="1">
                <a:latin typeface="Quicksand" panose="020B0604020202020204" charset="0"/>
              </a:rPr>
              <a:t>đạo</a:t>
            </a:r>
            <a:r>
              <a:rPr lang="en-US" i="1">
                <a:latin typeface="Quicksand" panose="020B0604020202020204" charset="0"/>
              </a:rPr>
              <a:t> </a:t>
            </a:r>
            <a:r>
              <a:rPr lang="en-US" i="1" err="1">
                <a:latin typeface="Quicksand" panose="020B0604020202020204" charset="0"/>
              </a:rPr>
              <a:t>hàm</a:t>
            </a:r>
            <a:r>
              <a:rPr lang="en-US" i="1">
                <a:latin typeface="Quicksand" panose="020B0604020202020204" charset="0"/>
              </a:rPr>
              <a:t> </a:t>
            </a:r>
            <a:r>
              <a:rPr lang="en-US" i="1" err="1">
                <a:latin typeface="Quicksand" panose="020B0604020202020204" charset="0"/>
              </a:rPr>
              <a:t>lớn</a:t>
            </a:r>
            <a:r>
              <a:rPr lang="en-US" i="1">
                <a:latin typeface="Quicksand" panose="020B0604020202020204" charset="0"/>
              </a:rPr>
              <a:t> </a:t>
            </a:r>
            <a:r>
              <a:rPr lang="en-US" i="1" err="1">
                <a:latin typeface="Quicksand" panose="020B0604020202020204" charset="0"/>
              </a:rPr>
              <a:t>nhất</a:t>
            </a:r>
            <a:r>
              <a:rPr lang="en-US" i="1">
                <a:latin typeface="Quicksand" panose="020B0604020202020204" charset="0"/>
              </a:rPr>
              <a:t> ở </a:t>
            </a:r>
            <a:r>
              <a:rPr lang="en-US" i="1" err="1">
                <a:latin typeface="Quicksand" panose="020B0604020202020204" charset="0"/>
              </a:rPr>
              <a:t>tâm</a:t>
            </a:r>
            <a:r>
              <a:rPr lang="en-US" i="1">
                <a:latin typeface="Quicksand" panose="020B0604020202020204" charset="0"/>
              </a:rPr>
              <a:t> </a:t>
            </a:r>
            <a:r>
              <a:rPr lang="en-US" i="1" err="1">
                <a:latin typeface="Quicksand" panose="020B0604020202020204" charset="0"/>
              </a:rPr>
              <a:t>đối</a:t>
            </a:r>
            <a:r>
              <a:rPr lang="en-US" i="1">
                <a:latin typeface="Quicksand" panose="020B0604020202020204" charset="0"/>
              </a:rPr>
              <a:t> </a:t>
            </a:r>
            <a:r>
              <a:rPr lang="en-US" i="1" err="1">
                <a:latin typeface="Quicksand" panose="020B0604020202020204" charset="0"/>
              </a:rPr>
              <a:t>xứng</a:t>
            </a:r>
            <a:r>
              <a:rPr lang="en-US" i="1">
                <a:latin typeface="Quicksand" panose="020B0604020202020204" charset="0"/>
              </a:rPr>
              <a:t> </a:t>
            </a:r>
            <a:r>
              <a:rPr lang="en-US" i="1" err="1">
                <a:latin typeface="Quicksand" panose="020B0604020202020204" charset="0"/>
              </a:rPr>
              <a:t>và</a:t>
            </a:r>
            <a:r>
              <a:rPr lang="en-US" i="1">
                <a:latin typeface="Quicksand" panose="020B0604020202020204" charset="0"/>
              </a:rPr>
              <a:t> </a:t>
            </a:r>
            <a:r>
              <a:rPr lang="en-US" i="1" err="1">
                <a:latin typeface="Quicksand" panose="020B0604020202020204" charset="0"/>
              </a:rPr>
              <a:t>tiệm</a:t>
            </a:r>
            <a:r>
              <a:rPr lang="en-US" i="1">
                <a:latin typeface="Quicksand" panose="020B0604020202020204" charset="0"/>
              </a:rPr>
              <a:t> </a:t>
            </a:r>
            <a:r>
              <a:rPr lang="en-US" i="1" err="1">
                <a:latin typeface="Quicksand" panose="020B0604020202020204" charset="0"/>
              </a:rPr>
              <a:t>cân</a:t>
            </a:r>
            <a:r>
              <a:rPr lang="en-US" i="1">
                <a:latin typeface="Quicksand" panose="020B0604020202020204" charset="0"/>
              </a:rPr>
              <a:t> 0 ở </a:t>
            </a:r>
            <a:r>
              <a:rPr lang="en-US" i="1" err="1">
                <a:latin typeface="Quicksand" panose="020B0604020202020204" charset="0"/>
              </a:rPr>
              <a:t>hai</a:t>
            </a:r>
            <a:r>
              <a:rPr lang="en-US" i="1">
                <a:latin typeface="Quicksand" panose="020B0604020202020204" charset="0"/>
              </a:rPr>
              <a:t> </a:t>
            </a:r>
            <a:r>
              <a:rPr lang="en-US" i="1" err="1">
                <a:latin typeface="Quicksand" panose="020B0604020202020204" charset="0"/>
              </a:rPr>
              <a:t>đầu</a:t>
            </a:r>
            <a:r>
              <a:rPr lang="en-US" i="1">
                <a:latin typeface="Quicksand" panose="020B0604020202020204" charset="0"/>
              </a:rPr>
              <a:t>.</a:t>
            </a:r>
          </a:p>
        </p:txBody>
      </p:sp>
      <p:pic>
        <p:nvPicPr>
          <p:cNvPr id="4" name="Picture 3" descr="Chart, line chart&#10;&#10;Description automatically generated">
            <a:extLst>
              <a:ext uri="{FF2B5EF4-FFF2-40B4-BE49-F238E27FC236}">
                <a16:creationId xmlns:a16="http://schemas.microsoft.com/office/drawing/2014/main" id="{0CEF9F60-A8F2-32CA-69E0-386BDCDC3710}"/>
              </a:ext>
            </a:extLst>
          </p:cNvPr>
          <p:cNvPicPr>
            <a:picLocks noChangeAspect="1"/>
          </p:cNvPicPr>
          <p:nvPr/>
        </p:nvPicPr>
        <p:blipFill>
          <a:blip r:embed="rId3"/>
          <a:stretch>
            <a:fillRect/>
          </a:stretch>
        </p:blipFill>
        <p:spPr>
          <a:xfrm>
            <a:off x="714799" y="2245339"/>
            <a:ext cx="3786340" cy="2512091"/>
          </a:xfrm>
          <a:prstGeom prst="rect">
            <a:avLst/>
          </a:prstGeom>
        </p:spPr>
      </p:pic>
      <p:pic>
        <p:nvPicPr>
          <p:cNvPr id="5" name="Picture 4">
            <a:extLst>
              <a:ext uri="{FF2B5EF4-FFF2-40B4-BE49-F238E27FC236}">
                <a16:creationId xmlns:a16="http://schemas.microsoft.com/office/drawing/2014/main" id="{617BA503-0A7A-5780-F990-82A86A04DB0D}"/>
              </a:ext>
            </a:extLst>
          </p:cNvPr>
          <p:cNvPicPr>
            <a:picLocks noChangeAspect="1"/>
          </p:cNvPicPr>
          <p:nvPr/>
        </p:nvPicPr>
        <p:blipFill>
          <a:blip r:embed="rId4"/>
          <a:stretch>
            <a:fillRect/>
          </a:stretch>
        </p:blipFill>
        <p:spPr>
          <a:xfrm>
            <a:off x="1168807" y="2572659"/>
            <a:ext cx="2679850" cy="530529"/>
          </a:xfrm>
          <a:prstGeom prst="rect">
            <a:avLst/>
          </a:prstGeom>
        </p:spPr>
      </p:pic>
      <p:pic>
        <p:nvPicPr>
          <p:cNvPr id="1028" name="Picture 4" descr="Vanishing Gradient Problem in Deep Learning | by Santosh Thapa | Medium">
            <a:extLst>
              <a:ext uri="{FF2B5EF4-FFF2-40B4-BE49-F238E27FC236}">
                <a16:creationId xmlns:a16="http://schemas.microsoft.com/office/drawing/2014/main" id="{4B788CCA-6DDE-4329-09B1-992F7BC2FC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3607" y="2306048"/>
            <a:ext cx="2984205" cy="145531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4923;p105">
            <a:extLst>
              <a:ext uri="{FF2B5EF4-FFF2-40B4-BE49-F238E27FC236}">
                <a16:creationId xmlns:a16="http://schemas.microsoft.com/office/drawing/2014/main" id="{3A756B0A-DEDD-AAEB-B1B2-7CF92D0E90D6}"/>
              </a:ext>
            </a:extLst>
          </p:cNvPr>
          <p:cNvSpPr txBox="1"/>
          <p:nvPr/>
        </p:nvSpPr>
        <p:spPr>
          <a:xfrm>
            <a:off x="714799" y="883827"/>
            <a:ext cx="7855528" cy="1346712"/>
          </a:xfrm>
          <a:prstGeom prst="rect">
            <a:avLst/>
          </a:prstGeom>
          <a:noFill/>
          <a:ln>
            <a:noFill/>
          </a:ln>
        </p:spPr>
        <p:txBody>
          <a:bodyPr spcFirstLastPara="1" wrap="square" lIns="0" tIns="0" rIns="0" bIns="0" anchor="t" anchorCtr="0">
            <a:noAutofit/>
          </a:bodyPr>
          <a:lstStyle/>
          <a:p>
            <a:pPr lvl="0" algn="just">
              <a:lnSpc>
                <a:spcPct val="90000"/>
              </a:lnSpc>
            </a:pPr>
            <a:r>
              <a:rPr lang="en-US" err="1">
                <a:latin typeface="Quicksand" panose="020B0604020202020204" charset="0"/>
              </a:rPr>
              <a:t>Ngoài</a:t>
            </a:r>
            <a:r>
              <a:rPr lang="en-US">
                <a:latin typeface="Quicksand" panose="020B0604020202020204" charset="0"/>
              </a:rPr>
              <a:t> </a:t>
            </a:r>
            <a:r>
              <a:rPr lang="en-US" err="1">
                <a:latin typeface="Quicksand" panose="020B0604020202020204" charset="0"/>
              </a:rPr>
              <a:t>ra</a:t>
            </a:r>
            <a:r>
              <a:rPr lang="en-US">
                <a:latin typeface="Quicksand" panose="020B0604020202020204" charset="0"/>
              </a:rPr>
              <a:t>, </a:t>
            </a:r>
            <a:r>
              <a:rPr lang="en-US" err="1">
                <a:latin typeface="Quicksand" panose="020B0604020202020204" charset="0"/>
              </a:rPr>
              <a:t>hàm</a:t>
            </a:r>
            <a:r>
              <a:rPr lang="en-US">
                <a:latin typeface="Quicksand" panose="020B0604020202020204" charset="0"/>
              </a:rPr>
              <a:t> </a:t>
            </a:r>
            <a:r>
              <a:rPr lang="en-US" err="1">
                <a:latin typeface="Quicksand" panose="020B0604020202020204" charset="0"/>
              </a:rPr>
              <a:t>này</a:t>
            </a:r>
            <a:r>
              <a:rPr lang="en-US">
                <a:latin typeface="Quicksand" panose="020B0604020202020204" charset="0"/>
              </a:rPr>
              <a:t> </a:t>
            </a:r>
            <a:r>
              <a:rPr lang="en-US" err="1">
                <a:latin typeface="Quicksand" panose="020B0604020202020204" charset="0"/>
              </a:rPr>
              <a:t>cũng</a:t>
            </a:r>
            <a:r>
              <a:rPr lang="en-US">
                <a:latin typeface="Quicksand" panose="020B0604020202020204" charset="0"/>
              </a:rPr>
              <a:t> </a:t>
            </a:r>
            <a:r>
              <a:rPr lang="en-US" err="1">
                <a:latin typeface="Quicksand" panose="020B0604020202020204" charset="0"/>
              </a:rPr>
              <a:t>không</a:t>
            </a:r>
            <a:r>
              <a:rPr lang="en-US">
                <a:latin typeface="Quicksand" panose="020B0604020202020204" charset="0"/>
              </a:rPr>
              <a:t> </a:t>
            </a:r>
            <a:r>
              <a:rPr lang="en-US" err="1">
                <a:latin typeface="Quicksand" panose="020B0604020202020204" charset="0"/>
              </a:rPr>
              <a:t>bị</a:t>
            </a:r>
            <a:r>
              <a:rPr lang="en-US">
                <a:latin typeface="Quicksand" panose="020B0604020202020204" charset="0"/>
              </a:rPr>
              <a:t> </a:t>
            </a:r>
            <a:r>
              <a:rPr lang="en-US" err="1">
                <a:latin typeface="Quicksand" panose="020B0604020202020204" charset="0"/>
              </a:rPr>
              <a:t>chặn</a:t>
            </a:r>
            <a:r>
              <a:rPr lang="en-US">
                <a:latin typeface="Quicksand" panose="020B0604020202020204" charset="0"/>
              </a:rPr>
              <a:t> </a:t>
            </a:r>
            <a:r>
              <a:rPr lang="en-US" err="1">
                <a:latin typeface="Quicksand" panose="020B0604020202020204" charset="0"/>
              </a:rPr>
              <a:t>trên</a:t>
            </a:r>
            <a:r>
              <a:rPr lang="en-US">
                <a:latin typeface="Quicksand" panose="020B0604020202020204" charset="0"/>
              </a:rPr>
              <a:t> </a:t>
            </a:r>
            <a:r>
              <a:rPr lang="en-US" err="1">
                <a:latin typeface="Quicksand" panose="020B0604020202020204" charset="0"/>
              </a:rPr>
              <a:t>nên</a:t>
            </a:r>
            <a:r>
              <a:rPr lang="en-US">
                <a:latin typeface="Quicksand" panose="020B0604020202020204" charset="0"/>
              </a:rPr>
              <a:t> </a:t>
            </a:r>
            <a:r>
              <a:rPr lang="en-US" err="1">
                <a:latin typeface="Quicksand" panose="020B0604020202020204" charset="0"/>
              </a:rPr>
              <a:t>cũng</a:t>
            </a:r>
            <a:r>
              <a:rPr lang="en-US">
                <a:latin typeface="Quicksand" panose="020B0604020202020204" charset="0"/>
              </a:rPr>
              <a:t> </a:t>
            </a:r>
            <a:r>
              <a:rPr lang="en-US" err="1">
                <a:latin typeface="Quicksand" panose="020B0604020202020204" charset="0"/>
              </a:rPr>
              <a:t>giải</a:t>
            </a:r>
            <a:r>
              <a:rPr lang="en-US">
                <a:latin typeface="Quicksand" panose="020B0604020202020204" charset="0"/>
              </a:rPr>
              <a:t> </a:t>
            </a:r>
            <a:r>
              <a:rPr lang="en-US" err="1">
                <a:latin typeface="Quicksand" panose="020B0604020202020204" charset="0"/>
              </a:rPr>
              <a:t>quyết</a:t>
            </a:r>
            <a:r>
              <a:rPr lang="en-US">
                <a:latin typeface="Quicksand" panose="020B0604020202020204" charset="0"/>
              </a:rPr>
              <a:t> </a:t>
            </a:r>
            <a:r>
              <a:rPr lang="en-US" err="1">
                <a:latin typeface="Quicksand" panose="020B0604020202020204" charset="0"/>
              </a:rPr>
              <a:t>được</a:t>
            </a:r>
            <a:r>
              <a:rPr lang="en-US">
                <a:latin typeface="Quicksand" panose="020B0604020202020204" charset="0"/>
              </a:rPr>
              <a:t> </a:t>
            </a:r>
            <a:r>
              <a:rPr lang="en-US" err="1">
                <a:latin typeface="Quicksand" panose="020B0604020202020204" charset="0"/>
              </a:rPr>
              <a:t>vấn</a:t>
            </a:r>
            <a:r>
              <a:rPr lang="en-US">
                <a:latin typeface="Quicksand" panose="020B0604020202020204" charset="0"/>
              </a:rPr>
              <a:t> </a:t>
            </a:r>
            <a:r>
              <a:rPr lang="en-US" err="1">
                <a:latin typeface="Quicksand" panose="020B0604020202020204" charset="0"/>
              </a:rPr>
              <a:t>đề</a:t>
            </a:r>
            <a:r>
              <a:rPr lang="en-US">
                <a:latin typeface="Quicksand" panose="020B0604020202020204" charset="0"/>
              </a:rPr>
              <a:t> vanishing gradient.</a:t>
            </a:r>
          </a:p>
          <a:p>
            <a:pPr lvl="0" algn="just">
              <a:lnSpc>
                <a:spcPct val="90000"/>
              </a:lnSpc>
            </a:pPr>
            <a:endParaRPr lang="en-US">
              <a:latin typeface="Quicksand" panose="020B0604020202020204" charset="0"/>
            </a:endParaRPr>
          </a:p>
          <a:p>
            <a:pPr algn="just">
              <a:lnSpc>
                <a:spcPct val="90000"/>
              </a:lnSpc>
            </a:pPr>
            <a:r>
              <a:rPr lang="en-US" b="1" i="1">
                <a:latin typeface="Quicksand" panose="020B0604020202020204" charset="0"/>
              </a:rPr>
              <a:t>Vanishing gradient:</a:t>
            </a:r>
            <a:r>
              <a:rPr lang="en-US">
                <a:latin typeface="Quicksand" panose="020B0604020202020204" charset="0"/>
              </a:rPr>
              <a:t> </a:t>
            </a:r>
            <a:r>
              <a:rPr lang="en-US" err="1">
                <a:latin typeface="Quicksand" panose="020B0604020202020204" charset="0"/>
              </a:rPr>
              <a:t>Là</a:t>
            </a:r>
            <a:r>
              <a:rPr lang="en-US">
                <a:latin typeface="Quicksand" panose="020B0604020202020204" charset="0"/>
              </a:rPr>
              <a:t> </a:t>
            </a:r>
            <a:r>
              <a:rPr lang="en-US" err="1">
                <a:latin typeface="Quicksand" panose="020B0604020202020204" charset="0"/>
              </a:rPr>
              <a:t>vấn</a:t>
            </a:r>
            <a:r>
              <a:rPr lang="en-US">
                <a:latin typeface="Quicksand" panose="020B0604020202020204" charset="0"/>
              </a:rPr>
              <a:t> </a:t>
            </a:r>
            <a:r>
              <a:rPr lang="en-US" err="1">
                <a:latin typeface="Quicksand" panose="020B0604020202020204" charset="0"/>
              </a:rPr>
              <a:t>đề</a:t>
            </a:r>
            <a:r>
              <a:rPr lang="en-US">
                <a:latin typeface="Quicksand" panose="020B0604020202020204" charset="0"/>
              </a:rPr>
              <a:t> </a:t>
            </a:r>
            <a:r>
              <a:rPr lang="en-US" err="1">
                <a:latin typeface="Quicksand" panose="020B0604020202020204" charset="0"/>
              </a:rPr>
              <a:t>xảy</a:t>
            </a:r>
            <a:r>
              <a:rPr lang="en-US">
                <a:latin typeface="Quicksand" panose="020B0604020202020204" charset="0"/>
              </a:rPr>
              <a:t> </a:t>
            </a:r>
            <a:r>
              <a:rPr lang="en-US" err="1">
                <a:latin typeface="Quicksand" panose="020B0604020202020204" charset="0"/>
              </a:rPr>
              <a:t>ra</a:t>
            </a:r>
            <a:r>
              <a:rPr lang="en-US">
                <a:latin typeface="Quicksand" panose="020B0604020202020204" charset="0"/>
              </a:rPr>
              <a:t> </a:t>
            </a:r>
            <a:r>
              <a:rPr lang="en-US" err="1">
                <a:latin typeface="Quicksand" panose="020B0604020202020204" charset="0"/>
              </a:rPr>
              <a:t>khi</a:t>
            </a:r>
            <a:r>
              <a:rPr lang="en-US">
                <a:latin typeface="Quicksand" panose="020B0604020202020204" charset="0"/>
              </a:rPr>
              <a:t> </a:t>
            </a:r>
            <a:r>
              <a:rPr lang="en-US" err="1">
                <a:latin typeface="Quicksand" panose="020B0604020202020204" charset="0"/>
              </a:rPr>
              <a:t>huấn</a:t>
            </a:r>
            <a:r>
              <a:rPr lang="en-US">
                <a:latin typeface="Quicksand" panose="020B0604020202020204" charset="0"/>
              </a:rPr>
              <a:t> </a:t>
            </a:r>
            <a:r>
              <a:rPr lang="en-US" err="1">
                <a:latin typeface="Quicksand" panose="020B0604020202020204" charset="0"/>
              </a:rPr>
              <a:t>luyện</a:t>
            </a:r>
            <a:r>
              <a:rPr lang="en-US">
                <a:latin typeface="Quicksand" panose="020B0604020202020204" charset="0"/>
              </a:rPr>
              <a:t> </a:t>
            </a:r>
            <a:r>
              <a:rPr lang="en-US" err="1">
                <a:latin typeface="Quicksand" panose="020B0604020202020204" charset="0"/>
              </a:rPr>
              <a:t>các</a:t>
            </a:r>
            <a:r>
              <a:rPr lang="en-US">
                <a:latin typeface="Quicksand" panose="020B0604020202020204" charset="0"/>
              </a:rPr>
              <a:t> </a:t>
            </a:r>
            <a:r>
              <a:rPr lang="en-US" err="1">
                <a:latin typeface="Quicksand" panose="020B0604020202020204" charset="0"/>
              </a:rPr>
              <a:t>mạng</a:t>
            </a:r>
            <a:r>
              <a:rPr lang="en-US">
                <a:latin typeface="Quicksand" panose="020B0604020202020204" charset="0"/>
              </a:rPr>
              <a:t> neural </a:t>
            </a:r>
            <a:r>
              <a:rPr lang="en-US" err="1">
                <a:latin typeface="Quicksand" panose="020B0604020202020204" charset="0"/>
              </a:rPr>
              <a:t>nhiều</a:t>
            </a:r>
            <a:r>
              <a:rPr lang="en-US">
                <a:latin typeface="Quicksand" panose="020B0604020202020204" charset="0"/>
              </a:rPr>
              <a:t> </a:t>
            </a:r>
            <a:r>
              <a:rPr lang="en-US" err="1">
                <a:latin typeface="Quicksand" panose="020B0604020202020204" charset="0"/>
              </a:rPr>
              <a:t>lớp</a:t>
            </a:r>
            <a:r>
              <a:rPr lang="en-US">
                <a:latin typeface="Quicksand" panose="020B0604020202020204" charset="0"/>
              </a:rPr>
              <a:t>. </a:t>
            </a:r>
            <a:r>
              <a:rPr lang="en-US" err="1">
                <a:latin typeface="Quicksand" panose="020B0604020202020204" charset="0"/>
              </a:rPr>
              <a:t>Giá</a:t>
            </a:r>
            <a:r>
              <a:rPr lang="en-US">
                <a:latin typeface="Quicksand" panose="020B0604020202020204" charset="0"/>
              </a:rPr>
              <a:t> </a:t>
            </a:r>
            <a:r>
              <a:rPr lang="en-US" err="1">
                <a:latin typeface="Quicksand" panose="020B0604020202020204" charset="0"/>
              </a:rPr>
              <a:t>trị</a:t>
            </a:r>
            <a:r>
              <a:rPr lang="en-US">
                <a:latin typeface="Quicksand" panose="020B0604020202020204" charset="0"/>
              </a:rPr>
              <a:t> </a:t>
            </a:r>
            <a:r>
              <a:rPr lang="en-US" err="1">
                <a:latin typeface="Quicksand" panose="020B0604020202020204" charset="0"/>
              </a:rPr>
              <a:t>đạo</a:t>
            </a:r>
            <a:r>
              <a:rPr lang="en-US">
                <a:latin typeface="Quicksand" panose="020B0604020202020204" charset="0"/>
              </a:rPr>
              <a:t> </a:t>
            </a:r>
            <a:r>
              <a:rPr lang="en-US" err="1">
                <a:latin typeface="Quicksand" panose="020B0604020202020204" charset="0"/>
              </a:rPr>
              <a:t>hàm</a:t>
            </a:r>
            <a:r>
              <a:rPr lang="en-US">
                <a:latin typeface="Quicksand" panose="020B0604020202020204" charset="0"/>
              </a:rPr>
              <a:t> </a:t>
            </a:r>
            <a:r>
              <a:rPr lang="en-US" err="1">
                <a:latin typeface="Quicksand" panose="020B0604020202020204" charset="0"/>
              </a:rPr>
              <a:t>là</a:t>
            </a:r>
            <a:r>
              <a:rPr lang="en-US">
                <a:latin typeface="Quicksand" panose="020B0604020202020204" charset="0"/>
              </a:rPr>
              <a:t> </a:t>
            </a:r>
            <a:r>
              <a:rPr lang="en-US" err="1">
                <a:latin typeface="Quicksand" panose="020B0604020202020204" charset="0"/>
              </a:rPr>
              <a:t>thông</a:t>
            </a:r>
            <a:r>
              <a:rPr lang="en-US">
                <a:latin typeface="Quicksand" panose="020B0604020202020204" charset="0"/>
              </a:rPr>
              <a:t> tin </a:t>
            </a:r>
            <a:r>
              <a:rPr lang="en-US" err="1">
                <a:latin typeface="Quicksand" panose="020B0604020202020204" charset="0"/>
              </a:rPr>
              <a:t>phản</a:t>
            </a:r>
            <a:r>
              <a:rPr lang="en-US">
                <a:latin typeface="Quicksand" panose="020B0604020202020204" charset="0"/>
              </a:rPr>
              <a:t> </a:t>
            </a:r>
            <a:r>
              <a:rPr lang="en-US" err="1">
                <a:latin typeface="Quicksand" panose="020B0604020202020204" charset="0"/>
              </a:rPr>
              <a:t>hồi</a:t>
            </a:r>
            <a:r>
              <a:rPr lang="en-US">
                <a:latin typeface="Quicksand" panose="020B0604020202020204" charset="0"/>
              </a:rPr>
              <a:t> </a:t>
            </a:r>
            <a:r>
              <a:rPr lang="en-US" err="1">
                <a:latin typeface="Quicksand" panose="020B0604020202020204" charset="0"/>
              </a:rPr>
              <a:t>của</a:t>
            </a:r>
            <a:r>
              <a:rPr lang="en-US">
                <a:latin typeface="Quicksand" panose="020B0604020202020204" charset="0"/>
              </a:rPr>
              <a:t> </a:t>
            </a:r>
            <a:r>
              <a:rPr lang="en-US" err="1">
                <a:latin typeface="Quicksand" panose="020B0604020202020204" charset="0"/>
              </a:rPr>
              <a:t>quá</a:t>
            </a:r>
            <a:r>
              <a:rPr lang="en-US">
                <a:latin typeface="Quicksand" panose="020B0604020202020204" charset="0"/>
              </a:rPr>
              <a:t> </a:t>
            </a:r>
            <a:r>
              <a:rPr lang="en-US" err="1">
                <a:latin typeface="Quicksand" panose="020B0604020202020204" charset="0"/>
              </a:rPr>
              <a:t>trình</a:t>
            </a:r>
            <a:r>
              <a:rPr lang="en-US">
                <a:latin typeface="Quicksand" panose="020B0604020202020204" charset="0"/>
              </a:rPr>
              <a:t> </a:t>
            </a:r>
            <a:r>
              <a:rPr lang="en-US" err="1">
                <a:latin typeface="Quicksand" panose="020B0604020202020204" charset="0"/>
              </a:rPr>
              <a:t>lan</a:t>
            </a:r>
            <a:r>
              <a:rPr lang="en-US">
                <a:latin typeface="Quicksand" panose="020B0604020202020204" charset="0"/>
              </a:rPr>
              <a:t> </a:t>
            </a:r>
            <a:r>
              <a:rPr lang="en-US" err="1">
                <a:latin typeface="Quicksand" panose="020B0604020202020204" charset="0"/>
              </a:rPr>
              <a:t>truyền</a:t>
            </a:r>
            <a:r>
              <a:rPr lang="en-US">
                <a:latin typeface="Quicksand" panose="020B0604020202020204" charset="0"/>
              </a:rPr>
              <a:t> </a:t>
            </a:r>
            <a:r>
              <a:rPr lang="en-US" err="1">
                <a:latin typeface="Quicksand" panose="020B0604020202020204" charset="0"/>
              </a:rPr>
              <a:t>ngược</a:t>
            </a:r>
            <a:r>
              <a:rPr lang="en-US">
                <a:latin typeface="Quicksand" panose="020B0604020202020204" charset="0"/>
              </a:rPr>
              <a:t>. Khi </a:t>
            </a:r>
            <a:r>
              <a:rPr lang="en-US" err="1">
                <a:latin typeface="Quicksand" panose="020B0604020202020204" charset="0"/>
              </a:rPr>
              <a:t>sử</a:t>
            </a:r>
            <a:r>
              <a:rPr lang="en-US">
                <a:latin typeface="Quicksand" panose="020B0604020202020204" charset="0"/>
              </a:rPr>
              <a:t> </a:t>
            </a:r>
            <a:r>
              <a:rPr lang="en-US" err="1">
                <a:latin typeface="Quicksand" panose="020B0604020202020204" charset="0"/>
              </a:rPr>
              <a:t>dụng</a:t>
            </a:r>
            <a:r>
              <a:rPr lang="en-US">
                <a:latin typeface="Quicksand" panose="020B0604020202020204" charset="0"/>
              </a:rPr>
              <a:t> Sigmoid hay Tanh, </a:t>
            </a:r>
            <a:r>
              <a:rPr lang="en-US" err="1">
                <a:latin typeface="Quicksand" panose="020B0604020202020204" charset="0"/>
              </a:rPr>
              <a:t>giá</a:t>
            </a:r>
            <a:r>
              <a:rPr lang="en-US">
                <a:latin typeface="Quicksand" panose="020B0604020202020204" charset="0"/>
              </a:rPr>
              <a:t> </a:t>
            </a:r>
            <a:r>
              <a:rPr lang="en-US" err="1">
                <a:latin typeface="Quicksand" panose="020B0604020202020204" charset="0"/>
              </a:rPr>
              <a:t>trị</a:t>
            </a:r>
            <a:r>
              <a:rPr lang="en-US">
                <a:latin typeface="Quicksand" panose="020B0604020202020204" charset="0"/>
              </a:rPr>
              <a:t> </a:t>
            </a:r>
            <a:r>
              <a:rPr lang="en-US" err="1">
                <a:latin typeface="Quicksand" panose="020B0604020202020204" charset="0"/>
              </a:rPr>
              <a:t>này</a:t>
            </a:r>
            <a:r>
              <a:rPr lang="en-US">
                <a:latin typeface="Quicksand" panose="020B0604020202020204" charset="0"/>
              </a:rPr>
              <a:t> </a:t>
            </a:r>
            <a:r>
              <a:rPr lang="en-US" err="1">
                <a:latin typeface="Quicksand" panose="020B0604020202020204" charset="0"/>
              </a:rPr>
              <a:t>trở</a:t>
            </a:r>
            <a:r>
              <a:rPr lang="en-US">
                <a:latin typeface="Quicksand" panose="020B0604020202020204" charset="0"/>
              </a:rPr>
              <a:t> </a:t>
            </a:r>
            <a:r>
              <a:rPr lang="en-US" err="1">
                <a:latin typeface="Quicksand" panose="020B0604020202020204" charset="0"/>
              </a:rPr>
              <a:t>nên</a:t>
            </a:r>
            <a:r>
              <a:rPr lang="en-US">
                <a:latin typeface="Quicksand" panose="020B0604020202020204" charset="0"/>
              </a:rPr>
              <a:t> </a:t>
            </a:r>
            <a:r>
              <a:rPr lang="en-US" err="1">
                <a:latin typeface="Quicksand" panose="020B0604020202020204" charset="0"/>
              </a:rPr>
              <a:t>vô</a:t>
            </a:r>
            <a:r>
              <a:rPr lang="en-US">
                <a:latin typeface="Quicksand" panose="020B0604020202020204" charset="0"/>
              </a:rPr>
              <a:t> </a:t>
            </a:r>
            <a:r>
              <a:rPr lang="en-US" err="1">
                <a:latin typeface="Quicksand" panose="020B0604020202020204" charset="0"/>
              </a:rPr>
              <a:t>cùng</a:t>
            </a:r>
            <a:r>
              <a:rPr lang="en-US">
                <a:latin typeface="Quicksand" panose="020B0604020202020204" charset="0"/>
              </a:rPr>
              <a:t> </a:t>
            </a:r>
            <a:r>
              <a:rPr lang="en-US" err="1">
                <a:latin typeface="Quicksand" panose="020B0604020202020204" charset="0"/>
              </a:rPr>
              <a:t>nhỏ</a:t>
            </a:r>
            <a:r>
              <a:rPr lang="en-US">
                <a:latin typeface="Quicksand" panose="020B0604020202020204" charset="0"/>
              </a:rPr>
              <a:t> </a:t>
            </a:r>
            <a:r>
              <a:rPr lang="en-US" err="1">
                <a:latin typeface="Quicksand" panose="020B0604020202020204" charset="0"/>
              </a:rPr>
              <a:t>tại</a:t>
            </a:r>
            <a:r>
              <a:rPr lang="en-US">
                <a:latin typeface="Quicksand" panose="020B0604020202020204" charset="0"/>
              </a:rPr>
              <a:t> </a:t>
            </a:r>
            <a:r>
              <a:rPr lang="en-US" err="1">
                <a:latin typeface="Quicksand" panose="020B0604020202020204" charset="0"/>
              </a:rPr>
              <a:t>các</a:t>
            </a:r>
            <a:r>
              <a:rPr lang="en-US">
                <a:latin typeface="Quicksand" panose="020B0604020202020204" charset="0"/>
              </a:rPr>
              <a:t> </a:t>
            </a:r>
            <a:r>
              <a:rPr lang="en-US" err="1">
                <a:latin typeface="Quicksand" panose="020B0604020202020204" charset="0"/>
              </a:rPr>
              <a:t>lớp</a:t>
            </a:r>
            <a:r>
              <a:rPr lang="en-US">
                <a:latin typeface="Quicksand" panose="020B0604020202020204" charset="0"/>
              </a:rPr>
              <a:t> </a:t>
            </a:r>
            <a:r>
              <a:rPr lang="en-US" err="1">
                <a:latin typeface="Quicksand" panose="020B0604020202020204" charset="0"/>
              </a:rPr>
              <a:t>nơ-ron</a:t>
            </a:r>
            <a:r>
              <a:rPr lang="en-US">
                <a:latin typeface="Quicksand" panose="020B0604020202020204" charset="0"/>
              </a:rPr>
              <a:t> </a:t>
            </a:r>
            <a:r>
              <a:rPr lang="en-US" err="1">
                <a:latin typeface="Quicksand" panose="020B0604020202020204" charset="0"/>
              </a:rPr>
              <a:t>đầu</a:t>
            </a:r>
            <a:r>
              <a:rPr lang="en-US">
                <a:latin typeface="Quicksand" panose="020B0604020202020204" charset="0"/>
              </a:rPr>
              <a:t> </a:t>
            </a:r>
            <a:r>
              <a:rPr lang="en-US" err="1">
                <a:latin typeface="Quicksand" panose="020B0604020202020204" charset="0"/>
              </a:rPr>
              <a:t>tiên</a:t>
            </a:r>
            <a:r>
              <a:rPr lang="en-US">
                <a:latin typeface="Quicksand" panose="020B0604020202020204" charset="0"/>
              </a:rPr>
              <a:t> </a:t>
            </a:r>
            <a:r>
              <a:rPr lang="en-US" err="1">
                <a:latin typeface="Quicksand" panose="020B0604020202020204" charset="0"/>
              </a:rPr>
              <a:t>khiến</a:t>
            </a:r>
            <a:r>
              <a:rPr lang="en-US">
                <a:latin typeface="Quicksand" panose="020B0604020202020204" charset="0"/>
              </a:rPr>
              <a:t> </a:t>
            </a:r>
            <a:r>
              <a:rPr lang="en-US" err="1">
                <a:latin typeface="Quicksand" panose="020B0604020202020204" charset="0"/>
              </a:rPr>
              <a:t>cho</a:t>
            </a:r>
            <a:r>
              <a:rPr lang="en-US">
                <a:latin typeface="Quicksand" panose="020B0604020202020204" charset="0"/>
              </a:rPr>
              <a:t> </a:t>
            </a:r>
            <a:r>
              <a:rPr lang="en-US" err="1">
                <a:latin typeface="Quicksand" panose="020B0604020202020204" charset="0"/>
              </a:rPr>
              <a:t>việc</a:t>
            </a:r>
            <a:r>
              <a:rPr lang="en-US">
                <a:latin typeface="Quicksand" panose="020B0604020202020204" charset="0"/>
              </a:rPr>
              <a:t> </a:t>
            </a:r>
            <a:r>
              <a:rPr lang="en-US" err="1">
                <a:latin typeface="Quicksand" panose="020B0604020202020204" charset="0"/>
              </a:rPr>
              <a:t>cập</a:t>
            </a:r>
            <a:r>
              <a:rPr lang="en-US">
                <a:latin typeface="Quicksand" panose="020B0604020202020204" charset="0"/>
              </a:rPr>
              <a:t> </a:t>
            </a:r>
            <a:r>
              <a:rPr lang="en-US" err="1">
                <a:latin typeface="Quicksand" panose="020B0604020202020204" charset="0"/>
              </a:rPr>
              <a:t>nhật</a:t>
            </a:r>
            <a:r>
              <a:rPr lang="en-US">
                <a:latin typeface="Quicksand" panose="020B0604020202020204" charset="0"/>
              </a:rPr>
              <a:t> </a:t>
            </a:r>
            <a:r>
              <a:rPr lang="en-US" err="1">
                <a:latin typeface="Quicksand" panose="020B0604020202020204" charset="0"/>
              </a:rPr>
              <a:t>trọng</a:t>
            </a:r>
            <a:r>
              <a:rPr lang="en-US">
                <a:latin typeface="Quicksand" panose="020B0604020202020204" charset="0"/>
              </a:rPr>
              <a:t> </a:t>
            </a:r>
            <a:r>
              <a:rPr lang="en-US" err="1">
                <a:latin typeface="Quicksand" panose="020B0604020202020204" charset="0"/>
              </a:rPr>
              <a:t>số</a:t>
            </a:r>
            <a:r>
              <a:rPr lang="en-US">
                <a:latin typeface="Quicksand" panose="020B0604020202020204" charset="0"/>
              </a:rPr>
              <a:t> </a:t>
            </a:r>
            <a:r>
              <a:rPr lang="en-US" err="1">
                <a:latin typeface="Quicksand" panose="020B0604020202020204" charset="0"/>
              </a:rPr>
              <a:t>mạng</a:t>
            </a:r>
            <a:r>
              <a:rPr lang="en-US">
                <a:latin typeface="Quicksand" panose="020B0604020202020204" charset="0"/>
              </a:rPr>
              <a:t> </a:t>
            </a:r>
            <a:r>
              <a:rPr lang="en-US" err="1">
                <a:latin typeface="Quicksand" panose="020B0604020202020204" charset="0"/>
              </a:rPr>
              <a:t>không</a:t>
            </a:r>
            <a:r>
              <a:rPr lang="en-US">
                <a:latin typeface="Quicksand" panose="020B0604020202020204" charset="0"/>
              </a:rPr>
              <a:t> </a:t>
            </a:r>
            <a:r>
              <a:rPr lang="en-US" err="1">
                <a:latin typeface="Quicksand" panose="020B0604020202020204" charset="0"/>
              </a:rPr>
              <a:t>thể</a:t>
            </a:r>
            <a:r>
              <a:rPr lang="en-US">
                <a:latin typeface="Quicksand" panose="020B0604020202020204" charset="0"/>
              </a:rPr>
              <a:t> </a:t>
            </a:r>
            <a:r>
              <a:rPr lang="en-US" err="1">
                <a:latin typeface="Quicksand" panose="020B0604020202020204" charset="0"/>
              </a:rPr>
              <a:t>xảy</a:t>
            </a:r>
            <a:r>
              <a:rPr lang="en-US">
                <a:latin typeface="Quicksand" panose="020B0604020202020204" charset="0"/>
              </a:rPr>
              <a:t> </a:t>
            </a:r>
            <a:r>
              <a:rPr lang="en-US" err="1">
                <a:latin typeface="Quicksand" panose="020B0604020202020204" charset="0"/>
              </a:rPr>
              <a:t>ra.</a:t>
            </a:r>
            <a:endParaRPr lang="en-US">
              <a:latin typeface="Quicksand" panose="020B0604020202020204" charset="0"/>
            </a:endParaRPr>
          </a:p>
        </p:txBody>
      </p:sp>
      <p:sp>
        <p:nvSpPr>
          <p:cNvPr id="3" name="TextBox 2">
            <a:extLst>
              <a:ext uri="{FF2B5EF4-FFF2-40B4-BE49-F238E27FC236}">
                <a16:creationId xmlns:a16="http://schemas.microsoft.com/office/drawing/2014/main" id="{6074E00E-F185-0742-C1B2-ACA017F68067}"/>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43</a:t>
            </a:r>
            <a:endParaRPr lang="en-US"/>
          </a:p>
        </p:txBody>
      </p:sp>
    </p:spTree>
    <p:extLst>
      <p:ext uri="{BB962C8B-B14F-4D97-AF65-F5344CB8AC3E}">
        <p14:creationId xmlns:p14="http://schemas.microsoft.com/office/powerpoint/2010/main" val="3489906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DROPOUT - ALEXNET</a:t>
            </a: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564762" y="847006"/>
            <a:ext cx="8118380" cy="1163126"/>
          </a:xfrm>
          <a:prstGeom prst="rect">
            <a:avLst/>
          </a:prstGeom>
          <a:noFill/>
          <a:ln>
            <a:noFill/>
          </a:ln>
        </p:spPr>
        <p:txBody>
          <a:bodyPr spcFirstLastPara="1" wrap="square" lIns="0" tIns="0" rIns="0" bIns="0" anchor="t" anchorCtr="0">
            <a:noAutofit/>
          </a:bodyPr>
          <a:lstStyle/>
          <a:p>
            <a:pPr lvl="0">
              <a:lnSpc>
                <a:spcPct val="90000"/>
              </a:lnSpc>
            </a:pP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Các</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tác</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giả</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của</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AlexNet</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đã</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thực</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nghiệm</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nhiều</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cách</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nữa</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để</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giảm</a:t>
            </a:r>
            <a:r>
              <a:rPr lang="en-US" b="0" i="0">
                <a:solidFill>
                  <a:srgbClr val="000000"/>
                </a:solidFill>
                <a:effectLst/>
                <a:latin typeface="Quicksand" panose="020B0604020202020204" charset="0"/>
              </a:rPr>
              <a:t> overfitting. </a:t>
            </a:r>
            <a:r>
              <a:rPr lang="en-US" b="0" i="0" err="1">
                <a:solidFill>
                  <a:srgbClr val="000000"/>
                </a:solidFill>
                <a:effectLst/>
                <a:latin typeface="Quicksand" panose="020B0604020202020204" charset="0"/>
              </a:rPr>
              <a:t>Họ</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sử</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dụng</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một</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kỹ</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thuật</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gọi</a:t>
            </a:r>
            <a:r>
              <a:rPr lang="en-US" b="0" i="0">
                <a:solidFill>
                  <a:srgbClr val="000000"/>
                </a:solidFill>
                <a:effectLst/>
                <a:latin typeface="Quicksand" panose="020B0604020202020204" charset="0"/>
              </a:rPr>
              <a:t> </a:t>
            </a:r>
            <a:r>
              <a:rPr lang="en-US" b="0" i="0" err="1">
                <a:solidFill>
                  <a:srgbClr val="000000"/>
                </a:solidFill>
                <a:effectLst/>
                <a:latin typeface="Quicksand" panose="020B0604020202020204" charset="0"/>
              </a:rPr>
              <a:t>là</a:t>
            </a:r>
            <a:r>
              <a:rPr lang="en-US" b="0" i="0">
                <a:solidFill>
                  <a:srgbClr val="000000"/>
                </a:solidFill>
                <a:effectLst/>
                <a:latin typeface="Quicksand" panose="020B0604020202020204" charset="0"/>
              </a:rPr>
              <a:t> </a:t>
            </a:r>
            <a:r>
              <a:rPr lang="en-US" b="1" i="0">
                <a:solidFill>
                  <a:srgbClr val="000000"/>
                </a:solidFill>
                <a:effectLst/>
                <a:latin typeface="Quicksand" panose="020B0604020202020204" charset="0"/>
              </a:rPr>
              <a:t>dropout</a:t>
            </a:r>
            <a:r>
              <a:rPr lang="en-US" b="0" i="0">
                <a:solidFill>
                  <a:srgbClr val="000000"/>
                </a:solidFill>
                <a:effectLst/>
                <a:latin typeface="Quicksand" panose="020B0604020202020204" charset="0"/>
              </a:rPr>
              <a:t>.</a:t>
            </a:r>
          </a:p>
          <a:p>
            <a:pPr lvl="0">
              <a:lnSpc>
                <a:spcPct val="90000"/>
              </a:lnSpc>
            </a:pPr>
            <a:endParaRPr lang="en-US" b="0" i="0">
              <a:solidFill>
                <a:srgbClr val="000000"/>
              </a:solidFill>
              <a:effectLst/>
              <a:latin typeface="Quicksand" panose="020B0604020202020204" charset="0"/>
            </a:endParaRPr>
          </a:p>
          <a:p>
            <a:pPr lvl="0">
              <a:lnSpc>
                <a:spcPct val="90000"/>
              </a:lnSpc>
            </a:pPr>
            <a:r>
              <a:rPr lang="en-US" b="0" i="0">
                <a:solidFill>
                  <a:srgbClr val="000000"/>
                </a:solidFill>
                <a:effectLst/>
                <a:latin typeface="Quicksand" panose="020B0604020202020204" charset="0"/>
              </a:rPr>
              <a:t> </a:t>
            </a:r>
            <a:r>
              <a:rPr lang="vi-VN" b="0" i="0">
                <a:solidFill>
                  <a:srgbClr val="000000"/>
                </a:solidFill>
                <a:effectLst/>
                <a:latin typeface="Quicksand" panose="020B0604020202020204" charset="0"/>
              </a:rPr>
              <a:t>Kỹ thuật này khá đơn giản, một neural sẽ có xác suất bị loại khỏi mô hình là 0.5. Khi một neural bị loại khỏi mô hình, nó sẽ không được tham </a:t>
            </a:r>
            <a:r>
              <a:rPr lang="en-US">
                <a:latin typeface="Quicksand" panose="020B0604020202020204" charset="0"/>
              </a:rPr>
              <a:t>g</a:t>
            </a:r>
            <a:r>
              <a:rPr lang="vi-VN" b="0" i="0">
                <a:solidFill>
                  <a:srgbClr val="000000"/>
                </a:solidFill>
                <a:effectLst/>
                <a:latin typeface="Quicksand" panose="020B0604020202020204" charset="0"/>
              </a:rPr>
              <a:t>ia vào quá trình lan truyền tiến hoặc lan truyền ngược.</a:t>
            </a:r>
            <a:br>
              <a:rPr lang="vi-VN" b="0" i="0">
                <a:solidFill>
                  <a:srgbClr val="000000"/>
                </a:solidFill>
                <a:effectLst/>
                <a:latin typeface="Quicksand" panose="020B0604020202020204" charset="0"/>
              </a:rPr>
            </a:br>
            <a:endParaRPr>
              <a:solidFill>
                <a:schemeClr val="lt1"/>
              </a:solidFill>
              <a:latin typeface="Quicksand" panose="020B0604020202020204" charset="0"/>
              <a:ea typeface="Quicksand Light"/>
              <a:cs typeface="Quicksand Light"/>
              <a:sym typeface="Quicksand Light"/>
            </a:endParaRPr>
          </a:p>
        </p:txBody>
      </p:sp>
      <p:pic>
        <p:nvPicPr>
          <p:cNvPr id="15362" name="Picture 2" descr="drop out">
            <a:extLst>
              <a:ext uri="{FF2B5EF4-FFF2-40B4-BE49-F238E27FC236}">
                <a16:creationId xmlns:a16="http://schemas.microsoft.com/office/drawing/2014/main" id="{2204127C-30EA-0507-E38B-E139D93A39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45" b="7645"/>
          <a:stretch/>
        </p:blipFill>
        <p:spPr bwMode="auto">
          <a:xfrm>
            <a:off x="2117217" y="1917786"/>
            <a:ext cx="4899164" cy="206899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4923;p105">
            <a:extLst>
              <a:ext uri="{FF2B5EF4-FFF2-40B4-BE49-F238E27FC236}">
                <a16:creationId xmlns:a16="http://schemas.microsoft.com/office/drawing/2014/main" id="{E402C6C5-BDEA-4D5A-7E47-F58B2609DB36}"/>
              </a:ext>
            </a:extLst>
          </p:cNvPr>
          <p:cNvSpPr txBox="1"/>
          <p:nvPr/>
        </p:nvSpPr>
        <p:spPr>
          <a:xfrm>
            <a:off x="725696" y="4216098"/>
            <a:ext cx="7957446" cy="487577"/>
          </a:xfrm>
          <a:prstGeom prst="rect">
            <a:avLst/>
          </a:prstGeom>
          <a:noFill/>
          <a:ln>
            <a:noFill/>
          </a:ln>
        </p:spPr>
        <p:txBody>
          <a:bodyPr spcFirstLastPara="1" wrap="square" lIns="0" tIns="0" rIns="0" bIns="0" anchor="t" anchorCtr="0">
            <a:noAutofit/>
          </a:bodyPr>
          <a:lstStyle/>
          <a:p>
            <a:pPr lvl="0">
              <a:lnSpc>
                <a:spcPct val="90000"/>
              </a:lnSpc>
            </a:pPr>
            <a:r>
              <a:rPr lang="vi-VN" b="0" i="0">
                <a:solidFill>
                  <a:schemeClr val="bg2"/>
                </a:solidFill>
                <a:effectLst/>
                <a:latin typeface="Quicksand" panose="020B0604020202020204" charset="0"/>
              </a:rPr>
              <a:t>Trong quá trình test, toàn bộ network được sử dụng, không có dropout, tuy nhiên, giá trị output sẽ scaled bởi tham số 0.5 tương ứng với những neural không sử dụng trong quá trình training</a:t>
            </a:r>
            <a:r>
              <a:rPr lang="en-US" b="0" i="0">
                <a:solidFill>
                  <a:schemeClr val="bg2"/>
                </a:solidFill>
                <a:effectLst/>
                <a:latin typeface="Quicksand" panose="020B0604020202020204" charset="0"/>
              </a:rPr>
              <a:t>.</a:t>
            </a:r>
            <a:endParaRPr>
              <a:solidFill>
                <a:schemeClr val="bg2"/>
              </a:solidFill>
              <a:latin typeface="Quicksand" panose="020B0604020202020204" charset="0"/>
              <a:ea typeface="Quicksand Light"/>
              <a:cs typeface="Quicksand Light"/>
              <a:sym typeface="Quicksand Ligh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2F8F34-9644-6291-9524-8A08DCA8B520}"/>
                  </a:ext>
                </a:extLst>
              </p:cNvPr>
              <p:cNvSpPr txBox="1"/>
              <p:nvPr/>
            </p:nvSpPr>
            <p:spPr>
              <a:xfrm>
                <a:off x="570760" y="2725049"/>
                <a:ext cx="1439240" cy="273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700" b="0" i="1" smtClean="0">
                              <a:latin typeface="Cambria Math" panose="02040503050406030204" pitchFamily="18" charset="0"/>
                            </a:rPr>
                          </m:ctrlPr>
                        </m:sSupPr>
                        <m:e>
                          <m:r>
                            <m:rPr>
                              <m:sty m:val="p"/>
                            </m:rPr>
                            <a:rPr lang="en-US" sz="1700" i="1" smtClean="0">
                              <a:latin typeface="Cambria Math" panose="02040503050406030204" pitchFamily="18" charset="0"/>
                            </a:rPr>
                            <m:t>W</m:t>
                          </m:r>
                        </m:e>
                        <m:sup>
                          <m:r>
                            <a:rPr lang="en-US" sz="1700" b="0" i="1" smtClean="0">
                              <a:latin typeface="Cambria Math" panose="02040503050406030204" pitchFamily="18" charset="0"/>
                            </a:rPr>
                            <m:t>′</m:t>
                          </m:r>
                        </m:sup>
                      </m:sSup>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𝑊</m:t>
                          </m:r>
                        </m:e>
                        <m:sub>
                          <m:r>
                            <a:rPr lang="en-US" sz="1700" b="0" i="1" smtClean="0">
                              <a:latin typeface="Cambria Math" panose="02040503050406030204" pitchFamily="18" charset="0"/>
                            </a:rPr>
                            <m:t>0</m:t>
                          </m:r>
                          <m:r>
                            <a:rPr lang="en-US" sz="1700" b="0" i="1" smtClean="0">
                              <a:latin typeface="Cambria Math" panose="02040503050406030204" pitchFamily="18" charset="0"/>
                            </a:rPr>
                            <m:t>,</m:t>
                          </m:r>
                          <m:r>
                            <a:rPr lang="en-US" sz="1700" b="0" i="1" smtClean="0">
                              <a:latin typeface="Cambria Math" panose="02040503050406030204" pitchFamily="18" charset="0"/>
                            </a:rPr>
                            <m:t>1</m:t>
                          </m:r>
                        </m:sub>
                      </m:sSub>
                      <m:r>
                        <a:rPr lang="en-US" sz="1700" b="0" i="1" smtClean="0">
                          <a:latin typeface="Cambria Math" panose="02040503050406030204" pitchFamily="18" charset="0"/>
                        </a:rPr>
                        <m:t>∗</m:t>
                      </m:r>
                      <m:r>
                        <a:rPr lang="en-US" sz="1700" b="0" i="1" smtClean="0">
                          <a:latin typeface="Cambria Math" panose="02040503050406030204" pitchFamily="18" charset="0"/>
                        </a:rPr>
                        <m:t>𝑊</m:t>
                      </m:r>
                    </m:oMath>
                  </m:oMathPara>
                </a14:m>
                <a:endParaRPr lang="en-US" sz="1700"/>
              </a:p>
            </p:txBody>
          </p:sp>
        </mc:Choice>
        <mc:Fallback xmlns="">
          <p:sp>
            <p:nvSpPr>
              <p:cNvPr id="5" name="TextBox 4">
                <a:extLst>
                  <a:ext uri="{FF2B5EF4-FFF2-40B4-BE49-F238E27FC236}">
                    <a16:creationId xmlns:a16="http://schemas.microsoft.com/office/drawing/2014/main" id="{CF2F8F34-9644-6291-9524-8A08DCA8B520}"/>
                  </a:ext>
                </a:extLst>
              </p:cNvPr>
              <p:cNvSpPr txBox="1">
                <a:spLocks noRot="1" noChangeAspect="1" noMove="1" noResize="1" noEditPoints="1" noAdjustHandles="1" noChangeArrowheads="1" noChangeShapeType="1" noTextEdit="1"/>
              </p:cNvSpPr>
              <p:nvPr/>
            </p:nvSpPr>
            <p:spPr>
              <a:xfrm>
                <a:off x="570760" y="2725049"/>
                <a:ext cx="1439240" cy="273152"/>
              </a:xfrm>
              <a:prstGeom prst="rect">
                <a:avLst/>
              </a:prstGeom>
              <a:blipFill>
                <a:blip r:embed="rId4"/>
                <a:stretch>
                  <a:fillRect l="-2966" r="-1695"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9B456C-7A4A-9630-C64D-ED70558F0495}"/>
                  </a:ext>
                </a:extLst>
              </p:cNvPr>
              <p:cNvSpPr txBox="1"/>
              <p:nvPr/>
            </p:nvSpPr>
            <p:spPr>
              <a:xfrm>
                <a:off x="7080371" y="2553511"/>
                <a:ext cx="2256739" cy="67928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b="0" i="1" smtClean="0">
                                  <a:latin typeface="Cambria Math" panose="02040503050406030204" pitchFamily="18" charset="0"/>
                                </a:rPr>
                                <m:t>0</m:t>
                              </m:r>
                              <m:r>
                                <a:rPr lang="en-US" sz="1400" b="0" i="1" smtClean="0">
                                  <a:latin typeface="Cambria Math" panose="02040503050406030204" pitchFamily="18" charset="0"/>
                                </a:rPr>
                                <m:t>     </m:t>
                              </m:r>
                              <m:r>
                                <a:rPr lang="en-US" sz="1400" b="0" i="1" smtClean="0">
                                  <a:latin typeface="Cambria Math" panose="02040503050406030204" pitchFamily="18" charset="0"/>
                                </a:rPr>
                                <m:t>1</m:t>
                              </m:r>
                              <m:r>
                                <a:rPr lang="en-US" sz="1400" b="0" i="1" smtClean="0">
                                  <a:latin typeface="Cambria Math" panose="02040503050406030204" pitchFamily="18" charset="0"/>
                                </a:rPr>
                                <m:t>      </m:t>
                              </m:r>
                              <m:r>
                                <a:rPr lang="en-US" sz="1400" b="0" i="1" smtClean="0">
                                  <a:latin typeface="Cambria Math" panose="02040503050406030204" pitchFamily="18" charset="0"/>
                                </a:rPr>
                                <m:t>0</m:t>
                              </m:r>
                            </m:e>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e>
                            <m:e>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1</m:t>
                              </m:r>
                            </m:e>
                          </m:eqArr>
                        </m:e>
                      </m:d>
                    </m:oMath>
                  </m:oMathPara>
                </a14:m>
                <a:endParaRPr lang="en-US"/>
              </a:p>
            </p:txBody>
          </p:sp>
        </mc:Choice>
        <mc:Fallback xmlns="">
          <p:sp>
            <p:nvSpPr>
              <p:cNvPr id="7" name="TextBox 6">
                <a:extLst>
                  <a:ext uri="{FF2B5EF4-FFF2-40B4-BE49-F238E27FC236}">
                    <a16:creationId xmlns:a16="http://schemas.microsoft.com/office/drawing/2014/main" id="{EB9B456C-7A4A-9630-C64D-ED70558F0495}"/>
                  </a:ext>
                </a:extLst>
              </p:cNvPr>
              <p:cNvSpPr txBox="1">
                <a:spLocks noRot="1" noChangeAspect="1" noMove="1" noResize="1" noEditPoints="1" noAdjustHandles="1" noChangeArrowheads="1" noChangeShapeType="1" noTextEdit="1"/>
              </p:cNvSpPr>
              <p:nvPr/>
            </p:nvSpPr>
            <p:spPr>
              <a:xfrm>
                <a:off x="7080371" y="2553511"/>
                <a:ext cx="2256739" cy="679289"/>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81CF24-4256-ABFE-1687-8B73A96FF7BA}"/>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44</a:t>
            </a:r>
            <a:endParaRPr lang="en-US"/>
          </a:p>
        </p:txBody>
      </p:sp>
    </p:spTree>
    <p:extLst>
      <p:ext uri="{BB962C8B-B14F-4D97-AF65-F5344CB8AC3E}">
        <p14:creationId xmlns:p14="http://schemas.microsoft.com/office/powerpoint/2010/main" val="215800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33474"/>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learning process - ALEXNET</a:t>
            </a:r>
          </a:p>
        </p:txBody>
      </p:sp>
      <p:sp>
        <p:nvSpPr>
          <p:cNvPr id="4" name="Google Shape;4923;p105">
            <a:extLst>
              <a:ext uri="{FF2B5EF4-FFF2-40B4-BE49-F238E27FC236}">
                <a16:creationId xmlns:a16="http://schemas.microsoft.com/office/drawing/2014/main" id="{E402C6C5-BDEA-4D5A-7E47-F58B2609DB36}"/>
              </a:ext>
            </a:extLst>
          </p:cNvPr>
          <p:cNvSpPr txBox="1"/>
          <p:nvPr/>
        </p:nvSpPr>
        <p:spPr>
          <a:xfrm>
            <a:off x="3224082" y="4335162"/>
            <a:ext cx="3283043" cy="534549"/>
          </a:xfrm>
          <a:prstGeom prst="rect">
            <a:avLst/>
          </a:prstGeom>
          <a:noFill/>
          <a:ln>
            <a:noFill/>
          </a:ln>
        </p:spPr>
        <p:txBody>
          <a:bodyPr spcFirstLastPara="1" wrap="square" lIns="0" tIns="0" rIns="0" bIns="0" anchor="t" anchorCtr="0">
            <a:noAutofit/>
          </a:bodyPr>
          <a:lstStyle/>
          <a:p>
            <a:pPr lvl="0">
              <a:lnSpc>
                <a:spcPct val="90000"/>
              </a:lnSpc>
            </a:pPr>
            <a:r>
              <a:rPr lang="en-US" i="1">
                <a:solidFill>
                  <a:schemeClr val="bg2"/>
                </a:solidFill>
                <a:latin typeface="Quicksand" panose="020B0604020202020204" charset="0"/>
                <a:ea typeface="Quicksand Light"/>
                <a:cs typeface="Quicksand Light"/>
                <a:sym typeface="Quicksand Light"/>
              </a:rPr>
              <a:t>Mô </a:t>
            </a:r>
            <a:r>
              <a:rPr lang="en-US" i="1" err="1">
                <a:solidFill>
                  <a:schemeClr val="bg2"/>
                </a:solidFill>
                <a:latin typeface="Quicksand" panose="020B0604020202020204" charset="0"/>
                <a:ea typeface="Quicksand Light"/>
                <a:cs typeface="Quicksand Light"/>
                <a:sym typeface="Quicksand Light"/>
              </a:rPr>
              <a:t>hình</a:t>
            </a:r>
            <a:r>
              <a:rPr lang="en-US" i="1">
                <a:solidFill>
                  <a:schemeClr val="bg2"/>
                </a:solidFill>
                <a:latin typeface="Quicksand" panose="020B0604020202020204" charset="0"/>
                <a:ea typeface="Quicksand Light"/>
                <a:cs typeface="Quicksand Light"/>
                <a:sym typeface="Quicksand Light"/>
              </a:rPr>
              <a:t> </a:t>
            </a:r>
            <a:r>
              <a:rPr lang="en-US" i="1" err="1">
                <a:solidFill>
                  <a:schemeClr val="bg2"/>
                </a:solidFill>
                <a:latin typeface="Quicksand" panose="020B0604020202020204" charset="0"/>
                <a:ea typeface="Quicksand Light"/>
                <a:cs typeface="Quicksand Light"/>
                <a:sym typeface="Quicksand Light"/>
              </a:rPr>
              <a:t>sử</a:t>
            </a:r>
            <a:r>
              <a:rPr lang="en-US" i="1">
                <a:solidFill>
                  <a:schemeClr val="bg2"/>
                </a:solidFill>
                <a:latin typeface="Quicksand" panose="020B0604020202020204" charset="0"/>
                <a:ea typeface="Quicksand Light"/>
                <a:cs typeface="Quicksand Light"/>
                <a:sym typeface="Quicksand Light"/>
              </a:rPr>
              <a:t> </a:t>
            </a:r>
            <a:r>
              <a:rPr lang="en-US" i="1" err="1">
                <a:solidFill>
                  <a:schemeClr val="bg2"/>
                </a:solidFill>
                <a:latin typeface="Quicksand" panose="020B0604020202020204" charset="0"/>
                <a:ea typeface="Quicksand Light"/>
                <a:cs typeface="Quicksand Light"/>
                <a:sym typeface="Quicksand Light"/>
              </a:rPr>
              <a:t>dụng</a:t>
            </a:r>
            <a:r>
              <a:rPr lang="en-US" i="1">
                <a:solidFill>
                  <a:schemeClr val="bg2"/>
                </a:solidFill>
                <a:latin typeface="Quicksand" panose="020B0604020202020204" charset="0"/>
                <a:ea typeface="Quicksand Light"/>
                <a:cs typeface="Quicksand Light"/>
                <a:sym typeface="Quicksand Light"/>
              </a:rPr>
              <a:t> 2 GPU </a:t>
            </a:r>
            <a:r>
              <a:rPr lang="en-US" i="1" err="1">
                <a:solidFill>
                  <a:schemeClr val="bg2"/>
                </a:solidFill>
                <a:latin typeface="Quicksand" panose="020B0604020202020204" charset="0"/>
                <a:ea typeface="Quicksand Light"/>
                <a:cs typeface="Quicksand Light"/>
                <a:sym typeface="Quicksand Light"/>
              </a:rPr>
              <a:t>cho</a:t>
            </a:r>
            <a:r>
              <a:rPr lang="en-US" i="1">
                <a:solidFill>
                  <a:schemeClr val="bg2"/>
                </a:solidFill>
                <a:latin typeface="Quicksand" panose="020B0604020202020204" charset="0"/>
                <a:ea typeface="Quicksand Light"/>
                <a:cs typeface="Quicksand Light"/>
                <a:sym typeface="Quicksand Light"/>
              </a:rPr>
              <a:t> training</a:t>
            </a:r>
            <a:endParaRPr i="1">
              <a:solidFill>
                <a:schemeClr val="bg2"/>
              </a:solidFill>
              <a:latin typeface="Quicksand" panose="020B0604020202020204" charset="0"/>
              <a:ea typeface="Quicksand Light"/>
              <a:cs typeface="Quicksand Light"/>
              <a:sym typeface="Quicksand Light"/>
            </a:endParaRPr>
          </a:p>
        </p:txBody>
      </p:sp>
      <p:pic>
        <p:nvPicPr>
          <p:cNvPr id="3" name="Picture 2" descr="Diagram, engineering drawing&#10;&#10;Description automatically generated">
            <a:extLst>
              <a:ext uri="{FF2B5EF4-FFF2-40B4-BE49-F238E27FC236}">
                <a16:creationId xmlns:a16="http://schemas.microsoft.com/office/drawing/2014/main" id="{EB063960-E54E-45F9-EB08-0D3716C6C147}"/>
              </a:ext>
            </a:extLst>
          </p:cNvPr>
          <p:cNvPicPr>
            <a:picLocks noChangeAspect="1"/>
          </p:cNvPicPr>
          <p:nvPr/>
        </p:nvPicPr>
        <p:blipFill>
          <a:blip r:embed="rId3"/>
          <a:stretch>
            <a:fillRect/>
          </a:stretch>
        </p:blipFill>
        <p:spPr>
          <a:xfrm>
            <a:off x="658634" y="1279626"/>
            <a:ext cx="7940145" cy="2482083"/>
          </a:xfrm>
          <a:prstGeom prst="rect">
            <a:avLst/>
          </a:prstGeom>
        </p:spPr>
      </p:pic>
      <p:sp>
        <p:nvSpPr>
          <p:cNvPr id="2" name="TextBox 1">
            <a:extLst>
              <a:ext uri="{FF2B5EF4-FFF2-40B4-BE49-F238E27FC236}">
                <a16:creationId xmlns:a16="http://schemas.microsoft.com/office/drawing/2014/main" id="{06315335-A181-6417-AC2C-E4F971B27AAB}"/>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45</a:t>
            </a:r>
            <a:endParaRPr lang="en-US"/>
          </a:p>
        </p:txBody>
      </p:sp>
    </p:spTree>
    <p:extLst>
      <p:ext uri="{BB962C8B-B14F-4D97-AF65-F5344CB8AC3E}">
        <p14:creationId xmlns:p14="http://schemas.microsoft.com/office/powerpoint/2010/main" val="4191261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learning process - ALEXNET</a:t>
            </a:r>
            <a:endParaRPr/>
          </a:p>
        </p:txBody>
      </p:sp>
      <mc:AlternateContent xmlns:mc="http://schemas.openxmlformats.org/markup-compatibility/2006" xmlns:a14="http://schemas.microsoft.com/office/drawing/2010/main">
        <mc:Choice Requires="a14">
          <p:sp>
            <p:nvSpPr>
              <p:cNvPr id="4923" name="Google Shape;4923;p105"/>
              <p:cNvSpPr txBox="1"/>
              <p:nvPr/>
            </p:nvSpPr>
            <p:spPr>
              <a:xfrm>
                <a:off x="1105639" y="1529706"/>
                <a:ext cx="6971387" cy="2590261"/>
              </a:xfrm>
              <a:prstGeom prst="rect">
                <a:avLst/>
              </a:prstGeom>
              <a:noFill/>
              <a:ln>
                <a:noFill/>
              </a:ln>
            </p:spPr>
            <p:txBody>
              <a:bodyPr spcFirstLastPara="1" wrap="square" lIns="0" tIns="0" rIns="0" bIns="0" anchor="t" anchorCtr="0">
                <a:noAutofit/>
              </a:bodyPr>
              <a:lstStyle/>
              <a:p>
                <a:pPr lvl="0" algn="just">
                  <a:lnSpc>
                    <a:spcPct val="90000"/>
                  </a:lnSpc>
                </a:pPr>
                <a:r>
                  <a:rPr lang="en-US" err="1">
                    <a:latin typeface="Cambria Math" panose="02040503050406030204" pitchFamily="18" charset="0"/>
                    <a:sym typeface="Quicksand Light"/>
                  </a:rPr>
                  <a:t>Thuật</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toán</a:t>
                </a:r>
                <a:r>
                  <a:rPr lang="en-US">
                    <a:latin typeface="Cambria Math" panose="02040503050406030204" pitchFamily="18" charset="0"/>
                    <a:sym typeface="Quicksand Light"/>
                  </a:rPr>
                  <a:t> gradient </a:t>
                </a:r>
                <a:r>
                  <a:rPr lang="en-US" err="1">
                    <a:latin typeface="Cambria Math" panose="02040503050406030204" pitchFamily="18" charset="0"/>
                    <a:sym typeface="Quicksand Light"/>
                  </a:rPr>
                  <a:t>sử</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dụng</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để</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tối</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ưu</a:t>
                </a:r>
                <a:r>
                  <a:rPr lang="en-US">
                    <a:latin typeface="Cambria Math" panose="02040503050406030204" pitchFamily="18" charset="0"/>
                    <a:sym typeface="Quicksand Light"/>
                  </a:rPr>
                  <a:t> W </a:t>
                </a:r>
                <a:r>
                  <a:rPr lang="en-US" err="1">
                    <a:latin typeface="Cambria Math" panose="02040503050406030204" pitchFamily="18" charset="0"/>
                    <a:sym typeface="Quicksand Light"/>
                  </a:rPr>
                  <a:t>được</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tính</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như</a:t>
                </a:r>
                <a:r>
                  <a:rPr lang="en-US">
                    <a:latin typeface="Cambria Math" panose="02040503050406030204" pitchFamily="18" charset="0"/>
                    <a:sym typeface="Quicksand Light"/>
                  </a:rPr>
                  <a:t> </a:t>
                </a:r>
                <a:r>
                  <a:rPr lang="en-US" err="1">
                    <a:latin typeface="Cambria Math" panose="02040503050406030204" pitchFamily="18" charset="0"/>
                    <a:sym typeface="Quicksand Light"/>
                  </a:rPr>
                  <a:t>sau</a:t>
                </a:r>
                <a:r>
                  <a:rPr lang="en-US">
                    <a:latin typeface="Cambria Math" panose="02040503050406030204" pitchFamily="18" charset="0"/>
                    <a:sym typeface="Quicksand Light"/>
                  </a:rPr>
                  <a:t>:</a:t>
                </a:r>
              </a:p>
              <a:p>
                <a:pPr algn="just">
                  <a:lnSpc>
                    <a:spcPct val="9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𝒗</m:t>
                          </m:r>
                        </m:e>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Sub>
                      <m:r>
                        <a:rPr lang="en-US" i="1">
                          <a:latin typeface="Cambria Math" panose="02040503050406030204" pitchFamily="18" charset="0"/>
                        </a:rPr>
                        <m:t>=</m:t>
                      </m:r>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𝒗</m:t>
                          </m:r>
                        </m:e>
                        <m:sub>
                          <m:r>
                            <a:rPr lang="en-US" i="1">
                              <a:latin typeface="Cambria Math" panose="02040503050406030204" pitchFamily="18" charset="0"/>
                            </a:rPr>
                            <m:t>𝒊</m:t>
                          </m:r>
                        </m:sub>
                      </m:sSub>
                      <m:r>
                        <a:rPr lang="en-US" i="1">
                          <a:latin typeface="Cambria Math" panose="02040503050406030204" pitchFamily="18" charset="0"/>
                        </a:rPr>
                        <m:t>−</m:t>
                      </m:r>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𝟎𝟎𝟎𝟓</m:t>
                      </m:r>
                      <m:r>
                        <a:rPr lang="en-US" i="1">
                          <a:latin typeface="Cambria Math" panose="02040503050406030204" pitchFamily="18" charset="0"/>
                        </a:rPr>
                        <m:t>×</m:t>
                      </m:r>
                      <m:r>
                        <a:rPr lang="en-US" i="1">
                          <a:latin typeface="Cambria Math" panose="02040503050406030204" pitchFamily="18" charset="0"/>
                        </a:rPr>
                        <m:t>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𝒊</m:t>
                          </m:r>
                        </m:sub>
                      </m:sSub>
                      <m:r>
                        <a:rPr lang="en-US" i="1">
                          <a:latin typeface="Cambria Math" panose="02040503050406030204" pitchFamily="18" charset="0"/>
                        </a:rPr>
                        <m:t>−</m:t>
                      </m:r>
                      <m:r>
                        <a:rPr lang="en-US" i="1">
                          <a:latin typeface="Cambria Math" panose="02040503050406030204" pitchFamily="18" charset="0"/>
                        </a:rPr>
                        <m:t>𝝐</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𝑳</m:t>
                                  </m:r>
                                </m:num>
                                <m:den>
                                  <m:r>
                                    <a:rPr lang="en-US" i="1">
                                      <a:latin typeface="Cambria Math" panose="02040503050406030204" pitchFamily="18" charset="0"/>
                                    </a:rPr>
                                    <m:t>𝝏</m:t>
                                  </m:r>
                                  <m:r>
                                    <a:rPr lang="en-US" i="1">
                                      <a:latin typeface="Cambria Math" panose="02040503050406030204" pitchFamily="18" charset="0"/>
                                    </a:rPr>
                                    <m:t>𝒘</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𝒊</m:t>
                                  </m:r>
                                </m:sub>
                              </m:sSub>
                            </m:e>
                          </m:d>
                        </m:e>
                        <m:sub>
                          <m:sSub>
                            <m:sSubPr>
                              <m:ctrlPr>
                                <a:rPr lang="en-US" i="1">
                                  <a:latin typeface="Cambria Math" panose="02040503050406030204" pitchFamily="18" charset="0"/>
                                </a:rPr>
                              </m:ctrlPr>
                            </m:sSubPr>
                            <m:e>
                              <m:r>
                                <a:rPr lang="en-US" i="1">
                                  <a:latin typeface="Cambria Math" panose="02040503050406030204" pitchFamily="18" charset="0"/>
                                </a:rPr>
                                <m:t>𝑫</m:t>
                              </m:r>
                            </m:e>
                            <m:sub>
                              <m:r>
                                <a:rPr lang="en-US" i="1">
                                  <a:latin typeface="Cambria Math" panose="02040503050406030204" pitchFamily="18" charset="0"/>
                                </a:rPr>
                                <m:t>𝒊</m:t>
                              </m:r>
                            </m:sub>
                          </m:sSub>
                        </m:sub>
                      </m:sSub>
                    </m:oMath>
                  </m:oMathPara>
                </a14:m>
                <a:endParaRPr lang="en-US" i="1">
                  <a:latin typeface="Cambria Math" panose="02040503050406030204" pitchFamily="18" charset="0"/>
                </a:endParaRPr>
              </a:p>
              <a:p>
                <a:pPr algn="just">
                  <a:lnSpc>
                    <a:spcPct val="9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𝒊</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𝒗</m:t>
                          </m:r>
                        </m:e>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Sub>
                    </m:oMath>
                  </m:oMathPara>
                </a14:m>
                <a:endParaRPr lang="en-US" i="1">
                  <a:latin typeface="Cambria Math" panose="02040503050406030204" pitchFamily="18" charset="0"/>
                </a:endParaRPr>
              </a:p>
              <a:p>
                <a:pPr algn="just">
                  <a:lnSpc>
                    <a:spcPct val="90000"/>
                  </a:lnSpc>
                </a:pPr>
                <a:endParaRPr lang="en-US" i="1">
                  <a:latin typeface="Cambria Math" panose="02040503050406030204" pitchFamily="18" charset="0"/>
                </a:endParaRPr>
              </a:p>
              <a:p>
                <a:pPr algn="just">
                  <a:lnSpc>
                    <a:spcPct val="90000"/>
                  </a:lnSpc>
                </a:pPr>
                <a:r>
                  <a:rPr lang="en-US" err="1">
                    <a:latin typeface="Cambria Math" panose="02040503050406030204" pitchFamily="18" charset="0"/>
                  </a:rPr>
                  <a:t>Với</a:t>
                </a:r>
                <a:r>
                  <a:rPr lang="en-US">
                    <a:latin typeface="Cambria Math" panose="02040503050406030204" pitchFamily="18" charset="0"/>
                  </a:rPr>
                  <a:t> 0.9 </a:t>
                </a:r>
                <a:r>
                  <a:rPr lang="en-US" err="1">
                    <a:latin typeface="Cambria Math" panose="02040503050406030204" pitchFamily="18" charset="0"/>
                  </a:rPr>
                  <a:t>là</a:t>
                </a:r>
                <a:r>
                  <a:rPr lang="en-US">
                    <a:latin typeface="Cambria Math" panose="02040503050406030204" pitchFamily="18" charset="0"/>
                  </a:rPr>
                  <a:t> </a:t>
                </a:r>
                <a:r>
                  <a:rPr lang="en-US" err="1">
                    <a:latin typeface="Cambria Math" panose="02040503050406030204" pitchFamily="18" charset="0"/>
                  </a:rPr>
                  <a:t>độ</a:t>
                </a:r>
                <a:r>
                  <a:rPr lang="en-US">
                    <a:latin typeface="Cambria Math" panose="02040503050406030204" pitchFamily="18" charset="0"/>
                  </a:rPr>
                  <a:t> </a:t>
                </a:r>
                <a:r>
                  <a:rPr lang="en-US" err="1">
                    <a:latin typeface="Cambria Math" panose="02040503050406030204" pitchFamily="18" charset="0"/>
                  </a:rPr>
                  <a:t>quán</a:t>
                </a:r>
                <a:r>
                  <a:rPr lang="en-US">
                    <a:latin typeface="Cambria Math" panose="02040503050406030204" pitchFamily="18" charset="0"/>
                  </a:rPr>
                  <a:t> </a:t>
                </a:r>
                <a:r>
                  <a:rPr lang="en-US" err="1">
                    <a:latin typeface="Cambria Math" panose="02040503050406030204" pitchFamily="18" charset="0"/>
                  </a:rPr>
                  <a:t>tính</a:t>
                </a:r>
                <a:r>
                  <a:rPr lang="en-US">
                    <a:latin typeface="Cambria Math" panose="02040503050406030204" pitchFamily="18" charset="0"/>
                  </a:rPr>
                  <a:t> </a:t>
                </a:r>
                <a:r>
                  <a:rPr lang="en-US" err="1">
                    <a:latin typeface="Cambria Math" panose="02040503050406030204" pitchFamily="18" charset="0"/>
                  </a:rPr>
                  <a:t>của</a:t>
                </a:r>
                <a:r>
                  <a:rPr lang="en-US">
                    <a:latin typeface="Cambria Math" panose="02040503050406030204" pitchFamily="18" charset="0"/>
                  </a:rPr>
                  <a:t> momentum, 0.0005 </a:t>
                </a:r>
                <a:r>
                  <a:rPr lang="en-US" err="1">
                    <a:latin typeface="Cambria Math" panose="02040503050406030204" pitchFamily="18" charset="0"/>
                  </a:rPr>
                  <a:t>là</a:t>
                </a:r>
                <a:r>
                  <a:rPr lang="en-US">
                    <a:latin typeface="Cambria Math" panose="02040503050406030204" pitchFamily="18" charset="0"/>
                  </a:rPr>
                  <a:t> </a:t>
                </a:r>
                <a:r>
                  <a:rPr lang="en-US" err="1">
                    <a:latin typeface="Cambria Math" panose="02040503050406030204" pitchFamily="18" charset="0"/>
                  </a:rPr>
                  <a:t>phân</a:t>
                </a:r>
                <a:r>
                  <a:rPr lang="en-US">
                    <a:latin typeface="Cambria Math" panose="02040503050406030204" pitchFamily="18" charset="0"/>
                  </a:rPr>
                  <a:t> </a:t>
                </a:r>
                <a:r>
                  <a:rPr lang="en-US" err="1">
                    <a:latin typeface="Cambria Math" panose="02040503050406030204" pitchFamily="18" charset="0"/>
                  </a:rPr>
                  <a:t>rã</a:t>
                </a:r>
                <a:r>
                  <a:rPr lang="en-US">
                    <a:latin typeface="Cambria Math" panose="02040503050406030204" pitchFamily="18" charset="0"/>
                  </a:rPr>
                  <a:t> </a:t>
                </a:r>
                <a:r>
                  <a:rPr lang="en-US" err="1">
                    <a:latin typeface="Cambria Math" panose="02040503050406030204" pitchFamily="18" charset="0"/>
                  </a:rPr>
                  <a:t>trọng</a:t>
                </a:r>
                <a:r>
                  <a:rPr lang="en-US">
                    <a:latin typeface="Cambria Math" panose="02040503050406030204" pitchFamily="18" charset="0"/>
                  </a:rPr>
                  <a:t> </a:t>
                </a:r>
                <a:r>
                  <a:rPr lang="en-US" err="1">
                    <a:latin typeface="Cambria Math" panose="02040503050406030204" pitchFamily="18" charset="0"/>
                  </a:rPr>
                  <a:t>lượng</a:t>
                </a:r>
                <a:r>
                  <a:rPr lang="en-US">
                    <a:latin typeface="Cambria Math" panose="02040503050406030204" pitchFamily="18" charset="0"/>
                  </a:rPr>
                  <a:t>, </a:t>
                </a:r>
                <a14:m>
                  <m:oMath xmlns:m="http://schemas.openxmlformats.org/officeDocument/2006/math">
                    <m:r>
                      <a:rPr lang="en-US" i="1" smtClean="0">
                        <a:latin typeface="Cambria Math" panose="02040503050406030204" pitchFamily="18" charset="0"/>
                      </a:rPr>
                      <m:t>𝝐</m:t>
                    </m:r>
                  </m:oMath>
                </a14:m>
                <a:r>
                  <a:rPr lang="en-US">
                    <a:latin typeface="Cambria Math" panose="02040503050406030204" pitchFamily="18" charset="0"/>
                  </a:rPr>
                  <a:t> </a:t>
                </a:r>
                <a:r>
                  <a:rPr lang="en-US" err="1">
                    <a:latin typeface="Cambria Math" panose="02040503050406030204" pitchFamily="18" charset="0"/>
                  </a:rPr>
                  <a:t>là</a:t>
                </a:r>
                <a:r>
                  <a:rPr lang="en-US">
                    <a:latin typeface="Cambria Math" panose="02040503050406030204" pitchFamily="18" charset="0"/>
                  </a:rPr>
                  <a:t> learning rate</a:t>
                </a:r>
              </a:p>
              <a:p>
                <a:pPr algn="just">
                  <a:lnSpc>
                    <a:spcPct val="90000"/>
                  </a:lnSpc>
                </a:pPr>
                <a:endParaRPr lang="en-US">
                  <a:latin typeface="Cambria Math" panose="02040503050406030204" pitchFamily="18" charset="0"/>
                </a:endParaRPr>
              </a:p>
              <a:p>
                <a:pPr marL="285750" indent="-285750" algn="just">
                  <a:lnSpc>
                    <a:spcPct val="90000"/>
                  </a:lnSpc>
                  <a:buFont typeface="Arial" panose="020B0604020202020204" pitchFamily="34" charset="0"/>
                  <a:buChar char="•"/>
                </a:pPr>
                <a:r>
                  <a:rPr lang="en-US" err="1">
                    <a:latin typeface="Cambria Math" panose="02040503050406030204" pitchFamily="18" charset="0"/>
                  </a:rPr>
                  <a:t>Để</a:t>
                </a:r>
                <a:r>
                  <a:rPr lang="en-US">
                    <a:latin typeface="Cambria Math" panose="02040503050406030204" pitchFamily="18" charset="0"/>
                  </a:rPr>
                  <a:t> </a:t>
                </a:r>
                <a:r>
                  <a:rPr lang="en-US" err="1">
                    <a:latin typeface="Cambria Math" panose="02040503050406030204" pitchFamily="18" charset="0"/>
                  </a:rPr>
                  <a:t>tìm</a:t>
                </a:r>
                <a:r>
                  <a:rPr lang="en-US">
                    <a:latin typeface="Cambria Math" panose="02040503050406030204" pitchFamily="18" charset="0"/>
                  </a:rPr>
                  <a:t> </a:t>
                </a:r>
                <a:r>
                  <a:rPr lang="en-US" err="1">
                    <a:latin typeface="Cambria Math" panose="02040503050406030204" pitchFamily="18" charset="0"/>
                  </a:rPr>
                  <a:t>được</a:t>
                </a:r>
                <a:r>
                  <a:rPr lang="en-US">
                    <a:latin typeface="Cambria Math" panose="02040503050406030204" pitchFamily="18" charset="0"/>
                  </a:rPr>
                  <a:t> learning rate </a:t>
                </a:r>
                <a:r>
                  <a:rPr lang="en-US" err="1">
                    <a:latin typeface="Cambria Math" panose="02040503050406030204" pitchFamily="18" charset="0"/>
                  </a:rPr>
                  <a:t>phù</a:t>
                </a:r>
                <a:r>
                  <a:rPr lang="en-US">
                    <a:latin typeface="Cambria Math" panose="02040503050406030204" pitchFamily="18" charset="0"/>
                  </a:rPr>
                  <a:t> </a:t>
                </a:r>
                <a:r>
                  <a:rPr lang="en-US" err="1">
                    <a:latin typeface="Cambria Math" panose="02040503050406030204" pitchFamily="18" charset="0"/>
                  </a:rPr>
                  <a:t>hợp</a:t>
                </a:r>
                <a:r>
                  <a:rPr lang="en-US">
                    <a:latin typeface="Cambria Math" panose="02040503050406030204" pitchFamily="18" charset="0"/>
                  </a:rPr>
                  <a:t>, </a:t>
                </a:r>
                <a:r>
                  <a:rPr lang="en-US" err="1">
                    <a:latin typeface="Cambria Math" panose="02040503050406030204" pitchFamily="18" charset="0"/>
                  </a:rPr>
                  <a:t>nhóm</a:t>
                </a:r>
                <a:r>
                  <a:rPr lang="en-US">
                    <a:latin typeface="Cambria Math" panose="02040503050406030204" pitchFamily="18" charset="0"/>
                  </a:rPr>
                  <a:t> </a:t>
                </a:r>
                <a:r>
                  <a:rPr lang="en-US" err="1">
                    <a:latin typeface="Cambria Math" panose="02040503050406030204" pitchFamily="18" charset="0"/>
                  </a:rPr>
                  <a:t>nghiên</a:t>
                </a:r>
                <a:r>
                  <a:rPr lang="en-US">
                    <a:latin typeface="Cambria Math" panose="02040503050406030204" pitchFamily="18" charset="0"/>
                  </a:rPr>
                  <a:t> </a:t>
                </a:r>
                <a:r>
                  <a:rPr lang="en-US" err="1">
                    <a:latin typeface="Cambria Math" panose="02040503050406030204" pitchFamily="18" charset="0"/>
                  </a:rPr>
                  <a:t>cứu</a:t>
                </a:r>
                <a:r>
                  <a:rPr lang="en-US">
                    <a:latin typeface="Cambria Math" panose="02040503050406030204" pitchFamily="18" charset="0"/>
                  </a:rPr>
                  <a:t> </a:t>
                </a:r>
                <a:r>
                  <a:rPr lang="en-US" err="1">
                    <a:latin typeface="Cambria Math" panose="02040503050406030204" pitchFamily="18" charset="0"/>
                  </a:rPr>
                  <a:t>phải</a:t>
                </a:r>
                <a:r>
                  <a:rPr lang="en-US">
                    <a:latin typeface="Cambria Math" panose="02040503050406030204" pitchFamily="18" charset="0"/>
                  </a:rPr>
                  <a:t> </a:t>
                </a:r>
                <a:r>
                  <a:rPr lang="en-US" err="1">
                    <a:latin typeface="Cambria Math" panose="02040503050406030204" pitchFamily="18" charset="0"/>
                  </a:rPr>
                  <a:t>điều</a:t>
                </a:r>
                <a:r>
                  <a:rPr lang="en-US">
                    <a:latin typeface="Cambria Math" panose="02040503050406030204" pitchFamily="18" charset="0"/>
                  </a:rPr>
                  <a:t> </a:t>
                </a:r>
                <a:r>
                  <a:rPr lang="en-US" err="1">
                    <a:latin typeface="Cambria Math" panose="02040503050406030204" pitchFamily="18" charset="0"/>
                  </a:rPr>
                  <a:t>chỉnh</a:t>
                </a:r>
                <a:r>
                  <a:rPr lang="en-US">
                    <a:latin typeface="Cambria Math" panose="02040503050406030204" pitchFamily="18" charset="0"/>
                  </a:rPr>
                  <a:t> </a:t>
                </a:r>
                <a:r>
                  <a:rPr lang="en-US" err="1">
                    <a:latin typeface="Cambria Math" panose="02040503050406030204" pitchFamily="18" charset="0"/>
                  </a:rPr>
                  <a:t>thủ</a:t>
                </a:r>
                <a:r>
                  <a:rPr lang="en-US">
                    <a:latin typeface="Cambria Math" panose="02040503050406030204" pitchFamily="18" charset="0"/>
                  </a:rPr>
                  <a:t> </a:t>
                </a:r>
                <a:r>
                  <a:rPr lang="en-US" err="1">
                    <a:latin typeface="Cambria Math" panose="02040503050406030204" pitchFamily="18" charset="0"/>
                  </a:rPr>
                  <a:t>công</a:t>
                </a:r>
                <a:r>
                  <a:rPr lang="en-US">
                    <a:latin typeface="Cambria Math" panose="02040503050406030204" pitchFamily="18" charset="0"/>
                  </a:rPr>
                  <a:t> </a:t>
                </a:r>
                <a14:m>
                  <m:oMath xmlns:m="http://schemas.openxmlformats.org/officeDocument/2006/math">
                    <m:r>
                      <a:rPr lang="en-US" i="1" smtClean="0">
                        <a:latin typeface="Cambria Math" panose="02040503050406030204" pitchFamily="18" charset="0"/>
                      </a:rPr>
                      <m:t>𝝐</m:t>
                    </m:r>
                  </m:oMath>
                </a14:m>
                <a:r>
                  <a:rPr lang="en-US">
                    <a:latin typeface="Cambria Math" panose="02040503050406030204" pitchFamily="18" charset="0"/>
                  </a:rPr>
                  <a:t> </a:t>
                </a:r>
                <a:r>
                  <a:rPr lang="en-US" err="1">
                    <a:latin typeface="Cambria Math" panose="02040503050406030204" pitchFamily="18" charset="0"/>
                  </a:rPr>
                  <a:t>suốt</a:t>
                </a:r>
                <a:r>
                  <a:rPr lang="en-US">
                    <a:latin typeface="Cambria Math" panose="02040503050406030204" pitchFamily="18" charset="0"/>
                  </a:rPr>
                  <a:t> </a:t>
                </a:r>
                <a:r>
                  <a:rPr lang="en-US" err="1">
                    <a:latin typeface="Cambria Math" panose="02040503050406030204" pitchFamily="18" charset="0"/>
                  </a:rPr>
                  <a:t>quá</a:t>
                </a:r>
                <a:r>
                  <a:rPr lang="en-US">
                    <a:latin typeface="Cambria Math" panose="02040503050406030204" pitchFamily="18" charset="0"/>
                  </a:rPr>
                  <a:t> </a:t>
                </a:r>
                <a:r>
                  <a:rPr lang="en-US" err="1">
                    <a:latin typeface="Cambria Math" panose="02040503050406030204" pitchFamily="18" charset="0"/>
                  </a:rPr>
                  <a:t>trình</a:t>
                </a:r>
                <a:r>
                  <a:rPr lang="en-US">
                    <a:latin typeface="Cambria Math" panose="02040503050406030204" pitchFamily="18" charset="0"/>
                  </a:rPr>
                  <a:t> training: </a:t>
                </a:r>
                <a:r>
                  <a:rPr lang="en-US" err="1">
                    <a:latin typeface="Cambria Math" panose="02040503050406030204" pitchFamily="18" charset="0"/>
                  </a:rPr>
                  <a:t>khởi</a:t>
                </a:r>
                <a:r>
                  <a:rPr lang="en-US">
                    <a:latin typeface="Cambria Math" panose="02040503050406030204" pitchFamily="18" charset="0"/>
                  </a:rPr>
                  <a:t> </a:t>
                </a:r>
                <a:r>
                  <a:rPr lang="en-US" err="1">
                    <a:latin typeface="Cambria Math" panose="02040503050406030204" pitchFamily="18" charset="0"/>
                  </a:rPr>
                  <a:t>tao</a:t>
                </a:r>
                <a:r>
                  <a:rPr lang="en-US">
                    <a:latin typeface="Cambria Math" panose="02040503050406030204" pitchFamily="18" charset="0"/>
                  </a:rPr>
                  <a:t> </a:t>
                </a:r>
                <a:r>
                  <a:rPr lang="en-US" err="1">
                    <a:latin typeface="Cambria Math" panose="02040503050406030204" pitchFamily="18" charset="0"/>
                  </a:rPr>
                  <a:t>bằng</a:t>
                </a:r>
                <a:r>
                  <a:rPr lang="en-US">
                    <a:latin typeface="Cambria Math" panose="02040503050406030204" pitchFamily="18" charset="0"/>
                  </a:rPr>
                  <a:t> 0.01 </a:t>
                </a:r>
                <a:r>
                  <a:rPr lang="en-US" err="1">
                    <a:latin typeface="Cambria Math" panose="02040503050406030204" pitchFamily="18" charset="0"/>
                  </a:rPr>
                  <a:t>và</a:t>
                </a:r>
                <a:r>
                  <a:rPr lang="en-US">
                    <a:latin typeface="Cambria Math" panose="02040503050406030204" pitchFamily="18" charset="0"/>
                  </a:rPr>
                  <a:t> chia </a:t>
                </a:r>
                <a:r>
                  <a:rPr lang="en-US" err="1">
                    <a:latin typeface="Cambria Math" panose="02040503050406030204" pitchFamily="18" charset="0"/>
                  </a:rPr>
                  <a:t>cho</a:t>
                </a:r>
                <a:r>
                  <a:rPr lang="en-US">
                    <a:latin typeface="Cambria Math" panose="02040503050406030204" pitchFamily="18" charset="0"/>
                  </a:rPr>
                  <a:t> 10 </a:t>
                </a:r>
                <a:r>
                  <a:rPr lang="en-US" err="1">
                    <a:latin typeface="Cambria Math" panose="02040503050406030204" pitchFamily="18" charset="0"/>
                  </a:rPr>
                  <a:t>đến</a:t>
                </a:r>
                <a:r>
                  <a:rPr lang="en-US">
                    <a:latin typeface="Cambria Math" panose="02040503050406030204" pitchFamily="18" charset="0"/>
                  </a:rPr>
                  <a:t> </a:t>
                </a:r>
                <a:r>
                  <a:rPr lang="en-US" err="1">
                    <a:latin typeface="Cambria Math" panose="02040503050406030204" pitchFamily="18" charset="0"/>
                  </a:rPr>
                  <a:t>khi</a:t>
                </a:r>
                <a:r>
                  <a:rPr lang="en-US">
                    <a:latin typeface="Cambria Math" panose="02040503050406030204" pitchFamily="18" charset="0"/>
                  </a:rPr>
                  <a:t> </a:t>
                </a:r>
                <a:r>
                  <a:rPr lang="en-US" err="1">
                    <a:latin typeface="Cambria Math" panose="02040503050406030204" pitchFamily="18" charset="0"/>
                  </a:rPr>
                  <a:t>tỉ</a:t>
                </a:r>
                <a:r>
                  <a:rPr lang="en-US">
                    <a:latin typeface="Cambria Math" panose="02040503050406030204" pitchFamily="18" charset="0"/>
                  </a:rPr>
                  <a:t> </a:t>
                </a:r>
                <a:r>
                  <a:rPr lang="en-US" err="1">
                    <a:latin typeface="Cambria Math" panose="02040503050406030204" pitchFamily="18" charset="0"/>
                  </a:rPr>
                  <a:t>lệ</a:t>
                </a:r>
                <a:r>
                  <a:rPr lang="en-US">
                    <a:latin typeface="Cambria Math" panose="02040503050406030204" pitchFamily="18" charset="0"/>
                  </a:rPr>
                  <a:t> </a:t>
                </a:r>
                <a:r>
                  <a:rPr lang="en-US" err="1">
                    <a:latin typeface="Cambria Math" panose="02040503050406030204" pitchFamily="18" charset="0"/>
                  </a:rPr>
                  <a:t>hàm</a:t>
                </a:r>
                <a:r>
                  <a:rPr lang="en-US">
                    <a:latin typeface="Cambria Math" panose="02040503050406030204" pitchFamily="18" charset="0"/>
                  </a:rPr>
                  <a:t> </a:t>
                </a:r>
                <a:r>
                  <a:rPr lang="en-US" err="1">
                    <a:latin typeface="Cambria Math" panose="02040503050406030204" pitchFamily="18" charset="0"/>
                  </a:rPr>
                  <a:t>lỗi</a:t>
                </a:r>
                <a:r>
                  <a:rPr lang="en-US">
                    <a:latin typeface="Cambria Math" panose="02040503050406030204" pitchFamily="18" charset="0"/>
                  </a:rPr>
                  <a:t> </a:t>
                </a:r>
                <a:r>
                  <a:rPr lang="en-US" err="1">
                    <a:latin typeface="Cambria Math" panose="02040503050406030204" pitchFamily="18" charset="0"/>
                  </a:rPr>
                  <a:t>ngừng</a:t>
                </a:r>
                <a:r>
                  <a:rPr lang="en-US">
                    <a:latin typeface="Cambria Math" panose="02040503050406030204" pitchFamily="18" charset="0"/>
                  </a:rPr>
                  <a:t> </a:t>
                </a:r>
                <a:r>
                  <a:rPr lang="en-US" err="1">
                    <a:latin typeface="Cambria Math" panose="02040503050406030204" pitchFamily="18" charset="0"/>
                  </a:rPr>
                  <a:t>cải</a:t>
                </a:r>
                <a:r>
                  <a:rPr lang="en-US">
                    <a:latin typeface="Cambria Math" panose="02040503050406030204" pitchFamily="18" charset="0"/>
                  </a:rPr>
                  <a:t> </a:t>
                </a:r>
                <a:r>
                  <a:rPr lang="en-US" err="1">
                    <a:latin typeface="Cambria Math" panose="02040503050406030204" pitchFamily="18" charset="0"/>
                  </a:rPr>
                  <a:t>thiện</a:t>
                </a:r>
                <a:r>
                  <a:rPr lang="en-US">
                    <a:latin typeface="Cambria Math" panose="02040503050406030204" pitchFamily="18" charset="0"/>
                  </a:rPr>
                  <a:t>.</a:t>
                </a:r>
              </a:p>
              <a:p>
                <a:pPr marL="285750" indent="-285750" algn="just">
                  <a:lnSpc>
                    <a:spcPct val="90000"/>
                  </a:lnSpc>
                  <a:buFont typeface="Arial" panose="020B0604020202020204" pitchFamily="34" charset="0"/>
                  <a:buChar char="•"/>
                </a:pPr>
                <a:r>
                  <a:rPr lang="en-US">
                    <a:latin typeface="Cambria Math" panose="02040503050406030204" pitchFamily="18" charset="0"/>
                  </a:rPr>
                  <a:t>Train 1.2 </a:t>
                </a:r>
                <a:r>
                  <a:rPr lang="en-US" err="1">
                    <a:latin typeface="Cambria Math" panose="02040503050406030204" pitchFamily="18" charset="0"/>
                  </a:rPr>
                  <a:t>triệu</a:t>
                </a:r>
                <a:r>
                  <a:rPr lang="en-US">
                    <a:latin typeface="Cambria Math" panose="02040503050406030204" pitchFamily="18" charset="0"/>
                  </a:rPr>
                  <a:t> </a:t>
                </a:r>
                <a:r>
                  <a:rPr lang="en-US" err="1">
                    <a:latin typeface="Cambria Math" panose="02040503050406030204" pitchFamily="18" charset="0"/>
                  </a:rPr>
                  <a:t>hình</a:t>
                </a:r>
                <a:r>
                  <a:rPr lang="en-US">
                    <a:latin typeface="Cambria Math" panose="02040503050406030204" pitchFamily="18" charset="0"/>
                  </a:rPr>
                  <a:t> </a:t>
                </a:r>
                <a:r>
                  <a:rPr lang="en-US" err="1">
                    <a:latin typeface="Cambria Math" panose="02040503050406030204" pitchFamily="18" charset="0"/>
                  </a:rPr>
                  <a:t>ảnh</a:t>
                </a:r>
                <a:r>
                  <a:rPr lang="en-US">
                    <a:latin typeface="Cambria Math" panose="02040503050406030204" pitchFamily="18" charset="0"/>
                  </a:rPr>
                  <a:t> </a:t>
                </a:r>
                <a:r>
                  <a:rPr lang="en-US" err="1">
                    <a:latin typeface="Cambria Math" panose="02040503050406030204" pitchFamily="18" charset="0"/>
                  </a:rPr>
                  <a:t>trong</a:t>
                </a:r>
                <a:r>
                  <a:rPr lang="en-US">
                    <a:latin typeface="Cambria Math" panose="02040503050406030204" pitchFamily="18" charset="0"/>
                  </a:rPr>
                  <a:t> 90 chu </a:t>
                </a:r>
                <a:r>
                  <a:rPr lang="en-US" err="1">
                    <a:latin typeface="Cambria Math" panose="02040503050406030204" pitchFamily="18" charset="0"/>
                  </a:rPr>
                  <a:t>kì</a:t>
                </a:r>
                <a:r>
                  <a:rPr lang="en-US">
                    <a:latin typeface="Cambria Math" panose="02040503050406030204" pitchFamily="18" charset="0"/>
                  </a:rPr>
                  <a:t>, 5-6 </a:t>
                </a:r>
                <a:r>
                  <a:rPr lang="en-US" err="1">
                    <a:latin typeface="Cambria Math" panose="02040503050406030204" pitchFamily="18" charset="0"/>
                  </a:rPr>
                  <a:t>ngày</a:t>
                </a:r>
                <a:r>
                  <a:rPr lang="en-US">
                    <a:latin typeface="Cambria Math" panose="02040503050406030204" pitchFamily="18" charset="0"/>
                  </a:rPr>
                  <a:t> </a:t>
                </a:r>
                <a:r>
                  <a:rPr lang="en-US" err="1">
                    <a:latin typeface="Cambria Math" panose="02040503050406030204" pitchFamily="18" charset="0"/>
                  </a:rPr>
                  <a:t>trên</a:t>
                </a:r>
                <a:r>
                  <a:rPr lang="en-US">
                    <a:latin typeface="Cambria Math" panose="02040503050406030204" pitchFamily="18" charset="0"/>
                  </a:rPr>
                  <a:t> 2 GPU NIVIDA GTX 580 3 GB </a:t>
                </a:r>
                <a:r>
                  <a:rPr lang="en-US" err="1">
                    <a:latin typeface="Cambria Math" panose="02040503050406030204" pitchFamily="18" charset="0"/>
                  </a:rPr>
                  <a:t>để</a:t>
                </a:r>
                <a:r>
                  <a:rPr lang="en-US">
                    <a:latin typeface="Cambria Math" panose="02040503050406030204" pitchFamily="18" charset="0"/>
                  </a:rPr>
                  <a:t> </a:t>
                </a:r>
                <a:r>
                  <a:rPr lang="en-US" err="1">
                    <a:latin typeface="Cambria Math" panose="02040503050406030204" pitchFamily="18" charset="0"/>
                  </a:rPr>
                  <a:t>hoàn</a:t>
                </a:r>
                <a:r>
                  <a:rPr lang="en-US">
                    <a:latin typeface="Cambria Math" panose="02040503050406030204" pitchFamily="18" charset="0"/>
                  </a:rPr>
                  <a:t> </a:t>
                </a:r>
                <a:r>
                  <a:rPr lang="en-US" err="1">
                    <a:latin typeface="Cambria Math" panose="02040503050406030204" pitchFamily="18" charset="0"/>
                  </a:rPr>
                  <a:t>thành</a:t>
                </a:r>
                <a:r>
                  <a:rPr lang="en-US">
                    <a:latin typeface="Cambria Math" panose="02040503050406030204" pitchFamily="18" charset="0"/>
                  </a:rPr>
                  <a:t>.</a:t>
                </a:r>
              </a:p>
              <a:p>
                <a:pPr algn="just">
                  <a:lnSpc>
                    <a:spcPct val="90000"/>
                  </a:lnSpc>
                </a:pPr>
                <a:endParaRPr lang="en-US" i="1">
                  <a:latin typeface="Cambria Math" panose="02040503050406030204" pitchFamily="18" charset="0"/>
                </a:endParaRPr>
              </a:p>
            </p:txBody>
          </p:sp>
        </mc:Choice>
        <mc:Fallback xmlns="">
          <p:sp>
            <p:nvSpPr>
              <p:cNvPr id="4923" name="Google Shape;4923;p105"/>
              <p:cNvSpPr txBox="1">
                <a:spLocks noRot="1" noChangeAspect="1" noMove="1" noResize="1" noEditPoints="1" noAdjustHandles="1" noChangeArrowheads="1" noChangeShapeType="1" noTextEdit="1"/>
              </p:cNvSpPr>
              <p:nvPr/>
            </p:nvSpPr>
            <p:spPr>
              <a:xfrm>
                <a:off x="1105639" y="1529706"/>
                <a:ext cx="6971387" cy="2590261"/>
              </a:xfrm>
              <a:prstGeom prst="rect">
                <a:avLst/>
              </a:prstGeom>
              <a:blipFill>
                <a:blip r:embed="rId3"/>
                <a:stretch>
                  <a:fillRect l="-1573" t="-3059" r="-1486"/>
                </a:stretch>
              </a:blipFill>
              <a:ln>
                <a:noFill/>
              </a:ln>
            </p:spPr>
            <p:txBody>
              <a:bodyPr/>
              <a:lstStyle/>
              <a:p>
                <a:r>
                  <a:rPr lang="en-US">
                    <a:noFill/>
                  </a:rPr>
                  <a:t> </a:t>
                </a:r>
              </a:p>
            </p:txBody>
          </p:sp>
        </mc:Fallback>
      </mc:AlternateContent>
      <p:grpSp>
        <p:nvGrpSpPr>
          <p:cNvPr id="3" name="Google Shape;5430;p112">
            <a:extLst>
              <a:ext uri="{FF2B5EF4-FFF2-40B4-BE49-F238E27FC236}">
                <a16:creationId xmlns:a16="http://schemas.microsoft.com/office/drawing/2014/main" id="{CE9BA40B-2A5C-FB4B-2059-AAFBBD41DA56}"/>
              </a:ext>
            </a:extLst>
          </p:cNvPr>
          <p:cNvGrpSpPr/>
          <p:nvPr/>
        </p:nvGrpSpPr>
        <p:grpSpPr>
          <a:xfrm>
            <a:off x="4082683" y="4038605"/>
            <a:ext cx="968231" cy="657774"/>
            <a:chOff x="3958850" y="2969100"/>
            <a:chExt cx="386750" cy="264975"/>
          </a:xfrm>
        </p:grpSpPr>
        <p:sp>
          <p:nvSpPr>
            <p:cNvPr id="4" name="Google Shape;5431;p112">
              <a:extLst>
                <a:ext uri="{FF2B5EF4-FFF2-40B4-BE49-F238E27FC236}">
                  <a16:creationId xmlns:a16="http://schemas.microsoft.com/office/drawing/2014/main" id="{07F9EE33-0D20-C4FE-3BEB-022431CEDC06}"/>
                </a:ext>
              </a:extLst>
            </p:cNvPr>
            <p:cNvSpPr/>
            <p:nvPr/>
          </p:nvSpPr>
          <p:spPr>
            <a:xfrm>
              <a:off x="3983825" y="2975125"/>
              <a:ext cx="336800" cy="205425"/>
            </a:xfrm>
            <a:custGeom>
              <a:avLst/>
              <a:gdLst/>
              <a:ahLst/>
              <a:cxnLst/>
              <a:rect l="l" t="t" r="r" b="b"/>
              <a:pathLst>
                <a:path w="13472" h="8217" extrusionOk="0">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32;p112">
              <a:extLst>
                <a:ext uri="{FF2B5EF4-FFF2-40B4-BE49-F238E27FC236}">
                  <a16:creationId xmlns:a16="http://schemas.microsoft.com/office/drawing/2014/main" id="{F35E1EE3-3A80-278F-B9C2-926D4E2A26A2}"/>
                </a:ext>
              </a:extLst>
            </p:cNvPr>
            <p:cNvSpPr/>
            <p:nvPr/>
          </p:nvSpPr>
          <p:spPr>
            <a:xfrm>
              <a:off x="4121900" y="2975125"/>
              <a:ext cx="198725" cy="205425"/>
            </a:xfrm>
            <a:custGeom>
              <a:avLst/>
              <a:gdLst/>
              <a:ahLst/>
              <a:cxnLst/>
              <a:rect l="l" t="t" r="r" b="b"/>
              <a:pathLst>
                <a:path w="7949" h="8217" extrusionOk="0">
                  <a:moveTo>
                    <a:pt x="2302" y="0"/>
                  </a:moveTo>
                  <a:lnTo>
                    <a:pt x="0" y="8217"/>
                  </a:lnTo>
                  <a:lnTo>
                    <a:pt x="7949" y="8217"/>
                  </a:lnTo>
                  <a:lnTo>
                    <a:pt x="7949" y="955"/>
                  </a:lnTo>
                  <a:cubicBezTo>
                    <a:pt x="7949" y="429"/>
                    <a:pt x="7521" y="0"/>
                    <a:pt x="6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3;p112">
              <a:extLst>
                <a:ext uri="{FF2B5EF4-FFF2-40B4-BE49-F238E27FC236}">
                  <a16:creationId xmlns:a16="http://schemas.microsoft.com/office/drawing/2014/main" id="{EF47F0EC-4089-9C56-562D-70609CBD5CC4}"/>
                </a:ext>
              </a:extLst>
            </p:cNvPr>
            <p:cNvSpPr/>
            <p:nvPr/>
          </p:nvSpPr>
          <p:spPr>
            <a:xfrm>
              <a:off x="3983825" y="3005450"/>
              <a:ext cx="336800" cy="175100"/>
            </a:xfrm>
            <a:custGeom>
              <a:avLst/>
              <a:gdLst/>
              <a:ahLst/>
              <a:cxnLst/>
              <a:rect l="l" t="t" r="r" b="b"/>
              <a:pathLst>
                <a:path w="13472" h="7004" extrusionOk="0">
                  <a:moveTo>
                    <a:pt x="1" y="1"/>
                  </a:moveTo>
                  <a:lnTo>
                    <a:pt x="1" y="7004"/>
                  </a:lnTo>
                  <a:lnTo>
                    <a:pt x="13472" y="7004"/>
                  </a:lnTo>
                  <a:lnTo>
                    <a:pt x="1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4;p112">
              <a:extLst>
                <a:ext uri="{FF2B5EF4-FFF2-40B4-BE49-F238E27FC236}">
                  <a16:creationId xmlns:a16="http://schemas.microsoft.com/office/drawing/2014/main" id="{0D548FD8-CFB3-FD4D-B033-7CF56D13EFE6}"/>
                </a:ext>
              </a:extLst>
            </p:cNvPr>
            <p:cNvSpPr/>
            <p:nvPr/>
          </p:nvSpPr>
          <p:spPr>
            <a:xfrm>
              <a:off x="3965775" y="3180525"/>
              <a:ext cx="373825" cy="46850"/>
            </a:xfrm>
            <a:custGeom>
              <a:avLst/>
              <a:gdLst/>
              <a:ahLst/>
              <a:cxnLst/>
              <a:rect l="l" t="t" r="r" b="b"/>
              <a:pathLst>
                <a:path w="14953" h="1874" extrusionOk="0">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35;p112">
              <a:extLst>
                <a:ext uri="{FF2B5EF4-FFF2-40B4-BE49-F238E27FC236}">
                  <a16:creationId xmlns:a16="http://schemas.microsoft.com/office/drawing/2014/main" id="{8A3270E2-B10E-1CE4-BE66-19038770A6CC}"/>
                </a:ext>
              </a:extLst>
            </p:cNvPr>
            <p:cNvSpPr/>
            <p:nvPr/>
          </p:nvSpPr>
          <p:spPr>
            <a:xfrm>
              <a:off x="4122325" y="3005450"/>
              <a:ext cx="198300" cy="175100"/>
            </a:xfrm>
            <a:custGeom>
              <a:avLst/>
              <a:gdLst/>
              <a:ahLst/>
              <a:cxnLst/>
              <a:rect l="l" t="t" r="r" b="b"/>
              <a:pathLst>
                <a:path w="7932" h="7004" extrusionOk="0">
                  <a:moveTo>
                    <a:pt x="1964" y="1"/>
                  </a:moveTo>
                  <a:lnTo>
                    <a:pt x="1" y="7004"/>
                  </a:lnTo>
                  <a:lnTo>
                    <a:pt x="7932" y="7004"/>
                  </a:lnTo>
                  <a:lnTo>
                    <a:pt x="7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36;p112">
              <a:extLst>
                <a:ext uri="{FF2B5EF4-FFF2-40B4-BE49-F238E27FC236}">
                  <a16:creationId xmlns:a16="http://schemas.microsoft.com/office/drawing/2014/main" id="{BA5A144E-5073-893E-0F12-DE2A2B83B2FB}"/>
                </a:ext>
              </a:extLst>
            </p:cNvPr>
            <p:cNvSpPr/>
            <p:nvPr/>
          </p:nvSpPr>
          <p:spPr>
            <a:xfrm>
              <a:off x="4145750" y="3180525"/>
              <a:ext cx="192950" cy="46850"/>
            </a:xfrm>
            <a:custGeom>
              <a:avLst/>
              <a:gdLst/>
              <a:ahLst/>
              <a:cxnLst/>
              <a:rect l="l" t="t" r="r" b="b"/>
              <a:pathLst>
                <a:path w="7718" h="1874" extrusionOk="0">
                  <a:moveTo>
                    <a:pt x="527" y="1"/>
                  </a:moveTo>
                  <a:lnTo>
                    <a:pt x="1" y="1874"/>
                  </a:lnTo>
                  <a:lnTo>
                    <a:pt x="6593" y="1874"/>
                  </a:lnTo>
                  <a:cubicBezTo>
                    <a:pt x="7218" y="1874"/>
                    <a:pt x="7717" y="1365"/>
                    <a:pt x="7717" y="750"/>
                  </a:cubicBezTo>
                  <a:lnTo>
                    <a:pt x="7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37;p112">
              <a:extLst>
                <a:ext uri="{FF2B5EF4-FFF2-40B4-BE49-F238E27FC236}">
                  <a16:creationId xmlns:a16="http://schemas.microsoft.com/office/drawing/2014/main" id="{BD9C4138-5D15-870D-2B0C-6503E03402E4}"/>
                </a:ext>
              </a:extLst>
            </p:cNvPr>
            <p:cNvSpPr/>
            <p:nvPr/>
          </p:nvSpPr>
          <p:spPr>
            <a:xfrm>
              <a:off x="4106950" y="3180525"/>
              <a:ext cx="90575" cy="23450"/>
            </a:xfrm>
            <a:custGeom>
              <a:avLst/>
              <a:gdLst/>
              <a:ahLst/>
              <a:cxnLst/>
              <a:rect l="l" t="t" r="r" b="b"/>
              <a:pathLst>
                <a:path w="3623" h="938" extrusionOk="0">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38;p112">
              <a:extLst>
                <a:ext uri="{FF2B5EF4-FFF2-40B4-BE49-F238E27FC236}">
                  <a16:creationId xmlns:a16="http://schemas.microsoft.com/office/drawing/2014/main" id="{F5DD573F-525D-E7FE-3971-18F9F28B3967}"/>
                </a:ext>
              </a:extLst>
            </p:cNvPr>
            <p:cNvSpPr/>
            <p:nvPr/>
          </p:nvSpPr>
          <p:spPr>
            <a:xfrm>
              <a:off x="3958850" y="2972775"/>
              <a:ext cx="386750" cy="261300"/>
            </a:xfrm>
            <a:custGeom>
              <a:avLst/>
              <a:gdLst/>
              <a:ahLst/>
              <a:cxnLst/>
              <a:rect l="l" t="t" r="r" b="b"/>
              <a:pathLst>
                <a:path w="15470" h="10452" extrusionOk="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39;p112">
              <a:extLst>
                <a:ext uri="{FF2B5EF4-FFF2-40B4-BE49-F238E27FC236}">
                  <a16:creationId xmlns:a16="http://schemas.microsoft.com/office/drawing/2014/main" id="{8B5CC534-F783-578F-5443-9EBDDD83CE01}"/>
                </a:ext>
              </a:extLst>
            </p:cNvPr>
            <p:cNvSpPr/>
            <p:nvPr/>
          </p:nvSpPr>
          <p:spPr>
            <a:xfrm>
              <a:off x="3977600" y="2969100"/>
              <a:ext cx="309575" cy="77625"/>
            </a:xfrm>
            <a:custGeom>
              <a:avLst/>
              <a:gdLst/>
              <a:ahLst/>
              <a:cxnLst/>
              <a:rect l="l" t="t" r="r" b="b"/>
              <a:pathLst>
                <a:path w="12383" h="3105" extrusionOk="0">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0;p112">
              <a:extLst>
                <a:ext uri="{FF2B5EF4-FFF2-40B4-BE49-F238E27FC236}">
                  <a16:creationId xmlns:a16="http://schemas.microsoft.com/office/drawing/2014/main" id="{038C374F-C0F4-2B0C-0FE2-D159F85C32FA}"/>
                </a:ext>
              </a:extLst>
            </p:cNvPr>
            <p:cNvSpPr/>
            <p:nvPr/>
          </p:nvSpPr>
          <p:spPr>
            <a:xfrm>
              <a:off x="4093350" y="3031275"/>
              <a:ext cx="48425" cy="111400"/>
            </a:xfrm>
            <a:custGeom>
              <a:avLst/>
              <a:gdLst/>
              <a:ahLst/>
              <a:cxnLst/>
              <a:rect l="l" t="t" r="r" b="b"/>
              <a:pathLst>
                <a:path w="1937" h="4456" extrusionOk="0">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1;p112">
              <a:extLst>
                <a:ext uri="{FF2B5EF4-FFF2-40B4-BE49-F238E27FC236}">
                  <a16:creationId xmlns:a16="http://schemas.microsoft.com/office/drawing/2014/main" id="{9F2C0E92-FAD2-E157-DFBF-60C6967A61E0}"/>
                </a:ext>
              </a:extLst>
            </p:cNvPr>
            <p:cNvSpPr/>
            <p:nvPr/>
          </p:nvSpPr>
          <p:spPr>
            <a:xfrm>
              <a:off x="4230725" y="3031100"/>
              <a:ext cx="48200" cy="111750"/>
            </a:xfrm>
            <a:custGeom>
              <a:avLst/>
              <a:gdLst/>
              <a:ahLst/>
              <a:cxnLst/>
              <a:rect l="l" t="t" r="r" b="b"/>
              <a:pathLst>
                <a:path w="1928" h="4470" extrusionOk="0">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42;p112">
              <a:extLst>
                <a:ext uri="{FF2B5EF4-FFF2-40B4-BE49-F238E27FC236}">
                  <a16:creationId xmlns:a16="http://schemas.microsoft.com/office/drawing/2014/main" id="{D968A2D9-1A42-87F1-01EE-FB59D1912D6A}"/>
                </a:ext>
              </a:extLst>
            </p:cNvPr>
            <p:cNvSpPr/>
            <p:nvPr/>
          </p:nvSpPr>
          <p:spPr>
            <a:xfrm>
              <a:off x="4025325" y="3031675"/>
              <a:ext cx="49375" cy="110475"/>
            </a:xfrm>
            <a:custGeom>
              <a:avLst/>
              <a:gdLst/>
              <a:ahLst/>
              <a:cxnLst/>
              <a:rect l="l" t="t" r="r" b="b"/>
              <a:pathLst>
                <a:path w="1975" h="4419" extrusionOk="0">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3;p112">
              <a:extLst>
                <a:ext uri="{FF2B5EF4-FFF2-40B4-BE49-F238E27FC236}">
                  <a16:creationId xmlns:a16="http://schemas.microsoft.com/office/drawing/2014/main" id="{389257F9-C32B-C0B4-F089-203582EA097D}"/>
                </a:ext>
              </a:extLst>
            </p:cNvPr>
            <p:cNvSpPr/>
            <p:nvPr/>
          </p:nvSpPr>
          <p:spPr>
            <a:xfrm>
              <a:off x="4162025" y="3031775"/>
              <a:ext cx="48425" cy="111075"/>
            </a:xfrm>
            <a:custGeom>
              <a:avLst/>
              <a:gdLst/>
              <a:ahLst/>
              <a:cxnLst/>
              <a:rect l="l" t="t" r="r" b="b"/>
              <a:pathLst>
                <a:path w="1937" h="4443" extrusionOk="0">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5493A28-EE81-DDD3-2D45-7BCAD5E6C49F}"/>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46</a:t>
            </a:r>
            <a:endParaRPr lang="en-US"/>
          </a:p>
        </p:txBody>
      </p:sp>
    </p:spTree>
    <p:extLst>
      <p:ext uri="{BB962C8B-B14F-4D97-AF65-F5344CB8AC3E}">
        <p14:creationId xmlns:p14="http://schemas.microsoft.com/office/powerpoint/2010/main" val="2780136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2482607" y="1784888"/>
            <a:ext cx="4178785"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txBox="1">
            <a:spLocks noGrp="1"/>
          </p:cNvSpPr>
          <p:nvPr>
            <p:ph type="title" idx="2"/>
          </p:nvPr>
        </p:nvSpPr>
        <p:spPr>
          <a:xfrm>
            <a:off x="2482607" y="2126673"/>
            <a:ext cx="4178785" cy="123343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5000">
                <a:solidFill>
                  <a:schemeClr val="accent3"/>
                </a:solidFill>
              </a:rPr>
              <a:t>conclusion</a:t>
            </a:r>
            <a:endParaRPr sz="5000"/>
          </a:p>
        </p:txBody>
      </p:sp>
      <p:sp>
        <p:nvSpPr>
          <p:cNvPr id="2" name="TextBox 1">
            <a:extLst>
              <a:ext uri="{FF2B5EF4-FFF2-40B4-BE49-F238E27FC236}">
                <a16:creationId xmlns:a16="http://schemas.microsoft.com/office/drawing/2014/main" id="{F4029AEB-94B9-D121-DAD0-7F38EC70579E}"/>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47</a:t>
            </a:r>
            <a:endParaRPr lang="en-US"/>
          </a:p>
        </p:txBody>
      </p:sp>
    </p:spTree>
    <p:extLst>
      <p:ext uri="{BB962C8B-B14F-4D97-AF65-F5344CB8AC3E}">
        <p14:creationId xmlns:p14="http://schemas.microsoft.com/office/powerpoint/2010/main" val="2564945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48767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Result</a:t>
            </a:r>
            <a:endParaRPr/>
          </a:p>
        </p:txBody>
      </p:sp>
      <p:sp>
        <p:nvSpPr>
          <p:cNvPr id="4923" name="Google Shape;4923;p105"/>
          <p:cNvSpPr txBox="1"/>
          <p:nvPr/>
        </p:nvSpPr>
        <p:spPr>
          <a:xfrm>
            <a:off x="1086306" y="1529051"/>
            <a:ext cx="6971387" cy="2388479"/>
          </a:xfrm>
          <a:prstGeom prst="rect">
            <a:avLst/>
          </a:prstGeom>
          <a:noFill/>
          <a:ln>
            <a:noFill/>
          </a:ln>
        </p:spPr>
        <p:txBody>
          <a:bodyPr spcFirstLastPara="1" wrap="square" lIns="0" tIns="0" rIns="0" bIns="0" anchor="t" anchorCtr="0">
            <a:noAutofit/>
          </a:bodyPr>
          <a:lstStyle/>
          <a:p>
            <a:pPr lvl="0" algn="just">
              <a:lnSpc>
                <a:spcPct val="90000"/>
              </a:lnSpc>
            </a:pPr>
            <a:r>
              <a:rPr lang="vi-VN" sz="1600">
                <a:solidFill>
                  <a:schemeClr val="accent6"/>
                </a:solidFill>
                <a:latin typeface="Quicksand" panose="020B0604020202020204" charset="0"/>
                <a:ea typeface="Quicksand Light"/>
                <a:cs typeface="Quicksand Light"/>
                <a:sym typeface="Quicksand Light"/>
              </a:rPr>
              <a:t>Năm 2012, Alenex đạt kết quả top-5 error với 16% làm giới nghiên cứu sững sờ:</a:t>
            </a:r>
          </a:p>
          <a:p>
            <a:pPr marL="285750" lvl="0" indent="-285750" algn="just">
              <a:lnSpc>
                <a:spcPct val="90000"/>
              </a:lnSpc>
              <a:buFont typeface="Arial" panose="020B0604020202020204" pitchFamily="34" charset="0"/>
              <a:buChar char="•"/>
            </a:pPr>
            <a:r>
              <a:rPr lang="vi-VN" sz="1600">
                <a:solidFill>
                  <a:schemeClr val="accent6"/>
                </a:solidFill>
                <a:latin typeface="Quicksand" panose="020B0604020202020204" charset="0"/>
                <a:ea typeface="Quicksand Light"/>
                <a:cs typeface="Quicksand Light"/>
                <a:sym typeface="Quicksand Light"/>
              </a:rPr>
              <a:t>Hai kỹ thuật đóng vai trò nổi bật: ReLU và dropout giúp giảm thời gian, giải quyết vanishing gradient và hiệu quả trong tránh overfitting.</a:t>
            </a:r>
          </a:p>
          <a:p>
            <a:pPr marL="285750" lvl="0" indent="-285750" algn="just">
              <a:lnSpc>
                <a:spcPct val="90000"/>
              </a:lnSpc>
              <a:buFont typeface="Arial" panose="020B0604020202020204" pitchFamily="34" charset="0"/>
              <a:buChar char="•"/>
            </a:pPr>
            <a:r>
              <a:rPr lang="vi-VN" sz="1600">
                <a:solidFill>
                  <a:schemeClr val="accent6"/>
                </a:solidFill>
                <a:latin typeface="Quicksand" panose="020B0604020202020204" charset="0"/>
                <a:ea typeface="Quicksand Light"/>
                <a:cs typeface="Quicksand Light"/>
                <a:sym typeface="Quicksand Light"/>
              </a:rPr>
              <a:t>Sử dụng 2 GPU giúp t</a:t>
            </a:r>
            <a:r>
              <a:rPr lang="en-US" sz="1600">
                <a:solidFill>
                  <a:schemeClr val="accent6"/>
                </a:solidFill>
                <a:latin typeface="Quicksand" panose="020B0604020202020204" charset="0"/>
                <a:ea typeface="Quicksand Light"/>
                <a:cs typeface="Quicksand Light"/>
                <a:sym typeface="Quicksand Light"/>
              </a:rPr>
              <a:t>ă</a:t>
            </a:r>
            <a:r>
              <a:rPr lang="vi-VN" sz="1600">
                <a:solidFill>
                  <a:schemeClr val="accent6"/>
                </a:solidFill>
                <a:latin typeface="Quicksand" panose="020B0604020202020204" charset="0"/>
                <a:ea typeface="Quicksand Light"/>
                <a:cs typeface="Quicksand Light"/>
                <a:sym typeface="Quicksand Light"/>
              </a:rPr>
              <a:t>ng tốc thuật toán hiệu quả hơn so với CPU.</a:t>
            </a:r>
            <a:endParaRPr lang="en-US" sz="1600">
              <a:solidFill>
                <a:schemeClr val="accent6"/>
              </a:solidFill>
              <a:latin typeface="Quicksand" panose="020B0604020202020204" charset="0"/>
              <a:ea typeface="Quicksand Light"/>
              <a:cs typeface="Quicksand Light"/>
              <a:sym typeface="Quicksand Light"/>
            </a:endParaRPr>
          </a:p>
          <a:p>
            <a:pPr marL="285750" lvl="0" indent="-285750" algn="just">
              <a:lnSpc>
                <a:spcPct val="90000"/>
              </a:lnSpc>
              <a:buFont typeface="Arial" panose="020B0604020202020204" pitchFamily="34" charset="0"/>
              <a:buChar char="•"/>
            </a:pPr>
            <a:endParaRPr lang="vi-VN" sz="1600">
              <a:solidFill>
                <a:schemeClr val="accent6"/>
              </a:solidFill>
              <a:latin typeface="Quicksand" panose="020B0604020202020204" charset="0"/>
              <a:ea typeface="Quicksand Light"/>
              <a:cs typeface="Quicksand Light"/>
              <a:sym typeface="Quicksand Light"/>
            </a:endParaRPr>
          </a:p>
          <a:p>
            <a:pPr lvl="0" algn="just">
              <a:lnSpc>
                <a:spcPct val="90000"/>
              </a:lnSpc>
            </a:pPr>
            <a:endParaRPr lang="en-US" sz="1600">
              <a:solidFill>
                <a:schemeClr val="accent6"/>
              </a:solidFill>
              <a:latin typeface="Quicksand" panose="020B0604020202020204" charset="0"/>
              <a:ea typeface="Quicksand Light"/>
              <a:cs typeface="Quicksand Light"/>
              <a:sym typeface="Quicksand Light"/>
            </a:endParaRPr>
          </a:p>
          <a:p>
            <a:pPr algn="just">
              <a:lnSpc>
                <a:spcPct val="90000"/>
              </a:lnSpc>
            </a:pPr>
            <a:r>
              <a:rPr lang="vi-VN" sz="1600" i="1">
                <a:solidFill>
                  <a:srgbClr val="00B050"/>
                </a:solidFill>
                <a:latin typeface="Quicksand" panose="020B0604020202020204" charset="0"/>
                <a:ea typeface="Quicksand Light"/>
                <a:cs typeface="Quicksand Light"/>
                <a:sym typeface="Quicksand Light"/>
              </a:rPr>
              <a:t>=&gt; AlexNet được xem như là cuộc cách mạng của Deep CNN và là nền tảng của các mô hình: VGG, GoogleNet, ResNet,… đồng thời cũng tạo ra các ứng dụng đột phá.</a:t>
            </a:r>
          </a:p>
          <a:p>
            <a:pPr lvl="0" algn="just">
              <a:lnSpc>
                <a:spcPct val="90000"/>
              </a:lnSpc>
            </a:pPr>
            <a:endParaRPr lang="vi-VN" sz="1600">
              <a:solidFill>
                <a:schemeClr val="accent6"/>
              </a:solidFill>
              <a:latin typeface="Quicksand" panose="020B0604020202020204" charset="0"/>
              <a:ea typeface="Quicksand Light"/>
              <a:cs typeface="Quicksand Light"/>
              <a:sym typeface="Quicksand Light"/>
            </a:endParaRPr>
          </a:p>
        </p:txBody>
      </p:sp>
      <p:grpSp>
        <p:nvGrpSpPr>
          <p:cNvPr id="3" name="Google Shape;5430;p112">
            <a:extLst>
              <a:ext uri="{FF2B5EF4-FFF2-40B4-BE49-F238E27FC236}">
                <a16:creationId xmlns:a16="http://schemas.microsoft.com/office/drawing/2014/main" id="{CE9BA40B-2A5C-FB4B-2059-AAFBBD41DA56}"/>
              </a:ext>
            </a:extLst>
          </p:cNvPr>
          <p:cNvGrpSpPr/>
          <p:nvPr/>
        </p:nvGrpSpPr>
        <p:grpSpPr>
          <a:xfrm>
            <a:off x="4082683" y="4029853"/>
            <a:ext cx="968231" cy="657774"/>
            <a:chOff x="3958850" y="2969100"/>
            <a:chExt cx="386750" cy="264975"/>
          </a:xfrm>
        </p:grpSpPr>
        <p:sp>
          <p:nvSpPr>
            <p:cNvPr id="4" name="Google Shape;5431;p112">
              <a:extLst>
                <a:ext uri="{FF2B5EF4-FFF2-40B4-BE49-F238E27FC236}">
                  <a16:creationId xmlns:a16="http://schemas.microsoft.com/office/drawing/2014/main" id="{07F9EE33-0D20-C4FE-3BEB-022431CEDC06}"/>
                </a:ext>
              </a:extLst>
            </p:cNvPr>
            <p:cNvSpPr/>
            <p:nvPr/>
          </p:nvSpPr>
          <p:spPr>
            <a:xfrm>
              <a:off x="3983825" y="2975125"/>
              <a:ext cx="336800" cy="205425"/>
            </a:xfrm>
            <a:custGeom>
              <a:avLst/>
              <a:gdLst/>
              <a:ahLst/>
              <a:cxnLst/>
              <a:rect l="l" t="t" r="r" b="b"/>
              <a:pathLst>
                <a:path w="13472" h="8217" extrusionOk="0">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32;p112">
              <a:extLst>
                <a:ext uri="{FF2B5EF4-FFF2-40B4-BE49-F238E27FC236}">
                  <a16:creationId xmlns:a16="http://schemas.microsoft.com/office/drawing/2014/main" id="{F35E1EE3-3A80-278F-B9C2-926D4E2A26A2}"/>
                </a:ext>
              </a:extLst>
            </p:cNvPr>
            <p:cNvSpPr/>
            <p:nvPr/>
          </p:nvSpPr>
          <p:spPr>
            <a:xfrm>
              <a:off x="4121900" y="2975125"/>
              <a:ext cx="198725" cy="205425"/>
            </a:xfrm>
            <a:custGeom>
              <a:avLst/>
              <a:gdLst/>
              <a:ahLst/>
              <a:cxnLst/>
              <a:rect l="l" t="t" r="r" b="b"/>
              <a:pathLst>
                <a:path w="7949" h="8217" extrusionOk="0">
                  <a:moveTo>
                    <a:pt x="2302" y="0"/>
                  </a:moveTo>
                  <a:lnTo>
                    <a:pt x="0" y="8217"/>
                  </a:lnTo>
                  <a:lnTo>
                    <a:pt x="7949" y="8217"/>
                  </a:lnTo>
                  <a:lnTo>
                    <a:pt x="7949" y="955"/>
                  </a:lnTo>
                  <a:cubicBezTo>
                    <a:pt x="7949" y="429"/>
                    <a:pt x="7521" y="0"/>
                    <a:pt x="6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3;p112">
              <a:extLst>
                <a:ext uri="{FF2B5EF4-FFF2-40B4-BE49-F238E27FC236}">
                  <a16:creationId xmlns:a16="http://schemas.microsoft.com/office/drawing/2014/main" id="{EF47F0EC-4089-9C56-562D-70609CBD5CC4}"/>
                </a:ext>
              </a:extLst>
            </p:cNvPr>
            <p:cNvSpPr/>
            <p:nvPr/>
          </p:nvSpPr>
          <p:spPr>
            <a:xfrm>
              <a:off x="3983825" y="3005450"/>
              <a:ext cx="336800" cy="175100"/>
            </a:xfrm>
            <a:custGeom>
              <a:avLst/>
              <a:gdLst/>
              <a:ahLst/>
              <a:cxnLst/>
              <a:rect l="l" t="t" r="r" b="b"/>
              <a:pathLst>
                <a:path w="13472" h="7004" extrusionOk="0">
                  <a:moveTo>
                    <a:pt x="1" y="1"/>
                  </a:moveTo>
                  <a:lnTo>
                    <a:pt x="1" y="7004"/>
                  </a:lnTo>
                  <a:lnTo>
                    <a:pt x="13472" y="7004"/>
                  </a:lnTo>
                  <a:lnTo>
                    <a:pt x="1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4;p112">
              <a:extLst>
                <a:ext uri="{FF2B5EF4-FFF2-40B4-BE49-F238E27FC236}">
                  <a16:creationId xmlns:a16="http://schemas.microsoft.com/office/drawing/2014/main" id="{0D548FD8-CFB3-FD4D-B033-7CF56D13EFE6}"/>
                </a:ext>
              </a:extLst>
            </p:cNvPr>
            <p:cNvSpPr/>
            <p:nvPr/>
          </p:nvSpPr>
          <p:spPr>
            <a:xfrm>
              <a:off x="3965775" y="3180525"/>
              <a:ext cx="373825" cy="46850"/>
            </a:xfrm>
            <a:custGeom>
              <a:avLst/>
              <a:gdLst/>
              <a:ahLst/>
              <a:cxnLst/>
              <a:rect l="l" t="t" r="r" b="b"/>
              <a:pathLst>
                <a:path w="14953" h="1874" extrusionOk="0">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35;p112">
              <a:extLst>
                <a:ext uri="{FF2B5EF4-FFF2-40B4-BE49-F238E27FC236}">
                  <a16:creationId xmlns:a16="http://schemas.microsoft.com/office/drawing/2014/main" id="{8A3270E2-B10E-1CE4-BE66-19038770A6CC}"/>
                </a:ext>
              </a:extLst>
            </p:cNvPr>
            <p:cNvSpPr/>
            <p:nvPr/>
          </p:nvSpPr>
          <p:spPr>
            <a:xfrm>
              <a:off x="4122325" y="3005450"/>
              <a:ext cx="198300" cy="175100"/>
            </a:xfrm>
            <a:custGeom>
              <a:avLst/>
              <a:gdLst/>
              <a:ahLst/>
              <a:cxnLst/>
              <a:rect l="l" t="t" r="r" b="b"/>
              <a:pathLst>
                <a:path w="7932" h="7004" extrusionOk="0">
                  <a:moveTo>
                    <a:pt x="1964" y="1"/>
                  </a:moveTo>
                  <a:lnTo>
                    <a:pt x="1" y="7004"/>
                  </a:lnTo>
                  <a:lnTo>
                    <a:pt x="7932" y="7004"/>
                  </a:lnTo>
                  <a:lnTo>
                    <a:pt x="7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36;p112">
              <a:extLst>
                <a:ext uri="{FF2B5EF4-FFF2-40B4-BE49-F238E27FC236}">
                  <a16:creationId xmlns:a16="http://schemas.microsoft.com/office/drawing/2014/main" id="{BA5A144E-5073-893E-0F12-DE2A2B83B2FB}"/>
                </a:ext>
              </a:extLst>
            </p:cNvPr>
            <p:cNvSpPr/>
            <p:nvPr/>
          </p:nvSpPr>
          <p:spPr>
            <a:xfrm>
              <a:off x="4145750" y="3180525"/>
              <a:ext cx="192950" cy="46850"/>
            </a:xfrm>
            <a:custGeom>
              <a:avLst/>
              <a:gdLst/>
              <a:ahLst/>
              <a:cxnLst/>
              <a:rect l="l" t="t" r="r" b="b"/>
              <a:pathLst>
                <a:path w="7718" h="1874" extrusionOk="0">
                  <a:moveTo>
                    <a:pt x="527" y="1"/>
                  </a:moveTo>
                  <a:lnTo>
                    <a:pt x="1" y="1874"/>
                  </a:lnTo>
                  <a:lnTo>
                    <a:pt x="6593" y="1874"/>
                  </a:lnTo>
                  <a:cubicBezTo>
                    <a:pt x="7218" y="1874"/>
                    <a:pt x="7717" y="1365"/>
                    <a:pt x="7717" y="750"/>
                  </a:cubicBezTo>
                  <a:lnTo>
                    <a:pt x="7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37;p112">
              <a:extLst>
                <a:ext uri="{FF2B5EF4-FFF2-40B4-BE49-F238E27FC236}">
                  <a16:creationId xmlns:a16="http://schemas.microsoft.com/office/drawing/2014/main" id="{BD9C4138-5D15-870D-2B0C-6503E03402E4}"/>
                </a:ext>
              </a:extLst>
            </p:cNvPr>
            <p:cNvSpPr/>
            <p:nvPr/>
          </p:nvSpPr>
          <p:spPr>
            <a:xfrm>
              <a:off x="4106950" y="3180525"/>
              <a:ext cx="90575" cy="23450"/>
            </a:xfrm>
            <a:custGeom>
              <a:avLst/>
              <a:gdLst/>
              <a:ahLst/>
              <a:cxnLst/>
              <a:rect l="l" t="t" r="r" b="b"/>
              <a:pathLst>
                <a:path w="3623" h="938" extrusionOk="0">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38;p112">
              <a:extLst>
                <a:ext uri="{FF2B5EF4-FFF2-40B4-BE49-F238E27FC236}">
                  <a16:creationId xmlns:a16="http://schemas.microsoft.com/office/drawing/2014/main" id="{F5DD573F-525D-E7FE-3971-18F9F28B3967}"/>
                </a:ext>
              </a:extLst>
            </p:cNvPr>
            <p:cNvSpPr/>
            <p:nvPr/>
          </p:nvSpPr>
          <p:spPr>
            <a:xfrm>
              <a:off x="3958850" y="2972775"/>
              <a:ext cx="386750" cy="261300"/>
            </a:xfrm>
            <a:custGeom>
              <a:avLst/>
              <a:gdLst/>
              <a:ahLst/>
              <a:cxnLst/>
              <a:rect l="l" t="t" r="r" b="b"/>
              <a:pathLst>
                <a:path w="15470" h="10452" extrusionOk="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39;p112">
              <a:extLst>
                <a:ext uri="{FF2B5EF4-FFF2-40B4-BE49-F238E27FC236}">
                  <a16:creationId xmlns:a16="http://schemas.microsoft.com/office/drawing/2014/main" id="{8B5CC534-F783-578F-5443-9EBDDD83CE01}"/>
                </a:ext>
              </a:extLst>
            </p:cNvPr>
            <p:cNvSpPr/>
            <p:nvPr/>
          </p:nvSpPr>
          <p:spPr>
            <a:xfrm>
              <a:off x="3977600" y="2969100"/>
              <a:ext cx="309575" cy="77625"/>
            </a:xfrm>
            <a:custGeom>
              <a:avLst/>
              <a:gdLst/>
              <a:ahLst/>
              <a:cxnLst/>
              <a:rect l="l" t="t" r="r" b="b"/>
              <a:pathLst>
                <a:path w="12383" h="3105" extrusionOk="0">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0;p112">
              <a:extLst>
                <a:ext uri="{FF2B5EF4-FFF2-40B4-BE49-F238E27FC236}">
                  <a16:creationId xmlns:a16="http://schemas.microsoft.com/office/drawing/2014/main" id="{038C374F-C0F4-2B0C-0FE2-D159F85C32FA}"/>
                </a:ext>
              </a:extLst>
            </p:cNvPr>
            <p:cNvSpPr/>
            <p:nvPr/>
          </p:nvSpPr>
          <p:spPr>
            <a:xfrm>
              <a:off x="4093350" y="3031275"/>
              <a:ext cx="48425" cy="111400"/>
            </a:xfrm>
            <a:custGeom>
              <a:avLst/>
              <a:gdLst/>
              <a:ahLst/>
              <a:cxnLst/>
              <a:rect l="l" t="t" r="r" b="b"/>
              <a:pathLst>
                <a:path w="1937" h="4456" extrusionOk="0">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1;p112">
              <a:extLst>
                <a:ext uri="{FF2B5EF4-FFF2-40B4-BE49-F238E27FC236}">
                  <a16:creationId xmlns:a16="http://schemas.microsoft.com/office/drawing/2014/main" id="{9F2C0E92-FAD2-E157-DFBF-60C6967A61E0}"/>
                </a:ext>
              </a:extLst>
            </p:cNvPr>
            <p:cNvSpPr/>
            <p:nvPr/>
          </p:nvSpPr>
          <p:spPr>
            <a:xfrm>
              <a:off x="4230725" y="3031100"/>
              <a:ext cx="48200" cy="111750"/>
            </a:xfrm>
            <a:custGeom>
              <a:avLst/>
              <a:gdLst/>
              <a:ahLst/>
              <a:cxnLst/>
              <a:rect l="l" t="t" r="r" b="b"/>
              <a:pathLst>
                <a:path w="1928" h="4470" extrusionOk="0">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42;p112">
              <a:extLst>
                <a:ext uri="{FF2B5EF4-FFF2-40B4-BE49-F238E27FC236}">
                  <a16:creationId xmlns:a16="http://schemas.microsoft.com/office/drawing/2014/main" id="{D968A2D9-1A42-87F1-01EE-FB59D1912D6A}"/>
                </a:ext>
              </a:extLst>
            </p:cNvPr>
            <p:cNvSpPr/>
            <p:nvPr/>
          </p:nvSpPr>
          <p:spPr>
            <a:xfrm>
              <a:off x="4025325" y="3031675"/>
              <a:ext cx="49375" cy="110475"/>
            </a:xfrm>
            <a:custGeom>
              <a:avLst/>
              <a:gdLst/>
              <a:ahLst/>
              <a:cxnLst/>
              <a:rect l="l" t="t" r="r" b="b"/>
              <a:pathLst>
                <a:path w="1975" h="4419" extrusionOk="0">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3;p112">
              <a:extLst>
                <a:ext uri="{FF2B5EF4-FFF2-40B4-BE49-F238E27FC236}">
                  <a16:creationId xmlns:a16="http://schemas.microsoft.com/office/drawing/2014/main" id="{389257F9-C32B-C0B4-F089-203582EA097D}"/>
                </a:ext>
              </a:extLst>
            </p:cNvPr>
            <p:cNvSpPr/>
            <p:nvPr/>
          </p:nvSpPr>
          <p:spPr>
            <a:xfrm>
              <a:off x="4162025" y="3031775"/>
              <a:ext cx="48425" cy="111075"/>
            </a:xfrm>
            <a:custGeom>
              <a:avLst/>
              <a:gdLst/>
              <a:ahLst/>
              <a:cxnLst/>
              <a:rect l="l" t="t" r="r" b="b"/>
              <a:pathLst>
                <a:path w="1937" h="4443" extrusionOk="0">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CEA2923-1A3A-31F7-51D0-7CFF347A3FEF}"/>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48</a:t>
            </a:r>
            <a:endParaRPr lang="en-US"/>
          </a:p>
        </p:txBody>
      </p:sp>
    </p:spTree>
    <p:extLst>
      <p:ext uri="{BB962C8B-B14F-4D97-AF65-F5344CB8AC3E}">
        <p14:creationId xmlns:p14="http://schemas.microsoft.com/office/powerpoint/2010/main" val="2280199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170579"/>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386069"/>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161827"/>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improvement</a:t>
            </a:r>
          </a:p>
        </p:txBody>
      </p:sp>
      <p:sp>
        <p:nvSpPr>
          <p:cNvPr id="2" name="Google Shape;4923;p105">
            <a:extLst>
              <a:ext uri="{FF2B5EF4-FFF2-40B4-BE49-F238E27FC236}">
                <a16:creationId xmlns:a16="http://schemas.microsoft.com/office/drawing/2014/main" id="{931D9009-5727-0898-ED5F-FF6091972D14}"/>
              </a:ext>
            </a:extLst>
          </p:cNvPr>
          <p:cNvSpPr txBox="1"/>
          <p:nvPr/>
        </p:nvSpPr>
        <p:spPr>
          <a:xfrm>
            <a:off x="512619" y="1229778"/>
            <a:ext cx="3442616" cy="1584306"/>
          </a:xfrm>
          <a:prstGeom prst="rect">
            <a:avLst/>
          </a:prstGeom>
          <a:noFill/>
          <a:ln>
            <a:noFill/>
          </a:ln>
        </p:spPr>
        <p:txBody>
          <a:bodyPr spcFirstLastPara="1" wrap="square" lIns="0" tIns="0" rIns="0" bIns="0" anchor="t" anchorCtr="0">
            <a:noAutofit/>
          </a:bodyPr>
          <a:lstStyle/>
          <a:p>
            <a:pPr marL="285750" lvl="0" indent="-285750" algn="just">
              <a:lnSpc>
                <a:spcPct val="90000"/>
              </a:lnSpc>
              <a:buFont typeface="Arial" panose="020B0604020202020204" pitchFamily="34" charset="0"/>
              <a:buChar char="•"/>
            </a:pPr>
            <a:r>
              <a:rPr lang="en-US" err="1">
                <a:solidFill>
                  <a:schemeClr val="accent6"/>
                </a:solidFill>
                <a:latin typeface="Quicksand" panose="020B0604020202020204" charset="0"/>
                <a:ea typeface="Quicksand Light"/>
                <a:cs typeface="Quicksand Light"/>
                <a:sym typeface="Quicksand Light"/>
              </a:rPr>
              <a:t>Tuy</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mạnh</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mẽ</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là</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vậy</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nhưng</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để</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tạo</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ra</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được</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AlexNet</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thời</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điểm</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đó</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cũng</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gặp</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phải</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nhiều</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khó</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khăn</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như</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phần</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cứng</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vì</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năm</a:t>
            </a:r>
            <a:r>
              <a:rPr lang="en-US">
                <a:solidFill>
                  <a:schemeClr val="accent6"/>
                </a:solidFill>
                <a:latin typeface="Quicksand" panose="020B0604020202020204" charset="0"/>
                <a:ea typeface="Quicksand Light"/>
                <a:cs typeface="Quicksand Light"/>
                <a:sym typeface="Quicksand Light"/>
              </a:rPr>
              <a:t> 2012 </a:t>
            </a:r>
            <a:r>
              <a:rPr lang="en-US" err="1">
                <a:solidFill>
                  <a:schemeClr val="accent6"/>
                </a:solidFill>
                <a:latin typeface="Quicksand" panose="020B0604020202020204" charset="0"/>
                <a:ea typeface="Quicksand Light"/>
                <a:cs typeface="Quicksand Light"/>
                <a:sym typeface="Quicksand Light"/>
              </a:rPr>
              <a:t>việc</a:t>
            </a:r>
            <a:r>
              <a:rPr lang="en-US">
                <a:solidFill>
                  <a:schemeClr val="accent6"/>
                </a:solidFill>
                <a:latin typeface="Quicksand" panose="020B0604020202020204" charset="0"/>
                <a:ea typeface="Quicksand Light"/>
                <a:cs typeface="Quicksand Light"/>
                <a:sym typeface="Quicksand Light"/>
              </a:rPr>
              <a:t> training </a:t>
            </a:r>
            <a:r>
              <a:rPr lang="en-US" err="1">
                <a:solidFill>
                  <a:schemeClr val="accent6"/>
                </a:solidFill>
                <a:latin typeface="Quicksand" panose="020B0604020202020204" charset="0"/>
                <a:ea typeface="Quicksand Light"/>
                <a:cs typeface="Quicksand Light"/>
                <a:sym typeface="Quicksand Light"/>
              </a:rPr>
              <a:t>mô</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hình</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với</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lượng</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tham</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số</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lớn</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là</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khó</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khăn</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hiện</a:t>
            </a:r>
            <a:r>
              <a:rPr lang="en-US">
                <a:solidFill>
                  <a:schemeClr val="accent6"/>
                </a:solidFill>
                <a:latin typeface="Quicksand" panose="020B0604020202020204" charset="0"/>
                <a:ea typeface="Quicksand Light"/>
                <a:cs typeface="Quicksand Light"/>
                <a:sym typeface="Quicksand Light"/>
              </a:rPr>
              <a:t> nay </a:t>
            </a:r>
            <a:r>
              <a:rPr lang="en-US" err="1">
                <a:solidFill>
                  <a:schemeClr val="accent6"/>
                </a:solidFill>
                <a:latin typeface="Quicksand" panose="020B0604020202020204" charset="0"/>
                <a:ea typeface="Quicksand Light"/>
                <a:cs typeface="Quicksand Light"/>
                <a:sym typeface="Quicksand Light"/>
              </a:rPr>
              <a:t>với</a:t>
            </a:r>
            <a:r>
              <a:rPr lang="en-US">
                <a:solidFill>
                  <a:schemeClr val="accent6"/>
                </a:solidFill>
                <a:latin typeface="Quicksand" panose="020B0604020202020204" charset="0"/>
                <a:ea typeface="Quicksand Light"/>
                <a:cs typeface="Quicksand Light"/>
                <a:sym typeface="Quicksand Light"/>
              </a:rPr>
              <a:t> GPU </a:t>
            </a:r>
            <a:r>
              <a:rPr lang="en-US" err="1">
                <a:solidFill>
                  <a:schemeClr val="accent6"/>
                </a:solidFill>
                <a:latin typeface="Quicksand" panose="020B0604020202020204" charset="0"/>
                <a:ea typeface="Quicksand Light"/>
                <a:cs typeface="Quicksand Light"/>
                <a:sym typeface="Quicksand Light"/>
              </a:rPr>
              <a:t>người</a:t>
            </a:r>
            <a:r>
              <a:rPr lang="en-US">
                <a:solidFill>
                  <a:schemeClr val="accent6"/>
                </a:solidFill>
                <a:latin typeface="Quicksand" panose="020B0604020202020204" charset="0"/>
                <a:ea typeface="Quicksand Light"/>
                <a:cs typeface="Quicksand Light"/>
                <a:sym typeface="Quicksand Light"/>
              </a:rPr>
              <a:t> ta </a:t>
            </a:r>
            <a:r>
              <a:rPr lang="en-US" err="1">
                <a:solidFill>
                  <a:schemeClr val="accent6"/>
                </a:solidFill>
                <a:latin typeface="Quicksand" panose="020B0604020202020204" charset="0"/>
                <a:ea typeface="Quicksand Light"/>
                <a:cs typeface="Quicksand Light"/>
                <a:sym typeface="Quicksand Light"/>
              </a:rPr>
              <a:t>đã</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tạo</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ra</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được</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nhiều</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kiến</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trúc</a:t>
            </a:r>
            <a:r>
              <a:rPr lang="en-US">
                <a:solidFill>
                  <a:schemeClr val="accent6"/>
                </a:solidFill>
                <a:latin typeface="Quicksand" panose="020B0604020202020204" charset="0"/>
                <a:ea typeface="Quicksand Light"/>
                <a:cs typeface="Quicksand Light"/>
                <a:sym typeface="Quicksand Light"/>
              </a:rPr>
              <a:t> CNN </a:t>
            </a:r>
            <a:r>
              <a:rPr lang="en-US" err="1">
                <a:solidFill>
                  <a:schemeClr val="accent6"/>
                </a:solidFill>
                <a:latin typeface="Quicksand" panose="020B0604020202020204" charset="0"/>
                <a:ea typeface="Quicksand Light"/>
                <a:cs typeface="Quicksand Light"/>
                <a:sym typeface="Quicksand Light"/>
              </a:rPr>
              <a:t>phức</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tạp</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và</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hiệu</a:t>
            </a:r>
            <a:r>
              <a:rPr lang="en-US">
                <a:solidFill>
                  <a:schemeClr val="accent6"/>
                </a:solidFill>
                <a:latin typeface="Quicksand" panose="020B0604020202020204" charset="0"/>
                <a:ea typeface="Quicksand Light"/>
                <a:cs typeface="Quicksand Light"/>
                <a:sym typeface="Quicksand Light"/>
              </a:rPr>
              <a:t> </a:t>
            </a:r>
            <a:r>
              <a:rPr lang="en-US" err="1">
                <a:solidFill>
                  <a:schemeClr val="accent6"/>
                </a:solidFill>
                <a:latin typeface="Quicksand" panose="020B0604020202020204" charset="0"/>
                <a:ea typeface="Quicksand Light"/>
                <a:cs typeface="Quicksand Light"/>
                <a:sym typeface="Quicksand Light"/>
              </a:rPr>
              <a:t>quả</a:t>
            </a:r>
            <a:r>
              <a:rPr lang="en-US">
                <a:solidFill>
                  <a:schemeClr val="accent6"/>
                </a:solidFill>
                <a:latin typeface="Quicksand" panose="020B0604020202020204" charset="0"/>
                <a:ea typeface="Quicksand Light"/>
                <a:cs typeface="Quicksand Light"/>
                <a:sym typeface="Quicksand Light"/>
              </a:rPr>
              <a:t>.</a:t>
            </a:r>
          </a:p>
        </p:txBody>
      </p:sp>
      <p:sp>
        <p:nvSpPr>
          <p:cNvPr id="6" name="Google Shape;4923;p105">
            <a:extLst>
              <a:ext uri="{FF2B5EF4-FFF2-40B4-BE49-F238E27FC236}">
                <a16:creationId xmlns:a16="http://schemas.microsoft.com/office/drawing/2014/main" id="{028510DD-C067-1439-5DD6-E54AE6267210}"/>
              </a:ext>
            </a:extLst>
          </p:cNvPr>
          <p:cNvSpPr txBox="1"/>
          <p:nvPr/>
        </p:nvSpPr>
        <p:spPr>
          <a:xfrm>
            <a:off x="564761" y="3094961"/>
            <a:ext cx="3390473" cy="1584306"/>
          </a:xfrm>
          <a:prstGeom prst="rect">
            <a:avLst/>
          </a:prstGeom>
          <a:noFill/>
          <a:ln>
            <a:noFill/>
          </a:ln>
        </p:spPr>
        <p:txBody>
          <a:bodyPr spcFirstLastPara="1" wrap="square" lIns="0" tIns="0" rIns="0" bIns="0" anchor="t" anchorCtr="0">
            <a:noAutofit/>
          </a:bodyPr>
          <a:lstStyle/>
          <a:p>
            <a:pPr marL="283464" marR="0" indent="-283464" algn="just" rtl="0">
              <a:lnSpc>
                <a:spcPct val="90000"/>
              </a:lnSpc>
              <a:spcBef>
                <a:spcPts val="0"/>
              </a:spcBef>
              <a:spcAft>
                <a:spcPts val="0"/>
              </a:spcAft>
              <a:buClr>
                <a:srgbClr val="000000"/>
              </a:buClr>
              <a:buSzPts val="1400"/>
              <a:buFont typeface="Arial" panose="020B0604020202020204" pitchFamily="34" charset="0"/>
              <a:buChar char="•"/>
            </a:pPr>
            <a:r>
              <a:rPr lang="en-US" err="1">
                <a:solidFill>
                  <a:schemeClr val="accent6"/>
                </a:solidFill>
                <a:latin typeface="Quicksand" panose="020B0604020202020204" charset="0"/>
              </a:rPr>
              <a:t>Một</a:t>
            </a:r>
            <a:r>
              <a:rPr lang="en-US">
                <a:solidFill>
                  <a:schemeClr val="accent6"/>
                </a:solidFill>
                <a:latin typeface="Quicksand" panose="020B0604020202020204" charset="0"/>
              </a:rPr>
              <a:t> </a:t>
            </a:r>
            <a:r>
              <a:rPr lang="en-US" err="1">
                <a:solidFill>
                  <a:schemeClr val="accent6"/>
                </a:solidFill>
                <a:latin typeface="Quicksand" panose="020B0604020202020204" charset="0"/>
              </a:rPr>
              <a:t>nhược</a:t>
            </a:r>
            <a:r>
              <a:rPr lang="en-US">
                <a:solidFill>
                  <a:schemeClr val="accent6"/>
                </a:solidFill>
                <a:latin typeface="Quicksand" panose="020B0604020202020204" charset="0"/>
              </a:rPr>
              <a:t> </a:t>
            </a:r>
            <a:r>
              <a:rPr lang="en-US" err="1">
                <a:solidFill>
                  <a:schemeClr val="accent6"/>
                </a:solidFill>
                <a:latin typeface="Quicksand" panose="020B0604020202020204" charset="0"/>
              </a:rPr>
              <a:t>điểm</a:t>
            </a:r>
            <a:r>
              <a:rPr lang="en-US">
                <a:solidFill>
                  <a:schemeClr val="accent6"/>
                </a:solidFill>
                <a:latin typeface="Quicksand" panose="020B0604020202020204" charset="0"/>
              </a:rPr>
              <a:t> </a:t>
            </a:r>
            <a:r>
              <a:rPr lang="en-US" err="1">
                <a:solidFill>
                  <a:schemeClr val="accent6"/>
                </a:solidFill>
                <a:latin typeface="Quicksand" panose="020B0604020202020204" charset="0"/>
              </a:rPr>
              <a:t>của</a:t>
            </a:r>
            <a:r>
              <a:rPr lang="en-US">
                <a:solidFill>
                  <a:schemeClr val="accent6"/>
                </a:solidFill>
                <a:latin typeface="Quicksand" panose="020B0604020202020204" charset="0"/>
              </a:rPr>
              <a:t> </a:t>
            </a:r>
            <a:r>
              <a:rPr lang="en-US" err="1">
                <a:solidFill>
                  <a:schemeClr val="accent6"/>
                </a:solidFill>
                <a:latin typeface="Quicksand" panose="020B0604020202020204" charset="0"/>
              </a:rPr>
              <a:t>AlexNet</a:t>
            </a:r>
            <a:r>
              <a:rPr lang="en-US">
                <a:solidFill>
                  <a:schemeClr val="accent6"/>
                </a:solidFill>
                <a:latin typeface="Quicksand" panose="020B0604020202020204" charset="0"/>
              </a:rPr>
              <a:t> </a:t>
            </a:r>
            <a:r>
              <a:rPr lang="en-US" err="1">
                <a:solidFill>
                  <a:schemeClr val="accent6"/>
                </a:solidFill>
                <a:latin typeface="Quicksand" panose="020B0604020202020204" charset="0"/>
              </a:rPr>
              <a:t>là</a:t>
            </a:r>
            <a:r>
              <a:rPr lang="en-US">
                <a:solidFill>
                  <a:schemeClr val="accent6"/>
                </a:solidFill>
                <a:latin typeface="Quicksand" panose="020B0604020202020204" charset="0"/>
              </a:rPr>
              <a:t> </a:t>
            </a:r>
            <a:r>
              <a:rPr lang="en-US" err="1">
                <a:solidFill>
                  <a:schemeClr val="accent6"/>
                </a:solidFill>
                <a:latin typeface="Quicksand" panose="020B0604020202020204" charset="0"/>
              </a:rPr>
              <a:t>độ</a:t>
            </a:r>
            <a:r>
              <a:rPr lang="en-US">
                <a:solidFill>
                  <a:schemeClr val="accent6"/>
                </a:solidFill>
                <a:latin typeface="Quicksand" panose="020B0604020202020204" charset="0"/>
              </a:rPr>
              <a:t> </a:t>
            </a:r>
            <a:r>
              <a:rPr lang="en-US" err="1">
                <a:solidFill>
                  <a:schemeClr val="accent6"/>
                </a:solidFill>
                <a:latin typeface="Quicksand" panose="020B0604020202020204" charset="0"/>
              </a:rPr>
              <a:t>lỗi</a:t>
            </a:r>
            <a:r>
              <a:rPr lang="en-US">
                <a:solidFill>
                  <a:schemeClr val="accent6"/>
                </a:solidFill>
                <a:latin typeface="Quicksand" panose="020B0604020202020204" charset="0"/>
              </a:rPr>
              <a:t>, </a:t>
            </a:r>
            <a:r>
              <a:rPr lang="en-US" err="1">
                <a:solidFill>
                  <a:schemeClr val="accent6"/>
                </a:solidFill>
                <a:latin typeface="Quicksand" panose="020B0604020202020204" charset="0"/>
              </a:rPr>
              <a:t>tuy</a:t>
            </a:r>
            <a:r>
              <a:rPr lang="en-US">
                <a:solidFill>
                  <a:schemeClr val="accent6"/>
                </a:solidFill>
                <a:latin typeface="Quicksand" panose="020B0604020202020204" charset="0"/>
              </a:rPr>
              <a:t> </a:t>
            </a:r>
            <a:r>
              <a:rPr lang="en-US" err="1">
                <a:solidFill>
                  <a:schemeClr val="accent6"/>
                </a:solidFill>
                <a:latin typeface="Quicksand" panose="020B0604020202020204" charset="0"/>
              </a:rPr>
              <a:t>đạt</a:t>
            </a:r>
            <a:r>
              <a:rPr lang="en-US">
                <a:solidFill>
                  <a:schemeClr val="accent6"/>
                </a:solidFill>
                <a:latin typeface="Quicksand" panose="020B0604020202020204" charset="0"/>
              </a:rPr>
              <a:t> top1 </a:t>
            </a:r>
            <a:r>
              <a:rPr lang="en-US" err="1">
                <a:solidFill>
                  <a:schemeClr val="accent6"/>
                </a:solidFill>
                <a:latin typeface="Quicksand" panose="020B0604020202020204" charset="0"/>
              </a:rPr>
              <a:t>thời</a:t>
            </a:r>
            <a:r>
              <a:rPr lang="en-US">
                <a:solidFill>
                  <a:schemeClr val="accent6"/>
                </a:solidFill>
                <a:latin typeface="Quicksand" panose="020B0604020202020204" charset="0"/>
              </a:rPr>
              <a:t> </a:t>
            </a:r>
            <a:r>
              <a:rPr lang="en-US" err="1">
                <a:solidFill>
                  <a:schemeClr val="accent6"/>
                </a:solidFill>
                <a:latin typeface="Quicksand" panose="020B0604020202020204" charset="0"/>
              </a:rPr>
              <a:t>đó</a:t>
            </a:r>
            <a:r>
              <a:rPr lang="en-US">
                <a:solidFill>
                  <a:schemeClr val="accent6"/>
                </a:solidFill>
                <a:latin typeface="Quicksand" panose="020B0604020202020204" charset="0"/>
              </a:rPr>
              <a:t> </a:t>
            </a:r>
            <a:r>
              <a:rPr lang="en-US" err="1">
                <a:solidFill>
                  <a:schemeClr val="accent6"/>
                </a:solidFill>
                <a:latin typeface="Quicksand" panose="020B0604020202020204" charset="0"/>
              </a:rPr>
              <a:t>nhưng</a:t>
            </a:r>
            <a:r>
              <a:rPr lang="en-US">
                <a:solidFill>
                  <a:schemeClr val="accent6"/>
                </a:solidFill>
                <a:latin typeface="Quicksand" panose="020B0604020202020204" charset="0"/>
              </a:rPr>
              <a:t> </a:t>
            </a:r>
            <a:r>
              <a:rPr lang="en-US" err="1">
                <a:solidFill>
                  <a:schemeClr val="accent6"/>
                </a:solidFill>
                <a:latin typeface="Quicksand" panose="020B0604020202020204" charset="0"/>
              </a:rPr>
              <a:t>đến</a:t>
            </a:r>
            <a:r>
              <a:rPr lang="en-US">
                <a:solidFill>
                  <a:schemeClr val="accent6"/>
                </a:solidFill>
                <a:latin typeface="Quicksand" panose="020B0604020202020204" charset="0"/>
              </a:rPr>
              <a:t> </a:t>
            </a:r>
            <a:r>
              <a:rPr lang="en-US" err="1">
                <a:solidFill>
                  <a:schemeClr val="accent6"/>
                </a:solidFill>
                <a:latin typeface="Quicksand" panose="020B0604020202020204" charset="0"/>
              </a:rPr>
              <a:t>thời</a:t>
            </a:r>
            <a:r>
              <a:rPr lang="en-US">
                <a:solidFill>
                  <a:schemeClr val="accent6"/>
                </a:solidFill>
                <a:latin typeface="Quicksand" panose="020B0604020202020204" charset="0"/>
              </a:rPr>
              <a:t> </a:t>
            </a:r>
            <a:r>
              <a:rPr lang="en-US" err="1">
                <a:solidFill>
                  <a:schemeClr val="accent6"/>
                </a:solidFill>
                <a:latin typeface="Quicksand" panose="020B0604020202020204" charset="0"/>
              </a:rPr>
              <a:t>điểm</a:t>
            </a:r>
            <a:r>
              <a:rPr lang="en-US">
                <a:solidFill>
                  <a:schemeClr val="accent6"/>
                </a:solidFill>
                <a:latin typeface="Quicksand" panose="020B0604020202020204" charset="0"/>
              </a:rPr>
              <a:t> </a:t>
            </a:r>
            <a:r>
              <a:rPr lang="en-US" err="1">
                <a:solidFill>
                  <a:schemeClr val="accent6"/>
                </a:solidFill>
                <a:latin typeface="Quicksand" panose="020B0604020202020204" charset="0"/>
              </a:rPr>
              <a:t>hiện</a:t>
            </a:r>
            <a:r>
              <a:rPr lang="en-US">
                <a:solidFill>
                  <a:schemeClr val="accent6"/>
                </a:solidFill>
                <a:latin typeface="Quicksand" panose="020B0604020202020204" charset="0"/>
              </a:rPr>
              <a:t> </a:t>
            </a:r>
            <a:r>
              <a:rPr lang="en-US" err="1">
                <a:solidFill>
                  <a:schemeClr val="accent6"/>
                </a:solidFill>
                <a:latin typeface="Quicksand" panose="020B0604020202020204" charset="0"/>
              </a:rPr>
              <a:t>tại</a:t>
            </a:r>
            <a:r>
              <a:rPr lang="en-US">
                <a:solidFill>
                  <a:schemeClr val="accent6"/>
                </a:solidFill>
                <a:latin typeface="Quicksand" panose="020B0604020202020204" charset="0"/>
              </a:rPr>
              <a:t> </a:t>
            </a:r>
            <a:r>
              <a:rPr lang="en-US" err="1">
                <a:solidFill>
                  <a:schemeClr val="accent6"/>
                </a:solidFill>
                <a:latin typeface="Quicksand" panose="020B0604020202020204" charset="0"/>
              </a:rPr>
              <a:t>nhiều</a:t>
            </a:r>
            <a:r>
              <a:rPr lang="en-US">
                <a:solidFill>
                  <a:schemeClr val="accent6"/>
                </a:solidFill>
                <a:latin typeface="Quicksand" panose="020B0604020202020204" charset="0"/>
              </a:rPr>
              <a:t> </a:t>
            </a:r>
            <a:r>
              <a:rPr lang="en-US" err="1">
                <a:solidFill>
                  <a:schemeClr val="accent6"/>
                </a:solidFill>
                <a:latin typeface="Quicksand" panose="020B0604020202020204" charset="0"/>
              </a:rPr>
              <a:t>mô</a:t>
            </a:r>
            <a:r>
              <a:rPr lang="en-US">
                <a:solidFill>
                  <a:schemeClr val="accent6"/>
                </a:solidFill>
                <a:latin typeface="Quicksand" panose="020B0604020202020204" charset="0"/>
              </a:rPr>
              <a:t> </a:t>
            </a:r>
            <a:r>
              <a:rPr lang="en-US" err="1">
                <a:solidFill>
                  <a:schemeClr val="accent6"/>
                </a:solidFill>
                <a:latin typeface="Quicksand" panose="020B0604020202020204" charset="0"/>
              </a:rPr>
              <a:t>hình</a:t>
            </a:r>
            <a:r>
              <a:rPr lang="en-US">
                <a:solidFill>
                  <a:schemeClr val="accent6"/>
                </a:solidFill>
                <a:latin typeface="Quicksand" panose="020B0604020202020204" charset="0"/>
              </a:rPr>
              <a:t> </a:t>
            </a:r>
            <a:r>
              <a:rPr lang="en-US" err="1">
                <a:solidFill>
                  <a:schemeClr val="accent6"/>
                </a:solidFill>
                <a:latin typeface="Quicksand" panose="020B0604020202020204" charset="0"/>
              </a:rPr>
              <a:t>đã</a:t>
            </a:r>
            <a:r>
              <a:rPr lang="en-US">
                <a:solidFill>
                  <a:schemeClr val="accent6"/>
                </a:solidFill>
                <a:latin typeface="Quicksand" panose="020B0604020202020204" charset="0"/>
              </a:rPr>
              <a:t> </a:t>
            </a:r>
            <a:r>
              <a:rPr lang="en-US" err="1">
                <a:solidFill>
                  <a:schemeClr val="accent6"/>
                </a:solidFill>
                <a:latin typeface="Quicksand" panose="020B0604020202020204" charset="0"/>
              </a:rPr>
              <a:t>vượt</a:t>
            </a:r>
            <a:r>
              <a:rPr lang="en-US">
                <a:solidFill>
                  <a:schemeClr val="accent6"/>
                </a:solidFill>
                <a:latin typeface="Quicksand" panose="020B0604020202020204" charset="0"/>
              </a:rPr>
              <a:t> qua </a:t>
            </a:r>
            <a:r>
              <a:rPr lang="en-US" err="1">
                <a:solidFill>
                  <a:schemeClr val="accent6"/>
                </a:solidFill>
                <a:latin typeface="Quicksand" panose="020B0604020202020204" charset="0"/>
              </a:rPr>
              <a:t>khả</a:t>
            </a:r>
            <a:r>
              <a:rPr lang="en-US">
                <a:solidFill>
                  <a:schemeClr val="accent6"/>
                </a:solidFill>
                <a:latin typeface="Quicksand" panose="020B0604020202020204" charset="0"/>
              </a:rPr>
              <a:t> </a:t>
            </a:r>
            <a:r>
              <a:rPr lang="en-US" err="1">
                <a:solidFill>
                  <a:schemeClr val="accent6"/>
                </a:solidFill>
                <a:latin typeface="Quicksand" panose="020B0604020202020204" charset="0"/>
              </a:rPr>
              <a:t>năng</a:t>
            </a:r>
            <a:r>
              <a:rPr lang="en-US">
                <a:solidFill>
                  <a:schemeClr val="accent6"/>
                </a:solidFill>
                <a:latin typeface="Quicksand" panose="020B0604020202020204" charset="0"/>
              </a:rPr>
              <a:t> </a:t>
            </a:r>
            <a:r>
              <a:rPr lang="en-US" err="1">
                <a:solidFill>
                  <a:schemeClr val="accent6"/>
                </a:solidFill>
                <a:latin typeface="Quicksand" panose="020B0604020202020204" charset="0"/>
              </a:rPr>
              <a:t>nhận</a:t>
            </a:r>
            <a:r>
              <a:rPr lang="en-US">
                <a:solidFill>
                  <a:schemeClr val="accent6"/>
                </a:solidFill>
                <a:latin typeface="Quicksand" panose="020B0604020202020204" charset="0"/>
              </a:rPr>
              <a:t> </a:t>
            </a:r>
            <a:r>
              <a:rPr lang="en-US" err="1">
                <a:solidFill>
                  <a:schemeClr val="accent6"/>
                </a:solidFill>
                <a:latin typeface="Quicksand" panose="020B0604020202020204" charset="0"/>
              </a:rPr>
              <a:t>biết</a:t>
            </a:r>
            <a:r>
              <a:rPr lang="en-US">
                <a:solidFill>
                  <a:schemeClr val="accent6"/>
                </a:solidFill>
                <a:latin typeface="Quicksand" panose="020B0604020202020204" charset="0"/>
              </a:rPr>
              <a:t> </a:t>
            </a:r>
            <a:r>
              <a:rPr lang="en-US" err="1">
                <a:solidFill>
                  <a:schemeClr val="accent6"/>
                </a:solidFill>
                <a:latin typeface="Quicksand" panose="020B0604020202020204" charset="0"/>
              </a:rPr>
              <a:t>của</a:t>
            </a:r>
            <a:r>
              <a:rPr lang="en-US">
                <a:solidFill>
                  <a:schemeClr val="accent6"/>
                </a:solidFill>
                <a:latin typeface="Quicksand" panose="020B0604020202020204" charset="0"/>
              </a:rPr>
              <a:t> con </a:t>
            </a:r>
            <a:r>
              <a:rPr lang="en-US" err="1">
                <a:solidFill>
                  <a:schemeClr val="accent6"/>
                </a:solidFill>
                <a:latin typeface="Quicksand" panose="020B0604020202020204" charset="0"/>
              </a:rPr>
              <a:t>người</a:t>
            </a:r>
            <a:r>
              <a:rPr lang="en-US">
                <a:solidFill>
                  <a:schemeClr val="accent6"/>
                </a:solidFill>
                <a:latin typeface="Quicksand" panose="020B0604020202020204" charset="0"/>
              </a:rPr>
              <a:t>, </a:t>
            </a:r>
            <a:r>
              <a:rPr lang="en-US" err="1">
                <a:solidFill>
                  <a:schemeClr val="accent6"/>
                </a:solidFill>
                <a:latin typeface="Quicksand" panose="020B0604020202020204" charset="0"/>
              </a:rPr>
              <a:t>tiêu</a:t>
            </a:r>
            <a:r>
              <a:rPr lang="en-US">
                <a:solidFill>
                  <a:schemeClr val="accent6"/>
                </a:solidFill>
                <a:latin typeface="Quicksand" panose="020B0604020202020204" charset="0"/>
              </a:rPr>
              <a:t> </a:t>
            </a:r>
            <a:r>
              <a:rPr lang="en-US" err="1">
                <a:solidFill>
                  <a:schemeClr val="accent6"/>
                </a:solidFill>
                <a:latin typeface="Quicksand" panose="020B0604020202020204" charset="0"/>
              </a:rPr>
              <a:t>biểu</a:t>
            </a:r>
            <a:r>
              <a:rPr lang="en-US">
                <a:solidFill>
                  <a:schemeClr val="accent6"/>
                </a:solidFill>
                <a:latin typeface="Quicksand" panose="020B0604020202020204" charset="0"/>
              </a:rPr>
              <a:t> </a:t>
            </a:r>
            <a:r>
              <a:rPr lang="en-US" err="1">
                <a:solidFill>
                  <a:schemeClr val="accent6"/>
                </a:solidFill>
                <a:latin typeface="Quicksand" panose="020B0604020202020204" charset="0"/>
              </a:rPr>
              <a:t>là</a:t>
            </a:r>
            <a:r>
              <a:rPr lang="en-US">
                <a:solidFill>
                  <a:schemeClr val="accent6"/>
                </a:solidFill>
                <a:latin typeface="Quicksand" panose="020B0604020202020204" charset="0"/>
              </a:rPr>
              <a:t> </a:t>
            </a:r>
            <a:r>
              <a:rPr lang="en-US" err="1">
                <a:solidFill>
                  <a:schemeClr val="accent6"/>
                </a:solidFill>
                <a:latin typeface="Quicksand" panose="020B0604020202020204" charset="0"/>
              </a:rPr>
              <a:t>ResNet</a:t>
            </a:r>
            <a:r>
              <a:rPr lang="en-US">
                <a:solidFill>
                  <a:schemeClr val="accent6"/>
                </a:solidFill>
                <a:latin typeface="Quicksand" panose="020B0604020202020204" charset="0"/>
              </a:rPr>
              <a:t> </a:t>
            </a:r>
            <a:r>
              <a:rPr lang="en-US" err="1">
                <a:solidFill>
                  <a:schemeClr val="accent6"/>
                </a:solidFill>
                <a:latin typeface="Quicksand" panose="020B0604020202020204" charset="0"/>
              </a:rPr>
              <a:t>với</a:t>
            </a:r>
            <a:r>
              <a:rPr lang="en-US">
                <a:solidFill>
                  <a:schemeClr val="accent6"/>
                </a:solidFill>
                <a:latin typeface="Quicksand" panose="020B0604020202020204" charset="0"/>
              </a:rPr>
              <a:t> </a:t>
            </a:r>
            <a:r>
              <a:rPr lang="en-US" err="1">
                <a:solidFill>
                  <a:schemeClr val="accent6"/>
                </a:solidFill>
                <a:latin typeface="Quicksand" panose="020B0604020202020204" charset="0"/>
              </a:rPr>
              <a:t>tỉ</a:t>
            </a:r>
            <a:r>
              <a:rPr lang="en-US">
                <a:solidFill>
                  <a:schemeClr val="accent6"/>
                </a:solidFill>
                <a:latin typeface="Quicksand" panose="020B0604020202020204" charset="0"/>
              </a:rPr>
              <a:t> </a:t>
            </a:r>
            <a:r>
              <a:rPr lang="en-US" err="1">
                <a:solidFill>
                  <a:schemeClr val="accent6"/>
                </a:solidFill>
                <a:latin typeface="Quicksand" panose="020B0604020202020204" charset="0"/>
              </a:rPr>
              <a:t>lệ</a:t>
            </a:r>
            <a:r>
              <a:rPr lang="en-US">
                <a:solidFill>
                  <a:schemeClr val="accent6"/>
                </a:solidFill>
                <a:latin typeface="Quicksand" panose="020B0604020202020204" charset="0"/>
              </a:rPr>
              <a:t> </a:t>
            </a:r>
            <a:r>
              <a:rPr lang="en-US" err="1">
                <a:solidFill>
                  <a:schemeClr val="accent6"/>
                </a:solidFill>
                <a:latin typeface="Quicksand" panose="020B0604020202020204" charset="0"/>
              </a:rPr>
              <a:t>lỗi</a:t>
            </a:r>
            <a:r>
              <a:rPr lang="en-US">
                <a:solidFill>
                  <a:schemeClr val="accent6"/>
                </a:solidFill>
                <a:latin typeface="Quicksand" panose="020B0604020202020204" charset="0"/>
              </a:rPr>
              <a:t> </a:t>
            </a:r>
            <a:r>
              <a:rPr lang="en-US" err="1">
                <a:solidFill>
                  <a:schemeClr val="accent6"/>
                </a:solidFill>
                <a:latin typeface="Quicksand" panose="020B0604020202020204" charset="0"/>
              </a:rPr>
              <a:t>chỉ</a:t>
            </a:r>
            <a:r>
              <a:rPr lang="en-US">
                <a:solidFill>
                  <a:schemeClr val="accent6"/>
                </a:solidFill>
                <a:latin typeface="Quicksand" panose="020B0604020202020204" charset="0"/>
              </a:rPr>
              <a:t> 3.57%.</a:t>
            </a:r>
          </a:p>
        </p:txBody>
      </p:sp>
      <p:sp>
        <p:nvSpPr>
          <p:cNvPr id="3" name="TextBox 2">
            <a:extLst>
              <a:ext uri="{FF2B5EF4-FFF2-40B4-BE49-F238E27FC236}">
                <a16:creationId xmlns:a16="http://schemas.microsoft.com/office/drawing/2014/main" id="{29EF0258-C766-BE30-94DF-5F4A7112315A}"/>
              </a:ext>
            </a:extLst>
          </p:cNvPr>
          <p:cNvSpPr txBox="1"/>
          <p:nvPr/>
        </p:nvSpPr>
        <p:spPr>
          <a:xfrm>
            <a:off x="8591107" y="4755325"/>
            <a:ext cx="461082" cy="307777"/>
          </a:xfrm>
          <a:prstGeom prst="rect">
            <a:avLst/>
          </a:prstGeom>
          <a:noFill/>
        </p:spPr>
        <p:txBody>
          <a:bodyPr wrap="square">
            <a:spAutoFit/>
          </a:bodyPr>
          <a:lstStyle/>
          <a:p>
            <a:r>
              <a:rPr lang="en-US">
                <a:solidFill>
                  <a:schemeClr val="dk2"/>
                </a:solidFill>
                <a:latin typeface="Quicksand"/>
                <a:sym typeface="Quicksand"/>
              </a:rPr>
              <a:t>49</a:t>
            </a:r>
            <a:endParaRPr lang="en-US"/>
          </a:p>
        </p:txBody>
      </p:sp>
      <p:pic>
        <p:nvPicPr>
          <p:cNvPr id="1026" name="Picture 2">
            <a:extLst>
              <a:ext uri="{FF2B5EF4-FFF2-40B4-BE49-F238E27FC236}">
                <a16:creationId xmlns:a16="http://schemas.microsoft.com/office/drawing/2014/main" id="{17C384A4-6EC4-3785-82C7-616912B6C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235" y="1323110"/>
            <a:ext cx="4954259" cy="271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pic>
        <p:nvPicPr>
          <p:cNvPr id="6" name="Picture 5">
            <a:extLst>
              <a:ext uri="{FF2B5EF4-FFF2-40B4-BE49-F238E27FC236}">
                <a16:creationId xmlns:a16="http://schemas.microsoft.com/office/drawing/2014/main" id="{4F3BD3CE-2FAB-4F3B-20B2-2C44C420DA08}"/>
              </a:ext>
            </a:extLst>
          </p:cNvPr>
          <p:cNvPicPr>
            <a:picLocks noChangeAspect="1"/>
          </p:cNvPicPr>
          <p:nvPr/>
        </p:nvPicPr>
        <p:blipFill rotWithShape="1">
          <a:blip r:embed="rId3"/>
          <a:srcRect l="5266" r="3092"/>
          <a:stretch/>
        </p:blipFill>
        <p:spPr>
          <a:xfrm>
            <a:off x="422515" y="1454664"/>
            <a:ext cx="4253563" cy="2009647"/>
          </a:xfrm>
          <a:prstGeom prst="rect">
            <a:avLst/>
          </a:prstGeom>
        </p:spPr>
      </p:pic>
      <p:sp>
        <p:nvSpPr>
          <p:cNvPr id="1994" name="Google Shape;1994;p64"/>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261027"/>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Neural network</a:t>
            </a:r>
            <a:endParaRPr sz="3200"/>
          </a:p>
        </p:txBody>
      </p:sp>
      <p:sp>
        <p:nvSpPr>
          <p:cNvPr id="2001" name="Google Shape;2001;p64"/>
          <p:cNvSpPr txBox="1">
            <a:spLocks noGrp="1"/>
          </p:cNvSpPr>
          <p:nvPr>
            <p:ph type="subTitle" idx="2"/>
          </p:nvPr>
        </p:nvSpPr>
        <p:spPr>
          <a:xfrm>
            <a:off x="662211" y="3866187"/>
            <a:ext cx="3650166" cy="863400"/>
          </a:xfrm>
          <a:prstGeom prst="rect">
            <a:avLst/>
          </a:prstGeom>
        </p:spPr>
        <p:txBody>
          <a:bodyPr spcFirstLastPara="1" wrap="square" lIns="0" tIns="0" rIns="0" bIns="0" anchor="t" anchorCtr="0">
            <a:noAutofit/>
          </a:bodyPr>
          <a:lstStyle/>
          <a:p>
            <a:pPr marL="0" lvl="0" indent="0"/>
            <a:r>
              <a:rPr lang="en-US">
                <a:solidFill>
                  <a:srgbClr val="FF0000"/>
                </a:solidFill>
              </a:rPr>
              <a:t>Logistics Regression </a:t>
            </a:r>
          </a:p>
          <a:p>
            <a:pPr marL="0" lvl="0" indent="0" algn="just"/>
            <a:r>
              <a:rPr lang="en-US" sz="1300" err="1"/>
              <a:t>Là</a:t>
            </a:r>
            <a:r>
              <a:rPr lang="en-US" sz="1300"/>
              <a:t> </a:t>
            </a:r>
            <a:r>
              <a:rPr lang="en-US" sz="1300" err="1"/>
              <a:t>mô</a:t>
            </a:r>
            <a:r>
              <a:rPr lang="en-US" sz="1300"/>
              <a:t> </a:t>
            </a:r>
            <a:r>
              <a:rPr lang="en-US" sz="1300" err="1"/>
              <a:t>hình</a:t>
            </a:r>
            <a:r>
              <a:rPr lang="en-US" sz="1300"/>
              <a:t> neural network </a:t>
            </a:r>
            <a:r>
              <a:rPr lang="en-US" sz="1300" err="1"/>
              <a:t>đơn</a:t>
            </a:r>
            <a:r>
              <a:rPr lang="en-US" sz="1300"/>
              <a:t> </a:t>
            </a:r>
            <a:r>
              <a:rPr lang="en-US" sz="1300" err="1"/>
              <a:t>giản</a:t>
            </a:r>
            <a:r>
              <a:rPr lang="en-US" sz="1300"/>
              <a:t> </a:t>
            </a:r>
            <a:r>
              <a:rPr lang="en-US" sz="1300" err="1"/>
              <a:t>nhất</a:t>
            </a:r>
            <a:r>
              <a:rPr lang="en-US" sz="1300"/>
              <a:t> </a:t>
            </a:r>
            <a:r>
              <a:rPr lang="en-US" sz="1300" err="1"/>
              <a:t>chỉ</a:t>
            </a:r>
            <a:r>
              <a:rPr lang="en-US" sz="1300"/>
              <a:t> </a:t>
            </a:r>
            <a:r>
              <a:rPr lang="en-US" sz="1300" err="1"/>
              <a:t>với</a:t>
            </a:r>
            <a:r>
              <a:rPr lang="en-US" sz="1300"/>
              <a:t> input layer </a:t>
            </a:r>
            <a:r>
              <a:rPr lang="en-US" sz="1300" err="1"/>
              <a:t>và</a:t>
            </a:r>
            <a:r>
              <a:rPr lang="en-US" sz="1300"/>
              <a:t> output layer</a:t>
            </a:r>
            <a:endParaRPr sz="1300"/>
          </a:p>
        </p:txBody>
      </p:sp>
      <p:sp>
        <p:nvSpPr>
          <p:cNvPr id="2003" name="Google Shape;2003;p64"/>
          <p:cNvSpPr txBox="1">
            <a:spLocks noGrp="1"/>
          </p:cNvSpPr>
          <p:nvPr>
            <p:ph type="subTitle" idx="4"/>
          </p:nvPr>
        </p:nvSpPr>
        <p:spPr>
          <a:xfrm>
            <a:off x="5318871" y="3866187"/>
            <a:ext cx="2829851" cy="863400"/>
          </a:xfrm>
          <a:prstGeom prst="rect">
            <a:avLst/>
          </a:prstGeom>
        </p:spPr>
        <p:txBody>
          <a:bodyPr spcFirstLastPara="1" wrap="square" lIns="0" tIns="0" rIns="0" bIns="0" anchor="t" anchorCtr="0">
            <a:noAutofit/>
          </a:bodyPr>
          <a:lstStyle/>
          <a:p>
            <a:pPr marL="0" lvl="0" indent="0"/>
            <a:r>
              <a:rPr lang="en-US">
                <a:solidFill>
                  <a:srgbClr val="FF0000"/>
                </a:solidFill>
              </a:rPr>
              <a:t>Neural Network</a:t>
            </a:r>
          </a:p>
          <a:p>
            <a:pPr marL="0" indent="0" algn="l"/>
            <a:r>
              <a:rPr lang="en-US" sz="1300" err="1"/>
              <a:t>Tổng</a:t>
            </a:r>
            <a:r>
              <a:rPr lang="en-US" sz="1300"/>
              <a:t> </a:t>
            </a:r>
            <a:r>
              <a:rPr lang="en-US" sz="1300" err="1"/>
              <a:t>số</a:t>
            </a:r>
            <a:r>
              <a:rPr lang="en-US" sz="1300"/>
              <a:t> layer </a:t>
            </a:r>
            <a:r>
              <a:rPr lang="en-US" sz="1300" err="1"/>
              <a:t>mô</a:t>
            </a:r>
            <a:r>
              <a:rPr lang="en-US" sz="1300"/>
              <a:t> </a:t>
            </a:r>
            <a:r>
              <a:rPr lang="en-US" sz="1300" err="1"/>
              <a:t>hình</a:t>
            </a:r>
            <a:r>
              <a:rPr lang="en-US" sz="1300"/>
              <a:t> = </a:t>
            </a:r>
            <a:r>
              <a:rPr lang="en-US" sz="1300" err="1"/>
              <a:t>số</a:t>
            </a:r>
            <a:r>
              <a:rPr lang="en-US" sz="1300"/>
              <a:t> layer – 1</a:t>
            </a:r>
          </a:p>
          <a:p>
            <a:pPr marL="0" indent="0" algn="l"/>
            <a:r>
              <a:rPr lang="en-US" sz="1300" err="1"/>
              <a:t>Không</a:t>
            </a:r>
            <a:r>
              <a:rPr lang="en-US" sz="1300"/>
              <a:t> </a:t>
            </a:r>
            <a:r>
              <a:rPr lang="en-US" sz="1300" err="1"/>
              <a:t>tính</a:t>
            </a:r>
            <a:r>
              <a:rPr lang="en-US" sz="1300"/>
              <a:t> input layer</a:t>
            </a:r>
            <a:endParaRPr lang="en-US"/>
          </a:p>
          <a:p>
            <a:pPr marL="0" lvl="0" indent="0"/>
            <a:endParaRPr lang="en-US" sz="1300"/>
          </a:p>
        </p:txBody>
      </p:sp>
      <p:pic>
        <p:nvPicPr>
          <p:cNvPr id="7" name="Picture 6">
            <a:extLst>
              <a:ext uri="{FF2B5EF4-FFF2-40B4-BE49-F238E27FC236}">
                <a16:creationId xmlns:a16="http://schemas.microsoft.com/office/drawing/2014/main" id="{C20BA7AF-F0D9-4C17-F88F-E6E9F6AB98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29361" y="1044076"/>
            <a:ext cx="3339400" cy="2741428"/>
          </a:xfrm>
          <a:prstGeom prst="rect">
            <a:avLst/>
          </a:prstGeom>
          <a:noFill/>
          <a:ln>
            <a:noFill/>
          </a:ln>
        </p:spPr>
      </p:pic>
      <p:sp>
        <p:nvSpPr>
          <p:cNvPr id="2" name="TextBox 1">
            <a:extLst>
              <a:ext uri="{FF2B5EF4-FFF2-40B4-BE49-F238E27FC236}">
                <a16:creationId xmlns:a16="http://schemas.microsoft.com/office/drawing/2014/main" id="{57FDF1AD-9B03-86A5-C39A-9270A53F7CC2}"/>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5</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improvement</a:t>
            </a:r>
            <a:endParaRPr/>
          </a:p>
        </p:txBody>
      </p:sp>
      <p:sp>
        <p:nvSpPr>
          <p:cNvPr id="4923" name="Google Shape;4923;p105"/>
          <p:cNvSpPr txBox="1"/>
          <p:nvPr/>
        </p:nvSpPr>
        <p:spPr>
          <a:xfrm>
            <a:off x="1105639" y="1529706"/>
            <a:ext cx="6971387" cy="1285033"/>
          </a:xfrm>
          <a:prstGeom prst="rect">
            <a:avLst/>
          </a:prstGeom>
          <a:noFill/>
          <a:ln>
            <a:noFill/>
          </a:ln>
        </p:spPr>
        <p:txBody>
          <a:bodyPr spcFirstLastPara="1" wrap="square" lIns="0" tIns="0" rIns="0" bIns="0" anchor="t" anchorCtr="0">
            <a:noAutofit/>
          </a:bodyPr>
          <a:lstStyle/>
          <a:p>
            <a:pPr lvl="0" algn="just">
              <a:lnSpc>
                <a:spcPct val="90000"/>
              </a:lnSpc>
            </a:pPr>
            <a:r>
              <a:rPr lang="en-US" sz="1600" err="1">
                <a:solidFill>
                  <a:schemeClr val="accent6"/>
                </a:solidFill>
                <a:latin typeface="Quicksand" panose="020B0604020202020204" charset="0"/>
                <a:ea typeface="Quicksand Light"/>
                <a:cs typeface="Quicksand Light"/>
                <a:sym typeface="Quicksand Light"/>
              </a:rPr>
              <a:t>Từ</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đó</a:t>
            </a:r>
            <a:r>
              <a:rPr lang="en-US" sz="1600">
                <a:solidFill>
                  <a:schemeClr val="accent6"/>
                </a:solidFill>
                <a:latin typeface="Quicksand" panose="020B0604020202020204" charset="0"/>
                <a:ea typeface="Quicksand Light"/>
                <a:cs typeface="Quicksand Light"/>
                <a:sym typeface="Quicksand Light"/>
              </a:rPr>
              <a:t> ta </a:t>
            </a:r>
            <a:r>
              <a:rPr lang="en-US" sz="1600" err="1">
                <a:solidFill>
                  <a:schemeClr val="accent6"/>
                </a:solidFill>
                <a:latin typeface="Quicksand" panose="020B0604020202020204" charset="0"/>
                <a:ea typeface="Quicksand Light"/>
                <a:cs typeface="Quicksand Light"/>
                <a:sym typeface="Quicksand Light"/>
              </a:rPr>
              <a:t>có</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thể</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đưa</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ra</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một</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số</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giáp</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pháp</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để</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cải</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tiến</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AlexNet</a:t>
            </a:r>
            <a:r>
              <a:rPr lang="en-US" sz="1600">
                <a:solidFill>
                  <a:schemeClr val="accent6"/>
                </a:solidFill>
                <a:latin typeface="Quicksand" panose="020B0604020202020204" charset="0"/>
                <a:ea typeface="Quicksand Light"/>
                <a:cs typeface="Quicksand Light"/>
                <a:sym typeface="Quicksand Light"/>
              </a:rPr>
              <a:t>:</a:t>
            </a:r>
          </a:p>
          <a:p>
            <a:pPr marL="285750" lvl="0" indent="-285750" algn="just">
              <a:lnSpc>
                <a:spcPct val="90000"/>
              </a:lnSpc>
              <a:buFont typeface="Arial" panose="020B0604020202020204" pitchFamily="34" charset="0"/>
              <a:buChar char="•"/>
            </a:pPr>
            <a:r>
              <a:rPr lang="en-US" sz="1600" err="1">
                <a:solidFill>
                  <a:schemeClr val="accent6"/>
                </a:solidFill>
                <a:latin typeface="Quicksand" panose="020B0604020202020204" charset="0"/>
                <a:ea typeface="Quicksand Light"/>
                <a:cs typeface="Quicksand Light"/>
                <a:sym typeface="Quicksand Light"/>
              </a:rPr>
              <a:t>Sử</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dụng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các</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khối</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tích</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chập</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chứa</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các</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tầng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lặp</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lại</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theo</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mẫu</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như</a:t>
            </a:r>
            <a:r>
              <a:rPr lang="en-US" sz="1600">
                <a:solidFill>
                  <a:schemeClr val="accent6"/>
                </a:solidFill>
                <a:latin typeface="Quicksand" panose="020B0604020202020204" charset="0"/>
                <a:ea typeface="Quicksand Light"/>
                <a:cs typeface="Quicksand Light"/>
                <a:sym typeface="Quicksand Light"/>
              </a:rPr>
              <a:t> VGG).</a:t>
            </a:r>
          </a:p>
          <a:p>
            <a:pPr marL="285750" lvl="0" indent="-285750" algn="just">
              <a:lnSpc>
                <a:spcPct val="90000"/>
              </a:lnSpc>
              <a:buFont typeface="Arial" panose="020B0604020202020204" pitchFamily="34" charset="0"/>
              <a:buChar char="•"/>
            </a:pPr>
            <a:r>
              <a:rPr lang="en-US" sz="1600" err="1">
                <a:solidFill>
                  <a:schemeClr val="accent6"/>
                </a:solidFill>
                <a:latin typeface="Quicksand" panose="020B0604020202020204" charset="0"/>
                <a:ea typeface="Quicksand Light"/>
                <a:cs typeface="Quicksand Light"/>
                <a:sym typeface="Quicksand Light"/>
              </a:rPr>
              <a:t>Sử</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dụng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đa</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dạng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các</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kích</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thước</a:t>
            </a:r>
            <a:r>
              <a:rPr lang="en-US" sz="1600">
                <a:solidFill>
                  <a:schemeClr val="accent6"/>
                </a:solidFill>
                <a:latin typeface="Quicksand" panose="020B0604020202020204" charset="0"/>
                <a:ea typeface="Quicksand Light"/>
                <a:cs typeface="Quicksand Light"/>
                <a:sym typeface="Quicksand Light"/>
              </a:rPr>
              <a:t> kernel </a:t>
            </a:r>
            <a:r>
              <a:rPr lang="en-US" sz="1600" err="1">
                <a:solidFill>
                  <a:schemeClr val="accent6"/>
                </a:solidFill>
                <a:latin typeface="Quicksand" panose="020B0604020202020204" charset="0"/>
                <a:ea typeface="Quicksand Light"/>
                <a:cs typeface="Quicksand Light"/>
                <a:sym typeface="Quicksand Light"/>
              </a:rPr>
              <a:t>và</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các</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nhánh</a:t>
            </a:r>
            <a:r>
              <a:rPr lang="en-US" sz="1600">
                <a:solidFill>
                  <a:schemeClr val="accent6"/>
                </a:solidFill>
                <a:latin typeface="Quicksand" panose="020B0604020202020204" charset="0"/>
                <a:ea typeface="Quicksand Light"/>
                <a:cs typeface="Quicksand Light"/>
                <a:sym typeface="Quicksand Light"/>
              </a:rPr>
              <a:t> song </a:t>
            </a:r>
            <a:r>
              <a:rPr lang="en-US" sz="1600" err="1">
                <a:solidFill>
                  <a:schemeClr val="accent6"/>
                </a:solidFill>
                <a:latin typeface="Quicksand" panose="020B0604020202020204" charset="0"/>
                <a:ea typeface="Quicksand Light"/>
                <a:cs typeface="Quicksand Light"/>
                <a:sym typeface="Quicksand Light"/>
              </a:rPr>
              <a:t>song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như</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mạng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nối</a:t>
            </a:r>
            <a:r>
              <a:rPr lang="en-US" sz="1600">
                <a:solidFill>
                  <a:schemeClr val="accent6"/>
                </a:solidFill>
                <a:latin typeface="Quicksand" panose="020B0604020202020204" charset="0"/>
                <a:ea typeface="Quicksand Light"/>
                <a:cs typeface="Quicksand Light"/>
                <a:sym typeface="Quicksand Light"/>
              </a:rPr>
              <a:t> song </a:t>
            </a:r>
            <a:r>
              <a:rPr lang="en-US" sz="1600" err="1">
                <a:solidFill>
                  <a:schemeClr val="accent6"/>
                </a:solidFill>
                <a:latin typeface="Quicksand" panose="020B0604020202020204" charset="0"/>
                <a:ea typeface="Quicksand Light"/>
                <a:cs typeface="Quicksand Light"/>
                <a:sym typeface="Quicksand Light"/>
              </a:rPr>
              <a:t>song</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GoogleNet</a:t>
            </a:r>
            <a:r>
              <a:rPr lang="en-US" sz="1600">
                <a:solidFill>
                  <a:schemeClr val="accent6"/>
                </a:solidFill>
                <a:latin typeface="Quicksand" panose="020B0604020202020204" charset="0"/>
                <a:ea typeface="Quicksand Light"/>
                <a:cs typeface="Quicksand Light"/>
                <a:sym typeface="Quicksand Light"/>
              </a:rPr>
              <a:t>).</a:t>
            </a:r>
          </a:p>
          <a:p>
            <a:pPr marL="285750" lvl="0" indent="-285750" algn="just">
              <a:lnSpc>
                <a:spcPct val="90000"/>
              </a:lnSpc>
              <a:buFont typeface="Arial" panose="020B0604020202020204" pitchFamily="34" charset="0"/>
              <a:buChar char="•"/>
            </a:pPr>
            <a:r>
              <a:rPr lang="en-US" sz="1600" err="1">
                <a:solidFill>
                  <a:schemeClr val="accent6"/>
                </a:solidFill>
                <a:latin typeface="Quicksand" panose="020B0604020202020204" charset="0"/>
                <a:ea typeface="Quicksand Light"/>
                <a:cs typeface="Quicksand Light"/>
                <a:sym typeface="Quicksand Light"/>
              </a:rPr>
              <a:t>Kỹ</a:t>
            </a:r>
            <a:r>
              <a:rPr lang="en-US" sz="1600">
                <a:solidFill>
                  <a:schemeClr val="accent6"/>
                </a:solidFill>
                <a:latin typeface="Quicksand" panose="020B0604020202020204" charset="0"/>
                <a:ea typeface="Quicksand Light"/>
                <a:cs typeface="Quicksand Light"/>
                <a:sym typeface="Quicksand Light"/>
              </a:rPr>
              <a:t> </a:t>
            </a:r>
            <a:r>
              <a:rPr lang="en-US" sz="1600" err="1">
                <a:solidFill>
                  <a:schemeClr val="accent6"/>
                </a:solidFill>
                <a:latin typeface="Quicksand" panose="020B0604020202020204" charset="0"/>
                <a:ea typeface="Quicksand Light"/>
                <a:cs typeface="Quicksand Light"/>
                <a:sym typeface="Quicksand Light"/>
              </a:rPr>
              <a:t>thuật</a:t>
            </a:r>
            <a:r>
              <a:rPr lang="en-US" sz="1600">
                <a:solidFill>
                  <a:schemeClr val="accent6"/>
                </a:solidFill>
                <a:latin typeface="Quicksand" panose="020B0604020202020204" charset="0"/>
                <a:ea typeface="Quicksand Light"/>
                <a:cs typeface="Quicksand Light"/>
                <a:sym typeface="Quicksand Light"/>
              </a:rPr>
              <a:t> batch normalization,…</a:t>
            </a:r>
          </a:p>
        </p:txBody>
      </p:sp>
      <p:grpSp>
        <p:nvGrpSpPr>
          <p:cNvPr id="3" name="Google Shape;5430;p112">
            <a:extLst>
              <a:ext uri="{FF2B5EF4-FFF2-40B4-BE49-F238E27FC236}">
                <a16:creationId xmlns:a16="http://schemas.microsoft.com/office/drawing/2014/main" id="{CE9BA40B-2A5C-FB4B-2059-AAFBBD41DA56}"/>
              </a:ext>
            </a:extLst>
          </p:cNvPr>
          <p:cNvGrpSpPr/>
          <p:nvPr/>
        </p:nvGrpSpPr>
        <p:grpSpPr>
          <a:xfrm>
            <a:off x="4082683" y="3200514"/>
            <a:ext cx="968231" cy="657774"/>
            <a:chOff x="3958850" y="2969100"/>
            <a:chExt cx="386750" cy="264975"/>
          </a:xfrm>
        </p:grpSpPr>
        <p:sp>
          <p:nvSpPr>
            <p:cNvPr id="4" name="Google Shape;5431;p112">
              <a:extLst>
                <a:ext uri="{FF2B5EF4-FFF2-40B4-BE49-F238E27FC236}">
                  <a16:creationId xmlns:a16="http://schemas.microsoft.com/office/drawing/2014/main" id="{07F9EE33-0D20-C4FE-3BEB-022431CEDC06}"/>
                </a:ext>
              </a:extLst>
            </p:cNvPr>
            <p:cNvSpPr/>
            <p:nvPr/>
          </p:nvSpPr>
          <p:spPr>
            <a:xfrm>
              <a:off x="3983825" y="2975125"/>
              <a:ext cx="336800" cy="205425"/>
            </a:xfrm>
            <a:custGeom>
              <a:avLst/>
              <a:gdLst/>
              <a:ahLst/>
              <a:cxnLst/>
              <a:rect l="l" t="t" r="r" b="b"/>
              <a:pathLst>
                <a:path w="13472" h="8217" extrusionOk="0">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32;p112">
              <a:extLst>
                <a:ext uri="{FF2B5EF4-FFF2-40B4-BE49-F238E27FC236}">
                  <a16:creationId xmlns:a16="http://schemas.microsoft.com/office/drawing/2014/main" id="{F35E1EE3-3A80-278F-B9C2-926D4E2A26A2}"/>
                </a:ext>
              </a:extLst>
            </p:cNvPr>
            <p:cNvSpPr/>
            <p:nvPr/>
          </p:nvSpPr>
          <p:spPr>
            <a:xfrm>
              <a:off x="4121900" y="2975125"/>
              <a:ext cx="198725" cy="205425"/>
            </a:xfrm>
            <a:custGeom>
              <a:avLst/>
              <a:gdLst/>
              <a:ahLst/>
              <a:cxnLst/>
              <a:rect l="l" t="t" r="r" b="b"/>
              <a:pathLst>
                <a:path w="7949" h="8217" extrusionOk="0">
                  <a:moveTo>
                    <a:pt x="2302" y="0"/>
                  </a:moveTo>
                  <a:lnTo>
                    <a:pt x="0" y="8217"/>
                  </a:lnTo>
                  <a:lnTo>
                    <a:pt x="7949" y="8217"/>
                  </a:lnTo>
                  <a:lnTo>
                    <a:pt x="7949" y="955"/>
                  </a:lnTo>
                  <a:cubicBezTo>
                    <a:pt x="7949" y="429"/>
                    <a:pt x="7521" y="0"/>
                    <a:pt x="6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3;p112">
              <a:extLst>
                <a:ext uri="{FF2B5EF4-FFF2-40B4-BE49-F238E27FC236}">
                  <a16:creationId xmlns:a16="http://schemas.microsoft.com/office/drawing/2014/main" id="{EF47F0EC-4089-9C56-562D-70609CBD5CC4}"/>
                </a:ext>
              </a:extLst>
            </p:cNvPr>
            <p:cNvSpPr/>
            <p:nvPr/>
          </p:nvSpPr>
          <p:spPr>
            <a:xfrm>
              <a:off x="3983825" y="3005450"/>
              <a:ext cx="336800" cy="175100"/>
            </a:xfrm>
            <a:custGeom>
              <a:avLst/>
              <a:gdLst/>
              <a:ahLst/>
              <a:cxnLst/>
              <a:rect l="l" t="t" r="r" b="b"/>
              <a:pathLst>
                <a:path w="13472" h="7004" extrusionOk="0">
                  <a:moveTo>
                    <a:pt x="1" y="1"/>
                  </a:moveTo>
                  <a:lnTo>
                    <a:pt x="1" y="7004"/>
                  </a:lnTo>
                  <a:lnTo>
                    <a:pt x="13472" y="7004"/>
                  </a:lnTo>
                  <a:lnTo>
                    <a:pt x="1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4;p112">
              <a:extLst>
                <a:ext uri="{FF2B5EF4-FFF2-40B4-BE49-F238E27FC236}">
                  <a16:creationId xmlns:a16="http://schemas.microsoft.com/office/drawing/2014/main" id="{0D548FD8-CFB3-FD4D-B033-7CF56D13EFE6}"/>
                </a:ext>
              </a:extLst>
            </p:cNvPr>
            <p:cNvSpPr/>
            <p:nvPr/>
          </p:nvSpPr>
          <p:spPr>
            <a:xfrm>
              <a:off x="3965775" y="3180525"/>
              <a:ext cx="373825" cy="46850"/>
            </a:xfrm>
            <a:custGeom>
              <a:avLst/>
              <a:gdLst/>
              <a:ahLst/>
              <a:cxnLst/>
              <a:rect l="l" t="t" r="r" b="b"/>
              <a:pathLst>
                <a:path w="14953" h="1874" extrusionOk="0">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35;p112">
              <a:extLst>
                <a:ext uri="{FF2B5EF4-FFF2-40B4-BE49-F238E27FC236}">
                  <a16:creationId xmlns:a16="http://schemas.microsoft.com/office/drawing/2014/main" id="{8A3270E2-B10E-1CE4-BE66-19038770A6CC}"/>
                </a:ext>
              </a:extLst>
            </p:cNvPr>
            <p:cNvSpPr/>
            <p:nvPr/>
          </p:nvSpPr>
          <p:spPr>
            <a:xfrm>
              <a:off x="4122325" y="3005450"/>
              <a:ext cx="198300" cy="175100"/>
            </a:xfrm>
            <a:custGeom>
              <a:avLst/>
              <a:gdLst/>
              <a:ahLst/>
              <a:cxnLst/>
              <a:rect l="l" t="t" r="r" b="b"/>
              <a:pathLst>
                <a:path w="7932" h="7004" extrusionOk="0">
                  <a:moveTo>
                    <a:pt x="1964" y="1"/>
                  </a:moveTo>
                  <a:lnTo>
                    <a:pt x="1" y="7004"/>
                  </a:lnTo>
                  <a:lnTo>
                    <a:pt x="7932" y="7004"/>
                  </a:lnTo>
                  <a:lnTo>
                    <a:pt x="7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36;p112">
              <a:extLst>
                <a:ext uri="{FF2B5EF4-FFF2-40B4-BE49-F238E27FC236}">
                  <a16:creationId xmlns:a16="http://schemas.microsoft.com/office/drawing/2014/main" id="{BA5A144E-5073-893E-0F12-DE2A2B83B2FB}"/>
                </a:ext>
              </a:extLst>
            </p:cNvPr>
            <p:cNvSpPr/>
            <p:nvPr/>
          </p:nvSpPr>
          <p:spPr>
            <a:xfrm>
              <a:off x="4145750" y="3180525"/>
              <a:ext cx="192950" cy="46850"/>
            </a:xfrm>
            <a:custGeom>
              <a:avLst/>
              <a:gdLst/>
              <a:ahLst/>
              <a:cxnLst/>
              <a:rect l="l" t="t" r="r" b="b"/>
              <a:pathLst>
                <a:path w="7718" h="1874" extrusionOk="0">
                  <a:moveTo>
                    <a:pt x="527" y="1"/>
                  </a:moveTo>
                  <a:lnTo>
                    <a:pt x="1" y="1874"/>
                  </a:lnTo>
                  <a:lnTo>
                    <a:pt x="6593" y="1874"/>
                  </a:lnTo>
                  <a:cubicBezTo>
                    <a:pt x="7218" y="1874"/>
                    <a:pt x="7717" y="1365"/>
                    <a:pt x="7717" y="750"/>
                  </a:cubicBezTo>
                  <a:lnTo>
                    <a:pt x="77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37;p112">
              <a:extLst>
                <a:ext uri="{FF2B5EF4-FFF2-40B4-BE49-F238E27FC236}">
                  <a16:creationId xmlns:a16="http://schemas.microsoft.com/office/drawing/2014/main" id="{BD9C4138-5D15-870D-2B0C-6503E03402E4}"/>
                </a:ext>
              </a:extLst>
            </p:cNvPr>
            <p:cNvSpPr/>
            <p:nvPr/>
          </p:nvSpPr>
          <p:spPr>
            <a:xfrm>
              <a:off x="4106950" y="3180525"/>
              <a:ext cx="90575" cy="23450"/>
            </a:xfrm>
            <a:custGeom>
              <a:avLst/>
              <a:gdLst/>
              <a:ahLst/>
              <a:cxnLst/>
              <a:rect l="l" t="t" r="r" b="b"/>
              <a:pathLst>
                <a:path w="3623" h="938" extrusionOk="0">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38;p112">
              <a:extLst>
                <a:ext uri="{FF2B5EF4-FFF2-40B4-BE49-F238E27FC236}">
                  <a16:creationId xmlns:a16="http://schemas.microsoft.com/office/drawing/2014/main" id="{F5DD573F-525D-E7FE-3971-18F9F28B3967}"/>
                </a:ext>
              </a:extLst>
            </p:cNvPr>
            <p:cNvSpPr/>
            <p:nvPr/>
          </p:nvSpPr>
          <p:spPr>
            <a:xfrm>
              <a:off x="3958850" y="2972775"/>
              <a:ext cx="386750" cy="261300"/>
            </a:xfrm>
            <a:custGeom>
              <a:avLst/>
              <a:gdLst/>
              <a:ahLst/>
              <a:cxnLst/>
              <a:rect l="l" t="t" r="r" b="b"/>
              <a:pathLst>
                <a:path w="15470" h="10452" extrusionOk="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39;p112">
              <a:extLst>
                <a:ext uri="{FF2B5EF4-FFF2-40B4-BE49-F238E27FC236}">
                  <a16:creationId xmlns:a16="http://schemas.microsoft.com/office/drawing/2014/main" id="{8B5CC534-F783-578F-5443-9EBDDD83CE01}"/>
                </a:ext>
              </a:extLst>
            </p:cNvPr>
            <p:cNvSpPr/>
            <p:nvPr/>
          </p:nvSpPr>
          <p:spPr>
            <a:xfrm>
              <a:off x="3977600" y="2969100"/>
              <a:ext cx="309575" cy="77625"/>
            </a:xfrm>
            <a:custGeom>
              <a:avLst/>
              <a:gdLst/>
              <a:ahLst/>
              <a:cxnLst/>
              <a:rect l="l" t="t" r="r" b="b"/>
              <a:pathLst>
                <a:path w="12383" h="3105" extrusionOk="0">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0;p112">
              <a:extLst>
                <a:ext uri="{FF2B5EF4-FFF2-40B4-BE49-F238E27FC236}">
                  <a16:creationId xmlns:a16="http://schemas.microsoft.com/office/drawing/2014/main" id="{038C374F-C0F4-2B0C-0FE2-D159F85C32FA}"/>
                </a:ext>
              </a:extLst>
            </p:cNvPr>
            <p:cNvSpPr/>
            <p:nvPr/>
          </p:nvSpPr>
          <p:spPr>
            <a:xfrm>
              <a:off x="4093350" y="3031275"/>
              <a:ext cx="48425" cy="111400"/>
            </a:xfrm>
            <a:custGeom>
              <a:avLst/>
              <a:gdLst/>
              <a:ahLst/>
              <a:cxnLst/>
              <a:rect l="l" t="t" r="r" b="b"/>
              <a:pathLst>
                <a:path w="1937" h="4456" extrusionOk="0">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1;p112">
              <a:extLst>
                <a:ext uri="{FF2B5EF4-FFF2-40B4-BE49-F238E27FC236}">
                  <a16:creationId xmlns:a16="http://schemas.microsoft.com/office/drawing/2014/main" id="{9F2C0E92-FAD2-E157-DFBF-60C6967A61E0}"/>
                </a:ext>
              </a:extLst>
            </p:cNvPr>
            <p:cNvSpPr/>
            <p:nvPr/>
          </p:nvSpPr>
          <p:spPr>
            <a:xfrm>
              <a:off x="4230725" y="3031100"/>
              <a:ext cx="48200" cy="111750"/>
            </a:xfrm>
            <a:custGeom>
              <a:avLst/>
              <a:gdLst/>
              <a:ahLst/>
              <a:cxnLst/>
              <a:rect l="l" t="t" r="r" b="b"/>
              <a:pathLst>
                <a:path w="1928" h="4470" extrusionOk="0">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42;p112">
              <a:extLst>
                <a:ext uri="{FF2B5EF4-FFF2-40B4-BE49-F238E27FC236}">
                  <a16:creationId xmlns:a16="http://schemas.microsoft.com/office/drawing/2014/main" id="{D968A2D9-1A42-87F1-01EE-FB59D1912D6A}"/>
                </a:ext>
              </a:extLst>
            </p:cNvPr>
            <p:cNvSpPr/>
            <p:nvPr/>
          </p:nvSpPr>
          <p:spPr>
            <a:xfrm>
              <a:off x="4025325" y="3031675"/>
              <a:ext cx="49375" cy="110475"/>
            </a:xfrm>
            <a:custGeom>
              <a:avLst/>
              <a:gdLst/>
              <a:ahLst/>
              <a:cxnLst/>
              <a:rect l="l" t="t" r="r" b="b"/>
              <a:pathLst>
                <a:path w="1975" h="4419" extrusionOk="0">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3;p112">
              <a:extLst>
                <a:ext uri="{FF2B5EF4-FFF2-40B4-BE49-F238E27FC236}">
                  <a16:creationId xmlns:a16="http://schemas.microsoft.com/office/drawing/2014/main" id="{389257F9-C32B-C0B4-F089-203582EA097D}"/>
                </a:ext>
              </a:extLst>
            </p:cNvPr>
            <p:cNvSpPr/>
            <p:nvPr/>
          </p:nvSpPr>
          <p:spPr>
            <a:xfrm>
              <a:off x="4162025" y="3031775"/>
              <a:ext cx="48425" cy="111075"/>
            </a:xfrm>
            <a:custGeom>
              <a:avLst/>
              <a:gdLst/>
              <a:ahLst/>
              <a:cxnLst/>
              <a:rect l="l" t="t" r="r" b="b"/>
              <a:pathLst>
                <a:path w="1937" h="4443" extrusionOk="0">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D5C1ED5-BFDF-6B43-45BD-A95DE7B21FE9}"/>
              </a:ext>
            </a:extLst>
          </p:cNvPr>
          <p:cNvSpPr txBox="1"/>
          <p:nvPr/>
        </p:nvSpPr>
        <p:spPr>
          <a:xfrm>
            <a:off x="8591107" y="4755325"/>
            <a:ext cx="461082" cy="307777"/>
          </a:xfrm>
          <a:prstGeom prst="rect">
            <a:avLst/>
          </a:prstGeom>
          <a:noFill/>
        </p:spPr>
        <p:txBody>
          <a:bodyPr wrap="square">
            <a:spAutoFit/>
          </a:bodyPr>
          <a:lstStyle/>
          <a:p>
            <a:r>
              <a:rPr lang="en-US" sz="1400">
                <a:solidFill>
                  <a:schemeClr val="dk2"/>
                </a:solidFill>
                <a:latin typeface="Quicksand"/>
                <a:sym typeface="Quicksand"/>
              </a:rPr>
              <a:t>50</a:t>
            </a:r>
            <a:endParaRPr lang="en-US"/>
          </a:p>
        </p:txBody>
      </p:sp>
    </p:spTree>
    <p:extLst>
      <p:ext uri="{BB962C8B-B14F-4D97-AF65-F5344CB8AC3E}">
        <p14:creationId xmlns:p14="http://schemas.microsoft.com/office/powerpoint/2010/main" val="3494441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THANKS!</a:t>
            </a:r>
            <a:endParaRPr/>
          </a:p>
        </p:txBody>
      </p:sp>
      <p:sp>
        <p:nvSpPr>
          <p:cNvPr id="5021" name="Google Shape;5021;p111"/>
          <p:cNvSpPr txBox="1">
            <a:spLocks noGrp="1"/>
          </p:cNvSpPr>
          <p:nvPr>
            <p:ph type="subTitle" idx="1"/>
          </p:nvPr>
        </p:nvSpPr>
        <p:spPr>
          <a:xfrm>
            <a:off x="792487" y="2698307"/>
            <a:ext cx="3604053"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a:t>Do you have any questions? </a:t>
            </a:r>
            <a:endParaRPr sz="2000"/>
          </a:p>
        </p:txBody>
      </p:sp>
      <p:sp>
        <p:nvSpPr>
          <p:cNvPr id="5022" name="Google Shape;5022;p111"/>
          <p:cNvSpPr txBox="1">
            <a:spLocks noGrp="1"/>
          </p:cNvSpPr>
          <p:nvPr>
            <p:ph type="subTitle" idx="2"/>
          </p:nvPr>
        </p:nvSpPr>
        <p:spPr>
          <a:xfrm>
            <a:off x="3552712" y="652859"/>
            <a:ext cx="2367974" cy="82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Cảm ơn thầy và các bạn đã lắng nghe</a:t>
            </a:r>
            <a:endParaRPr/>
          </a:p>
        </p:txBody>
      </p:sp>
      <p:sp>
        <p:nvSpPr>
          <p:cNvPr id="5023" name="Google Shape;5023;p111"/>
          <p:cNvSpPr txBox="1"/>
          <p:nvPr/>
        </p:nvSpPr>
        <p:spPr>
          <a:xfrm>
            <a:off x="759411" y="4364250"/>
            <a:ext cx="3274800" cy="260700"/>
          </a:xfrm>
          <a:prstGeom prst="rect">
            <a:avLst/>
          </a:prstGeom>
          <a:noFill/>
          <a:ln>
            <a:noFill/>
          </a:ln>
        </p:spPr>
        <p:txBody>
          <a:bodyPr spcFirstLastPara="1" wrap="square" lIns="0" tIns="0" rIns="0" bIns="0" anchor="ctr" anchorCtr="0">
            <a:noAutofit/>
          </a:bodyPr>
          <a:lstStyle/>
          <a:p>
            <a:pPr marL="0" lvl="0" indent="0" algn="l" rtl="0">
              <a:spcBef>
                <a:spcPts val="300"/>
              </a:spcBef>
              <a:spcAft>
                <a:spcPts val="0"/>
              </a:spcAft>
              <a:buNone/>
            </a:pPr>
            <a:r>
              <a:rPr lang="en" sz="1200" b="1">
                <a:solidFill>
                  <a:schemeClr val="lt2"/>
                </a:solidFill>
                <a:latin typeface="Quicksand"/>
                <a:ea typeface="Quicksand"/>
                <a:cs typeface="Quicksand"/>
                <a:sym typeface="Quicksand"/>
              </a:rPr>
              <a:t>Machine Learning: Deep Neural Network</a:t>
            </a:r>
            <a:endParaRPr b="1">
              <a:solidFill>
                <a:schemeClr val="lt2"/>
              </a:solidFill>
              <a:latin typeface="Quicksand"/>
              <a:ea typeface="Quicksand"/>
              <a:cs typeface="Quicksand"/>
              <a:sym typeface="Quicksand"/>
            </a:endParaRPr>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572000" y="1065533"/>
            <a:ext cx="6196549" cy="4035741"/>
            <a:chOff x="4572000" y="1065533"/>
            <a:chExt cx="6196549" cy="403574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8" y="1110344"/>
              <a:ext cx="5102735" cy="3990930"/>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11"/>
          <p:cNvGrpSpPr/>
          <p:nvPr/>
        </p:nvGrpSpPr>
        <p:grpSpPr>
          <a:xfrm>
            <a:off x="1717013" y="1863445"/>
            <a:ext cx="342600" cy="353700"/>
            <a:chOff x="1604588" y="1668575"/>
            <a:chExt cx="342600" cy="353700"/>
          </a:xfrm>
        </p:grpSpPr>
        <p:sp>
          <p:nvSpPr>
            <p:cNvPr id="5227" name="Google Shape;5227;p111"/>
            <p:cNvSpPr/>
            <p:nvPr/>
          </p:nvSpPr>
          <p:spPr>
            <a:xfrm>
              <a:off x="16045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8" name="Google Shape;5228;p111"/>
            <p:cNvGrpSpPr/>
            <p:nvPr/>
          </p:nvGrpSpPr>
          <p:grpSpPr>
            <a:xfrm>
              <a:off x="1660148" y="1757797"/>
              <a:ext cx="231515" cy="189871"/>
              <a:chOff x="1671360" y="1757797"/>
              <a:chExt cx="231515" cy="189871"/>
            </a:xfrm>
          </p:grpSpPr>
          <p:sp>
            <p:nvSpPr>
              <p:cNvPr id="5229" name="Google Shape;5229;p111"/>
              <p:cNvSpPr/>
              <p:nvPr/>
            </p:nvSpPr>
            <p:spPr>
              <a:xfrm>
                <a:off x="1677945" y="1762950"/>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11"/>
              <p:cNvSpPr/>
              <p:nvPr/>
            </p:nvSpPr>
            <p:spPr>
              <a:xfrm>
                <a:off x="1671360" y="1757797"/>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1" name="Google Shape;5231;p111"/>
          <p:cNvGrpSpPr/>
          <p:nvPr/>
        </p:nvGrpSpPr>
        <p:grpSpPr>
          <a:xfrm>
            <a:off x="1274725" y="1863445"/>
            <a:ext cx="342600" cy="353700"/>
            <a:chOff x="1162300" y="1668575"/>
            <a:chExt cx="342600" cy="353700"/>
          </a:xfrm>
        </p:grpSpPr>
        <p:sp>
          <p:nvSpPr>
            <p:cNvPr id="5232" name="Google Shape;5232;p111"/>
            <p:cNvSpPr/>
            <p:nvPr/>
          </p:nvSpPr>
          <p:spPr>
            <a:xfrm>
              <a:off x="11623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11"/>
            <p:cNvSpPr/>
            <p:nvPr/>
          </p:nvSpPr>
          <p:spPr>
            <a:xfrm>
              <a:off x="1243781" y="181518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11"/>
            <p:cNvSpPr/>
            <p:nvPr/>
          </p:nvSpPr>
          <p:spPr>
            <a:xfrm>
              <a:off x="1228763" y="174808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11"/>
            <p:cNvSpPr/>
            <p:nvPr/>
          </p:nvSpPr>
          <p:spPr>
            <a:xfrm>
              <a:off x="1318245" y="181508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11"/>
            <p:cNvSpPr/>
            <p:nvPr/>
          </p:nvSpPr>
          <p:spPr>
            <a:xfrm>
              <a:off x="1238549" y="180995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11"/>
            <p:cNvSpPr/>
            <p:nvPr/>
          </p:nvSpPr>
          <p:spPr>
            <a:xfrm>
              <a:off x="1221709" y="174293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11"/>
            <p:cNvSpPr/>
            <p:nvPr/>
          </p:nvSpPr>
          <p:spPr>
            <a:xfrm>
              <a:off x="1313014" y="180995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111"/>
          <p:cNvGrpSpPr/>
          <p:nvPr/>
        </p:nvGrpSpPr>
        <p:grpSpPr>
          <a:xfrm>
            <a:off x="832425" y="1863445"/>
            <a:ext cx="342600" cy="353700"/>
            <a:chOff x="720000" y="1668575"/>
            <a:chExt cx="342600" cy="353700"/>
          </a:xfrm>
        </p:grpSpPr>
        <p:sp>
          <p:nvSpPr>
            <p:cNvPr id="5240" name="Google Shape;5240;p111"/>
            <p:cNvSpPr/>
            <p:nvPr/>
          </p:nvSpPr>
          <p:spPr>
            <a:xfrm>
              <a:off x="7200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1" name="Google Shape;5241;p111"/>
            <p:cNvGrpSpPr/>
            <p:nvPr/>
          </p:nvGrpSpPr>
          <p:grpSpPr>
            <a:xfrm>
              <a:off x="806405" y="1724348"/>
              <a:ext cx="169798" cy="241888"/>
              <a:chOff x="5636785" y="3411249"/>
              <a:chExt cx="183546" cy="261472"/>
            </a:xfrm>
          </p:grpSpPr>
          <p:sp>
            <p:nvSpPr>
              <p:cNvPr id="5242" name="Google Shape;5242;p111"/>
              <p:cNvSpPr/>
              <p:nvPr/>
            </p:nvSpPr>
            <p:spPr>
              <a:xfrm>
                <a:off x="5642459" y="3416923"/>
                <a:ext cx="171651" cy="250228"/>
              </a:xfrm>
              <a:custGeom>
                <a:avLst/>
                <a:gdLst/>
                <a:ahLst/>
                <a:cxnLst/>
                <a:rect l="l" t="t" r="r" b="b"/>
                <a:pathLst>
                  <a:path w="6595" h="9614" extrusionOk="0">
                    <a:moveTo>
                      <a:pt x="2284" y="1"/>
                    </a:moveTo>
                    <a:cubicBezTo>
                      <a:pt x="2224" y="1"/>
                      <a:pt x="2172" y="47"/>
                      <a:pt x="2165" y="110"/>
                    </a:cubicBezTo>
                    <a:lnTo>
                      <a:pt x="2154" y="223"/>
                    </a:lnTo>
                    <a:cubicBezTo>
                      <a:pt x="2055" y="1246"/>
                      <a:pt x="1246" y="2056"/>
                      <a:pt x="222" y="2154"/>
                    </a:cubicBezTo>
                    <a:lnTo>
                      <a:pt x="110" y="2165"/>
                    </a:lnTo>
                    <a:cubicBezTo>
                      <a:pt x="46" y="2172"/>
                      <a:pt x="1" y="2225"/>
                      <a:pt x="1" y="2284"/>
                    </a:cubicBezTo>
                    <a:lnTo>
                      <a:pt x="1" y="4241"/>
                    </a:lnTo>
                    <a:cubicBezTo>
                      <a:pt x="1" y="4307"/>
                      <a:pt x="53" y="4360"/>
                      <a:pt x="120" y="4360"/>
                    </a:cubicBezTo>
                    <a:lnTo>
                      <a:pt x="2165" y="4360"/>
                    </a:lnTo>
                    <a:lnTo>
                      <a:pt x="2165" y="7094"/>
                    </a:lnTo>
                    <a:cubicBezTo>
                      <a:pt x="2165" y="8464"/>
                      <a:pt x="3284" y="9613"/>
                      <a:pt x="4653" y="9613"/>
                    </a:cubicBezTo>
                    <a:cubicBezTo>
                      <a:pt x="4655" y="9613"/>
                      <a:pt x="4657" y="9613"/>
                      <a:pt x="4659" y="9613"/>
                    </a:cubicBezTo>
                    <a:cubicBezTo>
                      <a:pt x="4663" y="9613"/>
                      <a:pt x="4668" y="9613"/>
                      <a:pt x="4672" y="9613"/>
                    </a:cubicBezTo>
                    <a:cubicBezTo>
                      <a:pt x="5346" y="9613"/>
                      <a:pt x="5992" y="9332"/>
                      <a:pt x="6457" y="8843"/>
                    </a:cubicBezTo>
                    <a:lnTo>
                      <a:pt x="6570" y="8723"/>
                    </a:lnTo>
                    <a:cubicBezTo>
                      <a:pt x="6594" y="8698"/>
                      <a:pt x="6594" y="8663"/>
                      <a:pt x="6573" y="8639"/>
                    </a:cubicBezTo>
                    <a:lnTo>
                      <a:pt x="5395" y="7242"/>
                    </a:lnTo>
                    <a:cubicBezTo>
                      <a:pt x="5382" y="7227"/>
                      <a:pt x="5364" y="7220"/>
                      <a:pt x="5347" y="7220"/>
                    </a:cubicBezTo>
                    <a:cubicBezTo>
                      <a:pt x="5326" y="7220"/>
                      <a:pt x="5306" y="7230"/>
                      <a:pt x="5292" y="7249"/>
                    </a:cubicBezTo>
                    <a:lnTo>
                      <a:pt x="5159" y="7456"/>
                    </a:lnTo>
                    <a:cubicBezTo>
                      <a:pt x="5045" y="7627"/>
                      <a:pt x="4851" y="7728"/>
                      <a:pt x="4647" y="7728"/>
                    </a:cubicBezTo>
                    <a:cubicBezTo>
                      <a:pt x="4637" y="7728"/>
                      <a:pt x="4627" y="7728"/>
                      <a:pt x="4617" y="7727"/>
                    </a:cubicBezTo>
                    <a:cubicBezTo>
                      <a:pt x="4297" y="7699"/>
                      <a:pt x="4050" y="7432"/>
                      <a:pt x="4050" y="7112"/>
                    </a:cubicBezTo>
                    <a:lnTo>
                      <a:pt x="4050" y="4360"/>
                    </a:lnTo>
                    <a:lnTo>
                      <a:pt x="6095" y="4360"/>
                    </a:lnTo>
                    <a:cubicBezTo>
                      <a:pt x="6162" y="4360"/>
                      <a:pt x="6214" y="4304"/>
                      <a:pt x="6214" y="4241"/>
                    </a:cubicBezTo>
                    <a:lnTo>
                      <a:pt x="6214" y="2284"/>
                    </a:lnTo>
                    <a:cubicBezTo>
                      <a:pt x="6214" y="2217"/>
                      <a:pt x="6162" y="2165"/>
                      <a:pt x="6095" y="2165"/>
                    </a:cubicBezTo>
                    <a:lnTo>
                      <a:pt x="4050" y="2165"/>
                    </a:lnTo>
                    <a:lnTo>
                      <a:pt x="4050" y="120"/>
                    </a:lnTo>
                    <a:cubicBezTo>
                      <a:pt x="4050" y="54"/>
                      <a:pt x="3998" y="1"/>
                      <a:pt x="3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11"/>
              <p:cNvSpPr/>
              <p:nvPr/>
            </p:nvSpPr>
            <p:spPr>
              <a:xfrm>
                <a:off x="5636785" y="3411249"/>
                <a:ext cx="183546" cy="261472"/>
              </a:xfrm>
              <a:custGeom>
                <a:avLst/>
                <a:gdLst/>
                <a:ahLst/>
                <a:cxnLst/>
                <a:rect l="l" t="t" r="r" b="b"/>
                <a:pathLst>
                  <a:path w="7052" h="10046" extrusionOk="0">
                    <a:moveTo>
                      <a:pt x="2397" y="1"/>
                    </a:moveTo>
                    <a:cubicBezTo>
                      <a:pt x="2270" y="1"/>
                      <a:pt x="2164" y="106"/>
                      <a:pt x="2164" y="233"/>
                    </a:cubicBezTo>
                    <a:cubicBezTo>
                      <a:pt x="2164" y="1299"/>
                      <a:pt x="1299" y="2165"/>
                      <a:pt x="233" y="2165"/>
                    </a:cubicBezTo>
                    <a:cubicBezTo>
                      <a:pt x="106" y="2165"/>
                      <a:pt x="1" y="2270"/>
                      <a:pt x="1" y="2397"/>
                    </a:cubicBezTo>
                    <a:lnTo>
                      <a:pt x="1" y="4561"/>
                    </a:lnTo>
                    <a:cubicBezTo>
                      <a:pt x="1" y="4687"/>
                      <a:pt x="106" y="4793"/>
                      <a:pt x="233" y="4793"/>
                    </a:cubicBezTo>
                    <a:lnTo>
                      <a:pt x="2164" y="4793"/>
                    </a:lnTo>
                    <a:lnTo>
                      <a:pt x="2164" y="5824"/>
                    </a:lnTo>
                    <a:cubicBezTo>
                      <a:pt x="2164" y="5950"/>
                      <a:pt x="2270" y="6056"/>
                      <a:pt x="2397" y="6056"/>
                    </a:cubicBezTo>
                    <a:cubicBezTo>
                      <a:pt x="2527" y="6056"/>
                      <a:pt x="2629" y="5950"/>
                      <a:pt x="2629" y="5824"/>
                    </a:cubicBezTo>
                    <a:lnTo>
                      <a:pt x="2629" y="4561"/>
                    </a:lnTo>
                    <a:cubicBezTo>
                      <a:pt x="2629" y="4434"/>
                      <a:pt x="2527" y="4328"/>
                      <a:pt x="2397" y="4328"/>
                    </a:cubicBezTo>
                    <a:lnTo>
                      <a:pt x="465" y="4328"/>
                    </a:lnTo>
                    <a:lnTo>
                      <a:pt x="465" y="2618"/>
                    </a:lnTo>
                    <a:cubicBezTo>
                      <a:pt x="1605" y="2506"/>
                      <a:pt x="2509" y="1602"/>
                      <a:pt x="2622" y="462"/>
                    </a:cubicBezTo>
                    <a:lnTo>
                      <a:pt x="4022" y="462"/>
                    </a:lnTo>
                    <a:lnTo>
                      <a:pt x="4022" y="2393"/>
                    </a:lnTo>
                    <a:cubicBezTo>
                      <a:pt x="4022" y="2523"/>
                      <a:pt x="4124" y="2625"/>
                      <a:pt x="4251" y="2625"/>
                    </a:cubicBezTo>
                    <a:lnTo>
                      <a:pt x="6186" y="2625"/>
                    </a:lnTo>
                    <a:lnTo>
                      <a:pt x="6186" y="4328"/>
                    </a:lnTo>
                    <a:lnTo>
                      <a:pt x="4251" y="4328"/>
                    </a:lnTo>
                    <a:cubicBezTo>
                      <a:pt x="4124" y="4328"/>
                      <a:pt x="4022" y="4430"/>
                      <a:pt x="4022" y="4561"/>
                    </a:cubicBezTo>
                    <a:lnTo>
                      <a:pt x="4022" y="7323"/>
                    </a:lnTo>
                    <a:cubicBezTo>
                      <a:pt x="4022" y="7792"/>
                      <a:pt x="4402" y="8192"/>
                      <a:pt x="4871" y="8192"/>
                    </a:cubicBezTo>
                    <a:cubicBezTo>
                      <a:pt x="4873" y="8192"/>
                      <a:pt x="4875" y="8192"/>
                      <a:pt x="4877" y="8192"/>
                    </a:cubicBezTo>
                    <a:cubicBezTo>
                      <a:pt x="5162" y="8192"/>
                      <a:pt x="5426" y="8047"/>
                      <a:pt x="5581" y="7808"/>
                    </a:cubicBezTo>
                    <a:lnTo>
                      <a:pt x="6496" y="8885"/>
                    </a:lnTo>
                    <a:cubicBezTo>
                      <a:pt x="6072" y="9333"/>
                      <a:pt x="5484" y="9585"/>
                      <a:pt x="4871" y="9585"/>
                    </a:cubicBezTo>
                    <a:cubicBezTo>
                      <a:pt x="4862" y="9585"/>
                      <a:pt x="4854" y="9585"/>
                      <a:pt x="4846" y="9585"/>
                    </a:cubicBezTo>
                    <a:cubicBezTo>
                      <a:pt x="3614" y="9571"/>
                      <a:pt x="2629" y="8544"/>
                      <a:pt x="2629" y="7312"/>
                    </a:cubicBezTo>
                    <a:lnTo>
                      <a:pt x="2629" y="6950"/>
                    </a:lnTo>
                    <a:cubicBezTo>
                      <a:pt x="2629" y="6823"/>
                      <a:pt x="2523" y="6717"/>
                      <a:pt x="2397" y="6717"/>
                    </a:cubicBezTo>
                    <a:cubicBezTo>
                      <a:pt x="2270" y="6717"/>
                      <a:pt x="2164" y="6823"/>
                      <a:pt x="2164" y="6950"/>
                    </a:cubicBezTo>
                    <a:lnTo>
                      <a:pt x="2164" y="7305"/>
                    </a:lnTo>
                    <a:cubicBezTo>
                      <a:pt x="2164" y="8808"/>
                      <a:pt x="3372" y="10046"/>
                      <a:pt x="4872" y="10046"/>
                    </a:cubicBezTo>
                    <a:cubicBezTo>
                      <a:pt x="4879" y="10046"/>
                      <a:pt x="4885" y="10046"/>
                      <a:pt x="4891" y="10046"/>
                    </a:cubicBezTo>
                    <a:cubicBezTo>
                      <a:pt x="5708" y="10042"/>
                      <a:pt x="6475" y="9669"/>
                      <a:pt x="6981" y="9033"/>
                    </a:cubicBezTo>
                    <a:cubicBezTo>
                      <a:pt x="7052" y="8945"/>
                      <a:pt x="7048" y="8825"/>
                      <a:pt x="6978" y="8741"/>
                    </a:cubicBezTo>
                    <a:lnTo>
                      <a:pt x="5876" y="7442"/>
                    </a:lnTo>
                    <a:cubicBezTo>
                      <a:pt x="5796" y="7346"/>
                      <a:pt x="5684" y="7300"/>
                      <a:pt x="5573" y="7300"/>
                    </a:cubicBezTo>
                    <a:cubicBezTo>
                      <a:pt x="5431" y="7300"/>
                      <a:pt x="5291" y="7374"/>
                      <a:pt x="5218" y="7516"/>
                    </a:cubicBezTo>
                    <a:cubicBezTo>
                      <a:pt x="5159" y="7632"/>
                      <a:pt x="5043" y="7713"/>
                      <a:pt x="4912" y="7727"/>
                    </a:cubicBezTo>
                    <a:cubicBezTo>
                      <a:pt x="4898" y="7729"/>
                      <a:pt x="4884" y="7730"/>
                      <a:pt x="4870" y="7730"/>
                    </a:cubicBezTo>
                    <a:cubicBezTo>
                      <a:pt x="4660" y="7730"/>
                      <a:pt x="4487" y="7558"/>
                      <a:pt x="4487" y="7344"/>
                    </a:cubicBezTo>
                    <a:lnTo>
                      <a:pt x="4487" y="4793"/>
                    </a:lnTo>
                    <a:lnTo>
                      <a:pt x="6418" y="4793"/>
                    </a:lnTo>
                    <a:cubicBezTo>
                      <a:pt x="6545" y="4793"/>
                      <a:pt x="6650" y="4687"/>
                      <a:pt x="6650" y="4561"/>
                    </a:cubicBezTo>
                    <a:lnTo>
                      <a:pt x="6650" y="2397"/>
                    </a:lnTo>
                    <a:cubicBezTo>
                      <a:pt x="6650" y="2267"/>
                      <a:pt x="6545" y="2165"/>
                      <a:pt x="6418" y="2165"/>
                    </a:cubicBezTo>
                    <a:lnTo>
                      <a:pt x="4487" y="2165"/>
                    </a:lnTo>
                    <a:lnTo>
                      <a:pt x="4487" y="233"/>
                    </a:lnTo>
                    <a:cubicBezTo>
                      <a:pt x="4487" y="103"/>
                      <a:pt x="4381" y="1"/>
                      <a:pt x="4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4" name="Google Shape;5244;p111"/>
          <p:cNvGrpSpPr/>
          <p:nvPr/>
        </p:nvGrpSpPr>
        <p:grpSpPr>
          <a:xfrm>
            <a:off x="2159313" y="1863445"/>
            <a:ext cx="342600" cy="353700"/>
            <a:chOff x="2046888" y="1668575"/>
            <a:chExt cx="342600" cy="353700"/>
          </a:xfrm>
        </p:grpSpPr>
        <p:sp>
          <p:nvSpPr>
            <p:cNvPr id="5245" name="Google Shape;5245;p111"/>
            <p:cNvSpPr/>
            <p:nvPr/>
          </p:nvSpPr>
          <p:spPr>
            <a:xfrm>
              <a:off x="20468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6" name="Google Shape;5246;p111"/>
            <p:cNvGrpSpPr/>
            <p:nvPr/>
          </p:nvGrpSpPr>
          <p:grpSpPr>
            <a:xfrm>
              <a:off x="2099211" y="1737248"/>
              <a:ext cx="237987" cy="230981"/>
              <a:chOff x="5143278" y="3411249"/>
              <a:chExt cx="257256" cy="249682"/>
            </a:xfrm>
          </p:grpSpPr>
          <p:sp>
            <p:nvSpPr>
              <p:cNvPr id="5247" name="Google Shape;5247;p111"/>
              <p:cNvSpPr/>
              <p:nvPr/>
            </p:nvSpPr>
            <p:spPr>
              <a:xfrm>
                <a:off x="5143278" y="3411249"/>
                <a:ext cx="257178" cy="249682"/>
              </a:xfrm>
              <a:custGeom>
                <a:avLst/>
                <a:gdLst/>
                <a:ahLst/>
                <a:cxnLst/>
                <a:rect l="l" t="t" r="r" b="b"/>
                <a:pathLst>
                  <a:path w="9881" h="9593" extrusionOk="0">
                    <a:moveTo>
                      <a:pt x="4930" y="1"/>
                    </a:moveTo>
                    <a:cubicBezTo>
                      <a:pt x="4339" y="32"/>
                      <a:pt x="2404" y="310"/>
                      <a:pt x="2287" y="2485"/>
                    </a:cubicBezTo>
                    <a:lnTo>
                      <a:pt x="2287" y="2495"/>
                    </a:lnTo>
                    <a:lnTo>
                      <a:pt x="2287" y="3730"/>
                    </a:lnTo>
                    <a:lnTo>
                      <a:pt x="1823" y="3593"/>
                    </a:lnTo>
                    <a:cubicBezTo>
                      <a:pt x="1762" y="3575"/>
                      <a:pt x="1701" y="3566"/>
                      <a:pt x="1640" y="3566"/>
                    </a:cubicBezTo>
                    <a:cubicBezTo>
                      <a:pt x="1382" y="3566"/>
                      <a:pt x="1142" y="3723"/>
                      <a:pt x="1045" y="3977"/>
                    </a:cubicBezTo>
                    <a:cubicBezTo>
                      <a:pt x="922" y="4286"/>
                      <a:pt x="1060" y="4635"/>
                      <a:pt x="1359" y="4782"/>
                    </a:cubicBezTo>
                    <a:lnTo>
                      <a:pt x="1995" y="5095"/>
                    </a:lnTo>
                    <a:cubicBezTo>
                      <a:pt x="2115" y="5155"/>
                      <a:pt x="2168" y="5300"/>
                      <a:pt x="2115" y="5423"/>
                    </a:cubicBezTo>
                    <a:cubicBezTo>
                      <a:pt x="1925" y="5891"/>
                      <a:pt x="1418" y="6721"/>
                      <a:pt x="197" y="7013"/>
                    </a:cubicBezTo>
                    <a:cubicBezTo>
                      <a:pt x="78" y="7041"/>
                      <a:pt x="0" y="7157"/>
                      <a:pt x="22" y="7277"/>
                    </a:cubicBezTo>
                    <a:cubicBezTo>
                      <a:pt x="29" y="7312"/>
                      <a:pt x="166" y="8072"/>
                      <a:pt x="1341" y="8128"/>
                    </a:cubicBezTo>
                    <a:cubicBezTo>
                      <a:pt x="1397" y="8336"/>
                      <a:pt x="1482" y="8607"/>
                      <a:pt x="1570" y="8719"/>
                    </a:cubicBezTo>
                    <a:cubicBezTo>
                      <a:pt x="1616" y="8776"/>
                      <a:pt x="1683" y="8806"/>
                      <a:pt x="1752" y="8806"/>
                    </a:cubicBezTo>
                    <a:cubicBezTo>
                      <a:pt x="1778" y="8806"/>
                      <a:pt x="1804" y="8802"/>
                      <a:pt x="1830" y="8793"/>
                    </a:cubicBezTo>
                    <a:cubicBezTo>
                      <a:pt x="1833" y="8793"/>
                      <a:pt x="2199" y="8665"/>
                      <a:pt x="2608" y="8665"/>
                    </a:cubicBezTo>
                    <a:cubicBezTo>
                      <a:pt x="2707" y="8665"/>
                      <a:pt x="2808" y="8673"/>
                      <a:pt x="2907" y="8691"/>
                    </a:cubicBezTo>
                    <a:cubicBezTo>
                      <a:pt x="2914" y="8691"/>
                      <a:pt x="3515" y="8818"/>
                      <a:pt x="3888" y="9184"/>
                    </a:cubicBezTo>
                    <a:cubicBezTo>
                      <a:pt x="4061" y="9356"/>
                      <a:pt x="4275" y="9479"/>
                      <a:pt x="4508" y="9539"/>
                    </a:cubicBezTo>
                    <a:cubicBezTo>
                      <a:pt x="4650" y="9574"/>
                      <a:pt x="4795" y="9592"/>
                      <a:pt x="4940" y="9592"/>
                    </a:cubicBezTo>
                    <a:cubicBezTo>
                      <a:pt x="5086" y="9592"/>
                      <a:pt x="5231" y="9574"/>
                      <a:pt x="5373" y="9539"/>
                    </a:cubicBezTo>
                    <a:cubicBezTo>
                      <a:pt x="5609" y="9479"/>
                      <a:pt x="5820" y="9356"/>
                      <a:pt x="5992" y="9184"/>
                    </a:cubicBezTo>
                    <a:cubicBezTo>
                      <a:pt x="6362" y="8818"/>
                      <a:pt x="6971" y="8695"/>
                      <a:pt x="6974" y="8691"/>
                    </a:cubicBezTo>
                    <a:cubicBezTo>
                      <a:pt x="7074" y="8673"/>
                      <a:pt x="7177" y="8665"/>
                      <a:pt x="7277" y="8665"/>
                    </a:cubicBezTo>
                    <a:cubicBezTo>
                      <a:pt x="7684" y="8665"/>
                      <a:pt x="8049" y="8791"/>
                      <a:pt x="8054" y="8793"/>
                    </a:cubicBezTo>
                    <a:cubicBezTo>
                      <a:pt x="8079" y="8802"/>
                      <a:pt x="8105" y="8806"/>
                      <a:pt x="8131" y="8806"/>
                    </a:cubicBezTo>
                    <a:cubicBezTo>
                      <a:pt x="8200" y="8806"/>
                      <a:pt x="8268" y="8776"/>
                      <a:pt x="8311" y="8719"/>
                    </a:cubicBezTo>
                    <a:cubicBezTo>
                      <a:pt x="8399" y="8607"/>
                      <a:pt x="8487" y="8332"/>
                      <a:pt x="8543" y="8128"/>
                    </a:cubicBezTo>
                    <a:cubicBezTo>
                      <a:pt x="9719" y="8072"/>
                      <a:pt x="9856" y="7312"/>
                      <a:pt x="9863" y="7277"/>
                    </a:cubicBezTo>
                    <a:cubicBezTo>
                      <a:pt x="9880" y="7157"/>
                      <a:pt x="9806" y="7041"/>
                      <a:pt x="9687" y="7013"/>
                    </a:cubicBezTo>
                    <a:cubicBezTo>
                      <a:pt x="8466" y="6721"/>
                      <a:pt x="7963" y="5891"/>
                      <a:pt x="7769" y="5423"/>
                    </a:cubicBezTo>
                    <a:cubicBezTo>
                      <a:pt x="7716" y="5300"/>
                      <a:pt x="7769" y="5155"/>
                      <a:pt x="7889" y="5095"/>
                    </a:cubicBezTo>
                    <a:lnTo>
                      <a:pt x="8526" y="4782"/>
                    </a:lnTo>
                    <a:cubicBezTo>
                      <a:pt x="8825" y="4635"/>
                      <a:pt x="8962" y="4286"/>
                      <a:pt x="8839" y="3977"/>
                    </a:cubicBezTo>
                    <a:cubicBezTo>
                      <a:pt x="8742" y="3723"/>
                      <a:pt x="8502" y="3566"/>
                      <a:pt x="8244" y="3566"/>
                    </a:cubicBezTo>
                    <a:cubicBezTo>
                      <a:pt x="8184" y="3566"/>
                      <a:pt x="8122" y="3575"/>
                      <a:pt x="8061" y="3593"/>
                    </a:cubicBezTo>
                    <a:lnTo>
                      <a:pt x="7600" y="3730"/>
                    </a:lnTo>
                    <a:lnTo>
                      <a:pt x="7600" y="2495"/>
                    </a:lnTo>
                    <a:lnTo>
                      <a:pt x="7600" y="2485"/>
                    </a:lnTo>
                    <a:cubicBezTo>
                      <a:pt x="7484" y="310"/>
                      <a:pt x="5549" y="32"/>
                      <a:pt x="4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11"/>
              <p:cNvSpPr/>
              <p:nvPr/>
            </p:nvSpPr>
            <p:spPr>
              <a:xfrm>
                <a:off x="5143356" y="3411249"/>
                <a:ext cx="257178" cy="249682"/>
              </a:xfrm>
              <a:custGeom>
                <a:avLst/>
                <a:gdLst/>
                <a:ahLst/>
                <a:cxnLst/>
                <a:rect l="l" t="t" r="r" b="b"/>
                <a:pathLst>
                  <a:path w="9881" h="9593" extrusionOk="0">
                    <a:moveTo>
                      <a:pt x="4930" y="1"/>
                    </a:moveTo>
                    <a:cubicBezTo>
                      <a:pt x="4339" y="32"/>
                      <a:pt x="2404" y="310"/>
                      <a:pt x="2288" y="2485"/>
                    </a:cubicBezTo>
                    <a:lnTo>
                      <a:pt x="2288" y="2495"/>
                    </a:lnTo>
                    <a:lnTo>
                      <a:pt x="2288" y="3730"/>
                    </a:lnTo>
                    <a:lnTo>
                      <a:pt x="1824" y="3597"/>
                    </a:lnTo>
                    <a:cubicBezTo>
                      <a:pt x="1760" y="3577"/>
                      <a:pt x="1696" y="3569"/>
                      <a:pt x="1636" y="3569"/>
                    </a:cubicBezTo>
                    <a:cubicBezTo>
                      <a:pt x="1181" y="3569"/>
                      <a:pt x="845" y="4064"/>
                      <a:pt x="1074" y="4508"/>
                    </a:cubicBezTo>
                    <a:cubicBezTo>
                      <a:pt x="1141" y="4627"/>
                      <a:pt x="1243" y="4730"/>
                      <a:pt x="1370" y="4789"/>
                    </a:cubicBezTo>
                    <a:lnTo>
                      <a:pt x="1996" y="5095"/>
                    </a:lnTo>
                    <a:cubicBezTo>
                      <a:pt x="2112" y="5155"/>
                      <a:pt x="2165" y="5300"/>
                      <a:pt x="2116" y="5423"/>
                    </a:cubicBezTo>
                    <a:cubicBezTo>
                      <a:pt x="1922" y="5891"/>
                      <a:pt x="1419" y="6721"/>
                      <a:pt x="198" y="7013"/>
                    </a:cubicBezTo>
                    <a:cubicBezTo>
                      <a:pt x="78" y="7041"/>
                      <a:pt x="1" y="7157"/>
                      <a:pt x="22" y="7277"/>
                    </a:cubicBezTo>
                    <a:cubicBezTo>
                      <a:pt x="26" y="7312"/>
                      <a:pt x="163" y="8072"/>
                      <a:pt x="1342" y="8128"/>
                    </a:cubicBezTo>
                    <a:cubicBezTo>
                      <a:pt x="1394" y="8336"/>
                      <a:pt x="1479" y="8607"/>
                      <a:pt x="1570" y="8719"/>
                    </a:cubicBezTo>
                    <a:cubicBezTo>
                      <a:pt x="1616" y="8776"/>
                      <a:pt x="1682" y="8808"/>
                      <a:pt x="1752" y="8808"/>
                    </a:cubicBezTo>
                    <a:cubicBezTo>
                      <a:pt x="1778" y="8808"/>
                      <a:pt x="1804" y="8803"/>
                      <a:pt x="1831" y="8793"/>
                    </a:cubicBezTo>
                    <a:cubicBezTo>
                      <a:pt x="1833" y="8793"/>
                      <a:pt x="2197" y="8665"/>
                      <a:pt x="2607" y="8665"/>
                    </a:cubicBezTo>
                    <a:cubicBezTo>
                      <a:pt x="2706" y="8665"/>
                      <a:pt x="2807" y="8673"/>
                      <a:pt x="2907" y="8691"/>
                    </a:cubicBezTo>
                    <a:cubicBezTo>
                      <a:pt x="2914" y="8691"/>
                      <a:pt x="3516" y="8818"/>
                      <a:pt x="3889" y="9184"/>
                    </a:cubicBezTo>
                    <a:cubicBezTo>
                      <a:pt x="4061" y="9356"/>
                      <a:pt x="4272" y="9479"/>
                      <a:pt x="4508" y="9539"/>
                    </a:cubicBezTo>
                    <a:cubicBezTo>
                      <a:pt x="4651" y="9574"/>
                      <a:pt x="4796" y="9592"/>
                      <a:pt x="4941" y="9592"/>
                    </a:cubicBezTo>
                    <a:cubicBezTo>
                      <a:pt x="5086" y="9592"/>
                      <a:pt x="5231" y="9574"/>
                      <a:pt x="5374" y="9539"/>
                    </a:cubicBezTo>
                    <a:cubicBezTo>
                      <a:pt x="5606" y="9479"/>
                      <a:pt x="5821" y="9356"/>
                      <a:pt x="5993" y="9184"/>
                    </a:cubicBezTo>
                    <a:cubicBezTo>
                      <a:pt x="6362" y="8818"/>
                      <a:pt x="6968" y="8695"/>
                      <a:pt x="6975" y="8691"/>
                    </a:cubicBezTo>
                    <a:cubicBezTo>
                      <a:pt x="7074" y="8673"/>
                      <a:pt x="7175" y="8665"/>
                      <a:pt x="7273" y="8665"/>
                    </a:cubicBezTo>
                    <a:cubicBezTo>
                      <a:pt x="7682" y="8665"/>
                      <a:pt x="8048" y="8793"/>
                      <a:pt x="8051" y="8793"/>
                    </a:cubicBezTo>
                    <a:cubicBezTo>
                      <a:pt x="8077" y="8802"/>
                      <a:pt x="8103" y="8806"/>
                      <a:pt x="8129" y="8806"/>
                    </a:cubicBezTo>
                    <a:cubicBezTo>
                      <a:pt x="8199" y="8806"/>
                      <a:pt x="8265" y="8776"/>
                      <a:pt x="8312" y="8719"/>
                    </a:cubicBezTo>
                    <a:cubicBezTo>
                      <a:pt x="8400" y="8607"/>
                      <a:pt x="8488" y="8336"/>
                      <a:pt x="8540" y="8128"/>
                    </a:cubicBezTo>
                    <a:cubicBezTo>
                      <a:pt x="9719" y="8072"/>
                      <a:pt x="9856" y="7312"/>
                      <a:pt x="9860" y="7277"/>
                    </a:cubicBezTo>
                    <a:cubicBezTo>
                      <a:pt x="9881" y="7157"/>
                      <a:pt x="9803" y="7041"/>
                      <a:pt x="9684" y="7013"/>
                    </a:cubicBezTo>
                    <a:cubicBezTo>
                      <a:pt x="8463" y="6721"/>
                      <a:pt x="7960" y="5891"/>
                      <a:pt x="7766" y="5423"/>
                    </a:cubicBezTo>
                    <a:cubicBezTo>
                      <a:pt x="7713" y="5300"/>
                      <a:pt x="7766" y="5155"/>
                      <a:pt x="7886" y="5095"/>
                    </a:cubicBezTo>
                    <a:lnTo>
                      <a:pt x="8512" y="4789"/>
                    </a:lnTo>
                    <a:cubicBezTo>
                      <a:pt x="8635" y="4726"/>
                      <a:pt x="8741" y="4627"/>
                      <a:pt x="8808" y="4504"/>
                    </a:cubicBezTo>
                    <a:cubicBezTo>
                      <a:pt x="9037" y="4064"/>
                      <a:pt x="8701" y="3569"/>
                      <a:pt x="8246" y="3569"/>
                    </a:cubicBezTo>
                    <a:cubicBezTo>
                      <a:pt x="8185" y="3569"/>
                      <a:pt x="8122" y="3577"/>
                      <a:pt x="8058" y="3597"/>
                    </a:cubicBezTo>
                    <a:lnTo>
                      <a:pt x="7594" y="3730"/>
                    </a:lnTo>
                    <a:lnTo>
                      <a:pt x="7594" y="3002"/>
                    </a:lnTo>
                    <a:cubicBezTo>
                      <a:pt x="7594" y="2875"/>
                      <a:pt x="7492" y="2770"/>
                      <a:pt x="7362" y="2770"/>
                    </a:cubicBezTo>
                    <a:cubicBezTo>
                      <a:pt x="7235" y="2770"/>
                      <a:pt x="7133" y="2875"/>
                      <a:pt x="7133" y="3002"/>
                    </a:cubicBezTo>
                    <a:lnTo>
                      <a:pt x="7133" y="4033"/>
                    </a:lnTo>
                    <a:cubicBezTo>
                      <a:pt x="7129" y="4082"/>
                      <a:pt x="7147" y="4131"/>
                      <a:pt x="7175" y="4174"/>
                    </a:cubicBezTo>
                    <a:cubicBezTo>
                      <a:pt x="7219" y="4236"/>
                      <a:pt x="7289" y="4271"/>
                      <a:pt x="7363" y="4271"/>
                    </a:cubicBezTo>
                    <a:cubicBezTo>
                      <a:pt x="7385" y="4271"/>
                      <a:pt x="7407" y="4268"/>
                      <a:pt x="7428" y="4262"/>
                    </a:cubicBezTo>
                    <a:lnTo>
                      <a:pt x="8192" y="4040"/>
                    </a:lnTo>
                    <a:cubicBezTo>
                      <a:pt x="8208" y="4035"/>
                      <a:pt x="8224" y="4033"/>
                      <a:pt x="8240" y="4033"/>
                    </a:cubicBezTo>
                    <a:cubicBezTo>
                      <a:pt x="8295" y="4033"/>
                      <a:pt x="8350" y="4060"/>
                      <a:pt x="8386" y="4107"/>
                    </a:cubicBezTo>
                    <a:cubicBezTo>
                      <a:pt x="8445" y="4195"/>
                      <a:pt x="8414" y="4318"/>
                      <a:pt x="8319" y="4367"/>
                    </a:cubicBezTo>
                    <a:lnTo>
                      <a:pt x="7682" y="4680"/>
                    </a:lnTo>
                    <a:cubicBezTo>
                      <a:pt x="7344" y="4849"/>
                      <a:pt x="7196" y="5250"/>
                      <a:pt x="7337" y="5599"/>
                    </a:cubicBezTo>
                    <a:cubicBezTo>
                      <a:pt x="7548" y="6112"/>
                      <a:pt x="8076" y="6992"/>
                      <a:pt x="9293" y="7386"/>
                    </a:cubicBezTo>
                    <a:cubicBezTo>
                      <a:pt x="9173" y="7513"/>
                      <a:pt x="8918" y="7668"/>
                      <a:pt x="8396" y="7668"/>
                    </a:cubicBezTo>
                    <a:cubicBezTo>
                      <a:pt x="8384" y="7668"/>
                      <a:pt x="8373" y="7668"/>
                      <a:pt x="8361" y="7667"/>
                    </a:cubicBezTo>
                    <a:cubicBezTo>
                      <a:pt x="8252" y="7667"/>
                      <a:pt x="8157" y="7741"/>
                      <a:pt x="8132" y="7847"/>
                    </a:cubicBezTo>
                    <a:cubicBezTo>
                      <a:pt x="8097" y="8009"/>
                      <a:pt x="8044" y="8181"/>
                      <a:pt x="8006" y="8297"/>
                    </a:cubicBezTo>
                    <a:cubicBezTo>
                      <a:pt x="7832" y="8253"/>
                      <a:pt x="7568" y="8203"/>
                      <a:pt x="7278" y="8203"/>
                    </a:cubicBezTo>
                    <a:cubicBezTo>
                      <a:pt x="7149" y="8203"/>
                      <a:pt x="7016" y="8213"/>
                      <a:pt x="6883" y="8237"/>
                    </a:cubicBezTo>
                    <a:cubicBezTo>
                      <a:pt x="6855" y="8244"/>
                      <a:pt x="6137" y="8389"/>
                      <a:pt x="5666" y="8853"/>
                    </a:cubicBezTo>
                    <a:cubicBezTo>
                      <a:pt x="5557" y="8966"/>
                      <a:pt x="5416" y="9050"/>
                      <a:pt x="5261" y="9089"/>
                    </a:cubicBezTo>
                    <a:cubicBezTo>
                      <a:pt x="5156" y="9115"/>
                      <a:pt x="5048" y="9128"/>
                      <a:pt x="4941" y="9128"/>
                    </a:cubicBezTo>
                    <a:cubicBezTo>
                      <a:pt x="4834" y="9128"/>
                      <a:pt x="4726" y="9115"/>
                      <a:pt x="4621" y="9089"/>
                    </a:cubicBezTo>
                    <a:cubicBezTo>
                      <a:pt x="4466" y="9050"/>
                      <a:pt x="4325" y="8966"/>
                      <a:pt x="4216" y="8853"/>
                    </a:cubicBezTo>
                    <a:cubicBezTo>
                      <a:pt x="3745" y="8389"/>
                      <a:pt x="3027" y="8244"/>
                      <a:pt x="2995" y="8237"/>
                    </a:cubicBezTo>
                    <a:cubicBezTo>
                      <a:pt x="2864" y="8213"/>
                      <a:pt x="2731" y="8203"/>
                      <a:pt x="2603" y="8203"/>
                    </a:cubicBezTo>
                    <a:cubicBezTo>
                      <a:pt x="2314" y="8203"/>
                      <a:pt x="2049" y="8253"/>
                      <a:pt x="1876" y="8297"/>
                    </a:cubicBezTo>
                    <a:cubicBezTo>
                      <a:pt x="1838" y="8181"/>
                      <a:pt x="1785" y="8009"/>
                      <a:pt x="1750" y="7847"/>
                    </a:cubicBezTo>
                    <a:cubicBezTo>
                      <a:pt x="1726" y="7744"/>
                      <a:pt x="1631" y="7667"/>
                      <a:pt x="1528" y="7667"/>
                    </a:cubicBezTo>
                    <a:cubicBezTo>
                      <a:pt x="1526" y="7667"/>
                      <a:pt x="1523" y="7667"/>
                      <a:pt x="1521" y="7667"/>
                    </a:cubicBezTo>
                    <a:cubicBezTo>
                      <a:pt x="1509" y="7668"/>
                      <a:pt x="1497" y="7668"/>
                      <a:pt x="1485" y="7668"/>
                    </a:cubicBezTo>
                    <a:cubicBezTo>
                      <a:pt x="964" y="7668"/>
                      <a:pt x="712" y="7517"/>
                      <a:pt x="589" y="7386"/>
                    </a:cubicBezTo>
                    <a:cubicBezTo>
                      <a:pt x="1806" y="6988"/>
                      <a:pt x="2334" y="6109"/>
                      <a:pt x="2545" y="5599"/>
                    </a:cubicBezTo>
                    <a:cubicBezTo>
                      <a:pt x="2686" y="5250"/>
                      <a:pt x="2538" y="4849"/>
                      <a:pt x="2200" y="4680"/>
                    </a:cubicBezTo>
                    <a:lnTo>
                      <a:pt x="1563" y="4367"/>
                    </a:lnTo>
                    <a:cubicBezTo>
                      <a:pt x="1468" y="4318"/>
                      <a:pt x="1437" y="4195"/>
                      <a:pt x="1496" y="4107"/>
                    </a:cubicBezTo>
                    <a:cubicBezTo>
                      <a:pt x="1532" y="4060"/>
                      <a:pt x="1587" y="4033"/>
                      <a:pt x="1642" y="4033"/>
                    </a:cubicBezTo>
                    <a:cubicBezTo>
                      <a:pt x="1658" y="4033"/>
                      <a:pt x="1674" y="4035"/>
                      <a:pt x="1690" y="4040"/>
                    </a:cubicBezTo>
                    <a:lnTo>
                      <a:pt x="2453" y="4262"/>
                    </a:lnTo>
                    <a:cubicBezTo>
                      <a:pt x="2474" y="4268"/>
                      <a:pt x="2496" y="4271"/>
                      <a:pt x="2518" y="4271"/>
                    </a:cubicBezTo>
                    <a:cubicBezTo>
                      <a:pt x="2591" y="4271"/>
                      <a:pt x="2663" y="4236"/>
                      <a:pt x="2707" y="4174"/>
                    </a:cubicBezTo>
                    <a:cubicBezTo>
                      <a:pt x="2735" y="4131"/>
                      <a:pt x="2749" y="4082"/>
                      <a:pt x="2749" y="4033"/>
                    </a:cubicBezTo>
                    <a:lnTo>
                      <a:pt x="2749" y="2502"/>
                    </a:lnTo>
                    <a:cubicBezTo>
                      <a:pt x="2847" y="778"/>
                      <a:pt x="4304" y="504"/>
                      <a:pt x="4944" y="465"/>
                    </a:cubicBezTo>
                    <a:cubicBezTo>
                      <a:pt x="5504" y="497"/>
                      <a:pt x="6697" y="715"/>
                      <a:pt x="7045" y="1936"/>
                    </a:cubicBezTo>
                    <a:cubicBezTo>
                      <a:pt x="7073" y="2034"/>
                      <a:pt x="7165" y="2105"/>
                      <a:pt x="7267" y="2105"/>
                    </a:cubicBezTo>
                    <a:lnTo>
                      <a:pt x="7270" y="2105"/>
                    </a:lnTo>
                    <a:cubicBezTo>
                      <a:pt x="7425" y="2105"/>
                      <a:pt x="7534" y="1957"/>
                      <a:pt x="7492" y="1809"/>
                    </a:cubicBezTo>
                    <a:cubicBezTo>
                      <a:pt x="7059" y="251"/>
                      <a:pt x="5483" y="29"/>
                      <a:pt x="4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A392BCCA-87E6-588B-5FA1-8218FFA4ACEE}"/>
              </a:ext>
            </a:extLst>
          </p:cNvPr>
          <p:cNvPicPr>
            <a:picLocks noChangeAspect="1"/>
          </p:cNvPicPr>
          <p:nvPr/>
        </p:nvPicPr>
        <p:blipFill>
          <a:blip r:embed="rId3"/>
          <a:stretch>
            <a:fillRect/>
          </a:stretch>
        </p:blipFill>
        <p:spPr>
          <a:xfrm>
            <a:off x="628457" y="3323287"/>
            <a:ext cx="3525983" cy="1028844"/>
          </a:xfrm>
          <a:prstGeom prst="rect">
            <a:avLst/>
          </a:prstGeom>
        </p:spPr>
      </p:pic>
      <p:grpSp>
        <p:nvGrpSpPr>
          <p:cNvPr id="12" name="Google Shape;4624;p99">
            <a:extLst>
              <a:ext uri="{FF2B5EF4-FFF2-40B4-BE49-F238E27FC236}">
                <a16:creationId xmlns:a16="http://schemas.microsoft.com/office/drawing/2014/main" id="{B0DF4E1E-3450-435D-CA50-C43F6927862C}"/>
              </a:ext>
            </a:extLst>
          </p:cNvPr>
          <p:cNvGrpSpPr/>
          <p:nvPr/>
        </p:nvGrpSpPr>
        <p:grpSpPr>
          <a:xfrm>
            <a:off x="1452494" y="3061174"/>
            <a:ext cx="1513894" cy="1309575"/>
            <a:chOff x="3217066" y="1970359"/>
            <a:chExt cx="2660813" cy="2326677"/>
          </a:xfrm>
        </p:grpSpPr>
        <p:sp>
          <p:nvSpPr>
            <p:cNvPr id="13" name="Google Shape;4625;p99">
              <a:extLst>
                <a:ext uri="{FF2B5EF4-FFF2-40B4-BE49-F238E27FC236}">
                  <a16:creationId xmlns:a16="http://schemas.microsoft.com/office/drawing/2014/main" id="{CC4CDA85-1FD7-5066-8484-F8079BEA2961}"/>
                </a:ext>
              </a:extLst>
            </p:cNvPr>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26;p99">
              <a:extLst>
                <a:ext uri="{FF2B5EF4-FFF2-40B4-BE49-F238E27FC236}">
                  <a16:creationId xmlns:a16="http://schemas.microsoft.com/office/drawing/2014/main" id="{3B9376A6-BCBE-5543-3F2F-E0C7B001F3A7}"/>
                </a:ext>
              </a:extLst>
            </p:cNvPr>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27;p99">
              <a:extLst>
                <a:ext uri="{FF2B5EF4-FFF2-40B4-BE49-F238E27FC236}">
                  <a16:creationId xmlns:a16="http://schemas.microsoft.com/office/drawing/2014/main" id="{50FCDC71-844B-0E15-B794-256E413C875C}"/>
                </a:ext>
              </a:extLst>
            </p:cNvPr>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28;p99">
              <a:extLst>
                <a:ext uri="{FF2B5EF4-FFF2-40B4-BE49-F238E27FC236}">
                  <a16:creationId xmlns:a16="http://schemas.microsoft.com/office/drawing/2014/main" id="{A1E94FE0-73A6-B172-3769-1EB9352F2E85}"/>
                </a:ext>
              </a:extLst>
            </p:cNvPr>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29;p99">
              <a:extLst>
                <a:ext uri="{FF2B5EF4-FFF2-40B4-BE49-F238E27FC236}">
                  <a16:creationId xmlns:a16="http://schemas.microsoft.com/office/drawing/2014/main" id="{83ACB112-58DF-949D-C487-588AADEC0DDD}"/>
                </a:ext>
              </a:extLst>
            </p:cNvPr>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0;p99">
              <a:extLst>
                <a:ext uri="{FF2B5EF4-FFF2-40B4-BE49-F238E27FC236}">
                  <a16:creationId xmlns:a16="http://schemas.microsoft.com/office/drawing/2014/main" id="{337D3125-39B4-E175-20E4-EC2D0F5A8A6C}"/>
                </a:ext>
              </a:extLst>
            </p:cNvPr>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31;p99">
              <a:extLst>
                <a:ext uri="{FF2B5EF4-FFF2-40B4-BE49-F238E27FC236}">
                  <a16:creationId xmlns:a16="http://schemas.microsoft.com/office/drawing/2014/main" id="{3D219157-A9D1-2221-64E1-8C062DDB1965}"/>
                </a:ext>
              </a:extLst>
            </p:cNvPr>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32;p99">
              <a:extLst>
                <a:ext uri="{FF2B5EF4-FFF2-40B4-BE49-F238E27FC236}">
                  <a16:creationId xmlns:a16="http://schemas.microsoft.com/office/drawing/2014/main" id="{3731EB92-64F6-6FAC-3B26-911F128E0188}"/>
                </a:ext>
              </a:extLst>
            </p:cNvPr>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33;p99">
              <a:extLst>
                <a:ext uri="{FF2B5EF4-FFF2-40B4-BE49-F238E27FC236}">
                  <a16:creationId xmlns:a16="http://schemas.microsoft.com/office/drawing/2014/main" id="{B44DC375-6A97-BE0E-3922-26E9097C7905}"/>
                </a:ext>
              </a:extLst>
            </p:cNvPr>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34;p99">
              <a:extLst>
                <a:ext uri="{FF2B5EF4-FFF2-40B4-BE49-F238E27FC236}">
                  <a16:creationId xmlns:a16="http://schemas.microsoft.com/office/drawing/2014/main" id="{318160CF-D625-F9F5-6218-0317311B64A5}"/>
                </a:ext>
              </a:extLst>
            </p:cNvPr>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35;p99">
              <a:extLst>
                <a:ext uri="{FF2B5EF4-FFF2-40B4-BE49-F238E27FC236}">
                  <a16:creationId xmlns:a16="http://schemas.microsoft.com/office/drawing/2014/main" id="{C7A906EA-FD76-0360-3DD7-703B5A1F0BF9}"/>
                </a:ext>
              </a:extLst>
            </p:cNvPr>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36;p99">
              <a:extLst>
                <a:ext uri="{FF2B5EF4-FFF2-40B4-BE49-F238E27FC236}">
                  <a16:creationId xmlns:a16="http://schemas.microsoft.com/office/drawing/2014/main" id="{05EAC45B-A29F-0680-1955-0A16948BD16E}"/>
                </a:ext>
              </a:extLst>
            </p:cNvPr>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7;p99">
              <a:extLst>
                <a:ext uri="{FF2B5EF4-FFF2-40B4-BE49-F238E27FC236}">
                  <a16:creationId xmlns:a16="http://schemas.microsoft.com/office/drawing/2014/main" id="{F4E278D4-1B8B-0AEA-3400-55EA9408CBED}"/>
                </a:ext>
              </a:extLst>
            </p:cNvPr>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38;p99">
              <a:extLst>
                <a:ext uri="{FF2B5EF4-FFF2-40B4-BE49-F238E27FC236}">
                  <a16:creationId xmlns:a16="http://schemas.microsoft.com/office/drawing/2014/main" id="{BF8D9D5D-4548-138A-075D-0FC29899E4D4}"/>
                </a:ext>
              </a:extLst>
            </p:cNvPr>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39;p99">
              <a:extLst>
                <a:ext uri="{FF2B5EF4-FFF2-40B4-BE49-F238E27FC236}">
                  <a16:creationId xmlns:a16="http://schemas.microsoft.com/office/drawing/2014/main" id="{00C1024F-5DFD-0500-8924-FBAC77E48EB5}"/>
                </a:ext>
              </a:extLst>
            </p:cNvPr>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40;p99">
              <a:extLst>
                <a:ext uri="{FF2B5EF4-FFF2-40B4-BE49-F238E27FC236}">
                  <a16:creationId xmlns:a16="http://schemas.microsoft.com/office/drawing/2014/main" id="{133955E9-934E-D49B-4597-10AF4B0ED2C1}"/>
                </a:ext>
              </a:extLst>
            </p:cNvPr>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41;p99">
              <a:extLst>
                <a:ext uri="{FF2B5EF4-FFF2-40B4-BE49-F238E27FC236}">
                  <a16:creationId xmlns:a16="http://schemas.microsoft.com/office/drawing/2014/main" id="{D50AEA26-3A44-2D22-C7A7-69602EE9FF76}"/>
                </a:ext>
              </a:extLst>
            </p:cNvPr>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42;p99">
              <a:extLst>
                <a:ext uri="{FF2B5EF4-FFF2-40B4-BE49-F238E27FC236}">
                  <a16:creationId xmlns:a16="http://schemas.microsoft.com/office/drawing/2014/main" id="{9CE35DFA-296A-EB84-E7B2-5B901E1C2589}"/>
                </a:ext>
              </a:extLst>
            </p:cNvPr>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43;p99">
              <a:extLst>
                <a:ext uri="{FF2B5EF4-FFF2-40B4-BE49-F238E27FC236}">
                  <a16:creationId xmlns:a16="http://schemas.microsoft.com/office/drawing/2014/main" id="{A4CC779A-967E-7D5B-F832-F48FECDD63CA}"/>
                </a:ext>
              </a:extLst>
            </p:cNvPr>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44;p99">
              <a:extLst>
                <a:ext uri="{FF2B5EF4-FFF2-40B4-BE49-F238E27FC236}">
                  <a16:creationId xmlns:a16="http://schemas.microsoft.com/office/drawing/2014/main" id="{E4A51589-C4FB-6032-F12C-670C6E7E4B72}"/>
                </a:ext>
              </a:extLst>
            </p:cNvPr>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45;p99">
              <a:extLst>
                <a:ext uri="{FF2B5EF4-FFF2-40B4-BE49-F238E27FC236}">
                  <a16:creationId xmlns:a16="http://schemas.microsoft.com/office/drawing/2014/main" id="{6D5C8693-71ED-F053-316D-42A00A169140}"/>
                </a:ext>
              </a:extLst>
            </p:cNvPr>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46;p99">
              <a:extLst>
                <a:ext uri="{FF2B5EF4-FFF2-40B4-BE49-F238E27FC236}">
                  <a16:creationId xmlns:a16="http://schemas.microsoft.com/office/drawing/2014/main" id="{CD622714-A6A4-6EEB-A810-95147A2423F3}"/>
                </a:ext>
              </a:extLst>
            </p:cNvPr>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47;p99">
              <a:extLst>
                <a:ext uri="{FF2B5EF4-FFF2-40B4-BE49-F238E27FC236}">
                  <a16:creationId xmlns:a16="http://schemas.microsoft.com/office/drawing/2014/main" id="{D4F3FBB6-2CE8-12C1-A7D5-35C69CDFEB21}"/>
                </a:ext>
              </a:extLst>
            </p:cNvPr>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8;p99">
              <a:extLst>
                <a:ext uri="{FF2B5EF4-FFF2-40B4-BE49-F238E27FC236}">
                  <a16:creationId xmlns:a16="http://schemas.microsoft.com/office/drawing/2014/main" id="{C30B8ED8-4587-4A18-40BD-9CD12083DA48}"/>
                </a:ext>
              </a:extLst>
            </p:cNvPr>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49;p99">
              <a:extLst>
                <a:ext uri="{FF2B5EF4-FFF2-40B4-BE49-F238E27FC236}">
                  <a16:creationId xmlns:a16="http://schemas.microsoft.com/office/drawing/2014/main" id="{DEFC2E28-1429-C975-A74F-C8BF3A7A36B0}"/>
                </a:ext>
              </a:extLst>
            </p:cNvPr>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50;p99">
              <a:extLst>
                <a:ext uri="{FF2B5EF4-FFF2-40B4-BE49-F238E27FC236}">
                  <a16:creationId xmlns:a16="http://schemas.microsoft.com/office/drawing/2014/main" id="{9C2FEBE0-226D-797B-815C-686B1241F31D}"/>
                </a:ext>
              </a:extLst>
            </p:cNvPr>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51;p99">
              <a:extLst>
                <a:ext uri="{FF2B5EF4-FFF2-40B4-BE49-F238E27FC236}">
                  <a16:creationId xmlns:a16="http://schemas.microsoft.com/office/drawing/2014/main" id="{A294F0AC-6C9F-DC76-0464-665193C3FF02}"/>
                </a:ext>
              </a:extLst>
            </p:cNvPr>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52;p99">
              <a:extLst>
                <a:ext uri="{FF2B5EF4-FFF2-40B4-BE49-F238E27FC236}">
                  <a16:creationId xmlns:a16="http://schemas.microsoft.com/office/drawing/2014/main" id="{F709CD6B-D24C-EA0A-4555-08786ABB2C03}"/>
                </a:ext>
              </a:extLst>
            </p:cNvPr>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53;p99">
              <a:extLst>
                <a:ext uri="{FF2B5EF4-FFF2-40B4-BE49-F238E27FC236}">
                  <a16:creationId xmlns:a16="http://schemas.microsoft.com/office/drawing/2014/main" id="{8D459ACB-9A95-02F3-900A-A9EAD0D230CF}"/>
                </a:ext>
              </a:extLst>
            </p:cNvPr>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54;p99">
              <a:extLst>
                <a:ext uri="{FF2B5EF4-FFF2-40B4-BE49-F238E27FC236}">
                  <a16:creationId xmlns:a16="http://schemas.microsoft.com/office/drawing/2014/main" id="{E623A7E1-205F-77D1-D613-829C83EA40FF}"/>
                </a:ext>
              </a:extLst>
            </p:cNvPr>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5;p99">
              <a:extLst>
                <a:ext uri="{FF2B5EF4-FFF2-40B4-BE49-F238E27FC236}">
                  <a16:creationId xmlns:a16="http://schemas.microsoft.com/office/drawing/2014/main" id="{548C93B9-87C3-E2D1-415A-A5210516ED86}"/>
                </a:ext>
              </a:extLst>
            </p:cNvPr>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56;p99">
              <a:extLst>
                <a:ext uri="{FF2B5EF4-FFF2-40B4-BE49-F238E27FC236}">
                  <a16:creationId xmlns:a16="http://schemas.microsoft.com/office/drawing/2014/main" id="{D9134504-6288-38E4-75D4-916A022CFC0F}"/>
                </a:ext>
              </a:extLst>
            </p:cNvPr>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57;p99">
              <a:extLst>
                <a:ext uri="{FF2B5EF4-FFF2-40B4-BE49-F238E27FC236}">
                  <a16:creationId xmlns:a16="http://schemas.microsoft.com/office/drawing/2014/main" id="{37072D8E-8F0F-A386-431E-AC25C3B4F1FD}"/>
                </a:ext>
              </a:extLst>
            </p:cNvPr>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58;p99">
              <a:extLst>
                <a:ext uri="{FF2B5EF4-FFF2-40B4-BE49-F238E27FC236}">
                  <a16:creationId xmlns:a16="http://schemas.microsoft.com/office/drawing/2014/main" id="{6AB1192C-60E0-6A33-BF8C-9DE438FBB96C}"/>
                </a:ext>
              </a:extLst>
            </p:cNvPr>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59;p99">
              <a:extLst>
                <a:ext uri="{FF2B5EF4-FFF2-40B4-BE49-F238E27FC236}">
                  <a16:creationId xmlns:a16="http://schemas.microsoft.com/office/drawing/2014/main" id="{D1598066-7DB3-E10F-2DE9-ECF31E23A73E}"/>
                </a:ext>
              </a:extLst>
            </p:cNvPr>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60;p99">
              <a:extLst>
                <a:ext uri="{FF2B5EF4-FFF2-40B4-BE49-F238E27FC236}">
                  <a16:creationId xmlns:a16="http://schemas.microsoft.com/office/drawing/2014/main" id="{6C60CBCF-EBA4-7DE9-B52C-030E9503C8EE}"/>
                </a:ext>
              </a:extLst>
            </p:cNvPr>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61;p99">
              <a:extLst>
                <a:ext uri="{FF2B5EF4-FFF2-40B4-BE49-F238E27FC236}">
                  <a16:creationId xmlns:a16="http://schemas.microsoft.com/office/drawing/2014/main" id="{314BC590-7B11-634E-D5E0-A9D56B57F79B}"/>
                </a:ext>
              </a:extLst>
            </p:cNvPr>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62;p99">
              <a:extLst>
                <a:ext uri="{FF2B5EF4-FFF2-40B4-BE49-F238E27FC236}">
                  <a16:creationId xmlns:a16="http://schemas.microsoft.com/office/drawing/2014/main" id="{1A70EE92-FA61-FE83-B56D-E7AA5B88AC00}"/>
                </a:ext>
              </a:extLst>
            </p:cNvPr>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63;p99">
              <a:extLst>
                <a:ext uri="{FF2B5EF4-FFF2-40B4-BE49-F238E27FC236}">
                  <a16:creationId xmlns:a16="http://schemas.microsoft.com/office/drawing/2014/main" id="{918DE2ED-ADF0-63DE-588E-62BFBE9D7CD5}"/>
                </a:ext>
              </a:extLst>
            </p:cNvPr>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64;p99">
              <a:extLst>
                <a:ext uri="{FF2B5EF4-FFF2-40B4-BE49-F238E27FC236}">
                  <a16:creationId xmlns:a16="http://schemas.microsoft.com/office/drawing/2014/main" id="{4B697FEF-F222-5788-8711-D798EB310458}"/>
                </a:ext>
              </a:extLst>
            </p:cNvPr>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65;p99">
              <a:extLst>
                <a:ext uri="{FF2B5EF4-FFF2-40B4-BE49-F238E27FC236}">
                  <a16:creationId xmlns:a16="http://schemas.microsoft.com/office/drawing/2014/main" id="{4DA60528-D42F-F057-208B-5F296489CDD5}"/>
                </a:ext>
              </a:extLst>
            </p:cNvPr>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66;p99">
              <a:extLst>
                <a:ext uri="{FF2B5EF4-FFF2-40B4-BE49-F238E27FC236}">
                  <a16:creationId xmlns:a16="http://schemas.microsoft.com/office/drawing/2014/main" id="{2CD5B339-DDA5-64F8-CB84-4277637C0AFC}"/>
                </a:ext>
              </a:extLst>
            </p:cNvPr>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67;p99">
              <a:extLst>
                <a:ext uri="{FF2B5EF4-FFF2-40B4-BE49-F238E27FC236}">
                  <a16:creationId xmlns:a16="http://schemas.microsoft.com/office/drawing/2014/main" id="{16FB22D8-4161-E771-C4FF-EC7EA59A5233}"/>
                </a:ext>
              </a:extLst>
            </p:cNvPr>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68;p99">
              <a:extLst>
                <a:ext uri="{FF2B5EF4-FFF2-40B4-BE49-F238E27FC236}">
                  <a16:creationId xmlns:a16="http://schemas.microsoft.com/office/drawing/2014/main" id="{829AF394-7B1E-3E11-F068-15086145E999}"/>
                </a:ext>
              </a:extLst>
            </p:cNvPr>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69;p99">
              <a:extLst>
                <a:ext uri="{FF2B5EF4-FFF2-40B4-BE49-F238E27FC236}">
                  <a16:creationId xmlns:a16="http://schemas.microsoft.com/office/drawing/2014/main" id="{4F270172-D34B-8FCC-687F-DF2FDE66EFB6}"/>
                </a:ext>
              </a:extLst>
            </p:cNvPr>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70;p99">
              <a:extLst>
                <a:ext uri="{FF2B5EF4-FFF2-40B4-BE49-F238E27FC236}">
                  <a16:creationId xmlns:a16="http://schemas.microsoft.com/office/drawing/2014/main" id="{E0B8A21D-0F95-0F0C-9E4F-FA6DB68A652D}"/>
                </a:ext>
              </a:extLst>
            </p:cNvPr>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71;p99">
              <a:extLst>
                <a:ext uri="{FF2B5EF4-FFF2-40B4-BE49-F238E27FC236}">
                  <a16:creationId xmlns:a16="http://schemas.microsoft.com/office/drawing/2014/main" id="{9943085C-9DF0-E521-F1FD-83148771C20B}"/>
                </a:ext>
              </a:extLst>
            </p:cNvPr>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72;p99">
              <a:extLst>
                <a:ext uri="{FF2B5EF4-FFF2-40B4-BE49-F238E27FC236}">
                  <a16:creationId xmlns:a16="http://schemas.microsoft.com/office/drawing/2014/main" id="{0C887B81-8187-B292-96F1-1DDD990747D8}"/>
                </a:ext>
              </a:extLst>
            </p:cNvPr>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73;p99">
              <a:extLst>
                <a:ext uri="{FF2B5EF4-FFF2-40B4-BE49-F238E27FC236}">
                  <a16:creationId xmlns:a16="http://schemas.microsoft.com/office/drawing/2014/main" id="{1110F5E0-5EB9-DACB-52F1-865BCD1EACDD}"/>
                </a:ext>
              </a:extLst>
            </p:cNvPr>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74;p99">
              <a:extLst>
                <a:ext uri="{FF2B5EF4-FFF2-40B4-BE49-F238E27FC236}">
                  <a16:creationId xmlns:a16="http://schemas.microsoft.com/office/drawing/2014/main" id="{6F29F7C9-5E3A-92EE-BACA-C72A47BCB2FE}"/>
                </a:ext>
              </a:extLst>
            </p:cNvPr>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75;p99">
              <a:extLst>
                <a:ext uri="{FF2B5EF4-FFF2-40B4-BE49-F238E27FC236}">
                  <a16:creationId xmlns:a16="http://schemas.microsoft.com/office/drawing/2014/main" id="{F6CD24E7-0DFB-1346-1AA0-5136E0814F2C}"/>
                </a:ext>
              </a:extLst>
            </p:cNvPr>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676;p99">
              <a:extLst>
                <a:ext uri="{FF2B5EF4-FFF2-40B4-BE49-F238E27FC236}">
                  <a16:creationId xmlns:a16="http://schemas.microsoft.com/office/drawing/2014/main" id="{9F76CED6-EC34-6106-4F89-E3B47CEAAEF9}"/>
                </a:ext>
              </a:extLst>
            </p:cNvPr>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677;p99">
              <a:extLst>
                <a:ext uri="{FF2B5EF4-FFF2-40B4-BE49-F238E27FC236}">
                  <a16:creationId xmlns:a16="http://schemas.microsoft.com/office/drawing/2014/main" id="{197491F2-1C44-6985-A160-BCB30F1D344D}"/>
                </a:ext>
              </a:extLst>
            </p:cNvPr>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678;p99">
              <a:extLst>
                <a:ext uri="{FF2B5EF4-FFF2-40B4-BE49-F238E27FC236}">
                  <a16:creationId xmlns:a16="http://schemas.microsoft.com/office/drawing/2014/main" id="{9257DFE7-3213-9379-E315-FFCE4F5FE7FA}"/>
                </a:ext>
              </a:extLst>
            </p:cNvPr>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679;p99">
              <a:extLst>
                <a:ext uri="{FF2B5EF4-FFF2-40B4-BE49-F238E27FC236}">
                  <a16:creationId xmlns:a16="http://schemas.microsoft.com/office/drawing/2014/main" id="{7443AEA5-5BBE-7B8B-6836-7E2AD04328E4}"/>
                </a:ext>
              </a:extLst>
            </p:cNvPr>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680;p99">
              <a:extLst>
                <a:ext uri="{FF2B5EF4-FFF2-40B4-BE49-F238E27FC236}">
                  <a16:creationId xmlns:a16="http://schemas.microsoft.com/office/drawing/2014/main" id="{8CAF1D4B-8147-8210-0124-7B8ED29026FF}"/>
                </a:ext>
              </a:extLst>
            </p:cNvPr>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681;p99">
              <a:extLst>
                <a:ext uri="{FF2B5EF4-FFF2-40B4-BE49-F238E27FC236}">
                  <a16:creationId xmlns:a16="http://schemas.microsoft.com/office/drawing/2014/main" id="{F520E1DC-751F-3715-61E4-C7B31FCCFB53}"/>
                </a:ext>
              </a:extLst>
            </p:cNvPr>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682;p99">
              <a:extLst>
                <a:ext uri="{FF2B5EF4-FFF2-40B4-BE49-F238E27FC236}">
                  <a16:creationId xmlns:a16="http://schemas.microsoft.com/office/drawing/2014/main" id="{06B1B11F-D894-157C-5A6E-1F0372C46BEE}"/>
                </a:ext>
              </a:extLst>
            </p:cNvPr>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683;p99">
              <a:extLst>
                <a:ext uri="{FF2B5EF4-FFF2-40B4-BE49-F238E27FC236}">
                  <a16:creationId xmlns:a16="http://schemas.microsoft.com/office/drawing/2014/main" id="{1A042740-D8A2-8BB1-A7C1-09F1DEE3871D}"/>
                </a:ext>
              </a:extLst>
            </p:cNvPr>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4684;p99">
              <a:extLst>
                <a:ext uri="{FF2B5EF4-FFF2-40B4-BE49-F238E27FC236}">
                  <a16:creationId xmlns:a16="http://schemas.microsoft.com/office/drawing/2014/main" id="{444E1C45-3862-09C8-CF76-9A0EB3440948}"/>
                </a:ext>
              </a:extLst>
            </p:cNvPr>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4685;p99">
              <a:extLst>
                <a:ext uri="{FF2B5EF4-FFF2-40B4-BE49-F238E27FC236}">
                  <a16:creationId xmlns:a16="http://schemas.microsoft.com/office/drawing/2014/main" id="{1A5D8AA5-454E-C58A-2912-5E19475BDB6D}"/>
                </a:ext>
              </a:extLst>
            </p:cNvPr>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4686;p99">
              <a:extLst>
                <a:ext uri="{FF2B5EF4-FFF2-40B4-BE49-F238E27FC236}">
                  <a16:creationId xmlns:a16="http://schemas.microsoft.com/office/drawing/2014/main" id="{89E69ED9-D957-9BD0-5D1D-1FFFFA4D915D}"/>
                </a:ext>
              </a:extLst>
            </p:cNvPr>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4687;p99">
              <a:extLst>
                <a:ext uri="{FF2B5EF4-FFF2-40B4-BE49-F238E27FC236}">
                  <a16:creationId xmlns:a16="http://schemas.microsoft.com/office/drawing/2014/main" id="{E2CCE52B-5047-FDC9-9BCB-FE5CAF63AA8C}"/>
                </a:ext>
              </a:extLst>
            </p:cNvPr>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4688;p99">
              <a:extLst>
                <a:ext uri="{FF2B5EF4-FFF2-40B4-BE49-F238E27FC236}">
                  <a16:creationId xmlns:a16="http://schemas.microsoft.com/office/drawing/2014/main" id="{908D7EB6-AB6F-AA23-8E7E-B3C934B26767}"/>
                </a:ext>
              </a:extLst>
            </p:cNvPr>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4689;p99">
              <a:extLst>
                <a:ext uri="{FF2B5EF4-FFF2-40B4-BE49-F238E27FC236}">
                  <a16:creationId xmlns:a16="http://schemas.microsoft.com/office/drawing/2014/main" id="{3A4E7C7A-7851-C41C-DE2F-7B46D9A151B3}"/>
                </a:ext>
              </a:extLst>
            </p:cNvPr>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4690;p99">
              <a:extLst>
                <a:ext uri="{FF2B5EF4-FFF2-40B4-BE49-F238E27FC236}">
                  <a16:creationId xmlns:a16="http://schemas.microsoft.com/office/drawing/2014/main" id="{4810D3A1-9F8B-AC9D-4F5C-B684756BFB10}"/>
                </a:ext>
              </a:extLst>
            </p:cNvPr>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4691;p99">
              <a:extLst>
                <a:ext uri="{FF2B5EF4-FFF2-40B4-BE49-F238E27FC236}">
                  <a16:creationId xmlns:a16="http://schemas.microsoft.com/office/drawing/2014/main" id="{48D3D477-A635-ACB6-3284-AC01A753AF8A}"/>
                </a:ext>
              </a:extLst>
            </p:cNvPr>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4692;p99">
              <a:extLst>
                <a:ext uri="{FF2B5EF4-FFF2-40B4-BE49-F238E27FC236}">
                  <a16:creationId xmlns:a16="http://schemas.microsoft.com/office/drawing/2014/main" id="{5C0BEC96-6F4B-5620-D6C8-340D8262EC41}"/>
                </a:ext>
              </a:extLst>
            </p:cNvPr>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4693;p99">
              <a:extLst>
                <a:ext uri="{FF2B5EF4-FFF2-40B4-BE49-F238E27FC236}">
                  <a16:creationId xmlns:a16="http://schemas.microsoft.com/office/drawing/2014/main" id="{C2963B8B-88E0-CA77-43F4-907A1D5E134B}"/>
                </a:ext>
              </a:extLst>
            </p:cNvPr>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4694;p99">
              <a:extLst>
                <a:ext uri="{FF2B5EF4-FFF2-40B4-BE49-F238E27FC236}">
                  <a16:creationId xmlns:a16="http://schemas.microsoft.com/office/drawing/2014/main" id="{80AC89C1-B7CA-A2A1-5CC5-9331D0772090}"/>
                </a:ext>
              </a:extLst>
            </p:cNvPr>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4695;p99">
              <a:extLst>
                <a:ext uri="{FF2B5EF4-FFF2-40B4-BE49-F238E27FC236}">
                  <a16:creationId xmlns:a16="http://schemas.microsoft.com/office/drawing/2014/main" id="{3EDDF6BA-0EDF-3C28-81D4-B4B87DC8FC48}"/>
                </a:ext>
              </a:extLst>
            </p:cNvPr>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4696;p99">
              <a:extLst>
                <a:ext uri="{FF2B5EF4-FFF2-40B4-BE49-F238E27FC236}">
                  <a16:creationId xmlns:a16="http://schemas.microsoft.com/office/drawing/2014/main" id="{92AC39FE-CA86-52D5-626A-E05EAD36ABB6}"/>
                </a:ext>
              </a:extLst>
            </p:cNvPr>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4697;p99">
              <a:extLst>
                <a:ext uri="{FF2B5EF4-FFF2-40B4-BE49-F238E27FC236}">
                  <a16:creationId xmlns:a16="http://schemas.microsoft.com/office/drawing/2014/main" id="{926C63FE-B211-848D-73B4-A98B3A7E659A}"/>
                </a:ext>
              </a:extLst>
            </p:cNvPr>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4698;p99">
              <a:extLst>
                <a:ext uri="{FF2B5EF4-FFF2-40B4-BE49-F238E27FC236}">
                  <a16:creationId xmlns:a16="http://schemas.microsoft.com/office/drawing/2014/main" id="{4420D894-4E27-5084-04FC-FAE1D152742A}"/>
                </a:ext>
              </a:extLst>
            </p:cNvPr>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4699;p99">
              <a:extLst>
                <a:ext uri="{FF2B5EF4-FFF2-40B4-BE49-F238E27FC236}">
                  <a16:creationId xmlns:a16="http://schemas.microsoft.com/office/drawing/2014/main" id="{84917023-A0A5-09C3-7250-19702A5E1F11}"/>
                </a:ext>
              </a:extLst>
            </p:cNvPr>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4700;p99">
              <a:extLst>
                <a:ext uri="{FF2B5EF4-FFF2-40B4-BE49-F238E27FC236}">
                  <a16:creationId xmlns:a16="http://schemas.microsoft.com/office/drawing/2014/main" id="{E50E74BA-E34C-B67B-C056-51174D8F6E65}"/>
                </a:ext>
              </a:extLst>
            </p:cNvPr>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4701;p99">
              <a:extLst>
                <a:ext uri="{FF2B5EF4-FFF2-40B4-BE49-F238E27FC236}">
                  <a16:creationId xmlns:a16="http://schemas.microsoft.com/office/drawing/2014/main" id="{71E77E2B-09A7-B017-2922-A9CFEF8E153C}"/>
                </a:ext>
              </a:extLst>
            </p:cNvPr>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4702;p99">
              <a:extLst>
                <a:ext uri="{FF2B5EF4-FFF2-40B4-BE49-F238E27FC236}">
                  <a16:creationId xmlns:a16="http://schemas.microsoft.com/office/drawing/2014/main" id="{8FFE90B6-4EBE-926E-6839-AC2D2239B0DF}"/>
                </a:ext>
              </a:extLst>
            </p:cNvPr>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4703;p99">
              <a:extLst>
                <a:ext uri="{FF2B5EF4-FFF2-40B4-BE49-F238E27FC236}">
                  <a16:creationId xmlns:a16="http://schemas.microsoft.com/office/drawing/2014/main" id="{043976FA-C975-CF26-E395-BB9801217143}"/>
                </a:ext>
              </a:extLst>
            </p:cNvPr>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4704;p99">
              <a:extLst>
                <a:ext uri="{FF2B5EF4-FFF2-40B4-BE49-F238E27FC236}">
                  <a16:creationId xmlns:a16="http://schemas.microsoft.com/office/drawing/2014/main" id="{585E6D05-1A67-A5B1-16BA-EE01BFC8FF8D}"/>
                </a:ext>
              </a:extLst>
            </p:cNvPr>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4705;p99">
              <a:extLst>
                <a:ext uri="{FF2B5EF4-FFF2-40B4-BE49-F238E27FC236}">
                  <a16:creationId xmlns:a16="http://schemas.microsoft.com/office/drawing/2014/main" id="{4F910E72-7C65-90C5-639E-6188AC2DA2D6}"/>
                </a:ext>
              </a:extLst>
            </p:cNvPr>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4706;p99">
              <a:extLst>
                <a:ext uri="{FF2B5EF4-FFF2-40B4-BE49-F238E27FC236}">
                  <a16:creationId xmlns:a16="http://schemas.microsoft.com/office/drawing/2014/main" id="{ABD6E24A-AF97-264D-6FD5-D5E85D687565}"/>
                </a:ext>
              </a:extLst>
            </p:cNvPr>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4707;p99">
              <a:extLst>
                <a:ext uri="{FF2B5EF4-FFF2-40B4-BE49-F238E27FC236}">
                  <a16:creationId xmlns:a16="http://schemas.microsoft.com/office/drawing/2014/main" id="{2E383111-DD6C-F13B-4DD0-CAE05E4ADF97}"/>
                </a:ext>
              </a:extLst>
            </p:cNvPr>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4708;p99">
              <a:extLst>
                <a:ext uri="{FF2B5EF4-FFF2-40B4-BE49-F238E27FC236}">
                  <a16:creationId xmlns:a16="http://schemas.microsoft.com/office/drawing/2014/main" id="{E5B12380-237E-0F43-0F7A-89831FC30FD1}"/>
                </a:ext>
              </a:extLst>
            </p:cNvPr>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4709;p99">
              <a:extLst>
                <a:ext uri="{FF2B5EF4-FFF2-40B4-BE49-F238E27FC236}">
                  <a16:creationId xmlns:a16="http://schemas.microsoft.com/office/drawing/2014/main" id="{391599D9-F169-68ED-59B3-61B90698ADC1}"/>
                </a:ext>
              </a:extLst>
            </p:cNvPr>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4710;p99">
              <a:extLst>
                <a:ext uri="{FF2B5EF4-FFF2-40B4-BE49-F238E27FC236}">
                  <a16:creationId xmlns:a16="http://schemas.microsoft.com/office/drawing/2014/main" id="{EB0D9D83-889E-0C63-2EA9-87AB573B6704}"/>
                </a:ext>
              </a:extLst>
            </p:cNvPr>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4711;p99">
              <a:extLst>
                <a:ext uri="{FF2B5EF4-FFF2-40B4-BE49-F238E27FC236}">
                  <a16:creationId xmlns:a16="http://schemas.microsoft.com/office/drawing/2014/main" id="{8358B886-89F2-FD5D-95DE-16AA835FA8F1}"/>
                </a:ext>
              </a:extLst>
            </p:cNvPr>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4712;p99">
              <a:extLst>
                <a:ext uri="{FF2B5EF4-FFF2-40B4-BE49-F238E27FC236}">
                  <a16:creationId xmlns:a16="http://schemas.microsoft.com/office/drawing/2014/main" id="{321BE16E-168B-FA7B-E701-D36954933A34}"/>
                </a:ext>
              </a:extLst>
            </p:cNvPr>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4713;p99">
              <a:extLst>
                <a:ext uri="{FF2B5EF4-FFF2-40B4-BE49-F238E27FC236}">
                  <a16:creationId xmlns:a16="http://schemas.microsoft.com/office/drawing/2014/main" id="{505DE328-CA35-7448-4642-5238260A41F6}"/>
                </a:ext>
              </a:extLst>
            </p:cNvPr>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4714;p99">
              <a:extLst>
                <a:ext uri="{FF2B5EF4-FFF2-40B4-BE49-F238E27FC236}">
                  <a16:creationId xmlns:a16="http://schemas.microsoft.com/office/drawing/2014/main" id="{0F4BEF6D-2196-8277-11CD-4B800BD658E8}"/>
                </a:ext>
              </a:extLst>
            </p:cNvPr>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4715;p99">
              <a:extLst>
                <a:ext uri="{FF2B5EF4-FFF2-40B4-BE49-F238E27FC236}">
                  <a16:creationId xmlns:a16="http://schemas.microsoft.com/office/drawing/2014/main" id="{6D1CD9C0-6875-1A21-CAB3-7FA453B753A4}"/>
                </a:ext>
              </a:extLst>
            </p:cNvPr>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4716;p99">
              <a:extLst>
                <a:ext uri="{FF2B5EF4-FFF2-40B4-BE49-F238E27FC236}">
                  <a16:creationId xmlns:a16="http://schemas.microsoft.com/office/drawing/2014/main" id="{93C53427-D241-2046-3D31-BAA5E7E4B79F}"/>
                </a:ext>
              </a:extLst>
            </p:cNvPr>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4717;p99">
              <a:extLst>
                <a:ext uri="{FF2B5EF4-FFF2-40B4-BE49-F238E27FC236}">
                  <a16:creationId xmlns:a16="http://schemas.microsoft.com/office/drawing/2014/main" id="{50A81A68-4A56-7803-56E5-1ACC56B88114}"/>
                </a:ext>
              </a:extLst>
            </p:cNvPr>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4718;p99">
              <a:extLst>
                <a:ext uri="{FF2B5EF4-FFF2-40B4-BE49-F238E27FC236}">
                  <a16:creationId xmlns:a16="http://schemas.microsoft.com/office/drawing/2014/main" id="{CC191E84-6A42-6BB7-6127-19821749CAFB}"/>
                </a:ext>
              </a:extLst>
            </p:cNvPr>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4719;p99">
              <a:extLst>
                <a:ext uri="{FF2B5EF4-FFF2-40B4-BE49-F238E27FC236}">
                  <a16:creationId xmlns:a16="http://schemas.microsoft.com/office/drawing/2014/main" id="{B28D85B0-3AB4-3AAA-C481-C3CCCAD7B448}"/>
                </a:ext>
              </a:extLst>
            </p:cNvPr>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4720;p99">
              <a:extLst>
                <a:ext uri="{FF2B5EF4-FFF2-40B4-BE49-F238E27FC236}">
                  <a16:creationId xmlns:a16="http://schemas.microsoft.com/office/drawing/2014/main" id="{73A68B66-5387-54E0-E178-4AD40E0B5D49}"/>
                </a:ext>
              </a:extLst>
            </p:cNvPr>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4721;p99">
              <a:extLst>
                <a:ext uri="{FF2B5EF4-FFF2-40B4-BE49-F238E27FC236}">
                  <a16:creationId xmlns:a16="http://schemas.microsoft.com/office/drawing/2014/main" id="{E47418A9-7BCB-2F07-C239-E049B43693E0}"/>
                </a:ext>
              </a:extLst>
            </p:cNvPr>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4722;p99">
              <a:extLst>
                <a:ext uri="{FF2B5EF4-FFF2-40B4-BE49-F238E27FC236}">
                  <a16:creationId xmlns:a16="http://schemas.microsoft.com/office/drawing/2014/main" id="{FBCAF340-2A81-114A-22AC-8D33649FAF0C}"/>
                </a:ext>
              </a:extLst>
            </p:cNvPr>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4723;p99">
              <a:extLst>
                <a:ext uri="{FF2B5EF4-FFF2-40B4-BE49-F238E27FC236}">
                  <a16:creationId xmlns:a16="http://schemas.microsoft.com/office/drawing/2014/main" id="{D7347ED3-3D39-EFC7-3084-41C5413CC3AE}"/>
                </a:ext>
              </a:extLst>
            </p:cNvPr>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4724;p99">
              <a:extLst>
                <a:ext uri="{FF2B5EF4-FFF2-40B4-BE49-F238E27FC236}">
                  <a16:creationId xmlns:a16="http://schemas.microsoft.com/office/drawing/2014/main" id="{F76D60BC-D35A-8DDB-3C95-92B36B4E60B9}"/>
                </a:ext>
              </a:extLst>
            </p:cNvPr>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4725;p99">
              <a:extLst>
                <a:ext uri="{FF2B5EF4-FFF2-40B4-BE49-F238E27FC236}">
                  <a16:creationId xmlns:a16="http://schemas.microsoft.com/office/drawing/2014/main" id="{DC224AE9-60BF-8D6F-F878-C636EF8ACDB2}"/>
                </a:ext>
              </a:extLst>
            </p:cNvPr>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4726;p99">
              <a:extLst>
                <a:ext uri="{FF2B5EF4-FFF2-40B4-BE49-F238E27FC236}">
                  <a16:creationId xmlns:a16="http://schemas.microsoft.com/office/drawing/2014/main" id="{422D18DA-49C8-B0E5-6A50-4CF198709AF5}"/>
                </a:ext>
              </a:extLst>
            </p:cNvPr>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4727;p99">
              <a:extLst>
                <a:ext uri="{FF2B5EF4-FFF2-40B4-BE49-F238E27FC236}">
                  <a16:creationId xmlns:a16="http://schemas.microsoft.com/office/drawing/2014/main" id="{B04BBF4A-6FFD-2EE6-6D9C-CCBFADBCE8F6}"/>
                </a:ext>
              </a:extLst>
            </p:cNvPr>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4728;p99">
              <a:extLst>
                <a:ext uri="{FF2B5EF4-FFF2-40B4-BE49-F238E27FC236}">
                  <a16:creationId xmlns:a16="http://schemas.microsoft.com/office/drawing/2014/main" id="{C626D59B-5ED7-EFA3-8F17-946C10622685}"/>
                </a:ext>
              </a:extLst>
            </p:cNvPr>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4729;p99">
              <a:extLst>
                <a:ext uri="{FF2B5EF4-FFF2-40B4-BE49-F238E27FC236}">
                  <a16:creationId xmlns:a16="http://schemas.microsoft.com/office/drawing/2014/main" id="{9BF3B188-6CC4-DE75-87A2-2EE4F51AD4D5}"/>
                </a:ext>
              </a:extLst>
            </p:cNvPr>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4730;p99">
              <a:extLst>
                <a:ext uri="{FF2B5EF4-FFF2-40B4-BE49-F238E27FC236}">
                  <a16:creationId xmlns:a16="http://schemas.microsoft.com/office/drawing/2014/main" id="{F4F99275-A7AC-B7EB-A166-A99928966566}"/>
                </a:ext>
              </a:extLst>
            </p:cNvPr>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4731;p99">
              <a:extLst>
                <a:ext uri="{FF2B5EF4-FFF2-40B4-BE49-F238E27FC236}">
                  <a16:creationId xmlns:a16="http://schemas.microsoft.com/office/drawing/2014/main" id="{8AA934EA-9B4A-FAA1-6DB4-3B5321BA1C89}"/>
                </a:ext>
              </a:extLst>
            </p:cNvPr>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4732;p99">
              <a:extLst>
                <a:ext uri="{FF2B5EF4-FFF2-40B4-BE49-F238E27FC236}">
                  <a16:creationId xmlns:a16="http://schemas.microsoft.com/office/drawing/2014/main" id="{6C2D8954-A285-7A44-03F0-C461086B8C0E}"/>
                </a:ext>
              </a:extLst>
            </p:cNvPr>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4733;p99">
              <a:extLst>
                <a:ext uri="{FF2B5EF4-FFF2-40B4-BE49-F238E27FC236}">
                  <a16:creationId xmlns:a16="http://schemas.microsoft.com/office/drawing/2014/main" id="{448D1D90-8354-F239-63E9-0CFC398842FE}"/>
                </a:ext>
              </a:extLst>
            </p:cNvPr>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4734;p99">
              <a:extLst>
                <a:ext uri="{FF2B5EF4-FFF2-40B4-BE49-F238E27FC236}">
                  <a16:creationId xmlns:a16="http://schemas.microsoft.com/office/drawing/2014/main" id="{90704D8B-D72C-58AC-BA23-0BEC7DF00901}"/>
                </a:ext>
              </a:extLst>
            </p:cNvPr>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4735;p99">
              <a:extLst>
                <a:ext uri="{FF2B5EF4-FFF2-40B4-BE49-F238E27FC236}">
                  <a16:creationId xmlns:a16="http://schemas.microsoft.com/office/drawing/2014/main" id="{14B457E4-8054-E6B0-D0D4-4496D73EE863}"/>
                </a:ext>
              </a:extLst>
            </p:cNvPr>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4736;p99">
              <a:extLst>
                <a:ext uri="{FF2B5EF4-FFF2-40B4-BE49-F238E27FC236}">
                  <a16:creationId xmlns:a16="http://schemas.microsoft.com/office/drawing/2014/main" id="{66EB6C32-E75E-4E11-EBFB-0BA193211B1C}"/>
                </a:ext>
              </a:extLst>
            </p:cNvPr>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4737;p99">
              <a:extLst>
                <a:ext uri="{FF2B5EF4-FFF2-40B4-BE49-F238E27FC236}">
                  <a16:creationId xmlns:a16="http://schemas.microsoft.com/office/drawing/2014/main" id="{2E9E80A5-E9C2-8B14-4459-F52DB9B463F0}"/>
                </a:ext>
              </a:extLst>
            </p:cNvPr>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4738;p99">
              <a:extLst>
                <a:ext uri="{FF2B5EF4-FFF2-40B4-BE49-F238E27FC236}">
                  <a16:creationId xmlns:a16="http://schemas.microsoft.com/office/drawing/2014/main" id="{728625DB-A8B5-6D90-CB16-825152DE28C6}"/>
                </a:ext>
              </a:extLst>
            </p:cNvPr>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4739;p99">
              <a:extLst>
                <a:ext uri="{FF2B5EF4-FFF2-40B4-BE49-F238E27FC236}">
                  <a16:creationId xmlns:a16="http://schemas.microsoft.com/office/drawing/2014/main" id="{C8AFA64B-080B-8DD7-5D16-E5BA8BFB0389}"/>
                </a:ext>
              </a:extLst>
            </p:cNvPr>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4740;p99">
              <a:extLst>
                <a:ext uri="{FF2B5EF4-FFF2-40B4-BE49-F238E27FC236}">
                  <a16:creationId xmlns:a16="http://schemas.microsoft.com/office/drawing/2014/main" id="{0289A7AF-2035-89C8-C2C6-DF87705BA67B}"/>
                </a:ext>
              </a:extLst>
            </p:cNvPr>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4741;p99">
              <a:extLst>
                <a:ext uri="{FF2B5EF4-FFF2-40B4-BE49-F238E27FC236}">
                  <a16:creationId xmlns:a16="http://schemas.microsoft.com/office/drawing/2014/main" id="{1851B0D9-56D3-12FB-ECBF-86A96948C6B5}"/>
                </a:ext>
              </a:extLst>
            </p:cNvPr>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4742;p99">
              <a:extLst>
                <a:ext uri="{FF2B5EF4-FFF2-40B4-BE49-F238E27FC236}">
                  <a16:creationId xmlns:a16="http://schemas.microsoft.com/office/drawing/2014/main" id="{F1101340-F48F-9A9F-10EA-CD98ADD4E5E8}"/>
                </a:ext>
              </a:extLst>
            </p:cNvPr>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4743;p99">
              <a:extLst>
                <a:ext uri="{FF2B5EF4-FFF2-40B4-BE49-F238E27FC236}">
                  <a16:creationId xmlns:a16="http://schemas.microsoft.com/office/drawing/2014/main" id="{32FF7CBD-6C38-CEE9-AD79-80D63BEDC3DC}"/>
                </a:ext>
              </a:extLst>
            </p:cNvPr>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4744;p99">
              <a:extLst>
                <a:ext uri="{FF2B5EF4-FFF2-40B4-BE49-F238E27FC236}">
                  <a16:creationId xmlns:a16="http://schemas.microsoft.com/office/drawing/2014/main" id="{0DEBDCC8-E4E5-2A12-0B91-79193F0177F1}"/>
                </a:ext>
              </a:extLst>
            </p:cNvPr>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4745;p99">
              <a:extLst>
                <a:ext uri="{FF2B5EF4-FFF2-40B4-BE49-F238E27FC236}">
                  <a16:creationId xmlns:a16="http://schemas.microsoft.com/office/drawing/2014/main" id="{6346570B-6D34-EF7B-DEB4-FD0F1C8A1143}"/>
                </a:ext>
              </a:extLst>
            </p:cNvPr>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4746;p99">
              <a:extLst>
                <a:ext uri="{FF2B5EF4-FFF2-40B4-BE49-F238E27FC236}">
                  <a16:creationId xmlns:a16="http://schemas.microsoft.com/office/drawing/2014/main" id="{CA6C11A5-D756-D59D-4F5B-D805139D1591}"/>
                </a:ext>
              </a:extLst>
            </p:cNvPr>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4747;p99">
              <a:extLst>
                <a:ext uri="{FF2B5EF4-FFF2-40B4-BE49-F238E27FC236}">
                  <a16:creationId xmlns:a16="http://schemas.microsoft.com/office/drawing/2014/main" id="{EC22FB7F-F222-EA5E-B590-19F3637C2A29}"/>
                </a:ext>
              </a:extLst>
            </p:cNvPr>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4748;p99">
              <a:extLst>
                <a:ext uri="{FF2B5EF4-FFF2-40B4-BE49-F238E27FC236}">
                  <a16:creationId xmlns:a16="http://schemas.microsoft.com/office/drawing/2014/main" id="{C919DAB5-87C9-F338-21F9-CCBCC7CBB24E}"/>
                </a:ext>
              </a:extLst>
            </p:cNvPr>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4749;p99">
              <a:extLst>
                <a:ext uri="{FF2B5EF4-FFF2-40B4-BE49-F238E27FC236}">
                  <a16:creationId xmlns:a16="http://schemas.microsoft.com/office/drawing/2014/main" id="{F1811D81-968A-DDB7-1C6D-6B121DA654B3}"/>
                </a:ext>
              </a:extLst>
            </p:cNvPr>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4750;p99">
              <a:extLst>
                <a:ext uri="{FF2B5EF4-FFF2-40B4-BE49-F238E27FC236}">
                  <a16:creationId xmlns:a16="http://schemas.microsoft.com/office/drawing/2014/main" id="{1D6CF0BF-D803-41CA-0ECE-C1250077777A}"/>
                </a:ext>
              </a:extLst>
            </p:cNvPr>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4751;p99">
              <a:extLst>
                <a:ext uri="{FF2B5EF4-FFF2-40B4-BE49-F238E27FC236}">
                  <a16:creationId xmlns:a16="http://schemas.microsoft.com/office/drawing/2014/main" id="{8B8393F2-D3EB-CEDC-CB53-76FCFD09369A}"/>
                </a:ext>
              </a:extLst>
            </p:cNvPr>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4752;p99">
              <a:extLst>
                <a:ext uri="{FF2B5EF4-FFF2-40B4-BE49-F238E27FC236}">
                  <a16:creationId xmlns:a16="http://schemas.microsoft.com/office/drawing/2014/main" id="{1A699A85-0809-0212-36C0-5F6BE48557EE}"/>
                </a:ext>
              </a:extLst>
            </p:cNvPr>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4753;p99">
              <a:extLst>
                <a:ext uri="{FF2B5EF4-FFF2-40B4-BE49-F238E27FC236}">
                  <a16:creationId xmlns:a16="http://schemas.microsoft.com/office/drawing/2014/main" id="{D265C5A3-B9F4-2FBE-0E2C-C15667C55494}"/>
                </a:ext>
              </a:extLst>
            </p:cNvPr>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4754;p99">
              <a:extLst>
                <a:ext uri="{FF2B5EF4-FFF2-40B4-BE49-F238E27FC236}">
                  <a16:creationId xmlns:a16="http://schemas.microsoft.com/office/drawing/2014/main" id="{AB7C857B-91E7-2271-04E9-6DFC7F0F4F51}"/>
                </a:ext>
              </a:extLst>
            </p:cNvPr>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4755;p99">
              <a:extLst>
                <a:ext uri="{FF2B5EF4-FFF2-40B4-BE49-F238E27FC236}">
                  <a16:creationId xmlns:a16="http://schemas.microsoft.com/office/drawing/2014/main" id="{9FDEC83A-67FF-CB94-38B7-62C47D36C2B8}"/>
                </a:ext>
              </a:extLst>
            </p:cNvPr>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4756;p99">
              <a:extLst>
                <a:ext uri="{FF2B5EF4-FFF2-40B4-BE49-F238E27FC236}">
                  <a16:creationId xmlns:a16="http://schemas.microsoft.com/office/drawing/2014/main" id="{E351EEF9-CAB6-378D-CF68-525B00A3E953}"/>
                </a:ext>
              </a:extLst>
            </p:cNvPr>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4757;p99">
              <a:extLst>
                <a:ext uri="{FF2B5EF4-FFF2-40B4-BE49-F238E27FC236}">
                  <a16:creationId xmlns:a16="http://schemas.microsoft.com/office/drawing/2014/main" id="{FA4A092E-4B19-00EB-0F41-73B4A6023918}"/>
                </a:ext>
              </a:extLst>
            </p:cNvPr>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4758;p99">
              <a:extLst>
                <a:ext uri="{FF2B5EF4-FFF2-40B4-BE49-F238E27FC236}">
                  <a16:creationId xmlns:a16="http://schemas.microsoft.com/office/drawing/2014/main" id="{9B5B8D43-AC8D-335F-F814-EEBD8305EBE2}"/>
                </a:ext>
              </a:extLst>
            </p:cNvPr>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4759;p99">
              <a:extLst>
                <a:ext uri="{FF2B5EF4-FFF2-40B4-BE49-F238E27FC236}">
                  <a16:creationId xmlns:a16="http://schemas.microsoft.com/office/drawing/2014/main" id="{2492094D-B864-2978-3F4A-7974625ABE90}"/>
                </a:ext>
              </a:extLst>
            </p:cNvPr>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4760;p99">
              <a:extLst>
                <a:ext uri="{FF2B5EF4-FFF2-40B4-BE49-F238E27FC236}">
                  <a16:creationId xmlns:a16="http://schemas.microsoft.com/office/drawing/2014/main" id="{5BFD5CA4-2632-FE1B-71C7-45E4732DFD5E}"/>
                </a:ext>
              </a:extLst>
            </p:cNvPr>
            <p:cNvSpPr/>
            <p:nvPr/>
          </p:nvSpPr>
          <p:spPr>
            <a:xfrm>
              <a:off x="3243490" y="3643918"/>
              <a:ext cx="397520" cy="397462"/>
            </a:xfrm>
            <a:custGeom>
              <a:avLst/>
              <a:gdLst/>
              <a:ahLst/>
              <a:cxnLst/>
              <a:rect l="l" t="t" r="r" b="b"/>
              <a:pathLst>
                <a:path w="6860" h="6859" extrusionOk="0">
                  <a:moveTo>
                    <a:pt x="1000" y="0"/>
                  </a:moveTo>
                  <a:lnTo>
                    <a:pt x="5860" y="0"/>
                  </a:lnTo>
                  <a:cubicBezTo>
                    <a:pt x="6411" y="0"/>
                    <a:pt x="6859" y="449"/>
                    <a:pt x="6859" y="999"/>
                  </a:cubicBezTo>
                  <a:lnTo>
                    <a:pt x="6859" y="5860"/>
                  </a:lnTo>
                  <a:cubicBezTo>
                    <a:pt x="6859" y="6418"/>
                    <a:pt x="6411" y="6859"/>
                    <a:pt x="5860" y="6859"/>
                  </a:cubicBezTo>
                  <a:lnTo>
                    <a:pt x="1000" y="6859"/>
                  </a:lnTo>
                  <a:cubicBezTo>
                    <a:pt x="449" y="6859"/>
                    <a:pt x="1" y="6418"/>
                    <a:pt x="1" y="5860"/>
                  </a:cubicBezTo>
                  <a:lnTo>
                    <a:pt x="1" y="999"/>
                  </a:lnTo>
                  <a:cubicBezTo>
                    <a:pt x="1" y="449"/>
                    <a:pt x="449" y="0"/>
                    <a:pt x="1000" y="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4761;p99">
              <a:extLst>
                <a:ext uri="{FF2B5EF4-FFF2-40B4-BE49-F238E27FC236}">
                  <a16:creationId xmlns:a16="http://schemas.microsoft.com/office/drawing/2014/main" id="{52E6EA42-0999-9C92-9707-81609B33A650}"/>
                </a:ext>
              </a:extLst>
            </p:cNvPr>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4762;p99">
              <a:extLst>
                <a:ext uri="{FF2B5EF4-FFF2-40B4-BE49-F238E27FC236}">
                  <a16:creationId xmlns:a16="http://schemas.microsoft.com/office/drawing/2014/main" id="{E41412F4-53FE-D9B6-5A53-F601CD50252E}"/>
                </a:ext>
              </a:extLst>
            </p:cNvPr>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4763;p99">
              <a:extLst>
                <a:ext uri="{FF2B5EF4-FFF2-40B4-BE49-F238E27FC236}">
                  <a16:creationId xmlns:a16="http://schemas.microsoft.com/office/drawing/2014/main" id="{80693CD8-83AB-86C2-0BC2-DDBCE1726A18}"/>
                </a:ext>
              </a:extLst>
            </p:cNvPr>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4764;p99">
              <a:extLst>
                <a:ext uri="{FF2B5EF4-FFF2-40B4-BE49-F238E27FC236}">
                  <a16:creationId xmlns:a16="http://schemas.microsoft.com/office/drawing/2014/main" id="{ED1AC572-8EEE-EB8D-3570-9764E4A08113}"/>
                </a:ext>
              </a:extLst>
            </p:cNvPr>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4765;p99">
              <a:extLst>
                <a:ext uri="{FF2B5EF4-FFF2-40B4-BE49-F238E27FC236}">
                  <a16:creationId xmlns:a16="http://schemas.microsoft.com/office/drawing/2014/main" id="{3689AA31-3C3B-0247-FE90-B54B17D6C374}"/>
                </a:ext>
              </a:extLst>
            </p:cNvPr>
            <p:cNvSpPr/>
            <p:nvPr/>
          </p:nvSpPr>
          <p:spPr>
            <a:xfrm>
              <a:off x="4726527" y="2473974"/>
              <a:ext cx="57484" cy="146375"/>
            </a:xfrm>
            <a:custGeom>
              <a:avLst/>
              <a:gdLst/>
              <a:ahLst/>
              <a:cxnLst/>
              <a:rect l="l" t="t" r="r" b="b"/>
              <a:pathLst>
                <a:path w="992" h="2526" extrusionOk="0">
                  <a:moveTo>
                    <a:pt x="701" y="1"/>
                  </a:moveTo>
                  <a:lnTo>
                    <a:pt x="992" y="1"/>
                  </a:lnTo>
                  <a:lnTo>
                    <a:pt x="992" y="2525"/>
                  </a:lnTo>
                  <a:lnTo>
                    <a:pt x="701" y="2525"/>
                  </a:lnTo>
                  <a:lnTo>
                    <a:pt x="701" y="1298"/>
                  </a:lnTo>
                  <a:lnTo>
                    <a:pt x="292" y="1298"/>
                  </a:lnTo>
                  <a:lnTo>
                    <a:pt x="292" y="2525"/>
                  </a:lnTo>
                  <a:lnTo>
                    <a:pt x="1" y="2525"/>
                  </a:lnTo>
                  <a:lnTo>
                    <a:pt x="1" y="1"/>
                  </a:lnTo>
                  <a:lnTo>
                    <a:pt x="292" y="1"/>
                  </a:lnTo>
                  <a:lnTo>
                    <a:pt x="292" y="1054"/>
                  </a:lnTo>
                  <a:lnTo>
                    <a:pt x="701" y="105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4766;p99">
              <a:extLst>
                <a:ext uri="{FF2B5EF4-FFF2-40B4-BE49-F238E27FC236}">
                  <a16:creationId xmlns:a16="http://schemas.microsoft.com/office/drawing/2014/main" id="{5AF8ED1C-708C-3774-7283-538EBB778E7A}"/>
                </a:ext>
              </a:extLst>
            </p:cNvPr>
            <p:cNvSpPr/>
            <p:nvPr/>
          </p:nvSpPr>
          <p:spPr>
            <a:xfrm>
              <a:off x="4798555" y="2473974"/>
              <a:ext cx="48386" cy="146375"/>
            </a:xfrm>
            <a:custGeom>
              <a:avLst/>
              <a:gdLst/>
              <a:ahLst/>
              <a:cxnLst/>
              <a:rect l="l" t="t" r="r" b="b"/>
              <a:pathLst>
                <a:path w="835" h="2526" extrusionOk="0">
                  <a:moveTo>
                    <a:pt x="1" y="1"/>
                  </a:moveTo>
                  <a:lnTo>
                    <a:pt x="834" y="1"/>
                  </a:lnTo>
                  <a:lnTo>
                    <a:pt x="834" y="244"/>
                  </a:lnTo>
                  <a:lnTo>
                    <a:pt x="575" y="244"/>
                  </a:lnTo>
                  <a:lnTo>
                    <a:pt x="575" y="2525"/>
                  </a:lnTo>
                  <a:lnTo>
                    <a:pt x="276" y="2525"/>
                  </a:lnTo>
                  <a:lnTo>
                    <a:pt x="276" y="244"/>
                  </a:lnTo>
                  <a:lnTo>
                    <a:pt x="1" y="24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4767;p99">
              <a:extLst>
                <a:ext uri="{FF2B5EF4-FFF2-40B4-BE49-F238E27FC236}">
                  <a16:creationId xmlns:a16="http://schemas.microsoft.com/office/drawing/2014/main" id="{EAA56F0F-0BF8-4724-F9A3-8DC3A1709723}"/>
                </a:ext>
              </a:extLst>
            </p:cNvPr>
            <p:cNvSpPr/>
            <p:nvPr/>
          </p:nvSpPr>
          <p:spPr>
            <a:xfrm>
              <a:off x="4861022" y="2473974"/>
              <a:ext cx="83908" cy="146375"/>
            </a:xfrm>
            <a:custGeom>
              <a:avLst/>
              <a:gdLst/>
              <a:ahLst/>
              <a:cxnLst/>
              <a:rect l="l" t="t" r="r" b="b"/>
              <a:pathLst>
                <a:path w="1448" h="2526" extrusionOk="0">
                  <a:moveTo>
                    <a:pt x="1070" y="1"/>
                  </a:moveTo>
                  <a:lnTo>
                    <a:pt x="1447" y="1"/>
                  </a:lnTo>
                  <a:lnTo>
                    <a:pt x="1447" y="2525"/>
                  </a:lnTo>
                  <a:lnTo>
                    <a:pt x="1180" y="2525"/>
                  </a:lnTo>
                  <a:lnTo>
                    <a:pt x="1180" y="1511"/>
                  </a:lnTo>
                  <a:lnTo>
                    <a:pt x="1204" y="567"/>
                  </a:lnTo>
                  <a:lnTo>
                    <a:pt x="857" y="2517"/>
                  </a:lnTo>
                  <a:lnTo>
                    <a:pt x="598" y="2517"/>
                  </a:lnTo>
                  <a:lnTo>
                    <a:pt x="236" y="575"/>
                  </a:lnTo>
                  <a:lnTo>
                    <a:pt x="260" y="1511"/>
                  </a:lnTo>
                  <a:lnTo>
                    <a:pt x="260" y="2525"/>
                  </a:lnTo>
                  <a:lnTo>
                    <a:pt x="0" y="2525"/>
                  </a:lnTo>
                  <a:lnTo>
                    <a:pt x="0" y="1"/>
                  </a:lnTo>
                  <a:lnTo>
                    <a:pt x="370" y="1"/>
                  </a:lnTo>
                  <a:lnTo>
                    <a:pt x="732" y="2077"/>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4768;p99">
              <a:extLst>
                <a:ext uri="{FF2B5EF4-FFF2-40B4-BE49-F238E27FC236}">
                  <a16:creationId xmlns:a16="http://schemas.microsoft.com/office/drawing/2014/main" id="{76C7BD73-5DAC-B77E-A228-419C51ABF80B}"/>
                </a:ext>
              </a:extLst>
            </p:cNvPr>
            <p:cNvSpPr/>
            <p:nvPr/>
          </p:nvSpPr>
          <p:spPr>
            <a:xfrm>
              <a:off x="4968571" y="2473974"/>
              <a:ext cx="44272" cy="146375"/>
            </a:xfrm>
            <a:custGeom>
              <a:avLst/>
              <a:gdLst/>
              <a:ahLst/>
              <a:cxnLst/>
              <a:rect l="l" t="t" r="r" b="b"/>
              <a:pathLst>
                <a:path w="764" h="2526" extrusionOk="0">
                  <a:moveTo>
                    <a:pt x="0" y="1"/>
                  </a:moveTo>
                  <a:lnTo>
                    <a:pt x="299" y="1"/>
                  </a:lnTo>
                  <a:lnTo>
                    <a:pt x="299" y="2274"/>
                  </a:lnTo>
                  <a:lnTo>
                    <a:pt x="763" y="2274"/>
                  </a:lnTo>
                  <a:lnTo>
                    <a:pt x="763" y="2525"/>
                  </a:lnTo>
                  <a:lnTo>
                    <a:pt x="0" y="252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4769;p99">
              <a:extLst>
                <a:ext uri="{FF2B5EF4-FFF2-40B4-BE49-F238E27FC236}">
                  <a16:creationId xmlns:a16="http://schemas.microsoft.com/office/drawing/2014/main" id="{F463A356-1ACE-2A76-EAAA-53BB0EB7E61F}"/>
                </a:ext>
              </a:extLst>
            </p:cNvPr>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4770;p99">
              <a:extLst>
                <a:ext uri="{FF2B5EF4-FFF2-40B4-BE49-F238E27FC236}">
                  <a16:creationId xmlns:a16="http://schemas.microsoft.com/office/drawing/2014/main" id="{D91F0565-C923-95BC-9A61-46C829AD27B3}"/>
                </a:ext>
              </a:extLst>
            </p:cNvPr>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4771;p99">
              <a:extLst>
                <a:ext uri="{FF2B5EF4-FFF2-40B4-BE49-F238E27FC236}">
                  <a16:creationId xmlns:a16="http://schemas.microsoft.com/office/drawing/2014/main" id="{FD2161C6-CEE2-1A03-D71E-57E87DB093AF}"/>
                </a:ext>
              </a:extLst>
            </p:cNvPr>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4772;p99">
              <a:extLst>
                <a:ext uri="{FF2B5EF4-FFF2-40B4-BE49-F238E27FC236}">
                  <a16:creationId xmlns:a16="http://schemas.microsoft.com/office/drawing/2014/main" id="{0FFCD300-643E-7075-5FD7-705AB5F26DBB}"/>
                </a:ext>
              </a:extLst>
            </p:cNvPr>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4773;p99">
              <a:extLst>
                <a:ext uri="{FF2B5EF4-FFF2-40B4-BE49-F238E27FC236}">
                  <a16:creationId xmlns:a16="http://schemas.microsoft.com/office/drawing/2014/main" id="{E758CD04-5936-6983-8885-5F199EB5DB82}"/>
                </a:ext>
              </a:extLst>
            </p:cNvPr>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4774;p99">
              <a:extLst>
                <a:ext uri="{FF2B5EF4-FFF2-40B4-BE49-F238E27FC236}">
                  <a16:creationId xmlns:a16="http://schemas.microsoft.com/office/drawing/2014/main" id="{BCFAB045-9580-9FBE-533A-105485CCE659}"/>
                </a:ext>
              </a:extLst>
            </p:cNvPr>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4775;p99">
              <a:extLst>
                <a:ext uri="{FF2B5EF4-FFF2-40B4-BE49-F238E27FC236}">
                  <a16:creationId xmlns:a16="http://schemas.microsoft.com/office/drawing/2014/main" id="{E602916E-C992-C05D-61E6-F3B64BF0CD38}"/>
                </a:ext>
              </a:extLst>
            </p:cNvPr>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4776;p99">
              <a:extLst>
                <a:ext uri="{FF2B5EF4-FFF2-40B4-BE49-F238E27FC236}">
                  <a16:creationId xmlns:a16="http://schemas.microsoft.com/office/drawing/2014/main" id="{DBF14251-B80A-28C0-8E13-7D207BB8B9D9}"/>
                </a:ext>
              </a:extLst>
            </p:cNvPr>
            <p:cNvSpPr/>
            <p:nvPr/>
          </p:nvSpPr>
          <p:spPr>
            <a:xfrm>
              <a:off x="5440723" y="2978979"/>
              <a:ext cx="66640" cy="170482"/>
            </a:xfrm>
            <a:custGeom>
              <a:avLst/>
              <a:gdLst/>
              <a:ahLst/>
              <a:cxnLst/>
              <a:rect l="l" t="t" r="r" b="b"/>
              <a:pathLst>
                <a:path w="1150" h="2942" extrusionOk="0">
                  <a:moveTo>
                    <a:pt x="1" y="0"/>
                  </a:moveTo>
                  <a:lnTo>
                    <a:pt x="591" y="0"/>
                  </a:lnTo>
                  <a:cubicBezTo>
                    <a:pt x="850" y="0"/>
                    <a:pt x="1015" y="110"/>
                    <a:pt x="1078" y="323"/>
                  </a:cubicBezTo>
                  <a:cubicBezTo>
                    <a:pt x="1125" y="480"/>
                    <a:pt x="1149" y="637"/>
                    <a:pt x="1141" y="802"/>
                  </a:cubicBezTo>
                  <a:cubicBezTo>
                    <a:pt x="1141" y="983"/>
                    <a:pt x="1141" y="1117"/>
                    <a:pt x="1133" y="1211"/>
                  </a:cubicBezTo>
                  <a:cubicBezTo>
                    <a:pt x="1125" y="1369"/>
                    <a:pt x="1070" y="1526"/>
                    <a:pt x="968" y="1652"/>
                  </a:cubicBezTo>
                  <a:cubicBezTo>
                    <a:pt x="866" y="1746"/>
                    <a:pt x="732" y="1801"/>
                    <a:pt x="591" y="1785"/>
                  </a:cubicBezTo>
                  <a:lnTo>
                    <a:pt x="347" y="1785"/>
                  </a:lnTo>
                  <a:lnTo>
                    <a:pt x="347" y="2942"/>
                  </a:lnTo>
                  <a:lnTo>
                    <a:pt x="1" y="2942"/>
                  </a:lnTo>
                  <a:close/>
                  <a:moveTo>
                    <a:pt x="803" y="834"/>
                  </a:moveTo>
                  <a:cubicBezTo>
                    <a:pt x="811" y="684"/>
                    <a:pt x="795" y="543"/>
                    <a:pt x="756" y="401"/>
                  </a:cubicBezTo>
                  <a:cubicBezTo>
                    <a:pt x="724" y="323"/>
                    <a:pt x="654" y="267"/>
                    <a:pt x="567" y="275"/>
                  </a:cubicBezTo>
                  <a:lnTo>
                    <a:pt x="347" y="275"/>
                  </a:lnTo>
                  <a:lnTo>
                    <a:pt x="347" y="1502"/>
                  </a:lnTo>
                  <a:lnTo>
                    <a:pt x="559" y="1502"/>
                  </a:lnTo>
                  <a:cubicBezTo>
                    <a:pt x="646" y="1510"/>
                    <a:pt x="724" y="1455"/>
                    <a:pt x="756" y="1369"/>
                  </a:cubicBezTo>
                  <a:cubicBezTo>
                    <a:pt x="795" y="1211"/>
                    <a:pt x="811" y="1054"/>
                    <a:pt x="803" y="88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4777;p99">
              <a:extLst>
                <a:ext uri="{FF2B5EF4-FFF2-40B4-BE49-F238E27FC236}">
                  <a16:creationId xmlns:a16="http://schemas.microsoft.com/office/drawing/2014/main" id="{633CDFCD-29E3-545A-68BB-F151109B8436}"/>
                </a:ext>
              </a:extLst>
            </p:cNvPr>
            <p:cNvSpPr/>
            <p:nvPr/>
          </p:nvSpPr>
          <p:spPr>
            <a:xfrm>
              <a:off x="5526890" y="2978979"/>
              <a:ext cx="67509" cy="170482"/>
            </a:xfrm>
            <a:custGeom>
              <a:avLst/>
              <a:gdLst/>
              <a:ahLst/>
              <a:cxnLst/>
              <a:rect l="l" t="t" r="r" b="b"/>
              <a:pathLst>
                <a:path w="1165" h="2942" extrusionOk="0">
                  <a:moveTo>
                    <a:pt x="818" y="0"/>
                  </a:moveTo>
                  <a:lnTo>
                    <a:pt x="1164" y="0"/>
                  </a:lnTo>
                  <a:lnTo>
                    <a:pt x="1164" y="2942"/>
                  </a:lnTo>
                  <a:lnTo>
                    <a:pt x="818" y="2942"/>
                  </a:lnTo>
                  <a:lnTo>
                    <a:pt x="818" y="1518"/>
                  </a:lnTo>
                  <a:lnTo>
                    <a:pt x="346" y="1518"/>
                  </a:lnTo>
                  <a:lnTo>
                    <a:pt x="346" y="2942"/>
                  </a:lnTo>
                  <a:lnTo>
                    <a:pt x="0" y="2942"/>
                  </a:lnTo>
                  <a:lnTo>
                    <a:pt x="0" y="0"/>
                  </a:lnTo>
                  <a:lnTo>
                    <a:pt x="346" y="0"/>
                  </a:lnTo>
                  <a:lnTo>
                    <a:pt x="346" y="1235"/>
                  </a:lnTo>
                  <a:lnTo>
                    <a:pt x="818" y="123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4778;p99">
              <a:extLst>
                <a:ext uri="{FF2B5EF4-FFF2-40B4-BE49-F238E27FC236}">
                  <a16:creationId xmlns:a16="http://schemas.microsoft.com/office/drawing/2014/main" id="{D8743AE1-8FB6-D16B-3567-3B42508EF857}"/>
                </a:ext>
              </a:extLst>
            </p:cNvPr>
            <p:cNvSpPr/>
            <p:nvPr/>
          </p:nvSpPr>
          <p:spPr>
            <a:xfrm>
              <a:off x="5622155" y="2978979"/>
              <a:ext cx="66582" cy="170482"/>
            </a:xfrm>
            <a:custGeom>
              <a:avLst/>
              <a:gdLst/>
              <a:ahLst/>
              <a:cxnLst/>
              <a:rect l="l" t="t" r="r" b="b"/>
              <a:pathLst>
                <a:path w="1149" h="2942" extrusionOk="0">
                  <a:moveTo>
                    <a:pt x="8" y="0"/>
                  </a:moveTo>
                  <a:lnTo>
                    <a:pt x="598" y="0"/>
                  </a:lnTo>
                  <a:cubicBezTo>
                    <a:pt x="857" y="0"/>
                    <a:pt x="1023" y="110"/>
                    <a:pt x="1085" y="323"/>
                  </a:cubicBezTo>
                  <a:cubicBezTo>
                    <a:pt x="1133" y="480"/>
                    <a:pt x="1148" y="637"/>
                    <a:pt x="1148" y="802"/>
                  </a:cubicBezTo>
                  <a:cubicBezTo>
                    <a:pt x="1148" y="983"/>
                    <a:pt x="1148" y="1117"/>
                    <a:pt x="1133" y="1211"/>
                  </a:cubicBezTo>
                  <a:cubicBezTo>
                    <a:pt x="1125" y="1369"/>
                    <a:pt x="1070" y="1526"/>
                    <a:pt x="975" y="1652"/>
                  </a:cubicBezTo>
                  <a:cubicBezTo>
                    <a:pt x="873" y="1746"/>
                    <a:pt x="732" y="1801"/>
                    <a:pt x="598" y="1785"/>
                  </a:cubicBezTo>
                  <a:lnTo>
                    <a:pt x="346" y="1785"/>
                  </a:lnTo>
                  <a:lnTo>
                    <a:pt x="346" y="2942"/>
                  </a:lnTo>
                  <a:lnTo>
                    <a:pt x="0" y="2942"/>
                  </a:lnTo>
                  <a:close/>
                  <a:moveTo>
                    <a:pt x="802" y="834"/>
                  </a:moveTo>
                  <a:cubicBezTo>
                    <a:pt x="810" y="684"/>
                    <a:pt x="794" y="543"/>
                    <a:pt x="755" y="401"/>
                  </a:cubicBezTo>
                  <a:cubicBezTo>
                    <a:pt x="732" y="323"/>
                    <a:pt x="653" y="267"/>
                    <a:pt x="574" y="275"/>
                  </a:cubicBezTo>
                  <a:lnTo>
                    <a:pt x="354" y="275"/>
                  </a:lnTo>
                  <a:lnTo>
                    <a:pt x="354" y="1502"/>
                  </a:lnTo>
                  <a:lnTo>
                    <a:pt x="558" y="1502"/>
                  </a:lnTo>
                  <a:cubicBezTo>
                    <a:pt x="653" y="1510"/>
                    <a:pt x="732" y="1455"/>
                    <a:pt x="755" y="1369"/>
                  </a:cubicBezTo>
                  <a:cubicBezTo>
                    <a:pt x="802" y="1211"/>
                    <a:pt x="818" y="1054"/>
                    <a:pt x="810" y="88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4779;p99">
              <a:extLst>
                <a:ext uri="{FF2B5EF4-FFF2-40B4-BE49-F238E27FC236}">
                  <a16:creationId xmlns:a16="http://schemas.microsoft.com/office/drawing/2014/main" id="{C8A7DA4F-BCBC-911D-8249-46E6679ADAB5}"/>
                </a:ext>
              </a:extLst>
            </p:cNvPr>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4780;p99">
              <a:extLst>
                <a:ext uri="{FF2B5EF4-FFF2-40B4-BE49-F238E27FC236}">
                  <a16:creationId xmlns:a16="http://schemas.microsoft.com/office/drawing/2014/main" id="{246E8667-4927-2000-61D2-5CBA2CD8706B}"/>
                </a:ext>
              </a:extLst>
            </p:cNvPr>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4781;p99">
              <a:extLst>
                <a:ext uri="{FF2B5EF4-FFF2-40B4-BE49-F238E27FC236}">
                  <a16:creationId xmlns:a16="http://schemas.microsoft.com/office/drawing/2014/main" id="{159B13C4-6879-DA9C-B358-50982AE4A951}"/>
                </a:ext>
              </a:extLst>
            </p:cNvPr>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4782;p99">
              <a:extLst>
                <a:ext uri="{FF2B5EF4-FFF2-40B4-BE49-F238E27FC236}">
                  <a16:creationId xmlns:a16="http://schemas.microsoft.com/office/drawing/2014/main" id="{5202336D-F62A-4EAF-91E2-50D2A3AB41F7}"/>
                </a:ext>
              </a:extLst>
            </p:cNvPr>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4783;p99">
              <a:extLst>
                <a:ext uri="{FF2B5EF4-FFF2-40B4-BE49-F238E27FC236}">
                  <a16:creationId xmlns:a16="http://schemas.microsoft.com/office/drawing/2014/main" id="{45A76D75-D182-8BD1-030F-325A09F660FC}"/>
                </a:ext>
              </a:extLst>
            </p:cNvPr>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4784;p99">
              <a:extLst>
                <a:ext uri="{FF2B5EF4-FFF2-40B4-BE49-F238E27FC236}">
                  <a16:creationId xmlns:a16="http://schemas.microsoft.com/office/drawing/2014/main" id="{D6F17645-6401-D291-CA80-FC200E061086}"/>
                </a:ext>
              </a:extLst>
            </p:cNvPr>
            <p:cNvSpPr/>
            <p:nvPr/>
          </p:nvSpPr>
          <p:spPr>
            <a:xfrm>
              <a:off x="3851933" y="2113024"/>
              <a:ext cx="58411" cy="162311"/>
            </a:xfrm>
            <a:custGeom>
              <a:avLst/>
              <a:gdLst/>
              <a:ahLst/>
              <a:cxnLst/>
              <a:rect l="l" t="t" r="r" b="b"/>
              <a:pathLst>
                <a:path w="1008" h="2801" extrusionOk="0">
                  <a:moveTo>
                    <a:pt x="685" y="0"/>
                  </a:moveTo>
                  <a:lnTo>
                    <a:pt x="1007" y="0"/>
                  </a:lnTo>
                  <a:lnTo>
                    <a:pt x="1007" y="2092"/>
                  </a:lnTo>
                  <a:cubicBezTo>
                    <a:pt x="1007" y="2557"/>
                    <a:pt x="842" y="2792"/>
                    <a:pt x="520" y="2792"/>
                  </a:cubicBezTo>
                  <a:cubicBezTo>
                    <a:pt x="370" y="2800"/>
                    <a:pt x="229" y="2745"/>
                    <a:pt x="134" y="2635"/>
                  </a:cubicBezTo>
                  <a:cubicBezTo>
                    <a:pt x="40" y="2486"/>
                    <a:pt x="1" y="2321"/>
                    <a:pt x="9" y="2148"/>
                  </a:cubicBezTo>
                  <a:lnTo>
                    <a:pt x="9" y="1786"/>
                  </a:lnTo>
                  <a:lnTo>
                    <a:pt x="331" y="1786"/>
                  </a:lnTo>
                  <a:lnTo>
                    <a:pt x="331" y="2124"/>
                  </a:lnTo>
                  <a:cubicBezTo>
                    <a:pt x="323" y="2210"/>
                    <a:pt x="331" y="2297"/>
                    <a:pt x="347" y="2384"/>
                  </a:cubicBezTo>
                  <a:cubicBezTo>
                    <a:pt x="355" y="2407"/>
                    <a:pt x="370" y="2431"/>
                    <a:pt x="386" y="2454"/>
                  </a:cubicBezTo>
                  <a:cubicBezTo>
                    <a:pt x="410" y="2494"/>
                    <a:pt x="457" y="2517"/>
                    <a:pt x="512" y="2509"/>
                  </a:cubicBezTo>
                  <a:cubicBezTo>
                    <a:pt x="559" y="2517"/>
                    <a:pt x="606" y="2494"/>
                    <a:pt x="630" y="2454"/>
                  </a:cubicBezTo>
                  <a:cubicBezTo>
                    <a:pt x="661" y="2407"/>
                    <a:pt x="669" y="2360"/>
                    <a:pt x="677" y="2313"/>
                  </a:cubicBezTo>
                  <a:cubicBezTo>
                    <a:pt x="677" y="2250"/>
                    <a:pt x="685" y="2187"/>
                    <a:pt x="685" y="210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4785;p99">
              <a:extLst>
                <a:ext uri="{FF2B5EF4-FFF2-40B4-BE49-F238E27FC236}">
                  <a16:creationId xmlns:a16="http://schemas.microsoft.com/office/drawing/2014/main" id="{EA6889B4-9036-FE76-9E44-4E3F31A5CCE7}"/>
                </a:ext>
              </a:extLst>
            </p:cNvPr>
            <p:cNvSpPr/>
            <p:nvPr/>
          </p:nvSpPr>
          <p:spPr>
            <a:xfrm>
              <a:off x="3929408" y="2113024"/>
              <a:ext cx="73014" cy="159587"/>
            </a:xfrm>
            <a:custGeom>
              <a:avLst/>
              <a:gdLst/>
              <a:ahLst/>
              <a:cxnLst/>
              <a:rect l="l" t="t" r="r" b="b"/>
              <a:pathLst>
                <a:path w="1260" h="2754" extrusionOk="0">
                  <a:moveTo>
                    <a:pt x="410" y="0"/>
                  </a:moveTo>
                  <a:lnTo>
                    <a:pt x="803" y="0"/>
                  </a:lnTo>
                  <a:lnTo>
                    <a:pt x="1259" y="2753"/>
                  </a:lnTo>
                  <a:lnTo>
                    <a:pt x="952" y="2753"/>
                  </a:lnTo>
                  <a:lnTo>
                    <a:pt x="874" y="2226"/>
                  </a:lnTo>
                  <a:lnTo>
                    <a:pt x="378" y="2226"/>
                  </a:lnTo>
                  <a:lnTo>
                    <a:pt x="307" y="2753"/>
                  </a:lnTo>
                  <a:lnTo>
                    <a:pt x="1" y="2753"/>
                  </a:lnTo>
                  <a:close/>
                  <a:moveTo>
                    <a:pt x="410" y="1967"/>
                  </a:moveTo>
                  <a:lnTo>
                    <a:pt x="834" y="1967"/>
                  </a:lnTo>
                  <a:lnTo>
                    <a:pt x="614" y="512"/>
                  </a:lnTo>
                  <a:lnTo>
                    <a:pt x="614" y="51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4786;p99">
              <a:extLst>
                <a:ext uri="{FF2B5EF4-FFF2-40B4-BE49-F238E27FC236}">
                  <a16:creationId xmlns:a16="http://schemas.microsoft.com/office/drawing/2014/main" id="{C4BCC0B8-F41F-9EAE-541F-8B4C6FD8BBAD}"/>
                </a:ext>
              </a:extLst>
            </p:cNvPr>
            <p:cNvSpPr/>
            <p:nvPr/>
          </p:nvSpPr>
          <p:spPr>
            <a:xfrm>
              <a:off x="4009665" y="2113024"/>
              <a:ext cx="72956" cy="159587"/>
            </a:xfrm>
            <a:custGeom>
              <a:avLst/>
              <a:gdLst/>
              <a:ahLst/>
              <a:cxnLst/>
              <a:rect l="l" t="t" r="r" b="b"/>
              <a:pathLst>
                <a:path w="1259" h="2754" extrusionOk="0">
                  <a:moveTo>
                    <a:pt x="952" y="0"/>
                  </a:moveTo>
                  <a:lnTo>
                    <a:pt x="1258" y="0"/>
                  </a:lnTo>
                  <a:lnTo>
                    <a:pt x="834" y="2753"/>
                  </a:lnTo>
                  <a:lnTo>
                    <a:pt x="464" y="2753"/>
                  </a:lnTo>
                  <a:lnTo>
                    <a:pt x="0" y="0"/>
                  </a:lnTo>
                  <a:lnTo>
                    <a:pt x="307" y="0"/>
                  </a:lnTo>
                  <a:lnTo>
                    <a:pt x="496" y="1172"/>
                  </a:lnTo>
                  <a:lnTo>
                    <a:pt x="653" y="2195"/>
                  </a:lnTo>
                  <a:lnTo>
                    <a:pt x="653" y="2195"/>
                  </a:lnTo>
                  <a:lnTo>
                    <a:pt x="794" y="117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4787;p99">
              <a:extLst>
                <a:ext uri="{FF2B5EF4-FFF2-40B4-BE49-F238E27FC236}">
                  <a16:creationId xmlns:a16="http://schemas.microsoft.com/office/drawing/2014/main" id="{E254165E-9911-3FDC-C8D4-6C75E165F3BC}"/>
                </a:ext>
              </a:extLst>
            </p:cNvPr>
            <p:cNvSpPr/>
            <p:nvPr/>
          </p:nvSpPr>
          <p:spPr>
            <a:xfrm>
              <a:off x="4090327" y="2113024"/>
              <a:ext cx="72956" cy="159587"/>
            </a:xfrm>
            <a:custGeom>
              <a:avLst/>
              <a:gdLst/>
              <a:ahLst/>
              <a:cxnLst/>
              <a:rect l="l" t="t" r="r" b="b"/>
              <a:pathLst>
                <a:path w="1259" h="2754" extrusionOk="0">
                  <a:moveTo>
                    <a:pt x="409" y="0"/>
                  </a:moveTo>
                  <a:lnTo>
                    <a:pt x="802" y="0"/>
                  </a:lnTo>
                  <a:lnTo>
                    <a:pt x="1259" y="2753"/>
                  </a:lnTo>
                  <a:lnTo>
                    <a:pt x="952" y="2753"/>
                  </a:lnTo>
                  <a:lnTo>
                    <a:pt x="881" y="2226"/>
                  </a:lnTo>
                  <a:lnTo>
                    <a:pt x="378" y="2226"/>
                  </a:lnTo>
                  <a:lnTo>
                    <a:pt x="307" y="2753"/>
                  </a:lnTo>
                  <a:lnTo>
                    <a:pt x="0" y="2753"/>
                  </a:lnTo>
                  <a:close/>
                  <a:moveTo>
                    <a:pt x="409" y="1967"/>
                  </a:moveTo>
                  <a:lnTo>
                    <a:pt x="834" y="1967"/>
                  </a:lnTo>
                  <a:lnTo>
                    <a:pt x="614" y="512"/>
                  </a:lnTo>
                  <a:lnTo>
                    <a:pt x="614" y="51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4788;p99">
              <a:extLst>
                <a:ext uri="{FF2B5EF4-FFF2-40B4-BE49-F238E27FC236}">
                  <a16:creationId xmlns:a16="http://schemas.microsoft.com/office/drawing/2014/main" id="{F7C36D07-2EE8-2BBD-FE87-9C935FD5B367}"/>
                </a:ext>
              </a:extLst>
            </p:cNvPr>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4789;p99">
              <a:extLst>
                <a:ext uri="{FF2B5EF4-FFF2-40B4-BE49-F238E27FC236}">
                  <a16:creationId xmlns:a16="http://schemas.microsoft.com/office/drawing/2014/main" id="{22BBAD23-70BA-D485-38A6-B2DFAF20C16E}"/>
                </a:ext>
              </a:extLst>
            </p:cNvPr>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4790;p99">
              <a:extLst>
                <a:ext uri="{FF2B5EF4-FFF2-40B4-BE49-F238E27FC236}">
                  <a16:creationId xmlns:a16="http://schemas.microsoft.com/office/drawing/2014/main" id="{49C196CE-DCB3-D39F-40D6-759692D3C6BA}"/>
                </a:ext>
              </a:extLst>
            </p:cNvPr>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4791;p99">
              <a:extLst>
                <a:ext uri="{FF2B5EF4-FFF2-40B4-BE49-F238E27FC236}">
                  <a16:creationId xmlns:a16="http://schemas.microsoft.com/office/drawing/2014/main" id="{D80371EC-771F-FA09-46B6-3FEEFF16F0B9}"/>
                </a:ext>
              </a:extLst>
            </p:cNvPr>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4792;p99">
              <a:extLst>
                <a:ext uri="{FF2B5EF4-FFF2-40B4-BE49-F238E27FC236}">
                  <a16:creationId xmlns:a16="http://schemas.microsoft.com/office/drawing/2014/main" id="{A42566FC-2E11-2956-2158-917D898628FA}"/>
                </a:ext>
              </a:extLst>
            </p:cNvPr>
            <p:cNvSpPr/>
            <p:nvPr/>
          </p:nvSpPr>
          <p:spPr>
            <a:xfrm>
              <a:off x="3454533" y="2749684"/>
              <a:ext cx="380599" cy="380657"/>
            </a:xfrm>
            <a:custGeom>
              <a:avLst/>
              <a:gdLst/>
              <a:ahLst/>
              <a:cxnLst/>
              <a:rect l="l" t="t" r="r" b="b"/>
              <a:pathLst>
                <a:path w="6568" h="6569" extrusionOk="0">
                  <a:moveTo>
                    <a:pt x="6560" y="1000"/>
                  </a:moveTo>
                  <a:cubicBezTo>
                    <a:pt x="6560" y="449"/>
                    <a:pt x="6111" y="1"/>
                    <a:pt x="5561" y="1"/>
                  </a:cubicBezTo>
                  <a:lnTo>
                    <a:pt x="708" y="1"/>
                  </a:lnTo>
                  <a:cubicBezTo>
                    <a:pt x="441" y="1"/>
                    <a:pt x="189" y="103"/>
                    <a:pt x="0" y="292"/>
                  </a:cubicBezTo>
                  <a:lnTo>
                    <a:pt x="6269" y="6568"/>
                  </a:lnTo>
                  <a:cubicBezTo>
                    <a:pt x="6458" y="6380"/>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4793;p99">
              <a:extLst>
                <a:ext uri="{FF2B5EF4-FFF2-40B4-BE49-F238E27FC236}">
                  <a16:creationId xmlns:a16="http://schemas.microsoft.com/office/drawing/2014/main" id="{5F6460B2-4194-3F9C-8B0D-27C9C4F29BC6}"/>
                </a:ext>
              </a:extLst>
            </p:cNvPr>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4794;p99">
              <a:extLst>
                <a:ext uri="{FF2B5EF4-FFF2-40B4-BE49-F238E27FC236}">
                  <a16:creationId xmlns:a16="http://schemas.microsoft.com/office/drawing/2014/main" id="{01BC546C-08A6-03AE-74D3-7C180406C83A}"/>
                </a:ext>
              </a:extLst>
            </p:cNvPr>
            <p:cNvSpPr/>
            <p:nvPr/>
          </p:nvSpPr>
          <p:spPr>
            <a:xfrm>
              <a:off x="3605832" y="2860478"/>
              <a:ext cx="62062" cy="176392"/>
            </a:xfrm>
            <a:custGeom>
              <a:avLst/>
              <a:gdLst/>
              <a:ahLst/>
              <a:cxnLst/>
              <a:rect l="l" t="t" r="r" b="b"/>
              <a:pathLst>
                <a:path w="1071" h="3044" extrusionOk="0">
                  <a:moveTo>
                    <a:pt x="756" y="0"/>
                  </a:moveTo>
                  <a:lnTo>
                    <a:pt x="1070" y="0"/>
                  </a:lnTo>
                  <a:lnTo>
                    <a:pt x="315" y="3044"/>
                  </a:lnTo>
                  <a:lnTo>
                    <a:pt x="0" y="304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4795;p99">
              <a:extLst>
                <a:ext uri="{FF2B5EF4-FFF2-40B4-BE49-F238E27FC236}">
                  <a16:creationId xmlns:a16="http://schemas.microsoft.com/office/drawing/2014/main" id="{962B8D40-2C8D-EB40-FB47-937E2EB36E67}"/>
                </a:ext>
              </a:extLst>
            </p:cNvPr>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4796;p99">
              <a:extLst>
                <a:ext uri="{FF2B5EF4-FFF2-40B4-BE49-F238E27FC236}">
                  <a16:creationId xmlns:a16="http://schemas.microsoft.com/office/drawing/2014/main" id="{A7A3F78C-97CB-2826-F720-067B7C8B70FB}"/>
                </a:ext>
              </a:extLst>
            </p:cNvPr>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4797;p99">
              <a:extLst>
                <a:ext uri="{FF2B5EF4-FFF2-40B4-BE49-F238E27FC236}">
                  <a16:creationId xmlns:a16="http://schemas.microsoft.com/office/drawing/2014/main" id="{AF520F52-573B-8D6B-FA7E-FD37B191FBAE}"/>
                </a:ext>
              </a:extLst>
            </p:cNvPr>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4798;p99">
              <a:extLst>
                <a:ext uri="{FF2B5EF4-FFF2-40B4-BE49-F238E27FC236}">
                  <a16:creationId xmlns:a16="http://schemas.microsoft.com/office/drawing/2014/main" id="{1F12B132-6835-DF2F-17A1-B8D4714BDA8D}"/>
                </a:ext>
              </a:extLst>
            </p:cNvPr>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4799;p99">
              <a:extLst>
                <a:ext uri="{FF2B5EF4-FFF2-40B4-BE49-F238E27FC236}">
                  <a16:creationId xmlns:a16="http://schemas.microsoft.com/office/drawing/2014/main" id="{00288565-492D-3007-0F78-7A43DB29EB31}"/>
                </a:ext>
              </a:extLst>
            </p:cNvPr>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4800;p99">
              <a:extLst>
                <a:ext uri="{FF2B5EF4-FFF2-40B4-BE49-F238E27FC236}">
                  <a16:creationId xmlns:a16="http://schemas.microsoft.com/office/drawing/2014/main" id="{070FCBAF-38D4-9369-7A97-F85DC670AFF0}"/>
                </a:ext>
              </a:extLst>
            </p:cNvPr>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4801;p99">
              <a:extLst>
                <a:ext uri="{FF2B5EF4-FFF2-40B4-BE49-F238E27FC236}">
                  <a16:creationId xmlns:a16="http://schemas.microsoft.com/office/drawing/2014/main" id="{0B4D7CBB-ED0E-94D4-F514-79E8C21632D9}"/>
                </a:ext>
              </a:extLst>
            </p:cNvPr>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4802;p99">
              <a:extLst>
                <a:ext uri="{FF2B5EF4-FFF2-40B4-BE49-F238E27FC236}">
                  <a16:creationId xmlns:a16="http://schemas.microsoft.com/office/drawing/2014/main" id="{8CEA4A83-1180-9B77-5638-58F7044F73E9}"/>
                </a:ext>
              </a:extLst>
            </p:cNvPr>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4803;p99">
              <a:extLst>
                <a:ext uri="{FF2B5EF4-FFF2-40B4-BE49-F238E27FC236}">
                  <a16:creationId xmlns:a16="http://schemas.microsoft.com/office/drawing/2014/main" id="{6D5621D0-E095-269F-3376-0DAEBF2E2E19}"/>
                </a:ext>
              </a:extLst>
            </p:cNvPr>
            <p:cNvSpPr/>
            <p:nvPr/>
          </p:nvSpPr>
          <p:spPr>
            <a:xfrm>
              <a:off x="5261609" y="3738719"/>
              <a:ext cx="78924" cy="220606"/>
            </a:xfrm>
            <a:custGeom>
              <a:avLst/>
              <a:gdLst/>
              <a:ahLst/>
              <a:cxnLst/>
              <a:rect l="l" t="t" r="r" b="b"/>
              <a:pathLst>
                <a:path w="1362" h="3807" extrusionOk="0">
                  <a:moveTo>
                    <a:pt x="921" y="0"/>
                  </a:moveTo>
                  <a:lnTo>
                    <a:pt x="1361" y="0"/>
                  </a:lnTo>
                  <a:lnTo>
                    <a:pt x="1361" y="2847"/>
                  </a:lnTo>
                  <a:cubicBezTo>
                    <a:pt x="1361" y="3484"/>
                    <a:pt x="1141" y="3807"/>
                    <a:pt x="693" y="3807"/>
                  </a:cubicBezTo>
                  <a:cubicBezTo>
                    <a:pt x="449" y="3807"/>
                    <a:pt x="276" y="3736"/>
                    <a:pt x="166" y="3587"/>
                  </a:cubicBezTo>
                  <a:cubicBezTo>
                    <a:pt x="56" y="3445"/>
                    <a:pt x="1" y="3225"/>
                    <a:pt x="1" y="2926"/>
                  </a:cubicBezTo>
                  <a:lnTo>
                    <a:pt x="1" y="2438"/>
                  </a:lnTo>
                  <a:lnTo>
                    <a:pt x="433" y="2438"/>
                  </a:lnTo>
                  <a:lnTo>
                    <a:pt x="433" y="2902"/>
                  </a:lnTo>
                  <a:cubicBezTo>
                    <a:pt x="425" y="3020"/>
                    <a:pt x="433" y="3138"/>
                    <a:pt x="457" y="3256"/>
                  </a:cubicBezTo>
                  <a:cubicBezTo>
                    <a:pt x="473" y="3288"/>
                    <a:pt x="488" y="3319"/>
                    <a:pt x="512" y="3351"/>
                  </a:cubicBezTo>
                  <a:cubicBezTo>
                    <a:pt x="551" y="3406"/>
                    <a:pt x="614" y="3429"/>
                    <a:pt x="677" y="3429"/>
                  </a:cubicBezTo>
                  <a:cubicBezTo>
                    <a:pt x="748" y="3429"/>
                    <a:pt x="811" y="3406"/>
                    <a:pt x="850" y="3351"/>
                  </a:cubicBezTo>
                  <a:cubicBezTo>
                    <a:pt x="882" y="3288"/>
                    <a:pt x="905" y="3217"/>
                    <a:pt x="905" y="3154"/>
                  </a:cubicBezTo>
                  <a:cubicBezTo>
                    <a:pt x="913" y="3075"/>
                    <a:pt x="921" y="2981"/>
                    <a:pt x="921" y="2863"/>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4804;p99">
              <a:extLst>
                <a:ext uri="{FF2B5EF4-FFF2-40B4-BE49-F238E27FC236}">
                  <a16:creationId xmlns:a16="http://schemas.microsoft.com/office/drawing/2014/main" id="{4229AE83-D41F-E3ED-DF4C-14EE3A2192D3}"/>
                </a:ext>
              </a:extLst>
            </p:cNvPr>
            <p:cNvSpPr/>
            <p:nvPr/>
          </p:nvSpPr>
          <p:spPr>
            <a:xfrm>
              <a:off x="5370086" y="3735532"/>
              <a:ext cx="86226" cy="223388"/>
            </a:xfrm>
            <a:custGeom>
              <a:avLst/>
              <a:gdLst/>
              <a:ahLst/>
              <a:cxnLst/>
              <a:rect l="l" t="t" r="r" b="b"/>
              <a:pathLst>
                <a:path w="1488" h="3855" extrusionOk="0">
                  <a:moveTo>
                    <a:pt x="56" y="1219"/>
                  </a:moveTo>
                  <a:cubicBezTo>
                    <a:pt x="24" y="1109"/>
                    <a:pt x="16" y="999"/>
                    <a:pt x="16" y="889"/>
                  </a:cubicBezTo>
                  <a:cubicBezTo>
                    <a:pt x="1" y="669"/>
                    <a:pt x="56" y="441"/>
                    <a:pt x="166" y="244"/>
                  </a:cubicBezTo>
                  <a:cubicBezTo>
                    <a:pt x="268" y="79"/>
                    <a:pt x="457" y="0"/>
                    <a:pt x="740" y="0"/>
                  </a:cubicBezTo>
                  <a:cubicBezTo>
                    <a:pt x="1110" y="0"/>
                    <a:pt x="1322" y="181"/>
                    <a:pt x="1393" y="527"/>
                  </a:cubicBezTo>
                  <a:cubicBezTo>
                    <a:pt x="1424" y="716"/>
                    <a:pt x="1432" y="905"/>
                    <a:pt x="1432" y="1101"/>
                  </a:cubicBezTo>
                  <a:lnTo>
                    <a:pt x="1432" y="1321"/>
                  </a:lnTo>
                  <a:lnTo>
                    <a:pt x="1007" y="1321"/>
                  </a:lnTo>
                  <a:lnTo>
                    <a:pt x="1007" y="1070"/>
                  </a:lnTo>
                  <a:cubicBezTo>
                    <a:pt x="1015" y="905"/>
                    <a:pt x="999" y="747"/>
                    <a:pt x="976" y="590"/>
                  </a:cubicBezTo>
                  <a:cubicBezTo>
                    <a:pt x="960" y="527"/>
                    <a:pt x="929" y="464"/>
                    <a:pt x="881" y="417"/>
                  </a:cubicBezTo>
                  <a:cubicBezTo>
                    <a:pt x="842" y="393"/>
                    <a:pt x="795" y="378"/>
                    <a:pt x="740" y="378"/>
                  </a:cubicBezTo>
                  <a:cubicBezTo>
                    <a:pt x="653" y="370"/>
                    <a:pt x="559" y="417"/>
                    <a:pt x="512" y="496"/>
                  </a:cubicBezTo>
                  <a:cubicBezTo>
                    <a:pt x="457" y="606"/>
                    <a:pt x="433" y="724"/>
                    <a:pt x="441" y="850"/>
                  </a:cubicBezTo>
                  <a:cubicBezTo>
                    <a:pt x="433" y="960"/>
                    <a:pt x="457" y="1078"/>
                    <a:pt x="504" y="1188"/>
                  </a:cubicBezTo>
                  <a:cubicBezTo>
                    <a:pt x="551" y="1259"/>
                    <a:pt x="606" y="1329"/>
                    <a:pt x="661" y="1392"/>
                  </a:cubicBezTo>
                  <a:cubicBezTo>
                    <a:pt x="724" y="1455"/>
                    <a:pt x="764" y="1487"/>
                    <a:pt x="771" y="1502"/>
                  </a:cubicBezTo>
                  <a:lnTo>
                    <a:pt x="1023" y="1770"/>
                  </a:lnTo>
                  <a:cubicBezTo>
                    <a:pt x="1314" y="2053"/>
                    <a:pt x="1487" y="2446"/>
                    <a:pt x="1487" y="2855"/>
                  </a:cubicBezTo>
                  <a:cubicBezTo>
                    <a:pt x="1487" y="3178"/>
                    <a:pt x="1440" y="3429"/>
                    <a:pt x="1338" y="3602"/>
                  </a:cubicBezTo>
                  <a:cubicBezTo>
                    <a:pt x="1235" y="3768"/>
                    <a:pt x="1047" y="3854"/>
                    <a:pt x="764" y="3854"/>
                  </a:cubicBezTo>
                  <a:cubicBezTo>
                    <a:pt x="417" y="3854"/>
                    <a:pt x="205" y="3705"/>
                    <a:pt x="111" y="3406"/>
                  </a:cubicBezTo>
                  <a:cubicBezTo>
                    <a:pt x="56" y="3193"/>
                    <a:pt x="32" y="2973"/>
                    <a:pt x="32" y="2745"/>
                  </a:cubicBezTo>
                  <a:lnTo>
                    <a:pt x="32" y="2360"/>
                  </a:lnTo>
                  <a:lnTo>
                    <a:pt x="465" y="2360"/>
                  </a:lnTo>
                  <a:lnTo>
                    <a:pt x="465" y="2745"/>
                  </a:lnTo>
                  <a:cubicBezTo>
                    <a:pt x="457" y="2934"/>
                    <a:pt x="473" y="3130"/>
                    <a:pt x="528" y="3319"/>
                  </a:cubicBezTo>
                  <a:cubicBezTo>
                    <a:pt x="551" y="3414"/>
                    <a:pt x="646" y="3484"/>
                    <a:pt x="748" y="3477"/>
                  </a:cubicBezTo>
                  <a:cubicBezTo>
                    <a:pt x="826" y="3484"/>
                    <a:pt x="913" y="3461"/>
                    <a:pt x="976" y="3406"/>
                  </a:cubicBezTo>
                  <a:cubicBezTo>
                    <a:pt x="1023" y="3335"/>
                    <a:pt x="1047" y="3256"/>
                    <a:pt x="1047" y="3170"/>
                  </a:cubicBezTo>
                  <a:cubicBezTo>
                    <a:pt x="1055" y="3068"/>
                    <a:pt x="1055" y="2950"/>
                    <a:pt x="1055" y="2816"/>
                  </a:cubicBezTo>
                  <a:cubicBezTo>
                    <a:pt x="1047" y="2541"/>
                    <a:pt x="921" y="2273"/>
                    <a:pt x="708" y="2084"/>
                  </a:cubicBezTo>
                  <a:lnTo>
                    <a:pt x="465" y="1833"/>
                  </a:lnTo>
                  <a:cubicBezTo>
                    <a:pt x="276" y="1668"/>
                    <a:pt x="134" y="1455"/>
                    <a:pt x="56" y="12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C572A79-D27B-DB32-FE50-700C1846A6DE}"/>
              </a:ext>
            </a:extLst>
          </p:cNvPr>
          <p:cNvSpPr txBox="1"/>
          <p:nvPr/>
        </p:nvSpPr>
        <p:spPr>
          <a:xfrm>
            <a:off x="8640066" y="4819120"/>
            <a:ext cx="412123" cy="307777"/>
          </a:xfrm>
          <a:prstGeom prst="rect">
            <a:avLst/>
          </a:prstGeom>
          <a:noFill/>
        </p:spPr>
        <p:txBody>
          <a:bodyPr wrap="square">
            <a:spAutoFit/>
          </a:bodyPr>
          <a:lstStyle/>
          <a:p>
            <a:r>
              <a:rPr lang="en-US">
                <a:solidFill>
                  <a:schemeClr val="dk2"/>
                </a:solidFill>
                <a:latin typeface="Quicksand"/>
                <a:sym typeface="Quicksand"/>
              </a:rPr>
              <a:t>5</a:t>
            </a:r>
            <a:r>
              <a:rPr lang="en-US" sz="1400">
                <a:solidFill>
                  <a:schemeClr val="dk2"/>
                </a:solidFill>
                <a:latin typeface="Quicksand"/>
                <a:sym typeface="Quicksand"/>
              </a:rPr>
              <a:t>1</a:t>
            </a:r>
            <a:endParaRPr lang="en-US"/>
          </a:p>
        </p:txBody>
      </p:sp>
    </p:spTree>
    <p:extLst>
      <p:ext uri="{BB962C8B-B14F-4D97-AF65-F5344CB8AC3E}">
        <p14:creationId xmlns:p14="http://schemas.microsoft.com/office/powerpoint/2010/main" val="222176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7"/>
        <p:cNvGrpSpPr/>
        <p:nvPr/>
      </p:nvGrpSpPr>
      <p:grpSpPr>
        <a:xfrm>
          <a:off x="0" y="0"/>
          <a:ext cx="0" cy="0"/>
          <a:chOff x="0" y="0"/>
          <a:chExt cx="0" cy="0"/>
        </a:xfrm>
      </p:grpSpPr>
      <p:sp>
        <p:nvSpPr>
          <p:cNvPr id="3348" name="Google Shape;3348;p79"/>
          <p:cNvSpPr/>
          <p:nvPr/>
        </p:nvSpPr>
        <p:spPr>
          <a:xfrm>
            <a:off x="830635" y="113767"/>
            <a:ext cx="7503043"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9"/>
          <p:cNvSpPr txBox="1">
            <a:spLocks noGrp="1"/>
          </p:cNvSpPr>
          <p:nvPr>
            <p:ph type="title"/>
          </p:nvPr>
        </p:nvSpPr>
        <p:spPr>
          <a:xfrm>
            <a:off x="1365850" y="97715"/>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FEED FOR WARD</a:t>
            </a:r>
            <a:endParaRPr/>
          </a:p>
        </p:txBody>
      </p:sp>
      <p:grpSp>
        <p:nvGrpSpPr>
          <p:cNvPr id="3350" name="Google Shape;3350;p79"/>
          <p:cNvGrpSpPr/>
          <p:nvPr/>
        </p:nvGrpSpPr>
        <p:grpSpPr>
          <a:xfrm>
            <a:off x="7602210" y="173358"/>
            <a:ext cx="636814" cy="120078"/>
            <a:chOff x="8209059" y="198000"/>
            <a:chExt cx="636814" cy="120078"/>
          </a:xfrm>
        </p:grpSpPr>
        <p:sp>
          <p:nvSpPr>
            <p:cNvPr id="3351" name="Google Shape;3351;p7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Diagram&#10;&#10;Description automatically generated">
            <a:extLst>
              <a:ext uri="{FF2B5EF4-FFF2-40B4-BE49-F238E27FC236}">
                <a16:creationId xmlns:a16="http://schemas.microsoft.com/office/drawing/2014/main" id="{82872391-CF36-5C0A-1544-AB464DCCBD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0510" y="838158"/>
            <a:ext cx="4966008" cy="3238101"/>
          </a:xfrm>
          <a:prstGeom prst="rect">
            <a:avLst/>
          </a:prstGeom>
          <a:noFill/>
          <a:ln>
            <a:noFill/>
          </a:ln>
        </p:spPr>
      </p:pic>
      <p:pic>
        <p:nvPicPr>
          <p:cNvPr id="3" name="Picture 2" descr="A picture containing text, shoji, wall, indoor&#10;&#10;Description automatically generated">
            <a:extLst>
              <a:ext uri="{FF2B5EF4-FFF2-40B4-BE49-F238E27FC236}">
                <a16:creationId xmlns:a16="http://schemas.microsoft.com/office/drawing/2014/main" id="{014DF2D0-6AE7-5B62-F9BA-ED2C1EF4A7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2663" y="4320211"/>
            <a:ext cx="5835650" cy="557530"/>
          </a:xfrm>
          <a:prstGeom prst="rect">
            <a:avLst/>
          </a:prstGeom>
          <a:noFill/>
          <a:ln>
            <a:noFill/>
          </a:ln>
        </p:spPr>
      </p:pic>
      <p:sp>
        <p:nvSpPr>
          <p:cNvPr id="4" name="TextBox 3">
            <a:extLst>
              <a:ext uri="{FF2B5EF4-FFF2-40B4-BE49-F238E27FC236}">
                <a16:creationId xmlns:a16="http://schemas.microsoft.com/office/drawing/2014/main" id="{4203515E-5A9D-4572-D502-554140DFF1DD}"/>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0" name="Google Shape;3470;p81"/>
          <p:cNvSpPr/>
          <p:nvPr/>
        </p:nvSpPr>
        <p:spPr>
          <a:xfrm>
            <a:off x="3826725" y="1126425"/>
            <a:ext cx="1388700" cy="138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1"/>
          <p:cNvSpPr txBox="1">
            <a:spLocks noGrp="1"/>
          </p:cNvSpPr>
          <p:nvPr>
            <p:ph type="title"/>
          </p:nvPr>
        </p:nvSpPr>
        <p:spPr>
          <a:xfrm>
            <a:off x="2668859" y="2615400"/>
            <a:ext cx="3687336" cy="70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ACTIVATION FUNCTION</a:t>
            </a:r>
            <a:endParaRPr/>
          </a:p>
        </p:txBody>
      </p:sp>
      <p:sp>
        <p:nvSpPr>
          <p:cNvPr id="3473" name="Google Shape;3473;p81"/>
          <p:cNvSpPr txBox="1">
            <a:spLocks noGrp="1"/>
          </p:cNvSpPr>
          <p:nvPr>
            <p:ph type="title" idx="2"/>
          </p:nvPr>
        </p:nvSpPr>
        <p:spPr>
          <a:xfrm>
            <a:off x="4059975" y="1211488"/>
            <a:ext cx="922200" cy="1284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2" name="TextBox 1">
            <a:extLst>
              <a:ext uri="{FF2B5EF4-FFF2-40B4-BE49-F238E27FC236}">
                <a16:creationId xmlns:a16="http://schemas.microsoft.com/office/drawing/2014/main" id="{1CA62B93-9B55-885A-7B85-273BF7D7A935}"/>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14620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261027"/>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179492"/>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Activation Function</a:t>
            </a:r>
            <a:endParaRPr sz="3200"/>
          </a:p>
        </p:txBody>
      </p:sp>
      <p:sp>
        <p:nvSpPr>
          <p:cNvPr id="2001" name="Google Shape;2001;p64"/>
          <p:cNvSpPr txBox="1">
            <a:spLocks noGrp="1"/>
          </p:cNvSpPr>
          <p:nvPr>
            <p:ph type="subTitle" idx="2"/>
          </p:nvPr>
        </p:nvSpPr>
        <p:spPr>
          <a:xfrm>
            <a:off x="2655543" y="3635425"/>
            <a:ext cx="3650166" cy="863400"/>
          </a:xfrm>
          <a:prstGeom prst="rect">
            <a:avLst/>
          </a:prstGeom>
        </p:spPr>
        <p:txBody>
          <a:bodyPr spcFirstLastPara="1" wrap="square" lIns="0" tIns="0" rIns="0" bIns="0" anchor="t" anchorCtr="0">
            <a:noAutofit/>
          </a:bodyPr>
          <a:lstStyle/>
          <a:p>
            <a:pPr marL="0" lvl="0" indent="0" algn="just"/>
            <a:r>
              <a:rPr lang="en-US" sz="1500" err="1"/>
              <a:t>Áp</a:t>
            </a:r>
            <a:r>
              <a:rPr lang="en-US" sz="1500"/>
              <a:t> </a:t>
            </a:r>
            <a:r>
              <a:rPr lang="en-US" sz="1500" err="1"/>
              <a:t>dụng</a:t>
            </a:r>
            <a:r>
              <a:rPr lang="en-US" sz="1500"/>
              <a:t> </a:t>
            </a:r>
            <a:r>
              <a:rPr lang="en-US" sz="1500" err="1"/>
              <a:t>trên</a:t>
            </a:r>
            <a:r>
              <a:rPr lang="en-US" sz="1500"/>
              <a:t> </a:t>
            </a:r>
            <a:r>
              <a:rPr lang="en-US" sz="1500" err="1"/>
              <a:t>đầu</a:t>
            </a:r>
            <a:r>
              <a:rPr lang="en-US" sz="1500"/>
              <a:t> </a:t>
            </a:r>
            <a:r>
              <a:rPr lang="en-US" sz="1500" err="1"/>
              <a:t>ra</a:t>
            </a:r>
            <a:r>
              <a:rPr lang="en-US" sz="1500"/>
              <a:t> </a:t>
            </a:r>
            <a:r>
              <a:rPr lang="en-US" sz="1500" err="1"/>
              <a:t>các</a:t>
            </a:r>
            <a:r>
              <a:rPr lang="en-US" sz="1500"/>
              <a:t> neuron </a:t>
            </a:r>
            <a:r>
              <a:rPr lang="en-US" sz="1500" err="1"/>
              <a:t>tầng</a:t>
            </a:r>
            <a:r>
              <a:rPr lang="en-US" sz="1500"/>
              <a:t> </a:t>
            </a:r>
            <a:r>
              <a:rPr lang="en-US" sz="1500" err="1"/>
              <a:t>ẩn</a:t>
            </a:r>
            <a:r>
              <a:rPr lang="en-US" sz="1500"/>
              <a:t> </a:t>
            </a:r>
            <a:r>
              <a:rPr lang="en-US" sz="1500" err="1"/>
              <a:t>và</a:t>
            </a:r>
            <a:r>
              <a:rPr lang="en-US" sz="1500"/>
              <a:t> </a:t>
            </a:r>
            <a:r>
              <a:rPr lang="en-US" sz="1500" err="1"/>
              <a:t>làm</a:t>
            </a:r>
            <a:r>
              <a:rPr lang="en-US" sz="1500"/>
              <a:t> input </a:t>
            </a:r>
            <a:r>
              <a:rPr lang="en-US" sz="1500" err="1"/>
              <a:t>cho</a:t>
            </a:r>
            <a:r>
              <a:rPr lang="en-US" sz="1500"/>
              <a:t> </a:t>
            </a:r>
            <a:r>
              <a:rPr lang="en-US" sz="1500" err="1"/>
              <a:t>tầng</a:t>
            </a:r>
            <a:r>
              <a:rPr lang="en-US" sz="1500"/>
              <a:t> </a:t>
            </a:r>
            <a:r>
              <a:rPr lang="en-US" sz="1500" err="1"/>
              <a:t>tiếp</a:t>
            </a:r>
            <a:r>
              <a:rPr lang="en-US" sz="1500"/>
              <a:t> </a:t>
            </a:r>
            <a:r>
              <a:rPr lang="en-US" sz="1500" err="1"/>
              <a:t>theo</a:t>
            </a:r>
            <a:endParaRPr lang="en-US" sz="1500"/>
          </a:p>
        </p:txBody>
      </p:sp>
      <p:pic>
        <p:nvPicPr>
          <p:cNvPr id="2" name="Picture 1" descr="Activation Functions in Neural Networks [12 Types &amp; Use Cases]">
            <a:extLst>
              <a:ext uri="{FF2B5EF4-FFF2-40B4-BE49-F238E27FC236}">
                <a16:creationId xmlns:a16="http://schemas.microsoft.com/office/drawing/2014/main" id="{FAD4488C-67A0-09A4-6DE3-71C4CBDA2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3126" y="1076375"/>
            <a:ext cx="3175000" cy="2381250"/>
          </a:xfrm>
          <a:prstGeom prst="rect">
            <a:avLst/>
          </a:prstGeom>
          <a:noFill/>
          <a:ln>
            <a:noFill/>
          </a:ln>
        </p:spPr>
      </p:pic>
      <p:sp>
        <p:nvSpPr>
          <p:cNvPr id="3" name="TextBox 2">
            <a:extLst>
              <a:ext uri="{FF2B5EF4-FFF2-40B4-BE49-F238E27FC236}">
                <a16:creationId xmlns:a16="http://schemas.microsoft.com/office/drawing/2014/main" id="{71AE5C6D-1605-AFF8-E9D5-EB2126881181}"/>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8</a:t>
            </a:r>
            <a:endParaRPr lang="en-US"/>
          </a:p>
        </p:txBody>
      </p:sp>
    </p:spTree>
    <p:extLst>
      <p:ext uri="{BB962C8B-B14F-4D97-AF65-F5344CB8AC3E}">
        <p14:creationId xmlns:p14="http://schemas.microsoft.com/office/powerpoint/2010/main" val="36260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2"/>
        <p:cNvGrpSpPr/>
        <p:nvPr/>
      </p:nvGrpSpPr>
      <p:grpSpPr>
        <a:xfrm>
          <a:off x="0" y="0"/>
          <a:ext cx="0" cy="0"/>
          <a:chOff x="0" y="0"/>
          <a:chExt cx="0" cy="0"/>
        </a:xfrm>
      </p:grpSpPr>
      <p:sp>
        <p:nvSpPr>
          <p:cNvPr id="3683" name="Google Shape;3683;p86"/>
          <p:cNvSpPr/>
          <p:nvPr/>
        </p:nvSpPr>
        <p:spPr>
          <a:xfrm rot="7372675" flipH="1">
            <a:off x="7445404" y="2853997"/>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6"/>
          <p:cNvSpPr/>
          <p:nvPr/>
        </p:nvSpPr>
        <p:spPr>
          <a:xfrm rot="7372675" flipH="1">
            <a:off x="7273935" y="2310891"/>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6"/>
          <p:cNvSpPr/>
          <p:nvPr/>
        </p:nvSpPr>
        <p:spPr>
          <a:xfrm rot="7372675" flipH="1">
            <a:off x="7438492" y="2497502"/>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6"/>
          <p:cNvSpPr/>
          <p:nvPr/>
        </p:nvSpPr>
        <p:spPr>
          <a:xfrm>
            <a:off x="4572000" y="1951002"/>
            <a:ext cx="2881800" cy="1776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6"/>
          <p:cNvSpPr/>
          <p:nvPr/>
        </p:nvSpPr>
        <p:spPr>
          <a:xfrm>
            <a:off x="925449" y="1951002"/>
            <a:ext cx="2881800" cy="177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6"/>
          <p:cNvSpPr txBox="1">
            <a:spLocks noGrp="1"/>
          </p:cNvSpPr>
          <p:nvPr>
            <p:ph type="subTitle" idx="1"/>
          </p:nvPr>
        </p:nvSpPr>
        <p:spPr>
          <a:xfrm>
            <a:off x="1307799" y="2188243"/>
            <a:ext cx="2117100" cy="51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Nếu không có hàm phi tuyến, mạng neuron dù có nhiều lớp cũng chỉ có ý nghĩa như 1 lớp tuyến tính</a:t>
            </a:r>
            <a:endParaRPr/>
          </a:p>
        </p:txBody>
      </p:sp>
      <p:sp>
        <p:nvSpPr>
          <p:cNvPr id="3698" name="Google Shape;3698;p86"/>
          <p:cNvSpPr txBox="1">
            <a:spLocks noGrp="1"/>
          </p:cNvSpPr>
          <p:nvPr>
            <p:ph type="subTitle" idx="3"/>
          </p:nvPr>
        </p:nvSpPr>
        <p:spPr>
          <a:xfrm>
            <a:off x="4954350" y="2391448"/>
            <a:ext cx="2117100" cy="51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err="1"/>
              <a:t>Hàm</a:t>
            </a:r>
            <a:r>
              <a:rPr lang="en-US"/>
              <a:t> phi </a:t>
            </a:r>
            <a:r>
              <a:rPr lang="en-US" err="1"/>
              <a:t>tuyến</a:t>
            </a:r>
            <a:r>
              <a:rPr lang="en-US"/>
              <a:t> </a:t>
            </a:r>
            <a:r>
              <a:rPr lang="en-US" err="1"/>
              <a:t>giúp</a:t>
            </a:r>
            <a:r>
              <a:rPr lang="en-US"/>
              <a:t> </a:t>
            </a:r>
            <a:r>
              <a:rPr lang="en-US" err="1"/>
              <a:t>mô</a:t>
            </a:r>
            <a:r>
              <a:rPr lang="en-US"/>
              <a:t> </a:t>
            </a:r>
            <a:r>
              <a:rPr lang="en-US" err="1"/>
              <a:t>hình</a:t>
            </a:r>
            <a:r>
              <a:rPr lang="en-US"/>
              <a:t> </a:t>
            </a:r>
            <a:r>
              <a:rPr lang="en-US" err="1"/>
              <a:t>học</a:t>
            </a:r>
            <a:r>
              <a:rPr lang="en-US"/>
              <a:t> </a:t>
            </a:r>
            <a:r>
              <a:rPr lang="en-US" err="1"/>
              <a:t>được</a:t>
            </a:r>
            <a:r>
              <a:rPr lang="en-US"/>
              <a:t> </a:t>
            </a:r>
            <a:r>
              <a:rPr lang="en-US" err="1"/>
              <a:t>các</a:t>
            </a:r>
            <a:r>
              <a:rPr lang="en-US"/>
              <a:t> </a:t>
            </a:r>
            <a:r>
              <a:rPr lang="en-US" err="1"/>
              <a:t>quan</a:t>
            </a:r>
            <a:r>
              <a:rPr lang="en-US"/>
              <a:t> </a:t>
            </a:r>
            <a:r>
              <a:rPr lang="en-US" err="1"/>
              <a:t>hệ</a:t>
            </a:r>
            <a:r>
              <a:rPr lang="en-US"/>
              <a:t> </a:t>
            </a:r>
            <a:r>
              <a:rPr lang="en-US" err="1"/>
              <a:t>phức</a:t>
            </a:r>
            <a:r>
              <a:rPr lang="en-US"/>
              <a:t> </a:t>
            </a:r>
            <a:r>
              <a:rPr lang="en-US" err="1"/>
              <a:t>tạp</a:t>
            </a:r>
            <a:r>
              <a:rPr lang="en-US"/>
              <a:t> </a:t>
            </a:r>
            <a:r>
              <a:rPr lang="en-US" err="1"/>
              <a:t>và</a:t>
            </a:r>
            <a:r>
              <a:rPr lang="en-US"/>
              <a:t> </a:t>
            </a:r>
            <a:r>
              <a:rPr lang="en-US" err="1"/>
              <a:t>tiềm</a:t>
            </a:r>
            <a:r>
              <a:rPr lang="en-US"/>
              <a:t> </a:t>
            </a:r>
            <a:r>
              <a:rPr lang="en-US" err="1"/>
              <a:t>ẩn</a:t>
            </a:r>
            <a:endParaRPr/>
          </a:p>
        </p:txBody>
      </p:sp>
      <p:sp>
        <p:nvSpPr>
          <p:cNvPr id="2" name="Google Shape;1994;p64">
            <a:extLst>
              <a:ext uri="{FF2B5EF4-FFF2-40B4-BE49-F238E27FC236}">
                <a16:creationId xmlns:a16="http://schemas.microsoft.com/office/drawing/2014/main" id="{63603BE0-A160-0EC4-7D04-0B053528A939}"/>
              </a:ext>
            </a:extLst>
          </p:cNvPr>
          <p:cNvSpPr/>
          <p:nvPr/>
        </p:nvSpPr>
        <p:spPr>
          <a:xfrm>
            <a:off x="576686" y="690186"/>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2"/>
                </a:solidFill>
                <a:latin typeface="Bebas Neue"/>
                <a:sym typeface="Bebas Neue"/>
              </a:rPr>
              <a:t>benefit</a:t>
            </a:r>
          </a:p>
        </p:txBody>
      </p:sp>
      <p:sp>
        <p:nvSpPr>
          <p:cNvPr id="3" name="TextBox 2">
            <a:extLst>
              <a:ext uri="{FF2B5EF4-FFF2-40B4-BE49-F238E27FC236}">
                <a16:creationId xmlns:a16="http://schemas.microsoft.com/office/drawing/2014/main" id="{504E196E-D609-FAB6-056C-774FAAC5AE72}"/>
              </a:ext>
            </a:extLst>
          </p:cNvPr>
          <p:cNvSpPr txBox="1"/>
          <p:nvPr/>
        </p:nvSpPr>
        <p:spPr>
          <a:xfrm>
            <a:off x="8772591" y="4797855"/>
            <a:ext cx="279598" cy="307777"/>
          </a:xfrm>
          <a:prstGeom prst="rect">
            <a:avLst/>
          </a:prstGeom>
          <a:noFill/>
        </p:spPr>
        <p:txBody>
          <a:bodyPr wrap="square">
            <a:spAutoFit/>
          </a:bodyPr>
          <a:lstStyle/>
          <a:p>
            <a:r>
              <a:rPr lang="en-US" sz="1400">
                <a:solidFill>
                  <a:schemeClr val="dk2"/>
                </a:solidFill>
                <a:latin typeface="Quicksand"/>
                <a:sym typeface="Quicksand"/>
              </a:rPr>
              <a:t>9</a:t>
            </a:r>
            <a:endParaRPr lang="en-US"/>
          </a:p>
        </p:txBody>
      </p:sp>
    </p:spTree>
  </p:cSld>
  <p:clrMapOvr>
    <a:masterClrMapping/>
  </p:clrMapOvr>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2786</Words>
  <Application>Microsoft Office PowerPoint</Application>
  <PresentationFormat>On-screen Show (16:9)</PresentationFormat>
  <Paragraphs>306</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Cambria Math</vt:lpstr>
      <vt:lpstr>system-ui</vt:lpstr>
      <vt:lpstr>Bebas Neue</vt:lpstr>
      <vt:lpstr>Roboto Condensed Light</vt:lpstr>
      <vt:lpstr>Cambria</vt:lpstr>
      <vt:lpstr>Livvic</vt:lpstr>
      <vt:lpstr>Arial</vt:lpstr>
      <vt:lpstr>Quicksand</vt:lpstr>
      <vt:lpstr>International Programmers Day XL by Slidesgo</vt:lpstr>
      <vt:lpstr>DEEP   NERAL NETWOK  image</vt:lpstr>
      <vt:lpstr>member</vt:lpstr>
      <vt:lpstr>03.</vt:lpstr>
      <vt:lpstr>MaCHINE LEARNING  NEURAL NETWORK </vt:lpstr>
      <vt:lpstr>Neural network</vt:lpstr>
      <vt:lpstr>FEED FOR WARD</vt:lpstr>
      <vt:lpstr>ACTIVATION FUNCTION</vt:lpstr>
      <vt:lpstr>Activation Function</vt:lpstr>
      <vt:lpstr>PowerPoint Presentation</vt:lpstr>
      <vt:lpstr>PowerPoint Presentation</vt:lpstr>
      <vt:lpstr>PowerPoint Presentation</vt:lpstr>
      <vt:lpstr>GRADIENT DESCENT - LINEAR REGRESSION</vt:lpstr>
      <vt:lpstr>GRADIENT DESCENT - LINEAR REGRESSION</vt:lpstr>
      <vt:lpstr>GRADIENT DESCENT - MOMENTUM</vt:lpstr>
      <vt:lpstr>Backpropagation</vt:lpstr>
      <vt:lpstr>Backpropagation</vt:lpstr>
      <vt:lpstr>Backpropagation</vt:lpstr>
      <vt:lpstr>Backpropagation</vt:lpstr>
      <vt:lpstr>Backpropagation</vt:lpstr>
      <vt:lpstr>WHY IS CNN?</vt:lpstr>
      <vt:lpstr>MACHINE LEARNING Convolution neural network</vt:lpstr>
      <vt:lpstr>TYPES OF PHOTOS</vt:lpstr>
      <vt:lpstr>tensor</vt:lpstr>
      <vt:lpstr>Phép tính convolution</vt:lpstr>
      <vt:lpstr>PowerPoint Presentation</vt:lpstr>
      <vt:lpstr>PowerPoint Presentation</vt:lpstr>
      <vt:lpstr>PADDING</vt:lpstr>
      <vt:lpstr>STRIDE</vt:lpstr>
      <vt:lpstr>PowerPoint Presentation</vt:lpstr>
      <vt:lpstr>CONVOLUTIONAL layer - FIRST</vt:lpstr>
      <vt:lpstr>PowerPoint Presentation</vt:lpstr>
      <vt:lpstr>CONVOLUTIONAL layer - generality</vt:lpstr>
      <vt:lpstr>POOLING LAYER</vt:lpstr>
      <vt:lpstr>FULLY CONNECTED LAYER</vt:lpstr>
      <vt:lpstr>Visualise CONVOLUTION NEURAL NETWORK</vt:lpstr>
      <vt:lpstr>ALEXNET   CNN</vt:lpstr>
      <vt:lpstr>INTRODUCTION - ALEXNET</vt:lpstr>
      <vt:lpstr>INPUT - ALEXNET</vt:lpstr>
      <vt:lpstr>Data Augmentation- REDUCING OVERFITTING</vt:lpstr>
      <vt:lpstr>Data Augmentation- REDUCING OVERFITTING</vt:lpstr>
      <vt:lpstr>MODEL - ALEXNET</vt:lpstr>
      <vt:lpstr>Activation function - ALEXNET</vt:lpstr>
      <vt:lpstr>Activation function - ALEXNET</vt:lpstr>
      <vt:lpstr>DROPOUT - ALEXNET</vt:lpstr>
      <vt:lpstr>learning process - ALEXNET</vt:lpstr>
      <vt:lpstr>learning process - ALEXNET</vt:lpstr>
      <vt:lpstr>conclusion</vt:lpstr>
      <vt:lpstr>Result</vt:lpstr>
      <vt:lpstr>improvement</vt:lpstr>
      <vt:lpstr>improvement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NERAL NETWOK  image</dc:title>
  <dc:creator>Tấn Phát</dc:creator>
  <cp:lastModifiedBy>LÊ NGỌC TƯỜNG</cp:lastModifiedBy>
  <cp:revision>1</cp:revision>
  <dcterms:modified xsi:type="dcterms:W3CDTF">2023-01-09T07:27:50Z</dcterms:modified>
</cp:coreProperties>
</file>