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76" r:id="rId3"/>
    <p:sldId id="257" r:id="rId4"/>
    <p:sldId id="258" r:id="rId5"/>
    <p:sldId id="259" r:id="rId6"/>
    <p:sldId id="284" r:id="rId7"/>
    <p:sldId id="285" r:id="rId8"/>
    <p:sldId id="287" r:id="rId9"/>
    <p:sldId id="286" r:id="rId10"/>
    <p:sldId id="277" r:id="rId11"/>
    <p:sldId id="278" r:id="rId12"/>
    <p:sldId id="279" r:id="rId13"/>
    <p:sldId id="280" r:id="rId14"/>
    <p:sldId id="274" r:id="rId15"/>
    <p:sldId id="269" r:id="rId16"/>
    <p:sldId id="281" r:id="rId17"/>
    <p:sldId id="282" r:id="rId18"/>
    <p:sldId id="283" r:id="rId19"/>
    <p:sldId id="260" r:id="rId20"/>
    <p:sldId id="275" r:id="rId21"/>
    <p:sldId id="271" r:id="rId22"/>
    <p:sldId id="272" r:id="rId23"/>
    <p:sldId id="273"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Khởi tạo" id="{222048DE-E987-4D29-B54A-AE210081A07B}">
          <p14:sldIdLst>
            <p14:sldId id="256"/>
            <p14:sldId id="276"/>
          </p14:sldIdLst>
        </p14:section>
        <p14:section name="Mục tiêu, thuật ngữ" id="{1481B9E8-2606-4782-90F6-142F756796EB}">
          <p14:sldIdLst>
            <p14:sldId id="257"/>
            <p14:sldId id="258"/>
          </p14:sldIdLst>
        </p14:section>
        <p14:section name="Nội dung" id="{EBC87200-7C07-4BCD-B029-95C31E9BA96A}">
          <p14:sldIdLst>
            <p14:sldId id="259"/>
            <p14:sldId id="284"/>
            <p14:sldId id="285"/>
            <p14:sldId id="287"/>
            <p14:sldId id="286"/>
            <p14:sldId id="277"/>
            <p14:sldId id="278"/>
            <p14:sldId id="279"/>
            <p14:sldId id="280"/>
            <p14:sldId id="274"/>
            <p14:sldId id="269"/>
            <p14:sldId id="281"/>
            <p14:sldId id="282"/>
            <p14:sldId id="283"/>
          </p14:sldIdLst>
        </p14:section>
        <p14:section name="Bài tập minh họa, về nhà" id="{3EEE2C4B-BAFE-465D-B9EF-83FABAF5E0FC}">
          <p14:sldIdLst>
            <p14:sldId id="260"/>
            <p14:sldId id="275"/>
            <p14:sldId id="271"/>
            <p14:sldId id="272"/>
            <p14:sldId id="273"/>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53" autoAdjust="0"/>
    <p:restoredTop sz="94660"/>
  </p:normalViewPr>
  <p:slideViewPr>
    <p:cSldViewPr snapToGrid="0">
      <p:cViewPr varScale="1">
        <p:scale>
          <a:sx n="69" d="100"/>
          <a:sy n="69" d="100"/>
        </p:scale>
        <p:origin x="498" y="60"/>
      </p:cViewPr>
      <p:guideLst/>
    </p:cSldViewPr>
  </p:slideViewPr>
  <p:notesTextViewPr>
    <p:cViewPr>
      <p:scale>
        <a:sx n="1" d="1"/>
        <a:sy n="1" d="1"/>
      </p:scale>
      <p:origin x="0" y="0"/>
    </p:cViewPr>
  </p:notesTextViewPr>
  <p:sorterViewPr>
    <p:cViewPr>
      <p:scale>
        <a:sx n="100" d="100"/>
        <a:sy n="100" d="100"/>
      </p:scale>
      <p:origin x="0" y="-26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EEABC5-2AB2-476D-A15E-4E7A9BBEC73A}"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D4B4AE3F-532D-4DA4-BC19-F707883B2BD1}">
      <dgm:prSet phldrT="[Text]"/>
      <dgm:spPr>
        <a:solidFill>
          <a:srgbClr val="00B050"/>
        </a:solidFill>
      </dgm:spPr>
      <dgm:t>
        <a:bodyPr/>
        <a:lstStyle/>
        <a:p>
          <a:r>
            <a:rPr lang="en-US">
              <a:latin typeface="Tahoma" panose="020B0604030504040204" pitchFamily="34" charset="0"/>
              <a:ea typeface="Tahoma" panose="020B0604030504040204" pitchFamily="34" charset="0"/>
              <a:cs typeface="Tahoma" panose="020B0604030504040204" pitchFamily="34" charset="0"/>
            </a:rPr>
            <a:t>Mục tiêu, thuật ngữ</a:t>
          </a:r>
        </a:p>
      </dgm:t>
    </dgm:pt>
    <dgm:pt modelId="{A14D5596-0C3A-40C0-B45E-B21756F6C29B}" type="parTrans" cxnId="{BA2F490D-D3B3-463A-BBB7-2BB1BA4F32E6}">
      <dgm:prSet/>
      <dgm:spPr/>
      <dgm:t>
        <a:bodyPr/>
        <a:lstStyle/>
        <a:p>
          <a:endParaRPr lang="en-US"/>
        </a:p>
      </dgm:t>
    </dgm:pt>
    <dgm:pt modelId="{E644C90E-ADB9-4844-8C9D-6A51D3B64576}" type="sibTrans" cxnId="{BA2F490D-D3B3-463A-BBB7-2BB1BA4F32E6}">
      <dgm:prSet/>
      <dgm:spPr/>
      <dgm:t>
        <a:bodyPr/>
        <a:lstStyle/>
        <a:p>
          <a:endParaRPr lang="en-US"/>
        </a:p>
      </dgm:t>
    </dgm:pt>
    <dgm:pt modelId="{73905334-AA74-495C-A239-28975430E5BF}">
      <dgm:prSet phldrT="[Text]"/>
      <dgm:spPr>
        <a:solidFill>
          <a:srgbClr val="FFC000"/>
        </a:solidFill>
      </dgm:spPr>
      <dgm:t>
        <a:bodyPr/>
        <a:lstStyle/>
        <a:p>
          <a:r>
            <a:rPr lang="en-US">
              <a:latin typeface="Tahoma" panose="020B0604030504040204" pitchFamily="34" charset="0"/>
              <a:ea typeface="Tahoma" panose="020B0604030504040204" pitchFamily="34" charset="0"/>
              <a:cs typeface="Tahoma" panose="020B0604030504040204" pitchFamily="34" charset="0"/>
            </a:rPr>
            <a:t>Tổng quan</a:t>
          </a:r>
        </a:p>
      </dgm:t>
    </dgm:pt>
    <dgm:pt modelId="{D3204D74-D691-4A92-A8CD-A9F371AD8EC1}" type="parTrans" cxnId="{EF53CBE7-239B-4BB8-8196-A94650D1D7DC}">
      <dgm:prSet/>
      <dgm:spPr/>
      <dgm:t>
        <a:bodyPr/>
        <a:lstStyle/>
        <a:p>
          <a:endParaRPr lang="en-US"/>
        </a:p>
      </dgm:t>
    </dgm:pt>
    <dgm:pt modelId="{10EDF686-53C8-4CEC-B2C1-D35E9958EAD4}" type="sibTrans" cxnId="{EF53CBE7-239B-4BB8-8196-A94650D1D7DC}">
      <dgm:prSet/>
      <dgm:spPr/>
      <dgm:t>
        <a:bodyPr/>
        <a:lstStyle/>
        <a:p>
          <a:endParaRPr lang="en-US"/>
        </a:p>
      </dgm:t>
    </dgm:pt>
    <dgm:pt modelId="{021AFCC0-278B-428D-8B51-134D8769B8E5}">
      <dgm:prSet phldrT="[Text]"/>
      <dgm:spPr>
        <a:solidFill>
          <a:srgbClr val="FF0000"/>
        </a:solidFill>
      </dgm:spPr>
      <dgm:t>
        <a:bodyPr/>
        <a:lstStyle/>
        <a:p>
          <a:r>
            <a:rPr lang="en-US">
              <a:latin typeface="Tahoma" panose="020B0604030504040204" pitchFamily="34" charset="0"/>
              <a:ea typeface="Tahoma" panose="020B0604030504040204" pitchFamily="34" charset="0"/>
              <a:cs typeface="Tahoma" panose="020B0604030504040204" pitchFamily="34" charset="0"/>
            </a:rPr>
            <a:t>Mở và đóng tập tin</a:t>
          </a:r>
        </a:p>
      </dgm:t>
    </dgm:pt>
    <dgm:pt modelId="{865DADC6-BD68-4AC3-A3E2-544B47D5E088}" type="parTrans" cxnId="{21C6BECA-4B2E-481D-A28F-9AA5D5515D37}">
      <dgm:prSet/>
      <dgm:spPr/>
      <dgm:t>
        <a:bodyPr/>
        <a:lstStyle/>
        <a:p>
          <a:endParaRPr lang="en-US"/>
        </a:p>
      </dgm:t>
    </dgm:pt>
    <dgm:pt modelId="{908715BF-37F2-4869-9F5F-FFDD56D9BF23}" type="sibTrans" cxnId="{21C6BECA-4B2E-481D-A28F-9AA5D5515D37}">
      <dgm:prSet/>
      <dgm:spPr/>
      <dgm:t>
        <a:bodyPr/>
        <a:lstStyle/>
        <a:p>
          <a:endParaRPr lang="en-US"/>
        </a:p>
      </dgm:t>
    </dgm:pt>
    <dgm:pt modelId="{63CA3BDF-7A42-439A-A9E7-68CFD483E6AF}">
      <dgm:prSet phldrT="[Text]"/>
      <dgm:spPr>
        <a:solidFill>
          <a:srgbClr val="7030A0"/>
        </a:solidFill>
      </dgm:spPr>
      <dgm:t>
        <a:bodyPr/>
        <a:lstStyle/>
        <a:p>
          <a:r>
            <a:rPr lang="en-US">
              <a:latin typeface="Tahoma" panose="020B0604030504040204" pitchFamily="34" charset="0"/>
              <a:ea typeface="Tahoma" panose="020B0604030504040204" pitchFamily="34" charset="0"/>
              <a:cs typeface="Tahoma" panose="020B0604030504040204" pitchFamily="34" charset="0"/>
            </a:rPr>
            <a:t>Ghi và đọc tập tin</a:t>
          </a:r>
        </a:p>
      </dgm:t>
    </dgm:pt>
    <dgm:pt modelId="{FD0E0CE8-33A7-4E24-A6CD-8C0751C764FA}" type="parTrans" cxnId="{C78B82AD-2DC0-4892-9E6E-E5B00D0546C6}">
      <dgm:prSet/>
      <dgm:spPr/>
      <dgm:t>
        <a:bodyPr/>
        <a:lstStyle/>
        <a:p>
          <a:endParaRPr lang="en-US"/>
        </a:p>
      </dgm:t>
    </dgm:pt>
    <dgm:pt modelId="{71BE3FA3-5981-4F20-9722-75E47E0067AA}" type="sibTrans" cxnId="{C78B82AD-2DC0-4892-9E6E-E5B00D0546C6}">
      <dgm:prSet/>
      <dgm:spPr/>
      <dgm:t>
        <a:bodyPr/>
        <a:lstStyle/>
        <a:p>
          <a:endParaRPr lang="en-US"/>
        </a:p>
      </dgm:t>
    </dgm:pt>
    <dgm:pt modelId="{DBFA2B12-F0E0-4937-8938-CAD1B18F570C}">
      <dgm:prSet phldrT="[Text]"/>
      <dgm:spPr>
        <a:solidFill>
          <a:srgbClr val="0070C0"/>
        </a:solidFill>
      </dgm:spPr>
      <dgm:t>
        <a:bodyPr/>
        <a:lstStyle/>
        <a:p>
          <a:r>
            <a:rPr lang="en-US">
              <a:latin typeface="Tahoma" panose="020B0604030504040204" pitchFamily="34" charset="0"/>
              <a:ea typeface="Tahoma" panose="020B0604030504040204" pitchFamily="34" charset="0"/>
              <a:cs typeface="Tahoma" panose="020B0604030504040204" pitchFamily="34" charset="0"/>
            </a:rPr>
            <a:t>Bài tập minh họa</a:t>
          </a:r>
        </a:p>
      </dgm:t>
    </dgm:pt>
    <dgm:pt modelId="{687EAAEC-4A1E-42DF-B69F-9626E3857627}" type="parTrans" cxnId="{E526BB99-5A86-4D0E-B4FE-EA135B7BEA0F}">
      <dgm:prSet/>
      <dgm:spPr/>
      <dgm:t>
        <a:bodyPr/>
        <a:lstStyle/>
        <a:p>
          <a:endParaRPr lang="en-US"/>
        </a:p>
      </dgm:t>
    </dgm:pt>
    <dgm:pt modelId="{23B31603-DC29-4BB3-BA01-25058D5BFA46}" type="sibTrans" cxnId="{E526BB99-5A86-4D0E-B4FE-EA135B7BEA0F}">
      <dgm:prSet/>
      <dgm:spPr/>
      <dgm:t>
        <a:bodyPr/>
        <a:lstStyle/>
        <a:p>
          <a:endParaRPr lang="en-US"/>
        </a:p>
      </dgm:t>
    </dgm:pt>
    <dgm:pt modelId="{224E7051-52E8-4C43-B3D8-7C5D48F0B0D4}">
      <dgm:prSet phldrT="[Text]"/>
      <dgm:spPr>
        <a:solidFill>
          <a:srgbClr val="00B050"/>
        </a:solidFill>
      </dgm:spPr>
      <dgm:t>
        <a:bodyPr/>
        <a:lstStyle/>
        <a:p>
          <a:r>
            <a:rPr lang="en-US">
              <a:latin typeface="Tahoma" panose="020B0604030504040204" pitchFamily="34" charset="0"/>
              <a:ea typeface="Tahoma" panose="020B0604030504040204" pitchFamily="34" charset="0"/>
              <a:cs typeface="Tahoma" panose="020B0604030504040204" pitchFamily="34" charset="0"/>
            </a:rPr>
            <a:t>Bài tập về nhà</a:t>
          </a:r>
        </a:p>
      </dgm:t>
    </dgm:pt>
    <dgm:pt modelId="{BF237F7D-DCAE-40F7-A713-29F110383EDD}" type="parTrans" cxnId="{40920265-847A-4562-8EA4-64C94B4AE160}">
      <dgm:prSet/>
      <dgm:spPr/>
      <dgm:t>
        <a:bodyPr/>
        <a:lstStyle/>
        <a:p>
          <a:endParaRPr lang="en-US"/>
        </a:p>
      </dgm:t>
    </dgm:pt>
    <dgm:pt modelId="{D80197A6-967C-4FAA-AA93-F8D98879F36B}" type="sibTrans" cxnId="{40920265-847A-4562-8EA4-64C94B4AE160}">
      <dgm:prSet/>
      <dgm:spPr/>
      <dgm:t>
        <a:bodyPr/>
        <a:lstStyle/>
        <a:p>
          <a:endParaRPr lang="en-US"/>
        </a:p>
      </dgm:t>
    </dgm:pt>
    <dgm:pt modelId="{1778CCB3-87BC-44DB-ACD8-164E9B29D7CE}" type="pres">
      <dgm:prSet presAssocID="{D8EEABC5-2AB2-476D-A15E-4E7A9BBEC73A}" presName="Name0" presStyleCnt="0">
        <dgm:presLayoutVars>
          <dgm:chMax val="7"/>
          <dgm:chPref val="7"/>
          <dgm:dir/>
        </dgm:presLayoutVars>
      </dgm:prSet>
      <dgm:spPr/>
    </dgm:pt>
    <dgm:pt modelId="{F8CF8D07-9192-45E5-AAA9-4964B4AACC0B}" type="pres">
      <dgm:prSet presAssocID="{D8EEABC5-2AB2-476D-A15E-4E7A9BBEC73A}" presName="Name1" presStyleCnt="0"/>
      <dgm:spPr/>
    </dgm:pt>
    <dgm:pt modelId="{8AEBD4DE-C535-4AFC-AA8E-26DCC4348EDD}" type="pres">
      <dgm:prSet presAssocID="{D8EEABC5-2AB2-476D-A15E-4E7A9BBEC73A}" presName="cycle" presStyleCnt="0"/>
      <dgm:spPr/>
    </dgm:pt>
    <dgm:pt modelId="{52645321-9FAC-4D3B-9C17-32240945CC12}" type="pres">
      <dgm:prSet presAssocID="{D8EEABC5-2AB2-476D-A15E-4E7A9BBEC73A}" presName="srcNode" presStyleLbl="node1" presStyleIdx="0" presStyleCnt="6"/>
      <dgm:spPr/>
    </dgm:pt>
    <dgm:pt modelId="{CE832143-423C-43EC-AFA9-6C7A4604C41F}" type="pres">
      <dgm:prSet presAssocID="{D8EEABC5-2AB2-476D-A15E-4E7A9BBEC73A}" presName="conn" presStyleLbl="parChTrans1D2" presStyleIdx="0" presStyleCnt="1"/>
      <dgm:spPr/>
    </dgm:pt>
    <dgm:pt modelId="{FD2FE0B7-3B67-4030-B1B2-ECFAB91A3D1A}" type="pres">
      <dgm:prSet presAssocID="{D8EEABC5-2AB2-476D-A15E-4E7A9BBEC73A}" presName="extraNode" presStyleLbl="node1" presStyleIdx="0" presStyleCnt="6"/>
      <dgm:spPr/>
    </dgm:pt>
    <dgm:pt modelId="{F5940747-8942-476A-B5AF-2E06210E7435}" type="pres">
      <dgm:prSet presAssocID="{D8EEABC5-2AB2-476D-A15E-4E7A9BBEC73A}" presName="dstNode" presStyleLbl="node1" presStyleIdx="0" presStyleCnt="6"/>
      <dgm:spPr/>
    </dgm:pt>
    <dgm:pt modelId="{967CEECC-2379-4712-BE2C-AE2A9E0354B1}" type="pres">
      <dgm:prSet presAssocID="{D4B4AE3F-532D-4DA4-BC19-F707883B2BD1}" presName="text_1" presStyleLbl="node1" presStyleIdx="0" presStyleCnt="6">
        <dgm:presLayoutVars>
          <dgm:bulletEnabled val="1"/>
        </dgm:presLayoutVars>
      </dgm:prSet>
      <dgm:spPr/>
    </dgm:pt>
    <dgm:pt modelId="{E0100AE8-0149-40B6-B496-73269848E221}" type="pres">
      <dgm:prSet presAssocID="{D4B4AE3F-532D-4DA4-BC19-F707883B2BD1}" presName="accent_1" presStyleCnt="0"/>
      <dgm:spPr/>
    </dgm:pt>
    <dgm:pt modelId="{DAD8975F-74DC-4A9A-9C80-62DB1BE680E2}" type="pres">
      <dgm:prSet presAssocID="{D4B4AE3F-532D-4DA4-BC19-F707883B2BD1}" presName="accentRepeatNode" presStyleLbl="solidFgAcc1" presStyleIdx="0" presStyleCnt="6"/>
      <dgm:spPr/>
    </dgm:pt>
    <dgm:pt modelId="{C0B68E23-2995-4CD0-ACC6-55EE1FE112EF}" type="pres">
      <dgm:prSet presAssocID="{73905334-AA74-495C-A239-28975430E5BF}" presName="text_2" presStyleLbl="node1" presStyleIdx="1" presStyleCnt="6">
        <dgm:presLayoutVars>
          <dgm:bulletEnabled val="1"/>
        </dgm:presLayoutVars>
      </dgm:prSet>
      <dgm:spPr/>
    </dgm:pt>
    <dgm:pt modelId="{2B67D8BA-036D-46DC-9440-2D3F54F549B8}" type="pres">
      <dgm:prSet presAssocID="{73905334-AA74-495C-A239-28975430E5BF}" presName="accent_2" presStyleCnt="0"/>
      <dgm:spPr/>
    </dgm:pt>
    <dgm:pt modelId="{AF95CBE5-5B35-45E4-A70A-8053A2EF06D8}" type="pres">
      <dgm:prSet presAssocID="{73905334-AA74-495C-A239-28975430E5BF}" presName="accentRepeatNode" presStyleLbl="solidFgAcc1" presStyleIdx="1" presStyleCnt="6"/>
      <dgm:spPr/>
    </dgm:pt>
    <dgm:pt modelId="{DE6A9A95-27B5-4F15-A12B-1B2C53E020A8}" type="pres">
      <dgm:prSet presAssocID="{021AFCC0-278B-428D-8B51-134D8769B8E5}" presName="text_3" presStyleLbl="node1" presStyleIdx="2" presStyleCnt="6">
        <dgm:presLayoutVars>
          <dgm:bulletEnabled val="1"/>
        </dgm:presLayoutVars>
      </dgm:prSet>
      <dgm:spPr/>
    </dgm:pt>
    <dgm:pt modelId="{F8F63260-09D9-4743-8F4D-4AA981CB950C}" type="pres">
      <dgm:prSet presAssocID="{021AFCC0-278B-428D-8B51-134D8769B8E5}" presName="accent_3" presStyleCnt="0"/>
      <dgm:spPr/>
    </dgm:pt>
    <dgm:pt modelId="{D744E798-F6AD-425D-A222-9BC9904792F3}" type="pres">
      <dgm:prSet presAssocID="{021AFCC0-278B-428D-8B51-134D8769B8E5}" presName="accentRepeatNode" presStyleLbl="solidFgAcc1" presStyleIdx="2" presStyleCnt="6"/>
      <dgm:spPr/>
    </dgm:pt>
    <dgm:pt modelId="{89522FF9-CDC8-4645-980D-F8D7F7C844AD}" type="pres">
      <dgm:prSet presAssocID="{63CA3BDF-7A42-439A-A9E7-68CFD483E6AF}" presName="text_4" presStyleLbl="node1" presStyleIdx="3" presStyleCnt="6">
        <dgm:presLayoutVars>
          <dgm:bulletEnabled val="1"/>
        </dgm:presLayoutVars>
      </dgm:prSet>
      <dgm:spPr/>
    </dgm:pt>
    <dgm:pt modelId="{46063089-C9FA-450F-A39A-9D26BAD3AB8F}" type="pres">
      <dgm:prSet presAssocID="{63CA3BDF-7A42-439A-A9E7-68CFD483E6AF}" presName="accent_4" presStyleCnt="0"/>
      <dgm:spPr/>
    </dgm:pt>
    <dgm:pt modelId="{508E0C19-1496-4339-AC00-811A40B1E48B}" type="pres">
      <dgm:prSet presAssocID="{63CA3BDF-7A42-439A-A9E7-68CFD483E6AF}" presName="accentRepeatNode" presStyleLbl="solidFgAcc1" presStyleIdx="3" presStyleCnt="6"/>
      <dgm:spPr/>
    </dgm:pt>
    <dgm:pt modelId="{918FBC3C-8393-420A-8C47-DEB7BBAF96E4}" type="pres">
      <dgm:prSet presAssocID="{DBFA2B12-F0E0-4937-8938-CAD1B18F570C}" presName="text_5" presStyleLbl="node1" presStyleIdx="4" presStyleCnt="6">
        <dgm:presLayoutVars>
          <dgm:bulletEnabled val="1"/>
        </dgm:presLayoutVars>
      </dgm:prSet>
      <dgm:spPr/>
    </dgm:pt>
    <dgm:pt modelId="{F3A3D906-3B83-480B-BBE5-864BCE3D20FE}" type="pres">
      <dgm:prSet presAssocID="{DBFA2B12-F0E0-4937-8938-CAD1B18F570C}" presName="accent_5" presStyleCnt="0"/>
      <dgm:spPr/>
    </dgm:pt>
    <dgm:pt modelId="{9B2F61FC-F181-4AB3-9E9A-CD379AFE0F4E}" type="pres">
      <dgm:prSet presAssocID="{DBFA2B12-F0E0-4937-8938-CAD1B18F570C}" presName="accentRepeatNode" presStyleLbl="solidFgAcc1" presStyleIdx="4" presStyleCnt="6"/>
      <dgm:spPr/>
    </dgm:pt>
    <dgm:pt modelId="{974C40E8-6122-48C7-B4BF-2EFE3B34628F}" type="pres">
      <dgm:prSet presAssocID="{224E7051-52E8-4C43-B3D8-7C5D48F0B0D4}" presName="text_6" presStyleLbl="node1" presStyleIdx="5" presStyleCnt="6">
        <dgm:presLayoutVars>
          <dgm:bulletEnabled val="1"/>
        </dgm:presLayoutVars>
      </dgm:prSet>
      <dgm:spPr/>
    </dgm:pt>
    <dgm:pt modelId="{EAFBC761-B5F2-4E7F-9599-842A7A8F623B}" type="pres">
      <dgm:prSet presAssocID="{224E7051-52E8-4C43-B3D8-7C5D48F0B0D4}" presName="accent_6" presStyleCnt="0"/>
      <dgm:spPr/>
    </dgm:pt>
    <dgm:pt modelId="{4F85AA97-3076-4D4C-8812-1BF27102C217}" type="pres">
      <dgm:prSet presAssocID="{224E7051-52E8-4C43-B3D8-7C5D48F0B0D4}" presName="accentRepeatNode" presStyleLbl="solidFgAcc1" presStyleIdx="5" presStyleCnt="6"/>
      <dgm:spPr/>
    </dgm:pt>
  </dgm:ptLst>
  <dgm:cxnLst>
    <dgm:cxn modelId="{F5B7BE41-58B0-49B6-88E0-8538ED56C327}" type="presOf" srcId="{E644C90E-ADB9-4844-8C9D-6A51D3B64576}" destId="{CE832143-423C-43EC-AFA9-6C7A4604C41F}" srcOrd="0" destOrd="0" presId="urn:microsoft.com/office/officeart/2008/layout/VerticalCurvedList"/>
    <dgm:cxn modelId="{21C6BECA-4B2E-481D-A28F-9AA5D5515D37}" srcId="{D8EEABC5-2AB2-476D-A15E-4E7A9BBEC73A}" destId="{021AFCC0-278B-428D-8B51-134D8769B8E5}" srcOrd="2" destOrd="0" parTransId="{865DADC6-BD68-4AC3-A3E2-544B47D5E088}" sibTransId="{908715BF-37F2-4869-9F5F-FFDD56D9BF23}"/>
    <dgm:cxn modelId="{5EB66AC8-0EC7-4E61-9C1A-1CC50FDDF8EB}" type="presOf" srcId="{DBFA2B12-F0E0-4937-8938-CAD1B18F570C}" destId="{918FBC3C-8393-420A-8C47-DEB7BBAF96E4}" srcOrd="0" destOrd="0" presId="urn:microsoft.com/office/officeart/2008/layout/VerticalCurvedList"/>
    <dgm:cxn modelId="{EF53CBE7-239B-4BB8-8196-A94650D1D7DC}" srcId="{D8EEABC5-2AB2-476D-A15E-4E7A9BBEC73A}" destId="{73905334-AA74-495C-A239-28975430E5BF}" srcOrd="1" destOrd="0" parTransId="{D3204D74-D691-4A92-A8CD-A9F371AD8EC1}" sibTransId="{10EDF686-53C8-4CEC-B2C1-D35E9958EAD4}"/>
    <dgm:cxn modelId="{3A6ACEA0-87A5-411E-80B2-F2EFF6EA4DDD}" type="presOf" srcId="{D8EEABC5-2AB2-476D-A15E-4E7A9BBEC73A}" destId="{1778CCB3-87BC-44DB-ACD8-164E9B29D7CE}" srcOrd="0" destOrd="0" presId="urn:microsoft.com/office/officeart/2008/layout/VerticalCurvedList"/>
    <dgm:cxn modelId="{30F725D6-D755-4E73-96EB-2F5F98445C10}" type="presOf" srcId="{63CA3BDF-7A42-439A-A9E7-68CFD483E6AF}" destId="{89522FF9-CDC8-4645-980D-F8D7F7C844AD}" srcOrd="0" destOrd="0" presId="urn:microsoft.com/office/officeart/2008/layout/VerticalCurvedList"/>
    <dgm:cxn modelId="{BA2F490D-D3B3-463A-BBB7-2BB1BA4F32E6}" srcId="{D8EEABC5-2AB2-476D-A15E-4E7A9BBEC73A}" destId="{D4B4AE3F-532D-4DA4-BC19-F707883B2BD1}" srcOrd="0" destOrd="0" parTransId="{A14D5596-0C3A-40C0-B45E-B21756F6C29B}" sibTransId="{E644C90E-ADB9-4844-8C9D-6A51D3B64576}"/>
    <dgm:cxn modelId="{4BFCB2C4-CAC7-4469-9DD6-0AF11558E446}" type="presOf" srcId="{224E7051-52E8-4C43-B3D8-7C5D48F0B0D4}" destId="{974C40E8-6122-48C7-B4BF-2EFE3B34628F}" srcOrd="0" destOrd="0" presId="urn:microsoft.com/office/officeart/2008/layout/VerticalCurvedList"/>
    <dgm:cxn modelId="{03C0CB27-E710-41C1-88DE-FDA59798DB07}" type="presOf" srcId="{73905334-AA74-495C-A239-28975430E5BF}" destId="{C0B68E23-2995-4CD0-ACC6-55EE1FE112EF}" srcOrd="0" destOrd="0" presId="urn:microsoft.com/office/officeart/2008/layout/VerticalCurvedList"/>
    <dgm:cxn modelId="{E526BB99-5A86-4D0E-B4FE-EA135B7BEA0F}" srcId="{D8EEABC5-2AB2-476D-A15E-4E7A9BBEC73A}" destId="{DBFA2B12-F0E0-4937-8938-CAD1B18F570C}" srcOrd="4" destOrd="0" parTransId="{687EAAEC-4A1E-42DF-B69F-9626E3857627}" sibTransId="{23B31603-DC29-4BB3-BA01-25058D5BFA46}"/>
    <dgm:cxn modelId="{C7C434DA-BCE8-4C0D-9314-67F2FBCC96FA}" type="presOf" srcId="{D4B4AE3F-532D-4DA4-BC19-F707883B2BD1}" destId="{967CEECC-2379-4712-BE2C-AE2A9E0354B1}" srcOrd="0" destOrd="0" presId="urn:microsoft.com/office/officeart/2008/layout/VerticalCurvedList"/>
    <dgm:cxn modelId="{C78B82AD-2DC0-4892-9E6E-E5B00D0546C6}" srcId="{D8EEABC5-2AB2-476D-A15E-4E7A9BBEC73A}" destId="{63CA3BDF-7A42-439A-A9E7-68CFD483E6AF}" srcOrd="3" destOrd="0" parTransId="{FD0E0CE8-33A7-4E24-A6CD-8C0751C764FA}" sibTransId="{71BE3FA3-5981-4F20-9722-75E47E0067AA}"/>
    <dgm:cxn modelId="{B69CC20D-45D9-4452-9124-61D5B52BBAA8}" type="presOf" srcId="{021AFCC0-278B-428D-8B51-134D8769B8E5}" destId="{DE6A9A95-27B5-4F15-A12B-1B2C53E020A8}" srcOrd="0" destOrd="0" presId="urn:microsoft.com/office/officeart/2008/layout/VerticalCurvedList"/>
    <dgm:cxn modelId="{40920265-847A-4562-8EA4-64C94B4AE160}" srcId="{D8EEABC5-2AB2-476D-A15E-4E7A9BBEC73A}" destId="{224E7051-52E8-4C43-B3D8-7C5D48F0B0D4}" srcOrd="5" destOrd="0" parTransId="{BF237F7D-DCAE-40F7-A713-29F110383EDD}" sibTransId="{D80197A6-967C-4FAA-AA93-F8D98879F36B}"/>
    <dgm:cxn modelId="{D91AA21E-A9C3-416E-8AD6-E4820CB84A40}" type="presParOf" srcId="{1778CCB3-87BC-44DB-ACD8-164E9B29D7CE}" destId="{F8CF8D07-9192-45E5-AAA9-4964B4AACC0B}" srcOrd="0" destOrd="0" presId="urn:microsoft.com/office/officeart/2008/layout/VerticalCurvedList"/>
    <dgm:cxn modelId="{4641E4B6-1287-4B62-93A1-51D6CA1845AD}" type="presParOf" srcId="{F8CF8D07-9192-45E5-AAA9-4964B4AACC0B}" destId="{8AEBD4DE-C535-4AFC-AA8E-26DCC4348EDD}" srcOrd="0" destOrd="0" presId="urn:microsoft.com/office/officeart/2008/layout/VerticalCurvedList"/>
    <dgm:cxn modelId="{FB1CD13C-8AD6-44C4-A199-82BCF86458D9}" type="presParOf" srcId="{8AEBD4DE-C535-4AFC-AA8E-26DCC4348EDD}" destId="{52645321-9FAC-4D3B-9C17-32240945CC12}" srcOrd="0" destOrd="0" presId="urn:microsoft.com/office/officeart/2008/layout/VerticalCurvedList"/>
    <dgm:cxn modelId="{920D73AA-3DB2-47F5-ABD2-20E125DB32BC}" type="presParOf" srcId="{8AEBD4DE-C535-4AFC-AA8E-26DCC4348EDD}" destId="{CE832143-423C-43EC-AFA9-6C7A4604C41F}" srcOrd="1" destOrd="0" presId="urn:microsoft.com/office/officeart/2008/layout/VerticalCurvedList"/>
    <dgm:cxn modelId="{91B9CAD1-D3FC-4590-92F9-B672BAC5F2B6}" type="presParOf" srcId="{8AEBD4DE-C535-4AFC-AA8E-26DCC4348EDD}" destId="{FD2FE0B7-3B67-4030-B1B2-ECFAB91A3D1A}" srcOrd="2" destOrd="0" presId="urn:microsoft.com/office/officeart/2008/layout/VerticalCurvedList"/>
    <dgm:cxn modelId="{0083505B-45F6-4E0C-8851-95878C59F554}" type="presParOf" srcId="{8AEBD4DE-C535-4AFC-AA8E-26DCC4348EDD}" destId="{F5940747-8942-476A-B5AF-2E06210E7435}" srcOrd="3" destOrd="0" presId="urn:microsoft.com/office/officeart/2008/layout/VerticalCurvedList"/>
    <dgm:cxn modelId="{3BF09C1A-2185-4691-859A-FF33F5D29853}" type="presParOf" srcId="{F8CF8D07-9192-45E5-AAA9-4964B4AACC0B}" destId="{967CEECC-2379-4712-BE2C-AE2A9E0354B1}" srcOrd="1" destOrd="0" presId="urn:microsoft.com/office/officeart/2008/layout/VerticalCurvedList"/>
    <dgm:cxn modelId="{66A8B97E-BB0C-40F0-8E3B-26024BA2C0C0}" type="presParOf" srcId="{F8CF8D07-9192-45E5-AAA9-4964B4AACC0B}" destId="{E0100AE8-0149-40B6-B496-73269848E221}" srcOrd="2" destOrd="0" presId="urn:microsoft.com/office/officeart/2008/layout/VerticalCurvedList"/>
    <dgm:cxn modelId="{44B93287-F275-487B-A33F-6A51DE5EF7F9}" type="presParOf" srcId="{E0100AE8-0149-40B6-B496-73269848E221}" destId="{DAD8975F-74DC-4A9A-9C80-62DB1BE680E2}" srcOrd="0" destOrd="0" presId="urn:microsoft.com/office/officeart/2008/layout/VerticalCurvedList"/>
    <dgm:cxn modelId="{408329F0-BACD-4F3B-A48F-9B5AE634AF05}" type="presParOf" srcId="{F8CF8D07-9192-45E5-AAA9-4964B4AACC0B}" destId="{C0B68E23-2995-4CD0-ACC6-55EE1FE112EF}" srcOrd="3" destOrd="0" presId="urn:microsoft.com/office/officeart/2008/layout/VerticalCurvedList"/>
    <dgm:cxn modelId="{868C726B-C17A-4DF9-A277-773B9E298906}" type="presParOf" srcId="{F8CF8D07-9192-45E5-AAA9-4964B4AACC0B}" destId="{2B67D8BA-036D-46DC-9440-2D3F54F549B8}" srcOrd="4" destOrd="0" presId="urn:microsoft.com/office/officeart/2008/layout/VerticalCurvedList"/>
    <dgm:cxn modelId="{4E6A6BB4-8EC9-4A4C-A3F9-232E8EE2C8BA}" type="presParOf" srcId="{2B67D8BA-036D-46DC-9440-2D3F54F549B8}" destId="{AF95CBE5-5B35-45E4-A70A-8053A2EF06D8}" srcOrd="0" destOrd="0" presId="urn:microsoft.com/office/officeart/2008/layout/VerticalCurvedList"/>
    <dgm:cxn modelId="{F4E4CA01-8B86-467B-B65D-6013DB4BC93F}" type="presParOf" srcId="{F8CF8D07-9192-45E5-AAA9-4964B4AACC0B}" destId="{DE6A9A95-27B5-4F15-A12B-1B2C53E020A8}" srcOrd="5" destOrd="0" presId="urn:microsoft.com/office/officeart/2008/layout/VerticalCurvedList"/>
    <dgm:cxn modelId="{FAC8FC61-ED85-4380-8AF6-4E68CCE2DE56}" type="presParOf" srcId="{F8CF8D07-9192-45E5-AAA9-4964B4AACC0B}" destId="{F8F63260-09D9-4743-8F4D-4AA981CB950C}" srcOrd="6" destOrd="0" presId="urn:microsoft.com/office/officeart/2008/layout/VerticalCurvedList"/>
    <dgm:cxn modelId="{2344814D-E53F-48DF-BDF1-0084E932E50C}" type="presParOf" srcId="{F8F63260-09D9-4743-8F4D-4AA981CB950C}" destId="{D744E798-F6AD-425D-A222-9BC9904792F3}" srcOrd="0" destOrd="0" presId="urn:microsoft.com/office/officeart/2008/layout/VerticalCurvedList"/>
    <dgm:cxn modelId="{5113421F-3710-476F-AF43-26BC4B4A4ECC}" type="presParOf" srcId="{F8CF8D07-9192-45E5-AAA9-4964B4AACC0B}" destId="{89522FF9-CDC8-4645-980D-F8D7F7C844AD}" srcOrd="7" destOrd="0" presId="urn:microsoft.com/office/officeart/2008/layout/VerticalCurvedList"/>
    <dgm:cxn modelId="{B60EBFEA-C04C-4D0F-B742-C8BE80EB3855}" type="presParOf" srcId="{F8CF8D07-9192-45E5-AAA9-4964B4AACC0B}" destId="{46063089-C9FA-450F-A39A-9D26BAD3AB8F}" srcOrd="8" destOrd="0" presId="urn:microsoft.com/office/officeart/2008/layout/VerticalCurvedList"/>
    <dgm:cxn modelId="{F78A111B-7CE8-44A0-B6F9-E439C6EA17FC}" type="presParOf" srcId="{46063089-C9FA-450F-A39A-9D26BAD3AB8F}" destId="{508E0C19-1496-4339-AC00-811A40B1E48B}" srcOrd="0" destOrd="0" presId="urn:microsoft.com/office/officeart/2008/layout/VerticalCurvedList"/>
    <dgm:cxn modelId="{FFB7C485-FB51-4EAE-8129-BC3F3E2BAF22}" type="presParOf" srcId="{F8CF8D07-9192-45E5-AAA9-4964B4AACC0B}" destId="{918FBC3C-8393-420A-8C47-DEB7BBAF96E4}" srcOrd="9" destOrd="0" presId="urn:microsoft.com/office/officeart/2008/layout/VerticalCurvedList"/>
    <dgm:cxn modelId="{268B6FF7-4801-4B56-99E3-95158784F6E8}" type="presParOf" srcId="{F8CF8D07-9192-45E5-AAA9-4964B4AACC0B}" destId="{F3A3D906-3B83-480B-BBE5-864BCE3D20FE}" srcOrd="10" destOrd="0" presId="urn:microsoft.com/office/officeart/2008/layout/VerticalCurvedList"/>
    <dgm:cxn modelId="{B15AAB66-5FEB-4BAC-82EF-2A46B8D20276}" type="presParOf" srcId="{F3A3D906-3B83-480B-BBE5-864BCE3D20FE}" destId="{9B2F61FC-F181-4AB3-9E9A-CD379AFE0F4E}" srcOrd="0" destOrd="0" presId="urn:microsoft.com/office/officeart/2008/layout/VerticalCurvedList"/>
    <dgm:cxn modelId="{FDEB9B80-4D03-4D3D-AAE4-64244EF3CFEE}" type="presParOf" srcId="{F8CF8D07-9192-45E5-AAA9-4964B4AACC0B}" destId="{974C40E8-6122-48C7-B4BF-2EFE3B34628F}" srcOrd="11" destOrd="0" presId="urn:microsoft.com/office/officeart/2008/layout/VerticalCurvedList"/>
    <dgm:cxn modelId="{E149224E-5D94-4542-88FC-A4C6FA35B124}" type="presParOf" srcId="{F8CF8D07-9192-45E5-AAA9-4964B4AACC0B}" destId="{EAFBC761-B5F2-4E7F-9599-842A7A8F623B}" srcOrd="12" destOrd="0" presId="urn:microsoft.com/office/officeart/2008/layout/VerticalCurvedList"/>
    <dgm:cxn modelId="{13455543-2577-4B09-BF9B-0CC1C5973D76}" type="presParOf" srcId="{EAFBC761-B5F2-4E7F-9599-842A7A8F623B}" destId="{4F85AA97-3076-4D4C-8812-1BF27102C217}"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B121A1-4C4C-4DA7-8374-43B709B6C4CF}" type="doc">
      <dgm:prSet loTypeId="urn:microsoft.com/office/officeart/2011/layout/CircleProcess" loCatId="process" qsTypeId="urn:microsoft.com/office/officeart/2005/8/quickstyle/simple1" qsCatId="simple" csTypeId="urn:microsoft.com/office/officeart/2005/8/colors/accent1_2" csCatId="accent1"/>
      <dgm:spPr/>
      <dgm:t>
        <a:bodyPr/>
        <a:lstStyle/>
        <a:p>
          <a:endParaRPr lang="en-US"/>
        </a:p>
      </dgm:t>
    </dgm:pt>
    <dgm:pt modelId="{66EFBBA3-8645-4B68-8481-49EE588B04A0}">
      <dgm:prSet/>
      <dgm:spPr/>
      <dgm:t>
        <a:bodyPr/>
        <a:lstStyle/>
        <a:p>
          <a:r>
            <a:rPr lang="en-US">
              <a:latin typeface="Tahoma" panose="020B0604030504040204" pitchFamily="34" charset="0"/>
              <a:ea typeface="Tahoma" panose="020B0604030504040204" pitchFamily="34" charset="0"/>
              <a:cs typeface="Tahoma" panose="020B0604030504040204" pitchFamily="34" charset="0"/>
            </a:rPr>
            <a:t>Tổng quan thao tác với tập tin</a:t>
          </a:r>
        </a:p>
      </dgm:t>
    </dgm:pt>
    <dgm:pt modelId="{5237AD40-9C0F-42CC-9F38-148D8EF19DAE}" type="parTrans" cxnId="{93BD53BF-C27D-4692-B02F-7BE9AC34BDF6}">
      <dgm:prSet/>
      <dgm:spPr/>
      <dgm:t>
        <a:bodyPr/>
        <a:lstStyle/>
        <a:p>
          <a:endParaRPr lang="en-US"/>
        </a:p>
      </dgm:t>
    </dgm:pt>
    <dgm:pt modelId="{9405731E-9498-4705-BA29-A59B5C5EE35D}" type="sibTrans" cxnId="{93BD53BF-C27D-4692-B02F-7BE9AC34BDF6}">
      <dgm:prSet/>
      <dgm:spPr/>
      <dgm:t>
        <a:bodyPr/>
        <a:lstStyle/>
        <a:p>
          <a:endParaRPr lang="en-US"/>
        </a:p>
      </dgm:t>
    </dgm:pt>
    <dgm:pt modelId="{B9FA7B45-DF1F-4AFE-9ED5-9B1EAD8D95C6}">
      <dgm:prSet/>
      <dgm:spPr/>
      <dgm:t>
        <a:bodyPr/>
        <a:lstStyle/>
        <a:p>
          <a:r>
            <a:rPr lang="en-US">
              <a:latin typeface="Tahoma" panose="020B0604030504040204" pitchFamily="34" charset="0"/>
              <a:ea typeface="Tahoma" panose="020B0604030504040204" pitchFamily="34" charset="0"/>
              <a:cs typeface="Tahoma" panose="020B0604030504040204" pitchFamily="34" charset="0"/>
            </a:rPr>
            <a:t>Mở và đóng tập tin</a:t>
          </a:r>
        </a:p>
      </dgm:t>
    </dgm:pt>
    <dgm:pt modelId="{2F4ABE64-607C-42CA-B892-DD28B270D895}" type="parTrans" cxnId="{6D70D7E1-D09C-44AE-92E0-A75CBDE489F6}">
      <dgm:prSet/>
      <dgm:spPr/>
      <dgm:t>
        <a:bodyPr/>
        <a:lstStyle/>
        <a:p>
          <a:endParaRPr lang="en-US"/>
        </a:p>
      </dgm:t>
    </dgm:pt>
    <dgm:pt modelId="{632A84C2-E02F-409C-8388-B47E3D3160C0}" type="sibTrans" cxnId="{6D70D7E1-D09C-44AE-92E0-A75CBDE489F6}">
      <dgm:prSet/>
      <dgm:spPr/>
      <dgm:t>
        <a:bodyPr/>
        <a:lstStyle/>
        <a:p>
          <a:endParaRPr lang="en-US"/>
        </a:p>
      </dgm:t>
    </dgm:pt>
    <dgm:pt modelId="{8FF537B3-99FF-4C3A-930B-5076869BE9EC}">
      <dgm:prSet/>
      <dgm:spPr/>
      <dgm:t>
        <a:bodyPr/>
        <a:lstStyle/>
        <a:p>
          <a:r>
            <a:rPr lang="en-US">
              <a:latin typeface="Tahoma" panose="020B0604030504040204" pitchFamily="34" charset="0"/>
              <a:ea typeface="Tahoma" panose="020B0604030504040204" pitchFamily="34" charset="0"/>
              <a:cs typeface="Tahoma" panose="020B0604030504040204" pitchFamily="34" charset="0"/>
            </a:rPr>
            <a:t>Đọc và ghi tập tin</a:t>
          </a:r>
        </a:p>
      </dgm:t>
    </dgm:pt>
    <dgm:pt modelId="{2DF8E116-B68A-421E-B9BF-35156B24517F}" type="parTrans" cxnId="{7CD70695-57BC-4373-9285-8D2B86CA67CD}">
      <dgm:prSet/>
      <dgm:spPr/>
      <dgm:t>
        <a:bodyPr/>
        <a:lstStyle/>
        <a:p>
          <a:endParaRPr lang="en-US"/>
        </a:p>
      </dgm:t>
    </dgm:pt>
    <dgm:pt modelId="{FDBF7B20-739D-480F-9E3F-E13F5B968C47}" type="sibTrans" cxnId="{7CD70695-57BC-4373-9285-8D2B86CA67CD}">
      <dgm:prSet/>
      <dgm:spPr/>
      <dgm:t>
        <a:bodyPr/>
        <a:lstStyle/>
        <a:p>
          <a:endParaRPr lang="en-US"/>
        </a:p>
      </dgm:t>
    </dgm:pt>
    <dgm:pt modelId="{5E297B0C-1690-4209-AF3F-A3761F959034}" type="pres">
      <dgm:prSet presAssocID="{89B121A1-4C4C-4DA7-8374-43B709B6C4CF}" presName="Name0" presStyleCnt="0">
        <dgm:presLayoutVars>
          <dgm:chMax val="11"/>
          <dgm:chPref val="11"/>
          <dgm:dir/>
          <dgm:resizeHandles/>
        </dgm:presLayoutVars>
      </dgm:prSet>
      <dgm:spPr/>
    </dgm:pt>
    <dgm:pt modelId="{7D440438-BAB7-4248-BA12-A76A47C1A776}" type="pres">
      <dgm:prSet presAssocID="{8FF537B3-99FF-4C3A-930B-5076869BE9EC}" presName="Accent3" presStyleCnt="0"/>
      <dgm:spPr/>
    </dgm:pt>
    <dgm:pt modelId="{613B82C5-195C-401E-9AF3-A9D79286B506}" type="pres">
      <dgm:prSet presAssocID="{8FF537B3-99FF-4C3A-930B-5076869BE9EC}" presName="Accent" presStyleLbl="node1" presStyleIdx="0" presStyleCnt="3"/>
      <dgm:spPr/>
    </dgm:pt>
    <dgm:pt modelId="{F938FA69-C037-43F7-A130-3BDC514D0883}" type="pres">
      <dgm:prSet presAssocID="{8FF537B3-99FF-4C3A-930B-5076869BE9EC}" presName="ParentBackground3" presStyleCnt="0"/>
      <dgm:spPr/>
    </dgm:pt>
    <dgm:pt modelId="{F3A57A0F-1508-402F-AAAC-CACCDA00050E}" type="pres">
      <dgm:prSet presAssocID="{8FF537B3-99FF-4C3A-930B-5076869BE9EC}" presName="ParentBackground" presStyleLbl="fgAcc1" presStyleIdx="0" presStyleCnt="3"/>
      <dgm:spPr/>
    </dgm:pt>
    <dgm:pt modelId="{13CC9DF1-6110-4B2D-9B87-A23C25B71973}" type="pres">
      <dgm:prSet presAssocID="{8FF537B3-99FF-4C3A-930B-5076869BE9EC}" presName="Parent3" presStyleLbl="revTx" presStyleIdx="0" presStyleCnt="0">
        <dgm:presLayoutVars>
          <dgm:chMax val="1"/>
          <dgm:chPref val="1"/>
          <dgm:bulletEnabled val="1"/>
        </dgm:presLayoutVars>
      </dgm:prSet>
      <dgm:spPr/>
    </dgm:pt>
    <dgm:pt modelId="{7C263A7F-F9E2-4726-8E12-80191E1B4BE2}" type="pres">
      <dgm:prSet presAssocID="{B9FA7B45-DF1F-4AFE-9ED5-9B1EAD8D95C6}" presName="Accent2" presStyleCnt="0"/>
      <dgm:spPr/>
    </dgm:pt>
    <dgm:pt modelId="{3A0510E8-D9AC-4338-AE37-5132D0926098}" type="pres">
      <dgm:prSet presAssocID="{B9FA7B45-DF1F-4AFE-9ED5-9B1EAD8D95C6}" presName="Accent" presStyleLbl="node1" presStyleIdx="1" presStyleCnt="3"/>
      <dgm:spPr>
        <a:solidFill>
          <a:srgbClr val="00B050"/>
        </a:solidFill>
      </dgm:spPr>
    </dgm:pt>
    <dgm:pt modelId="{9AEA8D91-179B-49B7-9979-EA56F58D0164}" type="pres">
      <dgm:prSet presAssocID="{B9FA7B45-DF1F-4AFE-9ED5-9B1EAD8D95C6}" presName="ParentBackground2" presStyleCnt="0"/>
      <dgm:spPr/>
    </dgm:pt>
    <dgm:pt modelId="{726480BC-CA6D-4E0E-9B37-B1EC021204B3}" type="pres">
      <dgm:prSet presAssocID="{B9FA7B45-DF1F-4AFE-9ED5-9B1EAD8D95C6}" presName="ParentBackground" presStyleLbl="fgAcc1" presStyleIdx="1" presStyleCnt="3"/>
      <dgm:spPr/>
    </dgm:pt>
    <dgm:pt modelId="{2211C271-7B8D-4EF3-A8B2-A0570C18B107}" type="pres">
      <dgm:prSet presAssocID="{B9FA7B45-DF1F-4AFE-9ED5-9B1EAD8D95C6}" presName="Parent2" presStyleLbl="revTx" presStyleIdx="0" presStyleCnt="0">
        <dgm:presLayoutVars>
          <dgm:chMax val="1"/>
          <dgm:chPref val="1"/>
          <dgm:bulletEnabled val="1"/>
        </dgm:presLayoutVars>
      </dgm:prSet>
      <dgm:spPr/>
    </dgm:pt>
    <dgm:pt modelId="{803D3DD3-54BD-49C7-97DF-89C911F7AEA4}" type="pres">
      <dgm:prSet presAssocID="{66EFBBA3-8645-4B68-8481-49EE588B04A0}" presName="Accent1" presStyleCnt="0"/>
      <dgm:spPr/>
    </dgm:pt>
    <dgm:pt modelId="{F0708912-A187-4E54-ABB9-181455AA01E9}" type="pres">
      <dgm:prSet presAssocID="{66EFBBA3-8645-4B68-8481-49EE588B04A0}" presName="Accent" presStyleLbl="node1" presStyleIdx="2" presStyleCnt="3"/>
      <dgm:spPr>
        <a:solidFill>
          <a:srgbClr val="00B0F0"/>
        </a:solidFill>
      </dgm:spPr>
    </dgm:pt>
    <dgm:pt modelId="{D627231D-FFA4-43F4-B04D-E8452A9DDF18}" type="pres">
      <dgm:prSet presAssocID="{66EFBBA3-8645-4B68-8481-49EE588B04A0}" presName="ParentBackground1" presStyleCnt="0"/>
      <dgm:spPr/>
    </dgm:pt>
    <dgm:pt modelId="{C701C850-130D-4074-AB91-1401FB948A2C}" type="pres">
      <dgm:prSet presAssocID="{66EFBBA3-8645-4B68-8481-49EE588B04A0}" presName="ParentBackground" presStyleLbl="fgAcc1" presStyleIdx="2" presStyleCnt="3"/>
      <dgm:spPr/>
    </dgm:pt>
    <dgm:pt modelId="{55DF83F1-5483-46BC-8D70-FB5CD1FA7B5A}" type="pres">
      <dgm:prSet presAssocID="{66EFBBA3-8645-4B68-8481-49EE588B04A0}" presName="Parent1" presStyleLbl="revTx" presStyleIdx="0" presStyleCnt="0">
        <dgm:presLayoutVars>
          <dgm:chMax val="1"/>
          <dgm:chPref val="1"/>
          <dgm:bulletEnabled val="1"/>
        </dgm:presLayoutVars>
      </dgm:prSet>
      <dgm:spPr/>
    </dgm:pt>
  </dgm:ptLst>
  <dgm:cxnLst>
    <dgm:cxn modelId="{B9C1284E-2969-42D3-A760-3AE71B021E1F}" type="presOf" srcId="{B9FA7B45-DF1F-4AFE-9ED5-9B1EAD8D95C6}" destId="{726480BC-CA6D-4E0E-9B37-B1EC021204B3}" srcOrd="0" destOrd="0" presId="urn:microsoft.com/office/officeart/2011/layout/CircleProcess"/>
    <dgm:cxn modelId="{080082A6-2F89-4E7C-BF95-85927BD81793}" type="presOf" srcId="{8FF537B3-99FF-4C3A-930B-5076869BE9EC}" destId="{F3A57A0F-1508-402F-AAAC-CACCDA00050E}" srcOrd="0" destOrd="0" presId="urn:microsoft.com/office/officeart/2011/layout/CircleProcess"/>
    <dgm:cxn modelId="{DE688367-4E9C-463F-81B1-3C4BFA86EF0D}" type="presOf" srcId="{8FF537B3-99FF-4C3A-930B-5076869BE9EC}" destId="{13CC9DF1-6110-4B2D-9B87-A23C25B71973}" srcOrd="1" destOrd="0" presId="urn:microsoft.com/office/officeart/2011/layout/CircleProcess"/>
    <dgm:cxn modelId="{07EE90E6-0D2F-42D5-8CF7-9F942E881EB8}" type="presOf" srcId="{66EFBBA3-8645-4B68-8481-49EE588B04A0}" destId="{55DF83F1-5483-46BC-8D70-FB5CD1FA7B5A}" srcOrd="1" destOrd="0" presId="urn:microsoft.com/office/officeart/2011/layout/CircleProcess"/>
    <dgm:cxn modelId="{93BD53BF-C27D-4692-B02F-7BE9AC34BDF6}" srcId="{89B121A1-4C4C-4DA7-8374-43B709B6C4CF}" destId="{66EFBBA3-8645-4B68-8481-49EE588B04A0}" srcOrd="0" destOrd="0" parTransId="{5237AD40-9C0F-42CC-9F38-148D8EF19DAE}" sibTransId="{9405731E-9498-4705-BA29-A59B5C5EE35D}"/>
    <dgm:cxn modelId="{6D70D7E1-D09C-44AE-92E0-A75CBDE489F6}" srcId="{89B121A1-4C4C-4DA7-8374-43B709B6C4CF}" destId="{B9FA7B45-DF1F-4AFE-9ED5-9B1EAD8D95C6}" srcOrd="1" destOrd="0" parTransId="{2F4ABE64-607C-42CA-B892-DD28B270D895}" sibTransId="{632A84C2-E02F-409C-8388-B47E3D3160C0}"/>
    <dgm:cxn modelId="{26689488-F08A-4153-99F5-ECDF8A2DBF3D}" type="presOf" srcId="{89B121A1-4C4C-4DA7-8374-43B709B6C4CF}" destId="{5E297B0C-1690-4209-AF3F-A3761F959034}" srcOrd="0" destOrd="0" presId="urn:microsoft.com/office/officeart/2011/layout/CircleProcess"/>
    <dgm:cxn modelId="{7CD70695-57BC-4373-9285-8D2B86CA67CD}" srcId="{89B121A1-4C4C-4DA7-8374-43B709B6C4CF}" destId="{8FF537B3-99FF-4C3A-930B-5076869BE9EC}" srcOrd="2" destOrd="0" parTransId="{2DF8E116-B68A-421E-B9BF-35156B24517F}" sibTransId="{FDBF7B20-739D-480F-9E3F-E13F5B968C47}"/>
    <dgm:cxn modelId="{3FAD7B62-0FD0-478E-96B7-672840540BA4}" type="presOf" srcId="{66EFBBA3-8645-4B68-8481-49EE588B04A0}" destId="{C701C850-130D-4074-AB91-1401FB948A2C}" srcOrd="0" destOrd="0" presId="urn:microsoft.com/office/officeart/2011/layout/CircleProcess"/>
    <dgm:cxn modelId="{FAF06E82-BC46-4B3A-902D-B06CD9CCB91C}" type="presOf" srcId="{B9FA7B45-DF1F-4AFE-9ED5-9B1EAD8D95C6}" destId="{2211C271-7B8D-4EF3-A8B2-A0570C18B107}" srcOrd="1" destOrd="0" presId="urn:microsoft.com/office/officeart/2011/layout/CircleProcess"/>
    <dgm:cxn modelId="{6D942358-B408-4501-83AF-129AFE498231}" type="presParOf" srcId="{5E297B0C-1690-4209-AF3F-A3761F959034}" destId="{7D440438-BAB7-4248-BA12-A76A47C1A776}" srcOrd="0" destOrd="0" presId="urn:microsoft.com/office/officeart/2011/layout/CircleProcess"/>
    <dgm:cxn modelId="{F2E21C77-5DA7-411D-BEF4-4FE4F363FDDF}" type="presParOf" srcId="{7D440438-BAB7-4248-BA12-A76A47C1A776}" destId="{613B82C5-195C-401E-9AF3-A9D79286B506}" srcOrd="0" destOrd="0" presId="urn:microsoft.com/office/officeart/2011/layout/CircleProcess"/>
    <dgm:cxn modelId="{A9D3A8C5-DF51-4E74-BBDA-B1F2EC66CA24}" type="presParOf" srcId="{5E297B0C-1690-4209-AF3F-A3761F959034}" destId="{F938FA69-C037-43F7-A130-3BDC514D0883}" srcOrd="1" destOrd="0" presId="urn:microsoft.com/office/officeart/2011/layout/CircleProcess"/>
    <dgm:cxn modelId="{65E202D8-6E09-4820-8772-7996A0A2E60C}" type="presParOf" srcId="{F938FA69-C037-43F7-A130-3BDC514D0883}" destId="{F3A57A0F-1508-402F-AAAC-CACCDA00050E}" srcOrd="0" destOrd="0" presId="urn:microsoft.com/office/officeart/2011/layout/CircleProcess"/>
    <dgm:cxn modelId="{2521ABF7-EBD5-43D8-96AF-CC265BB00199}" type="presParOf" srcId="{5E297B0C-1690-4209-AF3F-A3761F959034}" destId="{13CC9DF1-6110-4B2D-9B87-A23C25B71973}" srcOrd="2" destOrd="0" presId="urn:microsoft.com/office/officeart/2011/layout/CircleProcess"/>
    <dgm:cxn modelId="{04F255C4-6874-4BE2-B70F-FEA67B5A1880}" type="presParOf" srcId="{5E297B0C-1690-4209-AF3F-A3761F959034}" destId="{7C263A7F-F9E2-4726-8E12-80191E1B4BE2}" srcOrd="3" destOrd="0" presId="urn:microsoft.com/office/officeart/2011/layout/CircleProcess"/>
    <dgm:cxn modelId="{FC23A69F-61C8-4A1B-8B82-41C6484590BB}" type="presParOf" srcId="{7C263A7F-F9E2-4726-8E12-80191E1B4BE2}" destId="{3A0510E8-D9AC-4338-AE37-5132D0926098}" srcOrd="0" destOrd="0" presId="urn:microsoft.com/office/officeart/2011/layout/CircleProcess"/>
    <dgm:cxn modelId="{DAEEA1F0-4AFD-45D8-8904-A94FF939B838}" type="presParOf" srcId="{5E297B0C-1690-4209-AF3F-A3761F959034}" destId="{9AEA8D91-179B-49B7-9979-EA56F58D0164}" srcOrd="4" destOrd="0" presId="urn:microsoft.com/office/officeart/2011/layout/CircleProcess"/>
    <dgm:cxn modelId="{48B3A61E-A0D5-4B98-912D-B798A0A73A2D}" type="presParOf" srcId="{9AEA8D91-179B-49B7-9979-EA56F58D0164}" destId="{726480BC-CA6D-4E0E-9B37-B1EC021204B3}" srcOrd="0" destOrd="0" presId="urn:microsoft.com/office/officeart/2011/layout/CircleProcess"/>
    <dgm:cxn modelId="{635E83B7-4242-46D8-B882-2DDEB90F289E}" type="presParOf" srcId="{5E297B0C-1690-4209-AF3F-A3761F959034}" destId="{2211C271-7B8D-4EF3-A8B2-A0570C18B107}" srcOrd="5" destOrd="0" presId="urn:microsoft.com/office/officeart/2011/layout/CircleProcess"/>
    <dgm:cxn modelId="{906EB68F-3FEE-4F1F-BDFE-15AEAAF8545E}" type="presParOf" srcId="{5E297B0C-1690-4209-AF3F-A3761F959034}" destId="{803D3DD3-54BD-49C7-97DF-89C911F7AEA4}" srcOrd="6" destOrd="0" presId="urn:microsoft.com/office/officeart/2011/layout/CircleProcess"/>
    <dgm:cxn modelId="{B9A3804B-94FA-4569-8FA9-677C30EB9537}" type="presParOf" srcId="{803D3DD3-54BD-49C7-97DF-89C911F7AEA4}" destId="{F0708912-A187-4E54-ABB9-181455AA01E9}" srcOrd="0" destOrd="0" presId="urn:microsoft.com/office/officeart/2011/layout/CircleProcess"/>
    <dgm:cxn modelId="{5BDC91C5-1B8D-4CC0-8A5E-AE202BBFA3FE}" type="presParOf" srcId="{5E297B0C-1690-4209-AF3F-A3761F959034}" destId="{D627231D-FFA4-43F4-B04D-E8452A9DDF18}" srcOrd="7" destOrd="0" presId="urn:microsoft.com/office/officeart/2011/layout/CircleProcess"/>
    <dgm:cxn modelId="{737C40CF-B1EC-4465-B9FD-2C32A18AD826}" type="presParOf" srcId="{D627231D-FFA4-43F4-B04D-E8452A9DDF18}" destId="{C701C850-130D-4074-AB91-1401FB948A2C}" srcOrd="0" destOrd="0" presId="urn:microsoft.com/office/officeart/2011/layout/CircleProcess"/>
    <dgm:cxn modelId="{594EE524-6AB4-464D-AD17-73BD2E1B4184}" type="presParOf" srcId="{5E297B0C-1690-4209-AF3F-A3761F959034}" destId="{55DF83F1-5483-46BC-8D70-FB5CD1FA7B5A}" srcOrd="8"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EEFC8ED-2C85-4C83-89F6-B63E1079D11E}" type="doc">
      <dgm:prSet loTypeId="urn:microsoft.com/office/officeart/2005/8/layout/process1" loCatId="process" qsTypeId="urn:microsoft.com/office/officeart/2005/8/quickstyle/simple1" qsCatId="simple" csTypeId="urn:microsoft.com/office/officeart/2005/8/colors/colorful5" csCatId="colorful" phldr="1"/>
      <dgm:spPr/>
    </dgm:pt>
    <dgm:pt modelId="{02D17A33-2482-4BD8-90AE-30D4C8E5DF77}">
      <dgm:prSet phldrT="[Text]"/>
      <dgm:spPr/>
      <dgm:t>
        <a:bodyPr/>
        <a:lstStyle/>
        <a:p>
          <a:r>
            <a:rPr lang="en-US">
              <a:latin typeface="Tahoma" panose="020B0604030504040204" pitchFamily="34" charset="0"/>
              <a:ea typeface="Tahoma" panose="020B0604030504040204" pitchFamily="34" charset="0"/>
              <a:cs typeface="Tahoma" panose="020B0604030504040204" pitchFamily="34" charset="0"/>
            </a:rPr>
            <a:t>Mở tập tin</a:t>
          </a:r>
        </a:p>
      </dgm:t>
    </dgm:pt>
    <dgm:pt modelId="{F2435B33-6CFE-4B2B-B0C6-A136577B4923}" type="parTrans" cxnId="{9744D8E0-6557-47EE-825A-E00310DEFE1F}">
      <dgm:prSet/>
      <dgm:spPr/>
      <dgm:t>
        <a:bodyPr/>
        <a:lstStyle/>
        <a:p>
          <a:endParaRPr lang="en-US"/>
        </a:p>
      </dgm:t>
    </dgm:pt>
    <dgm:pt modelId="{8F60892C-9E1E-4D41-AB21-C43CFB69F7D4}" type="sibTrans" cxnId="{9744D8E0-6557-47EE-825A-E00310DEFE1F}">
      <dgm:prSet/>
      <dgm:spPr/>
      <dgm:t>
        <a:bodyPr/>
        <a:lstStyle/>
        <a:p>
          <a:endParaRPr lang="en-US"/>
        </a:p>
      </dgm:t>
    </dgm:pt>
    <dgm:pt modelId="{D2990262-7511-493D-8888-2317EF06B30C}">
      <dgm:prSet phldrT="[Text]"/>
      <dgm:spPr/>
      <dgm:t>
        <a:bodyPr/>
        <a:lstStyle/>
        <a:p>
          <a:r>
            <a:rPr lang="en-US">
              <a:latin typeface="Tahoma" panose="020B0604030504040204" pitchFamily="34" charset="0"/>
              <a:ea typeface="Tahoma" panose="020B0604030504040204" pitchFamily="34" charset="0"/>
              <a:cs typeface="Tahoma" panose="020B0604030504040204" pitchFamily="34" charset="0"/>
            </a:rPr>
            <a:t>Đọc / ghi dữ liệu tập tin</a:t>
          </a:r>
        </a:p>
      </dgm:t>
    </dgm:pt>
    <dgm:pt modelId="{D8332CF1-D330-467C-B02D-6EB732FF5C43}" type="parTrans" cxnId="{CFACDDEC-3A74-411C-9B89-639CCFE929F9}">
      <dgm:prSet/>
      <dgm:spPr/>
      <dgm:t>
        <a:bodyPr/>
        <a:lstStyle/>
        <a:p>
          <a:endParaRPr lang="en-US"/>
        </a:p>
      </dgm:t>
    </dgm:pt>
    <dgm:pt modelId="{F6C7DE29-F1DE-4276-8933-A79800840962}" type="sibTrans" cxnId="{CFACDDEC-3A74-411C-9B89-639CCFE929F9}">
      <dgm:prSet/>
      <dgm:spPr/>
      <dgm:t>
        <a:bodyPr/>
        <a:lstStyle/>
        <a:p>
          <a:endParaRPr lang="en-US"/>
        </a:p>
      </dgm:t>
    </dgm:pt>
    <dgm:pt modelId="{1A8F27BE-6A1F-46D0-B0CB-D31BF4F7D4E2}">
      <dgm:prSet phldrT="[Text]"/>
      <dgm:spPr/>
      <dgm:t>
        <a:bodyPr/>
        <a:lstStyle/>
        <a:p>
          <a:r>
            <a:rPr lang="en-US">
              <a:latin typeface="Tahoma" panose="020B0604030504040204" pitchFamily="34" charset="0"/>
              <a:ea typeface="Tahoma" panose="020B0604030504040204" pitchFamily="34" charset="0"/>
              <a:cs typeface="Tahoma" panose="020B0604030504040204" pitchFamily="34" charset="0"/>
            </a:rPr>
            <a:t>Đóng tập tin</a:t>
          </a:r>
        </a:p>
      </dgm:t>
    </dgm:pt>
    <dgm:pt modelId="{C250148D-DCAD-4CBF-B917-CE4E65CE589C}" type="parTrans" cxnId="{321758D6-A883-4EC5-B4E9-15D65932D33D}">
      <dgm:prSet/>
      <dgm:spPr/>
      <dgm:t>
        <a:bodyPr/>
        <a:lstStyle/>
        <a:p>
          <a:endParaRPr lang="en-US"/>
        </a:p>
      </dgm:t>
    </dgm:pt>
    <dgm:pt modelId="{4212C917-4135-482E-BB08-EBA0C1368273}" type="sibTrans" cxnId="{321758D6-A883-4EC5-B4E9-15D65932D33D}">
      <dgm:prSet/>
      <dgm:spPr/>
      <dgm:t>
        <a:bodyPr/>
        <a:lstStyle/>
        <a:p>
          <a:endParaRPr lang="en-US"/>
        </a:p>
      </dgm:t>
    </dgm:pt>
    <dgm:pt modelId="{F4CFEAF7-2083-4FD8-8B52-669EC23C6D19}" type="pres">
      <dgm:prSet presAssocID="{4EEFC8ED-2C85-4C83-89F6-B63E1079D11E}" presName="Name0" presStyleCnt="0">
        <dgm:presLayoutVars>
          <dgm:dir/>
          <dgm:resizeHandles val="exact"/>
        </dgm:presLayoutVars>
      </dgm:prSet>
      <dgm:spPr/>
    </dgm:pt>
    <dgm:pt modelId="{A94594F5-0010-4148-BE15-F91F6F2685C0}" type="pres">
      <dgm:prSet presAssocID="{02D17A33-2482-4BD8-90AE-30D4C8E5DF77}" presName="node" presStyleLbl="node1" presStyleIdx="0" presStyleCnt="3">
        <dgm:presLayoutVars>
          <dgm:bulletEnabled val="1"/>
        </dgm:presLayoutVars>
      </dgm:prSet>
      <dgm:spPr/>
    </dgm:pt>
    <dgm:pt modelId="{23014A08-20CB-4670-B55A-3D1137FDDE73}" type="pres">
      <dgm:prSet presAssocID="{8F60892C-9E1E-4D41-AB21-C43CFB69F7D4}" presName="sibTrans" presStyleLbl="sibTrans2D1" presStyleIdx="0" presStyleCnt="2"/>
      <dgm:spPr/>
    </dgm:pt>
    <dgm:pt modelId="{0A23B6FC-9DC9-45D8-BCEB-A87AEB11E9EA}" type="pres">
      <dgm:prSet presAssocID="{8F60892C-9E1E-4D41-AB21-C43CFB69F7D4}" presName="connectorText" presStyleLbl="sibTrans2D1" presStyleIdx="0" presStyleCnt="2"/>
      <dgm:spPr/>
    </dgm:pt>
    <dgm:pt modelId="{BA93E8C4-294F-4434-BABD-CCBB7E3B133A}" type="pres">
      <dgm:prSet presAssocID="{D2990262-7511-493D-8888-2317EF06B30C}" presName="node" presStyleLbl="node1" presStyleIdx="1" presStyleCnt="3">
        <dgm:presLayoutVars>
          <dgm:bulletEnabled val="1"/>
        </dgm:presLayoutVars>
      </dgm:prSet>
      <dgm:spPr/>
    </dgm:pt>
    <dgm:pt modelId="{22D4DA90-E092-4166-AC3C-0CAEBFBA377F}" type="pres">
      <dgm:prSet presAssocID="{F6C7DE29-F1DE-4276-8933-A79800840962}" presName="sibTrans" presStyleLbl="sibTrans2D1" presStyleIdx="1" presStyleCnt="2"/>
      <dgm:spPr/>
    </dgm:pt>
    <dgm:pt modelId="{E2DB9F30-B6C6-4F61-93BA-F46CCA64570B}" type="pres">
      <dgm:prSet presAssocID="{F6C7DE29-F1DE-4276-8933-A79800840962}" presName="connectorText" presStyleLbl="sibTrans2D1" presStyleIdx="1" presStyleCnt="2"/>
      <dgm:spPr/>
    </dgm:pt>
    <dgm:pt modelId="{AD9C4590-F064-4A6F-838F-0619D1B921EB}" type="pres">
      <dgm:prSet presAssocID="{1A8F27BE-6A1F-46D0-B0CB-D31BF4F7D4E2}" presName="node" presStyleLbl="node1" presStyleIdx="2" presStyleCnt="3">
        <dgm:presLayoutVars>
          <dgm:bulletEnabled val="1"/>
        </dgm:presLayoutVars>
      </dgm:prSet>
      <dgm:spPr/>
    </dgm:pt>
  </dgm:ptLst>
  <dgm:cxnLst>
    <dgm:cxn modelId="{3DD5EA40-A5A6-4CAF-A4AF-409B37DCEABF}" type="presOf" srcId="{1A8F27BE-6A1F-46D0-B0CB-D31BF4F7D4E2}" destId="{AD9C4590-F064-4A6F-838F-0619D1B921EB}" srcOrd="0" destOrd="0" presId="urn:microsoft.com/office/officeart/2005/8/layout/process1"/>
    <dgm:cxn modelId="{12577351-17E4-4B81-94F5-F40179E6DF9B}" type="presOf" srcId="{02D17A33-2482-4BD8-90AE-30D4C8E5DF77}" destId="{A94594F5-0010-4148-BE15-F91F6F2685C0}" srcOrd="0" destOrd="0" presId="urn:microsoft.com/office/officeart/2005/8/layout/process1"/>
    <dgm:cxn modelId="{8E25F114-289C-4E2B-A84A-E3ACBA67595D}" type="presOf" srcId="{F6C7DE29-F1DE-4276-8933-A79800840962}" destId="{E2DB9F30-B6C6-4F61-93BA-F46CCA64570B}" srcOrd="1" destOrd="0" presId="urn:microsoft.com/office/officeart/2005/8/layout/process1"/>
    <dgm:cxn modelId="{7C4DB69D-0293-4412-9D9F-295AEBBD4542}" type="presOf" srcId="{8F60892C-9E1E-4D41-AB21-C43CFB69F7D4}" destId="{23014A08-20CB-4670-B55A-3D1137FDDE73}" srcOrd="0" destOrd="0" presId="urn:microsoft.com/office/officeart/2005/8/layout/process1"/>
    <dgm:cxn modelId="{89B63667-FFB7-4CA3-B893-B107FA7CF1E8}" type="presOf" srcId="{8F60892C-9E1E-4D41-AB21-C43CFB69F7D4}" destId="{0A23B6FC-9DC9-45D8-BCEB-A87AEB11E9EA}" srcOrd="1" destOrd="0" presId="urn:microsoft.com/office/officeart/2005/8/layout/process1"/>
    <dgm:cxn modelId="{9744D8E0-6557-47EE-825A-E00310DEFE1F}" srcId="{4EEFC8ED-2C85-4C83-89F6-B63E1079D11E}" destId="{02D17A33-2482-4BD8-90AE-30D4C8E5DF77}" srcOrd="0" destOrd="0" parTransId="{F2435B33-6CFE-4B2B-B0C6-A136577B4923}" sibTransId="{8F60892C-9E1E-4D41-AB21-C43CFB69F7D4}"/>
    <dgm:cxn modelId="{B553D4C0-B307-4CD0-940B-583AC05D9B80}" type="presOf" srcId="{F6C7DE29-F1DE-4276-8933-A79800840962}" destId="{22D4DA90-E092-4166-AC3C-0CAEBFBA377F}" srcOrd="0" destOrd="0" presId="urn:microsoft.com/office/officeart/2005/8/layout/process1"/>
    <dgm:cxn modelId="{CFACDDEC-3A74-411C-9B89-639CCFE929F9}" srcId="{4EEFC8ED-2C85-4C83-89F6-B63E1079D11E}" destId="{D2990262-7511-493D-8888-2317EF06B30C}" srcOrd="1" destOrd="0" parTransId="{D8332CF1-D330-467C-B02D-6EB732FF5C43}" sibTransId="{F6C7DE29-F1DE-4276-8933-A79800840962}"/>
    <dgm:cxn modelId="{9831B4F9-734D-46FF-A889-656CF527CF8F}" type="presOf" srcId="{D2990262-7511-493D-8888-2317EF06B30C}" destId="{BA93E8C4-294F-4434-BABD-CCBB7E3B133A}" srcOrd="0" destOrd="0" presId="urn:microsoft.com/office/officeart/2005/8/layout/process1"/>
    <dgm:cxn modelId="{321758D6-A883-4EC5-B4E9-15D65932D33D}" srcId="{4EEFC8ED-2C85-4C83-89F6-B63E1079D11E}" destId="{1A8F27BE-6A1F-46D0-B0CB-D31BF4F7D4E2}" srcOrd="2" destOrd="0" parTransId="{C250148D-DCAD-4CBF-B917-CE4E65CE589C}" sibTransId="{4212C917-4135-482E-BB08-EBA0C1368273}"/>
    <dgm:cxn modelId="{EB08C5D6-F477-4E5E-B99B-7F72E0DF0FFA}" type="presOf" srcId="{4EEFC8ED-2C85-4C83-89F6-B63E1079D11E}" destId="{F4CFEAF7-2083-4FD8-8B52-669EC23C6D19}" srcOrd="0" destOrd="0" presId="urn:microsoft.com/office/officeart/2005/8/layout/process1"/>
    <dgm:cxn modelId="{4D9FF51C-B15C-4BF2-8A30-41F9851EA663}" type="presParOf" srcId="{F4CFEAF7-2083-4FD8-8B52-669EC23C6D19}" destId="{A94594F5-0010-4148-BE15-F91F6F2685C0}" srcOrd="0" destOrd="0" presId="urn:microsoft.com/office/officeart/2005/8/layout/process1"/>
    <dgm:cxn modelId="{C6D4E7BC-1804-426F-8697-A64FAC0695E6}" type="presParOf" srcId="{F4CFEAF7-2083-4FD8-8B52-669EC23C6D19}" destId="{23014A08-20CB-4670-B55A-3D1137FDDE73}" srcOrd="1" destOrd="0" presId="urn:microsoft.com/office/officeart/2005/8/layout/process1"/>
    <dgm:cxn modelId="{1209BEB2-49C1-45AC-9703-85FB08C8D97D}" type="presParOf" srcId="{23014A08-20CB-4670-B55A-3D1137FDDE73}" destId="{0A23B6FC-9DC9-45D8-BCEB-A87AEB11E9EA}" srcOrd="0" destOrd="0" presId="urn:microsoft.com/office/officeart/2005/8/layout/process1"/>
    <dgm:cxn modelId="{A71782C5-58FF-4918-A640-78BA5F4A6392}" type="presParOf" srcId="{F4CFEAF7-2083-4FD8-8B52-669EC23C6D19}" destId="{BA93E8C4-294F-4434-BABD-CCBB7E3B133A}" srcOrd="2" destOrd="0" presId="urn:microsoft.com/office/officeart/2005/8/layout/process1"/>
    <dgm:cxn modelId="{DAB6D898-6B84-4BD1-B530-05FEDBE2354B}" type="presParOf" srcId="{F4CFEAF7-2083-4FD8-8B52-669EC23C6D19}" destId="{22D4DA90-E092-4166-AC3C-0CAEBFBA377F}" srcOrd="3" destOrd="0" presId="urn:microsoft.com/office/officeart/2005/8/layout/process1"/>
    <dgm:cxn modelId="{6FF0E6D3-1C49-4E5E-8B94-D142A6E26E47}" type="presParOf" srcId="{22D4DA90-E092-4166-AC3C-0CAEBFBA377F}" destId="{E2DB9F30-B6C6-4F61-93BA-F46CCA64570B}" srcOrd="0" destOrd="0" presId="urn:microsoft.com/office/officeart/2005/8/layout/process1"/>
    <dgm:cxn modelId="{939112AF-F98D-4F00-9FFA-739BCB6B89D7}" type="presParOf" srcId="{F4CFEAF7-2083-4FD8-8B52-669EC23C6D19}" destId="{AD9C4590-F064-4A6F-838F-0619D1B921EB}"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32143-423C-43EC-AFA9-6C7A4604C41F}">
      <dsp:nvSpPr>
        <dsp:cNvPr id="0" name=""/>
        <dsp:cNvSpPr/>
      </dsp:nvSpPr>
      <dsp:spPr>
        <a:xfrm>
          <a:off x="-4981955" y="-763336"/>
          <a:ext cx="5933279" cy="5933279"/>
        </a:xfrm>
        <a:prstGeom prst="blockArc">
          <a:avLst>
            <a:gd name="adj1" fmla="val 18900000"/>
            <a:gd name="adj2" fmla="val 2700000"/>
            <a:gd name="adj3" fmla="val 364"/>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7CEECC-2379-4712-BE2C-AE2A9E0354B1}">
      <dsp:nvSpPr>
        <dsp:cNvPr id="0" name=""/>
        <dsp:cNvSpPr/>
      </dsp:nvSpPr>
      <dsp:spPr>
        <a:xfrm>
          <a:off x="354945" y="232051"/>
          <a:ext cx="6617545" cy="463927"/>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243"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latin typeface="Tahoma" panose="020B0604030504040204" pitchFamily="34" charset="0"/>
              <a:ea typeface="Tahoma" panose="020B0604030504040204" pitchFamily="34" charset="0"/>
              <a:cs typeface="Tahoma" panose="020B0604030504040204" pitchFamily="34" charset="0"/>
            </a:rPr>
            <a:t>Mục tiêu, thuật ngữ</a:t>
          </a:r>
        </a:p>
      </dsp:txBody>
      <dsp:txXfrm>
        <a:off x="354945" y="232051"/>
        <a:ext cx="6617545" cy="463927"/>
      </dsp:txXfrm>
    </dsp:sp>
    <dsp:sp modelId="{DAD8975F-74DC-4A9A-9C80-62DB1BE680E2}">
      <dsp:nvSpPr>
        <dsp:cNvPr id="0" name=""/>
        <dsp:cNvSpPr/>
      </dsp:nvSpPr>
      <dsp:spPr>
        <a:xfrm>
          <a:off x="64990" y="174060"/>
          <a:ext cx="579909" cy="5799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B68E23-2995-4CD0-ACC6-55EE1FE112EF}">
      <dsp:nvSpPr>
        <dsp:cNvPr id="0" name=""/>
        <dsp:cNvSpPr/>
      </dsp:nvSpPr>
      <dsp:spPr>
        <a:xfrm>
          <a:off x="736557" y="927855"/>
          <a:ext cx="6235933" cy="463927"/>
        </a:xfrm>
        <a:prstGeom prst="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243"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latin typeface="Tahoma" panose="020B0604030504040204" pitchFamily="34" charset="0"/>
              <a:ea typeface="Tahoma" panose="020B0604030504040204" pitchFamily="34" charset="0"/>
              <a:cs typeface="Tahoma" panose="020B0604030504040204" pitchFamily="34" charset="0"/>
            </a:rPr>
            <a:t>Tổng quan</a:t>
          </a:r>
        </a:p>
      </dsp:txBody>
      <dsp:txXfrm>
        <a:off x="736557" y="927855"/>
        <a:ext cx="6235933" cy="463927"/>
      </dsp:txXfrm>
    </dsp:sp>
    <dsp:sp modelId="{AF95CBE5-5B35-45E4-A70A-8053A2EF06D8}">
      <dsp:nvSpPr>
        <dsp:cNvPr id="0" name=""/>
        <dsp:cNvSpPr/>
      </dsp:nvSpPr>
      <dsp:spPr>
        <a:xfrm>
          <a:off x="446602" y="869864"/>
          <a:ext cx="579909" cy="5799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6A9A95-27B5-4F15-A12B-1B2C53E020A8}">
      <dsp:nvSpPr>
        <dsp:cNvPr id="0" name=""/>
        <dsp:cNvSpPr/>
      </dsp:nvSpPr>
      <dsp:spPr>
        <a:xfrm>
          <a:off x="911059" y="1623658"/>
          <a:ext cx="6061432" cy="463927"/>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243"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latin typeface="Tahoma" panose="020B0604030504040204" pitchFamily="34" charset="0"/>
              <a:ea typeface="Tahoma" panose="020B0604030504040204" pitchFamily="34" charset="0"/>
              <a:cs typeface="Tahoma" panose="020B0604030504040204" pitchFamily="34" charset="0"/>
            </a:rPr>
            <a:t>Mở và đóng tập tin</a:t>
          </a:r>
        </a:p>
      </dsp:txBody>
      <dsp:txXfrm>
        <a:off x="911059" y="1623658"/>
        <a:ext cx="6061432" cy="463927"/>
      </dsp:txXfrm>
    </dsp:sp>
    <dsp:sp modelId="{D744E798-F6AD-425D-A222-9BC9904792F3}">
      <dsp:nvSpPr>
        <dsp:cNvPr id="0" name=""/>
        <dsp:cNvSpPr/>
      </dsp:nvSpPr>
      <dsp:spPr>
        <a:xfrm>
          <a:off x="621104" y="1565667"/>
          <a:ext cx="579909" cy="5799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522FF9-CDC8-4645-980D-F8D7F7C844AD}">
      <dsp:nvSpPr>
        <dsp:cNvPr id="0" name=""/>
        <dsp:cNvSpPr/>
      </dsp:nvSpPr>
      <dsp:spPr>
        <a:xfrm>
          <a:off x="911059" y="2319020"/>
          <a:ext cx="6061432" cy="463927"/>
        </a:xfrm>
        <a:prstGeom prst="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243"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latin typeface="Tahoma" panose="020B0604030504040204" pitchFamily="34" charset="0"/>
              <a:ea typeface="Tahoma" panose="020B0604030504040204" pitchFamily="34" charset="0"/>
              <a:cs typeface="Tahoma" panose="020B0604030504040204" pitchFamily="34" charset="0"/>
            </a:rPr>
            <a:t>Ghi và đọc tập tin</a:t>
          </a:r>
        </a:p>
      </dsp:txBody>
      <dsp:txXfrm>
        <a:off x="911059" y="2319020"/>
        <a:ext cx="6061432" cy="463927"/>
      </dsp:txXfrm>
    </dsp:sp>
    <dsp:sp modelId="{508E0C19-1496-4339-AC00-811A40B1E48B}">
      <dsp:nvSpPr>
        <dsp:cNvPr id="0" name=""/>
        <dsp:cNvSpPr/>
      </dsp:nvSpPr>
      <dsp:spPr>
        <a:xfrm>
          <a:off x="621104" y="2261030"/>
          <a:ext cx="579909" cy="5799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18FBC3C-8393-420A-8C47-DEB7BBAF96E4}">
      <dsp:nvSpPr>
        <dsp:cNvPr id="0" name=""/>
        <dsp:cNvSpPr/>
      </dsp:nvSpPr>
      <dsp:spPr>
        <a:xfrm>
          <a:off x="736557" y="3014824"/>
          <a:ext cx="6235933" cy="463927"/>
        </a:xfrm>
        <a:prstGeom prst="rect">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243"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latin typeface="Tahoma" panose="020B0604030504040204" pitchFamily="34" charset="0"/>
              <a:ea typeface="Tahoma" panose="020B0604030504040204" pitchFamily="34" charset="0"/>
              <a:cs typeface="Tahoma" panose="020B0604030504040204" pitchFamily="34" charset="0"/>
            </a:rPr>
            <a:t>Bài tập minh họa</a:t>
          </a:r>
        </a:p>
      </dsp:txBody>
      <dsp:txXfrm>
        <a:off x="736557" y="3014824"/>
        <a:ext cx="6235933" cy="463927"/>
      </dsp:txXfrm>
    </dsp:sp>
    <dsp:sp modelId="{9B2F61FC-F181-4AB3-9E9A-CD379AFE0F4E}">
      <dsp:nvSpPr>
        <dsp:cNvPr id="0" name=""/>
        <dsp:cNvSpPr/>
      </dsp:nvSpPr>
      <dsp:spPr>
        <a:xfrm>
          <a:off x="446602" y="2956833"/>
          <a:ext cx="579909" cy="5799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4C40E8-6122-48C7-B4BF-2EFE3B34628F}">
      <dsp:nvSpPr>
        <dsp:cNvPr id="0" name=""/>
        <dsp:cNvSpPr/>
      </dsp:nvSpPr>
      <dsp:spPr>
        <a:xfrm>
          <a:off x="354945" y="3710627"/>
          <a:ext cx="6617545" cy="463927"/>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68243" tIns="60960" rIns="60960" bIns="60960" numCol="1" spcCol="1270" anchor="ctr" anchorCtr="0">
          <a:noAutofit/>
        </a:bodyPr>
        <a:lstStyle/>
        <a:p>
          <a:pPr marL="0" lvl="0" indent="0" algn="l" defTabSz="1066800">
            <a:lnSpc>
              <a:spcPct val="90000"/>
            </a:lnSpc>
            <a:spcBef>
              <a:spcPct val="0"/>
            </a:spcBef>
            <a:spcAft>
              <a:spcPct val="35000"/>
            </a:spcAft>
            <a:buNone/>
          </a:pPr>
          <a:r>
            <a:rPr lang="en-US" sz="2400" kern="1200">
              <a:latin typeface="Tahoma" panose="020B0604030504040204" pitchFamily="34" charset="0"/>
              <a:ea typeface="Tahoma" panose="020B0604030504040204" pitchFamily="34" charset="0"/>
              <a:cs typeface="Tahoma" panose="020B0604030504040204" pitchFamily="34" charset="0"/>
            </a:rPr>
            <a:t>Bài tập về nhà</a:t>
          </a:r>
        </a:p>
      </dsp:txBody>
      <dsp:txXfrm>
        <a:off x="354945" y="3710627"/>
        <a:ext cx="6617545" cy="463927"/>
      </dsp:txXfrm>
    </dsp:sp>
    <dsp:sp modelId="{4F85AA97-3076-4D4C-8812-1BF27102C217}">
      <dsp:nvSpPr>
        <dsp:cNvPr id="0" name=""/>
        <dsp:cNvSpPr/>
      </dsp:nvSpPr>
      <dsp:spPr>
        <a:xfrm>
          <a:off x="64990" y="3652636"/>
          <a:ext cx="579909" cy="579909"/>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3B82C5-195C-401E-9AF3-A9D79286B506}">
      <dsp:nvSpPr>
        <dsp:cNvPr id="0" name=""/>
        <dsp:cNvSpPr/>
      </dsp:nvSpPr>
      <dsp:spPr>
        <a:xfrm>
          <a:off x="7836371" y="1189002"/>
          <a:ext cx="3149639" cy="3150221"/>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3A57A0F-1508-402F-AAAC-CACCDA00050E}">
      <dsp:nvSpPr>
        <dsp:cNvPr id="0" name=""/>
        <dsp:cNvSpPr/>
      </dsp:nvSpPr>
      <dsp:spPr>
        <a:xfrm>
          <a:off x="7940949" y="1294028"/>
          <a:ext cx="2940483" cy="2940170"/>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a:latin typeface="Tahoma" panose="020B0604030504040204" pitchFamily="34" charset="0"/>
              <a:ea typeface="Tahoma" panose="020B0604030504040204" pitchFamily="34" charset="0"/>
              <a:cs typeface="Tahoma" panose="020B0604030504040204" pitchFamily="34" charset="0"/>
            </a:rPr>
            <a:t>Đọc và ghi tập tin</a:t>
          </a:r>
        </a:p>
      </dsp:txBody>
      <dsp:txXfrm>
        <a:off x="8361311" y="1714132"/>
        <a:ext cx="2099759" cy="2099963"/>
      </dsp:txXfrm>
    </dsp:sp>
    <dsp:sp modelId="{3A0510E8-D9AC-4338-AE37-5132D0926098}">
      <dsp:nvSpPr>
        <dsp:cNvPr id="0" name=""/>
        <dsp:cNvSpPr/>
      </dsp:nvSpPr>
      <dsp:spPr>
        <a:xfrm rot="2700000">
          <a:off x="4584922" y="1192811"/>
          <a:ext cx="3142052" cy="3142052"/>
        </a:xfrm>
        <a:prstGeom prst="teardrop">
          <a:avLst>
            <a:gd name="adj" fmla="val 100000"/>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6480BC-CA6D-4E0E-9B37-B1EC021204B3}">
      <dsp:nvSpPr>
        <dsp:cNvPr id="0" name=""/>
        <dsp:cNvSpPr/>
      </dsp:nvSpPr>
      <dsp:spPr>
        <a:xfrm>
          <a:off x="4685706" y="1294028"/>
          <a:ext cx="2940483" cy="2940170"/>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a:latin typeface="Tahoma" panose="020B0604030504040204" pitchFamily="34" charset="0"/>
              <a:ea typeface="Tahoma" panose="020B0604030504040204" pitchFamily="34" charset="0"/>
              <a:cs typeface="Tahoma" panose="020B0604030504040204" pitchFamily="34" charset="0"/>
            </a:rPr>
            <a:t>Mở và đóng tập tin</a:t>
          </a:r>
        </a:p>
      </dsp:txBody>
      <dsp:txXfrm>
        <a:off x="5106068" y="1714132"/>
        <a:ext cx="2099759" cy="2099963"/>
      </dsp:txXfrm>
    </dsp:sp>
    <dsp:sp modelId="{F0708912-A187-4E54-ABB9-181455AA01E9}">
      <dsp:nvSpPr>
        <dsp:cNvPr id="0" name=""/>
        <dsp:cNvSpPr/>
      </dsp:nvSpPr>
      <dsp:spPr>
        <a:xfrm rot="2700000">
          <a:off x="1329679" y="1192811"/>
          <a:ext cx="3142052" cy="3142052"/>
        </a:xfrm>
        <a:prstGeom prst="teardrop">
          <a:avLst>
            <a:gd name="adj" fmla="val 100000"/>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01C850-130D-4074-AB91-1401FB948A2C}">
      <dsp:nvSpPr>
        <dsp:cNvPr id="0" name=""/>
        <dsp:cNvSpPr/>
      </dsp:nvSpPr>
      <dsp:spPr>
        <a:xfrm>
          <a:off x="1430464" y="1294028"/>
          <a:ext cx="2940483" cy="2940170"/>
        </a:xfrm>
        <a:prstGeom prst="ellips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kern="1200">
              <a:latin typeface="Tahoma" panose="020B0604030504040204" pitchFamily="34" charset="0"/>
              <a:ea typeface="Tahoma" panose="020B0604030504040204" pitchFamily="34" charset="0"/>
              <a:cs typeface="Tahoma" panose="020B0604030504040204" pitchFamily="34" charset="0"/>
            </a:rPr>
            <a:t>Tổng quan thao tác với tập tin</a:t>
          </a:r>
        </a:p>
      </dsp:txBody>
      <dsp:txXfrm>
        <a:off x="1850826" y="1714132"/>
        <a:ext cx="2099759" cy="20999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4594F5-0010-4148-BE15-F91F6F2685C0}">
      <dsp:nvSpPr>
        <dsp:cNvPr id="0" name=""/>
        <dsp:cNvSpPr/>
      </dsp:nvSpPr>
      <dsp:spPr>
        <a:xfrm>
          <a:off x="6634" y="537594"/>
          <a:ext cx="1982850" cy="1189710"/>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ahoma" panose="020B0604030504040204" pitchFamily="34" charset="0"/>
              <a:ea typeface="Tahoma" panose="020B0604030504040204" pitchFamily="34" charset="0"/>
              <a:cs typeface="Tahoma" panose="020B0604030504040204" pitchFamily="34" charset="0"/>
            </a:rPr>
            <a:t>Mở tập tin</a:t>
          </a:r>
        </a:p>
      </dsp:txBody>
      <dsp:txXfrm>
        <a:off x="41479" y="572439"/>
        <a:ext cx="1913160" cy="1120020"/>
      </dsp:txXfrm>
    </dsp:sp>
    <dsp:sp modelId="{23014A08-20CB-4670-B55A-3D1137FDDE73}">
      <dsp:nvSpPr>
        <dsp:cNvPr id="0" name=""/>
        <dsp:cNvSpPr/>
      </dsp:nvSpPr>
      <dsp:spPr>
        <a:xfrm>
          <a:off x="2187769" y="886576"/>
          <a:ext cx="420364" cy="49174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187769" y="984925"/>
        <a:ext cx="294255" cy="295048"/>
      </dsp:txXfrm>
    </dsp:sp>
    <dsp:sp modelId="{BA93E8C4-294F-4434-BABD-CCBB7E3B133A}">
      <dsp:nvSpPr>
        <dsp:cNvPr id="0" name=""/>
        <dsp:cNvSpPr/>
      </dsp:nvSpPr>
      <dsp:spPr>
        <a:xfrm>
          <a:off x="2782624" y="537594"/>
          <a:ext cx="1982850" cy="1189710"/>
        </a:xfrm>
        <a:prstGeom prst="roundRect">
          <a:avLst>
            <a:gd name="adj" fmla="val 10000"/>
          </a:avLst>
        </a:prstGeom>
        <a:solidFill>
          <a:schemeClr val="accent5">
            <a:hueOff val="6279576"/>
            <a:satOff val="-21819"/>
            <a:lumOff val="-3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ahoma" panose="020B0604030504040204" pitchFamily="34" charset="0"/>
              <a:ea typeface="Tahoma" panose="020B0604030504040204" pitchFamily="34" charset="0"/>
              <a:cs typeface="Tahoma" panose="020B0604030504040204" pitchFamily="34" charset="0"/>
            </a:rPr>
            <a:t>Đọc / ghi dữ liệu tập tin</a:t>
          </a:r>
        </a:p>
      </dsp:txBody>
      <dsp:txXfrm>
        <a:off x="2817469" y="572439"/>
        <a:ext cx="1913160" cy="1120020"/>
      </dsp:txXfrm>
    </dsp:sp>
    <dsp:sp modelId="{22D4DA90-E092-4166-AC3C-0CAEBFBA377F}">
      <dsp:nvSpPr>
        <dsp:cNvPr id="0" name=""/>
        <dsp:cNvSpPr/>
      </dsp:nvSpPr>
      <dsp:spPr>
        <a:xfrm>
          <a:off x="4963759" y="886576"/>
          <a:ext cx="420364" cy="491746"/>
        </a:xfrm>
        <a:prstGeom prst="rightArrow">
          <a:avLst>
            <a:gd name="adj1" fmla="val 60000"/>
            <a:gd name="adj2" fmla="val 50000"/>
          </a:avLst>
        </a:prstGeom>
        <a:solidFill>
          <a:schemeClr val="accent5">
            <a:hueOff val="12559153"/>
            <a:satOff val="-43639"/>
            <a:lumOff val="-647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4963759" y="984925"/>
        <a:ext cx="294255" cy="295048"/>
      </dsp:txXfrm>
    </dsp:sp>
    <dsp:sp modelId="{AD9C4590-F064-4A6F-838F-0619D1B921EB}">
      <dsp:nvSpPr>
        <dsp:cNvPr id="0" name=""/>
        <dsp:cNvSpPr/>
      </dsp:nvSpPr>
      <dsp:spPr>
        <a:xfrm>
          <a:off x="5558614" y="537594"/>
          <a:ext cx="1982850" cy="1189710"/>
        </a:xfrm>
        <a:prstGeom prst="roundRect">
          <a:avLst>
            <a:gd name="adj" fmla="val 10000"/>
          </a:avLst>
        </a:prstGeom>
        <a:solidFill>
          <a:schemeClr val="accent5">
            <a:hueOff val="12559153"/>
            <a:satOff val="-43639"/>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ahoma" panose="020B0604030504040204" pitchFamily="34" charset="0"/>
              <a:ea typeface="Tahoma" panose="020B0604030504040204" pitchFamily="34" charset="0"/>
              <a:cs typeface="Tahoma" panose="020B0604030504040204" pitchFamily="34" charset="0"/>
            </a:rPr>
            <a:t>Đóng tập tin</a:t>
          </a:r>
        </a:p>
      </dsp:txBody>
      <dsp:txXfrm>
        <a:off x="5593459" y="572439"/>
        <a:ext cx="1913160" cy="112002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 name="Rectangle 5"/>
          <p:cNvSpPr/>
          <p:nvPr/>
        </p:nvSpPr>
        <p:spPr>
          <a:xfrm>
            <a:off x="3173" y="1610591"/>
            <a:ext cx="12188827" cy="3979719"/>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sp>
        <p:nvSpPr>
          <p:cNvPr id="2" name="Title 1"/>
          <p:cNvSpPr>
            <a:spLocks noGrp="1"/>
          </p:cNvSpPr>
          <p:nvPr>
            <p:ph type="ctrTitle"/>
          </p:nvPr>
        </p:nvSpPr>
        <p:spPr>
          <a:xfrm>
            <a:off x="1295400" y="2286000"/>
            <a:ext cx="9601200" cy="1517904"/>
          </a:xfrm>
        </p:spPr>
        <p:txBody>
          <a:bodyPr anchor="b"/>
          <a:lstStyle>
            <a:lvl1pPr algn="ctr">
              <a:defRPr sz="4050">
                <a:solidFill>
                  <a:schemeClr val="bg1"/>
                </a:solidFill>
              </a:defRPr>
            </a:lvl1pPr>
          </a:lstStyle>
          <a:p>
            <a:r>
              <a:rPr lang="en-US"/>
              <a:t>Click to edit Master title style</a:t>
            </a:r>
            <a:endParaRPr dirty="0"/>
          </a:p>
        </p:txBody>
      </p:sp>
      <p:sp>
        <p:nvSpPr>
          <p:cNvPr id="3" name="Subtitle 2"/>
          <p:cNvSpPr>
            <a:spLocks noGrp="1"/>
          </p:cNvSpPr>
          <p:nvPr>
            <p:ph type="subTitle" idx="1"/>
          </p:nvPr>
        </p:nvSpPr>
        <p:spPr>
          <a:xfrm>
            <a:off x="1295400" y="3959352"/>
            <a:ext cx="9601200" cy="914400"/>
          </a:xfrm>
        </p:spPr>
        <p:txBody>
          <a:bodyPr>
            <a:normAutofit/>
          </a:bodyPr>
          <a:lstStyle>
            <a:lvl1pPr marL="0" indent="0" algn="ctr">
              <a:spcBef>
                <a:spcPts val="0"/>
              </a:spcBef>
              <a:buNone/>
              <a:defRPr sz="1500" cap="all" baseline="0">
                <a:solidFill>
                  <a:schemeClr val="bg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dirty="0"/>
          </a:p>
        </p:txBody>
      </p:sp>
    </p:spTree>
    <p:extLst>
      <p:ext uri="{BB962C8B-B14F-4D97-AF65-F5344CB8AC3E}">
        <p14:creationId xmlns:p14="http://schemas.microsoft.com/office/powerpoint/2010/main" val="202798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B61BEF0D-F0BB-DE4B-95CE-6DB70DBA9567}" type="datetimeFigureOut">
              <a:rPr lang="en-US" smtClean="0"/>
              <a:pPr/>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5649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274638"/>
            <a:ext cx="2628900" cy="5897562"/>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838201" y="274638"/>
            <a:ext cx="7734300" cy="589756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B61BEF0D-F0BB-DE4B-95CE-6DB70DBA9567}" type="datetimeFigureOut">
              <a:rPr lang="en-US" smtClean="0"/>
              <a:pPr/>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265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3173" y="0"/>
            <a:ext cx="12188827" cy="727364"/>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dirty="0"/>
          </a:p>
        </p:txBody>
      </p:sp>
      <p:sp>
        <p:nvSpPr>
          <p:cNvPr id="8" name="Rectangle 7"/>
          <p:cNvSpPr/>
          <p:nvPr/>
        </p:nvSpPr>
        <p:spPr>
          <a:xfrm>
            <a:off x="0" y="6583680"/>
            <a:ext cx="12188827" cy="274320"/>
          </a:xfrm>
          <a:prstGeom prst="rect">
            <a:avLst/>
          </a:prstGeom>
          <a:solidFill>
            <a:srgbClr val="3A5BB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vl="0" algn="ctr"/>
            <a:endParaRPr sz="1350"/>
          </a:p>
        </p:txBody>
      </p:sp>
      <p:sp>
        <p:nvSpPr>
          <p:cNvPr id="2" name="Title 1"/>
          <p:cNvSpPr>
            <a:spLocks noGrp="1"/>
          </p:cNvSpPr>
          <p:nvPr>
            <p:ph type="title"/>
          </p:nvPr>
        </p:nvSpPr>
        <p:spPr>
          <a:xfrm>
            <a:off x="263236" y="0"/>
            <a:ext cx="11665528" cy="727364"/>
          </a:xfrm>
        </p:spPr>
        <p:txBody>
          <a:bodyPr/>
          <a:lstStyle>
            <a:lvl1pPr>
              <a:defRPr b="1">
                <a:solidFill>
                  <a:schemeClr val="bg1"/>
                </a:solidFill>
              </a:defRPr>
            </a:lvl1pPr>
          </a:lstStyle>
          <a:p>
            <a:r>
              <a:rPr lang="en-US"/>
              <a:t>Click to edit Master title style</a:t>
            </a:r>
            <a:endParaRPr dirty="0"/>
          </a:p>
        </p:txBody>
      </p:sp>
      <p:sp>
        <p:nvSpPr>
          <p:cNvPr id="3" name="Content Placeholder 2"/>
          <p:cNvSpPr>
            <a:spLocks noGrp="1"/>
          </p:cNvSpPr>
          <p:nvPr>
            <p:ph idx="1"/>
          </p:nvPr>
        </p:nvSpPr>
        <p:spPr>
          <a:xfrm>
            <a:off x="263236" y="893619"/>
            <a:ext cx="11665528" cy="5527964"/>
          </a:xfrm>
        </p:spPr>
        <p:txBody>
          <a:bodyPr>
            <a:normAutofit/>
          </a:bodyPr>
          <a:lstStyle>
            <a:lvl1pPr>
              <a:defRPr sz="2400"/>
            </a:lvl1pPr>
            <a:lvl2pPr>
              <a:defRPr sz="2000"/>
            </a:lvl2pPr>
            <a:lvl3pPr>
              <a:defRPr sz="20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a:xfrm>
            <a:off x="10328564" y="6601968"/>
            <a:ext cx="960120" cy="237744"/>
          </a:xfrm>
        </p:spPr>
        <p:txBody>
          <a:bodyPr/>
          <a:lstStyle>
            <a:lvl1pPr>
              <a:defRPr sz="1000"/>
            </a:lvl1pPr>
          </a:lstStyle>
          <a:p>
            <a:fld id="{B61BEF0D-F0BB-DE4B-95CE-6DB70DBA9567}" type="datetimeFigureOut">
              <a:rPr lang="en-US" smtClean="0"/>
              <a:pPr/>
              <a:t>9/8/2016</a:t>
            </a:fld>
            <a:endParaRPr lang="en-US" dirty="0"/>
          </a:p>
        </p:txBody>
      </p:sp>
      <p:sp>
        <p:nvSpPr>
          <p:cNvPr id="5" name="Footer Placeholder 4"/>
          <p:cNvSpPr>
            <a:spLocks noGrp="1"/>
          </p:cNvSpPr>
          <p:nvPr>
            <p:ph type="ftr" sz="quarter" idx="11"/>
          </p:nvPr>
        </p:nvSpPr>
        <p:spPr>
          <a:xfrm>
            <a:off x="263236" y="6601968"/>
            <a:ext cx="10065328" cy="237744"/>
          </a:xfrm>
        </p:spPr>
        <p:txBody>
          <a:bodyPr/>
          <a:lstStyle>
            <a:lvl1pPr>
              <a:defRPr sz="1000"/>
            </a:lvl1pPr>
          </a:lstStyle>
          <a:p>
            <a:endParaRPr lang="en-US" dirty="0"/>
          </a:p>
        </p:txBody>
      </p:sp>
      <p:sp>
        <p:nvSpPr>
          <p:cNvPr id="6" name="Slide Number Placeholder 5"/>
          <p:cNvSpPr>
            <a:spLocks noGrp="1"/>
          </p:cNvSpPr>
          <p:nvPr>
            <p:ph type="sldNum" sz="quarter" idx="12"/>
          </p:nvPr>
        </p:nvSpPr>
        <p:spPr>
          <a:xfrm>
            <a:off x="11288684" y="6601968"/>
            <a:ext cx="640080" cy="237744"/>
          </a:xfrm>
        </p:spPr>
        <p:txBody>
          <a:bodyPr/>
          <a:lstStyle>
            <a:lvl1pPr>
              <a:defRPr sz="1000"/>
            </a:lvl1pPr>
          </a:lstStyle>
          <a:p>
            <a:fld id="{D57F1E4F-1CFF-5643-939E-217C01CDF565}" type="slidenum">
              <a:rPr lang="en-US" smtClean="0"/>
              <a:pPr/>
              <a:t>‹#›</a:t>
            </a:fld>
            <a:endParaRPr lang="en-US" dirty="0"/>
          </a:p>
        </p:txBody>
      </p:sp>
      <p:pic>
        <p:nvPicPr>
          <p:cNvPr id="10" name="Picture 9"/>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0954867" y="80530"/>
            <a:ext cx="912501" cy="566305"/>
          </a:xfrm>
          <a:prstGeom prst="rect">
            <a:avLst/>
          </a:prstGeom>
        </p:spPr>
      </p:pic>
    </p:spTree>
    <p:extLst>
      <p:ext uri="{BB962C8B-B14F-4D97-AF65-F5344CB8AC3E}">
        <p14:creationId xmlns:p14="http://schemas.microsoft.com/office/powerpoint/2010/main" val="1886881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0" y="2130552"/>
            <a:ext cx="9601200" cy="2359152"/>
          </a:xfrm>
        </p:spPr>
        <p:txBody>
          <a:bodyPr anchor="b">
            <a:normAutofit/>
          </a:bodyPr>
          <a:lstStyle>
            <a:lvl1pPr algn="ctr">
              <a:defRPr sz="4050" b="0"/>
            </a:lvl1pPr>
          </a:lstStyle>
          <a:p>
            <a:r>
              <a:rPr lang="en-US"/>
              <a:t>Click to edit Master title style</a:t>
            </a:r>
            <a:endParaRPr/>
          </a:p>
        </p:txBody>
      </p:sp>
      <p:sp>
        <p:nvSpPr>
          <p:cNvPr id="3" name="Text Placeholder 2"/>
          <p:cNvSpPr>
            <a:spLocks noGrp="1"/>
          </p:cNvSpPr>
          <p:nvPr>
            <p:ph type="body" idx="1"/>
          </p:nvPr>
        </p:nvSpPr>
        <p:spPr>
          <a:xfrm>
            <a:off x="1295400" y="4572000"/>
            <a:ext cx="9601200" cy="841248"/>
          </a:xfrm>
        </p:spPr>
        <p:txBody>
          <a:bodyPr anchor="t"/>
          <a:lstStyle>
            <a:lvl1pPr marL="0" indent="0" algn="ctr">
              <a:spcBef>
                <a:spcPts val="0"/>
              </a:spcBef>
              <a:buNone/>
              <a:defRPr sz="1500" cap="all" baseline="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878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341120" y="1901952"/>
            <a:ext cx="4572000" cy="4123944"/>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78880" y="1901952"/>
            <a:ext cx="4572000" cy="4123944"/>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fld id="{B61BEF0D-F0BB-DE4B-95CE-6DB70DBA9567}" type="datetimeFigureOut">
              <a:rPr lang="en-US" smtClean="0"/>
              <a:pPr/>
              <a:t>9/8/2016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6095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341120" y="1837464"/>
            <a:ext cx="4572000" cy="766588"/>
          </a:xfrm>
        </p:spPr>
        <p:txBody>
          <a:bodyPr anchor="ctr">
            <a:normAutofit/>
          </a:bodyPr>
          <a:lstStyle>
            <a:lvl1pPr marL="0" indent="0">
              <a:spcBef>
                <a:spcPts val="0"/>
              </a:spcBef>
              <a:buNone/>
              <a:defRPr sz="1500" b="0"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341120" y="2740734"/>
            <a:ext cx="4572000" cy="3288847"/>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78880" y="1837464"/>
            <a:ext cx="4572000" cy="766588"/>
          </a:xfrm>
        </p:spPr>
        <p:txBody>
          <a:bodyPr anchor="ctr">
            <a:normAutofit/>
          </a:bodyPr>
          <a:lstStyle>
            <a:lvl1pPr marL="0" indent="0">
              <a:spcBef>
                <a:spcPts val="0"/>
              </a:spcBef>
              <a:buNone/>
              <a:defRPr sz="1500" b="0" cap="all" baseline="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278880" y="2740734"/>
            <a:ext cx="4572000" cy="3288847"/>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fld id="{B61BEF0D-F0BB-DE4B-95CE-6DB70DBA9567}" type="datetimeFigureOut">
              <a:rPr lang="en-US" smtClean="0"/>
              <a:pPr/>
              <a:t>9/8/2016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4829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B61BEF0D-F0BB-DE4B-95CE-6DB70DBA9567}" type="datetimeFigureOut">
              <a:rPr lang="en-US" smtClean="0"/>
              <a:pPr/>
              <a:t>9/8/2016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613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9/8/2016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2487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2550" b="0"/>
            </a:lvl1pPr>
          </a:lstStyle>
          <a:p>
            <a:r>
              <a:rPr lang="en-US"/>
              <a:t>Click to edit Master title style</a:t>
            </a:r>
            <a:endParaRPr/>
          </a:p>
        </p:txBody>
      </p:sp>
      <p:sp>
        <p:nvSpPr>
          <p:cNvPr id="3" name="Content Placeholder 2"/>
          <p:cNvSpPr>
            <a:spLocks noGrp="1"/>
          </p:cNvSpPr>
          <p:nvPr>
            <p:ph idx="1"/>
          </p:nvPr>
        </p:nvSpPr>
        <p:spPr>
          <a:xfrm>
            <a:off x="457200" y="758952"/>
            <a:ext cx="6629400" cy="5330952"/>
          </a:xfrm>
        </p:spPr>
        <p:txBody>
          <a:bodyP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90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2190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70648" y="2350008"/>
            <a:ext cx="4206240" cy="1993392"/>
          </a:xfrm>
        </p:spPr>
        <p:txBody>
          <a:bodyPr anchor="b">
            <a:normAutofit/>
          </a:bodyPr>
          <a:lstStyle>
            <a:lvl1pPr>
              <a:defRPr sz="2550" b="0"/>
            </a:lvl1pPr>
          </a:lstStyle>
          <a:p>
            <a:r>
              <a:rPr lang="en-US"/>
              <a:t>Click to edit Master title style</a:t>
            </a:r>
            <a:endParaRPr/>
          </a:p>
        </p:txBody>
      </p:sp>
      <p:sp>
        <p:nvSpPr>
          <p:cNvPr id="3" name="Picture Placeholder 2"/>
          <p:cNvSpPr>
            <a:spLocks noGrp="1"/>
          </p:cNvSpPr>
          <p:nvPr>
            <p:ph type="pic" idx="1"/>
          </p:nvPr>
        </p:nvSpPr>
        <p:spPr>
          <a:xfrm>
            <a:off x="301752" y="502920"/>
            <a:ext cx="6702552" cy="5843016"/>
          </a:xfrm>
          <a:solidFill>
            <a:schemeClr val="accent1">
              <a:lumMod val="40000"/>
              <a:lumOff val="60000"/>
            </a:schemeClr>
          </a:solidFill>
        </p:spPr>
        <p:txBody>
          <a:bodyPr/>
          <a:lstStyle>
            <a:lvl1pPr marL="0" indent="0" algn="ctr">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a:p>
        </p:txBody>
      </p:sp>
      <p:sp>
        <p:nvSpPr>
          <p:cNvPr id="4" name="Text Placeholder 3"/>
          <p:cNvSpPr>
            <a:spLocks noGrp="1"/>
          </p:cNvSpPr>
          <p:nvPr>
            <p:ph type="body" sz="half" idx="2"/>
          </p:nvPr>
        </p:nvSpPr>
        <p:spPr>
          <a:xfrm>
            <a:off x="7470648" y="4361688"/>
            <a:ext cx="4206240" cy="1728216"/>
          </a:xfrm>
        </p:spPr>
        <p:txBody>
          <a:bodyPr>
            <a:normAutofit/>
          </a:bodyPr>
          <a:lstStyle>
            <a:lvl1pPr marL="0" indent="0">
              <a:spcBef>
                <a:spcPts val="900"/>
              </a:spcBef>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04819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341120" y="1901954"/>
            <a:ext cx="9509760" cy="412762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a:defRPr sz="600">
                <a:solidFill>
                  <a:schemeClr val="tx1">
                    <a:tint val="75000"/>
                  </a:schemeClr>
                </a:solidFill>
              </a:defRPr>
            </a:lvl1pPr>
          </a:lstStyle>
          <a:p>
            <a:fld id="{B61BEF0D-F0BB-DE4B-95CE-6DB70DBA9567}" type="datetimeFigureOut">
              <a:rPr lang="en-US" smtClean="0"/>
              <a:pPr/>
              <a:t>9/8/2016</a:t>
            </a:fld>
            <a:endParaRPr lang="en-US" dirty="0"/>
          </a:p>
        </p:txBody>
      </p:sp>
      <p:sp>
        <p:nvSpPr>
          <p:cNvPr id="5" name="Footer Placeholder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60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032287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685800" rtl="0" eaLnBrk="1" latinLnBrk="0" hangingPunct="1">
        <a:lnSpc>
          <a:spcPct val="90000"/>
        </a:lnSpc>
        <a:spcBef>
          <a:spcPct val="0"/>
        </a:spcBef>
        <a:buFont typeface="Arial" pitchFamily="34" charset="0"/>
        <a:buNone/>
        <a:defRPr sz="2550" kern="1200">
          <a:solidFill>
            <a:schemeClr val="tx1"/>
          </a:solidFill>
          <a:latin typeface="+mj-lt"/>
          <a:ea typeface="+mj-ea"/>
          <a:cs typeface="+mj-cs"/>
        </a:defRPr>
      </a:lvl1pPr>
    </p:titleStyle>
    <p:bodyStyle>
      <a:lvl1pPr marL="205740" indent="-171450" algn="l" defTabSz="685800" rtl="0" eaLnBrk="1" latinLnBrk="0" hangingPunct="1">
        <a:lnSpc>
          <a:spcPct val="90000"/>
        </a:lnSpc>
        <a:spcBef>
          <a:spcPts val="1350"/>
        </a:spcBef>
        <a:buSzPct val="80000"/>
        <a:buFont typeface="Arial" pitchFamily="34" charset="0"/>
        <a:buChar char="•"/>
        <a:defRPr sz="1500" kern="1200">
          <a:solidFill>
            <a:schemeClr val="tx1"/>
          </a:solidFill>
          <a:latin typeface="+mn-lt"/>
          <a:ea typeface="+mn-ea"/>
          <a:cs typeface="+mn-cs"/>
        </a:defRPr>
      </a:lvl1pPr>
      <a:lvl2pPr marL="445770" indent="-171450" algn="l" defTabSz="685800" rtl="0" eaLnBrk="1" latinLnBrk="0" hangingPunct="1">
        <a:lnSpc>
          <a:spcPct val="90000"/>
        </a:lnSpc>
        <a:spcBef>
          <a:spcPts val="750"/>
        </a:spcBef>
        <a:buSzPct val="80000"/>
        <a:buFont typeface="Arial" pitchFamily="34" charset="0"/>
        <a:buChar char="•"/>
        <a:defRPr sz="1350" kern="1200">
          <a:solidFill>
            <a:schemeClr val="tx1"/>
          </a:solidFill>
          <a:latin typeface="+mn-lt"/>
          <a:ea typeface="+mn-ea"/>
          <a:cs typeface="+mn-cs"/>
        </a:defRPr>
      </a:lvl2pPr>
      <a:lvl3pPr marL="685800" indent="-171450" algn="l" defTabSz="685800" rtl="0" eaLnBrk="1" latinLnBrk="0" hangingPunct="1">
        <a:lnSpc>
          <a:spcPct val="90000"/>
        </a:lnSpc>
        <a:spcBef>
          <a:spcPts val="600"/>
        </a:spcBef>
        <a:buSzPct val="80000"/>
        <a:buFont typeface="Arial" pitchFamily="34" charset="0"/>
        <a:buChar char="•"/>
        <a:defRPr sz="1200" kern="1200">
          <a:solidFill>
            <a:schemeClr val="tx1"/>
          </a:solidFill>
          <a:latin typeface="+mn-lt"/>
          <a:ea typeface="+mn-ea"/>
          <a:cs typeface="+mn-cs"/>
        </a:defRPr>
      </a:lvl3pPr>
      <a:lvl4pPr marL="925830" indent="-171450" algn="l" defTabSz="685800" rtl="0" eaLnBrk="1" latinLnBrk="0" hangingPunct="1">
        <a:lnSpc>
          <a:spcPct val="90000"/>
        </a:lnSpc>
        <a:spcBef>
          <a:spcPts val="600"/>
        </a:spcBef>
        <a:buSzPct val="80000"/>
        <a:buFont typeface="Arial" pitchFamily="34" charset="0"/>
        <a:buChar char="•"/>
        <a:defRPr sz="1050" kern="1200">
          <a:solidFill>
            <a:schemeClr val="tx1"/>
          </a:solidFill>
          <a:latin typeface="+mn-lt"/>
          <a:ea typeface="+mn-ea"/>
          <a:cs typeface="+mn-cs"/>
        </a:defRPr>
      </a:lvl4pPr>
      <a:lvl5pPr marL="1165860" indent="-171450" algn="l" defTabSz="685800" rtl="0" eaLnBrk="1" latinLnBrk="0" hangingPunct="1">
        <a:lnSpc>
          <a:spcPct val="90000"/>
        </a:lnSpc>
        <a:spcBef>
          <a:spcPts val="600"/>
        </a:spcBef>
        <a:buSzPct val="80000"/>
        <a:buFont typeface="Arial" pitchFamily="34" charset="0"/>
        <a:buChar char="•"/>
        <a:defRPr sz="1050" kern="1200">
          <a:solidFill>
            <a:schemeClr val="tx1"/>
          </a:solidFill>
          <a:latin typeface="+mn-lt"/>
          <a:ea typeface="+mn-ea"/>
          <a:cs typeface="+mn-cs"/>
        </a:defRPr>
      </a:lvl5pPr>
      <a:lvl6pPr marL="1405890" indent="-171450" algn="l" defTabSz="685800" rtl="0" eaLnBrk="1" latinLnBrk="0" hangingPunct="1">
        <a:lnSpc>
          <a:spcPct val="90000"/>
        </a:lnSpc>
        <a:spcBef>
          <a:spcPts val="600"/>
        </a:spcBef>
        <a:buFont typeface="Arial" pitchFamily="34" charset="0"/>
        <a:buChar char="•"/>
        <a:defRPr sz="1050" kern="1200">
          <a:solidFill>
            <a:schemeClr val="tx1"/>
          </a:solidFill>
          <a:latin typeface="+mn-lt"/>
          <a:ea typeface="+mn-ea"/>
          <a:cs typeface="+mn-cs"/>
        </a:defRPr>
      </a:lvl6pPr>
      <a:lvl7pPr marL="164592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7pPr>
      <a:lvl8pPr marL="188595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8pPr>
      <a:lvl9pPr marL="2125980" indent="-171450" algn="l" defTabSz="685800" rtl="0" eaLnBrk="1" latinLnBrk="0" hangingPunct="1">
        <a:lnSpc>
          <a:spcPct val="90000"/>
        </a:lnSpc>
        <a:spcBef>
          <a:spcPts val="600"/>
        </a:spcBef>
        <a:buFont typeface="Arial" pitchFamily="34" charset="0"/>
        <a:buChar char="•"/>
        <a:defRPr sz="1050" kern="1200" baseline="0">
          <a:solidFill>
            <a:schemeClr val="tx1"/>
          </a:solidFill>
          <a:latin typeface="+mn-lt"/>
          <a:ea typeface="+mn-ea"/>
          <a:cs typeface="+mn-cs"/>
        </a:defRPr>
      </a:lvl9pPr>
    </p:bodyStyle>
    <p:otherStyle>
      <a:defPPr>
        <a:defRP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Tập tin</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p:txBody>
          <a:bodyPr>
            <a:normAutofit/>
          </a:bodyPr>
          <a:lstStyle/>
          <a:p>
            <a:r>
              <a:rPr lang="en-US" sz="2400" err="1">
                <a:latin typeface="Times New Roman" panose="02020603050405020304" pitchFamily="18" charset="0"/>
                <a:cs typeface="Times New Roman" panose="02020603050405020304" pitchFamily="18" charset="0"/>
              </a:rPr>
              <a:t>Buổi</a:t>
            </a:r>
            <a:r>
              <a:rPr lang="en-US" sz="2400">
                <a:latin typeface="Times New Roman" panose="02020603050405020304" pitchFamily="18" charset="0"/>
                <a:cs typeface="Times New Roman" panose="02020603050405020304" pitchFamily="18" charset="0"/>
              </a:rPr>
              <a:t> 14</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89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3.1 Tổng quan thao tác với tập tin</a:t>
            </a:r>
          </a:p>
        </p:txBody>
      </p:sp>
      <p:sp>
        <p:nvSpPr>
          <p:cNvPr id="5" name="Content Placeholder 4"/>
          <p:cNvSpPr>
            <a:spLocks noGrp="1"/>
          </p:cNvSpPr>
          <p:nvPr>
            <p:ph idx="1"/>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Thao tác chính với tập tin: đọc tập tin và ghi tập tin</a:t>
            </a:r>
          </a:p>
          <a:p>
            <a:r>
              <a:rPr lang="en-US">
                <a:latin typeface="Tahoma" panose="020B0604030504040204" pitchFamily="34" charset="0"/>
                <a:ea typeface="Tahoma" panose="020B0604030504040204" pitchFamily="34" charset="0"/>
                <a:cs typeface="Tahoma" panose="020B0604030504040204" pitchFamily="34" charset="0"/>
              </a:rPr>
              <a:t>Thao tác cơ bản:</a:t>
            </a:r>
          </a:p>
          <a:p>
            <a:endParaRPr lang="en-US">
              <a:latin typeface="Tahoma" panose="020B0604030504040204" pitchFamily="34" charset="0"/>
              <a:ea typeface="Tahoma" panose="020B0604030504040204" pitchFamily="34" charset="0"/>
              <a:cs typeface="Tahoma" panose="020B0604030504040204" pitchFamily="34" charset="0"/>
            </a:endParaRPr>
          </a:p>
          <a:p>
            <a:pPr marL="34290" indent="0">
              <a:buNone/>
            </a:pPr>
            <a:endParaRPr lang="en-US">
              <a:latin typeface="Tahoma" panose="020B0604030504040204" pitchFamily="34" charset="0"/>
              <a:ea typeface="Tahoma" panose="020B0604030504040204" pitchFamily="34" charset="0"/>
              <a:cs typeface="Tahoma" panose="020B0604030504040204" pitchFamily="34" charset="0"/>
            </a:endParaRPr>
          </a:p>
          <a:p>
            <a:pPr marL="34290" indent="0">
              <a:buNone/>
            </a:pPr>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ahoma" panose="020B0604030504040204" pitchFamily="34" charset="0"/>
                <a:ea typeface="Tahoma" panose="020B0604030504040204" pitchFamily="34" charset="0"/>
                <a:cs typeface="Tahoma" panose="020B0604030504040204" pitchFamily="34" charset="0"/>
              </a:rPr>
              <a:t>Tương ứng nhập / xuất từ màn hình, đọc / ghi tập tin cũng tương tự</a:t>
            </a:r>
          </a:p>
          <a:p>
            <a:endParaRPr lang="en-US">
              <a:latin typeface="Tahoma" panose="020B0604030504040204" pitchFamily="34" charset="0"/>
              <a:ea typeface="Tahoma" panose="020B0604030504040204" pitchFamily="34" charset="0"/>
              <a:cs typeface="Tahoma" panose="020B0604030504040204" pitchFamily="34" charset="0"/>
            </a:endParaRPr>
          </a:p>
          <a:p>
            <a:endParaRPr lang="en-US">
              <a:latin typeface="Tahoma" panose="020B0604030504040204" pitchFamily="34" charset="0"/>
              <a:ea typeface="Tahoma" panose="020B0604030504040204" pitchFamily="34" charset="0"/>
              <a:cs typeface="Tahoma" panose="020B0604030504040204" pitchFamily="34" charset="0"/>
            </a:endParaRPr>
          </a:p>
        </p:txBody>
      </p:sp>
      <p:graphicFrame>
        <p:nvGraphicFramePr>
          <p:cNvPr id="8" name="Diagram 7"/>
          <p:cNvGraphicFramePr/>
          <p:nvPr>
            <p:extLst>
              <p:ext uri="{D42A27DB-BD31-4B8C-83A1-F6EECF244321}">
                <p14:modId xmlns:p14="http://schemas.microsoft.com/office/powerpoint/2010/main" val="2231776496"/>
              </p:ext>
            </p:extLst>
          </p:nvPr>
        </p:nvGraphicFramePr>
        <p:xfrm>
          <a:off x="2035908" y="1277663"/>
          <a:ext cx="7548099" cy="22649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Rectangle 8"/>
          <p:cNvSpPr/>
          <p:nvPr/>
        </p:nvSpPr>
        <p:spPr>
          <a:xfrm>
            <a:off x="4839287" y="3974124"/>
            <a:ext cx="1941342" cy="5205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Input</a:t>
            </a:r>
          </a:p>
        </p:txBody>
      </p:sp>
      <p:sp>
        <p:nvSpPr>
          <p:cNvPr id="10" name="Rectangle 9"/>
          <p:cNvSpPr/>
          <p:nvPr/>
        </p:nvSpPr>
        <p:spPr>
          <a:xfrm>
            <a:off x="4839287" y="4685200"/>
            <a:ext cx="1941342" cy="5205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Output</a:t>
            </a:r>
          </a:p>
        </p:txBody>
      </p:sp>
      <p:sp>
        <p:nvSpPr>
          <p:cNvPr id="11" name="Rectangle 10"/>
          <p:cNvSpPr/>
          <p:nvPr/>
        </p:nvSpPr>
        <p:spPr>
          <a:xfrm>
            <a:off x="2003863" y="3974124"/>
            <a:ext cx="1941342" cy="559031"/>
          </a:xfrm>
          <a:prstGeom prst="rect">
            <a:avLst/>
          </a:prstGeom>
          <a:gradFill>
            <a:gsLst>
              <a:gs pos="0">
                <a:srgbClr val="FF0000"/>
              </a:gs>
              <a:gs pos="50000">
                <a:srgbClr val="FF0000"/>
              </a:gs>
              <a:gs pos="100000">
                <a:srgbClr val="FF00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cin &gt;&gt;</a:t>
            </a:r>
          </a:p>
        </p:txBody>
      </p:sp>
      <p:sp>
        <p:nvSpPr>
          <p:cNvPr id="13" name="Rectangle 12"/>
          <p:cNvSpPr/>
          <p:nvPr/>
        </p:nvSpPr>
        <p:spPr>
          <a:xfrm>
            <a:off x="2003863" y="4685200"/>
            <a:ext cx="1941342" cy="559031"/>
          </a:xfrm>
          <a:prstGeom prst="rect">
            <a:avLst/>
          </a:prstGeom>
          <a:gradFill>
            <a:gsLst>
              <a:gs pos="0">
                <a:srgbClr val="FF0000"/>
              </a:gs>
              <a:gs pos="50000">
                <a:srgbClr val="FF0000"/>
              </a:gs>
              <a:gs pos="100000">
                <a:srgbClr val="FF00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cout &lt;&lt;</a:t>
            </a:r>
          </a:p>
        </p:txBody>
      </p:sp>
      <p:sp>
        <p:nvSpPr>
          <p:cNvPr id="15" name="Rectangle 14"/>
          <p:cNvSpPr/>
          <p:nvPr/>
        </p:nvSpPr>
        <p:spPr>
          <a:xfrm>
            <a:off x="516194" y="5513990"/>
            <a:ext cx="3429011" cy="559031"/>
          </a:xfrm>
          <a:prstGeom prst="rect">
            <a:avLst/>
          </a:prstGeom>
          <a:gradFill>
            <a:gsLst>
              <a:gs pos="0">
                <a:srgbClr val="FF0000"/>
              </a:gs>
              <a:gs pos="50000">
                <a:srgbClr val="FF0000"/>
              </a:gs>
              <a:gs pos="100000">
                <a:srgbClr val="FF0000"/>
              </a:gs>
            </a:gsLst>
          </a:gra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#include “iostream”</a:t>
            </a:r>
          </a:p>
        </p:txBody>
      </p:sp>
      <p:sp>
        <p:nvSpPr>
          <p:cNvPr id="16" name="Rectangle 15"/>
          <p:cNvSpPr/>
          <p:nvPr/>
        </p:nvSpPr>
        <p:spPr>
          <a:xfrm>
            <a:off x="4839286" y="5513990"/>
            <a:ext cx="1941342" cy="520504"/>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Library</a:t>
            </a:r>
          </a:p>
        </p:txBody>
      </p:sp>
      <p:sp>
        <p:nvSpPr>
          <p:cNvPr id="17" name="Rectangle 16"/>
          <p:cNvSpPr/>
          <p:nvPr/>
        </p:nvSpPr>
        <p:spPr>
          <a:xfrm>
            <a:off x="7642664" y="3928196"/>
            <a:ext cx="2297749" cy="520504"/>
          </a:xfrm>
          <a:prstGeom prst="rect">
            <a:avLst/>
          </a:prstGeom>
          <a:solidFill>
            <a:srgbClr val="00B0F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ifstream &gt;&gt;</a:t>
            </a:r>
          </a:p>
        </p:txBody>
      </p:sp>
      <p:sp>
        <p:nvSpPr>
          <p:cNvPr id="18" name="Rectangle 17"/>
          <p:cNvSpPr/>
          <p:nvPr/>
        </p:nvSpPr>
        <p:spPr>
          <a:xfrm>
            <a:off x="7642663" y="4685200"/>
            <a:ext cx="2297749" cy="520504"/>
          </a:xfrm>
          <a:prstGeom prst="rect">
            <a:avLst/>
          </a:prstGeom>
          <a:solidFill>
            <a:srgbClr val="00B0F0"/>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2800">
                <a:latin typeface="Tahoma" panose="020B0604030504040204" pitchFamily="34" charset="0"/>
                <a:ea typeface="Tahoma" panose="020B0604030504040204" pitchFamily="34" charset="0"/>
                <a:cs typeface="Tahoma" panose="020B0604030504040204" pitchFamily="34" charset="0"/>
              </a:rPr>
              <a:t>ofstream &lt;&lt;</a:t>
            </a:r>
          </a:p>
        </p:txBody>
      </p:sp>
      <p:sp>
        <p:nvSpPr>
          <p:cNvPr id="19" name="Rectangle 18"/>
          <p:cNvSpPr/>
          <p:nvPr/>
        </p:nvSpPr>
        <p:spPr>
          <a:xfrm>
            <a:off x="7632505" y="5496104"/>
            <a:ext cx="3340295" cy="520504"/>
          </a:xfrm>
          <a:prstGeom prst="rect">
            <a:avLst/>
          </a:prstGeom>
          <a:solidFill>
            <a:srgbClr val="00B0F0"/>
          </a:solidFill>
        </p:spPr>
        <p:style>
          <a:lnRef idx="0">
            <a:schemeClr val="accent2"/>
          </a:lnRef>
          <a:fillRef idx="3">
            <a:schemeClr val="accent2"/>
          </a:fillRef>
          <a:effectRef idx="3">
            <a:schemeClr val="accent2"/>
          </a:effectRef>
          <a:fontRef idx="minor">
            <a:schemeClr val="lt1"/>
          </a:fontRef>
        </p:style>
        <p:txBody>
          <a:bodyPr rtlCol="0" anchor="ctr"/>
          <a:lstStyle/>
          <a:p>
            <a:r>
              <a:rPr lang="en-US" sz="2800">
                <a:latin typeface="Tahoma" panose="020B0604030504040204" pitchFamily="34" charset="0"/>
                <a:ea typeface="Tahoma" panose="020B0604030504040204" pitchFamily="34" charset="0"/>
                <a:cs typeface="Tahoma" panose="020B0604030504040204" pitchFamily="34" charset="0"/>
              </a:rPr>
              <a:t>#include “fstream”</a:t>
            </a:r>
          </a:p>
        </p:txBody>
      </p:sp>
    </p:spTree>
    <p:extLst>
      <p:ext uri="{BB962C8B-B14F-4D97-AF65-F5344CB8AC3E}">
        <p14:creationId xmlns:p14="http://schemas.microsoft.com/office/powerpoint/2010/main" val="3422718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10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1000"/>
                                        <p:tgtEl>
                                          <p:spTgt spid="11"/>
                                        </p:tgtEl>
                                      </p:cBhvr>
                                    </p:animEffect>
                                    <p:anim calcmode="lin" valueType="num">
                                      <p:cBhvr>
                                        <p:cTn id="26" dur="1000" fill="hold"/>
                                        <p:tgtEl>
                                          <p:spTgt spid="11"/>
                                        </p:tgtEl>
                                        <p:attrNameLst>
                                          <p:attrName>ppt_x</p:attrName>
                                        </p:attrNameLst>
                                      </p:cBhvr>
                                      <p:tavLst>
                                        <p:tav tm="0">
                                          <p:val>
                                            <p:strVal val="#ppt_x"/>
                                          </p:val>
                                        </p:tav>
                                        <p:tav tm="100000">
                                          <p:val>
                                            <p:strVal val="#ppt_x"/>
                                          </p:val>
                                        </p:tav>
                                      </p:tavLst>
                                    </p:anim>
                                    <p:anim calcmode="lin" valueType="num">
                                      <p:cBhvr>
                                        <p:cTn id="27" dur="1000" fill="hold"/>
                                        <p:tgtEl>
                                          <p:spTgt spid="11"/>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1000"/>
                                        <p:tgtEl>
                                          <p:spTgt spid="17"/>
                                        </p:tgtEl>
                                      </p:cBhvr>
                                    </p:animEffect>
                                    <p:anim calcmode="lin" valueType="num">
                                      <p:cBhvr>
                                        <p:cTn id="43" dur="1000" fill="hold"/>
                                        <p:tgtEl>
                                          <p:spTgt spid="17"/>
                                        </p:tgtEl>
                                        <p:attrNameLst>
                                          <p:attrName>ppt_x</p:attrName>
                                        </p:attrNameLst>
                                      </p:cBhvr>
                                      <p:tavLst>
                                        <p:tav tm="0">
                                          <p:val>
                                            <p:strVal val="#ppt_x"/>
                                          </p:val>
                                        </p:tav>
                                        <p:tav tm="100000">
                                          <p:val>
                                            <p:strVal val="#ppt_x"/>
                                          </p:val>
                                        </p:tav>
                                      </p:tavLst>
                                    </p:anim>
                                    <p:anim calcmode="lin" valueType="num">
                                      <p:cBhvr>
                                        <p:cTn id="44" dur="1000" fill="hold"/>
                                        <p:tgtEl>
                                          <p:spTgt spid="1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fade">
                                      <p:cBhvr>
                                        <p:cTn id="47" dur="1000"/>
                                        <p:tgtEl>
                                          <p:spTgt spid="18"/>
                                        </p:tgtEl>
                                      </p:cBhvr>
                                    </p:animEffect>
                                    <p:anim calcmode="lin" valueType="num">
                                      <p:cBhvr>
                                        <p:cTn id="48" dur="1000" fill="hold"/>
                                        <p:tgtEl>
                                          <p:spTgt spid="18"/>
                                        </p:tgtEl>
                                        <p:attrNameLst>
                                          <p:attrName>ppt_x</p:attrName>
                                        </p:attrNameLst>
                                      </p:cBhvr>
                                      <p:tavLst>
                                        <p:tav tm="0">
                                          <p:val>
                                            <p:strVal val="#ppt_x"/>
                                          </p:val>
                                        </p:tav>
                                        <p:tav tm="100000">
                                          <p:val>
                                            <p:strVal val="#ppt_x"/>
                                          </p:val>
                                        </p:tav>
                                      </p:tavLst>
                                    </p:anim>
                                    <p:anim calcmode="lin" valueType="num">
                                      <p:cBhvr>
                                        <p:cTn id="49" dur="1000" fill="hold"/>
                                        <p:tgtEl>
                                          <p:spTgt spid="18"/>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1000"/>
                                        <p:tgtEl>
                                          <p:spTgt spid="19"/>
                                        </p:tgtEl>
                                      </p:cBhvr>
                                    </p:animEffect>
                                    <p:anim calcmode="lin" valueType="num">
                                      <p:cBhvr>
                                        <p:cTn id="53" dur="1000" fill="hold"/>
                                        <p:tgtEl>
                                          <p:spTgt spid="19"/>
                                        </p:tgtEl>
                                        <p:attrNameLst>
                                          <p:attrName>ppt_x</p:attrName>
                                        </p:attrNameLst>
                                      </p:cBhvr>
                                      <p:tavLst>
                                        <p:tav tm="0">
                                          <p:val>
                                            <p:strVal val="#ppt_x"/>
                                          </p:val>
                                        </p:tav>
                                        <p:tav tm="100000">
                                          <p:val>
                                            <p:strVal val="#ppt_x"/>
                                          </p:val>
                                        </p:tav>
                                      </p:tavLst>
                                    </p:anim>
                                    <p:anim calcmode="lin" valueType="num">
                                      <p:cBhvr>
                                        <p:cTn id="5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9" grpId="0" animBg="1"/>
      <p:bldP spid="10" grpId="0" animBg="1"/>
      <p:bldP spid="11" grpId="0" animBg="1"/>
      <p:bldP spid="13" grpId="0" animBg="1"/>
      <p:bldP spid="15" grpId="0" animBg="1"/>
      <p:bldP spid="16" grpId="0" animBg="1"/>
      <p:bldP spid="17" grpId="0" animBg="1"/>
      <p:bldP spid="18" grpId="0" animBg="1"/>
      <p:bldP spid="1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3.2 Mở và đóng tập tin</a:t>
            </a:r>
          </a:p>
        </p:txBody>
      </p:sp>
      <p:sp>
        <p:nvSpPr>
          <p:cNvPr id="3" name="Content Placeholder 2"/>
          <p:cNvSpPr>
            <a:spLocks noGrp="1"/>
          </p:cNvSpPr>
          <p:nvPr>
            <p:ph idx="1"/>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Mở tập tin cho đọc dữ liệu từ tập tin cho biến A</a:t>
            </a:r>
          </a:p>
          <a:p>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ahoma" panose="020B0604030504040204" pitchFamily="34" charset="0"/>
                <a:ea typeface="Tahoma" panose="020B0604030504040204" pitchFamily="34" charset="0"/>
                <a:cs typeface="Tahoma" panose="020B0604030504040204" pitchFamily="34" charset="0"/>
              </a:rPr>
              <a:t>Kiểm tra tập tin đang được sử dụng hay có tồn tại hay không</a:t>
            </a:r>
          </a:p>
          <a:p>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ahoma" panose="020B0604030504040204" pitchFamily="34" charset="0"/>
                <a:ea typeface="Tahoma" panose="020B0604030504040204" pitchFamily="34" charset="0"/>
                <a:cs typeface="Tahoma" panose="020B0604030504040204" pitchFamily="34" charset="0"/>
              </a:rPr>
              <a:t>Đóng tập tin </a:t>
            </a:r>
          </a:p>
          <a:p>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ahoma" panose="020B0604030504040204" pitchFamily="34" charset="0"/>
                <a:ea typeface="Tahoma" panose="020B0604030504040204" pitchFamily="34" charset="0"/>
                <a:cs typeface="Tahoma" panose="020B0604030504040204" pitchFamily="34" charset="0"/>
              </a:rPr>
              <a:t>Ví dụ: mở tập tin “test” – kiểm tra tập tin có sử dụng được không – đóng tập tin</a:t>
            </a:r>
          </a:p>
          <a:p>
            <a:endParaRPr lang="en-US"/>
          </a:p>
        </p:txBody>
      </p:sp>
      <p:sp>
        <p:nvSpPr>
          <p:cNvPr id="4" name="TextBox 3"/>
          <p:cNvSpPr txBox="1"/>
          <p:nvPr/>
        </p:nvSpPr>
        <p:spPr>
          <a:xfrm>
            <a:off x="1547446" y="1420837"/>
            <a:ext cx="7413674" cy="461665"/>
          </a:xfrm>
          <a:prstGeom prst="rect">
            <a:avLst/>
          </a:prstGeom>
          <a:noFill/>
        </p:spPr>
        <p:txBody>
          <a:bodyPr wrap="square" rtlCol="0">
            <a:spAutoFit/>
          </a:bodyPr>
          <a:lstStyle/>
          <a:p>
            <a:r>
              <a:rPr lang="en-US" sz="2400" b="1">
                <a:latin typeface="Consolas" panose="020B0609020204030204" pitchFamily="49" charset="0"/>
                <a:cs typeface="Courier New" panose="02070309020205020404" pitchFamily="49" charset="0"/>
              </a:rPr>
              <a:t>ofstream tên_biến(A) (đường dẫn tập tin)</a:t>
            </a:r>
          </a:p>
        </p:txBody>
      </p:sp>
      <p:sp>
        <p:nvSpPr>
          <p:cNvPr id="6" name="TextBox 5"/>
          <p:cNvSpPr txBox="1"/>
          <p:nvPr/>
        </p:nvSpPr>
        <p:spPr>
          <a:xfrm>
            <a:off x="1547446" y="2409720"/>
            <a:ext cx="7413674" cy="461665"/>
          </a:xfrm>
          <a:prstGeom prst="rect">
            <a:avLst/>
          </a:prstGeom>
          <a:noFill/>
        </p:spPr>
        <p:txBody>
          <a:bodyPr wrap="square" rtlCol="0">
            <a:spAutoFit/>
          </a:bodyPr>
          <a:lstStyle/>
          <a:p>
            <a:r>
              <a:rPr lang="en-US" sz="2400" b="1">
                <a:latin typeface="Consolas" panose="020B0609020204030204" pitchFamily="49" charset="0"/>
                <a:cs typeface="Courier New" panose="02070309020205020404" pitchFamily="49" charset="0"/>
              </a:rPr>
              <a:t>If(A != NULL)… </a:t>
            </a:r>
          </a:p>
        </p:txBody>
      </p:sp>
      <p:sp>
        <p:nvSpPr>
          <p:cNvPr id="7" name="TextBox 6"/>
          <p:cNvSpPr txBox="1"/>
          <p:nvPr/>
        </p:nvSpPr>
        <p:spPr>
          <a:xfrm>
            <a:off x="1547446" y="3398603"/>
            <a:ext cx="7413674" cy="461665"/>
          </a:xfrm>
          <a:prstGeom prst="rect">
            <a:avLst/>
          </a:prstGeom>
          <a:noFill/>
        </p:spPr>
        <p:txBody>
          <a:bodyPr wrap="square" rtlCol="0">
            <a:spAutoFit/>
          </a:bodyPr>
          <a:lstStyle/>
          <a:p>
            <a:r>
              <a:rPr lang="en-US" sz="2400" b="1">
                <a:latin typeface="Consolas" panose="020B0609020204030204" pitchFamily="49" charset="0"/>
                <a:cs typeface="Courier New" panose="02070309020205020404" pitchFamily="49" charset="0"/>
              </a:rPr>
              <a:t>A.close()</a:t>
            </a:r>
          </a:p>
        </p:txBody>
      </p:sp>
      <p:sp>
        <p:nvSpPr>
          <p:cNvPr id="8" name="TextBox 7"/>
          <p:cNvSpPr txBox="1"/>
          <p:nvPr/>
        </p:nvSpPr>
        <p:spPr>
          <a:xfrm>
            <a:off x="1547446" y="4387486"/>
            <a:ext cx="7413674" cy="2246769"/>
          </a:xfrm>
          <a:prstGeom prst="rect">
            <a:avLst/>
          </a:prstGeom>
          <a:noFill/>
        </p:spPr>
        <p:txBody>
          <a:bodyPr wrap="square" rtlCol="0">
            <a:spAutoFit/>
          </a:bodyPr>
          <a:lstStyle/>
          <a:p>
            <a:r>
              <a:rPr lang="en-US" sz="2000">
                <a:latin typeface="Consolas" panose="020B0609020204030204" pitchFamily="49" charset="0"/>
              </a:rPr>
              <a:t>	ofstream out(</a:t>
            </a:r>
            <a:r>
              <a:rPr lang="en-US" sz="2000">
                <a:solidFill>
                  <a:srgbClr val="A31515"/>
                </a:solidFill>
                <a:latin typeface="Consolas" panose="020B0609020204030204" pitchFamily="49" charset="0"/>
              </a:rPr>
              <a:t>"test"</a:t>
            </a:r>
            <a:r>
              <a:rPr lang="en-US" sz="2000">
                <a:solidFill>
                  <a:prstClr val="black"/>
                </a:solidFill>
                <a:latin typeface="Consolas" panose="020B0609020204030204" pitchFamily="49" charset="0"/>
              </a:rPr>
              <a:t>); </a:t>
            </a:r>
          </a:p>
          <a:p>
            <a:r>
              <a:rPr lang="en-US" sz="2000">
                <a:solidFill>
                  <a:prstClr val="black"/>
                </a:solidFill>
                <a:latin typeface="Consolas" panose="020B0609020204030204" pitchFamily="49" charset="0"/>
              </a:rPr>
              <a:t>	</a:t>
            </a:r>
            <a:r>
              <a:rPr lang="en-US" sz="2000">
                <a:solidFill>
                  <a:srgbClr val="0000FF"/>
                </a:solidFill>
                <a:latin typeface="Consolas" panose="020B0609020204030204" pitchFamily="49" charset="0"/>
              </a:rPr>
              <a:t>if</a:t>
            </a:r>
            <a:r>
              <a:rPr lang="en-US" sz="2000">
                <a:solidFill>
                  <a:prstClr val="black"/>
                </a:solidFill>
                <a:latin typeface="Consolas" panose="020B0609020204030204" pitchFamily="49" charset="0"/>
              </a:rPr>
              <a:t>(!out){</a:t>
            </a:r>
          </a:p>
          <a:p>
            <a:r>
              <a:rPr lang="fr-FR" sz="2000">
                <a:solidFill>
                  <a:prstClr val="black"/>
                </a:solidFill>
                <a:latin typeface="Consolas" panose="020B0609020204030204" pitchFamily="49" charset="0"/>
              </a:rPr>
              <a:t>		cout &lt;&lt; </a:t>
            </a:r>
            <a:r>
              <a:rPr lang="fr-FR" sz="2000">
                <a:solidFill>
                  <a:srgbClr val="A31515"/>
                </a:solidFill>
                <a:latin typeface="Consolas" panose="020B0609020204030204" pitchFamily="49" charset="0"/>
              </a:rPr>
              <a:t>"Khong mo duoc file."</a:t>
            </a:r>
            <a:r>
              <a:rPr lang="fr-FR" sz="2000">
                <a:solidFill>
                  <a:prstClr val="black"/>
                </a:solidFill>
                <a:latin typeface="Consolas" panose="020B0609020204030204" pitchFamily="49" charset="0"/>
              </a:rPr>
              <a:t> &lt;&lt; endl;</a:t>
            </a:r>
          </a:p>
          <a:p>
            <a:r>
              <a:rPr lang="en-US" sz="2000">
                <a:solidFill>
                  <a:prstClr val="black"/>
                </a:solidFill>
                <a:latin typeface="Consolas" panose="020B0609020204030204" pitchFamily="49" charset="0"/>
              </a:rPr>
              <a:t>		</a:t>
            </a:r>
            <a:r>
              <a:rPr lang="en-US" sz="2000">
                <a:solidFill>
                  <a:srgbClr val="0000FF"/>
                </a:solidFill>
                <a:latin typeface="Consolas" panose="020B0609020204030204" pitchFamily="49" charset="0"/>
              </a:rPr>
              <a:t>return</a:t>
            </a:r>
            <a:r>
              <a:rPr lang="en-US" sz="2000">
                <a:solidFill>
                  <a:prstClr val="black"/>
                </a:solidFill>
                <a:latin typeface="Consolas" panose="020B0609020204030204" pitchFamily="49" charset="0"/>
              </a:rPr>
              <a:t> 1;</a:t>
            </a:r>
          </a:p>
          <a:p>
            <a:r>
              <a:rPr lang="en-US" sz="2000">
                <a:solidFill>
                  <a:prstClr val="black"/>
                </a:solidFill>
                <a:latin typeface="Consolas" panose="020B0609020204030204" pitchFamily="49" charset="0"/>
              </a:rPr>
              <a:t>	}</a:t>
            </a:r>
          </a:p>
          <a:p>
            <a:r>
              <a:rPr lang="en-US" sz="2000">
                <a:solidFill>
                  <a:prstClr val="black"/>
                </a:solidFill>
                <a:latin typeface="Consolas" panose="020B0609020204030204" pitchFamily="49" charset="0"/>
              </a:rPr>
              <a:t>	...</a:t>
            </a:r>
          </a:p>
          <a:p>
            <a:r>
              <a:rPr lang="en-US" sz="2000">
                <a:solidFill>
                  <a:prstClr val="black"/>
                </a:solidFill>
                <a:latin typeface="Consolas" panose="020B0609020204030204" pitchFamily="49" charset="0"/>
              </a:rPr>
              <a:t>	out.close();  </a:t>
            </a:r>
            <a:r>
              <a:rPr lang="en-US" sz="2000">
                <a:solidFill>
                  <a:srgbClr val="008000"/>
                </a:solidFill>
                <a:latin typeface="Consolas" panose="020B0609020204030204" pitchFamily="49" charset="0"/>
              </a:rPr>
              <a:t>/// Dong tap tin</a:t>
            </a:r>
            <a:endParaRPr lang="en-US" sz="2000" b="1">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580796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3.2 Mở và đóng tập tin</a:t>
            </a:r>
          </a:p>
        </p:txBody>
      </p:sp>
      <p:sp>
        <p:nvSpPr>
          <p:cNvPr id="3" name="Content Placeholder 2"/>
          <p:cNvSpPr>
            <a:spLocks noGrp="1"/>
          </p:cNvSpPr>
          <p:nvPr>
            <p:ph idx="1"/>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Mở tập tin cho ghi dữ liệu vào tập tin cho biến A</a:t>
            </a:r>
          </a:p>
          <a:p>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ahoma" panose="020B0604030504040204" pitchFamily="34" charset="0"/>
                <a:ea typeface="Tahoma" panose="020B0604030504040204" pitchFamily="34" charset="0"/>
                <a:cs typeface="Tahoma" panose="020B0604030504040204" pitchFamily="34" charset="0"/>
              </a:rPr>
              <a:t>Mở tập tin cho ghi dữ liệu vào cuối tập tin (ghi tích hợp cuối tập tin) cho biến A</a:t>
            </a:r>
          </a:p>
          <a:p>
            <a:endParaRPr lang="en-US">
              <a:latin typeface="Tahoma" panose="020B0604030504040204" pitchFamily="34" charset="0"/>
              <a:ea typeface="Tahoma" panose="020B0604030504040204" pitchFamily="34" charset="0"/>
              <a:cs typeface="Tahoma" panose="020B0604030504040204" pitchFamily="34" charset="0"/>
            </a:endParaRPr>
          </a:p>
          <a:p>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ahoma" panose="020B0604030504040204" pitchFamily="34" charset="0"/>
                <a:ea typeface="Tahoma" panose="020B0604030504040204" pitchFamily="34" charset="0"/>
                <a:cs typeface="Tahoma" panose="020B0604030504040204" pitchFamily="34" charset="0"/>
              </a:rPr>
              <a:t>Kiểm tra tập tin và đóng tập tin tương tự phần trước</a:t>
            </a:r>
          </a:p>
          <a:p>
            <a:endParaRPr lang="en-US"/>
          </a:p>
        </p:txBody>
      </p:sp>
      <p:sp>
        <p:nvSpPr>
          <p:cNvPr id="4" name="TextBox 3"/>
          <p:cNvSpPr txBox="1"/>
          <p:nvPr/>
        </p:nvSpPr>
        <p:spPr>
          <a:xfrm>
            <a:off x="1378634" y="1390060"/>
            <a:ext cx="8482819" cy="523220"/>
          </a:xfrm>
          <a:prstGeom prst="rect">
            <a:avLst/>
          </a:prstGeom>
          <a:noFill/>
        </p:spPr>
        <p:txBody>
          <a:bodyPr wrap="square" rtlCol="0">
            <a:spAutoFit/>
          </a:bodyPr>
          <a:lstStyle/>
          <a:p>
            <a:r>
              <a:rPr lang="en-US" sz="2800" b="1">
                <a:latin typeface="Consolas" panose="020B0609020204030204" pitchFamily="49" charset="0"/>
                <a:cs typeface="Courier New" panose="02070309020205020404" pitchFamily="49" charset="0"/>
              </a:rPr>
              <a:t>ifstream tên_biến(A) (đường dẫn tập tin)</a:t>
            </a:r>
          </a:p>
        </p:txBody>
      </p:sp>
      <p:sp>
        <p:nvSpPr>
          <p:cNvPr id="6" name="TextBox 5"/>
          <p:cNvSpPr txBox="1"/>
          <p:nvPr/>
        </p:nvSpPr>
        <p:spPr>
          <a:xfrm>
            <a:off x="1378634" y="2409720"/>
            <a:ext cx="10550130" cy="523220"/>
          </a:xfrm>
          <a:prstGeom prst="rect">
            <a:avLst/>
          </a:prstGeom>
          <a:noFill/>
        </p:spPr>
        <p:txBody>
          <a:bodyPr wrap="square" rtlCol="0">
            <a:spAutoFit/>
          </a:bodyPr>
          <a:lstStyle/>
          <a:p>
            <a:r>
              <a:rPr lang="en-US" sz="2800" b="1">
                <a:latin typeface="Consolas" panose="020B0609020204030204" pitchFamily="49" charset="0"/>
                <a:cs typeface="Courier New" panose="02070309020205020404" pitchFamily="49" charset="0"/>
              </a:rPr>
              <a:t>ifstream tên_biến(A) (đường dẫn tập tin, ios::app)</a:t>
            </a:r>
          </a:p>
        </p:txBody>
      </p:sp>
    </p:spTree>
    <p:extLst>
      <p:ext uri="{BB962C8B-B14F-4D97-AF65-F5344CB8AC3E}">
        <p14:creationId xmlns:p14="http://schemas.microsoft.com/office/powerpoint/2010/main" val="372589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3.3 Ghi và đọc tập tin</a:t>
            </a:r>
          </a:p>
        </p:txBody>
      </p:sp>
      <p:sp>
        <p:nvSpPr>
          <p:cNvPr id="3" name="Content Placeholder 2"/>
          <p:cNvSpPr>
            <a:spLocks noGrp="1"/>
          </p:cNvSpPr>
          <p:nvPr>
            <p:ph idx="1"/>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Ghi dữ liệu vào tập tin sử dụng ofstream &lt;&lt; tương tự xuất ra màn hình (cout &lt;&lt;) </a:t>
            </a:r>
          </a:p>
          <a:p>
            <a:endParaRPr lang="en-US">
              <a:latin typeface="Tahoma" panose="020B0604030504040204" pitchFamily="34" charset="0"/>
              <a:ea typeface="Tahoma" panose="020B0604030504040204" pitchFamily="34" charset="0"/>
              <a:cs typeface="Tahoma" panose="020B0604030504040204" pitchFamily="34" charset="0"/>
            </a:endParaRPr>
          </a:p>
          <a:p>
            <a:endParaRPr lang="en-US">
              <a:latin typeface="Tahoma" panose="020B0604030504040204" pitchFamily="34" charset="0"/>
              <a:ea typeface="Tahoma" panose="020B0604030504040204" pitchFamily="34" charset="0"/>
              <a:cs typeface="Tahoma" panose="020B0604030504040204" pitchFamily="34" charset="0"/>
            </a:endParaRPr>
          </a:p>
          <a:p>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ahoma" panose="020B0604030504040204" pitchFamily="34" charset="0"/>
                <a:ea typeface="Tahoma" panose="020B0604030504040204" pitchFamily="34" charset="0"/>
                <a:cs typeface="Tahoma" panose="020B0604030504040204" pitchFamily="34" charset="0"/>
              </a:rPr>
              <a:t>Ghi dữ liệu tích hợp vào cuối tập tin</a:t>
            </a:r>
          </a:p>
          <a:p>
            <a:pPr marL="34290" indent="0">
              <a:buNone/>
            </a:pPr>
            <a:endParaRPr lang="en-US">
              <a:latin typeface="Tahoma" panose="020B0604030504040204" pitchFamily="34" charset="0"/>
              <a:ea typeface="Tahoma" panose="020B0604030504040204" pitchFamily="34" charset="0"/>
              <a:cs typeface="Tahoma" panose="020B0604030504040204" pitchFamily="34" charset="0"/>
            </a:endParaRPr>
          </a:p>
          <a:p>
            <a:pPr marL="34290" indent="0">
              <a:buNone/>
            </a:pPr>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ahoma" panose="020B0604030504040204" pitchFamily="34" charset="0"/>
                <a:ea typeface="Tahoma" panose="020B0604030504040204" pitchFamily="34" charset="0"/>
                <a:cs typeface="Tahoma" panose="020B0604030504040204" pitchFamily="34" charset="0"/>
              </a:rPr>
              <a:t>Ví dụ để ghi một tập tin có tên là “test” ở thư mục cùng file chạy .exe với nội dung như sau</a:t>
            </a:r>
          </a:p>
          <a:p>
            <a:pPr marL="0" indent="0">
              <a:buNone/>
            </a:pPr>
            <a:r>
              <a:rPr lang="en-US">
                <a:latin typeface="Tahoma" panose="020B0604030504040204" pitchFamily="34" charset="0"/>
                <a:ea typeface="Tahoma" panose="020B0604030504040204" pitchFamily="34" charset="0"/>
                <a:cs typeface="Tahoma" panose="020B0604030504040204" pitchFamily="34" charset="0"/>
              </a:rPr>
              <a:t>10	123.23</a:t>
            </a:r>
          </a:p>
          <a:p>
            <a:pPr marL="0" indent="0">
              <a:buNone/>
            </a:pPr>
            <a:r>
              <a:rPr lang="en-US">
                <a:latin typeface="Tahoma" panose="020B0604030504040204" pitchFamily="34" charset="0"/>
                <a:ea typeface="Tahoma" panose="020B0604030504040204" pitchFamily="34" charset="0"/>
                <a:cs typeface="Tahoma" panose="020B0604030504040204" pitchFamily="34" charset="0"/>
              </a:rPr>
              <a:t>HelloCplusplus.</a:t>
            </a:r>
          </a:p>
        </p:txBody>
      </p:sp>
      <p:sp>
        <p:nvSpPr>
          <p:cNvPr id="4" name="TextBox 3"/>
          <p:cNvSpPr txBox="1"/>
          <p:nvPr/>
        </p:nvSpPr>
        <p:spPr>
          <a:xfrm>
            <a:off x="2588455" y="1336432"/>
            <a:ext cx="6696222" cy="954107"/>
          </a:xfrm>
          <a:prstGeom prst="rect">
            <a:avLst/>
          </a:prstGeom>
          <a:noFill/>
        </p:spPr>
        <p:txBody>
          <a:bodyPr wrap="square" rtlCol="0">
            <a:spAutoFit/>
          </a:bodyPr>
          <a:lstStyle/>
          <a:p>
            <a:r>
              <a:rPr lang="en-US" sz="2800" b="1">
                <a:latin typeface="Consolas" panose="020B0609020204030204" pitchFamily="49" charset="0"/>
              </a:rPr>
              <a:t>ofstream A(tên tập tin)</a:t>
            </a:r>
          </a:p>
          <a:p>
            <a:r>
              <a:rPr lang="en-US" sz="2800" b="1">
                <a:latin typeface="Consolas" panose="020B0609020204030204" pitchFamily="49" charset="0"/>
              </a:rPr>
              <a:t>A &lt;&lt; [dữ liệu]</a:t>
            </a:r>
          </a:p>
        </p:txBody>
      </p:sp>
      <p:sp>
        <p:nvSpPr>
          <p:cNvPr id="5" name="TextBox 4"/>
          <p:cNvSpPr txBox="1"/>
          <p:nvPr/>
        </p:nvSpPr>
        <p:spPr>
          <a:xfrm>
            <a:off x="2588454" y="3233226"/>
            <a:ext cx="7849773" cy="954107"/>
          </a:xfrm>
          <a:prstGeom prst="rect">
            <a:avLst/>
          </a:prstGeom>
          <a:noFill/>
        </p:spPr>
        <p:txBody>
          <a:bodyPr wrap="square" rtlCol="0">
            <a:spAutoFit/>
          </a:bodyPr>
          <a:lstStyle/>
          <a:p>
            <a:r>
              <a:rPr lang="en-US" sz="2800" b="1">
                <a:latin typeface="Consolas" panose="020B0609020204030204" pitchFamily="49" charset="0"/>
              </a:rPr>
              <a:t>ofstream A(tên tập tin, ios::app)</a:t>
            </a:r>
          </a:p>
          <a:p>
            <a:r>
              <a:rPr lang="en-US" sz="2800" b="1">
                <a:latin typeface="Consolas" panose="020B0609020204030204" pitchFamily="49" charset="0"/>
              </a:rPr>
              <a:t>A &lt;&lt; [dữ liệu]</a:t>
            </a:r>
          </a:p>
        </p:txBody>
      </p:sp>
    </p:spTree>
    <p:extLst>
      <p:ext uri="{BB962C8B-B14F-4D97-AF65-F5344CB8AC3E}">
        <p14:creationId xmlns:p14="http://schemas.microsoft.com/office/powerpoint/2010/main" val="2928926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3.3 Đọc và ghi tập tin</a:t>
            </a:r>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2293034" y="893619"/>
            <a:ext cx="8058616" cy="5528693"/>
          </a:xfrm>
          <a:prstGeom prst="rect">
            <a:avLst/>
          </a:prstGeom>
          <a:noFill/>
        </p:spPr>
        <p:txBody>
          <a:bodyPr wrap="none" rtlCol="0">
            <a:spAutoFit/>
          </a:bodyPr>
          <a:lstStyle/>
          <a:p>
            <a:pPr lvl="0" defTabSz="685800">
              <a:lnSpc>
                <a:spcPct val="90000"/>
              </a:lnSpc>
              <a:spcBef>
                <a:spcPts val="1350"/>
              </a:spcBef>
              <a:buSzPct val="80000"/>
            </a:pPr>
            <a:r>
              <a:rPr lang="en-US" sz="1600">
                <a:solidFill>
                  <a:srgbClr val="0000FF"/>
                </a:solidFill>
                <a:latin typeface="Consolas" panose="020B0609020204030204" pitchFamily="49" charset="0"/>
              </a:rPr>
              <a:t>#include</a:t>
            </a:r>
            <a:r>
              <a:rPr lang="en-US" sz="1600">
                <a:solidFill>
                  <a:prstClr val="black"/>
                </a:solidFill>
                <a:latin typeface="Consolas" panose="020B0609020204030204" pitchFamily="49" charset="0"/>
              </a:rPr>
              <a:t> </a:t>
            </a:r>
            <a:r>
              <a:rPr lang="en-US" sz="1600">
                <a:solidFill>
                  <a:srgbClr val="A31515"/>
                </a:solidFill>
                <a:latin typeface="Consolas" panose="020B0609020204030204" pitchFamily="49" charset="0"/>
              </a:rPr>
              <a:t>&lt;iostream&gt;</a:t>
            </a:r>
          </a:p>
          <a:p>
            <a:pPr lvl="0" defTabSz="685800">
              <a:lnSpc>
                <a:spcPct val="90000"/>
              </a:lnSpc>
              <a:spcBef>
                <a:spcPts val="1350"/>
              </a:spcBef>
              <a:buSzPct val="80000"/>
            </a:pPr>
            <a:r>
              <a:rPr lang="en-US" sz="1600">
                <a:solidFill>
                  <a:srgbClr val="0000FF"/>
                </a:solidFill>
                <a:latin typeface="Consolas" panose="020B0609020204030204" pitchFamily="49" charset="0"/>
              </a:rPr>
              <a:t>#include</a:t>
            </a:r>
            <a:r>
              <a:rPr lang="en-US" sz="1600">
                <a:solidFill>
                  <a:prstClr val="black"/>
                </a:solidFill>
                <a:latin typeface="Consolas" panose="020B0609020204030204" pitchFamily="49" charset="0"/>
              </a:rPr>
              <a:t> </a:t>
            </a:r>
            <a:r>
              <a:rPr lang="en-US" sz="1600">
                <a:solidFill>
                  <a:srgbClr val="A31515"/>
                </a:solidFill>
                <a:latin typeface="Consolas" panose="020B0609020204030204" pitchFamily="49" charset="0"/>
              </a:rPr>
              <a:t>&lt;fstream&gt;</a:t>
            </a:r>
          </a:p>
          <a:p>
            <a:pPr lvl="0" defTabSz="685800">
              <a:lnSpc>
                <a:spcPct val="90000"/>
              </a:lnSpc>
              <a:spcBef>
                <a:spcPts val="1350"/>
              </a:spcBef>
              <a:buSzPct val="80000"/>
            </a:pPr>
            <a:r>
              <a:rPr lang="en-US" sz="1600">
                <a:solidFill>
                  <a:srgbClr val="0000FF"/>
                </a:solidFill>
                <a:latin typeface="Consolas" panose="020B0609020204030204" pitchFamily="49" charset="0"/>
              </a:rPr>
              <a:t>using</a:t>
            </a:r>
            <a:r>
              <a:rPr lang="en-US" sz="1600">
                <a:solidFill>
                  <a:prstClr val="black"/>
                </a:solidFill>
                <a:latin typeface="Consolas" panose="020B0609020204030204" pitchFamily="49" charset="0"/>
              </a:rPr>
              <a:t> </a:t>
            </a:r>
            <a:r>
              <a:rPr lang="en-US" sz="1600">
                <a:solidFill>
                  <a:srgbClr val="0000FF"/>
                </a:solidFill>
                <a:latin typeface="Consolas" panose="020B0609020204030204" pitchFamily="49" charset="0"/>
              </a:rPr>
              <a:t>namespace</a:t>
            </a:r>
            <a:r>
              <a:rPr lang="en-US" sz="1600">
                <a:solidFill>
                  <a:prstClr val="black"/>
                </a:solidFill>
                <a:latin typeface="Consolas" panose="020B0609020204030204" pitchFamily="49" charset="0"/>
              </a:rPr>
              <a:t> std;</a:t>
            </a:r>
          </a:p>
          <a:p>
            <a:pPr lvl="0" defTabSz="685800">
              <a:lnSpc>
                <a:spcPct val="90000"/>
              </a:lnSpc>
              <a:spcBef>
                <a:spcPts val="1350"/>
              </a:spcBef>
              <a:buSzPct val="80000"/>
            </a:pPr>
            <a:r>
              <a:rPr lang="en-US" sz="1600">
                <a:solidFill>
                  <a:srgbClr val="0000FF"/>
                </a:solidFill>
                <a:latin typeface="Consolas" panose="020B0609020204030204" pitchFamily="49" charset="0"/>
              </a:rPr>
              <a:t>int</a:t>
            </a:r>
            <a:r>
              <a:rPr lang="en-US" sz="1600">
                <a:solidFill>
                  <a:prstClr val="black"/>
                </a:solidFill>
                <a:latin typeface="Consolas" panose="020B0609020204030204" pitchFamily="49" charset="0"/>
              </a:rPr>
              <a:t> main(){</a:t>
            </a:r>
          </a:p>
          <a:p>
            <a:pPr lvl="0" defTabSz="685800">
              <a:lnSpc>
                <a:spcPct val="90000"/>
              </a:lnSpc>
              <a:spcBef>
                <a:spcPts val="1350"/>
              </a:spcBef>
              <a:buSzPct val="80000"/>
            </a:pPr>
            <a:r>
              <a:rPr lang="en-US" sz="1600">
                <a:solidFill>
                  <a:prstClr val="black"/>
                </a:solidFill>
                <a:latin typeface="Consolas" panose="020B0609020204030204" pitchFamily="49" charset="0"/>
              </a:rPr>
              <a:t>	ofstream out(</a:t>
            </a:r>
            <a:r>
              <a:rPr lang="en-US" sz="1600">
                <a:solidFill>
                  <a:srgbClr val="A31515"/>
                </a:solidFill>
                <a:latin typeface="Consolas" panose="020B0609020204030204" pitchFamily="49" charset="0"/>
              </a:rPr>
              <a:t>"test"</a:t>
            </a:r>
            <a:r>
              <a:rPr lang="en-US" sz="1600">
                <a:solidFill>
                  <a:prstClr val="black"/>
                </a:solidFill>
                <a:latin typeface="Consolas" panose="020B0609020204030204" pitchFamily="49" charset="0"/>
              </a:rPr>
              <a:t>); </a:t>
            </a:r>
            <a:r>
              <a:rPr lang="en-US" sz="1600">
                <a:solidFill>
                  <a:srgbClr val="008000"/>
                </a:solidFill>
                <a:latin typeface="Consolas" panose="020B0609020204030204" pitchFamily="49" charset="0"/>
              </a:rPr>
              <a:t>/// Mo tap tin de ghi</a:t>
            </a:r>
          </a:p>
          <a:p>
            <a:pPr lvl="0" defTabSz="685800">
              <a:lnSpc>
                <a:spcPct val="90000"/>
              </a:lnSpc>
              <a:spcBef>
                <a:spcPts val="1350"/>
              </a:spcBef>
              <a:buSzPct val="80000"/>
            </a:pPr>
            <a:r>
              <a:rPr lang="en-US" sz="1600">
                <a:solidFill>
                  <a:prstClr val="black"/>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prstClr val="black"/>
                </a:solidFill>
                <a:latin typeface="Consolas" panose="020B0609020204030204" pitchFamily="49" charset="0"/>
              </a:rPr>
              <a:t>(!out)	{</a:t>
            </a:r>
            <a:r>
              <a:rPr lang="en-US" sz="1600">
                <a:solidFill>
                  <a:srgbClr val="008000"/>
                </a:solidFill>
                <a:latin typeface="Consolas" panose="020B0609020204030204" pitchFamily="49" charset="0"/>
              </a:rPr>
              <a:t>/// Kiem tra tap tin dang su dung hay chua</a:t>
            </a:r>
            <a:endParaRPr lang="en-US" sz="1600">
              <a:solidFill>
                <a:prstClr val="black"/>
              </a:solidFill>
              <a:latin typeface="Consolas" panose="020B0609020204030204" pitchFamily="49" charset="0"/>
            </a:endParaRPr>
          </a:p>
          <a:p>
            <a:pPr lvl="0" defTabSz="685800">
              <a:lnSpc>
                <a:spcPct val="90000"/>
              </a:lnSpc>
              <a:spcBef>
                <a:spcPts val="1350"/>
              </a:spcBef>
              <a:buSzPct val="80000"/>
            </a:pPr>
            <a:r>
              <a:rPr lang="fr-FR" sz="1600">
                <a:solidFill>
                  <a:prstClr val="black"/>
                </a:solidFill>
                <a:latin typeface="Consolas" panose="020B0609020204030204" pitchFamily="49" charset="0"/>
              </a:rPr>
              <a:t>		cout &lt;&lt; </a:t>
            </a:r>
            <a:r>
              <a:rPr lang="fr-FR" sz="1600">
                <a:solidFill>
                  <a:srgbClr val="A31515"/>
                </a:solidFill>
                <a:latin typeface="Consolas" panose="020B0609020204030204" pitchFamily="49" charset="0"/>
              </a:rPr>
              <a:t>"Khong mo duoc file."</a:t>
            </a:r>
            <a:r>
              <a:rPr lang="fr-FR" sz="1600">
                <a:solidFill>
                  <a:prstClr val="black"/>
                </a:solidFill>
                <a:latin typeface="Consolas" panose="020B0609020204030204" pitchFamily="49" charset="0"/>
              </a:rPr>
              <a:t> &lt;&lt; endl;</a:t>
            </a:r>
          </a:p>
          <a:p>
            <a:pPr lvl="0" defTabSz="685800">
              <a:lnSpc>
                <a:spcPct val="90000"/>
              </a:lnSpc>
              <a:spcBef>
                <a:spcPts val="1350"/>
              </a:spcBef>
              <a:buSzPct val="80000"/>
            </a:pPr>
            <a:r>
              <a:rPr lang="en-US" sz="1600">
                <a:solidFill>
                  <a:prstClr val="black"/>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prstClr val="black"/>
                </a:solidFill>
                <a:latin typeface="Consolas" panose="020B0609020204030204" pitchFamily="49" charset="0"/>
              </a:rPr>
              <a:t> 1;</a:t>
            </a:r>
          </a:p>
          <a:p>
            <a:pPr lvl="0" defTabSz="685800">
              <a:lnSpc>
                <a:spcPct val="90000"/>
              </a:lnSpc>
              <a:spcBef>
                <a:spcPts val="1350"/>
              </a:spcBef>
              <a:buSzPct val="80000"/>
            </a:pPr>
            <a:r>
              <a:rPr lang="en-US" sz="1600">
                <a:solidFill>
                  <a:prstClr val="black"/>
                </a:solidFill>
                <a:latin typeface="Consolas" panose="020B0609020204030204" pitchFamily="49" charset="0"/>
              </a:rPr>
              <a:t>	}</a:t>
            </a:r>
          </a:p>
          <a:p>
            <a:pPr lvl="0" defTabSz="685800">
              <a:lnSpc>
                <a:spcPct val="90000"/>
              </a:lnSpc>
              <a:spcBef>
                <a:spcPts val="1350"/>
              </a:spcBef>
              <a:buSzPct val="80000"/>
            </a:pPr>
            <a:r>
              <a:rPr lang="fr-FR" sz="1600">
                <a:solidFill>
                  <a:prstClr val="black"/>
                </a:solidFill>
                <a:latin typeface="Consolas" panose="020B0609020204030204" pitchFamily="49" charset="0"/>
              </a:rPr>
              <a:t>	</a:t>
            </a:r>
            <a:r>
              <a:rPr lang="en-US" sz="1600">
                <a:solidFill>
                  <a:prstClr val="black"/>
                </a:solidFill>
                <a:latin typeface="Consolas" panose="020B0609020204030204" pitchFamily="49" charset="0"/>
              </a:rPr>
              <a:t>out &lt;&lt; 10 &lt;&lt; </a:t>
            </a:r>
            <a:r>
              <a:rPr lang="en-US" sz="1600">
                <a:solidFill>
                  <a:srgbClr val="A31515"/>
                </a:solidFill>
                <a:latin typeface="Consolas" panose="020B0609020204030204" pitchFamily="49" charset="0"/>
              </a:rPr>
              <a:t>"\t"</a:t>
            </a:r>
            <a:r>
              <a:rPr lang="en-US" sz="1600">
                <a:solidFill>
                  <a:prstClr val="black"/>
                </a:solidFill>
                <a:latin typeface="Consolas" panose="020B0609020204030204" pitchFamily="49" charset="0"/>
              </a:rPr>
              <a:t> &lt;&lt; 123.23 &lt;&lt; endl;</a:t>
            </a:r>
            <a:r>
              <a:rPr lang="fr-FR" sz="1600">
                <a:solidFill>
                  <a:srgbClr val="008000"/>
                </a:solidFill>
                <a:latin typeface="Consolas" panose="020B0609020204030204" pitchFamily="49" charset="0"/>
              </a:rPr>
              <a:t> /// Ghi du lieu vao tap tin</a:t>
            </a:r>
            <a:endParaRPr lang="en-US" sz="1600">
              <a:solidFill>
                <a:prstClr val="black"/>
              </a:solidFill>
              <a:latin typeface="Consolas" panose="020B0609020204030204" pitchFamily="49" charset="0"/>
            </a:endParaRPr>
          </a:p>
          <a:p>
            <a:pPr lvl="0" defTabSz="685800">
              <a:lnSpc>
                <a:spcPct val="90000"/>
              </a:lnSpc>
              <a:spcBef>
                <a:spcPts val="1350"/>
              </a:spcBef>
              <a:buSzPct val="80000"/>
            </a:pPr>
            <a:r>
              <a:rPr lang="en-US" sz="1600">
                <a:solidFill>
                  <a:prstClr val="black"/>
                </a:solidFill>
                <a:latin typeface="Consolas" panose="020B0609020204030204" pitchFamily="49" charset="0"/>
              </a:rPr>
              <a:t>	out &lt;&lt; </a:t>
            </a:r>
            <a:r>
              <a:rPr lang="en-US" sz="1600">
                <a:solidFill>
                  <a:srgbClr val="A31515"/>
                </a:solidFill>
                <a:latin typeface="Consolas" panose="020B0609020204030204" pitchFamily="49" charset="0"/>
              </a:rPr>
              <a:t>"HelloCplusplus."</a:t>
            </a:r>
            <a:r>
              <a:rPr lang="en-US" sz="1600">
                <a:solidFill>
                  <a:prstClr val="black"/>
                </a:solidFill>
                <a:latin typeface="Consolas" panose="020B0609020204030204" pitchFamily="49" charset="0"/>
              </a:rPr>
              <a:t>;</a:t>
            </a:r>
          </a:p>
          <a:p>
            <a:pPr lvl="0" defTabSz="685800">
              <a:lnSpc>
                <a:spcPct val="90000"/>
              </a:lnSpc>
              <a:spcBef>
                <a:spcPts val="1350"/>
              </a:spcBef>
              <a:buSzPct val="80000"/>
            </a:pPr>
            <a:r>
              <a:rPr lang="en-US" sz="1600">
                <a:solidFill>
                  <a:prstClr val="black"/>
                </a:solidFill>
                <a:latin typeface="Consolas" panose="020B0609020204030204" pitchFamily="49" charset="0"/>
              </a:rPr>
              <a:t>	out.close();  </a:t>
            </a:r>
            <a:r>
              <a:rPr lang="en-US" sz="1600">
                <a:solidFill>
                  <a:srgbClr val="008000"/>
                </a:solidFill>
                <a:latin typeface="Consolas" panose="020B0609020204030204" pitchFamily="49" charset="0"/>
              </a:rPr>
              <a:t>/// Dong tap tin</a:t>
            </a:r>
          </a:p>
          <a:p>
            <a:pPr lvl="0" defTabSz="685800">
              <a:lnSpc>
                <a:spcPct val="90000"/>
              </a:lnSpc>
              <a:spcBef>
                <a:spcPts val="1350"/>
              </a:spcBef>
              <a:buSzPct val="80000"/>
            </a:pPr>
            <a:r>
              <a:rPr lang="en-US" sz="1600">
                <a:solidFill>
                  <a:prstClr val="black"/>
                </a:solidFill>
                <a:latin typeface="Consolas" panose="020B0609020204030204" pitchFamily="49" charset="0"/>
              </a:rPr>
              <a:t>	</a:t>
            </a:r>
            <a:r>
              <a:rPr lang="en-US" sz="1600">
                <a:solidFill>
                  <a:srgbClr val="0000FF"/>
                </a:solidFill>
                <a:latin typeface="Consolas" panose="020B0609020204030204" pitchFamily="49" charset="0"/>
              </a:rPr>
              <a:t>return</a:t>
            </a:r>
            <a:r>
              <a:rPr lang="en-US" sz="1600">
                <a:solidFill>
                  <a:prstClr val="black"/>
                </a:solidFill>
                <a:latin typeface="Consolas" panose="020B0609020204030204" pitchFamily="49" charset="0"/>
              </a:rPr>
              <a:t> 0;</a:t>
            </a:r>
          </a:p>
          <a:p>
            <a:pPr lvl="0" defTabSz="685800">
              <a:lnSpc>
                <a:spcPct val="90000"/>
              </a:lnSpc>
              <a:spcBef>
                <a:spcPts val="1350"/>
              </a:spcBef>
              <a:buSzPct val="80000"/>
            </a:pPr>
            <a:r>
              <a:rPr lang="en-US" sz="1600">
                <a:solidFill>
                  <a:prstClr val="black"/>
                </a:solidFill>
                <a:latin typeface="Consolas" panose="020B0609020204030204" pitchFamily="49" charset="0"/>
              </a:rPr>
              <a:t>}</a:t>
            </a:r>
          </a:p>
        </p:txBody>
      </p:sp>
    </p:spTree>
    <p:extLst>
      <p:ext uri="{BB962C8B-B14F-4D97-AF65-F5344CB8AC3E}">
        <p14:creationId xmlns:p14="http://schemas.microsoft.com/office/powerpoint/2010/main" val="387892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3.3 Đọc và ghi tập tin</a:t>
            </a:r>
          </a:p>
        </p:txBody>
      </p:sp>
      <p:sp>
        <p:nvSpPr>
          <p:cNvPr id="3" name="Content Placeholder 2"/>
          <p:cNvSpPr>
            <a:spLocks noGrp="1"/>
          </p:cNvSpPr>
          <p:nvPr>
            <p:ph idx="1"/>
          </p:nvPr>
        </p:nvSpPr>
        <p:spPr/>
        <p:txBody>
          <a:bodyPr>
            <a:normAutofit/>
          </a:bodyPr>
          <a:lstStyle/>
          <a:p>
            <a:r>
              <a:rPr lang="en-US">
                <a:latin typeface="Tahoma" panose="020B0604030504040204" pitchFamily="34" charset="0"/>
                <a:ea typeface="Tahoma" panose="020B0604030504040204" pitchFamily="34" charset="0"/>
                <a:cs typeface="Tahoma" panose="020B0604030504040204" pitchFamily="34" charset="0"/>
              </a:rPr>
              <a:t>Ghi dạng tích hợp vào cuối tập tin (</a:t>
            </a:r>
            <a:r>
              <a:rPr lang="en-US" i="1">
                <a:latin typeface="Tahoma" panose="020B0604030504040204" pitchFamily="34" charset="0"/>
                <a:ea typeface="Tahoma" panose="020B0604030504040204" pitchFamily="34" charset="0"/>
                <a:cs typeface="Tahoma" panose="020B0604030504040204" pitchFamily="34" charset="0"/>
              </a:rPr>
              <a:t>append</a:t>
            </a:r>
            <a:r>
              <a:rPr lang="en-US">
                <a:latin typeface="Tahoma" panose="020B0604030504040204" pitchFamily="34" charset="0"/>
                <a:ea typeface="Tahoma" panose="020B0604030504040204" pitchFamily="34" charset="0"/>
                <a:cs typeface="Tahoma" panose="020B0604030504040204" pitchFamily="34" charset="0"/>
              </a:rPr>
              <a:t>). Mở tập tin “test” ghi vào cuối tập tin</a:t>
            </a:r>
            <a:endParaRPr lang="en-US" sz="2800"/>
          </a:p>
        </p:txBody>
      </p:sp>
      <p:sp>
        <p:nvSpPr>
          <p:cNvPr id="5" name="TextBox 4"/>
          <p:cNvSpPr txBox="1"/>
          <p:nvPr/>
        </p:nvSpPr>
        <p:spPr>
          <a:xfrm>
            <a:off x="943064" y="1477107"/>
            <a:ext cx="10985700" cy="3693319"/>
          </a:xfrm>
          <a:prstGeom prst="rect">
            <a:avLst/>
          </a:prstGeom>
          <a:noFill/>
        </p:spPr>
        <p:txBody>
          <a:bodyPr wrap="none" rtlCol="0">
            <a:spAutoFit/>
          </a:bodyPr>
          <a:lstStyle/>
          <a:p>
            <a:r>
              <a:rPr lang="en-US">
                <a:solidFill>
                  <a:srgbClr val="0000FF"/>
                </a:solidFill>
                <a:latin typeface="Consolas" panose="020B0609020204030204" pitchFamily="49" charset="0"/>
                <a:ea typeface="Tahoma" panose="020B0604030504040204" pitchFamily="34" charset="0"/>
                <a:cs typeface="Tahoma" panose="020B0604030504040204" pitchFamily="34" charset="0"/>
              </a:rPr>
              <a:t>#include</a:t>
            </a:r>
            <a:r>
              <a:rPr lang="en-US">
                <a:solidFill>
                  <a:prstClr val="black"/>
                </a:solidFill>
                <a:latin typeface="Consolas" panose="020B0609020204030204" pitchFamily="49" charset="0"/>
                <a:ea typeface="Tahoma" panose="020B0604030504040204" pitchFamily="34" charset="0"/>
                <a:cs typeface="Tahoma" panose="020B0604030504040204" pitchFamily="34" charset="0"/>
              </a:rPr>
              <a:t> </a:t>
            </a:r>
            <a:r>
              <a:rPr lang="en-US">
                <a:solidFill>
                  <a:srgbClr val="A31515"/>
                </a:solidFill>
                <a:latin typeface="Consolas" panose="020B0609020204030204" pitchFamily="49" charset="0"/>
                <a:ea typeface="Tahoma" panose="020B0604030504040204" pitchFamily="34" charset="0"/>
                <a:cs typeface="Tahoma" panose="020B0604030504040204" pitchFamily="34" charset="0"/>
              </a:rPr>
              <a:t>&lt;iostream&gt;</a:t>
            </a:r>
          </a:p>
          <a:p>
            <a:r>
              <a:rPr lang="en-US">
                <a:solidFill>
                  <a:srgbClr val="0000FF"/>
                </a:solidFill>
                <a:latin typeface="Consolas" panose="020B0609020204030204" pitchFamily="49" charset="0"/>
                <a:ea typeface="Tahoma" panose="020B0604030504040204" pitchFamily="34" charset="0"/>
                <a:cs typeface="Tahoma" panose="020B0604030504040204" pitchFamily="34" charset="0"/>
              </a:rPr>
              <a:t>#include</a:t>
            </a:r>
            <a:r>
              <a:rPr lang="en-US">
                <a:solidFill>
                  <a:prstClr val="black"/>
                </a:solidFill>
                <a:latin typeface="Consolas" panose="020B0609020204030204" pitchFamily="49" charset="0"/>
                <a:ea typeface="Tahoma" panose="020B0604030504040204" pitchFamily="34" charset="0"/>
                <a:cs typeface="Tahoma" panose="020B0604030504040204" pitchFamily="34" charset="0"/>
              </a:rPr>
              <a:t> </a:t>
            </a:r>
            <a:r>
              <a:rPr lang="en-US">
                <a:solidFill>
                  <a:srgbClr val="A31515"/>
                </a:solidFill>
                <a:latin typeface="Consolas" panose="020B0609020204030204" pitchFamily="49" charset="0"/>
                <a:ea typeface="Tahoma" panose="020B0604030504040204" pitchFamily="34" charset="0"/>
                <a:cs typeface="Tahoma" panose="020B0604030504040204" pitchFamily="34" charset="0"/>
              </a:rPr>
              <a:t>&lt;fstream&gt;</a:t>
            </a:r>
          </a:p>
          <a:p>
            <a:r>
              <a:rPr lang="en-US">
                <a:solidFill>
                  <a:srgbClr val="0000FF"/>
                </a:solidFill>
                <a:latin typeface="Consolas" panose="020B0609020204030204" pitchFamily="49" charset="0"/>
                <a:ea typeface="Tahoma" panose="020B0604030504040204" pitchFamily="34" charset="0"/>
                <a:cs typeface="Tahoma" panose="020B0604030504040204" pitchFamily="34" charset="0"/>
              </a:rPr>
              <a:t>using</a:t>
            </a:r>
            <a:r>
              <a:rPr lang="en-US">
                <a:solidFill>
                  <a:prstClr val="black"/>
                </a:solidFill>
                <a:latin typeface="Consolas" panose="020B0609020204030204" pitchFamily="49" charset="0"/>
                <a:ea typeface="Tahoma" panose="020B0604030504040204" pitchFamily="34" charset="0"/>
                <a:cs typeface="Tahoma" panose="020B0604030504040204" pitchFamily="34" charset="0"/>
              </a:rPr>
              <a:t> </a:t>
            </a:r>
            <a:r>
              <a:rPr lang="en-US">
                <a:solidFill>
                  <a:srgbClr val="0000FF"/>
                </a:solidFill>
                <a:latin typeface="Consolas" panose="020B0609020204030204" pitchFamily="49" charset="0"/>
                <a:ea typeface="Tahoma" panose="020B0604030504040204" pitchFamily="34" charset="0"/>
                <a:cs typeface="Tahoma" panose="020B0604030504040204" pitchFamily="34" charset="0"/>
              </a:rPr>
              <a:t>namespace</a:t>
            </a:r>
            <a:r>
              <a:rPr lang="en-US">
                <a:solidFill>
                  <a:prstClr val="black"/>
                </a:solidFill>
                <a:latin typeface="Consolas" panose="020B0609020204030204" pitchFamily="49" charset="0"/>
                <a:ea typeface="Tahoma" panose="020B0604030504040204" pitchFamily="34" charset="0"/>
                <a:cs typeface="Tahoma" panose="020B0604030504040204" pitchFamily="34" charset="0"/>
              </a:rPr>
              <a:t> std;</a:t>
            </a:r>
          </a:p>
          <a:p>
            <a:r>
              <a:rPr lang="en-US">
                <a:solidFill>
                  <a:srgbClr val="0000FF"/>
                </a:solidFill>
                <a:latin typeface="Consolas" panose="020B0609020204030204" pitchFamily="49" charset="0"/>
                <a:ea typeface="Tahoma" panose="020B0604030504040204" pitchFamily="34" charset="0"/>
                <a:cs typeface="Tahoma" panose="020B0604030504040204" pitchFamily="34" charset="0"/>
              </a:rPr>
              <a:t>int</a:t>
            </a:r>
            <a:r>
              <a:rPr lang="en-US">
                <a:solidFill>
                  <a:prstClr val="black"/>
                </a:solidFill>
                <a:latin typeface="Consolas" panose="020B0609020204030204" pitchFamily="49" charset="0"/>
                <a:ea typeface="Tahoma" panose="020B0604030504040204" pitchFamily="34" charset="0"/>
                <a:cs typeface="Tahoma" panose="020B0604030504040204" pitchFamily="34" charset="0"/>
              </a:rPr>
              <a:t> main(){</a:t>
            </a:r>
          </a:p>
          <a:p>
            <a:r>
              <a:rPr lang="en-US">
                <a:solidFill>
                  <a:prstClr val="black"/>
                </a:solidFill>
                <a:latin typeface="Consolas" panose="020B0609020204030204" pitchFamily="49" charset="0"/>
                <a:ea typeface="Tahoma" panose="020B0604030504040204" pitchFamily="34" charset="0"/>
                <a:cs typeface="Tahoma" panose="020B0604030504040204" pitchFamily="34" charset="0"/>
              </a:rPr>
              <a:t>	ofstream out(</a:t>
            </a:r>
            <a:r>
              <a:rPr lang="en-US">
                <a:solidFill>
                  <a:srgbClr val="A31515"/>
                </a:solidFill>
                <a:latin typeface="Consolas" panose="020B0609020204030204" pitchFamily="49" charset="0"/>
                <a:ea typeface="Tahoma" panose="020B0604030504040204" pitchFamily="34" charset="0"/>
                <a:cs typeface="Tahoma" panose="020B0604030504040204" pitchFamily="34" charset="0"/>
              </a:rPr>
              <a:t>"test"</a:t>
            </a:r>
            <a:r>
              <a:rPr lang="en-US">
                <a:solidFill>
                  <a:prstClr val="black"/>
                </a:solidFill>
                <a:latin typeface="Consolas" panose="020B0609020204030204" pitchFamily="49" charset="0"/>
                <a:ea typeface="Tahoma" panose="020B0604030504040204" pitchFamily="34" charset="0"/>
                <a:cs typeface="Tahoma" panose="020B0604030504040204" pitchFamily="34" charset="0"/>
              </a:rPr>
              <a:t>, ios::app); </a:t>
            </a:r>
            <a:r>
              <a:rPr lang="en-US">
                <a:solidFill>
                  <a:srgbClr val="008000"/>
                </a:solidFill>
                <a:latin typeface="Consolas" panose="020B0609020204030204" pitchFamily="49" charset="0"/>
                <a:ea typeface="Tahoma" panose="020B0604030504040204" pitchFamily="34" charset="0"/>
                <a:cs typeface="Tahoma" panose="020B0604030504040204" pitchFamily="34" charset="0"/>
              </a:rPr>
              <a:t>/// Mo tap tin test de ghi tich hop [ios::app]</a:t>
            </a:r>
          </a:p>
          <a:p>
            <a:r>
              <a:rPr lang="en-US">
                <a:solidFill>
                  <a:prstClr val="black"/>
                </a:solidFill>
                <a:latin typeface="Consolas" panose="020B0609020204030204" pitchFamily="49" charset="0"/>
                <a:ea typeface="Tahoma" panose="020B0604030504040204" pitchFamily="34" charset="0"/>
                <a:cs typeface="Tahoma" panose="020B0604030504040204" pitchFamily="34" charset="0"/>
              </a:rPr>
              <a:t>	</a:t>
            </a:r>
            <a:r>
              <a:rPr lang="en-US">
                <a:solidFill>
                  <a:srgbClr val="0000FF"/>
                </a:solidFill>
                <a:latin typeface="Consolas" panose="020B0609020204030204" pitchFamily="49" charset="0"/>
                <a:ea typeface="Tahoma" panose="020B0604030504040204" pitchFamily="34" charset="0"/>
                <a:cs typeface="Tahoma" panose="020B0604030504040204" pitchFamily="34" charset="0"/>
              </a:rPr>
              <a:t>if</a:t>
            </a:r>
            <a:r>
              <a:rPr lang="en-US">
                <a:solidFill>
                  <a:prstClr val="black"/>
                </a:solidFill>
                <a:latin typeface="Consolas" panose="020B0609020204030204" pitchFamily="49" charset="0"/>
                <a:ea typeface="Tahoma" panose="020B0604030504040204" pitchFamily="34" charset="0"/>
                <a:cs typeface="Tahoma" panose="020B0604030504040204" pitchFamily="34" charset="0"/>
              </a:rPr>
              <a:t>(!out)	{</a:t>
            </a:r>
          </a:p>
          <a:p>
            <a:r>
              <a:rPr lang="en-US">
                <a:solidFill>
                  <a:prstClr val="black"/>
                </a:solidFill>
                <a:latin typeface="Consolas" panose="020B0609020204030204" pitchFamily="49" charset="0"/>
                <a:ea typeface="Tahoma" panose="020B0604030504040204" pitchFamily="34" charset="0"/>
                <a:cs typeface="Tahoma" panose="020B0604030504040204" pitchFamily="34" charset="0"/>
              </a:rPr>
              <a:t>		cout &lt;&lt; </a:t>
            </a:r>
            <a:r>
              <a:rPr lang="en-US">
                <a:solidFill>
                  <a:srgbClr val="A31515"/>
                </a:solidFill>
                <a:latin typeface="Consolas" panose="020B0609020204030204" pitchFamily="49" charset="0"/>
                <a:ea typeface="Tahoma" panose="020B0604030504040204" pitchFamily="34" charset="0"/>
                <a:cs typeface="Tahoma" panose="020B0604030504040204" pitchFamily="34" charset="0"/>
              </a:rPr>
              <a:t>"Khong mo duoc file.\n"</a:t>
            </a:r>
            <a:r>
              <a:rPr lang="en-US">
                <a:solidFill>
                  <a:prstClr val="black"/>
                </a:solidFill>
                <a:latin typeface="Consolas" panose="020B0609020204030204" pitchFamily="49" charset="0"/>
                <a:ea typeface="Tahoma" panose="020B0604030504040204" pitchFamily="34" charset="0"/>
                <a:cs typeface="Tahoma" panose="020B0604030504040204" pitchFamily="34" charset="0"/>
              </a:rPr>
              <a:t>;</a:t>
            </a:r>
          </a:p>
          <a:p>
            <a:r>
              <a:rPr lang="en-US">
                <a:solidFill>
                  <a:prstClr val="black"/>
                </a:solidFill>
                <a:latin typeface="Consolas" panose="020B0609020204030204" pitchFamily="49" charset="0"/>
                <a:ea typeface="Tahoma" panose="020B0604030504040204" pitchFamily="34" charset="0"/>
                <a:cs typeface="Tahoma" panose="020B0604030504040204" pitchFamily="34" charset="0"/>
              </a:rPr>
              <a:t>		</a:t>
            </a:r>
            <a:r>
              <a:rPr lang="en-US">
                <a:solidFill>
                  <a:srgbClr val="0000FF"/>
                </a:solidFill>
                <a:latin typeface="Consolas" panose="020B0609020204030204" pitchFamily="49" charset="0"/>
                <a:ea typeface="Tahoma" panose="020B0604030504040204" pitchFamily="34" charset="0"/>
                <a:cs typeface="Tahoma" panose="020B0604030504040204" pitchFamily="34" charset="0"/>
              </a:rPr>
              <a:t>return</a:t>
            </a:r>
            <a:r>
              <a:rPr lang="en-US">
                <a:solidFill>
                  <a:prstClr val="black"/>
                </a:solidFill>
                <a:latin typeface="Consolas" panose="020B0609020204030204" pitchFamily="49" charset="0"/>
                <a:ea typeface="Tahoma" panose="020B0604030504040204" pitchFamily="34" charset="0"/>
                <a:cs typeface="Tahoma" panose="020B0604030504040204" pitchFamily="34" charset="0"/>
              </a:rPr>
              <a:t> 1;</a:t>
            </a:r>
          </a:p>
          <a:p>
            <a:r>
              <a:rPr lang="en-US">
                <a:solidFill>
                  <a:prstClr val="black"/>
                </a:solidFill>
                <a:latin typeface="Consolas" panose="020B0609020204030204" pitchFamily="49" charset="0"/>
                <a:ea typeface="Tahoma" panose="020B0604030504040204" pitchFamily="34" charset="0"/>
                <a:cs typeface="Tahoma" panose="020B0604030504040204" pitchFamily="34" charset="0"/>
              </a:rPr>
              <a:t>	}</a:t>
            </a:r>
          </a:p>
          <a:p>
            <a:r>
              <a:rPr lang="en-US">
                <a:solidFill>
                  <a:prstClr val="black"/>
                </a:solidFill>
                <a:latin typeface="Consolas" panose="020B0609020204030204" pitchFamily="49" charset="0"/>
                <a:ea typeface="Tahoma" panose="020B0604030504040204" pitchFamily="34" charset="0"/>
                <a:cs typeface="Tahoma" panose="020B0604030504040204" pitchFamily="34" charset="0"/>
              </a:rPr>
              <a:t>	out &lt;&lt; </a:t>
            </a:r>
            <a:r>
              <a:rPr lang="en-US">
                <a:solidFill>
                  <a:srgbClr val="A31515"/>
                </a:solidFill>
                <a:latin typeface="Consolas" panose="020B0609020204030204" pitchFamily="49" charset="0"/>
                <a:ea typeface="Tahoma" panose="020B0604030504040204" pitchFamily="34" charset="0"/>
                <a:cs typeface="Tahoma" panose="020B0604030504040204" pitchFamily="34" charset="0"/>
              </a:rPr>
              <a:t>"Append"</a:t>
            </a:r>
            <a:r>
              <a:rPr lang="en-US">
                <a:solidFill>
                  <a:prstClr val="black"/>
                </a:solidFill>
                <a:latin typeface="Consolas" panose="020B0609020204030204" pitchFamily="49" charset="0"/>
                <a:ea typeface="Tahoma" panose="020B0604030504040204" pitchFamily="34" charset="0"/>
                <a:cs typeface="Tahoma" panose="020B0604030504040204" pitchFamily="34" charset="0"/>
              </a:rPr>
              <a:t> &lt;&lt; endl;</a:t>
            </a:r>
          </a:p>
          <a:p>
            <a:r>
              <a:rPr lang="en-US">
                <a:solidFill>
                  <a:prstClr val="black"/>
                </a:solidFill>
                <a:latin typeface="Consolas" panose="020B0609020204030204" pitchFamily="49" charset="0"/>
                <a:ea typeface="Tahoma" panose="020B0604030504040204" pitchFamily="34" charset="0"/>
                <a:cs typeface="Tahoma" panose="020B0604030504040204" pitchFamily="34" charset="0"/>
              </a:rPr>
              <a:t>	out.close();</a:t>
            </a:r>
          </a:p>
          <a:p>
            <a:r>
              <a:rPr lang="en-US">
                <a:solidFill>
                  <a:prstClr val="black"/>
                </a:solidFill>
                <a:latin typeface="Consolas" panose="020B0609020204030204" pitchFamily="49" charset="0"/>
                <a:ea typeface="Tahoma" panose="020B0604030504040204" pitchFamily="34" charset="0"/>
                <a:cs typeface="Tahoma" panose="020B0604030504040204" pitchFamily="34" charset="0"/>
              </a:rPr>
              <a:t>	</a:t>
            </a:r>
            <a:r>
              <a:rPr lang="en-US">
                <a:solidFill>
                  <a:srgbClr val="0000FF"/>
                </a:solidFill>
                <a:latin typeface="Consolas" panose="020B0609020204030204" pitchFamily="49" charset="0"/>
                <a:ea typeface="Tahoma" panose="020B0604030504040204" pitchFamily="34" charset="0"/>
                <a:cs typeface="Tahoma" panose="020B0604030504040204" pitchFamily="34" charset="0"/>
              </a:rPr>
              <a:t>return</a:t>
            </a:r>
            <a:r>
              <a:rPr lang="en-US">
                <a:solidFill>
                  <a:prstClr val="black"/>
                </a:solidFill>
                <a:latin typeface="Consolas" panose="020B0609020204030204" pitchFamily="49" charset="0"/>
                <a:ea typeface="Tahoma" panose="020B0604030504040204" pitchFamily="34" charset="0"/>
                <a:cs typeface="Tahoma" panose="020B0604030504040204" pitchFamily="34" charset="0"/>
              </a:rPr>
              <a:t> 0;</a:t>
            </a:r>
          </a:p>
          <a:p>
            <a:r>
              <a:rPr lang="en-US">
                <a:solidFill>
                  <a:prstClr val="black"/>
                </a:solidFill>
                <a:latin typeface="Consolas" panose="020B0609020204030204" pitchFamily="49"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165636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3.3 Đọc và ghi tập tin</a:t>
            </a:r>
          </a:p>
        </p:txBody>
      </p:sp>
      <p:sp>
        <p:nvSpPr>
          <p:cNvPr id="3" name="Content Placeholder 2"/>
          <p:cNvSpPr>
            <a:spLocks noGrp="1"/>
          </p:cNvSpPr>
          <p:nvPr>
            <p:ph idx="1"/>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Đọc tập tin sử dụng ifstream và toán tử &gt;&gt;. Tương tự như dùng cin &gt;&gt;</a:t>
            </a:r>
          </a:p>
          <a:p>
            <a:endParaRPr lang="en-US">
              <a:latin typeface="Tahoma" panose="020B0604030504040204" pitchFamily="34" charset="0"/>
              <a:ea typeface="Tahoma" panose="020B0604030504040204" pitchFamily="34" charset="0"/>
              <a:cs typeface="Tahoma" panose="020B0604030504040204" pitchFamily="34" charset="0"/>
            </a:endParaRPr>
          </a:p>
          <a:p>
            <a:pPr marL="34290" indent="0">
              <a:buNone/>
            </a:pPr>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ahoma" panose="020B0604030504040204" pitchFamily="34" charset="0"/>
                <a:ea typeface="Tahoma" panose="020B0604030504040204" pitchFamily="34" charset="0"/>
                <a:cs typeface="Tahoma" panose="020B0604030504040204" pitchFamily="34" charset="0"/>
              </a:rPr>
              <a:t>Ví dụ: đọc dữ liệu từ tập tin “test”</a:t>
            </a:r>
          </a:p>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2588455" y="1336432"/>
            <a:ext cx="6696222" cy="954107"/>
          </a:xfrm>
          <a:prstGeom prst="rect">
            <a:avLst/>
          </a:prstGeom>
          <a:noFill/>
        </p:spPr>
        <p:txBody>
          <a:bodyPr wrap="square" rtlCol="0">
            <a:spAutoFit/>
          </a:bodyPr>
          <a:lstStyle/>
          <a:p>
            <a:r>
              <a:rPr lang="en-US" sz="2800" b="1">
                <a:latin typeface="Consolas" panose="020B0609020204030204" pitchFamily="49" charset="0"/>
              </a:rPr>
              <a:t>ifstream A(tên tập tin)</a:t>
            </a:r>
          </a:p>
          <a:p>
            <a:r>
              <a:rPr lang="en-US" sz="2800" b="1">
                <a:latin typeface="Consolas" panose="020B0609020204030204" pitchFamily="49" charset="0"/>
              </a:rPr>
              <a:t>A &gt;&gt; [dữ liệu]</a:t>
            </a:r>
          </a:p>
        </p:txBody>
      </p:sp>
      <p:sp>
        <p:nvSpPr>
          <p:cNvPr id="5" name="TextBox 4"/>
          <p:cNvSpPr txBox="1"/>
          <p:nvPr/>
        </p:nvSpPr>
        <p:spPr>
          <a:xfrm>
            <a:off x="1259058" y="2856463"/>
            <a:ext cx="9355015" cy="3416320"/>
          </a:xfrm>
          <a:prstGeom prst="rect">
            <a:avLst/>
          </a:prstGeom>
          <a:noFill/>
        </p:spPr>
        <p:txBody>
          <a:bodyPr wrap="square" rtlCol="0">
            <a:spAutoFit/>
          </a:bodyPr>
          <a:lstStyle/>
          <a:p>
            <a:r>
              <a:rPr lang="sv-SE">
                <a:solidFill>
                  <a:srgbClr val="0000FF"/>
                </a:solidFill>
                <a:latin typeface="Consolas" panose="020B0609020204030204" pitchFamily="49" charset="0"/>
              </a:rPr>
              <a:t>	char</a:t>
            </a:r>
            <a:r>
              <a:rPr lang="sv-SE">
                <a:solidFill>
                  <a:prstClr val="black"/>
                </a:solidFill>
                <a:latin typeface="Consolas" panose="020B0609020204030204" pitchFamily="49" charset="0"/>
              </a:rPr>
              <a:t> ch;	</a:t>
            </a:r>
            <a:r>
              <a:rPr lang="sv-SE">
                <a:solidFill>
                  <a:srgbClr val="0000FF"/>
                </a:solidFill>
                <a:latin typeface="Consolas" panose="020B0609020204030204" pitchFamily="49" charset="0"/>
              </a:rPr>
              <a:t>int</a:t>
            </a:r>
            <a:r>
              <a:rPr lang="sv-SE">
                <a:solidFill>
                  <a:prstClr val="black"/>
                </a:solidFill>
                <a:latin typeface="Consolas" panose="020B0609020204030204" pitchFamily="49" charset="0"/>
              </a:rPr>
              <a:t> i;	</a:t>
            </a:r>
            <a:r>
              <a:rPr lang="sv-SE">
                <a:solidFill>
                  <a:srgbClr val="0000FF"/>
                </a:solidFill>
                <a:latin typeface="Consolas" panose="020B0609020204030204" pitchFamily="49" charset="0"/>
              </a:rPr>
              <a:t>float</a:t>
            </a:r>
            <a:r>
              <a:rPr lang="sv-SE">
                <a:solidFill>
                  <a:prstClr val="black"/>
                </a:solidFill>
                <a:latin typeface="Consolas" panose="020B0609020204030204" pitchFamily="49" charset="0"/>
              </a:rPr>
              <a:t> f;	</a:t>
            </a:r>
            <a:r>
              <a:rPr lang="sv-SE">
                <a:solidFill>
                  <a:srgbClr val="0000FF"/>
                </a:solidFill>
                <a:latin typeface="Consolas" panose="020B0609020204030204" pitchFamily="49" charset="0"/>
              </a:rPr>
              <a:t>char</a:t>
            </a:r>
            <a:r>
              <a:rPr lang="sv-SE">
                <a:solidFill>
                  <a:prstClr val="black"/>
                </a:solidFill>
                <a:latin typeface="Consolas" panose="020B0609020204030204" pitchFamily="49" charset="0"/>
              </a:rPr>
              <a:t> str[80];</a:t>
            </a:r>
          </a:p>
          <a:p>
            <a:r>
              <a:rPr lang="en-US">
                <a:solidFill>
                  <a:prstClr val="black"/>
                </a:solidFill>
                <a:latin typeface="Consolas" panose="020B0609020204030204" pitchFamily="49" charset="0"/>
              </a:rPr>
              <a:t>	ifstream in(</a:t>
            </a:r>
            <a:r>
              <a:rPr lang="en-US">
                <a:solidFill>
                  <a:srgbClr val="A31515"/>
                </a:solidFill>
                <a:latin typeface="Consolas" panose="020B0609020204030204" pitchFamily="49" charset="0"/>
              </a:rPr>
              <a:t>"test"</a:t>
            </a:r>
            <a:r>
              <a:rPr lang="en-US">
                <a:solidFill>
                  <a:prstClr val="black"/>
                </a:solidFill>
                <a:latin typeface="Consolas" panose="020B0609020204030204" pitchFamily="49" charset="0"/>
              </a:rPr>
              <a:t>);</a:t>
            </a:r>
            <a:endParaRPr lang="en-US">
              <a:solidFill>
                <a:srgbClr val="008000"/>
              </a:solidFill>
              <a:latin typeface="Consolas" panose="020B0609020204030204" pitchFamily="49" charset="0"/>
            </a:endParaRPr>
          </a:p>
          <a:p>
            <a:r>
              <a:rPr lang="en-US">
                <a:solidFill>
                  <a:prstClr val="black"/>
                </a:solidFill>
                <a:latin typeface="Consolas" panose="020B0609020204030204" pitchFamily="49" charset="0"/>
              </a:rPr>
              <a:t>	</a:t>
            </a:r>
            <a:r>
              <a:rPr lang="en-US">
                <a:solidFill>
                  <a:srgbClr val="0000FF"/>
                </a:solidFill>
                <a:latin typeface="Consolas" panose="020B0609020204030204" pitchFamily="49" charset="0"/>
              </a:rPr>
              <a:t>if</a:t>
            </a:r>
            <a:r>
              <a:rPr lang="en-US">
                <a:solidFill>
                  <a:prstClr val="black"/>
                </a:solidFill>
                <a:latin typeface="Consolas" panose="020B0609020204030204" pitchFamily="49" charset="0"/>
              </a:rPr>
              <a:t>(!in){</a:t>
            </a:r>
            <a:endParaRPr lang="en-US">
              <a:solidFill>
                <a:srgbClr val="008000"/>
              </a:solidFill>
              <a:latin typeface="Consolas" panose="020B0609020204030204" pitchFamily="49" charset="0"/>
            </a:endParaRPr>
          </a:p>
          <a:p>
            <a:r>
              <a:rPr lang="en-US">
                <a:solidFill>
                  <a:prstClr val="black"/>
                </a:solidFill>
                <a:latin typeface="Consolas" panose="020B0609020204030204" pitchFamily="49" charset="0"/>
              </a:rPr>
              <a:t>		cout &lt;&lt; </a:t>
            </a:r>
            <a:r>
              <a:rPr lang="en-US">
                <a:solidFill>
                  <a:srgbClr val="A31515"/>
                </a:solidFill>
                <a:latin typeface="Consolas" panose="020B0609020204030204" pitchFamily="49" charset="0"/>
              </a:rPr>
              <a:t>"Khong mo duoc file.\n"</a:t>
            </a:r>
            <a:r>
              <a:rPr lang="en-US">
                <a:solidFill>
                  <a:prstClr val="black"/>
                </a:solidFill>
                <a:latin typeface="Consolas" panose="020B0609020204030204" pitchFamily="49" charset="0"/>
              </a:rPr>
              <a:t>;</a:t>
            </a:r>
          </a:p>
          <a:p>
            <a:r>
              <a:rPr lang="en-US">
                <a:solidFill>
                  <a:prstClr val="black"/>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prstClr val="black"/>
                </a:solidFill>
                <a:latin typeface="Consolas" panose="020B0609020204030204" pitchFamily="49" charset="0"/>
              </a:rPr>
              <a:t> 1;</a:t>
            </a:r>
          </a:p>
          <a:p>
            <a:r>
              <a:rPr lang="en-US">
                <a:solidFill>
                  <a:prstClr val="black"/>
                </a:solidFill>
                <a:latin typeface="Consolas" panose="020B0609020204030204" pitchFamily="49" charset="0"/>
              </a:rPr>
              <a:t>	}</a:t>
            </a:r>
          </a:p>
          <a:p>
            <a:r>
              <a:rPr lang="fr-FR">
                <a:solidFill>
                  <a:prstClr val="black"/>
                </a:solidFill>
                <a:latin typeface="Consolas" panose="020B0609020204030204" pitchFamily="49" charset="0"/>
              </a:rPr>
              <a:t>	</a:t>
            </a:r>
            <a:r>
              <a:rPr lang="fr-FR">
                <a:solidFill>
                  <a:srgbClr val="008000"/>
                </a:solidFill>
                <a:latin typeface="Consolas" panose="020B0609020204030204" pitchFamily="49" charset="0"/>
              </a:rPr>
              <a:t>/// Xac dinh cac bien tu tap tin</a:t>
            </a:r>
          </a:p>
          <a:p>
            <a:r>
              <a:rPr lang="en-US">
                <a:solidFill>
                  <a:prstClr val="black"/>
                </a:solidFill>
                <a:latin typeface="Consolas" panose="020B0609020204030204" pitchFamily="49" charset="0"/>
              </a:rPr>
              <a:t>	in &gt;&gt; i;  in &gt;&gt; f;  	in &gt;&gt; ch;  in &gt;&gt; str;</a:t>
            </a:r>
          </a:p>
          <a:p>
            <a:r>
              <a:rPr lang="en-US">
                <a:solidFill>
                  <a:prstClr val="black"/>
                </a:solidFill>
                <a:latin typeface="Consolas" panose="020B0609020204030204" pitchFamily="49" charset="0"/>
              </a:rPr>
              <a:t>	</a:t>
            </a:r>
            <a:r>
              <a:rPr lang="en-US">
                <a:solidFill>
                  <a:srgbClr val="008000"/>
                </a:solidFill>
                <a:latin typeface="Consolas" panose="020B0609020204030204" pitchFamily="49" charset="0"/>
              </a:rPr>
              <a:t>/// Xuat cac bien ra man hinh</a:t>
            </a:r>
          </a:p>
          <a:p>
            <a:r>
              <a:rPr lang="en-US">
                <a:solidFill>
                  <a:prstClr val="black"/>
                </a:solidFill>
                <a:latin typeface="Consolas" panose="020B0609020204030204" pitchFamily="49" charset="0"/>
              </a:rPr>
              <a:t>  	cout &lt;&lt; i &lt;&lt; </a:t>
            </a:r>
            <a:r>
              <a:rPr lang="en-US">
                <a:solidFill>
                  <a:srgbClr val="A31515"/>
                </a:solidFill>
                <a:latin typeface="Consolas" panose="020B0609020204030204" pitchFamily="49" charset="0"/>
              </a:rPr>
              <a:t>" "</a:t>
            </a:r>
            <a:r>
              <a:rPr lang="en-US">
                <a:solidFill>
                  <a:prstClr val="black"/>
                </a:solidFill>
                <a:latin typeface="Consolas" panose="020B0609020204030204" pitchFamily="49" charset="0"/>
              </a:rPr>
              <a:t> &lt;&lt; f &lt;&lt; </a:t>
            </a:r>
            <a:r>
              <a:rPr lang="en-US">
                <a:solidFill>
                  <a:srgbClr val="A31515"/>
                </a:solidFill>
                <a:latin typeface="Consolas" panose="020B0609020204030204" pitchFamily="49" charset="0"/>
              </a:rPr>
              <a:t>" "</a:t>
            </a:r>
            <a:r>
              <a:rPr lang="en-US">
                <a:solidFill>
                  <a:prstClr val="black"/>
                </a:solidFill>
                <a:latin typeface="Consolas" panose="020B0609020204030204" pitchFamily="49" charset="0"/>
              </a:rPr>
              <a:t> &lt;&lt; ch &lt;&lt; endl;</a:t>
            </a:r>
          </a:p>
          <a:p>
            <a:r>
              <a:rPr lang="en-US">
                <a:solidFill>
                  <a:prstClr val="black"/>
                </a:solidFill>
                <a:latin typeface="Consolas" panose="020B0609020204030204" pitchFamily="49" charset="0"/>
              </a:rPr>
              <a:t>  	cout &lt;&lt; str &lt;&lt; endl;</a:t>
            </a:r>
          </a:p>
          <a:p>
            <a:r>
              <a:rPr lang="en-US">
                <a:solidFill>
                  <a:prstClr val="black"/>
                </a:solidFill>
                <a:latin typeface="Consolas" panose="020B0609020204030204" pitchFamily="49" charset="0"/>
              </a:rPr>
              <a:t>  	in.close();</a:t>
            </a:r>
            <a:endParaRPr lang="en-US">
              <a:latin typeface="Consolas" panose="020B0609020204030204" pitchFamily="49" charset="0"/>
            </a:endParaRPr>
          </a:p>
        </p:txBody>
      </p:sp>
    </p:spTree>
    <p:extLst>
      <p:ext uri="{BB962C8B-B14F-4D97-AF65-F5344CB8AC3E}">
        <p14:creationId xmlns:p14="http://schemas.microsoft.com/office/powerpoint/2010/main" val="26358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3.3 Đọc và ghi tập tin</a:t>
            </a:r>
          </a:p>
        </p:txBody>
      </p:sp>
      <p:sp>
        <p:nvSpPr>
          <p:cNvPr id="3" name="Content Placeholder 2"/>
          <p:cNvSpPr>
            <a:spLocks noGrp="1"/>
          </p:cNvSpPr>
          <p:nvPr>
            <p:ph idx="1"/>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Hàm kiểm tra cuối tập tin: hàm Boolean </a:t>
            </a:r>
            <a:r>
              <a:rPr lang="en-US" sz="2800" b="1">
                <a:solidFill>
                  <a:srgbClr val="00B0F0"/>
                </a:solidFill>
                <a:latin typeface="Tahoma" panose="020B0604030504040204" pitchFamily="34" charset="0"/>
                <a:ea typeface="Tahoma" panose="020B0604030504040204" pitchFamily="34" charset="0"/>
                <a:cs typeface="Tahoma" panose="020B0604030504040204" pitchFamily="34" charset="0"/>
              </a:rPr>
              <a:t>eof()</a:t>
            </a:r>
            <a:endParaRPr lang="en-US" sz="2800" b="1">
              <a:latin typeface="Tahoma" panose="020B0604030504040204" pitchFamily="34" charset="0"/>
              <a:ea typeface="Tahoma" panose="020B0604030504040204" pitchFamily="34" charset="0"/>
              <a:cs typeface="Tahoma" panose="020B0604030504040204" pitchFamily="34" charset="0"/>
            </a:endParaRPr>
          </a:p>
          <a:p>
            <a:r>
              <a:rPr lang="en-US">
                <a:latin typeface="Tahoma" panose="020B0604030504040204" pitchFamily="34" charset="0"/>
                <a:ea typeface="Tahoma" panose="020B0604030504040204" pitchFamily="34" charset="0"/>
                <a:cs typeface="Tahoma" panose="020B0604030504040204" pitchFamily="34" charset="0"/>
              </a:rPr>
              <a:t>Đọc tập tin bằng cách duyệt từng ký tự. Sử dụng hàm get(…)</a:t>
            </a:r>
          </a:p>
          <a:p>
            <a:r>
              <a:rPr lang="en-US">
                <a:latin typeface="Tahoma" panose="020B0604030504040204" pitchFamily="34" charset="0"/>
                <a:ea typeface="Tahoma" panose="020B0604030504040204" pitchFamily="34" charset="0"/>
                <a:cs typeface="Tahoma" panose="020B0604030504040204" pitchFamily="34" charset="0"/>
              </a:rPr>
              <a:t>Ví dụ: đọc tập tin “test” bằng cách duyệt theo từng ký tự</a:t>
            </a:r>
          </a:p>
          <a:p>
            <a:pPr marL="34290" indent="0">
              <a:buNone/>
            </a:pPr>
            <a:endParaRPr lang="en-US">
              <a:latin typeface="Tahoma" panose="020B0604030504040204" pitchFamily="34" charset="0"/>
              <a:ea typeface="Tahoma" panose="020B0604030504040204" pitchFamily="34" charset="0"/>
              <a:cs typeface="Tahoma" panose="020B0604030504040204" pitchFamily="34" charset="0"/>
            </a:endParaRPr>
          </a:p>
          <a:p>
            <a:pPr marL="34290" indent="0">
              <a:buNone/>
            </a:pP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1252024" y="2616591"/>
            <a:ext cx="9551963" cy="3416320"/>
          </a:xfrm>
          <a:prstGeom prst="rect">
            <a:avLst/>
          </a:prstGeom>
          <a:noFill/>
        </p:spPr>
        <p:txBody>
          <a:bodyPr wrap="square" rtlCol="0">
            <a:spAutoFit/>
          </a:bodyPr>
          <a:lstStyle/>
          <a:p>
            <a:r>
              <a:rPr lang="en-US">
                <a:solidFill>
                  <a:srgbClr val="0000FF"/>
                </a:solidFill>
                <a:latin typeface="Consolas" panose="020B0609020204030204" pitchFamily="49" charset="0"/>
              </a:rPr>
              <a:t>	char</a:t>
            </a:r>
            <a:r>
              <a:rPr lang="en-US">
                <a:solidFill>
                  <a:prstClr val="black"/>
                </a:solidFill>
                <a:latin typeface="Consolas" panose="020B0609020204030204" pitchFamily="49" charset="0"/>
              </a:rPr>
              <a:t> ch;</a:t>
            </a:r>
          </a:p>
          <a:p>
            <a:r>
              <a:rPr lang="en-US">
                <a:solidFill>
                  <a:prstClr val="black"/>
                </a:solidFill>
                <a:latin typeface="Consolas" panose="020B0609020204030204" pitchFamily="49" charset="0"/>
              </a:rPr>
              <a:t>	ifstream in(</a:t>
            </a:r>
            <a:r>
              <a:rPr lang="en-US">
                <a:solidFill>
                  <a:srgbClr val="A31515"/>
                </a:solidFill>
                <a:latin typeface="Consolas" panose="020B0609020204030204" pitchFamily="49" charset="0"/>
              </a:rPr>
              <a:t>"test"</a:t>
            </a:r>
            <a:r>
              <a:rPr lang="en-US">
                <a:solidFill>
                  <a:prstClr val="black"/>
                </a:solidFill>
                <a:latin typeface="Consolas" panose="020B0609020204030204" pitchFamily="49" charset="0"/>
              </a:rPr>
              <a:t>);</a:t>
            </a:r>
          </a:p>
          <a:p>
            <a:r>
              <a:rPr lang="en-US">
                <a:solidFill>
                  <a:prstClr val="black"/>
                </a:solidFill>
                <a:latin typeface="Consolas" panose="020B0609020204030204" pitchFamily="49" charset="0"/>
              </a:rPr>
              <a:t>	</a:t>
            </a:r>
            <a:r>
              <a:rPr lang="en-US">
                <a:solidFill>
                  <a:srgbClr val="0000FF"/>
                </a:solidFill>
                <a:latin typeface="Consolas" panose="020B0609020204030204" pitchFamily="49" charset="0"/>
              </a:rPr>
              <a:t>if</a:t>
            </a:r>
            <a:r>
              <a:rPr lang="en-US">
                <a:solidFill>
                  <a:prstClr val="black"/>
                </a:solidFill>
                <a:latin typeface="Consolas" panose="020B0609020204030204" pitchFamily="49" charset="0"/>
              </a:rPr>
              <a:t>(!in){</a:t>
            </a:r>
          </a:p>
          <a:p>
            <a:r>
              <a:rPr lang="en-US">
                <a:solidFill>
                  <a:prstClr val="black"/>
                </a:solidFill>
                <a:latin typeface="Consolas" panose="020B0609020204030204" pitchFamily="49" charset="0"/>
              </a:rPr>
              <a:t>		cout &lt;&lt; </a:t>
            </a:r>
            <a:r>
              <a:rPr lang="en-US">
                <a:solidFill>
                  <a:srgbClr val="A31515"/>
                </a:solidFill>
                <a:latin typeface="Consolas" panose="020B0609020204030204" pitchFamily="49" charset="0"/>
              </a:rPr>
              <a:t>"Khong mo duoc file.\n"</a:t>
            </a:r>
            <a:r>
              <a:rPr lang="en-US">
                <a:solidFill>
                  <a:prstClr val="black"/>
                </a:solidFill>
                <a:latin typeface="Consolas" panose="020B0609020204030204" pitchFamily="49" charset="0"/>
              </a:rPr>
              <a:t>;</a:t>
            </a:r>
          </a:p>
          <a:p>
            <a:r>
              <a:rPr lang="en-US">
                <a:solidFill>
                  <a:prstClr val="black"/>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prstClr val="black"/>
                </a:solidFill>
                <a:latin typeface="Consolas" panose="020B0609020204030204" pitchFamily="49" charset="0"/>
              </a:rPr>
              <a:t> 1;</a:t>
            </a:r>
          </a:p>
          <a:p>
            <a:r>
              <a:rPr lang="en-US">
                <a:solidFill>
                  <a:prstClr val="black"/>
                </a:solidFill>
                <a:latin typeface="Consolas" panose="020B0609020204030204" pitchFamily="49" charset="0"/>
              </a:rPr>
              <a:t>	}</a:t>
            </a:r>
          </a:p>
          <a:p>
            <a:r>
              <a:rPr lang="en-US">
                <a:solidFill>
                  <a:prstClr val="black"/>
                </a:solidFill>
                <a:latin typeface="Consolas" panose="020B0609020204030204" pitchFamily="49" charset="0"/>
              </a:rPr>
              <a:t>	</a:t>
            </a:r>
            <a:r>
              <a:rPr lang="en-US">
                <a:solidFill>
                  <a:srgbClr val="0000FF"/>
                </a:solidFill>
                <a:latin typeface="Consolas" panose="020B0609020204030204" pitchFamily="49" charset="0"/>
              </a:rPr>
              <a:t>while</a:t>
            </a:r>
            <a:r>
              <a:rPr lang="en-US" b="1">
                <a:solidFill>
                  <a:prstClr val="black"/>
                </a:solidFill>
                <a:latin typeface="Consolas" panose="020B0609020204030204" pitchFamily="49" charset="0"/>
              </a:rPr>
              <a:t>(!in.eof()){ </a:t>
            </a:r>
            <a:r>
              <a:rPr lang="en-US">
                <a:solidFill>
                  <a:srgbClr val="008000"/>
                </a:solidFill>
                <a:latin typeface="Consolas" panose="020B0609020204030204" pitchFamily="49" charset="0"/>
              </a:rPr>
              <a:t>/// Kiem tra cuoi tap tin hay chua</a:t>
            </a:r>
          </a:p>
          <a:p>
            <a:r>
              <a:rPr lang="en-US">
                <a:solidFill>
                  <a:prstClr val="black"/>
                </a:solidFill>
                <a:latin typeface="Consolas" panose="020B0609020204030204" pitchFamily="49" charset="0"/>
              </a:rPr>
              <a:t>		in.get(ch);</a:t>
            </a:r>
          </a:p>
          <a:p>
            <a:r>
              <a:rPr lang="en-US">
                <a:solidFill>
                  <a:prstClr val="black"/>
                </a:solidFill>
                <a:latin typeface="Consolas" panose="020B0609020204030204" pitchFamily="49" charset="0"/>
              </a:rPr>
              <a:t>		</a:t>
            </a:r>
            <a:r>
              <a:rPr lang="en-US">
                <a:solidFill>
                  <a:srgbClr val="0000FF"/>
                </a:solidFill>
                <a:latin typeface="Consolas" panose="020B0609020204030204" pitchFamily="49" charset="0"/>
              </a:rPr>
              <a:t>if</a:t>
            </a:r>
            <a:r>
              <a:rPr lang="en-US">
                <a:solidFill>
                  <a:prstClr val="black"/>
                </a:solidFill>
                <a:latin typeface="Consolas" panose="020B0609020204030204" pitchFamily="49" charset="0"/>
              </a:rPr>
              <a:t>(!in.eof()) </a:t>
            </a:r>
            <a:r>
              <a:rPr lang="en-US">
                <a:solidFill>
                  <a:srgbClr val="008000"/>
                </a:solidFill>
                <a:latin typeface="Consolas" panose="020B0609020204030204" pitchFamily="49" charset="0"/>
              </a:rPr>
              <a:t>/// tranh xuat ky tu cuoi cung lap lai</a:t>
            </a:r>
          </a:p>
          <a:p>
            <a:r>
              <a:rPr lang="en-US">
                <a:solidFill>
                  <a:prstClr val="black"/>
                </a:solidFill>
                <a:latin typeface="Consolas" panose="020B0609020204030204" pitchFamily="49" charset="0"/>
              </a:rPr>
              <a:t>			cout &lt;&lt; ch;</a:t>
            </a:r>
          </a:p>
          <a:p>
            <a:r>
              <a:rPr lang="en-US">
                <a:solidFill>
                  <a:prstClr val="black"/>
                </a:solidFill>
                <a:latin typeface="Consolas" panose="020B0609020204030204" pitchFamily="49" charset="0"/>
              </a:rPr>
              <a:t>	}</a:t>
            </a:r>
          </a:p>
          <a:p>
            <a:r>
              <a:rPr lang="en-US">
                <a:solidFill>
                  <a:prstClr val="black"/>
                </a:solidFill>
                <a:latin typeface="Consolas" panose="020B0609020204030204" pitchFamily="49" charset="0"/>
              </a:rPr>
              <a:t>	in.close();</a:t>
            </a:r>
            <a:endParaRPr lang="en-US">
              <a:latin typeface="Consolas" panose="020B0609020204030204" pitchFamily="49" charset="0"/>
            </a:endParaRPr>
          </a:p>
        </p:txBody>
      </p:sp>
    </p:spTree>
    <p:extLst>
      <p:ext uri="{BB962C8B-B14F-4D97-AF65-F5344CB8AC3E}">
        <p14:creationId xmlns:p14="http://schemas.microsoft.com/office/powerpoint/2010/main" val="3721139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3.3 Đọc và ghi tập tin</a:t>
            </a:r>
          </a:p>
        </p:txBody>
      </p:sp>
      <p:sp>
        <p:nvSpPr>
          <p:cNvPr id="3" name="Content Placeholder 2"/>
          <p:cNvSpPr>
            <a:spLocks noGrp="1"/>
          </p:cNvSpPr>
          <p:nvPr>
            <p:ph idx="1"/>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Đọc tập tin theo từng dòng. Đây là cách đọc tập tin phổ biến có thể áp dụng rộng rãi cho nhiều dạng thao tác.</a:t>
            </a:r>
          </a:p>
          <a:p>
            <a:r>
              <a:rPr lang="en-US">
                <a:latin typeface="Tahoma" panose="020B0604030504040204" pitchFamily="34" charset="0"/>
                <a:ea typeface="Tahoma" panose="020B0604030504040204" pitchFamily="34" charset="0"/>
                <a:cs typeface="Tahoma" panose="020B0604030504040204" pitchFamily="34" charset="0"/>
              </a:rPr>
              <a:t>Đọc tập tin theo từng dòng sử dụng hàm getline(…) và vòng lặp duyệt tới cuối tập tin.</a:t>
            </a:r>
          </a:p>
          <a:p>
            <a:pPr marL="34290" indent="0">
              <a:buNone/>
            </a:pPr>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ahoma" panose="020B0604030504040204" pitchFamily="34" charset="0"/>
                <a:ea typeface="Tahoma" panose="020B0604030504040204" pitchFamily="34" charset="0"/>
                <a:cs typeface="Tahoma" panose="020B0604030504040204" pitchFamily="34" charset="0"/>
              </a:rPr>
              <a:t>Ví dụ: đọc tập tin “test” theo từng dòng</a:t>
            </a:r>
          </a:p>
          <a:p>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2588454" y="2335236"/>
            <a:ext cx="6330462" cy="707886"/>
          </a:xfrm>
          <a:prstGeom prst="rect">
            <a:avLst/>
          </a:prstGeom>
          <a:noFill/>
        </p:spPr>
        <p:txBody>
          <a:bodyPr wrap="square" rtlCol="0">
            <a:spAutoFit/>
          </a:bodyPr>
          <a:lstStyle/>
          <a:p>
            <a:r>
              <a:rPr lang="en-US" sz="2000" b="1">
                <a:latin typeface="Consolas" panose="020B0609020204030204" pitchFamily="49" charset="0"/>
              </a:rPr>
              <a:t>Ifstream A(…)</a:t>
            </a:r>
          </a:p>
          <a:p>
            <a:r>
              <a:rPr lang="en-US" sz="2000" b="1">
                <a:latin typeface="Consolas" panose="020B0609020204030204" pitchFamily="49" charset="0"/>
              </a:rPr>
              <a:t>Getline(A, chuỗi dòng của tập tin)</a:t>
            </a:r>
          </a:p>
        </p:txBody>
      </p:sp>
      <p:sp>
        <p:nvSpPr>
          <p:cNvPr id="6" name="TextBox 5"/>
          <p:cNvSpPr txBox="1"/>
          <p:nvPr/>
        </p:nvSpPr>
        <p:spPr>
          <a:xfrm>
            <a:off x="1090245" y="3657601"/>
            <a:ext cx="9326881" cy="2585323"/>
          </a:xfrm>
          <a:prstGeom prst="rect">
            <a:avLst/>
          </a:prstGeom>
          <a:noFill/>
        </p:spPr>
        <p:txBody>
          <a:bodyPr wrap="square" rtlCol="0">
            <a:spAutoFit/>
          </a:bodyPr>
          <a:lstStyle/>
          <a:p>
            <a:r>
              <a:rPr lang="en-US">
                <a:latin typeface="Consolas" panose="020B0609020204030204" pitchFamily="49" charset="0"/>
              </a:rPr>
              <a:t>	ifstream in(</a:t>
            </a:r>
            <a:r>
              <a:rPr lang="en-US">
                <a:solidFill>
                  <a:srgbClr val="A31515"/>
                </a:solidFill>
                <a:latin typeface="Consolas" panose="020B0609020204030204" pitchFamily="49" charset="0"/>
              </a:rPr>
              <a:t>"test"</a:t>
            </a:r>
            <a:r>
              <a:rPr lang="en-US">
                <a:solidFill>
                  <a:prstClr val="black"/>
                </a:solidFill>
                <a:latin typeface="Consolas" panose="020B0609020204030204" pitchFamily="49" charset="0"/>
              </a:rPr>
              <a:t>);</a:t>
            </a:r>
          </a:p>
          <a:p>
            <a:r>
              <a:rPr lang="en-US">
                <a:solidFill>
                  <a:prstClr val="black"/>
                </a:solidFill>
                <a:latin typeface="Consolas" panose="020B0609020204030204" pitchFamily="49" charset="0"/>
              </a:rPr>
              <a:t>	</a:t>
            </a:r>
            <a:r>
              <a:rPr lang="en-US">
                <a:solidFill>
                  <a:srgbClr val="0000FF"/>
                </a:solidFill>
                <a:latin typeface="Consolas" panose="020B0609020204030204" pitchFamily="49" charset="0"/>
              </a:rPr>
              <a:t>if</a:t>
            </a:r>
            <a:r>
              <a:rPr lang="en-US">
                <a:solidFill>
                  <a:prstClr val="black"/>
                </a:solidFill>
                <a:latin typeface="Consolas" panose="020B0609020204030204" pitchFamily="49" charset="0"/>
              </a:rPr>
              <a:t>(!in)	{			</a:t>
            </a:r>
          </a:p>
          <a:p>
            <a:r>
              <a:rPr lang="en-US">
                <a:solidFill>
                  <a:prstClr val="black"/>
                </a:solidFill>
                <a:latin typeface="Consolas" panose="020B0609020204030204" pitchFamily="49" charset="0"/>
              </a:rPr>
              <a:t>		cout &lt;&lt; </a:t>
            </a:r>
            <a:r>
              <a:rPr lang="en-US">
                <a:solidFill>
                  <a:srgbClr val="A31515"/>
                </a:solidFill>
                <a:latin typeface="Consolas" panose="020B0609020204030204" pitchFamily="49" charset="0"/>
              </a:rPr>
              <a:t>"Khong mo duoc file.\n"</a:t>
            </a:r>
            <a:r>
              <a:rPr lang="en-US">
                <a:solidFill>
                  <a:prstClr val="black"/>
                </a:solidFill>
                <a:latin typeface="Consolas" panose="020B0609020204030204" pitchFamily="49" charset="0"/>
              </a:rPr>
              <a:t>;</a:t>
            </a:r>
          </a:p>
          <a:p>
            <a:r>
              <a:rPr lang="en-US">
                <a:solidFill>
                  <a:prstClr val="black"/>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prstClr val="black"/>
                </a:solidFill>
                <a:latin typeface="Consolas" panose="020B0609020204030204" pitchFamily="49" charset="0"/>
              </a:rPr>
              <a:t> 1;</a:t>
            </a:r>
          </a:p>
          <a:p>
            <a:r>
              <a:rPr lang="en-US">
                <a:solidFill>
                  <a:prstClr val="black"/>
                </a:solidFill>
                <a:latin typeface="Consolas" panose="020B0609020204030204" pitchFamily="49" charset="0"/>
              </a:rPr>
              <a:t>	}	</a:t>
            </a:r>
          </a:p>
          <a:p>
            <a:r>
              <a:rPr lang="en-US">
                <a:solidFill>
                  <a:prstClr val="black"/>
                </a:solidFill>
                <a:latin typeface="Consolas" panose="020B0609020204030204" pitchFamily="49" charset="0"/>
              </a:rPr>
              <a:t>	</a:t>
            </a:r>
            <a:r>
              <a:rPr lang="en-US">
                <a:solidFill>
                  <a:srgbClr val="008000"/>
                </a:solidFill>
                <a:latin typeface="Consolas" panose="020B0609020204030204" pitchFamily="49" charset="0"/>
              </a:rPr>
              <a:t>/// vong lap xac dinh tung dong tren tap tin</a:t>
            </a:r>
          </a:p>
          <a:p>
            <a:r>
              <a:rPr lang="en-US">
                <a:solidFill>
                  <a:prstClr val="black"/>
                </a:solidFill>
                <a:latin typeface="Consolas" panose="020B0609020204030204" pitchFamily="49" charset="0"/>
              </a:rPr>
              <a:t>	</a:t>
            </a:r>
            <a:r>
              <a:rPr lang="en-US">
                <a:solidFill>
                  <a:srgbClr val="0000FF"/>
                </a:solidFill>
                <a:latin typeface="Consolas" panose="020B0609020204030204" pitchFamily="49" charset="0"/>
              </a:rPr>
              <a:t>for</a:t>
            </a:r>
            <a:r>
              <a:rPr lang="en-US">
                <a:solidFill>
                  <a:prstClr val="black"/>
                </a:solidFill>
                <a:latin typeface="Consolas" panose="020B0609020204030204" pitchFamily="49" charset="0"/>
              </a:rPr>
              <a:t>(string str; getline(in, str);) </a:t>
            </a:r>
            <a:r>
              <a:rPr lang="en-US">
                <a:solidFill>
                  <a:srgbClr val="008000"/>
                </a:solidFill>
                <a:latin typeface="Consolas" panose="020B0609020204030204" pitchFamily="49" charset="0"/>
              </a:rPr>
              <a:t>/// getline #include "string"</a:t>
            </a:r>
          </a:p>
          <a:p>
            <a:r>
              <a:rPr lang="en-US">
                <a:solidFill>
                  <a:prstClr val="black"/>
                </a:solidFill>
                <a:latin typeface="Consolas" panose="020B0609020204030204" pitchFamily="49" charset="0"/>
              </a:rPr>
              <a:t>		cout &lt;&lt; str &lt;&lt; endl;</a:t>
            </a:r>
          </a:p>
          <a:p>
            <a:r>
              <a:rPr lang="en-US">
                <a:solidFill>
                  <a:prstClr val="black"/>
                </a:solidFill>
                <a:latin typeface="Consolas" panose="020B0609020204030204" pitchFamily="49" charset="0"/>
              </a:rPr>
              <a:t>	in.close();		</a:t>
            </a:r>
            <a:endParaRPr lang="en-US">
              <a:latin typeface="Consolas" panose="020B0609020204030204" pitchFamily="49" charset="0"/>
            </a:endParaRPr>
          </a:p>
        </p:txBody>
      </p:sp>
    </p:spTree>
    <p:extLst>
      <p:ext uri="{BB962C8B-B14F-4D97-AF65-F5344CB8AC3E}">
        <p14:creationId xmlns:p14="http://schemas.microsoft.com/office/powerpoint/2010/main" val="306909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4. </a:t>
            </a:r>
            <a:r>
              <a:rPr lang="en-US" dirty="0" err="1">
                <a:latin typeface="Tahoma" panose="020B0604030504040204" pitchFamily="34" charset="0"/>
                <a:ea typeface="Tahoma" panose="020B0604030504040204" pitchFamily="34" charset="0"/>
                <a:cs typeface="Tahoma" panose="020B0604030504040204" pitchFamily="34" charset="0"/>
              </a:rPr>
              <a:t>Bài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tập</a:t>
            </a:r>
            <a:r>
              <a:rPr lang="en-US" dirty="0">
                <a:latin typeface="Tahoma" panose="020B0604030504040204" pitchFamily="34" charset="0"/>
                <a:ea typeface="Tahoma" panose="020B0604030504040204" pitchFamily="34" charset="0"/>
                <a:cs typeface="Tahoma" panose="020B0604030504040204" pitchFamily="34" charset="0"/>
              </a:rPr>
              <a:t> minh </a:t>
            </a:r>
            <a:r>
              <a:rPr lang="en-US" dirty="0" err="1">
                <a:latin typeface="Tahoma" panose="020B0604030504040204" pitchFamily="34" charset="0"/>
                <a:ea typeface="Tahoma" panose="020B0604030504040204" pitchFamily="34" charset="0"/>
                <a:cs typeface="Tahoma" panose="020B0604030504040204" pitchFamily="34" charset="0"/>
              </a:rPr>
              <a:t>họa</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788547" y="1134793"/>
            <a:ext cx="10521878" cy="4956518"/>
          </a:xfrm>
        </p:spPr>
        <p:txBody>
          <a:bodyPr>
            <a:normAutofit fontScale="85000" lnSpcReduction="20000"/>
          </a:bodyPr>
          <a:lstStyle/>
          <a:p>
            <a:r>
              <a:rPr lang="en-US" sz="2400">
                <a:latin typeface="Tahoma" panose="020B0604030504040204" pitchFamily="34" charset="0"/>
                <a:ea typeface="Tahoma" panose="020B0604030504040204" pitchFamily="34" charset="0"/>
                <a:cs typeface="Tahoma" panose="020B0604030504040204" pitchFamily="34" charset="0"/>
              </a:rPr>
              <a:t>Tạo tập tin tên “trung binh”  có 3 cột giá trị cách nhau khoảng TAB</a:t>
            </a:r>
          </a:p>
          <a:p>
            <a:pPr marL="0" indent="0">
              <a:buNone/>
            </a:pPr>
            <a:r>
              <a:rPr lang="en-US" sz="2400">
                <a:latin typeface="Tahoma" panose="020B0604030504040204" pitchFamily="34" charset="0"/>
                <a:ea typeface="Tahoma" panose="020B0604030504040204" pitchFamily="34" charset="0"/>
                <a:cs typeface="Tahoma" panose="020B0604030504040204" pitchFamily="34" charset="0"/>
              </a:rPr>
              <a:t>46	56	12</a:t>
            </a:r>
          </a:p>
          <a:p>
            <a:pPr marL="0" indent="0">
              <a:buNone/>
            </a:pPr>
            <a:r>
              <a:rPr lang="en-US" sz="2400">
                <a:latin typeface="Tahoma" panose="020B0604030504040204" pitchFamily="34" charset="0"/>
                <a:ea typeface="Tahoma" panose="020B0604030504040204" pitchFamily="34" charset="0"/>
                <a:cs typeface="Tahoma" panose="020B0604030504040204" pitchFamily="34" charset="0"/>
              </a:rPr>
              <a:t>12	34	56</a:t>
            </a:r>
          </a:p>
          <a:p>
            <a:pPr marL="0" indent="0">
              <a:buNone/>
            </a:pPr>
            <a:r>
              <a:rPr lang="en-US" sz="2400">
                <a:latin typeface="Tahoma" panose="020B0604030504040204" pitchFamily="34" charset="0"/>
                <a:ea typeface="Tahoma" panose="020B0604030504040204" pitchFamily="34" charset="0"/>
                <a:cs typeface="Tahoma" panose="020B0604030504040204" pitchFamily="34" charset="0"/>
              </a:rPr>
              <a:t>45	78 	90</a:t>
            </a:r>
          </a:p>
          <a:p>
            <a:pPr algn="just"/>
            <a:endParaRPr lang="en-US" sz="2400">
              <a:latin typeface="Tahoma" panose="020B0604030504040204" pitchFamily="34" charset="0"/>
              <a:ea typeface="Tahoma" panose="020B0604030504040204" pitchFamily="34" charset="0"/>
              <a:cs typeface="Tahoma" panose="020B0604030504040204" pitchFamily="34" charset="0"/>
            </a:endParaRPr>
          </a:p>
          <a:p>
            <a:pPr algn="just">
              <a:lnSpc>
                <a:spcPct val="160000"/>
              </a:lnSpc>
            </a:pPr>
            <a:r>
              <a:rPr lang="en-US" sz="2400">
                <a:latin typeface="Tahoma" panose="020B0604030504040204" pitchFamily="34" charset="0"/>
                <a:ea typeface="Tahoma" panose="020B0604030504040204" pitchFamily="34" charset="0"/>
                <a:cs typeface="Tahoma" panose="020B0604030504040204" pitchFamily="34" charset="0"/>
              </a:rPr>
              <a:t>Tính giá trị trung bình {X, Y, Z} (làm tròn 2 chữ số sau dấu thập phân). Sau đó, ghi tích hợp giá trị trung bình lại trong tập tin. Kết quả mong muốn của nội dung tập tin “trung binh” như sau:</a:t>
            </a:r>
          </a:p>
          <a:p>
            <a:pPr marL="0" indent="0">
              <a:buNone/>
            </a:pPr>
            <a:r>
              <a:rPr lang="en-US" sz="2400">
                <a:latin typeface="Tahoma" panose="020B0604030504040204" pitchFamily="34" charset="0"/>
                <a:ea typeface="Tahoma" panose="020B0604030504040204" pitchFamily="34" charset="0"/>
                <a:cs typeface="Tahoma" panose="020B0604030504040204" pitchFamily="34" charset="0"/>
              </a:rPr>
              <a:t>46	56	12</a:t>
            </a:r>
          </a:p>
          <a:p>
            <a:pPr marL="0" indent="0">
              <a:buNone/>
            </a:pPr>
            <a:r>
              <a:rPr lang="en-US" sz="2400">
                <a:latin typeface="Tahoma" panose="020B0604030504040204" pitchFamily="34" charset="0"/>
                <a:ea typeface="Tahoma" panose="020B0604030504040204" pitchFamily="34" charset="0"/>
                <a:cs typeface="Tahoma" panose="020B0604030504040204" pitchFamily="34" charset="0"/>
              </a:rPr>
              <a:t>12	34	56</a:t>
            </a:r>
          </a:p>
          <a:p>
            <a:pPr marL="0" indent="0">
              <a:buNone/>
            </a:pPr>
            <a:r>
              <a:rPr lang="en-US" sz="2400">
                <a:latin typeface="Tahoma" panose="020B0604030504040204" pitchFamily="34" charset="0"/>
                <a:ea typeface="Tahoma" panose="020B0604030504040204" pitchFamily="34" charset="0"/>
                <a:cs typeface="Tahoma" panose="020B0604030504040204" pitchFamily="34" charset="0"/>
              </a:rPr>
              <a:t>45	78 	90</a:t>
            </a:r>
          </a:p>
          <a:p>
            <a:pPr marL="0" indent="0">
              <a:buNone/>
            </a:pPr>
            <a:r>
              <a:rPr lang="en-US" sz="2400">
                <a:latin typeface="Tahoma" panose="020B0604030504040204" pitchFamily="34" charset="0"/>
                <a:ea typeface="Tahoma" panose="020B0604030504040204" pitchFamily="34" charset="0"/>
                <a:cs typeface="Tahoma" panose="020B0604030504040204" pitchFamily="34" charset="0"/>
              </a:rPr>
              <a:t>34.33		56	52.66</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204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Làm việc với tập tin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5012871"/>
              </p:ext>
            </p:extLst>
          </p:nvPr>
        </p:nvGraphicFramePr>
        <p:xfrm>
          <a:off x="2589213" y="1505243"/>
          <a:ext cx="7033089" cy="4406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8746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Các bước giải quyết (bài tập minh họa)</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815926" y="1083213"/>
            <a:ext cx="9737774" cy="4614202"/>
          </a:xfrm>
        </p:spPr>
        <p:txBody>
          <a:bodyPr>
            <a:normAutofit/>
          </a:bodyPr>
          <a:lstStyle/>
          <a:p>
            <a:r>
              <a:rPr lang="en-US" sz="2400">
                <a:latin typeface="Tahoma" panose="020B0604030504040204" pitchFamily="34" charset="0"/>
                <a:ea typeface="Tahoma" panose="020B0604030504040204" pitchFamily="34" charset="0"/>
                <a:cs typeface="Tahoma" panose="020B0604030504040204" pitchFamily="34" charset="0"/>
              </a:rPr>
              <a:t>Ghi tập tin với ban đầu</a:t>
            </a:r>
          </a:p>
          <a:p>
            <a:r>
              <a:rPr lang="en-US" sz="2400">
                <a:latin typeface="Tahoma" panose="020B0604030504040204" pitchFamily="34" charset="0"/>
                <a:ea typeface="Tahoma" panose="020B0604030504040204" pitchFamily="34" charset="0"/>
                <a:cs typeface="Tahoma" panose="020B0604030504040204" pitchFamily="34" charset="0"/>
              </a:rPr>
              <a:t>Tính giá trị trung bình (cộng tích lũy chia cho số lần tích lũy)</a:t>
            </a:r>
          </a:p>
          <a:p>
            <a:pPr lvl="1"/>
            <a:r>
              <a:rPr lang="en-US" sz="2200">
                <a:latin typeface="Tahoma" panose="020B0604030504040204" pitchFamily="34" charset="0"/>
                <a:ea typeface="Tahoma" panose="020B0604030504040204" pitchFamily="34" charset="0"/>
                <a:cs typeface="Tahoma" panose="020B0604030504040204" pitchFamily="34" charset="0"/>
              </a:rPr>
              <a:t>Đọc từng dòng trên tập tin</a:t>
            </a:r>
          </a:p>
          <a:p>
            <a:pPr lvl="1"/>
            <a:r>
              <a:rPr lang="en-US" sz="2200">
                <a:latin typeface="Tahoma" panose="020B0604030504040204" pitchFamily="34" charset="0"/>
                <a:ea typeface="Tahoma" panose="020B0604030504040204" pitchFamily="34" charset="0"/>
                <a:cs typeface="Tahoma" panose="020B0604030504040204" pitchFamily="34" charset="0"/>
              </a:rPr>
              <a:t>Mỗi dòng:</a:t>
            </a:r>
          </a:p>
          <a:p>
            <a:pPr lvl="2"/>
            <a:r>
              <a:rPr lang="en-US" sz="2000">
                <a:latin typeface="Tahoma" panose="020B0604030504040204" pitchFamily="34" charset="0"/>
                <a:ea typeface="Tahoma" panose="020B0604030504040204" pitchFamily="34" charset="0"/>
                <a:cs typeface="Tahoma" panose="020B0604030504040204" pitchFamily="34" charset="0"/>
              </a:rPr>
              <a:t> Phân tách chuỗi tương ứng với các cột</a:t>
            </a:r>
          </a:p>
          <a:p>
            <a:pPr lvl="2"/>
            <a:r>
              <a:rPr lang="en-US" sz="2000">
                <a:latin typeface="Tahoma" panose="020B0604030504040204" pitchFamily="34" charset="0"/>
                <a:ea typeface="Tahoma" panose="020B0604030504040204" pitchFamily="34" charset="0"/>
                <a:cs typeface="Tahoma" panose="020B0604030504040204" pitchFamily="34" charset="0"/>
              </a:rPr>
              <a:t> Chuyển đổi từ kiểu string sang kiểu int</a:t>
            </a:r>
          </a:p>
          <a:p>
            <a:pPr lvl="2"/>
            <a:r>
              <a:rPr lang="en-US" sz="2000">
                <a:latin typeface="Tahoma" panose="020B0604030504040204" pitchFamily="34" charset="0"/>
                <a:ea typeface="Tahoma" panose="020B0604030504040204" pitchFamily="34" charset="0"/>
                <a:cs typeface="Tahoma" panose="020B0604030504040204" pitchFamily="34" charset="0"/>
              </a:rPr>
              <a:t> Cộng dồn và đếm số lần tích lũy</a:t>
            </a:r>
          </a:p>
          <a:p>
            <a:pPr lvl="1"/>
            <a:r>
              <a:rPr lang="en-US" sz="2200">
                <a:latin typeface="Tahoma" panose="020B0604030504040204" pitchFamily="34" charset="0"/>
                <a:ea typeface="Tahoma" panose="020B0604030504040204" pitchFamily="34" charset="0"/>
                <a:cs typeface="Tahoma" panose="020B0604030504040204" pitchFamily="34" charset="0"/>
              </a:rPr>
              <a:t>Tính giá trị trung bình, làm tròn số</a:t>
            </a:r>
          </a:p>
          <a:p>
            <a:pPr lvl="1"/>
            <a:r>
              <a:rPr lang="en-US" sz="2200">
                <a:latin typeface="Tahoma" panose="020B0604030504040204" pitchFamily="34" charset="0"/>
                <a:ea typeface="Tahoma" panose="020B0604030504040204" pitchFamily="34" charset="0"/>
                <a:cs typeface="Tahoma" panose="020B0604030504040204" pitchFamily="34" charset="0"/>
              </a:rPr>
              <a:t>Ghi tích hợp vào tập tin.</a:t>
            </a:r>
          </a:p>
          <a:p>
            <a:pPr lvl="1"/>
            <a:endParaRPr lang="en-US" sz="2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8698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Tạo tập tin (bài tập minh họa)</a:t>
            </a:r>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1566203" y="1533942"/>
            <a:ext cx="9059594" cy="4247317"/>
          </a:xfrm>
          <a:prstGeom prst="rect">
            <a:avLst/>
          </a:prstGeom>
          <a:noFill/>
        </p:spPr>
        <p:txBody>
          <a:bodyPr wrap="square" rtlCol="0">
            <a:spAutoFit/>
          </a:bodyPr>
          <a:lstStyle/>
          <a:p>
            <a:r>
              <a:rPr lang="en-US">
                <a:solidFill>
                  <a:srgbClr val="0000FF"/>
                </a:solidFill>
                <a:latin typeface="Consolas" panose="020B0609020204030204" pitchFamily="49" charset="0"/>
              </a:rPr>
              <a:t>#include</a:t>
            </a:r>
            <a:r>
              <a:rPr lang="en-US">
                <a:solidFill>
                  <a:prstClr val="black"/>
                </a:solidFill>
                <a:latin typeface="Consolas" panose="020B0609020204030204" pitchFamily="49" charset="0"/>
              </a:rPr>
              <a:t> </a:t>
            </a:r>
            <a:r>
              <a:rPr lang="en-US">
                <a:solidFill>
                  <a:srgbClr val="A31515"/>
                </a:solidFill>
                <a:latin typeface="Consolas" panose="020B0609020204030204" pitchFamily="49" charset="0"/>
              </a:rPr>
              <a:t>"iostream"</a:t>
            </a:r>
          </a:p>
          <a:p>
            <a:r>
              <a:rPr lang="en-US">
                <a:solidFill>
                  <a:srgbClr val="0000FF"/>
                </a:solidFill>
                <a:latin typeface="Consolas" panose="020B0609020204030204" pitchFamily="49" charset="0"/>
              </a:rPr>
              <a:t>#include</a:t>
            </a:r>
            <a:r>
              <a:rPr lang="en-US">
                <a:solidFill>
                  <a:prstClr val="black"/>
                </a:solidFill>
                <a:latin typeface="Consolas" panose="020B0609020204030204" pitchFamily="49" charset="0"/>
              </a:rPr>
              <a:t> </a:t>
            </a:r>
            <a:r>
              <a:rPr lang="en-US">
                <a:solidFill>
                  <a:srgbClr val="A31515"/>
                </a:solidFill>
                <a:latin typeface="Consolas" panose="020B0609020204030204" pitchFamily="49" charset="0"/>
              </a:rPr>
              <a:t>"fstream"</a:t>
            </a:r>
          </a:p>
          <a:p>
            <a:r>
              <a:rPr lang="en-US">
                <a:solidFill>
                  <a:srgbClr val="0000FF"/>
                </a:solidFill>
                <a:latin typeface="Consolas" panose="020B0609020204030204" pitchFamily="49" charset="0"/>
              </a:rPr>
              <a:t>using</a:t>
            </a:r>
            <a:r>
              <a:rPr lang="en-US">
                <a:solidFill>
                  <a:prstClr val="black"/>
                </a:solidFill>
                <a:latin typeface="Consolas" panose="020B0609020204030204" pitchFamily="49" charset="0"/>
              </a:rPr>
              <a:t> </a:t>
            </a:r>
            <a:r>
              <a:rPr lang="en-US">
                <a:solidFill>
                  <a:srgbClr val="0000FF"/>
                </a:solidFill>
                <a:latin typeface="Consolas" panose="020B0609020204030204" pitchFamily="49" charset="0"/>
              </a:rPr>
              <a:t>namespace</a:t>
            </a:r>
            <a:r>
              <a:rPr lang="en-US">
                <a:solidFill>
                  <a:prstClr val="black"/>
                </a:solidFill>
                <a:latin typeface="Consolas" panose="020B0609020204030204" pitchFamily="49" charset="0"/>
              </a:rPr>
              <a:t> std;</a:t>
            </a:r>
          </a:p>
          <a:p>
            <a:r>
              <a:rPr lang="en-US">
                <a:solidFill>
                  <a:srgbClr val="0000FF"/>
                </a:solidFill>
                <a:latin typeface="Consolas" panose="020B0609020204030204" pitchFamily="49" charset="0"/>
              </a:rPr>
              <a:t>int</a:t>
            </a:r>
            <a:r>
              <a:rPr lang="en-US">
                <a:solidFill>
                  <a:prstClr val="black"/>
                </a:solidFill>
                <a:latin typeface="Consolas" panose="020B0609020204030204" pitchFamily="49" charset="0"/>
              </a:rPr>
              <a:t> main(){</a:t>
            </a:r>
          </a:p>
          <a:p>
            <a:r>
              <a:rPr lang="en-US">
                <a:solidFill>
                  <a:prstClr val="black"/>
                </a:solidFill>
                <a:latin typeface="Consolas" panose="020B0609020204030204" pitchFamily="49" charset="0"/>
              </a:rPr>
              <a:t>	ofstream out(</a:t>
            </a:r>
            <a:r>
              <a:rPr lang="en-US">
                <a:solidFill>
                  <a:srgbClr val="A31515"/>
                </a:solidFill>
                <a:latin typeface="Consolas" panose="020B0609020204030204" pitchFamily="49" charset="0"/>
              </a:rPr>
              <a:t>"trung binh"</a:t>
            </a:r>
            <a:r>
              <a:rPr lang="en-US">
                <a:solidFill>
                  <a:prstClr val="black"/>
                </a:solidFill>
                <a:latin typeface="Consolas" panose="020B0609020204030204" pitchFamily="49" charset="0"/>
              </a:rPr>
              <a:t>);	</a:t>
            </a:r>
          </a:p>
          <a:p>
            <a:r>
              <a:rPr lang="en-US">
                <a:solidFill>
                  <a:prstClr val="black"/>
                </a:solidFill>
                <a:latin typeface="Consolas" panose="020B0609020204030204" pitchFamily="49" charset="0"/>
              </a:rPr>
              <a:t>	</a:t>
            </a:r>
            <a:r>
              <a:rPr lang="en-US">
                <a:solidFill>
                  <a:srgbClr val="0000FF"/>
                </a:solidFill>
                <a:latin typeface="Consolas" panose="020B0609020204030204" pitchFamily="49" charset="0"/>
              </a:rPr>
              <a:t>if</a:t>
            </a:r>
            <a:r>
              <a:rPr lang="en-US">
                <a:solidFill>
                  <a:prstClr val="black"/>
                </a:solidFill>
                <a:latin typeface="Consolas" panose="020B0609020204030204" pitchFamily="49" charset="0"/>
              </a:rPr>
              <a:t>(!out)	{</a:t>
            </a:r>
          </a:p>
          <a:p>
            <a:r>
              <a:rPr lang="en-US">
                <a:solidFill>
                  <a:prstClr val="black"/>
                </a:solidFill>
                <a:latin typeface="Consolas" panose="020B0609020204030204" pitchFamily="49" charset="0"/>
              </a:rPr>
              <a:t>		cout &lt;&lt; </a:t>
            </a:r>
            <a:r>
              <a:rPr lang="en-US">
                <a:solidFill>
                  <a:srgbClr val="A31515"/>
                </a:solidFill>
                <a:latin typeface="Consolas" panose="020B0609020204030204" pitchFamily="49" charset="0"/>
              </a:rPr>
              <a:t>"Khong mo duoc file.\n"</a:t>
            </a:r>
            <a:r>
              <a:rPr lang="en-US">
                <a:solidFill>
                  <a:prstClr val="black"/>
                </a:solidFill>
                <a:latin typeface="Consolas" panose="020B0609020204030204" pitchFamily="49" charset="0"/>
              </a:rPr>
              <a:t>;</a:t>
            </a:r>
          </a:p>
          <a:p>
            <a:r>
              <a:rPr lang="en-US">
                <a:solidFill>
                  <a:prstClr val="black"/>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prstClr val="black"/>
                </a:solidFill>
                <a:latin typeface="Consolas" panose="020B0609020204030204" pitchFamily="49" charset="0"/>
              </a:rPr>
              <a:t> 1;</a:t>
            </a:r>
          </a:p>
          <a:p>
            <a:r>
              <a:rPr lang="en-US">
                <a:solidFill>
                  <a:prstClr val="black"/>
                </a:solidFill>
                <a:latin typeface="Consolas" panose="020B0609020204030204" pitchFamily="49" charset="0"/>
              </a:rPr>
              <a:t>	}	</a:t>
            </a:r>
          </a:p>
          <a:p>
            <a:r>
              <a:rPr lang="fr-FR">
                <a:solidFill>
                  <a:prstClr val="black"/>
                </a:solidFill>
                <a:latin typeface="Consolas" panose="020B0609020204030204" pitchFamily="49" charset="0"/>
              </a:rPr>
              <a:t>	out &lt;&lt; 46 &lt;&lt; </a:t>
            </a:r>
            <a:r>
              <a:rPr lang="fr-FR">
                <a:solidFill>
                  <a:srgbClr val="A31515"/>
                </a:solidFill>
                <a:latin typeface="Consolas" panose="020B0609020204030204" pitchFamily="49" charset="0"/>
              </a:rPr>
              <a:t>"\t"</a:t>
            </a:r>
            <a:r>
              <a:rPr lang="fr-FR">
                <a:solidFill>
                  <a:prstClr val="black"/>
                </a:solidFill>
                <a:latin typeface="Consolas" panose="020B0609020204030204" pitchFamily="49" charset="0"/>
              </a:rPr>
              <a:t> &lt;&lt; 56 &lt;&lt; </a:t>
            </a:r>
            <a:r>
              <a:rPr lang="fr-FR">
                <a:solidFill>
                  <a:srgbClr val="A31515"/>
                </a:solidFill>
                <a:latin typeface="Consolas" panose="020B0609020204030204" pitchFamily="49" charset="0"/>
              </a:rPr>
              <a:t>"\t"</a:t>
            </a:r>
            <a:r>
              <a:rPr lang="fr-FR">
                <a:solidFill>
                  <a:prstClr val="black"/>
                </a:solidFill>
                <a:latin typeface="Consolas" panose="020B0609020204030204" pitchFamily="49" charset="0"/>
              </a:rPr>
              <a:t> &lt;&lt; 12 &lt;&lt; endl;</a:t>
            </a:r>
          </a:p>
          <a:p>
            <a:r>
              <a:rPr lang="fr-FR">
                <a:solidFill>
                  <a:prstClr val="black"/>
                </a:solidFill>
                <a:latin typeface="Consolas" panose="020B0609020204030204" pitchFamily="49" charset="0"/>
              </a:rPr>
              <a:t>	out &lt;&lt; 12 &lt;&lt; </a:t>
            </a:r>
            <a:r>
              <a:rPr lang="fr-FR">
                <a:solidFill>
                  <a:srgbClr val="A31515"/>
                </a:solidFill>
                <a:latin typeface="Consolas" panose="020B0609020204030204" pitchFamily="49" charset="0"/>
              </a:rPr>
              <a:t>"\t"</a:t>
            </a:r>
            <a:r>
              <a:rPr lang="fr-FR">
                <a:solidFill>
                  <a:prstClr val="black"/>
                </a:solidFill>
                <a:latin typeface="Consolas" panose="020B0609020204030204" pitchFamily="49" charset="0"/>
              </a:rPr>
              <a:t> &lt;&lt; 34 &lt;&lt; </a:t>
            </a:r>
            <a:r>
              <a:rPr lang="fr-FR">
                <a:solidFill>
                  <a:srgbClr val="A31515"/>
                </a:solidFill>
                <a:latin typeface="Consolas" panose="020B0609020204030204" pitchFamily="49" charset="0"/>
              </a:rPr>
              <a:t>"\t"</a:t>
            </a:r>
            <a:r>
              <a:rPr lang="fr-FR">
                <a:solidFill>
                  <a:prstClr val="black"/>
                </a:solidFill>
                <a:latin typeface="Consolas" panose="020B0609020204030204" pitchFamily="49" charset="0"/>
              </a:rPr>
              <a:t> &lt;&lt; 56 &lt;&lt; endl;</a:t>
            </a:r>
          </a:p>
          <a:p>
            <a:r>
              <a:rPr lang="fr-FR">
                <a:solidFill>
                  <a:prstClr val="black"/>
                </a:solidFill>
                <a:latin typeface="Consolas" panose="020B0609020204030204" pitchFamily="49" charset="0"/>
              </a:rPr>
              <a:t>	out &lt;&lt; 45 &lt;&lt; </a:t>
            </a:r>
            <a:r>
              <a:rPr lang="fr-FR">
                <a:solidFill>
                  <a:srgbClr val="A31515"/>
                </a:solidFill>
                <a:latin typeface="Consolas" panose="020B0609020204030204" pitchFamily="49" charset="0"/>
              </a:rPr>
              <a:t>"\t"</a:t>
            </a:r>
            <a:r>
              <a:rPr lang="fr-FR">
                <a:solidFill>
                  <a:prstClr val="black"/>
                </a:solidFill>
                <a:latin typeface="Consolas" panose="020B0609020204030204" pitchFamily="49" charset="0"/>
              </a:rPr>
              <a:t> &lt;&lt; 78 &lt;&lt; </a:t>
            </a:r>
            <a:r>
              <a:rPr lang="fr-FR">
                <a:solidFill>
                  <a:srgbClr val="A31515"/>
                </a:solidFill>
                <a:latin typeface="Consolas" panose="020B0609020204030204" pitchFamily="49" charset="0"/>
              </a:rPr>
              <a:t>"\t"</a:t>
            </a:r>
            <a:r>
              <a:rPr lang="fr-FR">
                <a:solidFill>
                  <a:prstClr val="black"/>
                </a:solidFill>
                <a:latin typeface="Consolas" panose="020B0609020204030204" pitchFamily="49" charset="0"/>
              </a:rPr>
              <a:t> &lt;&lt; 90 &lt;&lt; endl;</a:t>
            </a:r>
          </a:p>
          <a:p>
            <a:r>
              <a:rPr lang="en-US">
                <a:solidFill>
                  <a:prstClr val="black"/>
                </a:solidFill>
                <a:latin typeface="Consolas" panose="020B0609020204030204" pitchFamily="49" charset="0"/>
              </a:rPr>
              <a:t>	out.close();</a:t>
            </a:r>
          </a:p>
          <a:p>
            <a:r>
              <a:rPr lang="en-US">
                <a:solidFill>
                  <a:prstClr val="black"/>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prstClr val="black"/>
                </a:solidFill>
                <a:latin typeface="Consolas" panose="020B0609020204030204" pitchFamily="49" charset="0"/>
              </a:rPr>
              <a:t> 0;</a:t>
            </a:r>
          </a:p>
          <a:p>
            <a:r>
              <a:rPr lang="en-US">
                <a:solidFill>
                  <a:prstClr val="black"/>
                </a:solidFill>
                <a:latin typeface="Consolas" panose="020B0609020204030204" pitchFamily="49" charset="0"/>
              </a:rPr>
              <a:t>}</a:t>
            </a:r>
          </a:p>
        </p:txBody>
      </p:sp>
    </p:spTree>
    <p:extLst>
      <p:ext uri="{BB962C8B-B14F-4D97-AF65-F5344CB8AC3E}">
        <p14:creationId xmlns:p14="http://schemas.microsoft.com/office/powerpoint/2010/main" val="3509556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Tính giá trị trung bình (bài tập minh họa)</a:t>
            </a:r>
          </a:p>
        </p:txBody>
      </p:sp>
      <p:sp>
        <p:nvSpPr>
          <p:cNvPr id="3" name="Content Placeholder 2"/>
          <p:cNvSpPr>
            <a:spLocks noGrp="1"/>
          </p:cNvSpPr>
          <p:nvPr>
            <p:ph idx="1"/>
          </p:nvPr>
        </p:nvSpPr>
        <p:spPr/>
        <p:txBody>
          <a:bodyPr/>
          <a:lstStyle/>
          <a:p>
            <a:endParaRPr lang="en-US"/>
          </a:p>
        </p:txBody>
      </p:sp>
      <p:sp>
        <p:nvSpPr>
          <p:cNvPr id="5" name="TextBox 4"/>
          <p:cNvSpPr txBox="1"/>
          <p:nvPr/>
        </p:nvSpPr>
        <p:spPr>
          <a:xfrm>
            <a:off x="-323557" y="1026111"/>
            <a:ext cx="11707051" cy="5262979"/>
          </a:xfrm>
          <a:prstGeom prst="rect">
            <a:avLst/>
          </a:prstGeom>
          <a:noFill/>
        </p:spPr>
        <p:txBody>
          <a:bodyPr wrap="none" rtlCol="0">
            <a:spAutoFit/>
          </a:bodyPr>
          <a:lstStyle/>
          <a:p>
            <a:r>
              <a:rPr lang="en-US" sz="1600">
                <a:latin typeface="Consolas" panose="020B0609020204030204" pitchFamily="49" charset="0"/>
              </a:rPr>
              <a:t>	ifstream in(</a:t>
            </a:r>
            <a:r>
              <a:rPr lang="en-US" sz="1600">
                <a:solidFill>
                  <a:srgbClr val="A31515"/>
                </a:solidFill>
                <a:latin typeface="Consolas" panose="020B0609020204030204" pitchFamily="49" charset="0"/>
              </a:rPr>
              <a:t>"trung binh"</a:t>
            </a:r>
            <a:r>
              <a:rPr lang="en-US" sz="1600">
                <a:solidFill>
                  <a:prstClr val="black"/>
                </a:solidFill>
                <a:latin typeface="Consolas" panose="020B0609020204030204" pitchFamily="49" charset="0"/>
              </a:rPr>
              <a:t>);	</a:t>
            </a:r>
          </a:p>
          <a:p>
            <a:r>
              <a:rPr lang="en-US" sz="1600">
                <a:solidFill>
                  <a:prstClr val="black"/>
                </a:solidFill>
                <a:latin typeface="Consolas" panose="020B0609020204030204" pitchFamily="49" charset="0"/>
              </a:rPr>
              <a:t>	</a:t>
            </a:r>
          </a:p>
          <a:p>
            <a:r>
              <a:rPr lang="nl-NL" sz="1600">
                <a:solidFill>
                  <a:prstClr val="black"/>
                </a:solidFill>
                <a:latin typeface="Consolas" panose="020B0609020204030204" pitchFamily="49" charset="0"/>
              </a:rPr>
              <a:t>	</a:t>
            </a:r>
            <a:r>
              <a:rPr lang="nl-NL" sz="1600">
                <a:solidFill>
                  <a:srgbClr val="0000FF"/>
                </a:solidFill>
                <a:latin typeface="Consolas" panose="020B0609020204030204" pitchFamily="49" charset="0"/>
              </a:rPr>
              <a:t>float</a:t>
            </a:r>
            <a:r>
              <a:rPr lang="nl-NL" sz="1600">
                <a:solidFill>
                  <a:prstClr val="black"/>
                </a:solidFill>
                <a:latin typeface="Consolas" panose="020B0609020204030204" pitchFamily="49" charset="0"/>
              </a:rPr>
              <a:t> s1 = 0, s2 = 0, s3 = 0; </a:t>
            </a:r>
            <a:r>
              <a:rPr lang="nl-NL" sz="1600">
                <a:solidFill>
                  <a:srgbClr val="008000"/>
                </a:solidFill>
                <a:latin typeface="Consolas" panose="020B0609020204030204" pitchFamily="49" charset="0"/>
              </a:rPr>
              <a:t>/// Dung de tinh tong va trung binh</a:t>
            </a:r>
          </a:p>
          <a:p>
            <a:r>
              <a:rPr lang="en-US" sz="1600">
                <a:solidFill>
                  <a:prstClr val="black"/>
                </a:solidFill>
                <a:latin typeface="Consolas" panose="020B0609020204030204" pitchFamily="49" charset="0"/>
              </a:rPr>
              <a:t>	</a:t>
            </a:r>
            <a:r>
              <a:rPr lang="en-US" sz="1600">
                <a:solidFill>
                  <a:srgbClr val="0000FF"/>
                </a:solidFill>
                <a:latin typeface="Consolas" panose="020B0609020204030204" pitchFamily="49" charset="0"/>
              </a:rPr>
              <a:t>int</a:t>
            </a:r>
            <a:r>
              <a:rPr lang="en-US" sz="1600">
                <a:solidFill>
                  <a:prstClr val="black"/>
                </a:solidFill>
                <a:latin typeface="Consolas" panose="020B0609020204030204" pitchFamily="49" charset="0"/>
              </a:rPr>
              <a:t> step = 0, t;	</a:t>
            </a:r>
          </a:p>
          <a:p>
            <a:r>
              <a:rPr lang="en-US" sz="1600">
                <a:solidFill>
                  <a:prstClr val="black"/>
                </a:solidFill>
                <a:latin typeface="Consolas" panose="020B0609020204030204" pitchFamily="49" charset="0"/>
              </a:rPr>
              <a:t>	</a:t>
            </a:r>
            <a:r>
              <a:rPr lang="en-US" sz="1600">
                <a:solidFill>
                  <a:srgbClr val="0000FF"/>
                </a:solidFill>
                <a:latin typeface="Consolas" panose="020B0609020204030204" pitchFamily="49" charset="0"/>
              </a:rPr>
              <a:t>for</a:t>
            </a:r>
            <a:r>
              <a:rPr lang="en-US" sz="1600">
                <a:solidFill>
                  <a:prstClr val="black"/>
                </a:solidFill>
                <a:latin typeface="Consolas" panose="020B0609020204030204" pitchFamily="49" charset="0"/>
              </a:rPr>
              <a:t>(string str; getline(in, str);)	{</a:t>
            </a:r>
          </a:p>
          <a:p>
            <a:r>
              <a:rPr lang="en-US" sz="1600">
                <a:solidFill>
                  <a:prstClr val="black"/>
                </a:solidFill>
                <a:latin typeface="Consolas" panose="020B0609020204030204" pitchFamily="49" charset="0"/>
              </a:rPr>
              <a:t>		istringstream iss(str); </a:t>
            </a:r>
            <a:r>
              <a:rPr lang="en-US" sz="1600">
                <a:solidFill>
                  <a:srgbClr val="008000"/>
                </a:solidFill>
                <a:latin typeface="Consolas" panose="020B0609020204030204" pitchFamily="49" charset="0"/>
              </a:rPr>
              <a:t>/// su dung input string stream </a:t>
            </a:r>
          </a:p>
          <a:p>
            <a:r>
              <a:rPr lang="en-US" sz="1600">
                <a:solidFill>
                  <a:prstClr val="black"/>
                </a:solidFill>
                <a:latin typeface="Consolas" panose="020B0609020204030204" pitchFamily="49" charset="0"/>
              </a:rPr>
              <a:t>		step = 0;</a:t>
            </a:r>
          </a:p>
          <a:p>
            <a:r>
              <a:rPr lang="en-US" sz="1600">
                <a:solidFill>
                  <a:prstClr val="black"/>
                </a:solidFill>
                <a:latin typeface="Consolas" panose="020B0609020204030204" pitchFamily="49" charset="0"/>
              </a:rPr>
              <a:t>		</a:t>
            </a:r>
            <a:r>
              <a:rPr lang="en-US" sz="1600">
                <a:solidFill>
                  <a:srgbClr val="0000FF"/>
                </a:solidFill>
                <a:latin typeface="Consolas" panose="020B0609020204030204" pitchFamily="49" charset="0"/>
              </a:rPr>
              <a:t>do</a:t>
            </a:r>
            <a:r>
              <a:rPr lang="en-US" sz="1600">
                <a:solidFill>
                  <a:prstClr val="black"/>
                </a:solidFill>
                <a:latin typeface="Consolas" panose="020B0609020204030204" pitchFamily="49" charset="0"/>
              </a:rPr>
              <a:t>{</a:t>
            </a:r>
          </a:p>
          <a:p>
            <a:r>
              <a:rPr lang="en-US" sz="1600">
                <a:solidFill>
                  <a:prstClr val="black"/>
                </a:solidFill>
                <a:latin typeface="Consolas" panose="020B0609020204030204" pitchFamily="49" charset="0"/>
              </a:rPr>
              <a:t>			string sub;</a:t>
            </a:r>
          </a:p>
          <a:p>
            <a:r>
              <a:rPr lang="en-US" sz="1600">
                <a:solidFill>
                  <a:prstClr val="black"/>
                </a:solidFill>
                <a:latin typeface="Consolas" panose="020B0609020204030204" pitchFamily="49" charset="0"/>
              </a:rPr>
              <a:t>			iss &gt;&gt; sub; </a:t>
            </a:r>
            <a:r>
              <a:rPr lang="en-US" sz="1600">
                <a:solidFill>
                  <a:srgbClr val="008000"/>
                </a:solidFill>
                <a:latin typeface="Consolas" panose="020B0609020204030204" pitchFamily="49" charset="0"/>
              </a:rPr>
              <a:t>/// tuong tu cin: truyen vao bien sub gia tri duoc auto delimiter.</a:t>
            </a:r>
          </a:p>
          <a:p>
            <a:r>
              <a:rPr lang="en-US" sz="1600">
                <a:solidFill>
                  <a:prstClr val="black"/>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prstClr val="black"/>
                </a:solidFill>
                <a:latin typeface="Consolas" panose="020B0609020204030204" pitchFamily="49" charset="0"/>
              </a:rPr>
              <a:t>(sub != </a:t>
            </a:r>
            <a:r>
              <a:rPr lang="en-US" sz="1600">
                <a:solidFill>
                  <a:srgbClr val="A31515"/>
                </a:solidFill>
                <a:latin typeface="Consolas" panose="020B0609020204030204" pitchFamily="49" charset="0"/>
              </a:rPr>
              <a:t>""</a:t>
            </a:r>
            <a:r>
              <a:rPr lang="en-US" sz="1600">
                <a:solidFill>
                  <a:prstClr val="black"/>
                </a:solidFill>
                <a:latin typeface="Consolas" panose="020B0609020204030204" pitchFamily="49" charset="0"/>
              </a:rPr>
              <a:t>){</a:t>
            </a:r>
          </a:p>
          <a:p>
            <a:r>
              <a:rPr lang="fr-FR" sz="1600">
                <a:solidFill>
                  <a:prstClr val="black"/>
                </a:solidFill>
                <a:latin typeface="Consolas" panose="020B0609020204030204" pitchFamily="49" charset="0"/>
              </a:rPr>
              <a:t>				t = atoi(sub.c_str()); </a:t>
            </a:r>
            <a:r>
              <a:rPr lang="fr-FR" sz="1600">
                <a:solidFill>
                  <a:srgbClr val="008000"/>
                </a:solidFill>
                <a:latin typeface="Consolas" panose="020B0609020204030204" pitchFamily="49" charset="0"/>
              </a:rPr>
              <a:t>/// chuyen doi string sang int.</a:t>
            </a:r>
          </a:p>
          <a:p>
            <a:r>
              <a:rPr lang="en-US" sz="1600">
                <a:solidFill>
                  <a:prstClr val="black"/>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prstClr val="black"/>
                </a:solidFill>
                <a:latin typeface="Consolas" panose="020B0609020204030204" pitchFamily="49" charset="0"/>
              </a:rPr>
              <a:t>(step == 0)		s1 += t;</a:t>
            </a:r>
          </a:p>
          <a:p>
            <a:r>
              <a:rPr lang="en-US" sz="1600">
                <a:solidFill>
                  <a:prstClr val="black"/>
                </a:solidFill>
                <a:latin typeface="Consolas" panose="020B0609020204030204" pitchFamily="49" charset="0"/>
              </a:rPr>
              <a:t>				</a:t>
            </a:r>
            <a:r>
              <a:rPr lang="en-US" sz="1600">
                <a:solidFill>
                  <a:srgbClr val="0000FF"/>
                </a:solidFill>
                <a:latin typeface="Consolas" panose="020B0609020204030204" pitchFamily="49" charset="0"/>
              </a:rPr>
              <a:t>else</a:t>
            </a:r>
            <a:r>
              <a:rPr lang="en-US" sz="1600">
                <a:solidFill>
                  <a:prstClr val="black"/>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prstClr val="black"/>
                </a:solidFill>
                <a:latin typeface="Consolas" panose="020B0609020204030204" pitchFamily="49" charset="0"/>
              </a:rPr>
              <a:t>(step == 1)	s2 += t;</a:t>
            </a:r>
          </a:p>
          <a:p>
            <a:r>
              <a:rPr lang="en-US" sz="1600">
                <a:solidFill>
                  <a:prstClr val="black"/>
                </a:solidFill>
                <a:latin typeface="Consolas" panose="020B0609020204030204" pitchFamily="49" charset="0"/>
              </a:rPr>
              <a:t>				</a:t>
            </a:r>
            <a:r>
              <a:rPr lang="en-US" sz="1600">
                <a:solidFill>
                  <a:srgbClr val="0000FF"/>
                </a:solidFill>
                <a:latin typeface="Consolas" panose="020B0609020204030204" pitchFamily="49" charset="0"/>
              </a:rPr>
              <a:t>else</a:t>
            </a:r>
            <a:r>
              <a:rPr lang="en-US" sz="1600">
                <a:solidFill>
                  <a:prstClr val="black"/>
                </a:solidFill>
                <a:latin typeface="Consolas" panose="020B0609020204030204" pitchFamily="49" charset="0"/>
              </a:rPr>
              <a:t> </a:t>
            </a:r>
            <a:r>
              <a:rPr lang="en-US" sz="1600">
                <a:solidFill>
                  <a:srgbClr val="0000FF"/>
                </a:solidFill>
                <a:latin typeface="Consolas" panose="020B0609020204030204" pitchFamily="49" charset="0"/>
              </a:rPr>
              <a:t>if</a:t>
            </a:r>
            <a:r>
              <a:rPr lang="en-US" sz="1600">
                <a:solidFill>
                  <a:prstClr val="black"/>
                </a:solidFill>
                <a:latin typeface="Consolas" panose="020B0609020204030204" pitchFamily="49" charset="0"/>
              </a:rPr>
              <a:t>(step == 2)	s3 += t;</a:t>
            </a:r>
          </a:p>
          <a:p>
            <a:r>
              <a:rPr lang="en-US" sz="1600">
                <a:solidFill>
                  <a:prstClr val="black"/>
                </a:solidFill>
                <a:latin typeface="Consolas" panose="020B0609020204030204" pitchFamily="49" charset="0"/>
              </a:rPr>
              <a:t>				++step;</a:t>
            </a:r>
          </a:p>
          <a:p>
            <a:r>
              <a:rPr lang="en-US" sz="1600">
                <a:solidFill>
                  <a:prstClr val="black"/>
                </a:solidFill>
                <a:latin typeface="Consolas" panose="020B0609020204030204" pitchFamily="49" charset="0"/>
              </a:rPr>
              <a:t>			}</a:t>
            </a:r>
          </a:p>
          <a:p>
            <a:r>
              <a:rPr lang="en-US" sz="1600">
                <a:solidFill>
                  <a:prstClr val="black"/>
                </a:solidFill>
                <a:latin typeface="Consolas" panose="020B0609020204030204" pitchFamily="49" charset="0"/>
              </a:rPr>
              <a:t>		} </a:t>
            </a:r>
            <a:r>
              <a:rPr lang="en-US" sz="1600">
                <a:solidFill>
                  <a:srgbClr val="0000FF"/>
                </a:solidFill>
                <a:latin typeface="Consolas" panose="020B0609020204030204" pitchFamily="49" charset="0"/>
              </a:rPr>
              <a:t>while</a:t>
            </a:r>
            <a:r>
              <a:rPr lang="en-US" sz="1600">
                <a:solidFill>
                  <a:prstClr val="black"/>
                </a:solidFill>
                <a:latin typeface="Consolas" panose="020B0609020204030204" pitchFamily="49" charset="0"/>
              </a:rPr>
              <a:t> (iss);</a:t>
            </a:r>
          </a:p>
          <a:p>
            <a:r>
              <a:rPr lang="en-US" sz="1600">
                <a:solidFill>
                  <a:prstClr val="black"/>
                </a:solidFill>
                <a:latin typeface="Consolas" panose="020B0609020204030204" pitchFamily="49" charset="0"/>
              </a:rPr>
              <a:t>	}</a:t>
            </a:r>
          </a:p>
          <a:p>
            <a:r>
              <a:rPr lang="en-US" sz="1600">
                <a:solidFill>
                  <a:prstClr val="black"/>
                </a:solidFill>
                <a:latin typeface="Consolas" panose="020B0609020204030204" pitchFamily="49" charset="0"/>
              </a:rPr>
              <a:t>	s1 /= step; s2 /= step; s3 /= step;</a:t>
            </a:r>
          </a:p>
          <a:p>
            <a:r>
              <a:rPr lang="en-US" sz="1600">
                <a:solidFill>
                  <a:prstClr val="black"/>
                </a:solidFill>
                <a:latin typeface="Consolas" panose="020B0609020204030204" pitchFamily="49" charset="0"/>
              </a:rPr>
              <a:t>	in.close();</a:t>
            </a:r>
            <a:endParaRPr lang="en-US" sz="1600">
              <a:latin typeface="Consolas" panose="020B0609020204030204" pitchFamily="49" charset="0"/>
            </a:endParaRPr>
          </a:p>
        </p:txBody>
      </p:sp>
    </p:spTree>
    <p:extLst>
      <p:ext uri="{BB962C8B-B14F-4D97-AF65-F5344CB8AC3E}">
        <p14:creationId xmlns:p14="http://schemas.microsoft.com/office/powerpoint/2010/main" val="150716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Ghi tích hợp vào tập tin (bài tập minh họa)</a:t>
            </a:r>
          </a:p>
        </p:txBody>
      </p:sp>
      <p:sp>
        <p:nvSpPr>
          <p:cNvPr id="3" name="Content Placeholder 2"/>
          <p:cNvSpPr>
            <a:spLocks noGrp="1"/>
          </p:cNvSpPr>
          <p:nvPr>
            <p:ph idx="1"/>
          </p:nvPr>
        </p:nvSpPr>
        <p:spPr/>
        <p:txBody>
          <a:bodyPr/>
          <a:lstStyle/>
          <a:p>
            <a:endParaRPr lang="en-US"/>
          </a:p>
        </p:txBody>
      </p:sp>
      <p:sp>
        <p:nvSpPr>
          <p:cNvPr id="7" name="TextBox 6"/>
          <p:cNvSpPr txBox="1"/>
          <p:nvPr/>
        </p:nvSpPr>
        <p:spPr>
          <a:xfrm>
            <a:off x="2459880" y="1533942"/>
            <a:ext cx="7272240" cy="4247317"/>
          </a:xfrm>
          <a:prstGeom prst="rect">
            <a:avLst/>
          </a:prstGeom>
          <a:solidFill>
            <a:schemeClr val="bg1"/>
          </a:solidFill>
        </p:spPr>
        <p:txBody>
          <a:bodyPr wrap="square" rtlCol="0">
            <a:spAutoFit/>
          </a:bodyPr>
          <a:lstStyle/>
          <a:p>
            <a:r>
              <a:rPr lang="en-US">
                <a:latin typeface="Consolas" panose="020B0609020204030204" pitchFamily="49" charset="0"/>
              </a:rPr>
              <a:t>	</a:t>
            </a:r>
            <a:r>
              <a:rPr lang="en-US">
                <a:solidFill>
                  <a:srgbClr val="008000"/>
                </a:solidFill>
                <a:latin typeface="Consolas" panose="020B0609020204030204" pitchFamily="49" charset="0"/>
              </a:rPr>
              <a:t>/// Lam tron 2 chu so</a:t>
            </a:r>
          </a:p>
          <a:p>
            <a:r>
              <a:rPr lang="en-US">
                <a:solidFill>
                  <a:prstClr val="black"/>
                </a:solidFill>
                <a:latin typeface="Consolas" panose="020B0609020204030204" pitchFamily="49" charset="0"/>
              </a:rPr>
              <a:t>	</a:t>
            </a:r>
            <a:r>
              <a:rPr lang="en-US">
                <a:solidFill>
                  <a:srgbClr val="0000FF"/>
                </a:solidFill>
                <a:latin typeface="Consolas" panose="020B0609020204030204" pitchFamily="49" charset="0"/>
              </a:rPr>
              <a:t>float</a:t>
            </a:r>
            <a:r>
              <a:rPr lang="en-US">
                <a:solidFill>
                  <a:prstClr val="black"/>
                </a:solidFill>
                <a:latin typeface="Consolas" panose="020B0609020204030204" pitchFamily="49" charset="0"/>
              </a:rPr>
              <a:t> f = 100;</a:t>
            </a:r>
          </a:p>
          <a:p>
            <a:r>
              <a:rPr lang="en-US">
                <a:solidFill>
                  <a:prstClr val="black"/>
                </a:solidFill>
                <a:latin typeface="Consolas" panose="020B0609020204030204" pitchFamily="49" charset="0"/>
              </a:rPr>
              <a:t>	s1 = (</a:t>
            </a:r>
            <a:r>
              <a:rPr lang="en-US">
                <a:solidFill>
                  <a:srgbClr val="0000FF"/>
                </a:solidFill>
                <a:latin typeface="Consolas" panose="020B0609020204030204" pitchFamily="49" charset="0"/>
              </a:rPr>
              <a:t>int</a:t>
            </a:r>
            <a:r>
              <a:rPr lang="en-US">
                <a:solidFill>
                  <a:prstClr val="black"/>
                </a:solidFill>
                <a:latin typeface="Consolas" panose="020B0609020204030204" pitchFamily="49" charset="0"/>
              </a:rPr>
              <a:t>)(s1 * 100) / f;</a:t>
            </a:r>
          </a:p>
          <a:p>
            <a:r>
              <a:rPr lang="en-US">
                <a:solidFill>
                  <a:prstClr val="black"/>
                </a:solidFill>
                <a:latin typeface="Consolas" panose="020B0609020204030204" pitchFamily="49" charset="0"/>
              </a:rPr>
              <a:t>	s2 = (</a:t>
            </a:r>
            <a:r>
              <a:rPr lang="en-US">
                <a:solidFill>
                  <a:srgbClr val="0000FF"/>
                </a:solidFill>
                <a:latin typeface="Consolas" panose="020B0609020204030204" pitchFamily="49" charset="0"/>
              </a:rPr>
              <a:t>int</a:t>
            </a:r>
            <a:r>
              <a:rPr lang="en-US">
                <a:solidFill>
                  <a:prstClr val="black"/>
                </a:solidFill>
                <a:latin typeface="Consolas" panose="020B0609020204030204" pitchFamily="49" charset="0"/>
              </a:rPr>
              <a:t>)(s2 * 100) / f;</a:t>
            </a:r>
          </a:p>
          <a:p>
            <a:r>
              <a:rPr lang="en-US">
                <a:solidFill>
                  <a:prstClr val="black"/>
                </a:solidFill>
                <a:latin typeface="Consolas" panose="020B0609020204030204" pitchFamily="49" charset="0"/>
              </a:rPr>
              <a:t>	s3 = (</a:t>
            </a:r>
            <a:r>
              <a:rPr lang="en-US">
                <a:solidFill>
                  <a:srgbClr val="0000FF"/>
                </a:solidFill>
                <a:latin typeface="Consolas" panose="020B0609020204030204" pitchFamily="49" charset="0"/>
              </a:rPr>
              <a:t>int</a:t>
            </a:r>
            <a:r>
              <a:rPr lang="en-US">
                <a:solidFill>
                  <a:prstClr val="black"/>
                </a:solidFill>
                <a:latin typeface="Consolas" panose="020B0609020204030204" pitchFamily="49" charset="0"/>
              </a:rPr>
              <a:t>)(s3 * 100) / f;	</a:t>
            </a:r>
          </a:p>
          <a:p>
            <a:endParaRPr lang="en-US">
              <a:solidFill>
                <a:prstClr val="black"/>
              </a:solidFill>
              <a:latin typeface="Consolas" panose="020B0609020204030204" pitchFamily="49" charset="0"/>
            </a:endParaRPr>
          </a:p>
          <a:p>
            <a:r>
              <a:rPr lang="en-US">
                <a:solidFill>
                  <a:prstClr val="black"/>
                </a:solidFill>
                <a:latin typeface="Consolas" panose="020B0609020204030204" pitchFamily="49" charset="0"/>
              </a:rPr>
              <a:t>	</a:t>
            </a:r>
            <a:r>
              <a:rPr lang="en-US">
                <a:solidFill>
                  <a:srgbClr val="008000"/>
                </a:solidFill>
                <a:latin typeface="Consolas" panose="020B0609020204030204" pitchFamily="49" charset="0"/>
              </a:rPr>
              <a:t>/// Ghi tich hop</a:t>
            </a:r>
          </a:p>
          <a:p>
            <a:r>
              <a:rPr lang="en-US">
                <a:solidFill>
                  <a:prstClr val="black"/>
                </a:solidFill>
                <a:latin typeface="Consolas" panose="020B0609020204030204" pitchFamily="49" charset="0"/>
              </a:rPr>
              <a:t>	ofstream out(</a:t>
            </a:r>
            <a:r>
              <a:rPr lang="en-US">
                <a:solidFill>
                  <a:srgbClr val="A31515"/>
                </a:solidFill>
                <a:latin typeface="Consolas" panose="020B0609020204030204" pitchFamily="49" charset="0"/>
              </a:rPr>
              <a:t>"trung binh"</a:t>
            </a:r>
            <a:r>
              <a:rPr lang="en-US">
                <a:solidFill>
                  <a:prstClr val="black"/>
                </a:solidFill>
                <a:latin typeface="Consolas" panose="020B0609020204030204" pitchFamily="49" charset="0"/>
              </a:rPr>
              <a:t>, ios::app);	</a:t>
            </a:r>
          </a:p>
          <a:p>
            <a:r>
              <a:rPr lang="en-US">
                <a:solidFill>
                  <a:prstClr val="black"/>
                </a:solidFill>
                <a:latin typeface="Consolas" panose="020B0609020204030204" pitchFamily="49" charset="0"/>
              </a:rPr>
              <a:t>	</a:t>
            </a:r>
            <a:r>
              <a:rPr lang="en-US">
                <a:solidFill>
                  <a:srgbClr val="0000FF"/>
                </a:solidFill>
                <a:latin typeface="Consolas" panose="020B0609020204030204" pitchFamily="49" charset="0"/>
              </a:rPr>
              <a:t>if</a:t>
            </a:r>
            <a:r>
              <a:rPr lang="en-US">
                <a:solidFill>
                  <a:prstClr val="black"/>
                </a:solidFill>
                <a:latin typeface="Consolas" panose="020B0609020204030204" pitchFamily="49" charset="0"/>
              </a:rPr>
              <a:t>(!out)	{</a:t>
            </a:r>
          </a:p>
          <a:p>
            <a:r>
              <a:rPr lang="en-US">
                <a:solidFill>
                  <a:prstClr val="black"/>
                </a:solidFill>
                <a:latin typeface="Consolas" panose="020B0609020204030204" pitchFamily="49" charset="0"/>
              </a:rPr>
              <a:t>		cout &lt;&lt; </a:t>
            </a:r>
            <a:r>
              <a:rPr lang="en-US">
                <a:solidFill>
                  <a:srgbClr val="A31515"/>
                </a:solidFill>
                <a:latin typeface="Consolas" panose="020B0609020204030204" pitchFamily="49" charset="0"/>
              </a:rPr>
              <a:t>"Khong mo duoc file.\n"</a:t>
            </a:r>
            <a:r>
              <a:rPr lang="en-US">
                <a:solidFill>
                  <a:prstClr val="black"/>
                </a:solidFill>
                <a:latin typeface="Consolas" panose="020B0609020204030204" pitchFamily="49" charset="0"/>
              </a:rPr>
              <a:t>;</a:t>
            </a:r>
          </a:p>
          <a:p>
            <a:r>
              <a:rPr lang="en-US">
                <a:solidFill>
                  <a:prstClr val="black"/>
                </a:solidFill>
                <a:latin typeface="Consolas" panose="020B0609020204030204" pitchFamily="49" charset="0"/>
              </a:rPr>
              <a:t>		</a:t>
            </a:r>
            <a:r>
              <a:rPr lang="en-US">
                <a:solidFill>
                  <a:srgbClr val="0000FF"/>
                </a:solidFill>
                <a:latin typeface="Consolas" panose="020B0609020204030204" pitchFamily="49" charset="0"/>
              </a:rPr>
              <a:t>return</a:t>
            </a:r>
            <a:r>
              <a:rPr lang="en-US">
                <a:solidFill>
                  <a:prstClr val="black"/>
                </a:solidFill>
                <a:latin typeface="Consolas" panose="020B0609020204030204" pitchFamily="49" charset="0"/>
              </a:rPr>
              <a:t> 1;</a:t>
            </a:r>
          </a:p>
          <a:p>
            <a:r>
              <a:rPr lang="en-US">
                <a:solidFill>
                  <a:prstClr val="black"/>
                </a:solidFill>
                <a:latin typeface="Consolas" panose="020B0609020204030204" pitchFamily="49" charset="0"/>
              </a:rPr>
              <a:t>	}	</a:t>
            </a:r>
          </a:p>
          <a:p>
            <a:r>
              <a:rPr lang="en-US">
                <a:solidFill>
                  <a:prstClr val="black"/>
                </a:solidFill>
                <a:latin typeface="Consolas" panose="020B0609020204030204" pitchFamily="49" charset="0"/>
              </a:rPr>
              <a:t>	out &lt;&lt; endl;</a:t>
            </a:r>
          </a:p>
          <a:p>
            <a:r>
              <a:rPr lang="en-US">
                <a:solidFill>
                  <a:prstClr val="black"/>
                </a:solidFill>
                <a:latin typeface="Consolas" panose="020B0609020204030204" pitchFamily="49" charset="0"/>
              </a:rPr>
              <a:t>	out &lt;&lt; s1 &lt;&lt; </a:t>
            </a:r>
            <a:r>
              <a:rPr lang="en-US">
                <a:solidFill>
                  <a:srgbClr val="A31515"/>
                </a:solidFill>
                <a:latin typeface="Consolas" panose="020B0609020204030204" pitchFamily="49" charset="0"/>
              </a:rPr>
              <a:t>"\t"</a:t>
            </a:r>
            <a:r>
              <a:rPr lang="en-US">
                <a:solidFill>
                  <a:prstClr val="black"/>
                </a:solidFill>
                <a:latin typeface="Consolas" panose="020B0609020204030204" pitchFamily="49" charset="0"/>
              </a:rPr>
              <a:t> &lt;&lt; s2 &lt;&lt; </a:t>
            </a:r>
            <a:r>
              <a:rPr lang="en-US">
                <a:solidFill>
                  <a:srgbClr val="A31515"/>
                </a:solidFill>
                <a:latin typeface="Consolas" panose="020B0609020204030204" pitchFamily="49" charset="0"/>
              </a:rPr>
              <a:t>"\t"</a:t>
            </a:r>
            <a:r>
              <a:rPr lang="en-US">
                <a:solidFill>
                  <a:prstClr val="black"/>
                </a:solidFill>
                <a:latin typeface="Consolas" panose="020B0609020204030204" pitchFamily="49" charset="0"/>
              </a:rPr>
              <a:t> &lt;&lt; s3 &lt;&lt; endl;</a:t>
            </a:r>
          </a:p>
          <a:p>
            <a:r>
              <a:rPr lang="en-US">
                <a:solidFill>
                  <a:prstClr val="black"/>
                </a:solidFill>
                <a:latin typeface="Consolas" panose="020B0609020204030204" pitchFamily="49" charset="0"/>
              </a:rPr>
              <a:t>	out.close();</a:t>
            </a:r>
            <a:endParaRPr lang="en-US">
              <a:solidFill>
                <a:prstClr val="black"/>
              </a:solidFill>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374155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5. </a:t>
            </a:r>
            <a:r>
              <a:rPr lang="en-US" dirty="0" err="1">
                <a:latin typeface="Tahoma" panose="020B0604030504040204" pitchFamily="34" charset="0"/>
                <a:ea typeface="Tahoma" panose="020B0604030504040204" pitchFamily="34" charset="0"/>
                <a:cs typeface="Tahoma" panose="020B0604030504040204" pitchFamily="34" charset="0"/>
              </a:rPr>
              <a:t>Bài</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tập</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bắt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buộc</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689548" y="1219199"/>
            <a:ext cx="11239215" cy="4192250"/>
          </a:xfrm>
        </p:spPr>
        <p:txBody>
          <a:bodyPr>
            <a:normAutofit fontScale="92500"/>
          </a:bodyPr>
          <a:lstStyle/>
          <a:p>
            <a:pPr marL="491490" lvl="0" indent="-457200">
              <a:buFont typeface="+mj-lt"/>
              <a:buAutoNum type="arabicPeriod"/>
            </a:pPr>
            <a:r>
              <a:rPr lang="en-US" dirty="0" err="1"/>
              <a:t>Nhập</a:t>
            </a:r>
            <a:r>
              <a:rPr lang="en-US" dirty="0"/>
              <a:t> </a:t>
            </a:r>
            <a:r>
              <a:rPr lang="en-US" dirty="0" err="1"/>
              <a:t>một</a:t>
            </a:r>
            <a:r>
              <a:rPr lang="en-US" dirty="0"/>
              <a:t> </a:t>
            </a:r>
            <a:r>
              <a:rPr lang="en-US" dirty="0" err="1"/>
              <a:t>dãy</a:t>
            </a:r>
            <a:r>
              <a:rPr lang="en-US" dirty="0"/>
              <a:t> </a:t>
            </a:r>
            <a:r>
              <a:rPr lang="en-US" dirty="0" err="1"/>
              <a:t>số</a:t>
            </a:r>
            <a:r>
              <a:rPr lang="en-US" dirty="0"/>
              <a:t> </a:t>
            </a:r>
            <a:r>
              <a:rPr lang="en-US" dirty="0" err="1"/>
              <a:t>nguyên</a:t>
            </a:r>
            <a:r>
              <a:rPr lang="en-US" dirty="0"/>
              <a:t> </a:t>
            </a:r>
            <a:r>
              <a:rPr lang="en-US" dirty="0" err="1"/>
              <a:t>và</a:t>
            </a:r>
            <a:r>
              <a:rPr lang="en-US" dirty="0"/>
              <a:t> </a:t>
            </a:r>
            <a:r>
              <a:rPr lang="en-US" dirty="0" err="1"/>
              <a:t>ghi</a:t>
            </a:r>
            <a:r>
              <a:rPr lang="en-US" dirty="0"/>
              <a:t> </a:t>
            </a:r>
            <a:r>
              <a:rPr lang="en-US" dirty="0" err="1"/>
              <a:t>thành</a:t>
            </a:r>
            <a:r>
              <a:rPr lang="en-US" dirty="0"/>
              <a:t> file TEXT </a:t>
            </a:r>
            <a:r>
              <a:rPr lang="en-US" dirty="0" err="1"/>
              <a:t>trên</a:t>
            </a:r>
            <a:r>
              <a:rPr lang="en-US" dirty="0"/>
              <a:t> </a:t>
            </a:r>
            <a:r>
              <a:rPr lang="en-US" dirty="0" err="1"/>
              <a:t>đĩa</a:t>
            </a:r>
            <a:r>
              <a:rPr lang="en-US" dirty="0"/>
              <a:t> </a:t>
            </a:r>
            <a:r>
              <a:rPr lang="en-US" dirty="0" err="1"/>
              <a:t>với</a:t>
            </a:r>
            <a:r>
              <a:rPr lang="en-US" dirty="0"/>
              <a:t> </a:t>
            </a:r>
            <a:r>
              <a:rPr lang="en-US" dirty="0" err="1"/>
              <a:t>tên</a:t>
            </a:r>
            <a:r>
              <a:rPr lang="en-US" dirty="0"/>
              <a:t> file </a:t>
            </a:r>
            <a:r>
              <a:rPr lang="en-US" dirty="0" err="1"/>
              <a:t>là</a:t>
            </a:r>
            <a:r>
              <a:rPr lang="en-US" dirty="0"/>
              <a:t> “Integer.txt” </a:t>
            </a:r>
            <a:r>
              <a:rPr lang="en-US" dirty="0" err="1"/>
              <a:t>theo</a:t>
            </a:r>
            <a:r>
              <a:rPr lang="en-US" dirty="0"/>
              <a:t> </a:t>
            </a:r>
            <a:r>
              <a:rPr lang="en-US" dirty="0" err="1"/>
              <a:t>yêu</a:t>
            </a:r>
            <a:r>
              <a:rPr lang="en-US" dirty="0"/>
              <a:t> </a:t>
            </a:r>
            <a:r>
              <a:rPr lang="en-US" dirty="0" err="1"/>
              <a:t>cầu</a:t>
            </a:r>
            <a:r>
              <a:rPr lang="en-US" dirty="0"/>
              <a:t> </a:t>
            </a:r>
            <a:r>
              <a:rPr lang="en-US" dirty="0" err="1"/>
              <a:t>sau</a:t>
            </a:r>
            <a:r>
              <a:rPr lang="en-US" dirty="0"/>
              <a:t> : </a:t>
            </a:r>
            <a:r>
              <a:rPr lang="en-US" dirty="0" err="1"/>
              <a:t>Dòng</a:t>
            </a:r>
            <a:r>
              <a:rPr lang="en-US" dirty="0"/>
              <a:t> </a:t>
            </a:r>
            <a:r>
              <a:rPr lang="en-US" dirty="0" err="1"/>
              <a:t>đầu</a:t>
            </a:r>
            <a:r>
              <a:rPr lang="en-US" dirty="0"/>
              <a:t> </a:t>
            </a:r>
            <a:r>
              <a:rPr lang="en-US" dirty="0" err="1"/>
              <a:t>ghi</a:t>
            </a:r>
            <a:r>
              <a:rPr lang="en-US" dirty="0"/>
              <a:t> </a:t>
            </a:r>
            <a:r>
              <a:rPr lang="en-US" dirty="0" err="1"/>
              <a:t>dòng</a:t>
            </a:r>
            <a:r>
              <a:rPr lang="en-US" dirty="0"/>
              <a:t> </a:t>
            </a:r>
            <a:r>
              <a:rPr lang="en-US" dirty="0" err="1"/>
              <a:t>chữ</a:t>
            </a:r>
            <a:r>
              <a:rPr lang="en-US" dirty="0"/>
              <a:t>:  “Begin Day”, </a:t>
            </a:r>
            <a:r>
              <a:rPr lang="en-US" dirty="0" err="1"/>
              <a:t>dòng</a:t>
            </a:r>
            <a:r>
              <a:rPr lang="en-US" dirty="0"/>
              <a:t> </a:t>
            </a:r>
            <a:r>
              <a:rPr lang="en-US" dirty="0" err="1"/>
              <a:t>thứ</a:t>
            </a:r>
            <a:r>
              <a:rPr lang="en-US" dirty="0"/>
              <a:t> </a:t>
            </a:r>
            <a:r>
              <a:rPr lang="en-US" dirty="0" err="1"/>
              <a:t>hai</a:t>
            </a:r>
            <a:r>
              <a:rPr lang="en-US" dirty="0"/>
              <a:t> </a:t>
            </a:r>
            <a:r>
              <a:rPr lang="en-US" dirty="0" err="1"/>
              <a:t>ghi</a:t>
            </a:r>
            <a:r>
              <a:rPr lang="en-US" dirty="0"/>
              <a:t> </a:t>
            </a:r>
            <a:r>
              <a:rPr lang="en-US" dirty="0" err="1"/>
              <a:t>số</a:t>
            </a:r>
            <a:r>
              <a:rPr lang="en-US" dirty="0"/>
              <a:t> </a:t>
            </a:r>
            <a:r>
              <a:rPr lang="en-US" dirty="0" err="1"/>
              <a:t>phần</a:t>
            </a:r>
            <a:r>
              <a:rPr lang="en-US" dirty="0"/>
              <a:t> </a:t>
            </a:r>
            <a:r>
              <a:rPr lang="en-US" dirty="0" err="1"/>
              <a:t>tử</a:t>
            </a:r>
            <a:r>
              <a:rPr lang="en-US" dirty="0"/>
              <a:t> </a:t>
            </a:r>
            <a:r>
              <a:rPr lang="en-US" dirty="0" err="1"/>
              <a:t>của</a:t>
            </a:r>
            <a:r>
              <a:rPr lang="en-US" dirty="0"/>
              <a:t> </a:t>
            </a:r>
            <a:r>
              <a:rPr lang="en-US" dirty="0" err="1"/>
              <a:t>dãy</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của</a:t>
            </a:r>
            <a:r>
              <a:rPr lang="en-US" dirty="0"/>
              <a:t> </a:t>
            </a:r>
            <a:r>
              <a:rPr lang="en-US" dirty="0" err="1"/>
              <a:t>dãy</a:t>
            </a:r>
            <a:r>
              <a:rPr lang="en-US" dirty="0"/>
              <a:t> </a:t>
            </a:r>
            <a:r>
              <a:rPr lang="en-US" dirty="0" err="1"/>
              <a:t>được</a:t>
            </a:r>
            <a:r>
              <a:rPr lang="en-US" dirty="0"/>
              <a:t> </a:t>
            </a:r>
            <a:r>
              <a:rPr lang="en-US" dirty="0" err="1"/>
              <a:t>ghi</a:t>
            </a:r>
            <a:r>
              <a:rPr lang="en-US" dirty="0"/>
              <a:t> ở </a:t>
            </a:r>
            <a:r>
              <a:rPr lang="en-US" dirty="0" err="1"/>
              <a:t>các</a:t>
            </a:r>
            <a:r>
              <a:rPr lang="en-US" dirty="0"/>
              <a:t> </a:t>
            </a:r>
            <a:r>
              <a:rPr lang="en-US" dirty="0" err="1"/>
              <a:t>dòng</a:t>
            </a:r>
            <a:r>
              <a:rPr lang="en-US" dirty="0"/>
              <a:t> </a:t>
            </a:r>
            <a:r>
              <a:rPr lang="en-US" dirty="0" err="1"/>
              <a:t>tiếp</a:t>
            </a:r>
            <a:r>
              <a:rPr lang="en-US" dirty="0"/>
              <a:t> </a:t>
            </a:r>
            <a:r>
              <a:rPr lang="en-US" dirty="0" err="1"/>
              <a:t>theo</a:t>
            </a:r>
            <a:r>
              <a:rPr lang="en-US" dirty="0"/>
              <a:t>, </a:t>
            </a:r>
            <a:r>
              <a:rPr lang="en-US" dirty="0" err="1"/>
              <a:t>mỗi</a:t>
            </a:r>
            <a:r>
              <a:rPr lang="en-US" dirty="0"/>
              <a:t> </a:t>
            </a:r>
            <a:r>
              <a:rPr lang="en-US" dirty="0" err="1"/>
              <a:t>dòng</a:t>
            </a:r>
            <a:r>
              <a:rPr lang="en-US" dirty="0"/>
              <a:t> </a:t>
            </a:r>
            <a:r>
              <a:rPr lang="en-US" dirty="0" err="1"/>
              <a:t>gồm</a:t>
            </a:r>
            <a:r>
              <a:rPr lang="en-US" dirty="0"/>
              <a:t> 20 </a:t>
            </a:r>
            <a:r>
              <a:rPr lang="en-US" dirty="0" err="1"/>
              <a:t>phần</a:t>
            </a:r>
            <a:r>
              <a:rPr lang="en-US" dirty="0"/>
              <a:t> </a:t>
            </a:r>
            <a:r>
              <a:rPr lang="en-US" dirty="0" err="1"/>
              <a:t>tử</a:t>
            </a:r>
            <a:r>
              <a:rPr lang="en-US" dirty="0"/>
              <a:t> (</a:t>
            </a:r>
            <a:r>
              <a:rPr lang="en-US" dirty="0" err="1"/>
              <a:t>dòng</a:t>
            </a:r>
            <a:r>
              <a:rPr lang="en-US" dirty="0"/>
              <a:t> </a:t>
            </a:r>
            <a:r>
              <a:rPr lang="en-US" dirty="0" err="1"/>
              <a:t>cuối</a:t>
            </a:r>
            <a:r>
              <a:rPr lang="en-US" dirty="0"/>
              <a:t> </a:t>
            </a:r>
            <a:r>
              <a:rPr lang="en-US" dirty="0" err="1"/>
              <a:t>cùng</a:t>
            </a:r>
            <a:r>
              <a:rPr lang="en-US" dirty="0"/>
              <a:t> </a:t>
            </a:r>
            <a:r>
              <a:rPr lang="en-US" dirty="0" err="1"/>
              <a:t>có</a:t>
            </a:r>
            <a:r>
              <a:rPr lang="en-US" dirty="0"/>
              <a:t> </a:t>
            </a:r>
            <a:r>
              <a:rPr lang="en-US" dirty="0" err="1"/>
              <a:t>thể</a:t>
            </a:r>
            <a:r>
              <a:rPr lang="en-US" dirty="0"/>
              <a:t> </a:t>
            </a:r>
            <a:r>
              <a:rPr lang="en-US" dirty="0" err="1"/>
              <a:t>ít</a:t>
            </a:r>
            <a:r>
              <a:rPr lang="en-US" dirty="0"/>
              <a:t> </a:t>
            </a:r>
            <a:r>
              <a:rPr lang="en-US" dirty="0" err="1"/>
              <a:t>hơn</a:t>
            </a:r>
            <a:r>
              <a:rPr lang="en-US" dirty="0"/>
              <a:t> 20 </a:t>
            </a:r>
            <a:r>
              <a:rPr lang="en-US" dirty="0" err="1"/>
              <a:t>phần</a:t>
            </a:r>
            <a:r>
              <a:rPr lang="en-US" dirty="0"/>
              <a:t> </a:t>
            </a:r>
            <a:r>
              <a:rPr lang="en-US" dirty="0" err="1"/>
              <a:t>tử</a:t>
            </a:r>
            <a:r>
              <a:rPr lang="en-US" dirty="0"/>
              <a:t>), </a:t>
            </a:r>
            <a:r>
              <a:rPr lang="en-US" dirty="0" err="1"/>
              <a:t>cuối</a:t>
            </a:r>
            <a:r>
              <a:rPr lang="en-US" dirty="0"/>
              <a:t> </a:t>
            </a:r>
            <a:r>
              <a:rPr lang="en-US" dirty="0" err="1"/>
              <a:t>cùng</a:t>
            </a:r>
            <a:r>
              <a:rPr lang="en-US" dirty="0"/>
              <a:t> </a:t>
            </a:r>
            <a:r>
              <a:rPr lang="en-US" dirty="0" err="1"/>
              <a:t>ghi</a:t>
            </a:r>
            <a:r>
              <a:rPr lang="en-US" dirty="0"/>
              <a:t> </a:t>
            </a:r>
            <a:r>
              <a:rPr lang="en-US" dirty="0" err="1"/>
              <a:t>thêm</a:t>
            </a:r>
            <a:r>
              <a:rPr lang="en-US" dirty="0"/>
              <a:t> 1 </a:t>
            </a:r>
            <a:r>
              <a:rPr lang="en-US" dirty="0" err="1"/>
              <a:t>dòng</a:t>
            </a:r>
            <a:r>
              <a:rPr lang="en-US" dirty="0"/>
              <a:t> </a:t>
            </a:r>
            <a:r>
              <a:rPr lang="en-US" dirty="0" err="1"/>
              <a:t>chữ</a:t>
            </a:r>
            <a:r>
              <a:rPr lang="en-US" dirty="0"/>
              <a:t>:  “End Day”. </a:t>
            </a:r>
            <a:r>
              <a:rPr lang="en-US" dirty="0" err="1"/>
              <a:t>Viết</a:t>
            </a:r>
            <a:r>
              <a:rPr lang="en-US" dirty="0"/>
              <a:t> </a:t>
            </a:r>
            <a:r>
              <a:rPr lang="en-US" dirty="0" err="1"/>
              <a:t>hàm</a:t>
            </a:r>
            <a:r>
              <a:rPr lang="en-US" dirty="0"/>
              <a:t> </a:t>
            </a:r>
            <a:r>
              <a:rPr lang="en-US" dirty="0" err="1"/>
              <a:t>đọc</a:t>
            </a:r>
            <a:r>
              <a:rPr lang="en-US" dirty="0"/>
              <a:t> </a:t>
            </a:r>
            <a:r>
              <a:rPr lang="en-US" dirty="0" err="1"/>
              <a:t>dữ</a:t>
            </a:r>
            <a:r>
              <a:rPr lang="en-US" dirty="0"/>
              <a:t> </a:t>
            </a:r>
            <a:r>
              <a:rPr lang="en-US" dirty="0" err="1"/>
              <a:t>liệu</a:t>
            </a:r>
            <a:r>
              <a:rPr lang="en-US" dirty="0"/>
              <a:t> </a:t>
            </a:r>
            <a:r>
              <a:rPr lang="en-US" dirty="0" err="1"/>
              <a:t>của</a:t>
            </a:r>
            <a:r>
              <a:rPr lang="en-US" dirty="0"/>
              <a:t> </a:t>
            </a:r>
            <a:r>
              <a:rPr lang="en-US" dirty="0" err="1"/>
              <a:t>dãy</a:t>
            </a:r>
            <a:r>
              <a:rPr lang="en-US" dirty="0"/>
              <a:t> </a:t>
            </a:r>
            <a:r>
              <a:rPr lang="en-US" dirty="0" err="1"/>
              <a:t>từ</a:t>
            </a:r>
            <a:r>
              <a:rPr lang="en-US" dirty="0"/>
              <a:t> file </a:t>
            </a:r>
            <a:r>
              <a:rPr lang="en-US" dirty="0" err="1"/>
              <a:t>và</a:t>
            </a:r>
            <a:r>
              <a:rPr lang="en-US" dirty="0"/>
              <a:t> </a:t>
            </a:r>
            <a:r>
              <a:rPr lang="en-US" dirty="0" err="1"/>
              <a:t>tìm</a:t>
            </a:r>
            <a:r>
              <a:rPr lang="en-US" dirty="0"/>
              <a:t> </a:t>
            </a:r>
            <a:r>
              <a:rPr lang="en-US" dirty="0" err="1"/>
              <a:t>phần</a:t>
            </a:r>
            <a:r>
              <a:rPr lang="en-US" dirty="0"/>
              <a:t> </a:t>
            </a:r>
            <a:r>
              <a:rPr lang="en-US" dirty="0" err="1"/>
              <a:t>tử</a:t>
            </a:r>
            <a:r>
              <a:rPr lang="en-US" dirty="0"/>
              <a:t> </a:t>
            </a:r>
            <a:r>
              <a:rPr lang="en-US" dirty="0" err="1"/>
              <a:t>lớn</a:t>
            </a:r>
            <a:r>
              <a:rPr lang="en-US" dirty="0"/>
              <a:t> </a:t>
            </a:r>
            <a:r>
              <a:rPr lang="en-US" dirty="0" err="1"/>
              <a:t>nhất</a:t>
            </a:r>
            <a:r>
              <a:rPr lang="en-US" dirty="0"/>
              <a:t> </a:t>
            </a:r>
            <a:r>
              <a:rPr lang="en-US" dirty="0" err="1"/>
              <a:t>của</a:t>
            </a:r>
            <a:r>
              <a:rPr lang="en-US" dirty="0"/>
              <a:t> </a:t>
            </a:r>
            <a:r>
              <a:rPr lang="en-US" dirty="0" err="1"/>
              <a:t>dãy</a:t>
            </a:r>
            <a:r>
              <a:rPr lang="en-US" dirty="0"/>
              <a:t>.</a:t>
            </a:r>
          </a:p>
          <a:p>
            <a:pPr marL="491490" lvl="0" indent="-457200">
              <a:buFont typeface="+mj-lt"/>
              <a:buAutoNum type="arabicPeriod"/>
            </a:pPr>
            <a:r>
              <a:rPr lang="en-US" dirty="0" err="1"/>
              <a:t>Nhập</a:t>
            </a:r>
            <a:r>
              <a:rPr lang="en-US" dirty="0"/>
              <a:t> </a:t>
            </a:r>
            <a:r>
              <a:rPr lang="en-US" dirty="0" err="1"/>
              <a:t>một</a:t>
            </a:r>
            <a:r>
              <a:rPr lang="en-US" dirty="0"/>
              <a:t> ma </a:t>
            </a:r>
            <a:r>
              <a:rPr lang="en-US" dirty="0" err="1"/>
              <a:t>trận</a:t>
            </a:r>
            <a:r>
              <a:rPr lang="en-US" dirty="0"/>
              <a:t> </a:t>
            </a:r>
            <a:r>
              <a:rPr lang="en-US" dirty="0" err="1"/>
              <a:t>vuông</a:t>
            </a:r>
            <a:r>
              <a:rPr lang="en-US" dirty="0"/>
              <a:t> </a:t>
            </a:r>
            <a:r>
              <a:rPr lang="en-US" dirty="0" err="1"/>
              <a:t>và</a:t>
            </a:r>
            <a:r>
              <a:rPr lang="en-US" dirty="0"/>
              <a:t> </a:t>
            </a:r>
            <a:r>
              <a:rPr lang="en-US" dirty="0" err="1"/>
              <a:t>ghi</a:t>
            </a:r>
            <a:r>
              <a:rPr lang="en-US" dirty="0"/>
              <a:t> </a:t>
            </a:r>
            <a:r>
              <a:rPr lang="en-US" dirty="0" err="1"/>
              <a:t>thành</a:t>
            </a:r>
            <a:r>
              <a:rPr lang="en-US" dirty="0"/>
              <a:t> file TEXT </a:t>
            </a:r>
            <a:r>
              <a:rPr lang="en-US" dirty="0" err="1"/>
              <a:t>trên</a:t>
            </a:r>
            <a:r>
              <a:rPr lang="en-US" dirty="0"/>
              <a:t> </a:t>
            </a:r>
            <a:r>
              <a:rPr lang="en-US" dirty="0" err="1"/>
              <a:t>đĩa</a:t>
            </a:r>
            <a:r>
              <a:rPr lang="en-US" dirty="0"/>
              <a:t> </a:t>
            </a:r>
            <a:r>
              <a:rPr lang="en-US" dirty="0" err="1"/>
              <a:t>với</a:t>
            </a:r>
            <a:r>
              <a:rPr lang="en-US" dirty="0"/>
              <a:t> </a:t>
            </a:r>
            <a:r>
              <a:rPr lang="en-US" dirty="0" err="1"/>
              <a:t>tên</a:t>
            </a:r>
            <a:r>
              <a:rPr lang="en-US" dirty="0"/>
              <a:t> file </a:t>
            </a:r>
            <a:r>
              <a:rPr lang="en-US" dirty="0" err="1"/>
              <a:t>là</a:t>
            </a:r>
            <a:r>
              <a:rPr lang="en-US" dirty="0"/>
              <a:t> “matran.txt” </a:t>
            </a:r>
            <a:r>
              <a:rPr lang="en-US" dirty="0" err="1"/>
              <a:t>theo</a:t>
            </a:r>
            <a:r>
              <a:rPr lang="en-US" dirty="0"/>
              <a:t> </a:t>
            </a:r>
            <a:r>
              <a:rPr lang="en-US" dirty="0" err="1"/>
              <a:t>yêu</a:t>
            </a:r>
            <a:r>
              <a:rPr lang="en-US" dirty="0"/>
              <a:t> </a:t>
            </a:r>
            <a:r>
              <a:rPr lang="en-US" dirty="0" err="1"/>
              <a:t>cầu</a:t>
            </a:r>
            <a:r>
              <a:rPr lang="en-US" dirty="0"/>
              <a:t> </a:t>
            </a:r>
            <a:r>
              <a:rPr lang="en-US" dirty="0" err="1"/>
              <a:t>sau</a:t>
            </a:r>
            <a:r>
              <a:rPr lang="en-US" dirty="0"/>
              <a:t> : </a:t>
            </a:r>
            <a:r>
              <a:rPr lang="en-US" dirty="0" err="1"/>
              <a:t>Dòng</a:t>
            </a:r>
            <a:r>
              <a:rPr lang="en-US" dirty="0"/>
              <a:t> </a:t>
            </a:r>
            <a:r>
              <a:rPr lang="en-US" dirty="0" err="1"/>
              <a:t>đầu</a:t>
            </a:r>
            <a:r>
              <a:rPr lang="en-US" dirty="0"/>
              <a:t> </a:t>
            </a:r>
            <a:r>
              <a:rPr lang="en-US" dirty="0" err="1"/>
              <a:t>ghi</a:t>
            </a:r>
            <a:r>
              <a:rPr lang="en-US" dirty="0"/>
              <a:t> </a:t>
            </a:r>
            <a:r>
              <a:rPr lang="en-US" dirty="0" err="1"/>
              <a:t>cấp</a:t>
            </a:r>
            <a:r>
              <a:rPr lang="en-US" dirty="0"/>
              <a:t> </a:t>
            </a:r>
            <a:r>
              <a:rPr lang="en-US" dirty="0" err="1"/>
              <a:t>của</a:t>
            </a:r>
            <a:r>
              <a:rPr lang="en-US" dirty="0"/>
              <a:t> ma </a:t>
            </a:r>
            <a:r>
              <a:rPr lang="en-US" dirty="0" err="1"/>
              <a:t>trận</a:t>
            </a:r>
            <a:r>
              <a:rPr lang="en-US" dirty="0"/>
              <a:t>, </a:t>
            </a:r>
            <a:r>
              <a:rPr lang="en-US" dirty="0" err="1"/>
              <a:t>các</a:t>
            </a:r>
            <a:r>
              <a:rPr lang="en-US" dirty="0"/>
              <a:t> </a:t>
            </a:r>
            <a:r>
              <a:rPr lang="en-US" dirty="0" err="1"/>
              <a:t>dòng</a:t>
            </a:r>
            <a:r>
              <a:rPr lang="en-US" dirty="0"/>
              <a:t> </a:t>
            </a:r>
            <a:r>
              <a:rPr lang="en-US" dirty="0" err="1"/>
              <a:t>tiếp</a:t>
            </a:r>
            <a:r>
              <a:rPr lang="en-US" dirty="0"/>
              <a:t> </a:t>
            </a:r>
            <a:r>
              <a:rPr lang="en-US" dirty="0" err="1"/>
              <a:t>theo</a:t>
            </a:r>
            <a:r>
              <a:rPr lang="en-US" dirty="0"/>
              <a:t> </a:t>
            </a:r>
            <a:r>
              <a:rPr lang="en-US" dirty="0" err="1"/>
              <a:t>là</a:t>
            </a:r>
            <a:r>
              <a:rPr lang="en-US" dirty="0"/>
              <a:t> </a:t>
            </a:r>
            <a:r>
              <a:rPr lang="en-US" dirty="0" err="1"/>
              <a:t>mỗi</a:t>
            </a:r>
            <a:r>
              <a:rPr lang="en-US" dirty="0"/>
              <a:t> </a:t>
            </a:r>
            <a:r>
              <a:rPr lang="en-US" dirty="0" err="1"/>
              <a:t>dòng</a:t>
            </a:r>
            <a:r>
              <a:rPr lang="en-US" dirty="0"/>
              <a:t> </a:t>
            </a:r>
            <a:r>
              <a:rPr lang="en-US" dirty="0" err="1"/>
              <a:t>của</a:t>
            </a:r>
            <a:r>
              <a:rPr lang="en-US" dirty="0"/>
              <a:t> ma </a:t>
            </a:r>
            <a:r>
              <a:rPr lang="en-US" dirty="0" err="1"/>
              <a:t>trận</a:t>
            </a:r>
            <a:r>
              <a:rPr lang="en-US" dirty="0"/>
              <a:t>. Hai </a:t>
            </a:r>
            <a:r>
              <a:rPr lang="en-US" dirty="0" err="1"/>
              <a:t>số</a:t>
            </a:r>
            <a:r>
              <a:rPr lang="en-US" dirty="0"/>
              <a:t> </a:t>
            </a:r>
            <a:r>
              <a:rPr lang="en-US" dirty="0" err="1"/>
              <a:t>kề</a:t>
            </a:r>
            <a:r>
              <a:rPr lang="en-US" dirty="0"/>
              <a:t> </a:t>
            </a:r>
            <a:r>
              <a:rPr lang="en-US" dirty="0" err="1"/>
              <a:t>nhau</a:t>
            </a:r>
            <a:r>
              <a:rPr lang="en-US" dirty="0"/>
              <a:t> </a:t>
            </a:r>
            <a:r>
              <a:rPr lang="en-US" dirty="0" err="1"/>
              <a:t>được</a:t>
            </a:r>
            <a:r>
              <a:rPr lang="en-US" dirty="0"/>
              <a:t> </a:t>
            </a:r>
            <a:r>
              <a:rPr lang="en-US" dirty="0" err="1"/>
              <a:t>lưu</a:t>
            </a:r>
            <a:r>
              <a:rPr lang="en-US" dirty="0"/>
              <a:t> </a:t>
            </a:r>
            <a:r>
              <a:rPr lang="en-US" dirty="0" err="1"/>
              <a:t>bởi</a:t>
            </a:r>
            <a:r>
              <a:rPr lang="en-US" dirty="0"/>
              <a:t> </a:t>
            </a:r>
            <a:r>
              <a:rPr lang="en-US" dirty="0" err="1"/>
              <a:t>khoảng</a:t>
            </a:r>
            <a:r>
              <a:rPr lang="en-US" dirty="0"/>
              <a:t> </a:t>
            </a:r>
            <a:r>
              <a:rPr lang="en-US" dirty="0" err="1"/>
              <a:t>trắng</a:t>
            </a:r>
            <a:r>
              <a:rPr lang="en-US" dirty="0"/>
              <a:t>. Sau </a:t>
            </a:r>
            <a:r>
              <a:rPr lang="en-US" dirty="0" err="1"/>
              <a:t>đó</a:t>
            </a:r>
            <a:r>
              <a:rPr lang="en-US" dirty="0"/>
              <a:t> </a:t>
            </a:r>
            <a:r>
              <a:rPr lang="en-US" dirty="0" err="1"/>
              <a:t>đọc</a:t>
            </a:r>
            <a:r>
              <a:rPr lang="en-US" dirty="0"/>
              <a:t> file “matran.txt” </a:t>
            </a:r>
            <a:r>
              <a:rPr lang="en-US" dirty="0" err="1"/>
              <a:t>để</a:t>
            </a:r>
            <a:r>
              <a:rPr lang="en-US" dirty="0"/>
              <a:t> </a:t>
            </a:r>
            <a:r>
              <a:rPr lang="en-US" dirty="0" err="1"/>
              <a:t>tìm</a:t>
            </a:r>
            <a:r>
              <a:rPr lang="en-US" dirty="0"/>
              <a:t> </a:t>
            </a:r>
            <a:r>
              <a:rPr lang="en-US" dirty="0" err="1"/>
              <a:t>phần</a:t>
            </a:r>
            <a:r>
              <a:rPr lang="en-US" dirty="0"/>
              <a:t> </a:t>
            </a:r>
            <a:r>
              <a:rPr lang="en-US" dirty="0" err="1"/>
              <a:t>tử</a:t>
            </a:r>
            <a:r>
              <a:rPr lang="en-US" dirty="0"/>
              <a:t> </a:t>
            </a:r>
            <a:r>
              <a:rPr lang="en-US" dirty="0" err="1"/>
              <a:t>lớn</a:t>
            </a:r>
            <a:r>
              <a:rPr lang="en-US" dirty="0"/>
              <a:t> </a:t>
            </a:r>
            <a:r>
              <a:rPr lang="en-US" dirty="0" err="1"/>
              <a:t>nhất</a:t>
            </a:r>
            <a:r>
              <a:rPr lang="en-US" dirty="0"/>
              <a:t>, </a:t>
            </a:r>
            <a:r>
              <a:rPr lang="en-US" dirty="0" err="1"/>
              <a:t>phần</a:t>
            </a:r>
            <a:r>
              <a:rPr lang="en-US" dirty="0"/>
              <a:t> </a:t>
            </a:r>
            <a:r>
              <a:rPr lang="en-US" dirty="0" err="1"/>
              <a:t>tử</a:t>
            </a:r>
            <a:r>
              <a:rPr lang="en-US" dirty="0"/>
              <a:t> </a:t>
            </a:r>
            <a:r>
              <a:rPr lang="en-US" dirty="0" err="1"/>
              <a:t>nhỏ</a:t>
            </a:r>
            <a:r>
              <a:rPr lang="en-US" dirty="0"/>
              <a:t> </a:t>
            </a:r>
            <a:r>
              <a:rPr lang="en-US" dirty="0" err="1"/>
              <a:t>nhất</a:t>
            </a:r>
            <a:r>
              <a:rPr lang="en-US" dirty="0"/>
              <a:t> </a:t>
            </a:r>
            <a:r>
              <a:rPr lang="en-US" dirty="0" err="1"/>
              <a:t>trong</a:t>
            </a:r>
            <a:r>
              <a:rPr lang="en-US" dirty="0"/>
              <a:t> ma </a:t>
            </a:r>
            <a:r>
              <a:rPr lang="en-US" dirty="0" err="1"/>
              <a:t>trận</a:t>
            </a:r>
            <a:r>
              <a:rPr lang="en-US" dirty="0"/>
              <a:t>, </a:t>
            </a:r>
            <a:r>
              <a:rPr lang="en-US" dirty="0" err="1"/>
              <a:t>và</a:t>
            </a:r>
            <a:r>
              <a:rPr lang="en-US" dirty="0"/>
              <a:t> </a:t>
            </a:r>
            <a:r>
              <a:rPr lang="en-US" dirty="0" err="1"/>
              <a:t>xuất</a:t>
            </a:r>
            <a:r>
              <a:rPr lang="en-US" dirty="0"/>
              <a:t> </a:t>
            </a:r>
            <a:r>
              <a:rPr lang="en-US" dirty="0" err="1"/>
              <a:t>ra</a:t>
            </a:r>
            <a:r>
              <a:rPr lang="en-US" dirty="0"/>
              <a:t> </a:t>
            </a:r>
            <a:r>
              <a:rPr lang="en-US" dirty="0" err="1"/>
              <a:t>dòng</a:t>
            </a:r>
            <a:r>
              <a:rPr lang="en-US" dirty="0"/>
              <a:t> </a:t>
            </a:r>
            <a:r>
              <a:rPr lang="en-US" dirty="0" err="1"/>
              <a:t>có</a:t>
            </a:r>
            <a:r>
              <a:rPr lang="en-US" dirty="0"/>
              <a:t> </a:t>
            </a:r>
            <a:r>
              <a:rPr lang="en-US" dirty="0" err="1"/>
              <a:t>tổng</a:t>
            </a:r>
            <a:r>
              <a:rPr lang="en-US" dirty="0"/>
              <a:t> </a:t>
            </a:r>
            <a:r>
              <a:rPr lang="en-US" dirty="0" err="1"/>
              <a:t>số</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là</a:t>
            </a:r>
            <a:r>
              <a:rPr lang="en-US" dirty="0"/>
              <a:t> </a:t>
            </a:r>
            <a:r>
              <a:rPr lang="en-US" dirty="0" err="1"/>
              <a:t>lớn</a:t>
            </a:r>
            <a:r>
              <a:rPr lang="en-US" dirty="0"/>
              <a:t> </a:t>
            </a:r>
            <a:r>
              <a:rPr lang="en-US" dirty="0" err="1"/>
              <a:t>nhất</a:t>
            </a:r>
            <a:r>
              <a:rPr lang="en-US" dirty="0"/>
              <a:t>, …</a:t>
            </a:r>
          </a:p>
          <a:p>
            <a:pPr marL="491490" lvl="0" indent="-457200">
              <a:buFont typeface="+mj-lt"/>
              <a:buAutoNum type="arabicPeriod"/>
            </a:pPr>
            <a:r>
              <a:rPr lang="en-US" dirty="0" err="1"/>
              <a:t>Nhập</a:t>
            </a:r>
            <a:r>
              <a:rPr lang="en-US" dirty="0"/>
              <a:t> </a:t>
            </a:r>
            <a:r>
              <a:rPr lang="en-US" dirty="0" err="1"/>
              <a:t>một</a:t>
            </a:r>
            <a:r>
              <a:rPr lang="en-US" dirty="0"/>
              <a:t> </a:t>
            </a:r>
            <a:r>
              <a:rPr lang="en-US" dirty="0" err="1"/>
              <a:t>danh</a:t>
            </a:r>
            <a:r>
              <a:rPr lang="en-US" dirty="0"/>
              <a:t> </a:t>
            </a:r>
            <a:r>
              <a:rPr lang="en-US" dirty="0" err="1"/>
              <a:t>sách</a:t>
            </a:r>
            <a:r>
              <a:rPr lang="en-US" dirty="0"/>
              <a:t> </a:t>
            </a:r>
            <a:r>
              <a:rPr lang="en-US" dirty="0" err="1"/>
              <a:t>sinh</a:t>
            </a:r>
            <a:r>
              <a:rPr lang="en-US" dirty="0"/>
              <a:t> </a:t>
            </a:r>
            <a:r>
              <a:rPr lang="en-US" dirty="0" err="1"/>
              <a:t>viên</a:t>
            </a:r>
            <a:r>
              <a:rPr lang="en-US" dirty="0"/>
              <a:t> (</a:t>
            </a:r>
            <a:r>
              <a:rPr lang="en-US" dirty="0" err="1"/>
              <a:t>mỗi</a:t>
            </a:r>
            <a:r>
              <a:rPr lang="en-US" dirty="0"/>
              <a:t> </a:t>
            </a:r>
            <a:r>
              <a:rPr lang="en-US" dirty="0" err="1"/>
              <a:t>sinh</a:t>
            </a:r>
            <a:r>
              <a:rPr lang="en-US" dirty="0"/>
              <a:t> </a:t>
            </a:r>
            <a:r>
              <a:rPr lang="en-US" dirty="0" err="1"/>
              <a:t>viên</a:t>
            </a:r>
            <a:r>
              <a:rPr lang="en-US" dirty="0"/>
              <a:t> </a:t>
            </a:r>
            <a:r>
              <a:rPr lang="en-US" dirty="0" err="1"/>
              <a:t>có</a:t>
            </a:r>
            <a:r>
              <a:rPr lang="en-US" dirty="0"/>
              <a:t> </a:t>
            </a:r>
            <a:r>
              <a:rPr lang="en-US" dirty="0" err="1"/>
              <a:t>mã</a:t>
            </a:r>
            <a:r>
              <a:rPr lang="en-US" dirty="0"/>
              <a:t>, </a:t>
            </a:r>
            <a:r>
              <a:rPr lang="en-US" dirty="0" err="1"/>
              <a:t>họ</a:t>
            </a:r>
            <a:r>
              <a:rPr lang="en-US" dirty="0"/>
              <a:t> </a:t>
            </a:r>
            <a:r>
              <a:rPr lang="en-US" dirty="0" err="1"/>
              <a:t>tên</a:t>
            </a:r>
            <a:r>
              <a:rPr lang="en-US" dirty="0"/>
              <a:t>, </a:t>
            </a:r>
            <a:r>
              <a:rPr lang="en-US" dirty="0" err="1"/>
              <a:t>năm</a:t>
            </a:r>
            <a:r>
              <a:rPr lang="en-US" dirty="0"/>
              <a:t> </a:t>
            </a:r>
            <a:r>
              <a:rPr lang="en-US" dirty="0" err="1"/>
              <a:t>sinh</a:t>
            </a:r>
            <a:r>
              <a:rPr lang="en-US" dirty="0"/>
              <a:t>, </a:t>
            </a:r>
            <a:r>
              <a:rPr lang="en-US" dirty="0" err="1"/>
              <a:t>điểm</a:t>
            </a:r>
            <a:r>
              <a:rPr lang="en-US" dirty="0"/>
              <a:t> </a:t>
            </a:r>
            <a:r>
              <a:rPr lang="en-US" dirty="0" err="1"/>
              <a:t>trung</a:t>
            </a:r>
            <a:r>
              <a:rPr lang="en-US" dirty="0"/>
              <a:t> </a:t>
            </a:r>
            <a:r>
              <a:rPr lang="en-US" dirty="0" err="1"/>
              <a:t>bình</a:t>
            </a:r>
            <a:r>
              <a:rPr lang="en-US" dirty="0"/>
              <a:t>) </a:t>
            </a:r>
            <a:r>
              <a:rPr lang="en-US" dirty="0" err="1"/>
              <a:t>và</a:t>
            </a:r>
            <a:r>
              <a:rPr lang="en-US" dirty="0"/>
              <a:t> </a:t>
            </a:r>
            <a:r>
              <a:rPr lang="en-US" dirty="0" err="1"/>
              <a:t>ghi</a:t>
            </a:r>
            <a:r>
              <a:rPr lang="en-US" dirty="0"/>
              <a:t> </a:t>
            </a:r>
            <a:r>
              <a:rPr lang="en-US" dirty="0" err="1"/>
              <a:t>lên</a:t>
            </a:r>
            <a:r>
              <a:rPr lang="en-US" dirty="0"/>
              <a:t> </a:t>
            </a:r>
            <a:r>
              <a:rPr lang="en-US" dirty="0" err="1"/>
              <a:t>đĩa</a:t>
            </a:r>
            <a:r>
              <a:rPr lang="en-US" dirty="0"/>
              <a:t> </a:t>
            </a:r>
            <a:r>
              <a:rPr lang="en-US" dirty="0" err="1"/>
              <a:t>thành</a:t>
            </a:r>
            <a:r>
              <a:rPr lang="en-US" dirty="0"/>
              <a:t> </a:t>
            </a:r>
            <a:r>
              <a:rPr lang="en-US" dirty="0" err="1"/>
              <a:t>một</a:t>
            </a:r>
            <a:r>
              <a:rPr lang="en-US" dirty="0"/>
              <a:t> </a:t>
            </a:r>
            <a:r>
              <a:rPr lang="en-US" dirty="0" err="1"/>
              <a:t>tập</a:t>
            </a:r>
            <a:r>
              <a:rPr lang="en-US" dirty="0"/>
              <a:t> tin. </a:t>
            </a:r>
            <a:r>
              <a:rPr lang="en-US" dirty="0" err="1"/>
              <a:t>Viết</a:t>
            </a:r>
            <a:r>
              <a:rPr lang="en-US" dirty="0"/>
              <a:t> </a:t>
            </a:r>
            <a:r>
              <a:rPr lang="en-US" dirty="0" err="1"/>
              <a:t>hàm</a:t>
            </a:r>
            <a:r>
              <a:rPr lang="en-US" dirty="0"/>
              <a:t> </a:t>
            </a:r>
            <a:r>
              <a:rPr lang="en-US" dirty="0" err="1"/>
              <a:t>đọc</a:t>
            </a:r>
            <a:r>
              <a:rPr lang="en-US" dirty="0"/>
              <a:t> file </a:t>
            </a:r>
            <a:r>
              <a:rPr lang="en-US" dirty="0" err="1"/>
              <a:t>và</a:t>
            </a:r>
            <a:r>
              <a:rPr lang="en-US" dirty="0"/>
              <a:t> </a:t>
            </a:r>
            <a:r>
              <a:rPr lang="en-US" dirty="0" err="1"/>
              <a:t>xuất</a:t>
            </a:r>
            <a:r>
              <a:rPr lang="en-US" dirty="0"/>
              <a:t> </a:t>
            </a:r>
            <a:r>
              <a:rPr lang="en-US" dirty="0" err="1"/>
              <a:t>ra</a:t>
            </a:r>
            <a:r>
              <a:rPr lang="en-US" dirty="0"/>
              <a:t> </a:t>
            </a:r>
            <a:r>
              <a:rPr lang="en-US" dirty="0" err="1"/>
              <a:t>danh</a:t>
            </a:r>
            <a:r>
              <a:rPr lang="en-US" dirty="0"/>
              <a:t> </a:t>
            </a:r>
            <a:r>
              <a:rPr lang="en-US" dirty="0" err="1"/>
              <a:t>sách</a:t>
            </a:r>
            <a:r>
              <a:rPr lang="en-US" dirty="0"/>
              <a:t>, </a:t>
            </a:r>
            <a:r>
              <a:rPr lang="en-US" dirty="0" err="1"/>
              <a:t>nhập</a:t>
            </a:r>
            <a:r>
              <a:rPr lang="en-US" dirty="0"/>
              <a:t> </a:t>
            </a:r>
            <a:r>
              <a:rPr lang="en-US" dirty="0" err="1"/>
              <a:t>thêm</a:t>
            </a:r>
            <a:r>
              <a:rPr lang="en-US" dirty="0"/>
              <a:t> </a:t>
            </a:r>
            <a:r>
              <a:rPr lang="en-US" dirty="0" err="1"/>
              <a:t>dữ</a:t>
            </a:r>
            <a:r>
              <a:rPr lang="en-US" dirty="0"/>
              <a:t> </a:t>
            </a:r>
            <a:r>
              <a:rPr lang="en-US" dirty="0" err="1"/>
              <a:t>liệu</a:t>
            </a:r>
            <a:r>
              <a:rPr lang="en-US" dirty="0"/>
              <a:t> </a:t>
            </a:r>
            <a:r>
              <a:rPr lang="en-US" dirty="0" err="1"/>
              <a:t>cho</a:t>
            </a:r>
            <a:r>
              <a:rPr lang="en-US" dirty="0"/>
              <a:t>  </a:t>
            </a:r>
            <a:r>
              <a:rPr lang="en-US" dirty="0" err="1"/>
              <a:t>mẫu</a:t>
            </a:r>
            <a:r>
              <a:rPr lang="en-US" dirty="0"/>
              <a:t> tin </a:t>
            </a:r>
            <a:r>
              <a:rPr lang="en-US" dirty="0" err="1"/>
              <a:t>của</a:t>
            </a:r>
            <a:r>
              <a:rPr lang="en-US" dirty="0"/>
              <a:t> </a:t>
            </a:r>
            <a:r>
              <a:rPr lang="en-US" dirty="0" err="1"/>
              <a:t>một</a:t>
            </a:r>
            <a:r>
              <a:rPr lang="en-US" dirty="0"/>
              <a:t> </a:t>
            </a:r>
            <a:r>
              <a:rPr lang="en-US" dirty="0" err="1"/>
              <a:t>sinh</a:t>
            </a:r>
            <a:r>
              <a:rPr lang="en-US" dirty="0"/>
              <a:t> </a:t>
            </a:r>
            <a:r>
              <a:rPr lang="en-US" dirty="0" err="1"/>
              <a:t>viên</a:t>
            </a:r>
            <a:r>
              <a:rPr lang="en-US" dirty="0"/>
              <a:t> </a:t>
            </a:r>
            <a:r>
              <a:rPr lang="en-US" dirty="0" err="1"/>
              <a:t>vào</a:t>
            </a:r>
            <a:r>
              <a:rPr lang="en-US" dirty="0"/>
              <a:t> </a:t>
            </a:r>
            <a:r>
              <a:rPr lang="en-US" dirty="0" err="1"/>
              <a:t>cuối</a:t>
            </a:r>
            <a:r>
              <a:rPr lang="en-US" dirty="0"/>
              <a:t> </a:t>
            </a:r>
            <a:r>
              <a:rPr lang="en-US" dirty="0" err="1"/>
              <a:t>tập</a:t>
            </a:r>
            <a:r>
              <a:rPr lang="en-US" dirty="0"/>
              <a:t> tin, </a:t>
            </a:r>
            <a:r>
              <a:rPr lang="en-US" dirty="0" err="1"/>
              <a:t>tìm</a:t>
            </a:r>
            <a:r>
              <a:rPr lang="en-US" dirty="0"/>
              <a:t> </a:t>
            </a:r>
            <a:r>
              <a:rPr lang="en-US" dirty="0" err="1"/>
              <a:t>kiếm</a:t>
            </a:r>
            <a:r>
              <a:rPr lang="en-US" dirty="0"/>
              <a:t> </a:t>
            </a:r>
            <a:r>
              <a:rPr lang="en-US" dirty="0" err="1"/>
              <a:t>sinh</a:t>
            </a:r>
            <a:r>
              <a:rPr lang="en-US" dirty="0"/>
              <a:t> </a:t>
            </a:r>
            <a:r>
              <a:rPr lang="en-US" dirty="0" err="1"/>
              <a:t>viên</a:t>
            </a:r>
            <a:r>
              <a:rPr lang="en-US" dirty="0"/>
              <a:t> </a:t>
            </a:r>
            <a:r>
              <a:rPr lang="en-US" dirty="0" err="1"/>
              <a:t>theo</a:t>
            </a:r>
            <a:r>
              <a:rPr lang="en-US" dirty="0"/>
              <a:t> </a:t>
            </a:r>
            <a:r>
              <a:rPr lang="en-US" dirty="0" err="1"/>
              <a:t>mã</a:t>
            </a:r>
            <a:r>
              <a:rPr lang="en-US" dirty="0"/>
              <a:t>, …</a:t>
            </a:r>
          </a:p>
        </p:txBody>
      </p:sp>
    </p:spTree>
    <p:extLst>
      <p:ext uri="{BB962C8B-B14F-4D97-AF65-F5344CB8AC3E}">
        <p14:creationId xmlns:p14="http://schemas.microsoft.com/office/powerpoint/2010/main" val="3384917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1. </a:t>
            </a:r>
            <a:r>
              <a:rPr lang="en-US" dirty="0" err="1">
                <a:latin typeface="Tahoma" panose="020B0604030504040204" pitchFamily="34" charset="0"/>
                <a:ea typeface="Tahoma" panose="020B0604030504040204" pitchFamily="34" charset="0"/>
                <a:cs typeface="Tahoma" panose="020B0604030504040204" pitchFamily="34" charset="0"/>
              </a:rPr>
              <a:t>Mục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tiêu</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lstStyle/>
          <a:p>
            <a:r>
              <a:rPr lang="en-US" sz="2400">
                <a:latin typeface="Tahoma" panose="020B0604030504040204" pitchFamily="34" charset="0"/>
                <a:ea typeface="Tahoma" panose="020B0604030504040204" pitchFamily="34" charset="0"/>
                <a:cs typeface="Tahoma" panose="020B0604030504040204" pitchFamily="34" charset="0"/>
              </a:rPr>
              <a:t>Hiểu được cơ bản các nguyên lý cơ bản làm việc với tập tin.</a:t>
            </a:r>
          </a:p>
          <a:p>
            <a:pPr marL="0" indent="0">
              <a:buNone/>
            </a:pPr>
            <a:endParaRPr lang="en-US" sz="2400">
              <a:latin typeface="Tahoma" panose="020B0604030504040204" pitchFamily="34" charset="0"/>
              <a:ea typeface="Tahoma" panose="020B0604030504040204" pitchFamily="34" charset="0"/>
              <a:cs typeface="Tahoma" panose="020B0604030504040204" pitchFamily="34" charset="0"/>
            </a:endParaRPr>
          </a:p>
          <a:p>
            <a:r>
              <a:rPr lang="en-US" sz="2400">
                <a:latin typeface="Tahoma" panose="020B0604030504040204" pitchFamily="34" charset="0"/>
                <a:ea typeface="Tahoma" panose="020B0604030504040204" pitchFamily="34" charset="0"/>
                <a:cs typeface="Tahoma" panose="020B0604030504040204" pitchFamily="34" charset="0"/>
              </a:rPr>
              <a:t>Áp dụng các kỹ năng lập trình cơ bản với tập tin trên C++.</a:t>
            </a:r>
          </a:p>
          <a:p>
            <a:endParaRPr lang="en-US">
              <a:latin typeface="Tahoma" panose="020B0604030504040204" pitchFamily="34" charset="0"/>
              <a:ea typeface="Tahoma" panose="020B0604030504040204" pitchFamily="34" charset="0"/>
              <a:cs typeface="Tahoma" panose="020B0604030504040204" pitchFamily="34" charset="0"/>
            </a:endParaRPr>
          </a:p>
          <a:p>
            <a:r>
              <a:rPr lang="en-US">
                <a:latin typeface="Tahoma" panose="020B0604030504040204" pitchFamily="34" charset="0"/>
                <a:ea typeface="Tahoma" panose="020B0604030504040204" pitchFamily="34" charset="0"/>
                <a:cs typeface="Tahoma" panose="020B0604030504040204" pitchFamily="34" charset="0"/>
              </a:rPr>
              <a:t>Mở rộng kỹ thuật thao tác với tập tin trên C++.</a:t>
            </a:r>
            <a:endParaRPr lang="en-US" sz="2400">
              <a:latin typeface="Tahoma" panose="020B0604030504040204" pitchFamily="34" charset="0"/>
              <a:ea typeface="Tahoma" panose="020B0604030504040204" pitchFamily="34" charset="0"/>
              <a:cs typeface="Tahoma" panose="020B0604030504040204" pitchFamily="34" charset="0"/>
            </a:endParaRPr>
          </a:p>
          <a:p>
            <a:pPr marL="274320" lvl="1" indent="0">
              <a:buNone/>
            </a:pPr>
            <a:endParaRPr lang="en-US">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209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2. </a:t>
            </a:r>
            <a:r>
              <a:rPr lang="en-US" dirty="0" err="1">
                <a:latin typeface="Tahoma" panose="020B0604030504040204" pitchFamily="34" charset="0"/>
                <a:ea typeface="Tahoma" panose="020B0604030504040204" pitchFamily="34" charset="0"/>
                <a:cs typeface="Tahoma" panose="020B0604030504040204" pitchFamily="34" charset="0"/>
              </a:rPr>
              <a:t>Các</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thuật</a:t>
            </a:r>
            <a:r>
              <a:rPr lang="en-US" dirty="0">
                <a:latin typeface="Tahoma" panose="020B0604030504040204" pitchFamily="34" charset="0"/>
                <a:ea typeface="Tahoma" panose="020B0604030504040204" pitchFamily="34" charset="0"/>
                <a:cs typeface="Tahoma" panose="020B0604030504040204" pitchFamily="34" charset="0"/>
              </a:rPr>
              <a:t> </a:t>
            </a:r>
            <a:r>
              <a:rPr lang="en-US" dirty="0" err="1">
                <a:latin typeface="Tahoma" panose="020B0604030504040204" pitchFamily="34" charset="0"/>
                <a:ea typeface="Tahoma" panose="020B0604030504040204" pitchFamily="34" charset="0"/>
                <a:cs typeface="Tahoma" panose="020B0604030504040204" pitchFamily="34" charset="0"/>
              </a:rPr>
              <a:t>ngữ</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ormAutofit/>
          </a:bodyPr>
          <a:lstStyle/>
          <a:p>
            <a:r>
              <a:rPr lang="en-US" sz="2400">
                <a:latin typeface="Tahoma" panose="020B0604030504040204" pitchFamily="34" charset="0"/>
                <a:ea typeface="Tahoma" panose="020B0604030504040204" pitchFamily="34" charset="0"/>
                <a:cs typeface="Tahoma" panose="020B0604030504040204" pitchFamily="34" charset="0"/>
              </a:rPr>
              <a:t>Input</a:t>
            </a:r>
          </a:p>
          <a:p>
            <a:r>
              <a:rPr lang="en-US" sz="2400">
                <a:latin typeface="Tahoma" panose="020B0604030504040204" pitchFamily="34" charset="0"/>
                <a:ea typeface="Tahoma" panose="020B0604030504040204" pitchFamily="34" charset="0"/>
                <a:cs typeface="Tahoma" panose="020B0604030504040204" pitchFamily="34" charset="0"/>
              </a:rPr>
              <a:t>Output</a:t>
            </a:r>
          </a:p>
          <a:p>
            <a:r>
              <a:rPr lang="en-US" sz="2400">
                <a:latin typeface="Tahoma" panose="020B0604030504040204" pitchFamily="34" charset="0"/>
                <a:ea typeface="Tahoma" panose="020B0604030504040204" pitchFamily="34" charset="0"/>
                <a:cs typeface="Tahoma" panose="020B0604030504040204" pitchFamily="34" charset="0"/>
              </a:rPr>
              <a:t>Stream</a:t>
            </a:r>
          </a:p>
          <a:p>
            <a:r>
              <a:rPr lang="en-US" sz="2400">
                <a:latin typeface="Tahoma" panose="020B0604030504040204" pitchFamily="34" charset="0"/>
                <a:ea typeface="Tahoma" panose="020B0604030504040204" pitchFamily="34" charset="0"/>
                <a:cs typeface="Tahoma" panose="020B0604030504040204" pitchFamily="34" charset="0"/>
              </a:rPr>
              <a:t>Path</a:t>
            </a:r>
          </a:p>
          <a:p>
            <a:r>
              <a:rPr lang="en-US" sz="2400">
                <a:latin typeface="Tahoma" panose="020B0604030504040204" pitchFamily="34" charset="0"/>
                <a:ea typeface="Tahoma" panose="020B0604030504040204" pitchFamily="34" charset="0"/>
                <a:cs typeface="Tahoma" panose="020B0604030504040204" pitchFamily="34" charset="0"/>
              </a:rPr>
              <a:t>File</a:t>
            </a:r>
          </a:p>
          <a:p>
            <a:r>
              <a:rPr lang="en-US" sz="2400">
                <a:latin typeface="Tahoma" panose="020B0604030504040204" pitchFamily="34" charset="0"/>
                <a:ea typeface="Tahoma" panose="020B0604030504040204" pitchFamily="34" charset="0"/>
                <a:cs typeface="Tahoma" panose="020B0604030504040204" pitchFamily="34" charset="0"/>
              </a:rPr>
              <a:t>Folder</a:t>
            </a:r>
          </a:p>
          <a:p>
            <a:pPr marL="34290" indent="0">
              <a:buNone/>
            </a:pP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7113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3. </a:t>
            </a:r>
            <a:r>
              <a:rPr lang="en-US" dirty="0" err="1">
                <a:latin typeface="Tahoma" panose="020B0604030504040204" pitchFamily="34" charset="0"/>
                <a:ea typeface="Tahoma" panose="020B0604030504040204" pitchFamily="34" charset="0"/>
                <a:cs typeface="Tahoma" panose="020B0604030504040204" pitchFamily="34" charset="0"/>
              </a:rPr>
              <a:t>Nội</a:t>
            </a:r>
            <a:r>
              <a:rPr lang="en-US" dirty="0">
                <a:latin typeface="Tahoma" panose="020B0604030504040204" pitchFamily="34" charset="0"/>
                <a:ea typeface="Tahoma" panose="020B0604030504040204" pitchFamily="34" charset="0"/>
                <a:cs typeface="Tahoma" panose="020B0604030504040204" pitchFamily="34" charset="0"/>
              </a:rPr>
              <a:t> dung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032086"/>
              </p:ext>
            </p:extLst>
          </p:nvPr>
        </p:nvGraphicFramePr>
        <p:xfrm>
          <a:off x="263525" y="893763"/>
          <a:ext cx="11664950" cy="5527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0186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3.1 Tổng quan thao tác với tập tin</a:t>
            </a:r>
          </a:p>
        </p:txBody>
      </p:sp>
      <p:sp>
        <p:nvSpPr>
          <p:cNvPr id="3" name="Content Placeholder 2"/>
          <p:cNvSpPr>
            <a:spLocks noGrp="1"/>
          </p:cNvSpPr>
          <p:nvPr>
            <p:ph idx="1"/>
          </p:nvPr>
        </p:nvSpPr>
        <p:spPr/>
        <p:txBody>
          <a:bodyPr/>
          <a:lstStyle/>
          <a:p>
            <a:r>
              <a:rPr lang="en-US" b="1">
                <a:latin typeface="Tahoma" panose="020B0604030504040204" pitchFamily="34" charset="0"/>
                <a:ea typeface="Tahoma" panose="020B0604030504040204" pitchFamily="34" charset="0"/>
                <a:cs typeface="Tahoma" panose="020B0604030504040204" pitchFamily="34" charset="0"/>
              </a:rPr>
              <a:t>Tại sao phải sử dụng tập tin ? </a:t>
            </a:r>
          </a:p>
          <a:p>
            <a:pPr lvl="1" algn="just"/>
            <a:r>
              <a:rPr lang="en-US">
                <a:latin typeface="Tahoma" panose="020B0604030504040204" pitchFamily="34" charset="0"/>
                <a:ea typeface="Tahoma" panose="020B0604030504040204" pitchFamily="34" charset="0"/>
                <a:cs typeface="Tahoma" panose="020B0604030504040204" pitchFamily="34" charset="0"/>
              </a:rPr>
              <a:t>Thông thường: nhập dữ liệu – biến … từ bàn phím </a:t>
            </a:r>
            <a:r>
              <a:rPr lang="en-US">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thao tác  xuất ra màn hình. Dữ liệu được lưu trữ trên RAM (bộ nhớ lưu trữ tạm thời).</a:t>
            </a:r>
          </a:p>
          <a:p>
            <a:pPr lvl="1" algn="just"/>
            <a:r>
              <a:rPr lang="en-US">
                <a:solidFill>
                  <a:srgbClr val="FF0000"/>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Ưu điểm: </a:t>
            </a:r>
            <a:r>
              <a:rPr lang="en-US">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xử lý trên RAM có tốc độ cao do tốc độ truyền dữ liệu cao.</a:t>
            </a:r>
          </a:p>
          <a:p>
            <a:pPr lvl="1" algn="just"/>
            <a:r>
              <a:rPr lang="en-US">
                <a:solidFill>
                  <a:srgbClr val="FF0000"/>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Khuyết điểm: </a:t>
            </a:r>
            <a:r>
              <a:rPr lang="en-US">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RAM giá thành đắt – không lưu trữ dài hạn dữ liệu (mất điện sẽ mất dữ liệu…)  không xử lý được bài toán có dữ liệu lớn (Big Data), không lưu trữ các kết quả để lần sau sử dụng (sau khi tắt chương trình…)</a:t>
            </a:r>
          </a:p>
          <a:p>
            <a:pPr lvl="1" algn="just"/>
            <a:r>
              <a:rPr lang="en-US">
                <a:solidFill>
                  <a:srgbClr val="FF0000"/>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Khắc phục: </a:t>
            </a:r>
            <a:r>
              <a:rPr lang="en-US">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dữ liệu được lưu trữ trên ổ cứng (HDD, SSD…) để có thể xử lý dữ liệu lớn và tái sử dụng dữ liệu. Dữ liệu được tổ chức thành các tập tin để lưu trữ trên ổ cứng.</a:t>
            </a:r>
          </a:p>
          <a:p>
            <a:pPr algn="just"/>
            <a:r>
              <a:rPr lang="en-US" b="1">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Khái niệm về tập tin</a:t>
            </a:r>
          </a:p>
          <a:p>
            <a:pPr lvl="1" algn="just"/>
            <a:r>
              <a:rPr lang="en-US">
                <a:solidFill>
                  <a:srgbClr val="FF0000"/>
                </a:solidFill>
                <a:latin typeface="Tahoma" panose="020B0604030504040204" pitchFamily="34" charset="0"/>
                <a:ea typeface="Tahoma" panose="020B0604030504040204" pitchFamily="34" charset="0"/>
                <a:cs typeface="Tahoma" panose="020B0604030504040204" pitchFamily="34" charset="0"/>
              </a:rPr>
              <a:t>Tập hợp thông tin </a:t>
            </a:r>
            <a:r>
              <a:rPr lang="en-US">
                <a:latin typeface="Tahoma" panose="020B0604030504040204" pitchFamily="34" charset="0"/>
                <a:ea typeface="Tahoma" panose="020B0604030504040204" pitchFamily="34" charset="0"/>
                <a:cs typeface="Tahoma" panose="020B0604030504040204" pitchFamily="34" charset="0"/>
              </a:rPr>
              <a:t>(dữ liệu) được tổ chức theo một dạng xác định với tên được định danh</a:t>
            </a:r>
          </a:p>
          <a:p>
            <a:pPr lvl="1" algn="just"/>
            <a:r>
              <a:rPr lang="en-US">
                <a:latin typeface="Tahoma" panose="020B0604030504040204" pitchFamily="34" charset="0"/>
                <a:ea typeface="Tahoma" panose="020B0604030504040204" pitchFamily="34" charset="0"/>
                <a:cs typeface="Tahoma" panose="020B0604030504040204" pitchFamily="34" charset="0"/>
              </a:rPr>
              <a:t>Một </a:t>
            </a:r>
            <a:r>
              <a:rPr lang="en-US">
                <a:solidFill>
                  <a:srgbClr val="FF0000"/>
                </a:solidFill>
                <a:latin typeface="Tahoma" panose="020B0604030504040204" pitchFamily="34" charset="0"/>
                <a:ea typeface="Tahoma" panose="020B0604030504040204" pitchFamily="34" charset="0"/>
                <a:cs typeface="Tahoma" panose="020B0604030504040204" pitchFamily="34" charset="0"/>
              </a:rPr>
              <a:t>dãy byte liên tục </a:t>
            </a:r>
            <a:r>
              <a:rPr lang="en-US">
                <a:latin typeface="Tahoma" panose="020B0604030504040204" pitchFamily="34" charset="0"/>
                <a:ea typeface="Tahoma" panose="020B0604030504040204" pitchFamily="34" charset="0"/>
                <a:cs typeface="Tahoma" panose="020B0604030504040204" pitchFamily="34" charset="0"/>
              </a:rPr>
              <a:t>(dưới góc độ lưu trữ)</a:t>
            </a:r>
          </a:p>
          <a:p>
            <a:pPr lvl="1" algn="just"/>
            <a:r>
              <a:rPr lang="en-US">
                <a:latin typeface="Tahoma" panose="020B0604030504040204" pitchFamily="34" charset="0"/>
                <a:ea typeface="Tahoma" panose="020B0604030504040204" pitchFamily="34" charset="0"/>
                <a:cs typeface="Tahoma" panose="020B0604030504040204" pitchFamily="34" charset="0"/>
              </a:rPr>
              <a:t>Được </a:t>
            </a:r>
            <a:r>
              <a:rPr lang="en-US">
                <a:solidFill>
                  <a:srgbClr val="FF0000"/>
                </a:solidFill>
                <a:latin typeface="Tahoma" panose="020B0604030504040204" pitchFamily="34" charset="0"/>
                <a:ea typeface="Tahoma" panose="020B0604030504040204" pitchFamily="34" charset="0"/>
                <a:cs typeface="Tahoma" panose="020B0604030504040204" pitchFamily="34" charset="0"/>
              </a:rPr>
              <a:t>lưu trữ trong thiết bị lưu trữ ngoài</a:t>
            </a:r>
            <a:r>
              <a:rPr lang="en-US">
                <a:latin typeface="Tahoma" panose="020B0604030504040204" pitchFamily="34" charset="0"/>
                <a:ea typeface="Tahoma" panose="020B0604030504040204" pitchFamily="34" charset="0"/>
                <a:cs typeface="Tahoma" panose="020B0604030504040204" pitchFamily="34" charset="0"/>
              </a:rPr>
              <a:t>: USB, HDD, SSD… </a:t>
            </a:r>
          </a:p>
          <a:p>
            <a:pPr lvl="1" algn="just"/>
            <a:r>
              <a:rPr lang="en-US">
                <a:latin typeface="Tahoma" panose="020B0604030504040204" pitchFamily="34" charset="0"/>
                <a:ea typeface="Tahoma" panose="020B0604030504040204" pitchFamily="34" charset="0"/>
                <a:cs typeface="Tahoma" panose="020B0604030504040204" pitchFamily="34" charset="0"/>
              </a:rPr>
              <a:t>Cho phép đọc dữ liệu (</a:t>
            </a:r>
            <a:r>
              <a:rPr lang="en-US">
                <a:solidFill>
                  <a:srgbClr val="FF0000"/>
                </a:solidFill>
                <a:latin typeface="Tahoma" panose="020B0604030504040204" pitchFamily="34" charset="0"/>
                <a:ea typeface="Tahoma" panose="020B0604030504040204" pitchFamily="34" charset="0"/>
                <a:cs typeface="Tahoma" panose="020B0604030504040204" pitchFamily="34" charset="0"/>
              </a:rPr>
              <a:t>thiết bị nhập</a:t>
            </a:r>
            <a:r>
              <a:rPr lang="en-US">
                <a:latin typeface="Tahoma" panose="020B0604030504040204" pitchFamily="34" charset="0"/>
                <a:ea typeface="Tahoma" panose="020B0604030504040204" pitchFamily="34" charset="0"/>
                <a:cs typeface="Tahoma" panose="020B0604030504040204" pitchFamily="34" charset="0"/>
              </a:rPr>
              <a:t>) và ghi dữ liệu (</a:t>
            </a:r>
            <a:r>
              <a:rPr lang="en-US">
                <a:solidFill>
                  <a:srgbClr val="FF0000"/>
                </a:solidFill>
                <a:latin typeface="Tahoma" panose="020B0604030504040204" pitchFamily="34" charset="0"/>
                <a:ea typeface="Tahoma" panose="020B0604030504040204" pitchFamily="34" charset="0"/>
                <a:cs typeface="Tahoma" panose="020B0604030504040204" pitchFamily="34" charset="0"/>
              </a:rPr>
              <a:t>thiết bị xuất</a:t>
            </a:r>
            <a:r>
              <a:rPr lang="en-US">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9236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heel(1)">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75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750"/>
                                        <p:tgtEl>
                                          <p:spTgt spid="3">
                                            <p:txEl>
                                              <p:pRg st="5" end="5"/>
                                            </p:txEl>
                                          </p:spTgt>
                                        </p:tgtEl>
                                      </p:cBhvr>
                                    </p:animEffect>
                                    <p:anim calcmode="lin" valueType="num">
                                      <p:cBhvr>
                                        <p:cTn id="23" dur="75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75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750"/>
                                        <p:tgtEl>
                                          <p:spTgt spid="3">
                                            <p:txEl>
                                              <p:pRg st="6" end="6"/>
                                            </p:txEl>
                                          </p:spTgt>
                                        </p:tgtEl>
                                      </p:cBhvr>
                                    </p:animEffect>
                                    <p:anim calcmode="lin" valueType="num">
                                      <p:cBhvr>
                                        <p:cTn id="28" dur="75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75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750"/>
                                        <p:tgtEl>
                                          <p:spTgt spid="3">
                                            <p:txEl>
                                              <p:pRg st="7" end="7"/>
                                            </p:txEl>
                                          </p:spTgt>
                                        </p:tgtEl>
                                      </p:cBhvr>
                                    </p:animEffect>
                                    <p:anim calcmode="lin" valueType="num">
                                      <p:cBhvr>
                                        <p:cTn id="33" dur="75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750" fill="hold"/>
                                        <p:tgtEl>
                                          <p:spTgt spid="3">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750"/>
                                        <p:tgtEl>
                                          <p:spTgt spid="3">
                                            <p:txEl>
                                              <p:pRg st="8" end="8"/>
                                            </p:txEl>
                                          </p:spTgt>
                                        </p:tgtEl>
                                      </p:cBhvr>
                                    </p:animEffect>
                                    <p:anim calcmode="lin" valueType="num">
                                      <p:cBhvr>
                                        <p:cTn id="38" dur="7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9" dur="750" fill="hold"/>
                                        <p:tgtEl>
                                          <p:spTgt spid="3">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750"/>
                                        <p:tgtEl>
                                          <p:spTgt spid="3">
                                            <p:txEl>
                                              <p:pRg st="9" end="9"/>
                                            </p:txEl>
                                          </p:spTgt>
                                        </p:tgtEl>
                                      </p:cBhvr>
                                    </p:animEffect>
                                    <p:anim calcmode="lin" valueType="num">
                                      <p:cBhvr>
                                        <p:cTn id="43" dur="75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4" dur="75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3.1 Tổng quan thao tác với tập tin</a:t>
            </a:r>
          </a:p>
        </p:txBody>
      </p:sp>
      <p:sp>
        <p:nvSpPr>
          <p:cNvPr id="3" name="Content Placeholder 2"/>
          <p:cNvSpPr>
            <a:spLocks noGrp="1"/>
          </p:cNvSpPr>
          <p:nvPr>
            <p:ph idx="1"/>
          </p:nvPr>
        </p:nvSpPr>
        <p:spPr/>
        <p:txBody>
          <a:bodyPr/>
          <a:lstStyle/>
          <a:p>
            <a:r>
              <a:rPr lang="en-US" b="1">
                <a:latin typeface="Tahoma" panose="020B0604030504040204" pitchFamily="34" charset="0"/>
                <a:ea typeface="Tahoma" panose="020B0604030504040204" pitchFamily="34" charset="0"/>
                <a:cs typeface="Tahoma" panose="020B0604030504040204" pitchFamily="34" charset="0"/>
              </a:rPr>
              <a:t>Phân loại</a:t>
            </a:r>
          </a:p>
          <a:p>
            <a:pPr lvl="1"/>
            <a:r>
              <a:rPr lang="en-US">
                <a:solidFill>
                  <a:srgbClr val="FF0000"/>
                </a:solidFill>
                <a:latin typeface="Tahoma" panose="020B0604030504040204" pitchFamily="34" charset="0"/>
                <a:ea typeface="Tahoma" panose="020B0604030504040204" pitchFamily="34" charset="0"/>
                <a:cs typeface="Tahoma" panose="020B0604030504040204" pitchFamily="34" charset="0"/>
              </a:rPr>
              <a:t>Mục đích sử dụng</a:t>
            </a:r>
            <a:r>
              <a:rPr lang="en-US">
                <a:latin typeface="Tahoma" panose="020B0604030504040204" pitchFamily="34" charset="0"/>
                <a:ea typeface="Tahoma" panose="020B0604030504040204" pitchFamily="34" charset="0"/>
                <a:cs typeface="Tahoma" panose="020B0604030504040204" pitchFamily="34" charset="0"/>
              </a:rPr>
              <a:t>: quan tâm đến nội dung tập tin sẽ phân loại theo phần mở rộng tập tin (đuôi tập tin): </a:t>
            </a:r>
            <a:r>
              <a:rPr lang="en-US">
                <a:solidFill>
                  <a:srgbClr val="FF0000"/>
                </a:solidFill>
                <a:latin typeface="Tahoma" panose="020B0604030504040204" pitchFamily="34" charset="0"/>
                <a:ea typeface="Tahoma" panose="020B0604030504040204" pitchFamily="34" charset="0"/>
                <a:cs typeface="Tahoma" panose="020B0604030504040204" pitchFamily="34" charset="0"/>
              </a:rPr>
              <a:t>.EXE, .DOCX, .TXT, .PPT …</a:t>
            </a:r>
          </a:p>
          <a:p>
            <a:pPr lvl="1"/>
            <a:r>
              <a:rPr lang="en-US">
                <a:latin typeface="Tahoma" panose="020B0604030504040204" pitchFamily="34" charset="0"/>
                <a:ea typeface="Tahoma" panose="020B0604030504040204" pitchFamily="34" charset="0"/>
                <a:cs typeface="Tahoma" panose="020B0604030504040204" pitchFamily="34" charset="0"/>
              </a:rPr>
              <a:t>Mục đích lập trình: tự tạo các stream tường minh để kết nối với tập tin xác định nên sẽ phân loại theo cách sử dụng stream.</a:t>
            </a:r>
          </a:p>
          <a:p>
            <a:pPr lvl="1"/>
            <a:r>
              <a:rPr lang="en-US">
                <a:latin typeface="Tahoma" panose="020B0604030504040204" pitchFamily="34" charset="0"/>
                <a:ea typeface="Tahoma" panose="020B0604030504040204" pitchFamily="34" charset="0"/>
                <a:cs typeface="Tahoma" panose="020B0604030504040204" pitchFamily="34" charset="0"/>
              </a:rPr>
              <a:t>2 dạng tập tin cơ bản: tập tin dạng văn bản (tương ứng với </a:t>
            </a:r>
            <a:r>
              <a:rPr lang="en-US">
                <a:solidFill>
                  <a:srgbClr val="FF0000"/>
                </a:solidFill>
                <a:latin typeface="Tahoma" panose="020B0604030504040204" pitchFamily="34" charset="0"/>
                <a:ea typeface="Tahoma" panose="020B0604030504040204" pitchFamily="34" charset="0"/>
                <a:cs typeface="Tahoma" panose="020B0604030504040204" pitchFamily="34" charset="0"/>
              </a:rPr>
              <a:t>stream văn bản</a:t>
            </a:r>
            <a:r>
              <a:rPr lang="en-US">
                <a:latin typeface="Tahoma" panose="020B0604030504040204" pitchFamily="34" charset="0"/>
                <a:ea typeface="Tahoma" panose="020B0604030504040204" pitchFamily="34" charset="0"/>
                <a:cs typeface="Tahoma" panose="020B0604030504040204" pitchFamily="34" charset="0"/>
              </a:rPr>
              <a:t>) và tập tin dạng nhị phân (tương ứng với </a:t>
            </a:r>
            <a:r>
              <a:rPr lang="en-US">
                <a:solidFill>
                  <a:srgbClr val="FF0000"/>
                </a:solidFill>
                <a:latin typeface="Tahoma" panose="020B0604030504040204" pitchFamily="34" charset="0"/>
                <a:ea typeface="Tahoma" panose="020B0604030504040204" pitchFamily="34" charset="0"/>
                <a:cs typeface="Tahoma" panose="020B0604030504040204" pitchFamily="34" charset="0"/>
              </a:rPr>
              <a:t>stream nhị phân</a:t>
            </a:r>
            <a:r>
              <a:rPr lang="en-US">
                <a:latin typeface="Tahoma" panose="020B0604030504040204" pitchFamily="34" charset="0"/>
                <a:ea typeface="Tahoma" panose="020B0604030504040204" pitchFamily="34" charset="0"/>
                <a:cs typeface="Tahoma" panose="020B0604030504040204" pitchFamily="34" charset="0"/>
              </a:rPr>
              <a:t>).</a:t>
            </a:r>
          </a:p>
          <a:p>
            <a:pPr lvl="1"/>
            <a:r>
              <a:rPr lang="en-US">
                <a:solidFill>
                  <a:srgbClr val="FF0000"/>
                </a:solidFill>
                <a:latin typeface="Tahoma" panose="020B0604030504040204" pitchFamily="34" charset="0"/>
                <a:ea typeface="Tahoma" panose="020B0604030504040204" pitchFamily="34" charset="0"/>
                <a:cs typeface="Tahoma" panose="020B0604030504040204" pitchFamily="34" charset="0"/>
              </a:rPr>
              <a:t>Tập tin văn bản sẽ được giới thiệu chính</a:t>
            </a:r>
            <a:r>
              <a:rPr lang="en-US">
                <a:latin typeface="Tahoma" panose="020B0604030504040204" pitchFamily="34" charset="0"/>
                <a:ea typeface="Tahoma" panose="020B0604030504040204" pitchFamily="34" charset="0"/>
                <a:cs typeface="Tahoma" panose="020B0604030504040204" pitchFamily="34" charset="0"/>
              </a:rPr>
              <a:t>, tập tin nhị phân sinh viên tự tìm hiểu thêm</a:t>
            </a:r>
          </a:p>
          <a:p>
            <a:r>
              <a:rPr lang="en-US" b="1">
                <a:latin typeface="Tahoma" panose="020B0604030504040204" pitchFamily="34" charset="0"/>
                <a:ea typeface="Tahoma" panose="020B0604030504040204" pitchFamily="34" charset="0"/>
                <a:cs typeface="Tahoma" panose="020B0604030504040204" pitchFamily="34" charset="0"/>
              </a:rPr>
              <a:t>Stream văn bản</a:t>
            </a:r>
          </a:p>
          <a:p>
            <a:pPr lvl="1"/>
            <a:r>
              <a:rPr lang="en-US">
                <a:latin typeface="Tahoma" panose="020B0604030504040204" pitchFamily="34" charset="0"/>
                <a:ea typeface="Tahoma" panose="020B0604030504040204" pitchFamily="34" charset="0"/>
                <a:cs typeface="Tahoma" panose="020B0604030504040204" pitchFamily="34" charset="0"/>
              </a:rPr>
              <a:t>Chỉ chứa các ký tự</a:t>
            </a:r>
          </a:p>
          <a:p>
            <a:pPr lvl="1"/>
            <a:r>
              <a:rPr lang="en-US">
                <a:latin typeface="Tahoma" panose="020B0604030504040204" pitchFamily="34" charset="0"/>
                <a:ea typeface="Tahoma" panose="020B0604030504040204" pitchFamily="34" charset="0"/>
                <a:cs typeface="Tahoma" panose="020B0604030504040204" pitchFamily="34" charset="0"/>
              </a:rPr>
              <a:t>Tổ chức thành từng dòng, kết thúc bởi ký tự kết thúc dòng \0 hoặc ký tự sang dòng mới \n.</a:t>
            </a:r>
          </a:p>
          <a:p>
            <a:r>
              <a:rPr lang="en-US" b="1">
                <a:latin typeface="Tahoma" panose="020B0604030504040204" pitchFamily="34" charset="0"/>
                <a:ea typeface="Tahoma" panose="020B0604030504040204" pitchFamily="34" charset="0"/>
                <a:cs typeface="Tahoma" panose="020B0604030504040204" pitchFamily="34" charset="0"/>
              </a:rPr>
              <a:t>Stream nhị phân</a:t>
            </a:r>
          </a:p>
          <a:p>
            <a:pPr lvl="1"/>
            <a:r>
              <a:rPr lang="en-US">
                <a:latin typeface="Tahoma" panose="020B0604030504040204" pitchFamily="34" charset="0"/>
                <a:ea typeface="Tahoma" panose="020B0604030504040204" pitchFamily="34" charset="0"/>
                <a:cs typeface="Tahoma" panose="020B0604030504040204" pitchFamily="34" charset="0"/>
              </a:rPr>
              <a:t>Chứa các byte</a:t>
            </a:r>
          </a:p>
          <a:p>
            <a:pPr lvl="1"/>
            <a:r>
              <a:rPr lang="en-US">
                <a:latin typeface="Tahoma" panose="020B0604030504040204" pitchFamily="34" charset="0"/>
                <a:ea typeface="Tahoma" panose="020B0604030504040204" pitchFamily="34" charset="0"/>
                <a:cs typeface="Tahoma" panose="020B0604030504040204" pitchFamily="34" charset="0"/>
              </a:rPr>
              <a:t>Đọc và ghi dữ liệu chính xác từng byte</a:t>
            </a:r>
          </a:p>
          <a:p>
            <a:pPr lvl="1"/>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9478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749"/>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749"/>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749"/>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Effect transition="in" filter="fade">
                                      <p:cBhvr>
                                        <p:cTn id="15" dur="750"/>
                                        <p:tgtEl>
                                          <p:spTgt spid="3">
                                            <p:txEl>
                                              <p:pRg st="8" end="8"/>
                                            </p:txEl>
                                          </p:spTgt>
                                        </p:tgtEl>
                                      </p:cBhvr>
                                    </p:animEffect>
                                    <p:anim calcmode="lin" valueType="num">
                                      <p:cBhvr>
                                        <p:cTn id="16" dur="75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17" dur="750" fill="hold"/>
                                        <p:tgtEl>
                                          <p:spTgt spid="3">
                                            <p:txEl>
                                              <p:pRg st="8" end="8"/>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750"/>
                                        <p:tgtEl>
                                          <p:spTgt spid="3">
                                            <p:txEl>
                                              <p:pRg st="9" end="9"/>
                                            </p:txEl>
                                          </p:spTgt>
                                        </p:tgtEl>
                                      </p:cBhvr>
                                    </p:animEffect>
                                    <p:anim calcmode="lin" valueType="num">
                                      <p:cBhvr>
                                        <p:cTn id="21" dur="75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22" dur="750" fill="hold"/>
                                        <p:tgtEl>
                                          <p:spTgt spid="3">
                                            <p:txEl>
                                              <p:pRg st="9" end="9"/>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750"/>
                                        <p:tgtEl>
                                          <p:spTgt spid="3">
                                            <p:txEl>
                                              <p:pRg st="10" end="10"/>
                                            </p:txEl>
                                          </p:spTgt>
                                        </p:tgtEl>
                                      </p:cBhvr>
                                    </p:animEffect>
                                    <p:anim calcmode="lin" valueType="num">
                                      <p:cBhvr>
                                        <p:cTn id="26" dur="75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27" dur="75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3.1 Tổng quan thao tác với tập tin</a:t>
            </a:r>
          </a:p>
        </p:txBody>
      </p:sp>
      <p:sp>
        <p:nvSpPr>
          <p:cNvPr id="3" name="Content Placeholder 2"/>
          <p:cNvSpPr>
            <a:spLocks noGrp="1"/>
          </p:cNvSpPr>
          <p:nvPr>
            <p:ph idx="1"/>
          </p:nvPr>
        </p:nvSpPr>
        <p:spPr/>
        <p:txBody>
          <a:bodyPr/>
          <a:lstStyle/>
          <a:p>
            <a:r>
              <a:rPr lang="en-US" b="1">
                <a:latin typeface="Tahoma" panose="020B0604030504040204" pitchFamily="34" charset="0"/>
                <a:ea typeface="Tahoma" panose="020B0604030504040204" pitchFamily="34" charset="0"/>
                <a:cs typeface="Tahoma" panose="020B0604030504040204" pitchFamily="34" charset="0"/>
              </a:rPr>
              <a:t>Quy tắc đặt tên</a:t>
            </a:r>
          </a:p>
          <a:p>
            <a:endParaRPr lang="en-US">
              <a:latin typeface="Tahoma" panose="020B0604030504040204" pitchFamily="34" charset="0"/>
              <a:ea typeface="Tahoma" panose="020B0604030504040204" pitchFamily="34" charset="0"/>
              <a:cs typeface="Tahoma" panose="020B0604030504040204" pitchFamily="34" charset="0"/>
            </a:endParaRPr>
          </a:p>
          <a:p>
            <a:r>
              <a:rPr lang="en-US" b="1">
                <a:latin typeface="Tahoma" panose="020B0604030504040204" pitchFamily="34" charset="0"/>
                <a:ea typeface="Tahoma" panose="020B0604030504040204" pitchFamily="34" charset="0"/>
                <a:cs typeface="Tahoma" panose="020B0604030504040204" pitchFamily="34" charset="0"/>
              </a:rPr>
              <a:t>Tên tập tin</a:t>
            </a:r>
          </a:p>
          <a:p>
            <a:pPr lvl="1"/>
            <a:r>
              <a:rPr lang="en-US">
                <a:latin typeface="Tahoma" panose="020B0604030504040204" pitchFamily="34" charset="0"/>
                <a:ea typeface="Tahoma" panose="020B0604030504040204" pitchFamily="34" charset="0"/>
                <a:cs typeface="Tahoma" panose="020B0604030504040204" pitchFamily="34" charset="0"/>
              </a:rPr>
              <a:t>Bắt buộc phải có</a:t>
            </a:r>
          </a:p>
          <a:p>
            <a:pPr lvl="1"/>
            <a:r>
              <a:rPr lang="en-US">
                <a:latin typeface="Tahoma" panose="020B0604030504040204" pitchFamily="34" charset="0"/>
                <a:ea typeface="Tahoma" panose="020B0604030504040204" pitchFamily="34" charset="0"/>
                <a:cs typeface="Tahoma" panose="020B0604030504040204" pitchFamily="34" charset="0"/>
              </a:rPr>
              <a:t>Chiều dài tối đa 128 ký tự</a:t>
            </a:r>
          </a:p>
          <a:p>
            <a:pPr lvl="1"/>
            <a:r>
              <a:rPr lang="en-US">
                <a:latin typeface="Tahoma" panose="020B0604030504040204" pitchFamily="34" charset="0"/>
                <a:ea typeface="Tahoma" panose="020B0604030504040204" pitchFamily="34" charset="0"/>
                <a:cs typeface="Tahoma" panose="020B0604030504040204" pitchFamily="34" charset="0"/>
              </a:rPr>
              <a:t>Gồm các ký tự từ A đến Z, a đến z, số 0 đến , khoảng trắng, các ký tự @#$%^()!</a:t>
            </a:r>
          </a:p>
          <a:p>
            <a:pPr lvl="1"/>
            <a:endParaRPr lang="en-US">
              <a:latin typeface="Tahoma" panose="020B0604030504040204" pitchFamily="34" charset="0"/>
              <a:ea typeface="Tahoma" panose="020B0604030504040204" pitchFamily="34" charset="0"/>
              <a:cs typeface="Tahoma" panose="020B0604030504040204" pitchFamily="34" charset="0"/>
            </a:endParaRPr>
          </a:p>
          <a:p>
            <a:r>
              <a:rPr lang="en-US" b="1">
                <a:latin typeface="Tahoma" panose="020B0604030504040204" pitchFamily="34" charset="0"/>
                <a:ea typeface="Tahoma" panose="020B0604030504040204" pitchFamily="34" charset="0"/>
                <a:cs typeface="Tahoma" panose="020B0604030504040204" pitchFamily="34" charset="0"/>
              </a:rPr>
              <a:t>Mở rộng tập tin</a:t>
            </a:r>
          </a:p>
          <a:p>
            <a:pPr lvl="1"/>
            <a:r>
              <a:rPr lang="en-US">
                <a:latin typeface="Tahoma" panose="020B0604030504040204" pitchFamily="34" charset="0"/>
                <a:ea typeface="Tahoma" panose="020B0604030504040204" pitchFamily="34" charset="0"/>
                <a:cs typeface="Tahoma" panose="020B0604030504040204" pitchFamily="34" charset="0"/>
              </a:rPr>
              <a:t>Không bắt buộc</a:t>
            </a:r>
          </a:p>
          <a:p>
            <a:pPr lvl="1"/>
            <a:r>
              <a:rPr lang="en-US">
                <a:latin typeface="Tahoma" panose="020B0604030504040204" pitchFamily="34" charset="0"/>
                <a:ea typeface="Tahoma" panose="020B0604030504040204" pitchFamily="34" charset="0"/>
                <a:cs typeface="Tahoma" panose="020B0604030504040204" pitchFamily="34" charset="0"/>
              </a:rPr>
              <a:t>Thông thường 3 – 4 ký tự (chữ và số)</a:t>
            </a:r>
          </a:p>
          <a:p>
            <a:pPr lvl="1"/>
            <a:endParaRPr lang="en-US">
              <a:latin typeface="Tahoma" panose="020B0604030504040204" pitchFamily="34" charset="0"/>
              <a:ea typeface="Tahoma" panose="020B0604030504040204" pitchFamily="34" charset="0"/>
              <a:cs typeface="Tahoma" panose="020B0604030504040204" pitchFamily="34" charset="0"/>
            </a:endParaRPr>
          </a:p>
          <a:p>
            <a:pPr marL="34290" indent="0">
              <a:buNone/>
            </a:pPr>
            <a:endParaRPr lang="en-US">
              <a:latin typeface="Tahoma" panose="020B0604030504040204" pitchFamily="34" charset="0"/>
              <a:ea typeface="Tahoma" panose="020B0604030504040204" pitchFamily="34" charset="0"/>
              <a:cs typeface="Tahoma" panose="020B0604030504040204" pitchFamily="34" charset="0"/>
            </a:endParaRPr>
          </a:p>
          <a:p>
            <a:pPr marL="34290" indent="0">
              <a:buNone/>
            </a:pP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4" name="TextBox 3"/>
          <p:cNvSpPr txBox="1"/>
          <p:nvPr/>
        </p:nvSpPr>
        <p:spPr>
          <a:xfrm>
            <a:off x="2813538" y="1280160"/>
            <a:ext cx="6231987" cy="461665"/>
          </a:xfrm>
          <a:prstGeom prst="rect">
            <a:avLst/>
          </a:prstGeom>
          <a:noFill/>
        </p:spPr>
        <p:txBody>
          <a:bodyPr wrap="square" rtlCol="0">
            <a:spAutoFit/>
          </a:bodyPr>
          <a:lstStyle/>
          <a:p>
            <a:r>
              <a:rPr lang="en-US" sz="2400" b="1">
                <a:latin typeface="Consolas" panose="020B0609020204030204" pitchFamily="49" charset="0"/>
              </a:rPr>
              <a:t>&lt;Tên tập tin&gt; . &lt;Mở rộng tập tin&gt;</a:t>
            </a:r>
          </a:p>
        </p:txBody>
      </p:sp>
    </p:spTree>
    <p:extLst>
      <p:ext uri="{BB962C8B-B14F-4D97-AF65-F5344CB8AC3E}">
        <p14:creationId xmlns:p14="http://schemas.microsoft.com/office/powerpoint/2010/main" val="422394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Tahoma" panose="020B0604030504040204" pitchFamily="34" charset="0"/>
                <a:ea typeface="Tahoma" panose="020B0604030504040204" pitchFamily="34" charset="0"/>
                <a:cs typeface="Tahoma" panose="020B0604030504040204" pitchFamily="34" charset="0"/>
              </a:rPr>
              <a:t>3.1 Tổng quan thao tác với tập tin	</a:t>
            </a:r>
          </a:p>
        </p:txBody>
      </p:sp>
      <p:sp>
        <p:nvSpPr>
          <p:cNvPr id="3" name="Content Placeholder 2"/>
          <p:cNvSpPr>
            <a:spLocks noGrp="1"/>
          </p:cNvSpPr>
          <p:nvPr>
            <p:ph idx="1"/>
          </p:nvPr>
        </p:nvSpPr>
        <p:spPr/>
        <p:txBody>
          <a:bodyPr/>
          <a:lstStyle/>
          <a:p>
            <a:r>
              <a:rPr lang="en-US" sz="2800" b="1">
                <a:latin typeface="Tahoma" panose="020B0604030504040204" pitchFamily="34" charset="0"/>
                <a:ea typeface="Tahoma" panose="020B0604030504040204" pitchFamily="34" charset="0"/>
                <a:cs typeface="Tahoma" panose="020B0604030504040204" pitchFamily="34" charset="0"/>
              </a:rPr>
              <a:t>Đường dẫn</a:t>
            </a:r>
          </a:p>
          <a:p>
            <a:pPr lvl="1"/>
            <a:r>
              <a:rPr lang="en-US" sz="2400">
                <a:latin typeface="Tahoma" panose="020B0604030504040204" pitchFamily="34" charset="0"/>
                <a:ea typeface="Tahoma" panose="020B0604030504040204" pitchFamily="34" charset="0"/>
                <a:cs typeface="Tahoma" panose="020B0604030504040204" pitchFamily="34" charset="0"/>
              </a:rPr>
              <a:t>Địa chỉ chỉ đến một tập tin hiện hành trên ổ cứng. </a:t>
            </a:r>
          </a:p>
          <a:p>
            <a:pPr lvl="1"/>
            <a:r>
              <a:rPr lang="en-US" sz="2400">
                <a:latin typeface="Tahoma" panose="020B0604030504040204" pitchFamily="34" charset="0"/>
                <a:ea typeface="Tahoma" panose="020B0604030504040204" pitchFamily="34" charset="0"/>
                <a:cs typeface="Tahoma" panose="020B0604030504040204" pitchFamily="34" charset="0"/>
              </a:rPr>
              <a:t>Ví dụ: </a:t>
            </a:r>
            <a:r>
              <a:rPr lang="en-US" sz="2400">
                <a:solidFill>
                  <a:srgbClr val="FF0000"/>
                </a:solidFill>
                <a:latin typeface="Tahoma" panose="020B0604030504040204" pitchFamily="34" charset="0"/>
                <a:ea typeface="Tahoma" panose="020B0604030504040204" pitchFamily="34" charset="0"/>
                <a:cs typeface="Tahoma" panose="020B0604030504040204" pitchFamily="34" charset="0"/>
              </a:rPr>
              <a:t>c:\data\list.txt </a:t>
            </a:r>
            <a:r>
              <a:rPr lang="en-US" sz="2400">
                <a:latin typeface="Tahoma" panose="020B0604030504040204" pitchFamily="34" charset="0"/>
                <a:ea typeface="Tahoma" panose="020B0604030504040204" pitchFamily="34" charset="0"/>
                <a:cs typeface="Tahoma" panose="020B0604030504040204" pitchFamily="34" charset="0"/>
              </a:rPr>
              <a:t>chỉ tập tin</a:t>
            </a:r>
            <a:r>
              <a:rPr lang="en-US" sz="2400">
                <a:solidFill>
                  <a:srgbClr val="FF0000"/>
                </a:solidFill>
                <a:latin typeface="Tahoma" panose="020B0604030504040204" pitchFamily="34" charset="0"/>
                <a:ea typeface="Tahoma" panose="020B0604030504040204" pitchFamily="34" charset="0"/>
                <a:cs typeface="Tahoma" panose="020B0604030504040204" pitchFamily="34" charset="0"/>
              </a:rPr>
              <a:t> list.txt </a:t>
            </a:r>
            <a:r>
              <a:rPr lang="en-US" sz="2400">
                <a:latin typeface="Tahoma" panose="020B0604030504040204" pitchFamily="34" charset="0"/>
                <a:ea typeface="Tahoma" panose="020B0604030504040204" pitchFamily="34" charset="0"/>
                <a:cs typeface="Tahoma" panose="020B0604030504040204" pitchFamily="34" charset="0"/>
              </a:rPr>
              <a:t>nằm trong </a:t>
            </a:r>
            <a:r>
              <a:rPr lang="en-US" sz="2400">
                <a:solidFill>
                  <a:srgbClr val="FF0000"/>
                </a:solidFill>
                <a:latin typeface="Tahoma" panose="020B0604030504040204" pitchFamily="34" charset="0"/>
                <a:ea typeface="Tahoma" panose="020B0604030504040204" pitchFamily="34" charset="0"/>
                <a:cs typeface="Tahoma" panose="020B0604030504040204" pitchFamily="34" charset="0"/>
              </a:rPr>
              <a:t>ổ cứng C </a:t>
            </a:r>
            <a:r>
              <a:rPr lang="en-US" sz="2400">
                <a:latin typeface="Tahoma" panose="020B0604030504040204" pitchFamily="34" charset="0"/>
                <a:ea typeface="Tahoma" panose="020B0604030504040204" pitchFamily="34" charset="0"/>
                <a:cs typeface="Tahoma" panose="020B0604030504040204" pitchFamily="34" charset="0"/>
              </a:rPr>
              <a:t>có thư mục con là</a:t>
            </a:r>
            <a:r>
              <a:rPr lang="en-US" sz="2400">
                <a:solidFill>
                  <a:srgbClr val="FF0000"/>
                </a:solidFill>
                <a:latin typeface="Tahoma" panose="020B0604030504040204" pitchFamily="34" charset="0"/>
                <a:ea typeface="Tahoma" panose="020B0604030504040204" pitchFamily="34" charset="0"/>
                <a:cs typeface="Tahoma" panose="020B0604030504040204" pitchFamily="34" charset="0"/>
              </a:rPr>
              <a:t> data</a:t>
            </a:r>
          </a:p>
          <a:p>
            <a:pPr lvl="1"/>
            <a:r>
              <a:rPr lang="en-US" sz="2400">
                <a:latin typeface="Tahoma" panose="020B0604030504040204" pitchFamily="34" charset="0"/>
                <a:ea typeface="Tahoma" panose="020B0604030504040204" pitchFamily="34" charset="0"/>
                <a:cs typeface="Tahoma" panose="020B0604030504040204" pitchFamily="34" charset="0"/>
              </a:rPr>
              <a:t>Trong chương trình C++, đường dẫn trên được ghi dưới dạng như sau </a:t>
            </a:r>
            <a:r>
              <a:rPr lang="en-US" sz="2400">
                <a:solidFill>
                  <a:srgbClr val="FF0000"/>
                </a:solidFill>
                <a:latin typeface="Tahoma" panose="020B0604030504040204" pitchFamily="34" charset="0"/>
                <a:ea typeface="Tahoma" panose="020B0604030504040204" pitchFamily="34" charset="0"/>
                <a:cs typeface="Tahoma" panose="020B0604030504040204" pitchFamily="34" charset="0"/>
              </a:rPr>
              <a:t>“c:\\data\\list.txt”</a:t>
            </a:r>
          </a:p>
          <a:p>
            <a:pPr lvl="1"/>
            <a:endParaRPr lang="en-US" sz="2400">
              <a:latin typeface="Tahoma" panose="020B0604030504040204" pitchFamily="34" charset="0"/>
              <a:ea typeface="Tahoma" panose="020B0604030504040204" pitchFamily="34" charset="0"/>
              <a:cs typeface="Tahoma" panose="020B0604030504040204" pitchFamily="34" charset="0"/>
            </a:endParaRPr>
          </a:p>
          <a:p>
            <a:r>
              <a:rPr lang="en-US" sz="2800" b="1">
                <a:latin typeface="Tahoma" panose="020B0604030504040204" pitchFamily="34" charset="0"/>
                <a:ea typeface="Tahoma" panose="020B0604030504040204" pitchFamily="34" charset="0"/>
                <a:cs typeface="Tahoma" panose="020B0604030504040204" pitchFamily="34" charset="0"/>
              </a:rPr>
              <a:t>Vì sao phải viết đường dẫn có thêm \\ như trên ?</a:t>
            </a:r>
          </a:p>
          <a:p>
            <a:pPr lvl="1"/>
            <a:r>
              <a:rPr lang="en-US" sz="2400">
                <a:latin typeface="Tahoma" panose="020B0604030504040204" pitchFamily="34" charset="0"/>
                <a:ea typeface="Tahoma" panose="020B0604030504040204" pitchFamily="34" charset="0"/>
                <a:cs typeface="Tahoma" panose="020B0604030504040204" pitchFamily="34" charset="0"/>
              </a:rPr>
              <a:t>Vì dấu ‘\’ là một ký tự biểu diễn nên để biểu diễn thì phải thêm một dấu ‘\’ thành “\\” ở trước để ký hiệu.</a:t>
            </a:r>
          </a:p>
          <a:p>
            <a:pPr lvl="1"/>
            <a:r>
              <a:rPr lang="en-US" sz="2400">
                <a:latin typeface="Tahoma" panose="020B0604030504040204" pitchFamily="34" charset="0"/>
                <a:ea typeface="Tahoma" panose="020B0604030504040204" pitchFamily="34" charset="0"/>
                <a:cs typeface="Tahoma" panose="020B0604030504040204" pitchFamily="34" charset="0"/>
              </a:rPr>
              <a:t>Nếu nhập đường dẫn từ bàn phím thì không cần thêm dấu ‘\’.</a:t>
            </a:r>
          </a:p>
          <a:p>
            <a:pPr lvl="1"/>
            <a:endParaRPr lang="en-US">
              <a:latin typeface="Tahoma" panose="020B0604030504040204" pitchFamily="34" charset="0"/>
              <a:ea typeface="Tahoma" panose="020B0604030504040204" pitchFamily="34" charset="0"/>
              <a:cs typeface="Tahoma" panose="020B0604030504040204" pitchFamily="34" charset="0"/>
            </a:endParaRPr>
          </a:p>
          <a:p>
            <a:pPr lvl="1"/>
            <a:endParaRPr lang="en-US">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77675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anim calcmode="lin" valueType="num">
                                      <p:cBhvr>
                                        <p:cTn id="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anim calcmode="lin" valueType="num">
                                      <p:cBhvr>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14"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anded Design Teal 16x9">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pptx" id="{0EB88580-7E4D-3845-852E-76CE22F65FC8}" vid="{F399A275-A9E0-BB40-A3BD-46D1B13EF845}"/>
    </a:ext>
  </a:extLst>
</a:theme>
</file>

<file path=docProps/app.xml><?xml version="1.0" encoding="utf-8"?>
<Properties xmlns="http://schemas.openxmlformats.org/officeDocument/2006/extended-properties" xmlns:vt="http://schemas.openxmlformats.org/officeDocument/2006/docPropsVTypes">
  <Template>Template </Template>
  <TotalTime>1284</TotalTime>
  <Words>1711</Words>
  <Application>Microsoft Office PowerPoint</Application>
  <PresentationFormat>Widescreen</PresentationFormat>
  <Paragraphs>293</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Consolas</vt:lpstr>
      <vt:lpstr>Courier New</vt:lpstr>
      <vt:lpstr>Tahoma</vt:lpstr>
      <vt:lpstr>Times New Roman</vt:lpstr>
      <vt:lpstr>Wingdings</vt:lpstr>
      <vt:lpstr>Banded Design Teal 16x9</vt:lpstr>
      <vt:lpstr>Tập tin</vt:lpstr>
      <vt:lpstr>Làm việc với tập tin</vt:lpstr>
      <vt:lpstr>1. Mục tiêu</vt:lpstr>
      <vt:lpstr>2. Các thuật ngữ</vt:lpstr>
      <vt:lpstr>3. Nội dung </vt:lpstr>
      <vt:lpstr>3.1 Tổng quan thao tác với tập tin</vt:lpstr>
      <vt:lpstr>3.1 Tổng quan thao tác với tập tin</vt:lpstr>
      <vt:lpstr>3.1 Tổng quan thao tác với tập tin</vt:lpstr>
      <vt:lpstr>3.1 Tổng quan thao tác với tập tin </vt:lpstr>
      <vt:lpstr>3.1 Tổng quan thao tác với tập tin</vt:lpstr>
      <vt:lpstr>3.2 Mở và đóng tập tin</vt:lpstr>
      <vt:lpstr>3.2 Mở và đóng tập tin</vt:lpstr>
      <vt:lpstr>3.3 Ghi và đọc tập tin</vt:lpstr>
      <vt:lpstr>3.3 Đọc và ghi tập tin</vt:lpstr>
      <vt:lpstr>3.3 Đọc và ghi tập tin</vt:lpstr>
      <vt:lpstr>3.3 Đọc và ghi tập tin</vt:lpstr>
      <vt:lpstr>3.3 Đọc và ghi tập tin</vt:lpstr>
      <vt:lpstr>3.3 Đọc và ghi tập tin</vt:lpstr>
      <vt:lpstr>4. Bài tập minh họa</vt:lpstr>
      <vt:lpstr>Các bước giải quyết (bài tập minh họa)</vt:lpstr>
      <vt:lpstr>Tạo tập tin (bài tập minh họa)</vt:lpstr>
      <vt:lpstr>Tính giá trị trung bình (bài tập minh họa)</vt:lpstr>
      <vt:lpstr>Ghi tích hợp vào tập tin (bài tập minh họa)</vt:lpstr>
      <vt:lpstr>5. Bài tập bắt buộc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Lập Trình</dc:title>
  <dc:creator>admin</dc:creator>
  <cp:lastModifiedBy>admin</cp:lastModifiedBy>
  <cp:revision>76</cp:revision>
  <dcterms:created xsi:type="dcterms:W3CDTF">2016-08-02T15:47:02Z</dcterms:created>
  <dcterms:modified xsi:type="dcterms:W3CDTF">2016-09-08T07:57:17Z</dcterms:modified>
</cp:coreProperties>
</file>