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97" r:id="rId5"/>
    <p:sldId id="296" r:id="rId6"/>
    <p:sldId id="260" r:id="rId7"/>
    <p:sldId id="264" r:id="rId8"/>
    <p:sldId id="312" r:id="rId9"/>
    <p:sldId id="313" r:id="rId10"/>
    <p:sldId id="314" r:id="rId11"/>
    <p:sldId id="269" r:id="rId12"/>
    <p:sldId id="315" r:id="rId13"/>
    <p:sldId id="301" r:id="rId14"/>
    <p:sldId id="303" r:id="rId15"/>
    <p:sldId id="316" r:id="rId16"/>
    <p:sldId id="270" r:id="rId17"/>
    <p:sldId id="271" r:id="rId18"/>
    <p:sldId id="274" r:id="rId19"/>
    <p:sldId id="273" r:id="rId20"/>
    <p:sldId id="298" r:id="rId21"/>
    <p:sldId id="284" r:id="rId22"/>
    <p:sldId id="283" r:id="rId23"/>
    <p:sldId id="282" r:id="rId24"/>
    <p:sldId id="300" r:id="rId25"/>
    <p:sldId id="285" r:id="rId26"/>
    <p:sldId id="306" r:id="rId27"/>
    <p:sldId id="275" r:id="rId28"/>
    <p:sldId id="276" r:id="rId2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A6829CAA-7771-4B16-9B8D-2BAA81386938}">
          <p14:sldIdLst>
            <p14:sldId id="256"/>
            <p14:sldId id="257"/>
            <p14:sldId id="258"/>
            <p14:sldId id="297"/>
            <p14:sldId id="296"/>
            <p14:sldId id="260"/>
            <p14:sldId id="264"/>
            <p14:sldId id="312"/>
            <p14:sldId id="313"/>
            <p14:sldId id="314"/>
            <p14:sldId id="269"/>
            <p14:sldId id="315"/>
            <p14:sldId id="301"/>
            <p14:sldId id="303"/>
            <p14:sldId id="316"/>
            <p14:sldId id="270"/>
            <p14:sldId id="271"/>
            <p14:sldId id="274"/>
            <p14:sldId id="273"/>
            <p14:sldId id="298"/>
            <p14:sldId id="284"/>
            <p14:sldId id="283"/>
            <p14:sldId id="282"/>
            <p14:sldId id="300"/>
            <p14:sldId id="285"/>
            <p14:sldId id="306"/>
            <p14:sldId id="275"/>
            <p14:sldId id="2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3BFF"/>
    <a:srgbClr val="94EBCD"/>
    <a:srgbClr val="FEB0C7"/>
    <a:srgbClr val="0CB5BF"/>
    <a:srgbClr val="FFFFFF"/>
    <a:srgbClr val="FFEFA1"/>
    <a:srgbClr val="6DDCCF"/>
    <a:srgbClr val="FFCB91"/>
    <a:srgbClr val="00000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6B2F64-1DBA-98CE-CAB2-206371FEFD6F}" v="3963" dt="2023-10-14T04:26:12.235"/>
    <p1510:client id="{41D2FD84-CE51-6FF7-00F2-84BE538F9BAE}" v="6" dt="2023-10-14T11:13:41.275"/>
    <p1510:client id="{4644CB01-8AD2-11D3-3122-DEB47C4865FD}" v="982" dt="2023-10-17T15:25:41.514"/>
    <p1510:client id="{59F7C265-64F0-7868-7379-751A8F5D3FB5}" v="4" dt="2023-10-18T15:50:06.731"/>
    <p1510:client id="{75A25C58-13B3-5BAF-406F-76F24E371EC6}" v="363" dt="2023-10-14T10:55:25.625"/>
    <p1510:client id="{7FBDBD18-830C-3129-0859-13D4112049DB}" v="244" dt="2023-10-15T04:13:23.704"/>
    <p1510:client id="{9FD405B0-61E7-022E-B15C-82A118E805F7}" v="7" dt="2023-10-18T01:23:17.347"/>
    <p1510:client id="{AF3FDFD2-57C7-3226-67D2-F807D9814EE3}" v="92" dt="2023-10-14T15:46:20.277"/>
    <p1510:client id="{B2C57302-AF31-0155-A592-7828B28C7F90}" v="86" dt="2023-10-16T14:22:46.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96" autoAdjust="0"/>
  </p:normalViewPr>
  <p:slideViewPr>
    <p:cSldViewPr snapToGrid="0">
      <p:cViewPr varScale="1">
        <p:scale>
          <a:sx n="56" d="100"/>
          <a:sy n="56" d="100"/>
        </p:scale>
        <p:origin x="1557" y="-249"/>
      </p:cViewPr>
      <p:guideLst>
        <p:guide orient="horz" pos="2160"/>
        <p:guide pos="3840"/>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Duy Thắng" userId="S::22521333@ms.uit.edu.vn::54955dfb-6c99-4392-9f1d-30004a726cbf" providerId="AD" clId="Web-{75A25C58-13B3-5BAF-406F-76F24E371EC6}"/>
    <pc:docChg chg="modSld">
      <pc:chgData name="Nguyễn Duy Thắng" userId="S::22521333@ms.uit.edu.vn::54955dfb-6c99-4392-9f1d-30004a726cbf" providerId="AD" clId="Web-{75A25C58-13B3-5BAF-406F-76F24E371EC6}" dt="2023-10-14T10:55:25.625" v="253" actId="1076"/>
      <pc:docMkLst>
        <pc:docMk/>
      </pc:docMkLst>
      <pc:sldChg chg="modSp">
        <pc:chgData name="Nguyễn Duy Thắng" userId="S::22521333@ms.uit.edu.vn::54955dfb-6c99-4392-9f1d-30004a726cbf" providerId="AD" clId="Web-{75A25C58-13B3-5BAF-406F-76F24E371EC6}" dt="2023-10-14T09:56:49.306" v="209" actId="20577"/>
        <pc:sldMkLst>
          <pc:docMk/>
          <pc:sldMk cId="723970044" sldId="260"/>
        </pc:sldMkLst>
        <pc:spChg chg="mod">
          <ac:chgData name="Nguyễn Duy Thắng" userId="S::22521333@ms.uit.edu.vn::54955dfb-6c99-4392-9f1d-30004a726cbf" providerId="AD" clId="Web-{75A25C58-13B3-5BAF-406F-76F24E371EC6}" dt="2023-10-14T09:56:49.306" v="209" actId="20577"/>
          <ac:spMkLst>
            <pc:docMk/>
            <pc:sldMk cId="723970044" sldId="260"/>
            <ac:spMk id="94" creationId="{6FB8BC1E-0EB2-AF24-C700-66BE4C213A15}"/>
          </ac:spMkLst>
        </pc:spChg>
      </pc:sldChg>
      <pc:sldChg chg="addSp delSp modSp addAnim delAnim">
        <pc:chgData name="Nguyễn Duy Thắng" userId="S::22521333@ms.uit.edu.vn::54955dfb-6c99-4392-9f1d-30004a726cbf" providerId="AD" clId="Web-{75A25C58-13B3-5BAF-406F-76F24E371EC6}" dt="2023-10-14T10:01:12.500" v="225" actId="20577"/>
        <pc:sldMkLst>
          <pc:docMk/>
          <pc:sldMk cId="1962695505" sldId="273"/>
        </pc:sldMkLst>
        <pc:spChg chg="add mod">
          <ac:chgData name="Nguyễn Duy Thắng" userId="S::22521333@ms.uit.edu.vn::54955dfb-6c99-4392-9f1d-30004a726cbf" providerId="AD" clId="Web-{75A25C58-13B3-5BAF-406F-76F24E371EC6}" dt="2023-10-14T09:46:16.719" v="138" actId="20577"/>
          <ac:spMkLst>
            <pc:docMk/>
            <pc:sldMk cId="1962695505" sldId="273"/>
            <ac:spMk id="2" creationId="{F26F3A05-A293-F536-F9C6-E67E737E0295}"/>
          </ac:spMkLst>
        </pc:spChg>
        <pc:spChg chg="add mod">
          <ac:chgData name="Nguyễn Duy Thắng" userId="S::22521333@ms.uit.edu.vn::54955dfb-6c99-4392-9f1d-30004a726cbf" providerId="AD" clId="Web-{75A25C58-13B3-5BAF-406F-76F24E371EC6}" dt="2023-10-14T09:44:07.075" v="78" actId="1076"/>
          <ac:spMkLst>
            <pc:docMk/>
            <pc:sldMk cId="1962695505" sldId="273"/>
            <ac:spMk id="3" creationId="{64DBC1FA-9679-58B1-D854-91727AB00025}"/>
          </ac:spMkLst>
        </pc:spChg>
        <pc:spChg chg="add mod">
          <ac:chgData name="Nguyễn Duy Thắng" userId="S::22521333@ms.uit.edu.vn::54955dfb-6c99-4392-9f1d-30004a726cbf" providerId="AD" clId="Web-{75A25C58-13B3-5BAF-406F-76F24E371EC6}" dt="2023-10-14T09:44:16.951" v="100" actId="20577"/>
          <ac:spMkLst>
            <pc:docMk/>
            <pc:sldMk cId="1962695505" sldId="273"/>
            <ac:spMk id="4" creationId="{B3CB8FA4-59FD-0082-CCD3-0504DA0DE781}"/>
          </ac:spMkLst>
        </pc:spChg>
        <pc:spChg chg="add mod">
          <ac:chgData name="Nguyễn Duy Thắng" userId="S::22521333@ms.uit.edu.vn::54955dfb-6c99-4392-9f1d-30004a726cbf" providerId="AD" clId="Web-{75A25C58-13B3-5BAF-406F-76F24E371EC6}" dt="2023-10-14T10:01:12.500" v="225" actId="20577"/>
          <ac:spMkLst>
            <pc:docMk/>
            <pc:sldMk cId="1962695505" sldId="273"/>
            <ac:spMk id="5" creationId="{DECF07E3-9095-D0E4-3319-1E1EFDE5A9ED}"/>
          </ac:spMkLst>
        </pc:spChg>
        <pc:spChg chg="mod">
          <ac:chgData name="Nguyễn Duy Thắng" userId="S::22521333@ms.uit.edu.vn::54955dfb-6c99-4392-9f1d-30004a726cbf" providerId="AD" clId="Web-{75A25C58-13B3-5BAF-406F-76F24E371EC6}" dt="2023-10-14T09:42:53.855" v="52" actId="1076"/>
          <ac:spMkLst>
            <pc:docMk/>
            <pc:sldMk cId="1962695505" sldId="273"/>
            <ac:spMk id="67" creationId="{A497A474-5B70-5BD8-A2D1-FBFBFF3A6C12}"/>
          </ac:spMkLst>
        </pc:spChg>
        <pc:spChg chg="del">
          <ac:chgData name="Nguyễn Duy Thắng" userId="S::22521333@ms.uit.edu.vn::54955dfb-6c99-4392-9f1d-30004a726cbf" providerId="AD" clId="Web-{75A25C58-13B3-5BAF-406F-76F24E371EC6}" dt="2023-10-14T09:43:49.028" v="74"/>
          <ac:spMkLst>
            <pc:docMk/>
            <pc:sldMk cId="1962695505" sldId="273"/>
            <ac:spMk id="73" creationId="{C0248B57-6625-8363-96AC-93FBC7DA8F95}"/>
          </ac:spMkLst>
        </pc:spChg>
        <pc:spChg chg="del">
          <ac:chgData name="Nguyễn Duy Thắng" userId="S::22521333@ms.uit.edu.vn::54955dfb-6c99-4392-9f1d-30004a726cbf" providerId="AD" clId="Web-{75A25C58-13B3-5BAF-406F-76F24E371EC6}" dt="2023-10-14T09:43:44.637" v="73"/>
          <ac:spMkLst>
            <pc:docMk/>
            <pc:sldMk cId="1962695505" sldId="273"/>
            <ac:spMk id="74" creationId="{65AE09CF-CB7A-9F09-18DB-ADA2F635B126}"/>
          </ac:spMkLst>
        </pc:spChg>
      </pc:sldChg>
      <pc:sldChg chg="addSp delSp modSp">
        <pc:chgData name="Nguyễn Duy Thắng" userId="S::22521333@ms.uit.edu.vn::54955dfb-6c99-4392-9f1d-30004a726cbf" providerId="AD" clId="Web-{75A25C58-13B3-5BAF-406F-76F24E371EC6}" dt="2023-10-14T10:01:32.408" v="236" actId="1076"/>
        <pc:sldMkLst>
          <pc:docMk/>
          <pc:sldMk cId="3662789415" sldId="274"/>
        </pc:sldMkLst>
        <pc:spChg chg="add del">
          <ac:chgData name="Nguyễn Duy Thắng" userId="S::22521333@ms.uit.edu.vn::54955dfb-6c99-4392-9f1d-30004a726cbf" providerId="AD" clId="Web-{75A25C58-13B3-5BAF-406F-76F24E371EC6}" dt="2023-10-14T09:45:59.109" v="134"/>
          <ac:spMkLst>
            <pc:docMk/>
            <pc:sldMk cId="3662789415" sldId="274"/>
            <ac:spMk id="4" creationId="{5A5B7BD2-8B3E-EC6F-4671-D824391B275A}"/>
          </ac:spMkLst>
        </pc:spChg>
        <pc:spChg chg="add del">
          <ac:chgData name="Nguyễn Duy Thắng" userId="S::22521333@ms.uit.edu.vn::54955dfb-6c99-4392-9f1d-30004a726cbf" providerId="AD" clId="Web-{75A25C58-13B3-5BAF-406F-76F24E371EC6}" dt="2023-10-14T09:45:59.094" v="133"/>
          <ac:spMkLst>
            <pc:docMk/>
            <pc:sldMk cId="3662789415" sldId="274"/>
            <ac:spMk id="10" creationId="{7770EEC7-DE54-88A5-0898-D6E8E8E82CBC}"/>
          </ac:spMkLst>
        </pc:spChg>
        <pc:spChg chg="add del">
          <ac:chgData name="Nguyễn Duy Thắng" userId="S::22521333@ms.uit.edu.vn::54955dfb-6c99-4392-9f1d-30004a726cbf" providerId="AD" clId="Web-{75A25C58-13B3-5BAF-406F-76F24E371EC6}" dt="2023-10-14T09:45:59.094" v="132"/>
          <ac:spMkLst>
            <pc:docMk/>
            <pc:sldMk cId="3662789415" sldId="274"/>
            <ac:spMk id="12" creationId="{F11871DD-3E60-7208-94E4-C7561C68E60E}"/>
          </ac:spMkLst>
        </pc:spChg>
        <pc:spChg chg="add del">
          <ac:chgData name="Nguyễn Duy Thắng" userId="S::22521333@ms.uit.edu.vn::54955dfb-6c99-4392-9f1d-30004a726cbf" providerId="AD" clId="Web-{75A25C58-13B3-5BAF-406F-76F24E371EC6}" dt="2023-10-14T09:45:59.094" v="131"/>
          <ac:spMkLst>
            <pc:docMk/>
            <pc:sldMk cId="3662789415" sldId="274"/>
            <ac:spMk id="14" creationId="{15BDC45F-988B-21FA-74A7-37FB63F16D8F}"/>
          </ac:spMkLst>
        </pc:spChg>
        <pc:spChg chg="add mod">
          <ac:chgData name="Nguyễn Duy Thắng" userId="S::22521333@ms.uit.edu.vn::54955dfb-6c99-4392-9f1d-30004a726cbf" providerId="AD" clId="Web-{75A25C58-13B3-5BAF-406F-76F24E371EC6}" dt="2023-10-14T09:46:51.142" v="150" actId="1076"/>
          <ac:spMkLst>
            <pc:docMk/>
            <pc:sldMk cId="3662789415" sldId="274"/>
            <ac:spMk id="16" creationId="{D4C043EC-3CB1-0857-9B11-394E65446E45}"/>
          </ac:spMkLst>
        </pc:spChg>
        <pc:spChg chg="add mod">
          <ac:chgData name="Nguyễn Duy Thắng" userId="S::22521333@ms.uit.edu.vn::54955dfb-6c99-4392-9f1d-30004a726cbf" providerId="AD" clId="Web-{75A25C58-13B3-5BAF-406F-76F24E371EC6}" dt="2023-10-14T09:46:51.157" v="151" actId="1076"/>
          <ac:spMkLst>
            <pc:docMk/>
            <pc:sldMk cId="3662789415" sldId="274"/>
            <ac:spMk id="18" creationId="{468F5CA7-1F41-040A-8D60-8CD3BD37DC47}"/>
          </ac:spMkLst>
        </pc:spChg>
        <pc:spChg chg="add mod">
          <ac:chgData name="Nguyễn Duy Thắng" userId="S::22521333@ms.uit.edu.vn::54955dfb-6c99-4392-9f1d-30004a726cbf" providerId="AD" clId="Web-{75A25C58-13B3-5BAF-406F-76F24E371EC6}" dt="2023-10-14T09:46:51.173" v="152" actId="1076"/>
          <ac:spMkLst>
            <pc:docMk/>
            <pc:sldMk cId="3662789415" sldId="274"/>
            <ac:spMk id="20" creationId="{AAE355C2-9736-167D-57CE-1B8FEF238A45}"/>
          </ac:spMkLst>
        </pc:spChg>
        <pc:spChg chg="add mod">
          <ac:chgData name="Nguyễn Duy Thắng" userId="S::22521333@ms.uit.edu.vn::54955dfb-6c99-4392-9f1d-30004a726cbf" providerId="AD" clId="Web-{75A25C58-13B3-5BAF-406F-76F24E371EC6}" dt="2023-10-14T09:46:51.189" v="153" actId="1076"/>
          <ac:spMkLst>
            <pc:docMk/>
            <pc:sldMk cId="3662789415" sldId="274"/>
            <ac:spMk id="22" creationId="{D77F7539-EF7A-CE74-5FD9-9C98B088DE55}"/>
          </ac:spMkLst>
        </pc:spChg>
        <pc:spChg chg="add mod">
          <ac:chgData name="Nguyễn Duy Thắng" userId="S::22521333@ms.uit.edu.vn::54955dfb-6c99-4392-9f1d-30004a726cbf" providerId="AD" clId="Web-{75A25C58-13B3-5BAF-406F-76F24E371EC6}" dt="2023-10-14T09:46:51.204" v="154" actId="1076"/>
          <ac:spMkLst>
            <pc:docMk/>
            <pc:sldMk cId="3662789415" sldId="274"/>
            <ac:spMk id="24" creationId="{A5554F83-AAD0-3D5D-4B77-2F626828F2C0}"/>
          </ac:spMkLst>
        </pc:spChg>
        <pc:spChg chg="add mod">
          <ac:chgData name="Nguyễn Duy Thắng" userId="S::22521333@ms.uit.edu.vn::54955dfb-6c99-4392-9f1d-30004a726cbf" providerId="AD" clId="Web-{75A25C58-13B3-5BAF-406F-76F24E371EC6}" dt="2023-10-14T10:01:29.424" v="235" actId="20577"/>
          <ac:spMkLst>
            <pc:docMk/>
            <pc:sldMk cId="3662789415" sldId="274"/>
            <ac:spMk id="26" creationId="{EF86C132-922A-6D85-663C-271E6611A3FD}"/>
          </ac:spMkLst>
        </pc:spChg>
        <pc:spChg chg="del">
          <ac:chgData name="Nguyễn Duy Thắng" userId="S::22521333@ms.uit.edu.vn::54955dfb-6c99-4392-9f1d-30004a726cbf" providerId="AD" clId="Web-{75A25C58-13B3-5BAF-406F-76F24E371EC6}" dt="2023-10-14T09:45:55.875" v="126"/>
          <ac:spMkLst>
            <pc:docMk/>
            <pc:sldMk cId="3662789415" sldId="274"/>
            <ac:spMk id="67" creationId="{3EC838E9-9180-16A0-2902-3CACAB56CCAA}"/>
          </ac:spMkLst>
        </pc:spChg>
        <pc:spChg chg="del">
          <ac:chgData name="Nguyễn Duy Thắng" userId="S::22521333@ms.uit.edu.vn::54955dfb-6c99-4392-9f1d-30004a726cbf" providerId="AD" clId="Web-{75A25C58-13B3-5BAF-406F-76F24E371EC6}" dt="2023-10-14T09:45:55.875" v="125"/>
          <ac:spMkLst>
            <pc:docMk/>
            <pc:sldMk cId="3662789415" sldId="274"/>
            <ac:spMk id="69" creationId="{202483EC-A564-2963-1067-D9061C0BF630}"/>
          </ac:spMkLst>
        </pc:spChg>
        <pc:spChg chg="del">
          <ac:chgData name="Nguyễn Duy Thắng" userId="S::22521333@ms.uit.edu.vn::54955dfb-6c99-4392-9f1d-30004a726cbf" providerId="AD" clId="Web-{75A25C58-13B3-5BAF-406F-76F24E371EC6}" dt="2023-10-14T09:45:55.875" v="124"/>
          <ac:spMkLst>
            <pc:docMk/>
            <pc:sldMk cId="3662789415" sldId="274"/>
            <ac:spMk id="71" creationId="{0D359352-A4DF-718B-0E08-61FA23C405BA}"/>
          </ac:spMkLst>
        </pc:spChg>
        <pc:spChg chg="del">
          <ac:chgData name="Nguyễn Duy Thắng" userId="S::22521333@ms.uit.edu.vn::54955dfb-6c99-4392-9f1d-30004a726cbf" providerId="AD" clId="Web-{75A25C58-13B3-5BAF-406F-76F24E371EC6}" dt="2023-10-14T09:45:55.875" v="123"/>
          <ac:spMkLst>
            <pc:docMk/>
            <pc:sldMk cId="3662789415" sldId="274"/>
            <ac:spMk id="73" creationId="{AE81C494-E913-8F40-1A49-36EFD20B276E}"/>
          </ac:spMkLst>
        </pc:spChg>
        <pc:picChg chg="add mod">
          <ac:chgData name="Nguyễn Duy Thắng" userId="S::22521333@ms.uit.edu.vn::54955dfb-6c99-4392-9f1d-30004a726cbf" providerId="AD" clId="Web-{75A25C58-13B3-5BAF-406F-76F24E371EC6}" dt="2023-10-14T10:01:32.408" v="236" actId="1076"/>
          <ac:picMkLst>
            <pc:docMk/>
            <pc:sldMk cId="3662789415" sldId="274"/>
            <ac:picMk id="29" creationId="{3269ED3F-D9D7-94B5-46A4-D64265C48ADE}"/>
          </ac:picMkLst>
        </pc:picChg>
      </pc:sldChg>
      <pc:sldChg chg="modSp">
        <pc:chgData name="Nguyễn Duy Thắng" userId="S::22521333@ms.uit.edu.vn::54955dfb-6c99-4392-9f1d-30004a726cbf" providerId="AD" clId="Web-{75A25C58-13B3-5BAF-406F-76F24E371EC6}" dt="2023-10-14T09:52:51.687" v="199" actId="1076"/>
        <pc:sldMkLst>
          <pc:docMk/>
          <pc:sldMk cId="3616944981" sldId="276"/>
        </pc:sldMkLst>
        <pc:spChg chg="mod">
          <ac:chgData name="Nguyễn Duy Thắng" userId="S::22521333@ms.uit.edu.vn::54955dfb-6c99-4392-9f1d-30004a726cbf" providerId="AD" clId="Web-{75A25C58-13B3-5BAF-406F-76F24E371EC6}" dt="2023-10-14T09:52:51.687" v="199" actId="1076"/>
          <ac:spMkLst>
            <pc:docMk/>
            <pc:sldMk cId="3616944981" sldId="276"/>
            <ac:spMk id="5" creationId="{A50203ED-80B4-4FDF-93DA-C248FEE1D4A4}"/>
          </ac:spMkLst>
        </pc:spChg>
      </pc:sldChg>
      <pc:sldChg chg="addSp delSp modSp">
        <pc:chgData name="Nguyễn Duy Thắng" userId="S::22521333@ms.uit.edu.vn::54955dfb-6c99-4392-9f1d-30004a726cbf" providerId="AD" clId="Web-{75A25C58-13B3-5BAF-406F-76F24E371EC6}" dt="2023-10-14T09:47:58.587" v="173"/>
        <pc:sldMkLst>
          <pc:docMk/>
          <pc:sldMk cId="2384018646" sldId="277"/>
        </pc:sldMkLst>
        <pc:spChg chg="del">
          <ac:chgData name="Nguyễn Duy Thắng" userId="S::22521333@ms.uit.edu.vn::54955dfb-6c99-4392-9f1d-30004a726cbf" providerId="AD" clId="Web-{75A25C58-13B3-5BAF-406F-76F24E371EC6}" dt="2023-10-14T09:47:38.899" v="170"/>
          <ac:spMkLst>
            <pc:docMk/>
            <pc:sldMk cId="2384018646" sldId="277"/>
            <ac:spMk id="19" creationId="{A74AF19C-01B3-4A23-95D7-7497478CEF91}"/>
          </ac:spMkLst>
        </pc:spChg>
        <pc:spChg chg="del">
          <ac:chgData name="Nguyễn Duy Thắng" userId="S::22521333@ms.uit.edu.vn::54955dfb-6c99-4392-9f1d-30004a726cbf" providerId="AD" clId="Web-{75A25C58-13B3-5BAF-406F-76F24E371EC6}" dt="2023-10-14T09:47:38.899" v="169"/>
          <ac:spMkLst>
            <pc:docMk/>
            <pc:sldMk cId="2384018646" sldId="277"/>
            <ac:spMk id="20" creationId="{CB3EAA5D-E7F6-4490-9A6C-08930FAAC629}"/>
          </ac:spMkLst>
        </pc:spChg>
        <pc:spChg chg="del">
          <ac:chgData name="Nguyễn Duy Thắng" userId="S::22521333@ms.uit.edu.vn::54955dfb-6c99-4392-9f1d-30004a726cbf" providerId="AD" clId="Web-{75A25C58-13B3-5BAF-406F-76F24E371EC6}" dt="2023-10-14T09:47:38.899" v="168"/>
          <ac:spMkLst>
            <pc:docMk/>
            <pc:sldMk cId="2384018646" sldId="277"/>
            <ac:spMk id="22" creationId="{27A4FCE7-44E4-4563-A13F-40A0A4821E3C}"/>
          </ac:spMkLst>
        </pc:spChg>
        <pc:spChg chg="del">
          <ac:chgData name="Nguyễn Duy Thắng" userId="S::22521333@ms.uit.edu.vn::54955dfb-6c99-4392-9f1d-30004a726cbf" providerId="AD" clId="Web-{75A25C58-13B3-5BAF-406F-76F24E371EC6}" dt="2023-10-14T09:47:38.899" v="167"/>
          <ac:spMkLst>
            <pc:docMk/>
            <pc:sldMk cId="2384018646" sldId="277"/>
            <ac:spMk id="23" creationId="{7A334A6C-E98A-4671-8FA8-397ECA3BDE5A}"/>
          </ac:spMkLst>
        </pc:spChg>
        <pc:spChg chg="del">
          <ac:chgData name="Nguyễn Duy Thắng" userId="S::22521333@ms.uit.edu.vn::54955dfb-6c99-4392-9f1d-30004a726cbf" providerId="AD" clId="Web-{75A25C58-13B3-5BAF-406F-76F24E371EC6}" dt="2023-10-14T09:47:38.899" v="166"/>
          <ac:spMkLst>
            <pc:docMk/>
            <pc:sldMk cId="2384018646" sldId="277"/>
            <ac:spMk id="24" creationId="{1B64AF56-5ED6-42E4-8ED8-56E56C598136}"/>
          </ac:spMkLst>
        </pc:spChg>
        <pc:spChg chg="del">
          <ac:chgData name="Nguyễn Duy Thắng" userId="S::22521333@ms.uit.edu.vn::54955dfb-6c99-4392-9f1d-30004a726cbf" providerId="AD" clId="Web-{75A25C58-13B3-5BAF-406F-76F24E371EC6}" dt="2023-10-14T09:47:38.899" v="165"/>
          <ac:spMkLst>
            <pc:docMk/>
            <pc:sldMk cId="2384018646" sldId="277"/>
            <ac:spMk id="25" creationId="{8EF95FDE-AF32-471D-A12F-616B3626DE93}"/>
          </ac:spMkLst>
        </pc:spChg>
        <pc:spChg chg="del">
          <ac:chgData name="Nguyễn Duy Thắng" userId="S::22521333@ms.uit.edu.vn::54955dfb-6c99-4392-9f1d-30004a726cbf" providerId="AD" clId="Web-{75A25C58-13B3-5BAF-406F-76F24E371EC6}" dt="2023-10-14T09:47:38.899" v="164"/>
          <ac:spMkLst>
            <pc:docMk/>
            <pc:sldMk cId="2384018646" sldId="277"/>
            <ac:spMk id="26" creationId="{97E28ABC-EDE4-4BA6-95F4-73A442993965}"/>
          </ac:spMkLst>
        </pc:spChg>
        <pc:spChg chg="del">
          <ac:chgData name="Nguyễn Duy Thắng" userId="S::22521333@ms.uit.edu.vn::54955dfb-6c99-4392-9f1d-30004a726cbf" providerId="AD" clId="Web-{75A25C58-13B3-5BAF-406F-76F24E371EC6}" dt="2023-10-14T09:47:38.899" v="163"/>
          <ac:spMkLst>
            <pc:docMk/>
            <pc:sldMk cId="2384018646" sldId="277"/>
            <ac:spMk id="27" creationId="{64DF6D38-F4E7-48DA-A74C-FFB3F212B12B}"/>
          </ac:spMkLst>
        </pc:spChg>
        <pc:spChg chg="del">
          <ac:chgData name="Nguyễn Duy Thắng" userId="S::22521333@ms.uit.edu.vn::54955dfb-6c99-4392-9f1d-30004a726cbf" providerId="AD" clId="Web-{75A25C58-13B3-5BAF-406F-76F24E371EC6}" dt="2023-10-14T09:47:38.883" v="162"/>
          <ac:spMkLst>
            <pc:docMk/>
            <pc:sldMk cId="2384018646" sldId="277"/>
            <ac:spMk id="29" creationId="{84199188-4148-40FD-8D14-A43DCAA181B5}"/>
          </ac:spMkLst>
        </pc:spChg>
        <pc:spChg chg="del">
          <ac:chgData name="Nguyễn Duy Thắng" userId="S::22521333@ms.uit.edu.vn::54955dfb-6c99-4392-9f1d-30004a726cbf" providerId="AD" clId="Web-{75A25C58-13B3-5BAF-406F-76F24E371EC6}" dt="2023-10-14T09:47:38.883" v="161"/>
          <ac:spMkLst>
            <pc:docMk/>
            <pc:sldMk cId="2384018646" sldId="277"/>
            <ac:spMk id="30" creationId="{09480CC8-932E-434B-AC7C-E5E794AF720B}"/>
          </ac:spMkLst>
        </pc:spChg>
        <pc:spChg chg="del">
          <ac:chgData name="Nguyễn Duy Thắng" userId="S::22521333@ms.uit.edu.vn::54955dfb-6c99-4392-9f1d-30004a726cbf" providerId="AD" clId="Web-{75A25C58-13B3-5BAF-406F-76F24E371EC6}" dt="2023-10-14T09:47:38.883" v="160"/>
          <ac:spMkLst>
            <pc:docMk/>
            <pc:sldMk cId="2384018646" sldId="277"/>
            <ac:spMk id="34" creationId="{246ACC6D-7D64-4704-B730-41255071CA5C}"/>
          </ac:spMkLst>
        </pc:spChg>
        <pc:spChg chg="del">
          <ac:chgData name="Nguyễn Duy Thắng" userId="S::22521333@ms.uit.edu.vn::54955dfb-6c99-4392-9f1d-30004a726cbf" providerId="AD" clId="Web-{75A25C58-13B3-5BAF-406F-76F24E371EC6}" dt="2023-10-14T09:47:38.883" v="159"/>
          <ac:spMkLst>
            <pc:docMk/>
            <pc:sldMk cId="2384018646" sldId="277"/>
            <ac:spMk id="37" creationId="{505DEBB9-6C5F-4A05-9850-C8AD51500D60}"/>
          </ac:spMkLst>
        </pc:spChg>
        <pc:spChg chg="del">
          <ac:chgData name="Nguyễn Duy Thắng" userId="S::22521333@ms.uit.edu.vn::54955dfb-6c99-4392-9f1d-30004a726cbf" providerId="AD" clId="Web-{75A25C58-13B3-5BAF-406F-76F24E371EC6}" dt="2023-10-14T09:47:33.070" v="158"/>
          <ac:spMkLst>
            <pc:docMk/>
            <pc:sldMk cId="2384018646" sldId="277"/>
            <ac:spMk id="38" creationId="{4AC2E017-5C86-F671-BD9D-18B9F7387AF4}"/>
          </ac:spMkLst>
        </pc:spChg>
        <pc:spChg chg="del">
          <ac:chgData name="Nguyễn Duy Thắng" userId="S::22521333@ms.uit.edu.vn::54955dfb-6c99-4392-9f1d-30004a726cbf" providerId="AD" clId="Web-{75A25C58-13B3-5BAF-406F-76F24E371EC6}" dt="2023-10-14T09:47:33.070" v="157"/>
          <ac:spMkLst>
            <pc:docMk/>
            <pc:sldMk cId="2384018646" sldId="277"/>
            <ac:spMk id="42" creationId="{6FA50A91-A7F9-49F2-0A70-F5864025430B}"/>
          </ac:spMkLst>
        </pc:spChg>
        <pc:spChg chg="topLvl">
          <ac:chgData name="Nguyễn Duy Thắng" userId="S::22521333@ms.uit.edu.vn::54955dfb-6c99-4392-9f1d-30004a726cbf" providerId="AD" clId="Web-{75A25C58-13B3-5BAF-406F-76F24E371EC6}" dt="2023-10-14T09:47:58.587" v="173"/>
          <ac:spMkLst>
            <pc:docMk/>
            <pc:sldMk cId="2384018646" sldId="277"/>
            <ac:spMk id="44" creationId="{85DB241F-3D91-EB54-80B2-3A0A1A784B38}"/>
          </ac:spMkLst>
        </pc:spChg>
        <pc:spChg chg="del">
          <ac:chgData name="Nguyễn Duy Thắng" userId="S::22521333@ms.uit.edu.vn::54955dfb-6c99-4392-9f1d-30004a726cbf" providerId="AD" clId="Web-{75A25C58-13B3-5BAF-406F-76F24E371EC6}" dt="2023-10-14T09:47:33.070" v="156"/>
          <ac:spMkLst>
            <pc:docMk/>
            <pc:sldMk cId="2384018646" sldId="277"/>
            <ac:spMk id="46" creationId="{0E290707-6BAB-E99C-6C4A-567C74D76F41}"/>
          </ac:spMkLst>
        </pc:spChg>
        <pc:spChg chg="topLvl">
          <ac:chgData name="Nguyễn Duy Thắng" userId="S::22521333@ms.uit.edu.vn::54955dfb-6c99-4392-9f1d-30004a726cbf" providerId="AD" clId="Web-{75A25C58-13B3-5BAF-406F-76F24E371EC6}" dt="2023-10-14T09:47:58.587" v="173"/>
          <ac:spMkLst>
            <pc:docMk/>
            <pc:sldMk cId="2384018646" sldId="277"/>
            <ac:spMk id="47" creationId="{417FE746-9ABF-73A1-5BAA-61F7FE2C2485}"/>
          </ac:spMkLst>
        </pc:spChg>
        <pc:spChg chg="topLvl">
          <ac:chgData name="Nguyễn Duy Thắng" userId="S::22521333@ms.uit.edu.vn::54955dfb-6c99-4392-9f1d-30004a726cbf" providerId="AD" clId="Web-{75A25C58-13B3-5BAF-406F-76F24E371EC6}" dt="2023-10-14T09:47:58.587" v="173"/>
          <ac:spMkLst>
            <pc:docMk/>
            <pc:sldMk cId="2384018646" sldId="277"/>
            <ac:spMk id="58" creationId="{B6ADE0D3-A7B9-625E-65E8-5936E4C0FB9F}"/>
          </ac:spMkLst>
        </pc:spChg>
        <pc:grpChg chg="add del mod">
          <ac:chgData name="Nguyễn Duy Thắng" userId="S::22521333@ms.uit.edu.vn::54955dfb-6c99-4392-9f1d-30004a726cbf" providerId="AD" clId="Web-{75A25C58-13B3-5BAF-406F-76F24E371EC6}" dt="2023-10-14T09:47:58.587" v="173"/>
          <ac:grpSpMkLst>
            <pc:docMk/>
            <pc:sldMk cId="2384018646" sldId="277"/>
            <ac:grpSpMk id="2" creationId="{9A6C4786-EA76-C2AF-164A-1C7BA0A4611E}"/>
          </ac:grpSpMkLst>
        </pc:grpChg>
      </pc:sldChg>
      <pc:sldChg chg="delSp">
        <pc:chgData name="Nguyễn Duy Thắng" userId="S::22521333@ms.uit.edu.vn::54955dfb-6c99-4392-9f1d-30004a726cbf" providerId="AD" clId="Web-{75A25C58-13B3-5BAF-406F-76F24E371EC6}" dt="2023-10-14T09:48:13.853" v="188"/>
        <pc:sldMkLst>
          <pc:docMk/>
          <pc:sldMk cId="2200566135" sldId="278"/>
        </pc:sldMkLst>
        <pc:spChg chg="del">
          <ac:chgData name="Nguyễn Duy Thắng" userId="S::22521333@ms.uit.edu.vn::54955dfb-6c99-4392-9f1d-30004a726cbf" providerId="AD" clId="Web-{75A25C58-13B3-5BAF-406F-76F24E371EC6}" dt="2023-10-14T09:48:13.853" v="188"/>
          <ac:spMkLst>
            <pc:docMk/>
            <pc:sldMk cId="2200566135" sldId="278"/>
            <ac:spMk id="15" creationId="{884E0670-9E48-43E2-3672-476C15D66477}"/>
          </ac:spMkLst>
        </pc:spChg>
        <pc:spChg chg="del">
          <ac:chgData name="Nguyễn Duy Thắng" userId="S::22521333@ms.uit.edu.vn::54955dfb-6c99-4392-9f1d-30004a726cbf" providerId="AD" clId="Web-{75A25C58-13B3-5BAF-406F-76F24E371EC6}" dt="2023-10-14T09:48:13.853" v="187"/>
          <ac:spMkLst>
            <pc:docMk/>
            <pc:sldMk cId="2200566135" sldId="278"/>
            <ac:spMk id="16" creationId="{F0E359F4-3DC9-19DD-8008-CD8F529953B6}"/>
          </ac:spMkLst>
        </pc:spChg>
        <pc:spChg chg="del">
          <ac:chgData name="Nguyễn Duy Thắng" userId="S::22521333@ms.uit.edu.vn::54955dfb-6c99-4392-9f1d-30004a726cbf" providerId="AD" clId="Web-{75A25C58-13B3-5BAF-406F-76F24E371EC6}" dt="2023-10-14T09:48:13.853" v="186"/>
          <ac:spMkLst>
            <pc:docMk/>
            <pc:sldMk cId="2200566135" sldId="278"/>
            <ac:spMk id="17" creationId="{5DB609FF-A5E7-1F08-5899-CDD26986E8BF}"/>
          </ac:spMkLst>
        </pc:spChg>
      </pc:sldChg>
      <pc:sldChg chg="delSp">
        <pc:chgData name="Nguyễn Duy Thắng" userId="S::22521333@ms.uit.edu.vn::54955dfb-6c99-4392-9f1d-30004a726cbf" providerId="AD" clId="Web-{75A25C58-13B3-5BAF-406F-76F24E371EC6}" dt="2023-10-14T09:48:06.946" v="185"/>
        <pc:sldMkLst>
          <pc:docMk/>
          <pc:sldMk cId="1408337237" sldId="279"/>
        </pc:sldMkLst>
        <pc:spChg chg="del">
          <ac:chgData name="Nguyễn Duy Thắng" userId="S::22521333@ms.uit.edu.vn::54955dfb-6c99-4392-9f1d-30004a726cbf" providerId="AD" clId="Web-{75A25C58-13B3-5BAF-406F-76F24E371EC6}" dt="2023-10-14T09:48:06.946" v="185"/>
          <ac:spMkLst>
            <pc:docMk/>
            <pc:sldMk cId="1408337237" sldId="279"/>
            <ac:spMk id="19" creationId="{A74AF19C-01B3-4A23-95D7-7497478CEF91}"/>
          </ac:spMkLst>
        </pc:spChg>
        <pc:spChg chg="del">
          <ac:chgData name="Nguyễn Duy Thắng" userId="S::22521333@ms.uit.edu.vn::54955dfb-6c99-4392-9f1d-30004a726cbf" providerId="AD" clId="Web-{75A25C58-13B3-5BAF-406F-76F24E371EC6}" dt="2023-10-14T09:48:06.946" v="184"/>
          <ac:spMkLst>
            <pc:docMk/>
            <pc:sldMk cId="1408337237" sldId="279"/>
            <ac:spMk id="20" creationId="{CB3EAA5D-E7F6-4490-9A6C-08930FAAC629}"/>
          </ac:spMkLst>
        </pc:spChg>
        <pc:spChg chg="del">
          <ac:chgData name="Nguyễn Duy Thắng" userId="S::22521333@ms.uit.edu.vn::54955dfb-6c99-4392-9f1d-30004a726cbf" providerId="AD" clId="Web-{75A25C58-13B3-5BAF-406F-76F24E371EC6}" dt="2023-10-14T09:48:06.946" v="183"/>
          <ac:spMkLst>
            <pc:docMk/>
            <pc:sldMk cId="1408337237" sldId="279"/>
            <ac:spMk id="22" creationId="{27A4FCE7-44E4-4563-A13F-40A0A4821E3C}"/>
          </ac:spMkLst>
        </pc:spChg>
        <pc:spChg chg="del">
          <ac:chgData name="Nguyễn Duy Thắng" userId="S::22521333@ms.uit.edu.vn::54955dfb-6c99-4392-9f1d-30004a726cbf" providerId="AD" clId="Web-{75A25C58-13B3-5BAF-406F-76F24E371EC6}" dt="2023-10-14T09:48:06.931" v="182"/>
          <ac:spMkLst>
            <pc:docMk/>
            <pc:sldMk cId="1408337237" sldId="279"/>
            <ac:spMk id="23" creationId="{7A334A6C-E98A-4671-8FA8-397ECA3BDE5A}"/>
          </ac:spMkLst>
        </pc:spChg>
        <pc:spChg chg="del">
          <ac:chgData name="Nguyễn Duy Thắng" userId="S::22521333@ms.uit.edu.vn::54955dfb-6c99-4392-9f1d-30004a726cbf" providerId="AD" clId="Web-{75A25C58-13B3-5BAF-406F-76F24E371EC6}" dt="2023-10-14T09:48:06.931" v="181"/>
          <ac:spMkLst>
            <pc:docMk/>
            <pc:sldMk cId="1408337237" sldId="279"/>
            <ac:spMk id="24" creationId="{1B64AF56-5ED6-42E4-8ED8-56E56C598136}"/>
          </ac:spMkLst>
        </pc:spChg>
        <pc:spChg chg="del">
          <ac:chgData name="Nguyễn Duy Thắng" userId="S::22521333@ms.uit.edu.vn::54955dfb-6c99-4392-9f1d-30004a726cbf" providerId="AD" clId="Web-{75A25C58-13B3-5BAF-406F-76F24E371EC6}" dt="2023-10-14T09:48:06.931" v="180"/>
          <ac:spMkLst>
            <pc:docMk/>
            <pc:sldMk cId="1408337237" sldId="279"/>
            <ac:spMk id="25" creationId="{8EF95FDE-AF32-471D-A12F-616B3626DE93}"/>
          </ac:spMkLst>
        </pc:spChg>
        <pc:spChg chg="del">
          <ac:chgData name="Nguyễn Duy Thắng" userId="S::22521333@ms.uit.edu.vn::54955dfb-6c99-4392-9f1d-30004a726cbf" providerId="AD" clId="Web-{75A25C58-13B3-5BAF-406F-76F24E371EC6}" dt="2023-10-14T09:48:06.931" v="179"/>
          <ac:spMkLst>
            <pc:docMk/>
            <pc:sldMk cId="1408337237" sldId="279"/>
            <ac:spMk id="26" creationId="{97E28ABC-EDE4-4BA6-95F4-73A442993965}"/>
          </ac:spMkLst>
        </pc:spChg>
        <pc:spChg chg="del">
          <ac:chgData name="Nguyễn Duy Thắng" userId="S::22521333@ms.uit.edu.vn::54955dfb-6c99-4392-9f1d-30004a726cbf" providerId="AD" clId="Web-{75A25C58-13B3-5BAF-406F-76F24E371EC6}" dt="2023-10-14T09:48:06.931" v="178"/>
          <ac:spMkLst>
            <pc:docMk/>
            <pc:sldMk cId="1408337237" sldId="279"/>
            <ac:spMk id="27" creationId="{64DF6D38-F4E7-48DA-A74C-FFB3F212B12B}"/>
          </ac:spMkLst>
        </pc:spChg>
        <pc:spChg chg="del">
          <ac:chgData name="Nguyễn Duy Thắng" userId="S::22521333@ms.uit.edu.vn::54955dfb-6c99-4392-9f1d-30004a726cbf" providerId="AD" clId="Web-{75A25C58-13B3-5BAF-406F-76F24E371EC6}" dt="2023-10-14T09:48:06.931" v="177"/>
          <ac:spMkLst>
            <pc:docMk/>
            <pc:sldMk cId="1408337237" sldId="279"/>
            <ac:spMk id="29" creationId="{84199188-4148-40FD-8D14-A43DCAA181B5}"/>
          </ac:spMkLst>
        </pc:spChg>
        <pc:spChg chg="del">
          <ac:chgData name="Nguyễn Duy Thắng" userId="S::22521333@ms.uit.edu.vn::54955dfb-6c99-4392-9f1d-30004a726cbf" providerId="AD" clId="Web-{75A25C58-13B3-5BAF-406F-76F24E371EC6}" dt="2023-10-14T09:48:06.931" v="176"/>
          <ac:spMkLst>
            <pc:docMk/>
            <pc:sldMk cId="1408337237" sldId="279"/>
            <ac:spMk id="30" creationId="{09480CC8-932E-434B-AC7C-E5E794AF720B}"/>
          </ac:spMkLst>
        </pc:spChg>
        <pc:spChg chg="del">
          <ac:chgData name="Nguyễn Duy Thắng" userId="S::22521333@ms.uit.edu.vn::54955dfb-6c99-4392-9f1d-30004a726cbf" providerId="AD" clId="Web-{75A25C58-13B3-5BAF-406F-76F24E371EC6}" dt="2023-10-14T09:48:06.931" v="175"/>
          <ac:spMkLst>
            <pc:docMk/>
            <pc:sldMk cId="1408337237" sldId="279"/>
            <ac:spMk id="34" creationId="{246ACC6D-7D64-4704-B730-41255071CA5C}"/>
          </ac:spMkLst>
        </pc:spChg>
        <pc:spChg chg="del">
          <ac:chgData name="Nguyễn Duy Thắng" userId="S::22521333@ms.uit.edu.vn::54955dfb-6c99-4392-9f1d-30004a726cbf" providerId="AD" clId="Web-{75A25C58-13B3-5BAF-406F-76F24E371EC6}" dt="2023-10-14T09:48:06.931" v="174"/>
          <ac:spMkLst>
            <pc:docMk/>
            <pc:sldMk cId="1408337237" sldId="279"/>
            <ac:spMk id="37" creationId="{505DEBB9-6C5F-4A05-9850-C8AD51500D60}"/>
          </ac:spMkLst>
        </pc:spChg>
      </pc:sldChg>
      <pc:sldChg chg="addSp delSp modSp">
        <pc:chgData name="Nguyễn Duy Thắng" userId="S::22521333@ms.uit.edu.vn::54955dfb-6c99-4392-9f1d-30004a726cbf" providerId="AD" clId="Web-{75A25C58-13B3-5BAF-406F-76F24E371EC6}" dt="2023-10-14T10:55:25.625" v="253" actId="1076"/>
        <pc:sldMkLst>
          <pc:docMk/>
          <pc:sldMk cId="488379645" sldId="295"/>
        </pc:sldMkLst>
        <pc:picChg chg="add del mod modCrop">
          <ac:chgData name="Nguyễn Duy Thắng" userId="S::22521333@ms.uit.edu.vn::54955dfb-6c99-4392-9f1d-30004a726cbf" providerId="AD" clId="Web-{75A25C58-13B3-5BAF-406F-76F24E371EC6}" dt="2023-10-14T10:33:36.346" v="242"/>
          <ac:picMkLst>
            <pc:docMk/>
            <pc:sldMk cId="488379645" sldId="295"/>
            <ac:picMk id="2" creationId="{5279DE51-4424-C181-62DF-0B9D2F851106}"/>
          </ac:picMkLst>
        </pc:picChg>
        <pc:picChg chg="add mod">
          <ac:chgData name="Nguyễn Duy Thắng" userId="S::22521333@ms.uit.edu.vn::54955dfb-6c99-4392-9f1d-30004a726cbf" providerId="AD" clId="Web-{75A25C58-13B3-5BAF-406F-76F24E371EC6}" dt="2023-10-14T10:55:25.625" v="253" actId="1076"/>
          <ac:picMkLst>
            <pc:docMk/>
            <pc:sldMk cId="488379645" sldId="295"/>
            <ac:picMk id="2" creationId="{BA66D46A-65A9-E7E6-E7B1-E1B1C67EEE48}"/>
          </ac:picMkLst>
        </pc:picChg>
        <pc:picChg chg="add mod">
          <ac:chgData name="Nguyễn Duy Thắng" userId="S::22521333@ms.uit.edu.vn::54955dfb-6c99-4392-9f1d-30004a726cbf" providerId="AD" clId="Web-{75A25C58-13B3-5BAF-406F-76F24E371EC6}" dt="2023-10-14T10:33:56.721" v="247" actId="1076"/>
          <ac:picMkLst>
            <pc:docMk/>
            <pc:sldMk cId="488379645" sldId="295"/>
            <ac:picMk id="6" creationId="{40561D93-D0CF-87DD-E369-2353FF115170}"/>
          </ac:picMkLst>
        </pc:picChg>
      </pc:sldChg>
    </pc:docChg>
  </pc:docChgLst>
  <pc:docChgLst>
    <pc:chgData name="Đặng Lê Thành Tâm" userId="S::22521290@ms.uit.edu.vn::1d208c6f-f5a4-47f1-81fa-3605e92efe7e" providerId="AD" clId="Web-{AF3FDFD2-57C7-3226-67D2-F807D9814EE3}"/>
    <pc:docChg chg="modSld">
      <pc:chgData name="Đặng Lê Thành Tâm" userId="S::22521290@ms.uit.edu.vn::1d208c6f-f5a4-47f1-81fa-3605e92efe7e" providerId="AD" clId="Web-{AF3FDFD2-57C7-3226-67D2-F807D9814EE3}" dt="2023-10-14T15:46:20.277" v="76"/>
      <pc:docMkLst>
        <pc:docMk/>
      </pc:docMkLst>
      <pc:sldChg chg="modSp">
        <pc:chgData name="Đặng Lê Thành Tâm" userId="S::22521290@ms.uit.edu.vn::1d208c6f-f5a4-47f1-81fa-3605e92efe7e" providerId="AD" clId="Web-{AF3FDFD2-57C7-3226-67D2-F807D9814EE3}" dt="2023-10-14T15:38:02.229" v="31" actId="1076"/>
        <pc:sldMkLst>
          <pc:docMk/>
          <pc:sldMk cId="1466717010" sldId="256"/>
        </pc:sldMkLst>
        <pc:spChg chg="mod">
          <ac:chgData name="Đặng Lê Thành Tâm" userId="S::22521290@ms.uit.edu.vn::1d208c6f-f5a4-47f1-81fa-3605e92efe7e" providerId="AD" clId="Web-{AF3FDFD2-57C7-3226-67D2-F807D9814EE3}" dt="2023-10-14T15:38:02.229" v="31" actId="1076"/>
          <ac:spMkLst>
            <pc:docMk/>
            <pc:sldMk cId="1466717010" sldId="256"/>
            <ac:spMk id="5" creationId="{A50203ED-80B4-4FDF-93DA-C248FEE1D4A4}"/>
          </ac:spMkLst>
        </pc:spChg>
        <pc:spChg chg="mod">
          <ac:chgData name="Đặng Lê Thành Tâm" userId="S::22521290@ms.uit.edu.vn::1d208c6f-f5a4-47f1-81fa-3605e92efe7e" providerId="AD" clId="Web-{AF3FDFD2-57C7-3226-67D2-F807D9814EE3}" dt="2023-10-14T15:37:35.041" v="29" actId="20577"/>
          <ac:spMkLst>
            <pc:docMk/>
            <pc:sldMk cId="1466717010" sldId="256"/>
            <ac:spMk id="6" creationId="{12C549EB-3B6C-4E4B-9A9B-D9D74FE882F5}"/>
          </ac:spMkLst>
        </pc:spChg>
      </pc:sldChg>
      <pc:sldChg chg="addSp delSp modSp">
        <pc:chgData name="Đặng Lê Thành Tâm" userId="S::22521290@ms.uit.edu.vn::1d208c6f-f5a4-47f1-81fa-3605e92efe7e" providerId="AD" clId="Web-{AF3FDFD2-57C7-3226-67D2-F807D9814EE3}" dt="2023-10-14T15:46:20.277" v="76"/>
        <pc:sldMkLst>
          <pc:docMk/>
          <pc:sldMk cId="1931231370" sldId="257"/>
        </pc:sldMkLst>
        <pc:spChg chg="add del">
          <ac:chgData name="Đặng Lê Thành Tâm" userId="S::22521290@ms.uit.edu.vn::1d208c6f-f5a4-47f1-81fa-3605e92efe7e" providerId="AD" clId="Web-{AF3FDFD2-57C7-3226-67D2-F807D9814EE3}" dt="2023-10-14T15:46:20.277" v="76"/>
          <ac:spMkLst>
            <pc:docMk/>
            <pc:sldMk cId="1931231370" sldId="257"/>
            <ac:spMk id="6" creationId="{2FEBD043-25AB-06F8-8AD7-80D660075852}"/>
          </ac:spMkLst>
        </pc:spChg>
        <pc:spChg chg="mod">
          <ac:chgData name="Đặng Lê Thành Tâm" userId="S::22521290@ms.uit.edu.vn::1d208c6f-f5a4-47f1-81fa-3605e92efe7e" providerId="AD" clId="Web-{AF3FDFD2-57C7-3226-67D2-F807D9814EE3}" dt="2023-10-14T15:44:39.711" v="69" actId="1076"/>
          <ac:spMkLst>
            <pc:docMk/>
            <pc:sldMk cId="1931231370" sldId="257"/>
            <ac:spMk id="9" creationId="{7388666B-CE99-4D25-B92D-8F9F326818D7}"/>
          </ac:spMkLst>
        </pc:spChg>
        <pc:spChg chg="add del mod">
          <ac:chgData name="Đặng Lê Thành Tâm" userId="S::22521290@ms.uit.edu.vn::1d208c6f-f5a4-47f1-81fa-3605e92efe7e" providerId="AD" clId="Web-{AF3FDFD2-57C7-3226-67D2-F807D9814EE3}" dt="2023-10-14T15:44:32.383" v="68"/>
          <ac:spMkLst>
            <pc:docMk/>
            <pc:sldMk cId="1931231370" sldId="257"/>
            <ac:spMk id="13" creationId="{2E5F8B52-4C50-49AE-887F-5CCBF5805AEC}"/>
          </ac:spMkLst>
        </pc:spChg>
        <pc:picChg chg="add del mod">
          <ac:chgData name="Đặng Lê Thành Tâm" userId="S::22521290@ms.uit.edu.vn::1d208c6f-f5a4-47f1-81fa-3605e92efe7e" providerId="AD" clId="Web-{AF3FDFD2-57C7-3226-67D2-F807D9814EE3}" dt="2023-10-14T15:40:12.577" v="38"/>
          <ac:picMkLst>
            <pc:docMk/>
            <pc:sldMk cId="1931231370" sldId="257"/>
            <ac:picMk id="4" creationId="{0EA3F86C-4398-5D1C-B776-BDBB146C4372}"/>
          </ac:picMkLst>
        </pc:picChg>
        <pc:picChg chg="add del mod">
          <ac:chgData name="Đặng Lê Thành Tâm" userId="S::22521290@ms.uit.edu.vn::1d208c6f-f5a4-47f1-81fa-3605e92efe7e" providerId="AD" clId="Web-{AF3FDFD2-57C7-3226-67D2-F807D9814EE3}" dt="2023-10-14T15:44:16.163" v="66"/>
          <ac:picMkLst>
            <pc:docMk/>
            <pc:sldMk cId="1931231370" sldId="257"/>
            <ac:picMk id="5" creationId="{BB744C10-AAB0-E18E-4C6E-7D20F7C79314}"/>
          </ac:picMkLst>
        </pc:picChg>
        <pc:picChg chg="add del mod">
          <ac:chgData name="Đặng Lê Thành Tâm" userId="S::22521290@ms.uit.edu.vn::1d208c6f-f5a4-47f1-81fa-3605e92efe7e" providerId="AD" clId="Web-{AF3FDFD2-57C7-3226-67D2-F807D9814EE3}" dt="2023-10-14T15:45:43.526" v="75"/>
          <ac:picMkLst>
            <pc:docMk/>
            <pc:sldMk cId="1931231370" sldId="257"/>
            <ac:picMk id="10" creationId="{DE326150-5F8A-3720-11D6-ECBF3871D0BB}"/>
          </ac:picMkLst>
        </pc:picChg>
      </pc:sldChg>
    </pc:docChg>
  </pc:docChgLst>
  <pc:docChgLst>
    <pc:chgData name="Nguyễn Duy Thắng" userId="S::22521333@ms.uit.edu.vn::54955dfb-6c99-4392-9f1d-30004a726cbf" providerId="AD" clId="Web-{92C015F8-191C-4943-7EF7-3E32DB363C1D}"/>
    <pc:docChg chg="modSld">
      <pc:chgData name="Nguyễn Duy Thắng" userId="S::22521333@ms.uit.edu.vn::54955dfb-6c99-4392-9f1d-30004a726cbf" providerId="AD" clId="Web-{92C015F8-191C-4943-7EF7-3E32DB363C1D}" dt="2023-10-18T14:10:08.033" v="2"/>
      <pc:docMkLst>
        <pc:docMk/>
      </pc:docMkLst>
      <pc:sldChg chg="modNotes">
        <pc:chgData name="Nguyễn Duy Thắng" userId="S::22521333@ms.uit.edu.vn::54955dfb-6c99-4392-9f1d-30004a726cbf" providerId="AD" clId="Web-{92C015F8-191C-4943-7EF7-3E32DB363C1D}" dt="2023-10-18T14:10:08.033" v="2"/>
        <pc:sldMkLst>
          <pc:docMk/>
          <pc:sldMk cId="2684429201" sldId="264"/>
        </pc:sldMkLst>
      </pc:sldChg>
    </pc:docChg>
  </pc:docChgLst>
  <pc:docChgLst>
    <pc:chgData name="Nguyễn Duy Thắng" userId="S::22521333@ms.uit.edu.vn::54955dfb-6c99-4392-9f1d-30004a726cbf" providerId="AD" clId="Web-{B2C57302-AF31-0155-A592-7828B28C7F90}"/>
    <pc:docChg chg="addSld modSld sldOrd modSection">
      <pc:chgData name="Nguyễn Duy Thắng" userId="S::22521333@ms.uit.edu.vn::54955dfb-6c99-4392-9f1d-30004a726cbf" providerId="AD" clId="Web-{B2C57302-AF31-0155-A592-7828B28C7F90}" dt="2023-10-16T14:22:46.075" v="82" actId="1076"/>
      <pc:docMkLst>
        <pc:docMk/>
      </pc:docMkLst>
      <pc:sldChg chg="addSp modSp">
        <pc:chgData name="Nguyễn Duy Thắng" userId="S::22521333@ms.uit.edu.vn::54955dfb-6c99-4392-9f1d-30004a726cbf" providerId="AD" clId="Web-{B2C57302-AF31-0155-A592-7828B28C7F90}" dt="2023-10-16T14:22:46.075" v="82" actId="1076"/>
        <pc:sldMkLst>
          <pc:docMk/>
          <pc:sldMk cId="4183862172" sldId="282"/>
        </pc:sldMkLst>
        <pc:picChg chg="add mod">
          <ac:chgData name="Nguyễn Duy Thắng" userId="S::22521333@ms.uit.edu.vn::54955dfb-6c99-4392-9f1d-30004a726cbf" providerId="AD" clId="Web-{B2C57302-AF31-0155-A592-7828B28C7F90}" dt="2023-10-16T14:22:46.013" v="76" actId="1076"/>
          <ac:picMkLst>
            <pc:docMk/>
            <pc:sldMk cId="4183862172" sldId="282"/>
            <ac:picMk id="4" creationId="{8A103DB1-20BB-01C3-52C0-F20CF96DB994}"/>
          </ac:picMkLst>
        </pc:picChg>
        <pc:picChg chg="add mod">
          <ac:chgData name="Nguyễn Duy Thắng" userId="S::22521333@ms.uit.edu.vn::54955dfb-6c99-4392-9f1d-30004a726cbf" providerId="AD" clId="Web-{B2C57302-AF31-0155-A592-7828B28C7F90}" dt="2023-10-16T14:22:46.013" v="77" actId="1076"/>
          <ac:picMkLst>
            <pc:docMk/>
            <pc:sldMk cId="4183862172" sldId="282"/>
            <ac:picMk id="10" creationId="{E62C5A96-A11E-46D5-3229-D1F3B5721B40}"/>
          </ac:picMkLst>
        </pc:picChg>
        <pc:picChg chg="add mod">
          <ac:chgData name="Nguyễn Duy Thắng" userId="S::22521333@ms.uit.edu.vn::54955dfb-6c99-4392-9f1d-30004a726cbf" providerId="AD" clId="Web-{B2C57302-AF31-0155-A592-7828B28C7F90}" dt="2023-10-16T14:22:46.028" v="78" actId="1076"/>
          <ac:picMkLst>
            <pc:docMk/>
            <pc:sldMk cId="4183862172" sldId="282"/>
            <ac:picMk id="13" creationId="{35023F7C-7FA0-D22E-6A85-B3D9963BDBD1}"/>
          </ac:picMkLst>
        </pc:picChg>
        <pc:picChg chg="add mod">
          <ac:chgData name="Nguyễn Duy Thắng" userId="S::22521333@ms.uit.edu.vn::54955dfb-6c99-4392-9f1d-30004a726cbf" providerId="AD" clId="Web-{B2C57302-AF31-0155-A592-7828B28C7F90}" dt="2023-10-16T14:22:46.044" v="79" actId="1076"/>
          <ac:picMkLst>
            <pc:docMk/>
            <pc:sldMk cId="4183862172" sldId="282"/>
            <ac:picMk id="15" creationId="{3C60E45A-C290-802E-369B-1EDD5AAA53AE}"/>
          </ac:picMkLst>
        </pc:picChg>
        <pc:picChg chg="add mod">
          <ac:chgData name="Nguyễn Duy Thắng" userId="S::22521333@ms.uit.edu.vn::54955dfb-6c99-4392-9f1d-30004a726cbf" providerId="AD" clId="Web-{B2C57302-AF31-0155-A592-7828B28C7F90}" dt="2023-10-16T14:22:46.044" v="80" actId="1076"/>
          <ac:picMkLst>
            <pc:docMk/>
            <pc:sldMk cId="4183862172" sldId="282"/>
            <ac:picMk id="17" creationId="{7DBBCA52-3987-000A-7D74-ABF571B3A235}"/>
          </ac:picMkLst>
        </pc:picChg>
        <pc:picChg chg="add mod">
          <ac:chgData name="Nguyễn Duy Thắng" userId="S::22521333@ms.uit.edu.vn::54955dfb-6c99-4392-9f1d-30004a726cbf" providerId="AD" clId="Web-{B2C57302-AF31-0155-A592-7828B28C7F90}" dt="2023-10-16T14:22:46.059" v="81" actId="1076"/>
          <ac:picMkLst>
            <pc:docMk/>
            <pc:sldMk cId="4183862172" sldId="282"/>
            <ac:picMk id="19" creationId="{2B61502E-ADB1-F2C4-47EC-63F127C7B632}"/>
          </ac:picMkLst>
        </pc:picChg>
        <pc:picChg chg="add mod">
          <ac:chgData name="Nguyễn Duy Thắng" userId="S::22521333@ms.uit.edu.vn::54955dfb-6c99-4392-9f1d-30004a726cbf" providerId="AD" clId="Web-{B2C57302-AF31-0155-A592-7828B28C7F90}" dt="2023-10-16T14:22:46.075" v="82" actId="1076"/>
          <ac:picMkLst>
            <pc:docMk/>
            <pc:sldMk cId="4183862172" sldId="282"/>
            <ac:picMk id="22" creationId="{ECE3353A-218C-E790-B6AE-43E92CBBA162}"/>
          </ac:picMkLst>
        </pc:picChg>
      </pc:sldChg>
      <pc:sldChg chg="addSp delSp modSp">
        <pc:chgData name="Nguyễn Duy Thắng" userId="S::22521333@ms.uit.edu.vn::54955dfb-6c99-4392-9f1d-30004a726cbf" providerId="AD" clId="Web-{B2C57302-AF31-0155-A592-7828B28C7F90}" dt="2023-10-16T14:22:16.809" v="54" actId="1076"/>
        <pc:sldMkLst>
          <pc:docMk/>
          <pc:sldMk cId="1926212178" sldId="285"/>
        </pc:sldMkLst>
        <pc:spChg chg="mod">
          <ac:chgData name="Nguyễn Duy Thắng" userId="S::22521333@ms.uit.edu.vn::54955dfb-6c99-4392-9f1d-30004a726cbf" providerId="AD" clId="Web-{B2C57302-AF31-0155-A592-7828B28C7F90}" dt="2023-10-16T14:21:39.120" v="40" actId="1076"/>
          <ac:spMkLst>
            <pc:docMk/>
            <pc:sldMk cId="1926212178" sldId="285"/>
            <ac:spMk id="7" creationId="{DC22E00D-22AE-4824-993A-942BDD3F11FE}"/>
          </ac:spMkLst>
        </pc:spChg>
        <pc:spChg chg="mod">
          <ac:chgData name="Nguyễn Duy Thắng" userId="S::22521333@ms.uit.edu.vn::54955dfb-6c99-4392-9f1d-30004a726cbf" providerId="AD" clId="Web-{B2C57302-AF31-0155-A592-7828B28C7F90}" dt="2023-10-16T14:21:20.729" v="36" actId="1076"/>
          <ac:spMkLst>
            <pc:docMk/>
            <pc:sldMk cId="1926212178" sldId="285"/>
            <ac:spMk id="35" creationId="{2747D4B1-00AC-4C96-B4C7-C4972DA3FDA0}"/>
          </ac:spMkLst>
        </pc:spChg>
        <pc:grpChg chg="add del mod">
          <ac:chgData name="Nguyễn Duy Thắng" userId="S::22521333@ms.uit.edu.vn::54955dfb-6c99-4392-9f1d-30004a726cbf" providerId="AD" clId="Web-{B2C57302-AF31-0155-A592-7828B28C7F90}" dt="2023-10-16T14:22:11.808" v="48"/>
          <ac:grpSpMkLst>
            <pc:docMk/>
            <pc:sldMk cId="1926212178" sldId="285"/>
            <ac:grpSpMk id="19" creationId="{30D3DC25-B4CD-63C6-C1CD-F2EF026B4EDD}"/>
          </ac:grpSpMkLst>
        </pc:grpChg>
        <pc:grpChg chg="add del mod">
          <ac:chgData name="Nguyễn Duy Thắng" userId="S::22521333@ms.uit.edu.vn::54955dfb-6c99-4392-9f1d-30004a726cbf" providerId="AD" clId="Web-{B2C57302-AF31-0155-A592-7828B28C7F90}" dt="2023-10-16T14:21:59.152" v="42"/>
          <ac:grpSpMkLst>
            <pc:docMk/>
            <pc:sldMk cId="1926212178" sldId="285"/>
            <ac:grpSpMk id="20" creationId="{E8CDE877-EE50-5C92-4AE1-ED1214893246}"/>
          </ac:grpSpMkLst>
        </pc:grpChg>
        <pc:picChg chg="add mod">
          <ac:chgData name="Nguyễn Duy Thắng" userId="S::22521333@ms.uit.edu.vn::54955dfb-6c99-4392-9f1d-30004a726cbf" providerId="AD" clId="Web-{B2C57302-AF31-0155-A592-7828B28C7F90}" dt="2023-10-16T14:19:56.539" v="11" actId="1076"/>
          <ac:picMkLst>
            <pc:docMk/>
            <pc:sldMk cId="1926212178" sldId="285"/>
            <ac:picMk id="2" creationId="{4C31BA03-EE7E-207F-3572-0481D1C031EB}"/>
          </ac:picMkLst>
        </pc:picChg>
        <pc:picChg chg="add mod topLvl">
          <ac:chgData name="Nguyễn Duy Thắng" userId="S::22521333@ms.uit.edu.vn::54955dfb-6c99-4392-9f1d-30004a726cbf" providerId="AD" clId="Web-{B2C57302-AF31-0155-A592-7828B28C7F90}" dt="2023-10-16T14:22:16.793" v="52" actId="1076"/>
          <ac:picMkLst>
            <pc:docMk/>
            <pc:sldMk cId="1926212178" sldId="285"/>
            <ac:picMk id="4" creationId="{777765B5-4A4F-B5B9-39A1-F7FCACA8D185}"/>
          </ac:picMkLst>
        </pc:picChg>
        <pc:picChg chg="add mod topLvl">
          <ac:chgData name="Nguyễn Duy Thắng" userId="S::22521333@ms.uit.edu.vn::54955dfb-6c99-4392-9f1d-30004a726cbf" providerId="AD" clId="Web-{B2C57302-AF31-0155-A592-7828B28C7F90}" dt="2023-10-16T14:22:16.809" v="53" actId="1076"/>
          <ac:picMkLst>
            <pc:docMk/>
            <pc:sldMk cId="1926212178" sldId="285"/>
            <ac:picMk id="6" creationId="{6F6204E8-FF74-6793-321D-3DC1D681A674}"/>
          </ac:picMkLst>
        </pc:picChg>
        <pc:picChg chg="add mod topLvl">
          <ac:chgData name="Nguyễn Duy Thắng" userId="S::22521333@ms.uit.edu.vn::54955dfb-6c99-4392-9f1d-30004a726cbf" providerId="AD" clId="Web-{B2C57302-AF31-0155-A592-7828B28C7F90}" dt="2023-10-16T14:22:03.308" v="43" actId="1076"/>
          <ac:picMkLst>
            <pc:docMk/>
            <pc:sldMk cId="1926212178" sldId="285"/>
            <ac:picMk id="10" creationId="{A58FB89E-1BC4-60E9-92F5-04C5CE1B85FE}"/>
          </ac:picMkLst>
        </pc:picChg>
        <pc:picChg chg="add mod topLvl">
          <ac:chgData name="Nguyễn Duy Thắng" userId="S::22521333@ms.uit.edu.vn::54955dfb-6c99-4392-9f1d-30004a726cbf" providerId="AD" clId="Web-{B2C57302-AF31-0155-A592-7828B28C7F90}" dt="2023-10-16T14:22:03.324" v="44" actId="1076"/>
          <ac:picMkLst>
            <pc:docMk/>
            <pc:sldMk cId="1926212178" sldId="285"/>
            <ac:picMk id="12" creationId="{AFE9F5C0-5C66-2395-ABE4-93E168B519A7}"/>
          </ac:picMkLst>
        </pc:picChg>
        <pc:picChg chg="add mod topLvl">
          <ac:chgData name="Nguyễn Duy Thắng" userId="S::22521333@ms.uit.edu.vn::54955dfb-6c99-4392-9f1d-30004a726cbf" providerId="AD" clId="Web-{B2C57302-AF31-0155-A592-7828B28C7F90}" dt="2023-10-16T14:22:16.809" v="54" actId="1076"/>
          <ac:picMkLst>
            <pc:docMk/>
            <pc:sldMk cId="1926212178" sldId="285"/>
            <ac:picMk id="14" creationId="{89D5B6EA-5AFA-EA6A-85C7-31CD7108DCCA}"/>
          </ac:picMkLst>
        </pc:picChg>
        <pc:picChg chg="add mod topLvl">
          <ac:chgData name="Nguyễn Duy Thắng" userId="S::22521333@ms.uit.edu.vn::54955dfb-6c99-4392-9f1d-30004a726cbf" providerId="AD" clId="Web-{B2C57302-AF31-0155-A592-7828B28C7F90}" dt="2023-10-16T14:22:03.324" v="45" actId="1076"/>
          <ac:picMkLst>
            <pc:docMk/>
            <pc:sldMk cId="1926212178" sldId="285"/>
            <ac:picMk id="16" creationId="{54B22F34-EA3E-5023-BE31-DEDA38CE0630}"/>
          </ac:picMkLst>
        </pc:picChg>
        <pc:picChg chg="add mod topLvl">
          <ac:chgData name="Nguyễn Duy Thắng" userId="S::22521333@ms.uit.edu.vn::54955dfb-6c99-4392-9f1d-30004a726cbf" providerId="AD" clId="Web-{B2C57302-AF31-0155-A592-7828B28C7F90}" dt="2023-10-16T14:22:07.371" v="47" actId="1076"/>
          <ac:picMkLst>
            <pc:docMk/>
            <pc:sldMk cId="1926212178" sldId="285"/>
            <ac:picMk id="18" creationId="{2D30305B-D123-7630-27BD-A04DAFA83B1C}"/>
          </ac:picMkLst>
        </pc:picChg>
      </pc:sldChg>
      <pc:sldChg chg="addSp delSp modSp add ord replId">
        <pc:chgData name="Nguyễn Duy Thắng" userId="S::22521333@ms.uit.edu.vn::54955dfb-6c99-4392-9f1d-30004a726cbf" providerId="AD" clId="Web-{B2C57302-AF31-0155-A592-7828B28C7F90}" dt="2023-10-16T14:20:44.915" v="25" actId="1076"/>
        <pc:sldMkLst>
          <pc:docMk/>
          <pc:sldMk cId="3859251026" sldId="300"/>
        </pc:sldMkLst>
        <pc:picChg chg="add del mod">
          <ac:chgData name="Nguyễn Duy Thắng" userId="S::22521333@ms.uit.edu.vn::54955dfb-6c99-4392-9f1d-30004a726cbf" providerId="AD" clId="Web-{B2C57302-AF31-0155-A592-7828B28C7F90}" dt="2023-10-16T14:19:05.647" v="3"/>
          <ac:picMkLst>
            <pc:docMk/>
            <pc:sldMk cId="3859251026" sldId="300"/>
            <ac:picMk id="2" creationId="{F2172B32-F1B6-2225-448D-B6E85DB47CA7}"/>
          </ac:picMkLst>
        </pc:picChg>
        <pc:picChg chg="add mod">
          <ac:chgData name="Nguyễn Duy Thắng" userId="S::22521333@ms.uit.edu.vn::54955dfb-6c99-4392-9f1d-30004a726cbf" providerId="AD" clId="Web-{B2C57302-AF31-0155-A592-7828B28C7F90}" dt="2023-10-16T14:19:32.241" v="7" actId="1076"/>
          <ac:picMkLst>
            <pc:docMk/>
            <pc:sldMk cId="3859251026" sldId="300"/>
            <ac:picMk id="3" creationId="{D524053B-4886-EF85-6349-EDA599C41033}"/>
          </ac:picMkLst>
        </pc:picChg>
        <pc:picChg chg="add mod">
          <ac:chgData name="Nguyễn Duy Thắng" userId="S::22521333@ms.uit.edu.vn::54955dfb-6c99-4392-9f1d-30004a726cbf" providerId="AD" clId="Web-{B2C57302-AF31-0155-A592-7828B28C7F90}" dt="2023-10-16T14:20:22.462" v="19" actId="1076"/>
          <ac:picMkLst>
            <pc:docMk/>
            <pc:sldMk cId="3859251026" sldId="300"/>
            <ac:picMk id="5" creationId="{1C6A7156-EA9E-9A29-A2F9-034A616FA916}"/>
          </ac:picMkLst>
        </pc:picChg>
        <pc:picChg chg="add mod">
          <ac:chgData name="Nguyễn Duy Thắng" userId="S::22521333@ms.uit.edu.vn::54955dfb-6c99-4392-9f1d-30004a726cbf" providerId="AD" clId="Web-{B2C57302-AF31-0155-A592-7828B28C7F90}" dt="2023-10-16T14:20:27.540" v="21" actId="1076"/>
          <ac:picMkLst>
            <pc:docMk/>
            <pc:sldMk cId="3859251026" sldId="300"/>
            <ac:picMk id="9" creationId="{12711564-04B8-3938-DC5F-77EE6A0A2A9D}"/>
          </ac:picMkLst>
        </pc:picChg>
        <pc:picChg chg="add mod">
          <ac:chgData name="Nguyễn Duy Thắng" userId="S::22521333@ms.uit.edu.vn::54955dfb-6c99-4392-9f1d-30004a726cbf" providerId="AD" clId="Web-{B2C57302-AF31-0155-A592-7828B28C7F90}" dt="2023-10-16T14:20:39.103" v="23" actId="1076"/>
          <ac:picMkLst>
            <pc:docMk/>
            <pc:sldMk cId="3859251026" sldId="300"/>
            <ac:picMk id="11" creationId="{C3D0FA1F-9834-AC92-B331-3A589D4C6102}"/>
          </ac:picMkLst>
        </pc:picChg>
        <pc:picChg chg="add mod">
          <ac:chgData name="Nguyễn Duy Thắng" userId="S::22521333@ms.uit.edu.vn::54955dfb-6c99-4392-9f1d-30004a726cbf" providerId="AD" clId="Web-{B2C57302-AF31-0155-A592-7828B28C7F90}" dt="2023-10-16T14:20:40.681" v="24" actId="1076"/>
          <ac:picMkLst>
            <pc:docMk/>
            <pc:sldMk cId="3859251026" sldId="300"/>
            <ac:picMk id="13" creationId="{B9B94D19-1B0F-9732-E7F3-617080C48263}"/>
          </ac:picMkLst>
        </pc:picChg>
        <pc:picChg chg="add mod">
          <ac:chgData name="Nguyễn Duy Thắng" userId="S::22521333@ms.uit.edu.vn::54955dfb-6c99-4392-9f1d-30004a726cbf" providerId="AD" clId="Web-{B2C57302-AF31-0155-A592-7828B28C7F90}" dt="2023-10-16T14:20:25.071" v="20" actId="1076"/>
          <ac:picMkLst>
            <pc:docMk/>
            <pc:sldMk cId="3859251026" sldId="300"/>
            <ac:picMk id="15" creationId="{31E27885-964C-30CF-367B-4016F5EB9FA7}"/>
          </ac:picMkLst>
        </pc:picChg>
        <pc:picChg chg="add mod">
          <ac:chgData name="Nguyễn Duy Thắng" userId="S::22521333@ms.uit.edu.vn::54955dfb-6c99-4392-9f1d-30004a726cbf" providerId="AD" clId="Web-{B2C57302-AF31-0155-A592-7828B28C7F90}" dt="2023-10-16T14:20:36.634" v="22" actId="1076"/>
          <ac:picMkLst>
            <pc:docMk/>
            <pc:sldMk cId="3859251026" sldId="300"/>
            <ac:picMk id="17" creationId="{483CF428-BB54-23A9-93AC-0951C7CE3032}"/>
          </ac:picMkLst>
        </pc:picChg>
        <pc:picChg chg="add mod">
          <ac:chgData name="Nguyễn Duy Thắng" userId="S::22521333@ms.uit.edu.vn::54955dfb-6c99-4392-9f1d-30004a726cbf" providerId="AD" clId="Web-{B2C57302-AF31-0155-A592-7828B28C7F90}" dt="2023-10-16T14:20:44.915" v="25" actId="1076"/>
          <ac:picMkLst>
            <pc:docMk/>
            <pc:sldMk cId="3859251026" sldId="300"/>
            <ac:picMk id="19" creationId="{56F91FD4-7509-BD3A-490F-F9279165F29A}"/>
          </ac:picMkLst>
        </pc:picChg>
      </pc:sldChg>
    </pc:docChg>
  </pc:docChgLst>
  <pc:docChgLst>
    <pc:chgData name="Đặng Lê Thành Tâm" userId="S::22521290@ms.uit.edu.vn::1d208c6f-f5a4-47f1-81fa-3605e92efe7e" providerId="AD" clId="Web-{59F7C265-64F0-7868-7379-751A8F5D3FB5}"/>
    <pc:docChg chg="modSld">
      <pc:chgData name="Đặng Lê Thành Tâm" userId="S::22521290@ms.uit.edu.vn::1d208c6f-f5a4-47f1-81fa-3605e92efe7e" providerId="AD" clId="Web-{59F7C265-64F0-7868-7379-751A8F5D3FB5}" dt="2023-10-18T15:50:06.731" v="3" actId="14100"/>
      <pc:docMkLst>
        <pc:docMk/>
      </pc:docMkLst>
      <pc:sldChg chg="delSp modSp">
        <pc:chgData name="Đặng Lê Thành Tâm" userId="S::22521290@ms.uit.edu.vn::1d208c6f-f5a4-47f1-81fa-3605e92efe7e" providerId="AD" clId="Web-{59F7C265-64F0-7868-7379-751A8F5D3FB5}" dt="2023-10-18T15:50:06.731" v="3" actId="14100"/>
        <pc:sldMkLst>
          <pc:docMk/>
          <pc:sldMk cId="2684429201" sldId="264"/>
        </pc:sldMkLst>
        <pc:spChg chg="mod">
          <ac:chgData name="Đặng Lê Thành Tâm" userId="S::22521290@ms.uit.edu.vn::1d208c6f-f5a4-47f1-81fa-3605e92efe7e" providerId="AD" clId="Web-{59F7C265-64F0-7868-7379-751A8F5D3FB5}" dt="2023-10-18T15:50:06.731" v="3" actId="14100"/>
          <ac:spMkLst>
            <pc:docMk/>
            <pc:sldMk cId="2684429201" sldId="264"/>
            <ac:spMk id="74" creationId="{69C1570D-1D00-1C3C-8030-95F7147559FE}"/>
          </ac:spMkLst>
        </pc:spChg>
        <pc:spChg chg="del">
          <ac:chgData name="Đặng Lê Thành Tâm" userId="S::22521290@ms.uit.edu.vn::1d208c6f-f5a4-47f1-81fa-3605e92efe7e" providerId="AD" clId="Web-{59F7C265-64F0-7868-7379-751A8F5D3FB5}" dt="2023-10-18T15:49:54.528" v="0"/>
          <ac:spMkLst>
            <pc:docMk/>
            <pc:sldMk cId="2684429201" sldId="264"/>
            <ac:spMk id="75" creationId="{E07D020F-DF46-F790-5DF0-F0A384086D7F}"/>
          </ac:spMkLst>
        </pc:spChg>
      </pc:sldChg>
    </pc:docChg>
  </pc:docChgLst>
  <pc:docChgLst>
    <pc:chgData name="Nguyễn Duy Thắng" userId="S::22521333@ms.uit.edu.vn::54955dfb-6c99-4392-9f1d-30004a726cbf" providerId="AD" clId="Web-{356B2F64-1DBA-98CE-CAB2-206371FEFD6F}"/>
    <pc:docChg chg="addSld delSld modSld sldOrd modSection">
      <pc:chgData name="Nguyễn Duy Thắng" userId="S::22521333@ms.uit.edu.vn::54955dfb-6c99-4392-9f1d-30004a726cbf" providerId="AD" clId="Web-{356B2F64-1DBA-98CE-CAB2-206371FEFD6F}" dt="2023-10-14T04:26:12.235" v="3575"/>
      <pc:docMkLst>
        <pc:docMk/>
      </pc:docMkLst>
      <pc:sldChg chg="addSp delSp modSp">
        <pc:chgData name="Nguyễn Duy Thắng" userId="S::22521333@ms.uit.edu.vn::54955dfb-6c99-4392-9f1d-30004a726cbf" providerId="AD" clId="Web-{356B2F64-1DBA-98CE-CAB2-206371FEFD6F}" dt="2023-10-14T02:07:37.887" v="339" actId="1076"/>
        <pc:sldMkLst>
          <pc:docMk/>
          <pc:sldMk cId="1466717010" sldId="256"/>
        </pc:sldMkLst>
        <pc:spChg chg="add mod">
          <ac:chgData name="Nguyễn Duy Thắng" userId="S::22521333@ms.uit.edu.vn::54955dfb-6c99-4392-9f1d-30004a726cbf" providerId="AD" clId="Web-{356B2F64-1DBA-98CE-CAB2-206371FEFD6F}" dt="2023-10-14T02:07:31.762" v="328" actId="1076"/>
          <ac:spMkLst>
            <pc:docMk/>
            <pc:sldMk cId="1466717010" sldId="256"/>
            <ac:spMk id="3" creationId="{D622AE1A-59FF-0DE3-6DA1-84FB58B68F23}"/>
          </ac:spMkLst>
        </pc:spChg>
        <pc:spChg chg="mod">
          <ac:chgData name="Nguyễn Duy Thắng" userId="S::22521333@ms.uit.edu.vn::54955dfb-6c99-4392-9f1d-30004a726cbf" providerId="AD" clId="Web-{356B2F64-1DBA-98CE-CAB2-206371FEFD6F}" dt="2023-10-14T01:48:32.048" v="26" actId="1076"/>
          <ac:spMkLst>
            <pc:docMk/>
            <pc:sldMk cId="1466717010" sldId="256"/>
            <ac:spMk id="5" creationId="{A50203ED-80B4-4FDF-93DA-C248FEE1D4A4}"/>
          </ac:spMkLst>
        </pc:spChg>
        <pc:spChg chg="mod">
          <ac:chgData name="Nguyễn Duy Thắng" userId="S::22521333@ms.uit.edu.vn::54955dfb-6c99-4392-9f1d-30004a726cbf" providerId="AD" clId="Web-{356B2F64-1DBA-98CE-CAB2-206371FEFD6F}" dt="2023-10-14T01:48:24.251" v="25" actId="1076"/>
          <ac:spMkLst>
            <pc:docMk/>
            <pc:sldMk cId="1466717010" sldId="256"/>
            <ac:spMk id="6" creationId="{12C549EB-3B6C-4E4B-9A9B-D9D74FE882F5}"/>
          </ac:spMkLst>
        </pc:spChg>
        <pc:spChg chg="add mod">
          <ac:chgData name="Nguyễn Duy Thắng" userId="S::22521333@ms.uit.edu.vn::54955dfb-6c99-4392-9f1d-30004a726cbf" providerId="AD" clId="Web-{356B2F64-1DBA-98CE-CAB2-206371FEFD6F}" dt="2023-10-14T02:07:31.778" v="329" actId="1076"/>
          <ac:spMkLst>
            <pc:docMk/>
            <pc:sldMk cId="1466717010" sldId="256"/>
            <ac:spMk id="9" creationId="{EC69F86D-9CE1-DC70-EAC1-78141B5AA847}"/>
          </ac:spMkLst>
        </pc:spChg>
        <pc:spChg chg="del">
          <ac:chgData name="Nguyễn Duy Thắng" userId="S::22521333@ms.uit.edu.vn::54955dfb-6c99-4392-9f1d-30004a726cbf" providerId="AD" clId="Web-{356B2F64-1DBA-98CE-CAB2-206371FEFD6F}" dt="2023-10-14T02:07:27.793" v="319"/>
          <ac:spMkLst>
            <pc:docMk/>
            <pc:sldMk cId="1466717010" sldId="256"/>
            <ac:spMk id="10" creationId="{EA3CC97B-9C1C-4714-9EA5-1C4A710D10D7}"/>
          </ac:spMkLst>
        </pc:spChg>
        <pc:spChg chg="del">
          <ac:chgData name="Nguyễn Duy Thắng" userId="S::22521333@ms.uit.edu.vn::54955dfb-6c99-4392-9f1d-30004a726cbf" providerId="AD" clId="Web-{356B2F64-1DBA-98CE-CAB2-206371FEFD6F}" dt="2023-10-14T02:07:27.793" v="318"/>
          <ac:spMkLst>
            <pc:docMk/>
            <pc:sldMk cId="1466717010" sldId="256"/>
            <ac:spMk id="11" creationId="{B398D08E-48D1-4A04-9A5A-E92609824E4F}"/>
          </ac:spMkLst>
        </pc:spChg>
        <pc:spChg chg="del">
          <ac:chgData name="Nguyễn Duy Thắng" userId="S::22521333@ms.uit.edu.vn::54955dfb-6c99-4392-9f1d-30004a726cbf" providerId="AD" clId="Web-{356B2F64-1DBA-98CE-CAB2-206371FEFD6F}" dt="2023-10-14T02:07:27.793" v="317"/>
          <ac:spMkLst>
            <pc:docMk/>
            <pc:sldMk cId="1466717010" sldId="256"/>
            <ac:spMk id="12" creationId="{FC300ED4-4279-4FD9-8EE9-0783A9D44079}"/>
          </ac:spMkLst>
        </pc:spChg>
        <pc:spChg chg="del">
          <ac:chgData name="Nguyễn Duy Thắng" userId="S::22521333@ms.uit.edu.vn::54955dfb-6c99-4392-9f1d-30004a726cbf" providerId="AD" clId="Web-{356B2F64-1DBA-98CE-CAB2-206371FEFD6F}" dt="2023-10-14T02:07:27.793" v="316"/>
          <ac:spMkLst>
            <pc:docMk/>
            <pc:sldMk cId="1466717010" sldId="256"/>
            <ac:spMk id="13" creationId="{3FFA78F6-3E9C-4520-A026-35C2F8A8F518}"/>
          </ac:spMkLst>
        </pc:spChg>
        <pc:spChg chg="del">
          <ac:chgData name="Nguyễn Duy Thắng" userId="S::22521333@ms.uit.edu.vn::54955dfb-6c99-4392-9f1d-30004a726cbf" providerId="AD" clId="Web-{356B2F64-1DBA-98CE-CAB2-206371FEFD6F}" dt="2023-10-14T02:07:27.793" v="315"/>
          <ac:spMkLst>
            <pc:docMk/>
            <pc:sldMk cId="1466717010" sldId="256"/>
            <ac:spMk id="15" creationId="{5A1E68DA-A877-4E69-93E4-E253DF8F39C2}"/>
          </ac:spMkLst>
        </pc:spChg>
        <pc:spChg chg="del">
          <ac:chgData name="Nguyễn Duy Thắng" userId="S::22521333@ms.uit.edu.vn::54955dfb-6c99-4392-9f1d-30004a726cbf" providerId="AD" clId="Web-{356B2F64-1DBA-98CE-CAB2-206371FEFD6F}" dt="2023-10-14T02:07:27.793" v="314"/>
          <ac:spMkLst>
            <pc:docMk/>
            <pc:sldMk cId="1466717010" sldId="256"/>
            <ac:spMk id="16" creationId="{A84B20DE-B2AB-4837-A967-6611DAA59441}"/>
          </ac:spMkLst>
        </pc:spChg>
        <pc:spChg chg="del">
          <ac:chgData name="Nguyễn Duy Thắng" userId="S::22521333@ms.uit.edu.vn::54955dfb-6c99-4392-9f1d-30004a726cbf" providerId="AD" clId="Web-{356B2F64-1DBA-98CE-CAB2-206371FEFD6F}" dt="2023-10-14T02:07:27.793" v="313"/>
          <ac:spMkLst>
            <pc:docMk/>
            <pc:sldMk cId="1466717010" sldId="256"/>
            <ac:spMk id="17" creationId="{0A467139-03CB-4D34-B0E2-89C7B61838EB}"/>
          </ac:spMkLst>
        </pc:spChg>
        <pc:spChg chg="del">
          <ac:chgData name="Nguyễn Duy Thắng" userId="S::22521333@ms.uit.edu.vn::54955dfb-6c99-4392-9f1d-30004a726cbf" providerId="AD" clId="Web-{356B2F64-1DBA-98CE-CAB2-206371FEFD6F}" dt="2023-10-14T02:07:27.793" v="312"/>
          <ac:spMkLst>
            <pc:docMk/>
            <pc:sldMk cId="1466717010" sldId="256"/>
            <ac:spMk id="18" creationId="{7A73CCDD-D585-47E4-AF26-EC93A305EC1E}"/>
          </ac:spMkLst>
        </pc:spChg>
        <pc:spChg chg="add mod">
          <ac:chgData name="Nguyễn Duy Thắng" userId="S::22521333@ms.uit.edu.vn::54955dfb-6c99-4392-9f1d-30004a726cbf" providerId="AD" clId="Web-{356B2F64-1DBA-98CE-CAB2-206371FEFD6F}" dt="2023-10-14T02:07:31.778" v="330" actId="1076"/>
          <ac:spMkLst>
            <pc:docMk/>
            <pc:sldMk cId="1466717010" sldId="256"/>
            <ac:spMk id="19" creationId="{3A4820D0-C84A-7F2E-0E64-EC59622CDB78}"/>
          </ac:spMkLst>
        </pc:spChg>
        <pc:spChg chg="add mod">
          <ac:chgData name="Nguyễn Duy Thắng" userId="S::22521333@ms.uit.edu.vn::54955dfb-6c99-4392-9f1d-30004a726cbf" providerId="AD" clId="Web-{356B2F64-1DBA-98CE-CAB2-206371FEFD6F}" dt="2023-10-14T02:07:31.793" v="331" actId="1076"/>
          <ac:spMkLst>
            <pc:docMk/>
            <pc:sldMk cId="1466717010" sldId="256"/>
            <ac:spMk id="21" creationId="{C1145AAA-3DE9-2AA8-8AF1-02F6C7F28FE7}"/>
          </ac:spMkLst>
        </pc:spChg>
        <pc:spChg chg="add mod">
          <ac:chgData name="Nguyễn Duy Thắng" userId="S::22521333@ms.uit.edu.vn::54955dfb-6c99-4392-9f1d-30004a726cbf" providerId="AD" clId="Web-{356B2F64-1DBA-98CE-CAB2-206371FEFD6F}" dt="2023-10-14T02:07:37.872" v="336" actId="1076"/>
          <ac:spMkLst>
            <pc:docMk/>
            <pc:sldMk cId="1466717010" sldId="256"/>
            <ac:spMk id="23" creationId="{215668F9-CCA8-837B-92F2-2A5137612B51}"/>
          </ac:spMkLst>
        </pc:spChg>
        <pc:spChg chg="add mod">
          <ac:chgData name="Nguyễn Duy Thắng" userId="S::22521333@ms.uit.edu.vn::54955dfb-6c99-4392-9f1d-30004a726cbf" providerId="AD" clId="Web-{356B2F64-1DBA-98CE-CAB2-206371FEFD6F}" dt="2023-10-14T02:07:37.887" v="337" actId="1076"/>
          <ac:spMkLst>
            <pc:docMk/>
            <pc:sldMk cId="1466717010" sldId="256"/>
            <ac:spMk id="25" creationId="{41E998C6-BC34-3B1D-1905-3CF8A6DAA4E2}"/>
          </ac:spMkLst>
        </pc:spChg>
        <pc:spChg chg="add mod">
          <ac:chgData name="Nguyễn Duy Thắng" userId="S::22521333@ms.uit.edu.vn::54955dfb-6c99-4392-9f1d-30004a726cbf" providerId="AD" clId="Web-{356B2F64-1DBA-98CE-CAB2-206371FEFD6F}" dt="2023-10-14T02:07:37.887" v="338" actId="1076"/>
          <ac:spMkLst>
            <pc:docMk/>
            <pc:sldMk cId="1466717010" sldId="256"/>
            <ac:spMk id="27" creationId="{2511CB84-F0A1-58BC-79C7-2F9C64B3307B}"/>
          </ac:spMkLst>
        </pc:spChg>
        <pc:spChg chg="add mod">
          <ac:chgData name="Nguyễn Duy Thắng" userId="S::22521333@ms.uit.edu.vn::54955dfb-6c99-4392-9f1d-30004a726cbf" providerId="AD" clId="Web-{356B2F64-1DBA-98CE-CAB2-206371FEFD6F}" dt="2023-10-14T02:07:37.887" v="339" actId="1076"/>
          <ac:spMkLst>
            <pc:docMk/>
            <pc:sldMk cId="1466717010" sldId="256"/>
            <ac:spMk id="30" creationId="{3CE2B6EA-4E34-9BF5-75AB-70D1AA9C4CF4}"/>
          </ac:spMkLst>
        </pc:spChg>
      </pc:sldChg>
      <pc:sldChg chg="addSp delSp modSp">
        <pc:chgData name="Nguyễn Duy Thắng" userId="S::22521333@ms.uit.edu.vn::54955dfb-6c99-4392-9f1d-30004a726cbf" providerId="AD" clId="Web-{356B2F64-1DBA-98CE-CAB2-206371FEFD6F}" dt="2023-10-14T02:07:50.388" v="342" actId="1076"/>
        <pc:sldMkLst>
          <pc:docMk/>
          <pc:sldMk cId="1931231370" sldId="257"/>
        </pc:sldMkLst>
        <pc:spChg chg="topLvl">
          <ac:chgData name="Nguyễn Duy Thắng" userId="S::22521333@ms.uit.edu.vn::54955dfb-6c99-4392-9f1d-30004a726cbf" providerId="AD" clId="Web-{356B2F64-1DBA-98CE-CAB2-206371FEFD6F}" dt="2023-10-14T01:49:56.067" v="63"/>
          <ac:spMkLst>
            <pc:docMk/>
            <pc:sldMk cId="1931231370" sldId="257"/>
            <ac:spMk id="2" creationId="{61595A55-6B01-49B3-BEFB-D8F92F811874}"/>
          </ac:spMkLst>
        </pc:spChg>
        <pc:spChg chg="topLvl">
          <ac:chgData name="Nguyễn Duy Thắng" userId="S::22521333@ms.uit.edu.vn::54955dfb-6c99-4392-9f1d-30004a726cbf" providerId="AD" clId="Web-{356B2F64-1DBA-98CE-CAB2-206371FEFD6F}" dt="2023-10-14T01:49:56.067" v="63"/>
          <ac:spMkLst>
            <pc:docMk/>
            <pc:sldMk cId="1931231370" sldId="257"/>
            <ac:spMk id="3" creationId="{0E04D0FD-CAF6-4FB1-9936-6659097EC733}"/>
          </ac:spMkLst>
        </pc:spChg>
        <pc:spChg chg="add del mod">
          <ac:chgData name="Nguyễn Duy Thắng" userId="S::22521333@ms.uit.edu.vn::54955dfb-6c99-4392-9f1d-30004a726cbf" providerId="AD" clId="Web-{356B2F64-1DBA-98CE-CAB2-206371FEFD6F}" dt="2023-10-14T02:04:11.755" v="280"/>
          <ac:spMkLst>
            <pc:docMk/>
            <pc:sldMk cId="1931231370" sldId="257"/>
            <ac:spMk id="6" creationId="{4FB7720F-E3ED-C07F-7AC7-4710945DD65B}"/>
          </ac:spMkLst>
        </pc:spChg>
        <pc:spChg chg="topLvl">
          <ac:chgData name="Nguyễn Duy Thắng" userId="S::22521333@ms.uit.edu.vn::54955dfb-6c99-4392-9f1d-30004a726cbf" providerId="AD" clId="Web-{356B2F64-1DBA-98CE-CAB2-206371FEFD6F}" dt="2023-10-14T01:49:56.067" v="63"/>
          <ac:spMkLst>
            <pc:docMk/>
            <pc:sldMk cId="1931231370" sldId="257"/>
            <ac:spMk id="9" creationId="{7388666B-CE99-4D25-B92D-8F9F326818D7}"/>
          </ac:spMkLst>
        </pc:spChg>
        <pc:spChg chg="add mod topLvl">
          <ac:chgData name="Nguyễn Duy Thắng" userId="S::22521333@ms.uit.edu.vn::54955dfb-6c99-4392-9f1d-30004a726cbf" providerId="AD" clId="Web-{356B2F64-1DBA-98CE-CAB2-206371FEFD6F}" dt="2023-10-14T02:05:21.335" v="299"/>
          <ac:spMkLst>
            <pc:docMk/>
            <pc:sldMk cId="1931231370" sldId="257"/>
            <ac:spMk id="11" creationId="{203D3282-BEC8-8D79-43C9-DB55BF41A633}"/>
          </ac:spMkLst>
        </pc:spChg>
        <pc:spChg chg="topLvl">
          <ac:chgData name="Nguyễn Duy Thắng" userId="S::22521333@ms.uit.edu.vn::54955dfb-6c99-4392-9f1d-30004a726cbf" providerId="AD" clId="Web-{356B2F64-1DBA-98CE-CAB2-206371FEFD6F}" dt="2023-10-14T01:49:56.067" v="63"/>
          <ac:spMkLst>
            <pc:docMk/>
            <pc:sldMk cId="1931231370" sldId="257"/>
            <ac:spMk id="13" creationId="{2E5F8B52-4C50-49AE-887F-5CCBF5805AEC}"/>
          </ac:spMkLst>
        </pc:spChg>
        <pc:spChg chg="add mod topLvl">
          <ac:chgData name="Nguyễn Duy Thắng" userId="S::22521333@ms.uit.edu.vn::54955dfb-6c99-4392-9f1d-30004a726cbf" providerId="AD" clId="Web-{356B2F64-1DBA-98CE-CAB2-206371FEFD6F}" dt="2023-10-14T02:05:21.335" v="299"/>
          <ac:spMkLst>
            <pc:docMk/>
            <pc:sldMk cId="1931231370" sldId="257"/>
            <ac:spMk id="15" creationId="{7160EF27-D1E8-67B0-32C0-77BD2550C1EF}"/>
          </ac:spMkLst>
        </pc:spChg>
        <pc:spChg chg="mod topLvl">
          <ac:chgData name="Nguyễn Duy Thắng" userId="S::22521333@ms.uit.edu.vn::54955dfb-6c99-4392-9f1d-30004a726cbf" providerId="AD" clId="Web-{356B2F64-1DBA-98CE-CAB2-206371FEFD6F}" dt="2023-10-14T01:49:56.067" v="63"/>
          <ac:spMkLst>
            <pc:docMk/>
            <pc:sldMk cId="1931231370" sldId="257"/>
            <ac:spMk id="16" creationId="{F2954C15-13A5-4317-8000-F16FD81814CB}"/>
          </ac:spMkLst>
        </pc:spChg>
        <pc:spChg chg="mod topLvl">
          <ac:chgData name="Nguyễn Duy Thắng" userId="S::22521333@ms.uit.edu.vn::54955dfb-6c99-4392-9f1d-30004a726cbf" providerId="AD" clId="Web-{356B2F64-1DBA-98CE-CAB2-206371FEFD6F}" dt="2023-10-14T01:49:56.067" v="63"/>
          <ac:spMkLst>
            <pc:docMk/>
            <pc:sldMk cId="1931231370" sldId="257"/>
            <ac:spMk id="17" creationId="{D3900A78-023C-4DE4-ACAE-FAFC907E14AC}"/>
          </ac:spMkLst>
        </pc:spChg>
        <pc:spChg chg="mod topLvl">
          <ac:chgData name="Nguyễn Duy Thắng" userId="S::22521333@ms.uit.edu.vn::54955dfb-6c99-4392-9f1d-30004a726cbf" providerId="AD" clId="Web-{356B2F64-1DBA-98CE-CAB2-206371FEFD6F}" dt="2023-10-14T01:49:56.067" v="63"/>
          <ac:spMkLst>
            <pc:docMk/>
            <pc:sldMk cId="1931231370" sldId="257"/>
            <ac:spMk id="18" creationId="{6AAEF262-3B45-4DD3-BEC8-91FE0C752E36}"/>
          </ac:spMkLst>
        </pc:spChg>
        <pc:spChg chg="mod topLvl">
          <ac:chgData name="Nguyễn Duy Thắng" userId="S::22521333@ms.uit.edu.vn::54955dfb-6c99-4392-9f1d-30004a726cbf" providerId="AD" clId="Web-{356B2F64-1DBA-98CE-CAB2-206371FEFD6F}" dt="2023-10-14T01:49:56.067" v="63"/>
          <ac:spMkLst>
            <pc:docMk/>
            <pc:sldMk cId="1931231370" sldId="257"/>
            <ac:spMk id="19" creationId="{96C201B1-BD68-4C61-ADD7-A822F0148848}"/>
          </ac:spMkLst>
        </pc:spChg>
        <pc:spChg chg="add mod topLvl">
          <ac:chgData name="Nguyễn Duy Thắng" userId="S::22521333@ms.uit.edu.vn::54955dfb-6c99-4392-9f1d-30004a726cbf" providerId="AD" clId="Web-{356B2F64-1DBA-98CE-CAB2-206371FEFD6F}" dt="2023-10-14T02:05:21.335" v="299"/>
          <ac:spMkLst>
            <pc:docMk/>
            <pc:sldMk cId="1931231370" sldId="257"/>
            <ac:spMk id="21" creationId="{CBA4824B-AA5C-6882-50A5-1383D1F5A53E}"/>
          </ac:spMkLst>
        </pc:spChg>
        <pc:spChg chg="add mod">
          <ac:chgData name="Nguyễn Duy Thắng" userId="S::22521333@ms.uit.edu.vn::54955dfb-6c99-4392-9f1d-30004a726cbf" providerId="AD" clId="Web-{356B2F64-1DBA-98CE-CAB2-206371FEFD6F}" dt="2023-10-14T02:05:15.648" v="296" actId="1076"/>
          <ac:spMkLst>
            <pc:docMk/>
            <pc:sldMk cId="1931231370" sldId="257"/>
            <ac:spMk id="23" creationId="{F8A811F9-A385-0FE5-6C9B-6B334E421706}"/>
          </ac:spMkLst>
        </pc:spChg>
        <pc:spChg chg="add mod">
          <ac:chgData name="Nguyễn Duy Thắng" userId="S::22521333@ms.uit.edu.vn::54955dfb-6c99-4392-9f1d-30004a726cbf" providerId="AD" clId="Web-{356B2F64-1DBA-98CE-CAB2-206371FEFD6F}" dt="2023-10-14T02:05:15.648" v="297" actId="1076"/>
          <ac:spMkLst>
            <pc:docMk/>
            <pc:sldMk cId="1931231370" sldId="257"/>
            <ac:spMk id="25" creationId="{FA5DEF3D-CF1E-849E-2DBE-292EEC694826}"/>
          </ac:spMkLst>
        </pc:spChg>
        <pc:spChg chg="add mod">
          <ac:chgData name="Nguyễn Duy Thắng" userId="S::22521333@ms.uit.edu.vn::54955dfb-6c99-4392-9f1d-30004a726cbf" providerId="AD" clId="Web-{356B2F64-1DBA-98CE-CAB2-206371FEFD6F}" dt="2023-10-14T02:05:15.663" v="298" actId="1076"/>
          <ac:spMkLst>
            <pc:docMk/>
            <pc:sldMk cId="1931231370" sldId="257"/>
            <ac:spMk id="27" creationId="{64E74042-1809-7B5F-1681-77F08F669C73}"/>
          </ac:spMkLst>
        </pc:spChg>
        <pc:spChg chg="del">
          <ac:chgData name="Nguyễn Duy Thắng" userId="S::22521333@ms.uit.edu.vn::54955dfb-6c99-4392-9f1d-30004a726cbf" providerId="AD" clId="Web-{356B2F64-1DBA-98CE-CAB2-206371FEFD6F}" dt="2023-10-14T02:02:18.188" v="172"/>
          <ac:spMkLst>
            <pc:docMk/>
            <pc:sldMk cId="1931231370" sldId="257"/>
            <ac:spMk id="28" creationId="{956051CB-2E9E-4B36-A45A-014D6917A037}"/>
          </ac:spMkLst>
        </pc:spChg>
        <pc:spChg chg="del">
          <ac:chgData name="Nguyễn Duy Thắng" userId="S::22521333@ms.uit.edu.vn::54955dfb-6c99-4392-9f1d-30004a726cbf" providerId="AD" clId="Web-{356B2F64-1DBA-98CE-CAB2-206371FEFD6F}" dt="2023-10-14T02:02:18.188" v="171"/>
          <ac:spMkLst>
            <pc:docMk/>
            <pc:sldMk cId="1931231370" sldId="257"/>
            <ac:spMk id="29" creationId="{56B96D71-9C15-43DE-998A-750F94B4BC16}"/>
          </ac:spMkLst>
        </pc:spChg>
        <pc:spChg chg="del">
          <ac:chgData name="Nguyễn Duy Thắng" userId="S::22521333@ms.uit.edu.vn::54955dfb-6c99-4392-9f1d-30004a726cbf" providerId="AD" clId="Web-{356B2F64-1DBA-98CE-CAB2-206371FEFD6F}" dt="2023-10-14T02:02:18.188" v="170"/>
          <ac:spMkLst>
            <pc:docMk/>
            <pc:sldMk cId="1931231370" sldId="257"/>
            <ac:spMk id="30" creationId="{8D0CEAC4-1D93-47F8-AC8D-CD74D515CB40}"/>
          </ac:spMkLst>
        </pc:spChg>
        <pc:spChg chg="add mod">
          <ac:chgData name="Nguyễn Duy Thắng" userId="S::22521333@ms.uit.edu.vn::54955dfb-6c99-4392-9f1d-30004a726cbf" providerId="AD" clId="Web-{356B2F64-1DBA-98CE-CAB2-206371FEFD6F}" dt="2023-10-14T02:05:30.742" v="300" actId="1076"/>
          <ac:spMkLst>
            <pc:docMk/>
            <pc:sldMk cId="1931231370" sldId="257"/>
            <ac:spMk id="33" creationId="{AD4D1528-49B7-8B9E-6510-5143A074CAD4}"/>
          </ac:spMkLst>
        </pc:spChg>
        <pc:spChg chg="add mod">
          <ac:chgData name="Nguyễn Duy Thắng" userId="S::22521333@ms.uit.edu.vn::54955dfb-6c99-4392-9f1d-30004a726cbf" providerId="AD" clId="Web-{356B2F64-1DBA-98CE-CAB2-206371FEFD6F}" dt="2023-10-14T02:05:30.758" v="301" actId="1076"/>
          <ac:spMkLst>
            <pc:docMk/>
            <pc:sldMk cId="1931231370" sldId="257"/>
            <ac:spMk id="35" creationId="{5DA1A946-319B-3362-D5D0-13FF7EAB2173}"/>
          </ac:spMkLst>
        </pc:spChg>
        <pc:spChg chg="add mod">
          <ac:chgData name="Nguyễn Duy Thắng" userId="S::22521333@ms.uit.edu.vn::54955dfb-6c99-4392-9f1d-30004a726cbf" providerId="AD" clId="Web-{356B2F64-1DBA-98CE-CAB2-206371FEFD6F}" dt="2023-10-14T02:05:30.758" v="302" actId="1076"/>
          <ac:spMkLst>
            <pc:docMk/>
            <pc:sldMk cId="1931231370" sldId="257"/>
            <ac:spMk id="37" creationId="{603AEB21-4002-8831-B351-A752E5116D59}"/>
          </ac:spMkLst>
        </pc:spChg>
        <pc:spChg chg="add mod">
          <ac:chgData name="Nguyễn Duy Thắng" userId="S::22521333@ms.uit.edu.vn::54955dfb-6c99-4392-9f1d-30004a726cbf" providerId="AD" clId="Web-{356B2F64-1DBA-98CE-CAB2-206371FEFD6F}" dt="2023-10-14T02:05:49.477" v="303" actId="1076"/>
          <ac:spMkLst>
            <pc:docMk/>
            <pc:sldMk cId="1931231370" sldId="257"/>
            <ac:spMk id="39" creationId="{B1660EC0-C406-2FD6-3AC5-104655F17E88}"/>
          </ac:spMkLst>
        </pc:spChg>
        <pc:spChg chg="add mod">
          <ac:chgData name="Nguyễn Duy Thắng" userId="S::22521333@ms.uit.edu.vn::54955dfb-6c99-4392-9f1d-30004a726cbf" providerId="AD" clId="Web-{356B2F64-1DBA-98CE-CAB2-206371FEFD6F}" dt="2023-10-14T02:05:49.493" v="304" actId="1076"/>
          <ac:spMkLst>
            <pc:docMk/>
            <pc:sldMk cId="1931231370" sldId="257"/>
            <ac:spMk id="41" creationId="{C9BA1CAC-BD74-2831-4B63-6C2C134ADB01}"/>
          </ac:spMkLst>
        </pc:spChg>
        <pc:spChg chg="add mod">
          <ac:chgData name="Nguyễn Duy Thắng" userId="S::22521333@ms.uit.edu.vn::54955dfb-6c99-4392-9f1d-30004a726cbf" providerId="AD" clId="Web-{356B2F64-1DBA-98CE-CAB2-206371FEFD6F}" dt="2023-10-14T02:05:49.508" v="305" actId="1076"/>
          <ac:spMkLst>
            <pc:docMk/>
            <pc:sldMk cId="1931231370" sldId="257"/>
            <ac:spMk id="43" creationId="{2BDAE754-8F8A-93E0-7EE2-D650B4A26DB4}"/>
          </ac:spMkLst>
        </pc:spChg>
        <pc:spChg chg="add mod">
          <ac:chgData name="Nguyễn Duy Thắng" userId="S::22521333@ms.uit.edu.vn::54955dfb-6c99-4392-9f1d-30004a726cbf" providerId="AD" clId="Web-{356B2F64-1DBA-98CE-CAB2-206371FEFD6F}" dt="2023-10-14T02:07:50.372" v="340" actId="1076"/>
          <ac:spMkLst>
            <pc:docMk/>
            <pc:sldMk cId="1931231370" sldId="257"/>
            <ac:spMk id="45" creationId="{A15DA3E2-7C9D-646F-71AD-CE0B5AA1E121}"/>
          </ac:spMkLst>
        </pc:spChg>
        <pc:spChg chg="add mod">
          <ac:chgData name="Nguyễn Duy Thắng" userId="S::22521333@ms.uit.edu.vn::54955dfb-6c99-4392-9f1d-30004a726cbf" providerId="AD" clId="Web-{356B2F64-1DBA-98CE-CAB2-206371FEFD6F}" dt="2023-10-14T02:07:50.372" v="341" actId="1076"/>
          <ac:spMkLst>
            <pc:docMk/>
            <pc:sldMk cId="1931231370" sldId="257"/>
            <ac:spMk id="47" creationId="{A06EE8B2-38CE-F528-DBC6-850B32B98FA0}"/>
          </ac:spMkLst>
        </pc:spChg>
        <pc:spChg chg="add mod">
          <ac:chgData name="Nguyễn Duy Thắng" userId="S::22521333@ms.uit.edu.vn::54955dfb-6c99-4392-9f1d-30004a726cbf" providerId="AD" clId="Web-{356B2F64-1DBA-98CE-CAB2-206371FEFD6F}" dt="2023-10-14T02:07:50.388" v="342" actId="1076"/>
          <ac:spMkLst>
            <pc:docMk/>
            <pc:sldMk cId="1931231370" sldId="257"/>
            <ac:spMk id="49" creationId="{277DDF78-AD4E-74AE-E8A9-7DBB718CA824}"/>
          </ac:spMkLst>
        </pc:spChg>
        <pc:spChg chg="add mod">
          <ac:chgData name="Nguyễn Duy Thắng" userId="S::22521333@ms.uit.edu.vn::54955dfb-6c99-4392-9f1d-30004a726cbf" providerId="AD" clId="Web-{356B2F64-1DBA-98CE-CAB2-206371FEFD6F}" dt="2023-10-14T02:05:49.540" v="309" actId="1076"/>
          <ac:spMkLst>
            <pc:docMk/>
            <pc:sldMk cId="1931231370" sldId="257"/>
            <ac:spMk id="51" creationId="{5B36E19F-CE38-58D5-DCA8-F96E5AFBE93E}"/>
          </ac:spMkLst>
        </pc:spChg>
        <pc:spChg chg="add mod">
          <ac:chgData name="Nguyễn Duy Thắng" userId="S::22521333@ms.uit.edu.vn::54955dfb-6c99-4392-9f1d-30004a726cbf" providerId="AD" clId="Web-{356B2F64-1DBA-98CE-CAB2-206371FEFD6F}" dt="2023-10-14T02:05:49.555" v="310" actId="1076"/>
          <ac:spMkLst>
            <pc:docMk/>
            <pc:sldMk cId="1931231370" sldId="257"/>
            <ac:spMk id="53" creationId="{92CE1EEA-D790-3AD1-463B-FAB8FAD07FA3}"/>
          </ac:spMkLst>
        </pc:spChg>
        <pc:spChg chg="add mod">
          <ac:chgData name="Nguyễn Duy Thắng" userId="S::22521333@ms.uit.edu.vn::54955dfb-6c99-4392-9f1d-30004a726cbf" providerId="AD" clId="Web-{356B2F64-1DBA-98CE-CAB2-206371FEFD6F}" dt="2023-10-14T02:05:49.555" v="311" actId="1076"/>
          <ac:spMkLst>
            <pc:docMk/>
            <pc:sldMk cId="1931231370" sldId="257"/>
            <ac:spMk id="55" creationId="{7697BE3A-DB94-0526-B392-75EBC4CD0026}"/>
          </ac:spMkLst>
        </pc:spChg>
        <pc:spChg chg="add mod">
          <ac:chgData name="Nguyễn Duy Thắng" userId="S::22521333@ms.uit.edu.vn::54955dfb-6c99-4392-9f1d-30004a726cbf" providerId="AD" clId="Web-{356B2F64-1DBA-98CE-CAB2-206371FEFD6F}" dt="2023-10-14T02:04:53.975" v="293" actId="1076"/>
          <ac:spMkLst>
            <pc:docMk/>
            <pc:sldMk cId="1931231370" sldId="257"/>
            <ac:spMk id="57" creationId="{CF106C38-CC6E-09A7-5E51-931672094531}"/>
          </ac:spMkLst>
        </pc:spChg>
        <pc:spChg chg="add mod">
          <ac:chgData name="Nguyễn Duy Thắng" userId="S::22521333@ms.uit.edu.vn::54955dfb-6c99-4392-9f1d-30004a726cbf" providerId="AD" clId="Web-{356B2F64-1DBA-98CE-CAB2-206371FEFD6F}" dt="2023-10-14T02:04:49.881" v="286" actId="1076"/>
          <ac:spMkLst>
            <pc:docMk/>
            <pc:sldMk cId="1931231370" sldId="257"/>
            <ac:spMk id="59" creationId="{FB4D25A5-38CE-4D51-DEBD-4EE047650A32}"/>
          </ac:spMkLst>
        </pc:spChg>
        <pc:spChg chg="add mod">
          <ac:chgData name="Nguyễn Duy Thắng" userId="S::22521333@ms.uit.edu.vn::54955dfb-6c99-4392-9f1d-30004a726cbf" providerId="AD" clId="Web-{356B2F64-1DBA-98CE-CAB2-206371FEFD6F}" dt="2023-10-14T02:04:49.897" v="287" actId="1076"/>
          <ac:spMkLst>
            <pc:docMk/>
            <pc:sldMk cId="1931231370" sldId="257"/>
            <ac:spMk id="61" creationId="{937C1EC4-4EA1-88EF-6B13-DD20FADC0C37}"/>
          </ac:spMkLst>
        </pc:spChg>
        <pc:spChg chg="add mod">
          <ac:chgData name="Nguyễn Duy Thắng" userId="S::22521333@ms.uit.edu.vn::54955dfb-6c99-4392-9f1d-30004a726cbf" providerId="AD" clId="Web-{356B2F64-1DBA-98CE-CAB2-206371FEFD6F}" dt="2023-10-14T02:04:49.912" v="288" actId="1076"/>
          <ac:spMkLst>
            <pc:docMk/>
            <pc:sldMk cId="1931231370" sldId="257"/>
            <ac:spMk id="63" creationId="{F68BDD33-747D-1C3C-C412-FCB04A10C1C6}"/>
          </ac:spMkLst>
        </pc:spChg>
        <pc:spChg chg="add mod">
          <ac:chgData name="Nguyễn Duy Thắng" userId="S::22521333@ms.uit.edu.vn::54955dfb-6c99-4392-9f1d-30004a726cbf" providerId="AD" clId="Web-{356B2F64-1DBA-98CE-CAB2-206371FEFD6F}" dt="2023-10-14T02:04:49.912" v="289" actId="1076"/>
          <ac:spMkLst>
            <pc:docMk/>
            <pc:sldMk cId="1931231370" sldId="257"/>
            <ac:spMk id="65" creationId="{44E11D12-992F-0342-6B70-2837F206EC5B}"/>
          </ac:spMkLst>
        </pc:spChg>
        <pc:spChg chg="del mod">
          <ac:chgData name="Nguyễn Duy Thắng" userId="S::22521333@ms.uit.edu.vn::54955dfb-6c99-4392-9f1d-30004a726cbf" providerId="AD" clId="Web-{356B2F64-1DBA-98CE-CAB2-206371FEFD6F}" dt="2023-10-14T02:03:41.847" v="204"/>
          <ac:spMkLst>
            <pc:docMk/>
            <pc:sldMk cId="1931231370" sldId="257"/>
            <ac:spMk id="67" creationId="{EC424830-EF56-4A1E-A65B-B7D071672449}"/>
          </ac:spMkLst>
        </pc:spChg>
        <pc:spChg chg="add mod">
          <ac:chgData name="Nguyễn Duy Thắng" userId="S::22521333@ms.uit.edu.vn::54955dfb-6c99-4392-9f1d-30004a726cbf" providerId="AD" clId="Web-{356B2F64-1DBA-98CE-CAB2-206371FEFD6F}" dt="2023-10-14T02:04:49.928" v="290" actId="1076"/>
          <ac:spMkLst>
            <pc:docMk/>
            <pc:sldMk cId="1931231370" sldId="257"/>
            <ac:spMk id="68" creationId="{9479DEBD-E410-EEAA-B6A2-F36DCA9FBDD2}"/>
          </ac:spMkLst>
        </pc:spChg>
        <pc:spChg chg="del">
          <ac:chgData name="Nguyễn Duy Thắng" userId="S::22521333@ms.uit.edu.vn::54955dfb-6c99-4392-9f1d-30004a726cbf" providerId="AD" clId="Web-{356B2F64-1DBA-98CE-CAB2-206371FEFD6F}" dt="2023-10-14T02:03:54.348" v="207"/>
          <ac:spMkLst>
            <pc:docMk/>
            <pc:sldMk cId="1931231370" sldId="257"/>
            <ac:spMk id="70" creationId="{65E0F62E-9CBC-BF18-969B-50786C7F7A3F}"/>
          </ac:spMkLst>
        </pc:spChg>
        <pc:spChg chg="del">
          <ac:chgData name="Nguyễn Duy Thắng" userId="S::22521333@ms.uit.edu.vn::54955dfb-6c99-4392-9f1d-30004a726cbf" providerId="AD" clId="Web-{356B2F64-1DBA-98CE-CAB2-206371FEFD6F}" dt="2023-10-14T02:03:54.348" v="206"/>
          <ac:spMkLst>
            <pc:docMk/>
            <pc:sldMk cId="1931231370" sldId="257"/>
            <ac:spMk id="71" creationId="{55DE5372-A7E7-D134-BB72-4BB8AD543A5A}"/>
          </ac:spMkLst>
        </pc:spChg>
        <pc:spChg chg="del">
          <ac:chgData name="Nguyễn Duy Thắng" userId="S::22521333@ms.uit.edu.vn::54955dfb-6c99-4392-9f1d-30004a726cbf" providerId="AD" clId="Web-{356B2F64-1DBA-98CE-CAB2-206371FEFD6F}" dt="2023-10-14T02:03:54.348" v="205"/>
          <ac:spMkLst>
            <pc:docMk/>
            <pc:sldMk cId="1931231370" sldId="257"/>
            <ac:spMk id="72" creationId="{198B63F8-42BC-B696-3D2E-C8B23A10F56D}"/>
          </ac:spMkLst>
        </pc:spChg>
        <pc:spChg chg="del">
          <ac:chgData name="Nguyễn Duy Thắng" userId="S::22521333@ms.uit.edu.vn::54955dfb-6c99-4392-9f1d-30004a726cbf" providerId="AD" clId="Web-{356B2F64-1DBA-98CE-CAB2-206371FEFD6F}" dt="2023-10-14T02:03:54.348" v="210"/>
          <ac:spMkLst>
            <pc:docMk/>
            <pc:sldMk cId="1931231370" sldId="257"/>
            <ac:spMk id="73" creationId="{EA2677CA-B95A-0D14-BECF-13F4AAC5A88A}"/>
          </ac:spMkLst>
        </pc:spChg>
        <pc:spChg chg="del">
          <ac:chgData name="Nguyễn Duy Thắng" userId="S::22521333@ms.uit.edu.vn::54955dfb-6c99-4392-9f1d-30004a726cbf" providerId="AD" clId="Web-{356B2F64-1DBA-98CE-CAB2-206371FEFD6F}" dt="2023-10-14T02:03:54.348" v="209"/>
          <ac:spMkLst>
            <pc:docMk/>
            <pc:sldMk cId="1931231370" sldId="257"/>
            <ac:spMk id="74" creationId="{3E5D70A9-7844-8415-044E-FF80466034E9}"/>
          </ac:spMkLst>
        </pc:spChg>
        <pc:spChg chg="del">
          <ac:chgData name="Nguyễn Duy Thắng" userId="S::22521333@ms.uit.edu.vn::54955dfb-6c99-4392-9f1d-30004a726cbf" providerId="AD" clId="Web-{356B2F64-1DBA-98CE-CAB2-206371FEFD6F}" dt="2023-10-14T02:03:54.348" v="208"/>
          <ac:spMkLst>
            <pc:docMk/>
            <pc:sldMk cId="1931231370" sldId="257"/>
            <ac:spMk id="75" creationId="{6DEFC212-2101-56AD-E1E0-0B9A3786F396}"/>
          </ac:spMkLst>
        </pc:spChg>
        <pc:spChg chg="del">
          <ac:chgData name="Nguyễn Duy Thắng" userId="S::22521333@ms.uit.edu.vn::54955dfb-6c99-4392-9f1d-30004a726cbf" providerId="AD" clId="Web-{356B2F64-1DBA-98CE-CAB2-206371FEFD6F}" dt="2023-10-14T02:03:54.348" v="213"/>
          <ac:spMkLst>
            <pc:docMk/>
            <pc:sldMk cId="1931231370" sldId="257"/>
            <ac:spMk id="76" creationId="{072654E0-3AE3-230F-39F5-B561C6E5D5AA}"/>
          </ac:spMkLst>
        </pc:spChg>
        <pc:spChg chg="del">
          <ac:chgData name="Nguyễn Duy Thắng" userId="S::22521333@ms.uit.edu.vn::54955dfb-6c99-4392-9f1d-30004a726cbf" providerId="AD" clId="Web-{356B2F64-1DBA-98CE-CAB2-206371FEFD6F}" dt="2023-10-14T02:03:54.348" v="212"/>
          <ac:spMkLst>
            <pc:docMk/>
            <pc:sldMk cId="1931231370" sldId="257"/>
            <ac:spMk id="77" creationId="{E4D21BF0-83E4-01B0-521C-6FD75ACB393B}"/>
          </ac:spMkLst>
        </pc:spChg>
        <pc:spChg chg="del">
          <ac:chgData name="Nguyễn Duy Thắng" userId="S::22521333@ms.uit.edu.vn::54955dfb-6c99-4392-9f1d-30004a726cbf" providerId="AD" clId="Web-{356B2F64-1DBA-98CE-CAB2-206371FEFD6F}" dt="2023-10-14T02:03:54.348" v="211"/>
          <ac:spMkLst>
            <pc:docMk/>
            <pc:sldMk cId="1931231370" sldId="257"/>
            <ac:spMk id="78" creationId="{F61873F0-0CD3-2C3E-B72A-F39A12CC84E3}"/>
          </ac:spMkLst>
        </pc:spChg>
        <pc:spChg chg="del">
          <ac:chgData name="Nguyễn Duy Thắng" userId="S::22521333@ms.uit.edu.vn::54955dfb-6c99-4392-9f1d-30004a726cbf" providerId="AD" clId="Web-{356B2F64-1DBA-98CE-CAB2-206371FEFD6F}" dt="2023-10-14T02:03:54.364" v="216"/>
          <ac:spMkLst>
            <pc:docMk/>
            <pc:sldMk cId="1931231370" sldId="257"/>
            <ac:spMk id="79" creationId="{F940CB47-33E8-7043-A67C-12BC5C8A804D}"/>
          </ac:spMkLst>
        </pc:spChg>
        <pc:spChg chg="del">
          <ac:chgData name="Nguyễn Duy Thắng" userId="S::22521333@ms.uit.edu.vn::54955dfb-6c99-4392-9f1d-30004a726cbf" providerId="AD" clId="Web-{356B2F64-1DBA-98CE-CAB2-206371FEFD6F}" dt="2023-10-14T02:03:54.364" v="215"/>
          <ac:spMkLst>
            <pc:docMk/>
            <pc:sldMk cId="1931231370" sldId="257"/>
            <ac:spMk id="80" creationId="{48ACA432-F311-4815-3B97-3087332E2664}"/>
          </ac:spMkLst>
        </pc:spChg>
        <pc:spChg chg="del">
          <ac:chgData name="Nguyễn Duy Thắng" userId="S::22521333@ms.uit.edu.vn::54955dfb-6c99-4392-9f1d-30004a726cbf" providerId="AD" clId="Web-{356B2F64-1DBA-98CE-CAB2-206371FEFD6F}" dt="2023-10-14T02:03:54.364" v="214"/>
          <ac:spMkLst>
            <pc:docMk/>
            <pc:sldMk cId="1931231370" sldId="257"/>
            <ac:spMk id="81" creationId="{905FBE33-257A-3C4B-7DFA-B20F8367DB26}"/>
          </ac:spMkLst>
        </pc:spChg>
        <pc:spChg chg="del">
          <ac:chgData name="Nguyễn Duy Thắng" userId="S::22521333@ms.uit.edu.vn::54955dfb-6c99-4392-9f1d-30004a726cbf" providerId="AD" clId="Web-{356B2F64-1DBA-98CE-CAB2-206371FEFD6F}" dt="2023-10-14T02:03:54.364" v="219"/>
          <ac:spMkLst>
            <pc:docMk/>
            <pc:sldMk cId="1931231370" sldId="257"/>
            <ac:spMk id="82" creationId="{BE083128-848A-0D8C-69A0-1696B1EF47E0}"/>
          </ac:spMkLst>
        </pc:spChg>
        <pc:spChg chg="del">
          <ac:chgData name="Nguyễn Duy Thắng" userId="S::22521333@ms.uit.edu.vn::54955dfb-6c99-4392-9f1d-30004a726cbf" providerId="AD" clId="Web-{356B2F64-1DBA-98CE-CAB2-206371FEFD6F}" dt="2023-10-14T02:03:54.364" v="218"/>
          <ac:spMkLst>
            <pc:docMk/>
            <pc:sldMk cId="1931231370" sldId="257"/>
            <ac:spMk id="83" creationId="{E9603B8C-42D8-6478-71EB-ECE74492F373}"/>
          </ac:spMkLst>
        </pc:spChg>
        <pc:spChg chg="del">
          <ac:chgData name="Nguyễn Duy Thắng" userId="S::22521333@ms.uit.edu.vn::54955dfb-6c99-4392-9f1d-30004a726cbf" providerId="AD" clId="Web-{356B2F64-1DBA-98CE-CAB2-206371FEFD6F}" dt="2023-10-14T02:03:54.364" v="217"/>
          <ac:spMkLst>
            <pc:docMk/>
            <pc:sldMk cId="1931231370" sldId="257"/>
            <ac:spMk id="84" creationId="{19D5D35F-1B12-415B-3BA7-BB4FAEAE84FC}"/>
          </ac:spMkLst>
        </pc:spChg>
        <pc:spChg chg="del">
          <ac:chgData name="Nguyễn Duy Thắng" userId="S::22521333@ms.uit.edu.vn::54955dfb-6c99-4392-9f1d-30004a726cbf" providerId="AD" clId="Web-{356B2F64-1DBA-98CE-CAB2-206371FEFD6F}" dt="2023-10-14T02:03:54.364" v="222"/>
          <ac:spMkLst>
            <pc:docMk/>
            <pc:sldMk cId="1931231370" sldId="257"/>
            <ac:spMk id="85" creationId="{8511B047-CC60-C209-5005-46CAAF41D3FA}"/>
          </ac:spMkLst>
        </pc:spChg>
        <pc:spChg chg="del">
          <ac:chgData name="Nguyễn Duy Thắng" userId="S::22521333@ms.uit.edu.vn::54955dfb-6c99-4392-9f1d-30004a726cbf" providerId="AD" clId="Web-{356B2F64-1DBA-98CE-CAB2-206371FEFD6F}" dt="2023-10-14T02:03:54.364" v="221"/>
          <ac:spMkLst>
            <pc:docMk/>
            <pc:sldMk cId="1931231370" sldId="257"/>
            <ac:spMk id="86" creationId="{9EAC4A36-411A-0DF1-8188-D896BDE57DA0}"/>
          </ac:spMkLst>
        </pc:spChg>
        <pc:spChg chg="del">
          <ac:chgData name="Nguyễn Duy Thắng" userId="S::22521333@ms.uit.edu.vn::54955dfb-6c99-4392-9f1d-30004a726cbf" providerId="AD" clId="Web-{356B2F64-1DBA-98CE-CAB2-206371FEFD6F}" dt="2023-10-14T02:03:54.364" v="220"/>
          <ac:spMkLst>
            <pc:docMk/>
            <pc:sldMk cId="1931231370" sldId="257"/>
            <ac:spMk id="87" creationId="{06B63F02-6D83-48BE-F6DA-FF9795009771}"/>
          </ac:spMkLst>
        </pc:spChg>
        <pc:spChg chg="add mod">
          <ac:chgData name="Nguyễn Duy Thắng" userId="S::22521333@ms.uit.edu.vn::54955dfb-6c99-4392-9f1d-30004a726cbf" providerId="AD" clId="Web-{356B2F64-1DBA-98CE-CAB2-206371FEFD6F}" dt="2023-10-14T02:04:49.944" v="291" actId="1076"/>
          <ac:spMkLst>
            <pc:docMk/>
            <pc:sldMk cId="1931231370" sldId="257"/>
            <ac:spMk id="88" creationId="{7B0F4E17-1A3A-3A1F-B81C-988733AB3F0A}"/>
          </ac:spMkLst>
        </pc:spChg>
        <pc:spChg chg="del">
          <ac:chgData name="Nguyễn Duy Thắng" userId="S::22521333@ms.uit.edu.vn::54955dfb-6c99-4392-9f1d-30004a726cbf" providerId="AD" clId="Web-{356B2F64-1DBA-98CE-CAB2-206371FEFD6F}" dt="2023-10-14T02:04:41.303" v="285"/>
          <ac:spMkLst>
            <pc:docMk/>
            <pc:sldMk cId="1931231370" sldId="257"/>
            <ac:spMk id="103" creationId="{DC31416F-C525-49B8-8A8B-DBD269010661}"/>
          </ac:spMkLst>
        </pc:spChg>
        <pc:spChg chg="del">
          <ac:chgData name="Nguyễn Duy Thắng" userId="S::22521333@ms.uit.edu.vn::54955dfb-6c99-4392-9f1d-30004a726cbf" providerId="AD" clId="Web-{356B2F64-1DBA-98CE-CAB2-206371FEFD6F}" dt="2023-10-14T02:03:54.364" v="225"/>
          <ac:spMkLst>
            <pc:docMk/>
            <pc:sldMk cId="1931231370" sldId="257"/>
            <ac:spMk id="104" creationId="{D48AA8DC-11EA-4250-AB30-DB20C5CA7665}"/>
          </ac:spMkLst>
        </pc:spChg>
        <pc:spChg chg="del">
          <ac:chgData name="Nguyễn Duy Thắng" userId="S::22521333@ms.uit.edu.vn::54955dfb-6c99-4392-9f1d-30004a726cbf" providerId="AD" clId="Web-{356B2F64-1DBA-98CE-CAB2-206371FEFD6F}" dt="2023-10-14T02:03:54.364" v="223"/>
          <ac:spMkLst>
            <pc:docMk/>
            <pc:sldMk cId="1931231370" sldId="257"/>
            <ac:spMk id="107" creationId="{D732C7DD-F322-4779-BE6E-ACDCEB262F1E}"/>
          </ac:spMkLst>
        </pc:spChg>
        <pc:grpChg chg="add del mod">
          <ac:chgData name="Nguyễn Duy Thắng" userId="S::22521333@ms.uit.edu.vn::54955dfb-6c99-4392-9f1d-30004a726cbf" providerId="AD" clId="Web-{356B2F64-1DBA-98CE-CAB2-206371FEFD6F}" dt="2023-10-14T01:49:56.067" v="63"/>
          <ac:grpSpMkLst>
            <pc:docMk/>
            <pc:sldMk cId="1931231370" sldId="257"/>
            <ac:grpSpMk id="4" creationId="{4ABADFC2-591E-C4BD-C8C5-BF1BF711F9AD}"/>
          </ac:grpSpMkLst>
        </pc:grpChg>
        <pc:grpChg chg="add del mod">
          <ac:chgData name="Nguyễn Duy Thắng" userId="S::22521333@ms.uit.edu.vn::54955dfb-6c99-4392-9f1d-30004a726cbf" providerId="AD" clId="Web-{356B2F64-1DBA-98CE-CAB2-206371FEFD6F}" dt="2023-10-14T02:05:21.335" v="299"/>
          <ac:grpSpMkLst>
            <pc:docMk/>
            <pc:sldMk cId="1931231370" sldId="257"/>
            <ac:grpSpMk id="91" creationId="{C7DFEC84-FAE9-3C5B-F616-EF76365CB41A}"/>
          </ac:grpSpMkLst>
        </pc:grpChg>
        <pc:grpChg chg="del">
          <ac:chgData name="Nguyễn Duy Thắng" userId="S::22521333@ms.uit.edu.vn::54955dfb-6c99-4392-9f1d-30004a726cbf" providerId="AD" clId="Web-{356B2F64-1DBA-98CE-CAB2-206371FEFD6F}" dt="2023-10-14T02:03:54.364" v="224"/>
          <ac:grpSpMkLst>
            <pc:docMk/>
            <pc:sldMk cId="1931231370" sldId="257"/>
            <ac:grpSpMk id="106" creationId="{1ADB7730-4D10-4884-A37F-8BD35A3F33E1}"/>
          </ac:grpSpMkLst>
        </pc:grpChg>
        <pc:picChg chg="add mod">
          <ac:chgData name="Nguyễn Duy Thắng" userId="S::22521333@ms.uit.edu.vn::54955dfb-6c99-4392-9f1d-30004a726cbf" providerId="AD" clId="Web-{356B2F64-1DBA-98CE-CAB2-206371FEFD6F}" dt="2023-10-14T02:04:49.959" v="292" actId="1076"/>
          <ac:picMkLst>
            <pc:docMk/>
            <pc:sldMk cId="1931231370" sldId="257"/>
            <ac:picMk id="90" creationId="{FC9BAB08-743B-3DD5-173E-2F1A0E065704}"/>
          </ac:picMkLst>
        </pc:picChg>
      </pc:sldChg>
      <pc:sldChg chg="addSp delSp modSp">
        <pc:chgData name="Nguyễn Duy Thắng" userId="S::22521333@ms.uit.edu.vn::54955dfb-6c99-4392-9f1d-30004a726cbf" providerId="AD" clId="Web-{356B2F64-1DBA-98CE-CAB2-206371FEFD6F}" dt="2023-10-14T02:30:18.553" v="818" actId="1076"/>
        <pc:sldMkLst>
          <pc:docMk/>
          <pc:sldMk cId="1013941679" sldId="258"/>
        </pc:sldMkLst>
        <pc:spChg chg="del">
          <ac:chgData name="Nguyễn Duy Thắng" userId="S::22521333@ms.uit.edu.vn::54955dfb-6c99-4392-9f1d-30004a726cbf" providerId="AD" clId="Web-{356B2F64-1DBA-98CE-CAB2-206371FEFD6F}" dt="2023-10-14T02:08:02.685" v="358"/>
          <ac:spMkLst>
            <pc:docMk/>
            <pc:sldMk cId="1013941679" sldId="258"/>
            <ac:spMk id="2" creationId="{61595A55-6B01-49B3-BEFB-D8F92F811874}"/>
          </ac:spMkLst>
        </pc:spChg>
        <pc:spChg chg="del">
          <ac:chgData name="Nguyễn Duy Thắng" userId="S::22521333@ms.uit.edu.vn::54955dfb-6c99-4392-9f1d-30004a726cbf" providerId="AD" clId="Web-{356B2F64-1DBA-98CE-CAB2-206371FEFD6F}" dt="2023-10-14T02:08:02.685" v="357"/>
          <ac:spMkLst>
            <pc:docMk/>
            <pc:sldMk cId="1013941679" sldId="258"/>
            <ac:spMk id="3" creationId="{0E04D0FD-CAF6-4FB1-9936-6659097EC733}"/>
          </ac:spMkLst>
        </pc:spChg>
        <pc:spChg chg="add mod">
          <ac:chgData name="Nguyễn Duy Thắng" userId="S::22521333@ms.uit.edu.vn::54955dfb-6c99-4392-9f1d-30004a726cbf" providerId="AD" clId="Web-{356B2F64-1DBA-98CE-CAB2-206371FEFD6F}" dt="2023-10-14T02:08:36.780" v="369" actId="1076"/>
          <ac:spMkLst>
            <pc:docMk/>
            <pc:sldMk cId="1013941679" sldId="258"/>
            <ac:spMk id="6" creationId="{8F3D36AC-563F-F16D-CAA8-56630B35243F}"/>
          </ac:spMkLst>
        </pc:spChg>
        <pc:spChg chg="del">
          <ac:chgData name="Nguyễn Duy Thắng" userId="S::22521333@ms.uit.edu.vn::54955dfb-6c99-4392-9f1d-30004a726cbf" providerId="AD" clId="Web-{356B2F64-1DBA-98CE-CAB2-206371FEFD6F}" dt="2023-10-14T02:08:00.857" v="354"/>
          <ac:spMkLst>
            <pc:docMk/>
            <pc:sldMk cId="1013941679" sldId="258"/>
            <ac:spMk id="9" creationId="{7388666B-CE99-4D25-B92D-8F9F326818D7}"/>
          </ac:spMkLst>
        </pc:spChg>
        <pc:spChg chg="add mod">
          <ac:chgData name="Nguyễn Duy Thắng" userId="S::22521333@ms.uit.edu.vn::54955dfb-6c99-4392-9f1d-30004a726cbf" providerId="AD" clId="Web-{356B2F64-1DBA-98CE-CAB2-206371FEFD6F}" dt="2023-10-14T02:08:36.780" v="370" actId="1076"/>
          <ac:spMkLst>
            <pc:docMk/>
            <pc:sldMk cId="1013941679" sldId="258"/>
            <ac:spMk id="11" creationId="{E59A2D2F-4C31-DEA6-FC90-8CEEA91E891D}"/>
          </ac:spMkLst>
        </pc:spChg>
        <pc:spChg chg="del">
          <ac:chgData name="Nguyễn Duy Thắng" userId="S::22521333@ms.uit.edu.vn::54955dfb-6c99-4392-9f1d-30004a726cbf" providerId="AD" clId="Web-{356B2F64-1DBA-98CE-CAB2-206371FEFD6F}" dt="2023-10-14T02:08:00.841" v="353"/>
          <ac:spMkLst>
            <pc:docMk/>
            <pc:sldMk cId="1013941679" sldId="258"/>
            <ac:spMk id="13" creationId="{2E5F8B52-4C50-49AE-887F-5CCBF5805AEC}"/>
          </ac:spMkLst>
        </pc:spChg>
        <pc:spChg chg="add mod">
          <ac:chgData name="Nguyễn Duy Thắng" userId="S::22521333@ms.uit.edu.vn::54955dfb-6c99-4392-9f1d-30004a726cbf" providerId="AD" clId="Web-{356B2F64-1DBA-98CE-CAB2-206371FEFD6F}" dt="2023-10-14T02:08:36.796" v="371" actId="1076"/>
          <ac:spMkLst>
            <pc:docMk/>
            <pc:sldMk cId="1013941679" sldId="258"/>
            <ac:spMk id="15" creationId="{D75AD13E-B5C6-DC4D-40D9-F541C815420C}"/>
          </ac:spMkLst>
        </pc:spChg>
        <pc:spChg chg="del">
          <ac:chgData name="Nguyễn Duy Thắng" userId="S::22521333@ms.uit.edu.vn::54955dfb-6c99-4392-9f1d-30004a726cbf" providerId="AD" clId="Web-{356B2F64-1DBA-98CE-CAB2-206371FEFD6F}" dt="2023-10-14T02:08:02.685" v="356"/>
          <ac:spMkLst>
            <pc:docMk/>
            <pc:sldMk cId="1013941679" sldId="258"/>
            <ac:spMk id="16" creationId="{F2954C15-13A5-4317-8000-F16FD81814CB}"/>
          </ac:spMkLst>
        </pc:spChg>
        <pc:spChg chg="del">
          <ac:chgData name="Nguyễn Duy Thắng" userId="S::22521333@ms.uit.edu.vn::54955dfb-6c99-4392-9f1d-30004a726cbf" providerId="AD" clId="Web-{356B2F64-1DBA-98CE-CAB2-206371FEFD6F}" dt="2023-10-14T02:08:02.685" v="355"/>
          <ac:spMkLst>
            <pc:docMk/>
            <pc:sldMk cId="1013941679" sldId="258"/>
            <ac:spMk id="17" creationId="{D3900A78-023C-4DE4-ACAE-FAFC907E14AC}"/>
          </ac:spMkLst>
        </pc:spChg>
        <pc:spChg chg="del">
          <ac:chgData name="Nguyễn Duy Thắng" userId="S::22521333@ms.uit.edu.vn::54955dfb-6c99-4392-9f1d-30004a726cbf" providerId="AD" clId="Web-{356B2F64-1DBA-98CE-CAB2-206371FEFD6F}" dt="2023-10-14T02:08:00.841" v="352"/>
          <ac:spMkLst>
            <pc:docMk/>
            <pc:sldMk cId="1013941679" sldId="258"/>
            <ac:spMk id="18" creationId="{6AAEF262-3B45-4DD3-BEC8-91FE0C752E36}"/>
          </ac:spMkLst>
        </pc:spChg>
        <pc:spChg chg="del">
          <ac:chgData name="Nguyễn Duy Thắng" userId="S::22521333@ms.uit.edu.vn::54955dfb-6c99-4392-9f1d-30004a726cbf" providerId="AD" clId="Web-{356B2F64-1DBA-98CE-CAB2-206371FEFD6F}" dt="2023-10-14T02:08:00.841" v="351"/>
          <ac:spMkLst>
            <pc:docMk/>
            <pc:sldMk cId="1013941679" sldId="258"/>
            <ac:spMk id="19" creationId="{96C201B1-BD68-4C61-ADD7-A822F0148848}"/>
          </ac:spMkLst>
        </pc:spChg>
        <pc:spChg chg="add mod">
          <ac:chgData name="Nguyễn Duy Thắng" userId="S::22521333@ms.uit.edu.vn::54955dfb-6c99-4392-9f1d-30004a726cbf" providerId="AD" clId="Web-{356B2F64-1DBA-98CE-CAB2-206371FEFD6F}" dt="2023-10-14T02:08:36.811" v="372" actId="1076"/>
          <ac:spMkLst>
            <pc:docMk/>
            <pc:sldMk cId="1013941679" sldId="258"/>
            <ac:spMk id="21" creationId="{EE42D40B-B29E-DCF8-3C86-687BF699FB41}"/>
          </ac:spMkLst>
        </pc:spChg>
        <pc:spChg chg="add mod">
          <ac:chgData name="Nguyễn Duy Thắng" userId="S::22521333@ms.uit.edu.vn::54955dfb-6c99-4392-9f1d-30004a726cbf" providerId="AD" clId="Web-{356B2F64-1DBA-98CE-CAB2-206371FEFD6F}" dt="2023-10-14T02:08:17.811" v="359" actId="1076"/>
          <ac:spMkLst>
            <pc:docMk/>
            <pc:sldMk cId="1013941679" sldId="258"/>
            <ac:spMk id="23" creationId="{1D482CF9-DFA1-DEF7-2D6E-E8B46386169B}"/>
          </ac:spMkLst>
        </pc:spChg>
        <pc:spChg chg="add mod">
          <ac:chgData name="Nguyễn Duy Thắng" userId="S::22521333@ms.uit.edu.vn::54955dfb-6c99-4392-9f1d-30004a726cbf" providerId="AD" clId="Web-{356B2F64-1DBA-98CE-CAB2-206371FEFD6F}" dt="2023-10-14T02:08:17.826" v="360" actId="1076"/>
          <ac:spMkLst>
            <pc:docMk/>
            <pc:sldMk cId="1013941679" sldId="258"/>
            <ac:spMk id="25" creationId="{1EBFF029-A0F5-9729-677D-27E6914D104D}"/>
          </ac:spMkLst>
        </pc:spChg>
        <pc:spChg chg="add mod">
          <ac:chgData name="Nguyễn Duy Thắng" userId="S::22521333@ms.uit.edu.vn::54955dfb-6c99-4392-9f1d-30004a726cbf" providerId="AD" clId="Web-{356B2F64-1DBA-98CE-CAB2-206371FEFD6F}" dt="2023-10-14T02:08:17.842" v="361" actId="1076"/>
          <ac:spMkLst>
            <pc:docMk/>
            <pc:sldMk cId="1013941679" sldId="258"/>
            <ac:spMk id="27" creationId="{503408EE-97D2-DE1C-CA3F-EE7F35F3DF87}"/>
          </ac:spMkLst>
        </pc:spChg>
        <pc:spChg chg="mod">
          <ac:chgData name="Nguyễn Duy Thắng" userId="S::22521333@ms.uit.edu.vn::54955dfb-6c99-4392-9f1d-30004a726cbf" providerId="AD" clId="Web-{356B2F64-1DBA-98CE-CAB2-206371FEFD6F}" dt="2023-10-14T02:03:06.080" v="187" actId="20577"/>
          <ac:spMkLst>
            <pc:docMk/>
            <pc:sldMk cId="1013941679" sldId="258"/>
            <ac:spMk id="29" creationId="{CD91036E-471D-4BC5-98B7-E52BD77E0303}"/>
          </ac:spMkLst>
        </pc:spChg>
        <pc:spChg chg="mod">
          <ac:chgData name="Nguyễn Duy Thắng" userId="S::22521333@ms.uit.edu.vn::54955dfb-6c99-4392-9f1d-30004a726cbf" providerId="AD" clId="Web-{356B2F64-1DBA-98CE-CAB2-206371FEFD6F}" dt="2023-10-14T01:52:36.401" v="110" actId="1076"/>
          <ac:spMkLst>
            <pc:docMk/>
            <pc:sldMk cId="1013941679" sldId="258"/>
            <ac:spMk id="33" creationId="{D1F7E346-B23A-4B22-AE40-40C7D59FF348}"/>
          </ac:spMkLst>
        </pc:spChg>
        <pc:spChg chg="add mod">
          <ac:chgData name="Nguyễn Duy Thắng" userId="S::22521333@ms.uit.edu.vn::54955dfb-6c99-4392-9f1d-30004a726cbf" providerId="AD" clId="Web-{356B2F64-1DBA-98CE-CAB2-206371FEFD6F}" dt="2023-10-14T02:08:17.842" v="362" actId="1076"/>
          <ac:spMkLst>
            <pc:docMk/>
            <pc:sldMk cId="1013941679" sldId="258"/>
            <ac:spMk id="34" creationId="{02A5299A-D637-6D75-2A41-217483A38B4E}"/>
          </ac:spMkLst>
        </pc:spChg>
        <pc:spChg chg="add mod">
          <ac:chgData name="Nguyễn Duy Thắng" userId="S::22521333@ms.uit.edu.vn::54955dfb-6c99-4392-9f1d-30004a726cbf" providerId="AD" clId="Web-{356B2F64-1DBA-98CE-CAB2-206371FEFD6F}" dt="2023-10-14T02:30:18.537" v="816" actId="1076"/>
          <ac:spMkLst>
            <pc:docMk/>
            <pc:sldMk cId="1013941679" sldId="258"/>
            <ac:spMk id="36" creationId="{9AFBC99C-FB34-38E7-429D-BEBB4091C5ED}"/>
          </ac:spMkLst>
        </pc:spChg>
        <pc:spChg chg="add mod">
          <ac:chgData name="Nguyễn Duy Thắng" userId="S::22521333@ms.uit.edu.vn::54955dfb-6c99-4392-9f1d-30004a726cbf" providerId="AD" clId="Web-{356B2F64-1DBA-98CE-CAB2-206371FEFD6F}" dt="2023-10-14T02:30:18.537" v="817" actId="1076"/>
          <ac:spMkLst>
            <pc:docMk/>
            <pc:sldMk cId="1013941679" sldId="258"/>
            <ac:spMk id="38" creationId="{CC5E14CE-8408-6416-3769-8BA1A2DD9EF8}"/>
          </ac:spMkLst>
        </pc:spChg>
        <pc:spChg chg="add mod">
          <ac:chgData name="Nguyễn Duy Thắng" userId="S::22521333@ms.uit.edu.vn::54955dfb-6c99-4392-9f1d-30004a726cbf" providerId="AD" clId="Web-{356B2F64-1DBA-98CE-CAB2-206371FEFD6F}" dt="2023-10-14T02:30:18.553" v="818" actId="1076"/>
          <ac:spMkLst>
            <pc:docMk/>
            <pc:sldMk cId="1013941679" sldId="258"/>
            <ac:spMk id="40" creationId="{29E8A196-885D-85D4-552E-E8DF4D41769A}"/>
          </ac:spMkLst>
        </pc:spChg>
        <pc:spChg chg="mod">
          <ac:chgData name="Nguyễn Duy Thắng" userId="S::22521333@ms.uit.edu.vn::54955dfb-6c99-4392-9f1d-30004a726cbf" providerId="AD" clId="Web-{356B2F64-1DBA-98CE-CAB2-206371FEFD6F}" dt="2023-10-14T01:51:54.915" v="98" actId="1076"/>
          <ac:spMkLst>
            <pc:docMk/>
            <pc:sldMk cId="1013941679" sldId="258"/>
            <ac:spMk id="53" creationId="{665BC58C-55D3-D3A9-8E04-A846CBF8E0E3}"/>
          </ac:spMkLst>
        </pc:spChg>
        <pc:spChg chg="mod">
          <ac:chgData name="Nguyễn Duy Thắng" userId="S::22521333@ms.uit.edu.vn::54955dfb-6c99-4392-9f1d-30004a726cbf" providerId="AD" clId="Web-{356B2F64-1DBA-98CE-CAB2-206371FEFD6F}" dt="2023-10-14T01:52:47.604" v="115" actId="20577"/>
          <ac:spMkLst>
            <pc:docMk/>
            <pc:sldMk cId="1013941679" sldId="258"/>
            <ac:spMk id="57" creationId="{B542BE31-9000-FB07-6619-3B362013947B}"/>
          </ac:spMkLst>
        </pc:spChg>
        <pc:spChg chg="mod">
          <ac:chgData name="Nguyễn Duy Thắng" userId="S::22521333@ms.uit.edu.vn::54955dfb-6c99-4392-9f1d-30004a726cbf" providerId="AD" clId="Web-{356B2F64-1DBA-98CE-CAB2-206371FEFD6F}" dt="2023-10-14T01:54:00.279" v="133" actId="1076"/>
          <ac:spMkLst>
            <pc:docMk/>
            <pc:sldMk cId="1013941679" sldId="258"/>
            <ac:spMk id="61" creationId="{DF1446C7-7F00-206B-88AF-DC318255BEF4}"/>
          </ac:spMkLst>
        </pc:spChg>
        <pc:spChg chg="del">
          <ac:chgData name="Nguyễn Duy Thắng" userId="S::22521333@ms.uit.edu.vn::54955dfb-6c99-4392-9f1d-30004a726cbf" providerId="AD" clId="Web-{356B2F64-1DBA-98CE-CAB2-206371FEFD6F}" dt="2023-10-14T02:30:07.818" v="812"/>
          <ac:spMkLst>
            <pc:docMk/>
            <pc:sldMk cId="1013941679" sldId="258"/>
            <ac:spMk id="63" creationId="{B5781D5E-7CBC-D0FE-A6AD-300E67952478}"/>
          </ac:spMkLst>
        </pc:spChg>
        <pc:spChg chg="del">
          <ac:chgData name="Nguyễn Duy Thắng" userId="S::22521333@ms.uit.edu.vn::54955dfb-6c99-4392-9f1d-30004a726cbf" providerId="AD" clId="Web-{356B2F64-1DBA-98CE-CAB2-206371FEFD6F}" dt="2023-10-14T02:30:07.818" v="811"/>
          <ac:spMkLst>
            <pc:docMk/>
            <pc:sldMk cId="1013941679" sldId="258"/>
            <ac:spMk id="64" creationId="{34A91908-E7F5-8CC7-03BA-F948E552CA27}"/>
          </ac:spMkLst>
        </pc:spChg>
        <pc:spChg chg="del mod">
          <ac:chgData name="Nguyễn Duy Thắng" userId="S::22521333@ms.uit.edu.vn::54955dfb-6c99-4392-9f1d-30004a726cbf" providerId="AD" clId="Web-{356B2F64-1DBA-98CE-CAB2-206371FEFD6F}" dt="2023-10-14T02:30:07.818" v="810"/>
          <ac:spMkLst>
            <pc:docMk/>
            <pc:sldMk cId="1013941679" sldId="258"/>
            <ac:spMk id="65" creationId="{3B8226F6-E8F7-C38A-29BD-E90743EABE48}"/>
          </ac:spMkLst>
        </pc:spChg>
        <pc:spChg chg="mod">
          <ac:chgData name="Nguyễn Duy Thắng" userId="S::22521333@ms.uit.edu.vn::54955dfb-6c99-4392-9f1d-30004a726cbf" providerId="AD" clId="Web-{356B2F64-1DBA-98CE-CAB2-206371FEFD6F}" dt="2023-10-14T01:56:42.785" v="163" actId="20577"/>
          <ac:spMkLst>
            <pc:docMk/>
            <pc:sldMk cId="1013941679" sldId="258"/>
            <ac:spMk id="66" creationId="{DEA22FE5-6078-4430-8997-327FE5F3E3E1}"/>
          </ac:spMkLst>
        </pc:spChg>
        <pc:spChg chg="mod">
          <ac:chgData name="Nguyễn Duy Thắng" userId="S::22521333@ms.uit.edu.vn::54955dfb-6c99-4392-9f1d-30004a726cbf" providerId="AD" clId="Web-{356B2F64-1DBA-98CE-CAB2-206371FEFD6F}" dt="2023-10-14T01:54:49.093" v="154" actId="1076"/>
          <ac:spMkLst>
            <pc:docMk/>
            <pc:sldMk cId="1013941679" sldId="258"/>
            <ac:spMk id="71" creationId="{8E3ABAF2-9C8D-24C8-0D8B-3FAFF483FCF6}"/>
          </ac:spMkLst>
        </pc:spChg>
        <pc:picChg chg="add mod modCrop">
          <ac:chgData name="Nguyễn Duy Thắng" userId="S::22521333@ms.uit.edu.vn::54955dfb-6c99-4392-9f1d-30004a726cbf" providerId="AD" clId="Web-{356B2F64-1DBA-98CE-CAB2-206371FEFD6F}" dt="2023-10-14T02:02:26.501" v="173" actId="1076"/>
          <ac:picMkLst>
            <pc:docMk/>
            <pc:sldMk cId="1013941679" sldId="258"/>
            <ac:picMk id="4" creationId="{0044AF5E-CA8C-6D89-7382-95B2A0E879F7}"/>
          </ac:picMkLst>
        </pc:picChg>
      </pc:sldChg>
      <pc:sldChg chg="add del">
        <pc:chgData name="Nguyễn Duy Thắng" userId="S::22521333@ms.uit.edu.vn::54955dfb-6c99-4392-9f1d-30004a726cbf" providerId="AD" clId="Web-{356B2F64-1DBA-98CE-CAB2-206371FEFD6F}" dt="2023-10-14T02:13:23.890" v="479"/>
        <pc:sldMkLst>
          <pc:docMk/>
          <pc:sldMk cId="2360946942" sldId="259"/>
        </pc:sldMkLst>
      </pc:sldChg>
      <pc:sldChg chg="addSp delSp modSp">
        <pc:chgData name="Nguyễn Duy Thắng" userId="S::22521333@ms.uit.edu.vn::54955dfb-6c99-4392-9f1d-30004a726cbf" providerId="AD" clId="Web-{356B2F64-1DBA-98CE-CAB2-206371FEFD6F}" dt="2023-10-14T02:29:47.567" v="803"/>
        <pc:sldMkLst>
          <pc:docMk/>
          <pc:sldMk cId="723970044" sldId="260"/>
        </pc:sldMkLst>
        <pc:spChg chg="add del mod">
          <ac:chgData name="Nguyễn Duy Thắng" userId="S::22521333@ms.uit.edu.vn::54955dfb-6c99-4392-9f1d-30004a726cbf" providerId="AD" clId="Web-{356B2F64-1DBA-98CE-CAB2-206371FEFD6F}" dt="2023-10-14T02:14:03.564" v="541"/>
          <ac:spMkLst>
            <pc:docMk/>
            <pc:sldMk cId="723970044" sldId="260"/>
            <ac:spMk id="5" creationId="{9145A1B9-9BDF-4E3B-BDF7-00473D446BD8}"/>
          </ac:spMkLst>
        </pc:spChg>
        <pc:spChg chg="add del">
          <ac:chgData name="Nguyễn Duy Thắng" userId="S::22521333@ms.uit.edu.vn::54955dfb-6c99-4392-9f1d-30004a726cbf" providerId="AD" clId="Web-{356B2F64-1DBA-98CE-CAB2-206371FEFD6F}" dt="2023-10-14T02:13:44.094" v="509"/>
          <ac:spMkLst>
            <pc:docMk/>
            <pc:sldMk cId="723970044" sldId="260"/>
            <ac:spMk id="6" creationId="{7AE96999-6FF3-F378-0F6D-5957B0A8C7FF}"/>
          </ac:spMkLst>
        </pc:spChg>
        <pc:spChg chg="del">
          <ac:chgData name="Nguyễn Duy Thắng" userId="S::22521333@ms.uit.edu.vn::54955dfb-6c99-4392-9f1d-30004a726cbf" providerId="AD" clId="Web-{356B2F64-1DBA-98CE-CAB2-206371FEFD6F}" dt="2023-10-14T02:13:47.860" v="524"/>
          <ac:spMkLst>
            <pc:docMk/>
            <pc:sldMk cId="723970044" sldId="260"/>
            <ac:spMk id="11" creationId="{CC4A1F1E-1CA3-BACB-CDF8-F38C47B8CF4D}"/>
          </ac:spMkLst>
        </pc:spChg>
        <pc:spChg chg="del">
          <ac:chgData name="Nguyễn Duy Thắng" userId="S::22521333@ms.uit.edu.vn::54955dfb-6c99-4392-9f1d-30004a726cbf" providerId="AD" clId="Web-{356B2F64-1DBA-98CE-CAB2-206371FEFD6F}" dt="2023-10-14T02:13:47.860" v="523"/>
          <ac:spMkLst>
            <pc:docMk/>
            <pc:sldMk cId="723970044" sldId="260"/>
            <ac:spMk id="12" creationId="{5C792A5B-4926-4678-09AE-D9D039D6B9A1}"/>
          </ac:spMkLst>
        </pc:spChg>
        <pc:spChg chg="del">
          <ac:chgData name="Nguyễn Duy Thắng" userId="S::22521333@ms.uit.edu.vn::54955dfb-6c99-4392-9f1d-30004a726cbf" providerId="AD" clId="Web-{356B2F64-1DBA-98CE-CAB2-206371FEFD6F}" dt="2023-10-14T02:13:47.860" v="522"/>
          <ac:spMkLst>
            <pc:docMk/>
            <pc:sldMk cId="723970044" sldId="260"/>
            <ac:spMk id="14" creationId="{9213FCA2-36CA-C9BF-79FD-95096A654507}"/>
          </ac:spMkLst>
        </pc:spChg>
        <pc:spChg chg="del">
          <ac:chgData name="Nguyễn Duy Thắng" userId="S::22521333@ms.uit.edu.vn::54955dfb-6c99-4392-9f1d-30004a726cbf" providerId="AD" clId="Web-{356B2F64-1DBA-98CE-CAB2-206371FEFD6F}" dt="2023-10-14T02:13:47.860" v="521"/>
          <ac:spMkLst>
            <pc:docMk/>
            <pc:sldMk cId="723970044" sldId="260"/>
            <ac:spMk id="16" creationId="{E0D68627-0985-3A12-D1F2-756BF427B9B0}"/>
          </ac:spMkLst>
        </pc:spChg>
        <pc:spChg chg="del">
          <ac:chgData name="Nguyễn Duy Thắng" userId="S::22521333@ms.uit.edu.vn::54955dfb-6c99-4392-9f1d-30004a726cbf" providerId="AD" clId="Web-{356B2F64-1DBA-98CE-CAB2-206371FEFD6F}" dt="2023-10-14T02:13:47.860" v="520"/>
          <ac:spMkLst>
            <pc:docMk/>
            <pc:sldMk cId="723970044" sldId="260"/>
            <ac:spMk id="17" creationId="{60948151-750C-3C76-C016-1239BDFCD913}"/>
          </ac:spMkLst>
        </pc:spChg>
        <pc:spChg chg="del">
          <ac:chgData name="Nguyễn Duy Thắng" userId="S::22521333@ms.uit.edu.vn::54955dfb-6c99-4392-9f1d-30004a726cbf" providerId="AD" clId="Web-{356B2F64-1DBA-98CE-CAB2-206371FEFD6F}" dt="2023-10-14T02:13:47.860" v="519"/>
          <ac:spMkLst>
            <pc:docMk/>
            <pc:sldMk cId="723970044" sldId="260"/>
            <ac:spMk id="18" creationId="{1388934D-ABF4-62D5-95FE-1F89FF79D7C9}"/>
          </ac:spMkLst>
        </pc:spChg>
        <pc:spChg chg="del">
          <ac:chgData name="Nguyễn Duy Thắng" userId="S::22521333@ms.uit.edu.vn::54955dfb-6c99-4392-9f1d-30004a726cbf" providerId="AD" clId="Web-{356B2F64-1DBA-98CE-CAB2-206371FEFD6F}" dt="2023-10-14T02:13:47.860" v="518"/>
          <ac:spMkLst>
            <pc:docMk/>
            <pc:sldMk cId="723970044" sldId="260"/>
            <ac:spMk id="19" creationId="{52699D7B-3EF2-A893-BE17-800D4C1A7C73}"/>
          </ac:spMkLst>
        </pc:spChg>
        <pc:spChg chg="del">
          <ac:chgData name="Nguyễn Duy Thắng" userId="S::22521333@ms.uit.edu.vn::54955dfb-6c99-4392-9f1d-30004a726cbf" providerId="AD" clId="Web-{356B2F64-1DBA-98CE-CAB2-206371FEFD6F}" dt="2023-10-14T02:13:47.860" v="517"/>
          <ac:spMkLst>
            <pc:docMk/>
            <pc:sldMk cId="723970044" sldId="260"/>
            <ac:spMk id="20" creationId="{63089FAD-4448-F577-3ABD-EC6E59186946}"/>
          </ac:spMkLst>
        </pc:spChg>
        <pc:spChg chg="del">
          <ac:chgData name="Nguyễn Duy Thắng" userId="S::22521333@ms.uit.edu.vn::54955dfb-6c99-4392-9f1d-30004a726cbf" providerId="AD" clId="Web-{356B2F64-1DBA-98CE-CAB2-206371FEFD6F}" dt="2023-10-14T02:13:47.860" v="516"/>
          <ac:spMkLst>
            <pc:docMk/>
            <pc:sldMk cId="723970044" sldId="260"/>
            <ac:spMk id="21" creationId="{E05E02C9-D4C5-5885-5534-4CFF9B66FE53}"/>
          </ac:spMkLst>
        </pc:spChg>
        <pc:spChg chg="del">
          <ac:chgData name="Nguyễn Duy Thắng" userId="S::22521333@ms.uit.edu.vn::54955dfb-6c99-4392-9f1d-30004a726cbf" providerId="AD" clId="Web-{356B2F64-1DBA-98CE-CAB2-206371FEFD6F}" dt="2023-10-14T02:13:47.860" v="515"/>
          <ac:spMkLst>
            <pc:docMk/>
            <pc:sldMk cId="723970044" sldId="260"/>
            <ac:spMk id="22" creationId="{E26E8D06-0308-B535-4B1A-222AB23060F6}"/>
          </ac:spMkLst>
        </pc:spChg>
        <pc:spChg chg="del">
          <ac:chgData name="Nguyễn Duy Thắng" userId="S::22521333@ms.uit.edu.vn::54955dfb-6c99-4392-9f1d-30004a726cbf" providerId="AD" clId="Web-{356B2F64-1DBA-98CE-CAB2-206371FEFD6F}" dt="2023-10-14T02:13:47.860" v="514"/>
          <ac:spMkLst>
            <pc:docMk/>
            <pc:sldMk cId="723970044" sldId="260"/>
            <ac:spMk id="23" creationId="{BED8EE85-3C9B-50A8-D0E6-A8807B8B8759}"/>
          </ac:spMkLst>
        </pc:spChg>
        <pc:spChg chg="del">
          <ac:chgData name="Nguyễn Duy Thắng" userId="S::22521333@ms.uit.edu.vn::54955dfb-6c99-4392-9f1d-30004a726cbf" providerId="AD" clId="Web-{356B2F64-1DBA-98CE-CAB2-206371FEFD6F}" dt="2023-10-14T02:13:47.860" v="513"/>
          <ac:spMkLst>
            <pc:docMk/>
            <pc:sldMk cId="723970044" sldId="260"/>
            <ac:spMk id="24" creationId="{F4D1B43D-4188-3389-9B21-6A639DFABF37}"/>
          </ac:spMkLst>
        </pc:spChg>
        <pc:spChg chg="del">
          <ac:chgData name="Nguyễn Duy Thắng" userId="S::22521333@ms.uit.edu.vn::54955dfb-6c99-4392-9f1d-30004a726cbf" providerId="AD" clId="Web-{356B2F64-1DBA-98CE-CAB2-206371FEFD6F}" dt="2023-10-14T02:13:47.860" v="512"/>
          <ac:spMkLst>
            <pc:docMk/>
            <pc:sldMk cId="723970044" sldId="260"/>
            <ac:spMk id="25" creationId="{B6B95455-843F-1BBC-4E5C-A50332C19C5D}"/>
          </ac:spMkLst>
        </pc:spChg>
        <pc:spChg chg="del">
          <ac:chgData name="Nguyễn Duy Thắng" userId="S::22521333@ms.uit.edu.vn::54955dfb-6c99-4392-9f1d-30004a726cbf" providerId="AD" clId="Web-{356B2F64-1DBA-98CE-CAB2-206371FEFD6F}" dt="2023-10-14T02:13:47.860" v="511"/>
          <ac:spMkLst>
            <pc:docMk/>
            <pc:sldMk cId="723970044" sldId="260"/>
            <ac:spMk id="26" creationId="{EA90CA68-F658-D1EE-3AFF-2AD64E028D55}"/>
          </ac:spMkLst>
        </pc:spChg>
        <pc:spChg chg="del">
          <ac:chgData name="Nguyễn Duy Thắng" userId="S::22521333@ms.uit.edu.vn::54955dfb-6c99-4392-9f1d-30004a726cbf" providerId="AD" clId="Web-{356B2F64-1DBA-98CE-CAB2-206371FEFD6F}" dt="2023-10-14T02:13:47.860" v="510"/>
          <ac:spMkLst>
            <pc:docMk/>
            <pc:sldMk cId="723970044" sldId="260"/>
            <ac:spMk id="27" creationId="{55FEB6A2-2844-D12F-C5AC-E35390E9CDCF}"/>
          </ac:spMkLst>
        </pc:spChg>
        <pc:spChg chg="add del">
          <ac:chgData name="Nguyễn Duy Thắng" userId="S::22521333@ms.uit.edu.vn::54955dfb-6c99-4392-9f1d-30004a726cbf" providerId="AD" clId="Web-{356B2F64-1DBA-98CE-CAB2-206371FEFD6F}" dt="2023-10-14T02:13:44.094" v="508"/>
          <ac:spMkLst>
            <pc:docMk/>
            <pc:sldMk cId="723970044" sldId="260"/>
            <ac:spMk id="29" creationId="{31FD50F6-5487-5C64-1EAB-84B3DF617AF9}"/>
          </ac:spMkLst>
        </pc:spChg>
        <pc:spChg chg="del">
          <ac:chgData name="Nguyễn Duy Thắng" userId="S::22521333@ms.uit.edu.vn::54955dfb-6c99-4392-9f1d-30004a726cbf" providerId="AD" clId="Web-{356B2F64-1DBA-98CE-CAB2-206371FEFD6F}" dt="2023-10-14T02:14:45.800" v="552"/>
          <ac:spMkLst>
            <pc:docMk/>
            <pc:sldMk cId="723970044" sldId="260"/>
            <ac:spMk id="33" creationId="{D1F7E346-B23A-4B22-AE40-40C7D59FF348}"/>
          </ac:spMkLst>
        </pc:spChg>
        <pc:spChg chg="add del">
          <ac:chgData name="Nguyễn Duy Thắng" userId="S::22521333@ms.uit.edu.vn::54955dfb-6c99-4392-9f1d-30004a726cbf" providerId="AD" clId="Web-{356B2F64-1DBA-98CE-CAB2-206371FEFD6F}" dt="2023-10-14T02:13:44.094" v="507"/>
          <ac:spMkLst>
            <pc:docMk/>
            <pc:sldMk cId="723970044" sldId="260"/>
            <ac:spMk id="35" creationId="{78CC754B-BC81-9E7C-BB38-92A811B77FB8}"/>
          </ac:spMkLst>
        </pc:spChg>
        <pc:spChg chg="add del">
          <ac:chgData name="Nguyễn Duy Thắng" userId="S::22521333@ms.uit.edu.vn::54955dfb-6c99-4392-9f1d-30004a726cbf" providerId="AD" clId="Web-{356B2F64-1DBA-98CE-CAB2-206371FEFD6F}" dt="2023-10-14T02:13:44.094" v="506"/>
          <ac:spMkLst>
            <pc:docMk/>
            <pc:sldMk cId="723970044" sldId="260"/>
            <ac:spMk id="37" creationId="{93F129A7-7E49-892F-AEF2-D8FF608D6CD6}"/>
          </ac:spMkLst>
        </pc:spChg>
        <pc:spChg chg="add del">
          <ac:chgData name="Nguyễn Duy Thắng" userId="S::22521333@ms.uit.edu.vn::54955dfb-6c99-4392-9f1d-30004a726cbf" providerId="AD" clId="Web-{356B2F64-1DBA-98CE-CAB2-206371FEFD6F}" dt="2023-10-14T02:13:44.094" v="505"/>
          <ac:spMkLst>
            <pc:docMk/>
            <pc:sldMk cId="723970044" sldId="260"/>
            <ac:spMk id="40" creationId="{A2888ED9-B5F3-7D15-A486-A13C60EF686F}"/>
          </ac:spMkLst>
        </pc:spChg>
        <pc:spChg chg="add del">
          <ac:chgData name="Nguyễn Duy Thắng" userId="S::22521333@ms.uit.edu.vn::54955dfb-6c99-4392-9f1d-30004a726cbf" providerId="AD" clId="Web-{356B2F64-1DBA-98CE-CAB2-206371FEFD6F}" dt="2023-10-14T02:13:44.094" v="504"/>
          <ac:spMkLst>
            <pc:docMk/>
            <pc:sldMk cId="723970044" sldId="260"/>
            <ac:spMk id="42" creationId="{51939E90-EB9B-5C48-3FAB-23CE2124C81E}"/>
          </ac:spMkLst>
        </pc:spChg>
        <pc:spChg chg="add del">
          <ac:chgData name="Nguyễn Duy Thắng" userId="S::22521333@ms.uit.edu.vn::54955dfb-6c99-4392-9f1d-30004a726cbf" providerId="AD" clId="Web-{356B2F64-1DBA-98CE-CAB2-206371FEFD6F}" dt="2023-10-14T02:13:44.094" v="503"/>
          <ac:spMkLst>
            <pc:docMk/>
            <pc:sldMk cId="723970044" sldId="260"/>
            <ac:spMk id="44" creationId="{B80D7621-8005-4362-37F3-30DA49E01985}"/>
          </ac:spMkLst>
        </pc:spChg>
        <pc:spChg chg="add del">
          <ac:chgData name="Nguyễn Duy Thắng" userId="S::22521333@ms.uit.edu.vn::54955dfb-6c99-4392-9f1d-30004a726cbf" providerId="AD" clId="Web-{356B2F64-1DBA-98CE-CAB2-206371FEFD6F}" dt="2023-10-14T02:13:44.094" v="502"/>
          <ac:spMkLst>
            <pc:docMk/>
            <pc:sldMk cId="723970044" sldId="260"/>
            <ac:spMk id="46" creationId="{E597646D-EEB7-EC17-B663-C7C545F0000A}"/>
          </ac:spMkLst>
        </pc:spChg>
        <pc:spChg chg="add del">
          <ac:chgData name="Nguyễn Duy Thắng" userId="S::22521333@ms.uit.edu.vn::54955dfb-6c99-4392-9f1d-30004a726cbf" providerId="AD" clId="Web-{356B2F64-1DBA-98CE-CAB2-206371FEFD6F}" dt="2023-10-14T02:13:44.094" v="501"/>
          <ac:spMkLst>
            <pc:docMk/>
            <pc:sldMk cId="723970044" sldId="260"/>
            <ac:spMk id="48" creationId="{18C8FDFB-19C3-97B3-F9C7-0F616873D49B}"/>
          </ac:spMkLst>
        </pc:spChg>
        <pc:spChg chg="add del">
          <ac:chgData name="Nguyễn Duy Thắng" userId="S::22521333@ms.uit.edu.vn::54955dfb-6c99-4392-9f1d-30004a726cbf" providerId="AD" clId="Web-{356B2F64-1DBA-98CE-CAB2-206371FEFD6F}" dt="2023-10-14T02:13:44.094" v="500"/>
          <ac:spMkLst>
            <pc:docMk/>
            <pc:sldMk cId="723970044" sldId="260"/>
            <ac:spMk id="50" creationId="{5F0FD301-C8C9-CC04-976D-1473483F0FA9}"/>
          </ac:spMkLst>
        </pc:spChg>
        <pc:spChg chg="add del">
          <ac:chgData name="Nguyễn Duy Thắng" userId="S::22521333@ms.uit.edu.vn::54955dfb-6c99-4392-9f1d-30004a726cbf" providerId="AD" clId="Web-{356B2F64-1DBA-98CE-CAB2-206371FEFD6F}" dt="2023-10-14T02:13:44.094" v="499"/>
          <ac:spMkLst>
            <pc:docMk/>
            <pc:sldMk cId="723970044" sldId="260"/>
            <ac:spMk id="52" creationId="{8B25A09A-33E7-E677-69D6-4D0DAD73B2A6}"/>
          </ac:spMkLst>
        </pc:spChg>
        <pc:spChg chg="add del">
          <ac:chgData name="Nguyễn Duy Thắng" userId="S::22521333@ms.uit.edu.vn::54955dfb-6c99-4392-9f1d-30004a726cbf" providerId="AD" clId="Web-{356B2F64-1DBA-98CE-CAB2-206371FEFD6F}" dt="2023-10-14T02:13:44.094" v="498"/>
          <ac:spMkLst>
            <pc:docMk/>
            <pc:sldMk cId="723970044" sldId="260"/>
            <ac:spMk id="55" creationId="{CA4CD957-8DEE-2F03-F47D-2A057578AB34}"/>
          </ac:spMkLst>
        </pc:spChg>
        <pc:spChg chg="add del">
          <ac:chgData name="Nguyễn Duy Thắng" userId="S::22521333@ms.uit.edu.vn::54955dfb-6c99-4392-9f1d-30004a726cbf" providerId="AD" clId="Web-{356B2F64-1DBA-98CE-CAB2-206371FEFD6F}" dt="2023-10-14T02:13:44.094" v="497"/>
          <ac:spMkLst>
            <pc:docMk/>
            <pc:sldMk cId="723970044" sldId="260"/>
            <ac:spMk id="57" creationId="{A4E7AD18-629D-9564-0D21-67C8B0529B2A}"/>
          </ac:spMkLst>
        </pc:spChg>
        <pc:spChg chg="add del">
          <ac:chgData name="Nguyễn Duy Thắng" userId="S::22521333@ms.uit.edu.vn::54955dfb-6c99-4392-9f1d-30004a726cbf" providerId="AD" clId="Web-{356B2F64-1DBA-98CE-CAB2-206371FEFD6F}" dt="2023-10-14T02:13:44.094" v="496"/>
          <ac:spMkLst>
            <pc:docMk/>
            <pc:sldMk cId="723970044" sldId="260"/>
            <ac:spMk id="59" creationId="{00D89AB3-4523-A8AE-7FC3-909589D01CF6}"/>
          </ac:spMkLst>
        </pc:spChg>
        <pc:spChg chg="add del">
          <ac:chgData name="Nguyễn Duy Thắng" userId="S::22521333@ms.uit.edu.vn::54955dfb-6c99-4392-9f1d-30004a726cbf" providerId="AD" clId="Web-{356B2F64-1DBA-98CE-CAB2-206371FEFD6F}" dt="2023-10-14T02:13:44.094" v="495"/>
          <ac:spMkLst>
            <pc:docMk/>
            <pc:sldMk cId="723970044" sldId="260"/>
            <ac:spMk id="61" creationId="{6B4C4D5D-CB36-43F6-23A0-ECAAD894F958}"/>
          </ac:spMkLst>
        </pc:spChg>
        <pc:spChg chg="add">
          <ac:chgData name="Nguyễn Duy Thắng" userId="S::22521333@ms.uit.edu.vn::54955dfb-6c99-4392-9f1d-30004a726cbf" providerId="AD" clId="Web-{356B2F64-1DBA-98CE-CAB2-206371FEFD6F}" dt="2023-10-14T02:13:49.048" v="525"/>
          <ac:spMkLst>
            <pc:docMk/>
            <pc:sldMk cId="723970044" sldId="260"/>
            <ac:spMk id="63" creationId="{6CAB9B2C-FD14-DBD6-0A3E-D381CAF9B076}"/>
          </ac:spMkLst>
        </pc:spChg>
        <pc:spChg chg="add">
          <ac:chgData name="Nguyễn Duy Thắng" userId="S::22521333@ms.uit.edu.vn::54955dfb-6c99-4392-9f1d-30004a726cbf" providerId="AD" clId="Web-{356B2F64-1DBA-98CE-CAB2-206371FEFD6F}" dt="2023-10-14T02:13:49.063" v="526"/>
          <ac:spMkLst>
            <pc:docMk/>
            <pc:sldMk cId="723970044" sldId="260"/>
            <ac:spMk id="65" creationId="{0A2B3FD5-E8C7-9872-F038-A9B4938CEB1F}"/>
          </ac:spMkLst>
        </pc:spChg>
        <pc:spChg chg="add">
          <ac:chgData name="Nguyễn Duy Thắng" userId="S::22521333@ms.uit.edu.vn::54955dfb-6c99-4392-9f1d-30004a726cbf" providerId="AD" clId="Web-{356B2F64-1DBA-98CE-CAB2-206371FEFD6F}" dt="2023-10-14T02:13:49.063" v="527"/>
          <ac:spMkLst>
            <pc:docMk/>
            <pc:sldMk cId="723970044" sldId="260"/>
            <ac:spMk id="67" creationId="{FDD016E1-9946-DEAF-137D-4E8AAC7CF69B}"/>
          </ac:spMkLst>
        </pc:spChg>
        <pc:spChg chg="add">
          <ac:chgData name="Nguyễn Duy Thắng" userId="S::22521333@ms.uit.edu.vn::54955dfb-6c99-4392-9f1d-30004a726cbf" providerId="AD" clId="Web-{356B2F64-1DBA-98CE-CAB2-206371FEFD6F}" dt="2023-10-14T02:13:49.079" v="528"/>
          <ac:spMkLst>
            <pc:docMk/>
            <pc:sldMk cId="723970044" sldId="260"/>
            <ac:spMk id="69" creationId="{5D932C22-98FC-DFDD-95DA-9B1F63EDCDF1}"/>
          </ac:spMkLst>
        </pc:spChg>
        <pc:spChg chg="add">
          <ac:chgData name="Nguyễn Duy Thắng" userId="S::22521333@ms.uit.edu.vn::54955dfb-6c99-4392-9f1d-30004a726cbf" providerId="AD" clId="Web-{356B2F64-1DBA-98CE-CAB2-206371FEFD6F}" dt="2023-10-14T02:13:49.079" v="529"/>
          <ac:spMkLst>
            <pc:docMk/>
            <pc:sldMk cId="723970044" sldId="260"/>
            <ac:spMk id="71" creationId="{5BEA817B-7D55-1293-62A8-DBE8A122B367}"/>
          </ac:spMkLst>
        </pc:spChg>
        <pc:spChg chg="add">
          <ac:chgData name="Nguyễn Duy Thắng" userId="S::22521333@ms.uit.edu.vn::54955dfb-6c99-4392-9f1d-30004a726cbf" providerId="AD" clId="Web-{356B2F64-1DBA-98CE-CAB2-206371FEFD6F}" dt="2023-10-14T02:13:49.094" v="530"/>
          <ac:spMkLst>
            <pc:docMk/>
            <pc:sldMk cId="723970044" sldId="260"/>
            <ac:spMk id="73" creationId="{3ED56F86-03DA-FB41-9FF3-EC4977267748}"/>
          </ac:spMkLst>
        </pc:spChg>
        <pc:spChg chg="add">
          <ac:chgData name="Nguyễn Duy Thắng" userId="S::22521333@ms.uit.edu.vn::54955dfb-6c99-4392-9f1d-30004a726cbf" providerId="AD" clId="Web-{356B2F64-1DBA-98CE-CAB2-206371FEFD6F}" dt="2023-10-14T02:13:49.094" v="531"/>
          <ac:spMkLst>
            <pc:docMk/>
            <pc:sldMk cId="723970044" sldId="260"/>
            <ac:spMk id="75" creationId="{D02176FA-4781-5E5D-6760-51B63E194B2A}"/>
          </ac:spMkLst>
        </pc:spChg>
        <pc:spChg chg="add">
          <ac:chgData name="Nguyễn Duy Thắng" userId="S::22521333@ms.uit.edu.vn::54955dfb-6c99-4392-9f1d-30004a726cbf" providerId="AD" clId="Web-{356B2F64-1DBA-98CE-CAB2-206371FEFD6F}" dt="2023-10-14T02:13:49.110" v="532"/>
          <ac:spMkLst>
            <pc:docMk/>
            <pc:sldMk cId="723970044" sldId="260"/>
            <ac:spMk id="77" creationId="{6950B827-ADE3-8698-7ED4-775DD4AB9268}"/>
          </ac:spMkLst>
        </pc:spChg>
        <pc:spChg chg="add">
          <ac:chgData name="Nguyễn Duy Thắng" userId="S::22521333@ms.uit.edu.vn::54955dfb-6c99-4392-9f1d-30004a726cbf" providerId="AD" clId="Web-{356B2F64-1DBA-98CE-CAB2-206371FEFD6F}" dt="2023-10-14T02:13:49.110" v="533"/>
          <ac:spMkLst>
            <pc:docMk/>
            <pc:sldMk cId="723970044" sldId="260"/>
            <ac:spMk id="79" creationId="{F5245898-37A4-B5FC-BBEA-9F07FBDEA5A3}"/>
          </ac:spMkLst>
        </pc:spChg>
        <pc:spChg chg="add del">
          <ac:chgData name="Nguyễn Duy Thắng" userId="S::22521333@ms.uit.edu.vn::54955dfb-6c99-4392-9f1d-30004a726cbf" providerId="AD" clId="Web-{356B2F64-1DBA-98CE-CAB2-206371FEFD6F}" dt="2023-10-14T02:29:46.520" v="800"/>
          <ac:spMkLst>
            <pc:docMk/>
            <pc:sldMk cId="723970044" sldId="260"/>
            <ac:spMk id="81" creationId="{BDA8330F-8D73-103E-04F3-C50A8DAAE036}"/>
          </ac:spMkLst>
        </pc:spChg>
        <pc:spChg chg="add del">
          <ac:chgData name="Nguyễn Duy Thắng" userId="S::22521333@ms.uit.edu.vn::54955dfb-6c99-4392-9f1d-30004a726cbf" providerId="AD" clId="Web-{356B2F64-1DBA-98CE-CAB2-206371FEFD6F}" dt="2023-10-14T02:29:40.551" v="799"/>
          <ac:spMkLst>
            <pc:docMk/>
            <pc:sldMk cId="723970044" sldId="260"/>
            <ac:spMk id="83" creationId="{A31B6DD1-77AB-EDCD-C4E6-96CDF7C91B74}"/>
          </ac:spMkLst>
        </pc:spChg>
        <pc:spChg chg="add del">
          <ac:chgData name="Nguyễn Duy Thắng" userId="S::22521333@ms.uit.edu.vn::54955dfb-6c99-4392-9f1d-30004a726cbf" providerId="AD" clId="Web-{356B2F64-1DBA-98CE-CAB2-206371FEFD6F}" dt="2023-10-14T02:29:40.551" v="798"/>
          <ac:spMkLst>
            <pc:docMk/>
            <pc:sldMk cId="723970044" sldId="260"/>
            <ac:spMk id="85" creationId="{12E51599-751E-012C-AAB8-B7BD4B32BCAD}"/>
          </ac:spMkLst>
        </pc:spChg>
        <pc:spChg chg="add">
          <ac:chgData name="Nguyễn Duy Thắng" userId="S::22521333@ms.uit.edu.vn::54955dfb-6c99-4392-9f1d-30004a726cbf" providerId="AD" clId="Web-{356B2F64-1DBA-98CE-CAB2-206371FEFD6F}" dt="2023-10-14T02:13:49.141" v="537"/>
          <ac:spMkLst>
            <pc:docMk/>
            <pc:sldMk cId="723970044" sldId="260"/>
            <ac:spMk id="87" creationId="{A26942CA-3048-1388-E22D-D5E5DB77C3D2}"/>
          </ac:spMkLst>
        </pc:spChg>
        <pc:spChg chg="add">
          <ac:chgData name="Nguyễn Duy Thắng" userId="S::22521333@ms.uit.edu.vn::54955dfb-6c99-4392-9f1d-30004a726cbf" providerId="AD" clId="Web-{356B2F64-1DBA-98CE-CAB2-206371FEFD6F}" dt="2023-10-14T02:13:49.157" v="538"/>
          <ac:spMkLst>
            <pc:docMk/>
            <pc:sldMk cId="723970044" sldId="260"/>
            <ac:spMk id="89" creationId="{2BE98D9F-443D-EE56-7B1C-ADB6C1AF3DEF}"/>
          </ac:spMkLst>
        </pc:spChg>
        <pc:spChg chg="add">
          <ac:chgData name="Nguyễn Duy Thắng" userId="S::22521333@ms.uit.edu.vn::54955dfb-6c99-4392-9f1d-30004a726cbf" providerId="AD" clId="Web-{356B2F64-1DBA-98CE-CAB2-206371FEFD6F}" dt="2023-10-14T02:13:49.157" v="539"/>
          <ac:spMkLst>
            <pc:docMk/>
            <pc:sldMk cId="723970044" sldId="260"/>
            <ac:spMk id="91" creationId="{38A1C8B7-2FFE-FB6A-7629-9A8CF98C9F7B}"/>
          </ac:spMkLst>
        </pc:spChg>
        <pc:spChg chg="add mod">
          <ac:chgData name="Nguyễn Duy Thắng" userId="S::22521333@ms.uit.edu.vn::54955dfb-6c99-4392-9f1d-30004a726cbf" providerId="AD" clId="Web-{356B2F64-1DBA-98CE-CAB2-206371FEFD6F}" dt="2023-10-14T02:16:14.115" v="568" actId="1076"/>
          <ac:spMkLst>
            <pc:docMk/>
            <pc:sldMk cId="723970044" sldId="260"/>
            <ac:spMk id="93" creationId="{62F71588-890C-52B7-58D6-AD78BE8D4A7D}"/>
          </ac:spMkLst>
        </pc:spChg>
        <pc:spChg chg="add mod">
          <ac:chgData name="Nguyễn Duy Thắng" userId="S::22521333@ms.uit.edu.vn::54955dfb-6c99-4392-9f1d-30004a726cbf" providerId="AD" clId="Web-{356B2F64-1DBA-98CE-CAB2-206371FEFD6F}" dt="2023-10-14T02:21:45.034" v="634" actId="20577"/>
          <ac:spMkLst>
            <pc:docMk/>
            <pc:sldMk cId="723970044" sldId="260"/>
            <ac:spMk id="94" creationId="{6FB8BC1E-0EB2-AF24-C700-66BE4C213A15}"/>
          </ac:spMkLst>
        </pc:spChg>
        <pc:spChg chg="add">
          <ac:chgData name="Nguyễn Duy Thắng" userId="S::22521333@ms.uit.edu.vn::54955dfb-6c99-4392-9f1d-30004a726cbf" providerId="AD" clId="Web-{356B2F64-1DBA-98CE-CAB2-206371FEFD6F}" dt="2023-10-14T02:29:47.552" v="801"/>
          <ac:spMkLst>
            <pc:docMk/>
            <pc:sldMk cId="723970044" sldId="260"/>
            <ac:spMk id="96" creationId="{DF1ED69E-23EB-0B88-4DC6-E15D0FA92E98}"/>
          </ac:spMkLst>
        </pc:spChg>
        <pc:spChg chg="add">
          <ac:chgData name="Nguyễn Duy Thắng" userId="S::22521333@ms.uit.edu.vn::54955dfb-6c99-4392-9f1d-30004a726cbf" providerId="AD" clId="Web-{356B2F64-1DBA-98CE-CAB2-206371FEFD6F}" dt="2023-10-14T02:29:47.567" v="802"/>
          <ac:spMkLst>
            <pc:docMk/>
            <pc:sldMk cId="723970044" sldId="260"/>
            <ac:spMk id="98" creationId="{2F8E7E5A-43CC-20C9-65F0-3B428D5A6992}"/>
          </ac:spMkLst>
        </pc:spChg>
        <pc:spChg chg="add">
          <ac:chgData name="Nguyễn Duy Thắng" userId="S::22521333@ms.uit.edu.vn::54955dfb-6c99-4392-9f1d-30004a726cbf" providerId="AD" clId="Web-{356B2F64-1DBA-98CE-CAB2-206371FEFD6F}" dt="2023-10-14T02:29:47.567" v="803"/>
          <ac:spMkLst>
            <pc:docMk/>
            <pc:sldMk cId="723970044" sldId="260"/>
            <ac:spMk id="100" creationId="{F7CB8299-713E-A8F8-55CE-733E70B8A6F5}"/>
          </ac:spMkLst>
        </pc:spChg>
      </pc:sldChg>
      <pc:sldChg chg="del">
        <pc:chgData name="Nguyễn Duy Thắng" userId="S::22521333@ms.uit.edu.vn::54955dfb-6c99-4392-9f1d-30004a726cbf" providerId="AD" clId="Web-{356B2F64-1DBA-98CE-CAB2-206371FEFD6F}" dt="2023-10-14T02:24:03.648" v="648"/>
        <pc:sldMkLst>
          <pc:docMk/>
          <pc:sldMk cId="3674890474" sldId="261"/>
        </pc:sldMkLst>
      </pc:sldChg>
      <pc:sldChg chg="del">
        <pc:chgData name="Nguyễn Duy Thắng" userId="S::22521333@ms.uit.edu.vn::54955dfb-6c99-4392-9f1d-30004a726cbf" providerId="AD" clId="Web-{356B2F64-1DBA-98CE-CAB2-206371FEFD6F}" dt="2023-10-14T02:25:20.714" v="678"/>
        <pc:sldMkLst>
          <pc:docMk/>
          <pc:sldMk cId="987997738" sldId="262"/>
        </pc:sldMkLst>
      </pc:sldChg>
      <pc:sldChg chg="addSp delSp modSp">
        <pc:chgData name="Nguyễn Duy Thắng" userId="S::22521333@ms.uit.edu.vn::54955dfb-6c99-4392-9f1d-30004a726cbf" providerId="AD" clId="Web-{356B2F64-1DBA-98CE-CAB2-206371FEFD6F}" dt="2023-10-14T03:47:28.931" v="1851" actId="20577"/>
        <pc:sldMkLst>
          <pc:docMk/>
          <pc:sldMk cId="2684429201" sldId="264"/>
        </pc:sldMkLst>
        <pc:spChg chg="del mod topLvl">
          <ac:chgData name="Nguyễn Duy Thắng" userId="S::22521333@ms.uit.edu.vn::54955dfb-6c99-4392-9f1d-30004a726cbf" providerId="AD" clId="Web-{356B2F64-1DBA-98CE-CAB2-206371FEFD6F}" dt="2023-10-14T03:21:04.263" v="1348"/>
          <ac:spMkLst>
            <pc:docMk/>
            <pc:sldMk cId="2684429201" sldId="264"/>
            <ac:spMk id="2" creationId="{C9D1D626-FFB7-4554-B235-1D21976BCDFB}"/>
          </ac:spMkLst>
        </pc:spChg>
        <pc:spChg chg="del mod topLvl">
          <ac:chgData name="Nguyễn Duy Thắng" userId="S::22521333@ms.uit.edu.vn::54955dfb-6c99-4392-9f1d-30004a726cbf" providerId="AD" clId="Web-{356B2F64-1DBA-98CE-CAB2-206371FEFD6F}" dt="2023-10-14T03:21:04.263" v="1347"/>
          <ac:spMkLst>
            <pc:docMk/>
            <pc:sldMk cId="2684429201" sldId="264"/>
            <ac:spMk id="3" creationId="{12E60FB0-D227-4786-8DD9-646EF5F38497}"/>
          </ac:spMkLst>
        </pc:spChg>
        <pc:spChg chg="add">
          <ac:chgData name="Nguyễn Duy Thắng" userId="S::22521333@ms.uit.edu.vn::54955dfb-6c99-4392-9f1d-30004a726cbf" providerId="AD" clId="Web-{356B2F64-1DBA-98CE-CAB2-206371FEFD6F}" dt="2023-10-14T02:25:47.574" v="701"/>
          <ac:spMkLst>
            <pc:docMk/>
            <pc:sldMk cId="2684429201" sldId="264"/>
            <ac:spMk id="5" creationId="{1257BA17-BDDA-801D-2A86-8FB27C258A63}"/>
          </ac:spMkLst>
        </pc:spChg>
        <pc:spChg chg="add">
          <ac:chgData name="Nguyễn Duy Thắng" userId="S::22521333@ms.uit.edu.vn::54955dfb-6c99-4392-9f1d-30004a726cbf" providerId="AD" clId="Web-{356B2F64-1DBA-98CE-CAB2-206371FEFD6F}" dt="2023-10-14T02:25:47.590" v="702"/>
          <ac:spMkLst>
            <pc:docMk/>
            <pc:sldMk cId="2684429201" sldId="264"/>
            <ac:spMk id="9" creationId="{60063FBE-8F21-F75A-6161-1B2FFD6C547C}"/>
          </ac:spMkLst>
        </pc:spChg>
        <pc:spChg chg="add">
          <ac:chgData name="Nguyễn Duy Thắng" userId="S::22521333@ms.uit.edu.vn::54955dfb-6c99-4392-9f1d-30004a726cbf" providerId="AD" clId="Web-{356B2F64-1DBA-98CE-CAB2-206371FEFD6F}" dt="2023-10-14T02:25:47.590" v="703"/>
          <ac:spMkLst>
            <pc:docMk/>
            <pc:sldMk cId="2684429201" sldId="264"/>
            <ac:spMk id="11" creationId="{74C467AC-574B-31A0-56A1-9599CEECB740}"/>
          </ac:spMkLst>
        </pc:spChg>
        <pc:spChg chg="add">
          <ac:chgData name="Nguyễn Duy Thắng" userId="S::22521333@ms.uit.edu.vn::54955dfb-6c99-4392-9f1d-30004a726cbf" providerId="AD" clId="Web-{356B2F64-1DBA-98CE-CAB2-206371FEFD6F}" dt="2023-10-14T02:25:47.605" v="704"/>
          <ac:spMkLst>
            <pc:docMk/>
            <pc:sldMk cId="2684429201" sldId="264"/>
            <ac:spMk id="13" creationId="{8A207D46-D6B7-707D-1110-D9B8ED73391C}"/>
          </ac:spMkLst>
        </pc:spChg>
        <pc:spChg chg="add">
          <ac:chgData name="Nguyễn Duy Thắng" userId="S::22521333@ms.uit.edu.vn::54955dfb-6c99-4392-9f1d-30004a726cbf" providerId="AD" clId="Web-{356B2F64-1DBA-98CE-CAB2-206371FEFD6F}" dt="2023-10-14T02:25:47.605" v="705"/>
          <ac:spMkLst>
            <pc:docMk/>
            <pc:sldMk cId="2684429201" sldId="264"/>
            <ac:spMk id="15" creationId="{96C898A0-F584-9272-11C1-C9E97AAA12DD}"/>
          </ac:spMkLst>
        </pc:spChg>
        <pc:spChg chg="del">
          <ac:chgData name="Nguyễn Duy Thắng" userId="S::22521333@ms.uit.edu.vn::54955dfb-6c99-4392-9f1d-30004a726cbf" providerId="AD" clId="Web-{356B2F64-1DBA-98CE-CAB2-206371FEFD6F}" dt="2023-10-14T02:25:46.605" v="688"/>
          <ac:spMkLst>
            <pc:docMk/>
            <pc:sldMk cId="2684429201" sldId="264"/>
            <ac:spMk id="16" creationId="{9664F710-114E-A683-B2F8-0BD1BE25317B}"/>
          </ac:spMkLst>
        </pc:spChg>
        <pc:spChg chg="del">
          <ac:chgData name="Nguyễn Duy Thắng" userId="S::22521333@ms.uit.edu.vn::54955dfb-6c99-4392-9f1d-30004a726cbf" providerId="AD" clId="Web-{356B2F64-1DBA-98CE-CAB2-206371FEFD6F}" dt="2023-10-14T02:25:46.605" v="687"/>
          <ac:spMkLst>
            <pc:docMk/>
            <pc:sldMk cId="2684429201" sldId="264"/>
            <ac:spMk id="17" creationId="{C1BD59C5-6522-CAAB-AB91-A9AD54903E06}"/>
          </ac:spMkLst>
        </pc:spChg>
        <pc:spChg chg="del">
          <ac:chgData name="Nguyễn Duy Thắng" userId="S::22521333@ms.uit.edu.vn::54955dfb-6c99-4392-9f1d-30004a726cbf" providerId="AD" clId="Web-{356B2F64-1DBA-98CE-CAB2-206371FEFD6F}" dt="2023-10-14T02:25:46.605" v="686"/>
          <ac:spMkLst>
            <pc:docMk/>
            <pc:sldMk cId="2684429201" sldId="264"/>
            <ac:spMk id="18" creationId="{D2BF625E-9BF4-F37B-406F-3633342A9C1B}"/>
          </ac:spMkLst>
        </pc:spChg>
        <pc:spChg chg="del">
          <ac:chgData name="Nguyễn Duy Thắng" userId="S::22521333@ms.uit.edu.vn::54955dfb-6c99-4392-9f1d-30004a726cbf" providerId="AD" clId="Web-{356B2F64-1DBA-98CE-CAB2-206371FEFD6F}" dt="2023-10-14T02:35:12.470" v="823"/>
          <ac:spMkLst>
            <pc:docMk/>
            <pc:sldMk cId="2684429201" sldId="264"/>
            <ac:spMk id="19" creationId="{600162AF-0BC7-46E2-8928-4EBBE93E4961}"/>
          </ac:spMkLst>
        </pc:spChg>
        <pc:spChg chg="del">
          <ac:chgData name="Nguyễn Duy Thắng" userId="S::22521333@ms.uit.edu.vn::54955dfb-6c99-4392-9f1d-30004a726cbf" providerId="AD" clId="Web-{356B2F64-1DBA-98CE-CAB2-206371FEFD6F}" dt="2023-10-14T02:35:12.470" v="821"/>
          <ac:spMkLst>
            <pc:docMk/>
            <pc:sldMk cId="2684429201" sldId="264"/>
            <ac:spMk id="20" creationId="{DA45811E-3014-4833-B1AE-855BE16255CB}"/>
          </ac:spMkLst>
        </pc:spChg>
        <pc:spChg chg="del">
          <ac:chgData name="Nguyễn Duy Thắng" userId="S::22521333@ms.uit.edu.vn::54955dfb-6c99-4392-9f1d-30004a726cbf" providerId="AD" clId="Web-{356B2F64-1DBA-98CE-CAB2-206371FEFD6F}" dt="2023-10-14T02:25:46.605" v="691"/>
          <ac:spMkLst>
            <pc:docMk/>
            <pc:sldMk cId="2684429201" sldId="264"/>
            <ac:spMk id="21" creationId="{AD706610-49F2-93B5-2BAE-7DE5EA765891}"/>
          </ac:spMkLst>
        </pc:spChg>
        <pc:spChg chg="del">
          <ac:chgData name="Nguyễn Duy Thắng" userId="S::22521333@ms.uit.edu.vn::54955dfb-6c99-4392-9f1d-30004a726cbf" providerId="AD" clId="Web-{356B2F64-1DBA-98CE-CAB2-206371FEFD6F}" dt="2023-10-14T02:35:12.470" v="822"/>
          <ac:spMkLst>
            <pc:docMk/>
            <pc:sldMk cId="2684429201" sldId="264"/>
            <ac:spMk id="22" creationId="{1B97CE5D-B8C6-433F-9007-D0C5E86FF3BF}"/>
          </ac:spMkLst>
        </pc:spChg>
        <pc:spChg chg="del">
          <ac:chgData name="Nguyễn Duy Thắng" userId="S::22521333@ms.uit.edu.vn::54955dfb-6c99-4392-9f1d-30004a726cbf" providerId="AD" clId="Web-{356B2F64-1DBA-98CE-CAB2-206371FEFD6F}" dt="2023-10-14T02:35:12.470" v="820"/>
          <ac:spMkLst>
            <pc:docMk/>
            <pc:sldMk cId="2684429201" sldId="264"/>
            <ac:spMk id="23" creationId="{969D9F89-DDBD-4458-BF86-A70302D75297}"/>
          </ac:spMkLst>
        </pc:spChg>
        <pc:spChg chg="del">
          <ac:chgData name="Nguyễn Duy Thắng" userId="S::22521333@ms.uit.edu.vn::54955dfb-6c99-4392-9f1d-30004a726cbf" providerId="AD" clId="Web-{356B2F64-1DBA-98CE-CAB2-206371FEFD6F}" dt="2023-10-14T02:25:46.605" v="690"/>
          <ac:spMkLst>
            <pc:docMk/>
            <pc:sldMk cId="2684429201" sldId="264"/>
            <ac:spMk id="24" creationId="{AB5BDF44-8C80-183A-F5C9-C95FF698E1F9}"/>
          </ac:spMkLst>
        </pc:spChg>
        <pc:spChg chg="del">
          <ac:chgData name="Nguyễn Duy Thắng" userId="S::22521333@ms.uit.edu.vn::54955dfb-6c99-4392-9f1d-30004a726cbf" providerId="AD" clId="Web-{356B2F64-1DBA-98CE-CAB2-206371FEFD6F}" dt="2023-10-14T02:25:46.605" v="689"/>
          <ac:spMkLst>
            <pc:docMk/>
            <pc:sldMk cId="2684429201" sldId="264"/>
            <ac:spMk id="25" creationId="{E7EB4084-A2CB-F08F-3E0D-C20FB2C461F5}"/>
          </ac:spMkLst>
        </pc:spChg>
        <pc:spChg chg="del">
          <ac:chgData name="Nguyễn Duy Thắng" userId="S::22521333@ms.uit.edu.vn::54955dfb-6c99-4392-9f1d-30004a726cbf" providerId="AD" clId="Web-{356B2F64-1DBA-98CE-CAB2-206371FEFD6F}" dt="2023-10-14T02:25:46.605" v="694"/>
          <ac:spMkLst>
            <pc:docMk/>
            <pc:sldMk cId="2684429201" sldId="264"/>
            <ac:spMk id="26" creationId="{0C489293-4AA4-F4E9-9313-7434E7E0F707}"/>
          </ac:spMkLst>
        </pc:spChg>
        <pc:spChg chg="del">
          <ac:chgData name="Nguyễn Duy Thắng" userId="S::22521333@ms.uit.edu.vn::54955dfb-6c99-4392-9f1d-30004a726cbf" providerId="AD" clId="Web-{356B2F64-1DBA-98CE-CAB2-206371FEFD6F}" dt="2023-10-14T02:25:46.605" v="693"/>
          <ac:spMkLst>
            <pc:docMk/>
            <pc:sldMk cId="2684429201" sldId="264"/>
            <ac:spMk id="27" creationId="{FE7796CF-4C7C-F0AC-9BA6-4BBF38654FA4}"/>
          </ac:spMkLst>
        </pc:spChg>
        <pc:spChg chg="del">
          <ac:chgData name="Nguyễn Duy Thắng" userId="S::22521333@ms.uit.edu.vn::54955dfb-6c99-4392-9f1d-30004a726cbf" providerId="AD" clId="Web-{356B2F64-1DBA-98CE-CAB2-206371FEFD6F}" dt="2023-10-14T02:25:46.605" v="692"/>
          <ac:spMkLst>
            <pc:docMk/>
            <pc:sldMk cId="2684429201" sldId="264"/>
            <ac:spMk id="29" creationId="{9A2B5188-53A5-9AF8-5D4F-A9036BB2D8A3}"/>
          </ac:spMkLst>
        </pc:spChg>
        <pc:spChg chg="del">
          <ac:chgData name="Nguyễn Duy Thắng" userId="S::22521333@ms.uit.edu.vn::54955dfb-6c99-4392-9f1d-30004a726cbf" providerId="AD" clId="Web-{356B2F64-1DBA-98CE-CAB2-206371FEFD6F}" dt="2023-10-14T02:25:46.605" v="697"/>
          <ac:spMkLst>
            <pc:docMk/>
            <pc:sldMk cId="2684429201" sldId="264"/>
            <ac:spMk id="30" creationId="{B1AA04BC-9985-D5FD-7EC1-C0F0C41C4009}"/>
          </ac:spMkLst>
        </pc:spChg>
        <pc:spChg chg="add">
          <ac:chgData name="Nguyễn Duy Thắng" userId="S::22521333@ms.uit.edu.vn::54955dfb-6c99-4392-9f1d-30004a726cbf" providerId="AD" clId="Web-{356B2F64-1DBA-98CE-CAB2-206371FEFD6F}" dt="2023-10-14T02:25:47.621" v="706"/>
          <ac:spMkLst>
            <pc:docMk/>
            <pc:sldMk cId="2684429201" sldId="264"/>
            <ac:spMk id="32" creationId="{6E88AAF3-DF59-DC6F-26AF-728E8FD79638}"/>
          </ac:spMkLst>
        </pc:spChg>
        <pc:spChg chg="del">
          <ac:chgData name="Nguyễn Duy Thắng" userId="S::22521333@ms.uit.edu.vn::54955dfb-6c99-4392-9f1d-30004a726cbf" providerId="AD" clId="Web-{356B2F64-1DBA-98CE-CAB2-206371FEFD6F}" dt="2023-10-14T02:25:46.605" v="696"/>
          <ac:spMkLst>
            <pc:docMk/>
            <pc:sldMk cId="2684429201" sldId="264"/>
            <ac:spMk id="34" creationId="{22BC6236-45B1-426D-0BB7-A4BF41D7BDD6}"/>
          </ac:spMkLst>
        </pc:spChg>
        <pc:spChg chg="del">
          <ac:chgData name="Nguyễn Duy Thắng" userId="S::22521333@ms.uit.edu.vn::54955dfb-6c99-4392-9f1d-30004a726cbf" providerId="AD" clId="Web-{356B2F64-1DBA-98CE-CAB2-206371FEFD6F}" dt="2023-10-14T02:25:46.605" v="695"/>
          <ac:spMkLst>
            <pc:docMk/>
            <pc:sldMk cId="2684429201" sldId="264"/>
            <ac:spMk id="37" creationId="{4612472B-62F1-7991-D42D-43C520CA6384}"/>
          </ac:spMkLst>
        </pc:spChg>
        <pc:spChg chg="add">
          <ac:chgData name="Nguyễn Duy Thắng" userId="S::22521333@ms.uit.edu.vn::54955dfb-6c99-4392-9f1d-30004a726cbf" providerId="AD" clId="Web-{356B2F64-1DBA-98CE-CAB2-206371FEFD6F}" dt="2023-10-14T02:25:47.621" v="707"/>
          <ac:spMkLst>
            <pc:docMk/>
            <pc:sldMk cId="2684429201" sldId="264"/>
            <ac:spMk id="38" creationId="{E548E312-18FC-128D-6C8B-9A124069D7F3}"/>
          </ac:spMkLst>
        </pc:spChg>
        <pc:spChg chg="add">
          <ac:chgData name="Nguyễn Duy Thắng" userId="S::22521333@ms.uit.edu.vn::54955dfb-6c99-4392-9f1d-30004a726cbf" providerId="AD" clId="Web-{356B2F64-1DBA-98CE-CAB2-206371FEFD6F}" dt="2023-10-14T02:25:47.637" v="708"/>
          <ac:spMkLst>
            <pc:docMk/>
            <pc:sldMk cId="2684429201" sldId="264"/>
            <ac:spMk id="40" creationId="{F908499A-3B65-6A66-5F8F-83D8698EAF38}"/>
          </ac:spMkLst>
        </pc:spChg>
        <pc:spChg chg="add">
          <ac:chgData name="Nguyễn Duy Thắng" userId="S::22521333@ms.uit.edu.vn::54955dfb-6c99-4392-9f1d-30004a726cbf" providerId="AD" clId="Web-{356B2F64-1DBA-98CE-CAB2-206371FEFD6F}" dt="2023-10-14T02:25:47.637" v="709"/>
          <ac:spMkLst>
            <pc:docMk/>
            <pc:sldMk cId="2684429201" sldId="264"/>
            <ac:spMk id="42" creationId="{444C4C14-CBFA-A241-1FC2-A9EA21F1170C}"/>
          </ac:spMkLst>
        </pc:spChg>
        <pc:spChg chg="add">
          <ac:chgData name="Nguyễn Duy Thắng" userId="S::22521333@ms.uit.edu.vn::54955dfb-6c99-4392-9f1d-30004a726cbf" providerId="AD" clId="Web-{356B2F64-1DBA-98CE-CAB2-206371FEFD6F}" dt="2023-10-14T02:25:47.652" v="710"/>
          <ac:spMkLst>
            <pc:docMk/>
            <pc:sldMk cId="2684429201" sldId="264"/>
            <ac:spMk id="44" creationId="{16365378-9C9F-B5DB-6F63-FCEE6C436D19}"/>
          </ac:spMkLst>
        </pc:spChg>
        <pc:spChg chg="add">
          <ac:chgData name="Nguyễn Duy Thắng" userId="S::22521333@ms.uit.edu.vn::54955dfb-6c99-4392-9f1d-30004a726cbf" providerId="AD" clId="Web-{356B2F64-1DBA-98CE-CAB2-206371FEFD6F}" dt="2023-10-14T02:25:47.668" v="711"/>
          <ac:spMkLst>
            <pc:docMk/>
            <pc:sldMk cId="2684429201" sldId="264"/>
            <ac:spMk id="46" creationId="{06110603-AC9B-0E7A-02DD-E053F07374AE}"/>
          </ac:spMkLst>
        </pc:spChg>
        <pc:spChg chg="del">
          <ac:chgData name="Nguyễn Duy Thắng" userId="S::22521333@ms.uit.edu.vn::54955dfb-6c99-4392-9f1d-30004a726cbf" providerId="AD" clId="Web-{356B2F64-1DBA-98CE-CAB2-206371FEFD6F}" dt="2023-10-14T02:26:00.715" v="716"/>
          <ac:spMkLst>
            <pc:docMk/>
            <pc:sldMk cId="2684429201" sldId="264"/>
            <ac:spMk id="47" creationId="{780EBDEE-8429-4794-8665-9510FA325AF7}"/>
          </ac:spMkLst>
        </pc:spChg>
        <pc:spChg chg="del">
          <ac:chgData name="Nguyễn Duy Thắng" userId="S::22521333@ms.uit.edu.vn::54955dfb-6c99-4392-9f1d-30004a726cbf" providerId="AD" clId="Web-{356B2F64-1DBA-98CE-CAB2-206371FEFD6F}" dt="2023-10-14T02:25:46.605" v="700"/>
          <ac:spMkLst>
            <pc:docMk/>
            <pc:sldMk cId="2684429201" sldId="264"/>
            <ac:spMk id="48" creationId="{C3ABAE1B-3BE4-872E-D1F9-23EF7CE2748E}"/>
          </ac:spMkLst>
        </pc:spChg>
        <pc:spChg chg="del">
          <ac:chgData name="Nguyễn Duy Thắng" userId="S::22521333@ms.uit.edu.vn::54955dfb-6c99-4392-9f1d-30004a726cbf" providerId="AD" clId="Web-{356B2F64-1DBA-98CE-CAB2-206371FEFD6F}" dt="2023-10-14T02:25:46.605" v="699"/>
          <ac:spMkLst>
            <pc:docMk/>
            <pc:sldMk cId="2684429201" sldId="264"/>
            <ac:spMk id="49" creationId="{9D24A138-E0E5-F85F-59B6-5457ADA2BD8F}"/>
          </ac:spMkLst>
        </pc:spChg>
        <pc:spChg chg="del">
          <ac:chgData name="Nguyễn Duy Thắng" userId="S::22521333@ms.uit.edu.vn::54955dfb-6c99-4392-9f1d-30004a726cbf" providerId="AD" clId="Web-{356B2F64-1DBA-98CE-CAB2-206371FEFD6F}" dt="2023-10-14T02:25:46.605" v="698"/>
          <ac:spMkLst>
            <pc:docMk/>
            <pc:sldMk cId="2684429201" sldId="264"/>
            <ac:spMk id="50" creationId="{DA7C8D73-54A0-93FE-A3EB-34F445B7DB39}"/>
          </ac:spMkLst>
        </pc:spChg>
        <pc:spChg chg="add mod">
          <ac:chgData name="Nguyễn Duy Thắng" userId="S::22521333@ms.uit.edu.vn::54955dfb-6c99-4392-9f1d-30004a726cbf" providerId="AD" clId="Web-{356B2F64-1DBA-98CE-CAB2-206371FEFD6F}" dt="2023-10-14T02:28:55.644" v="725" actId="20577"/>
          <ac:spMkLst>
            <pc:docMk/>
            <pc:sldMk cId="2684429201" sldId="264"/>
            <ac:spMk id="52" creationId="{E8F52A00-4CA9-5B94-C8E3-F3AA2EF3E66B}"/>
          </ac:spMkLst>
        </pc:spChg>
        <pc:spChg chg="add">
          <ac:chgData name="Nguyễn Duy Thắng" userId="S::22521333@ms.uit.edu.vn::54955dfb-6c99-4392-9f1d-30004a726cbf" providerId="AD" clId="Web-{356B2F64-1DBA-98CE-CAB2-206371FEFD6F}" dt="2023-10-14T02:25:47.684" v="713"/>
          <ac:spMkLst>
            <pc:docMk/>
            <pc:sldMk cId="2684429201" sldId="264"/>
            <ac:spMk id="54" creationId="{5DF0E465-E836-4064-3E66-737E43041E30}"/>
          </ac:spMkLst>
        </pc:spChg>
        <pc:spChg chg="add">
          <ac:chgData name="Nguyễn Duy Thắng" userId="S::22521333@ms.uit.edu.vn::54955dfb-6c99-4392-9f1d-30004a726cbf" providerId="AD" clId="Web-{356B2F64-1DBA-98CE-CAB2-206371FEFD6F}" dt="2023-10-14T02:25:47.699" v="714"/>
          <ac:spMkLst>
            <pc:docMk/>
            <pc:sldMk cId="2684429201" sldId="264"/>
            <ac:spMk id="56" creationId="{20825514-E399-CC21-8671-C7CFA60B9921}"/>
          </ac:spMkLst>
        </pc:spChg>
        <pc:spChg chg="add">
          <ac:chgData name="Nguyễn Duy Thắng" userId="S::22521333@ms.uit.edu.vn::54955dfb-6c99-4392-9f1d-30004a726cbf" providerId="AD" clId="Web-{356B2F64-1DBA-98CE-CAB2-206371FEFD6F}" dt="2023-10-14T02:25:47.699" v="715"/>
          <ac:spMkLst>
            <pc:docMk/>
            <pc:sldMk cId="2684429201" sldId="264"/>
            <ac:spMk id="58" creationId="{36F7633D-0012-C1FA-5380-1FBEBA75BC39}"/>
          </ac:spMkLst>
        </pc:spChg>
        <pc:spChg chg="add mod">
          <ac:chgData name="Nguyễn Duy Thắng" userId="S::22521333@ms.uit.edu.vn::54955dfb-6c99-4392-9f1d-30004a726cbf" providerId="AD" clId="Web-{356B2F64-1DBA-98CE-CAB2-206371FEFD6F}" dt="2023-10-14T03:36:51.516" v="1753" actId="20577"/>
          <ac:spMkLst>
            <pc:docMk/>
            <pc:sldMk cId="2684429201" sldId="264"/>
            <ac:spMk id="60" creationId="{BCD3598D-6871-3209-698A-0F30B959B882}"/>
          </ac:spMkLst>
        </pc:spChg>
        <pc:spChg chg="add del mod topLvl">
          <ac:chgData name="Nguyễn Duy Thắng" userId="S::22521333@ms.uit.edu.vn::54955dfb-6c99-4392-9f1d-30004a726cbf" providerId="AD" clId="Web-{356B2F64-1DBA-98CE-CAB2-206371FEFD6F}" dt="2023-10-14T03:21:04.263" v="1346"/>
          <ac:spMkLst>
            <pc:docMk/>
            <pc:sldMk cId="2684429201" sldId="264"/>
            <ac:spMk id="61" creationId="{FE44E6DD-CE02-D566-50A7-4874B76D7F25}"/>
          </ac:spMkLst>
        </pc:spChg>
        <pc:spChg chg="add del mod topLvl">
          <ac:chgData name="Nguyễn Duy Thắng" userId="S::22521333@ms.uit.edu.vn::54955dfb-6c99-4392-9f1d-30004a726cbf" providerId="AD" clId="Web-{356B2F64-1DBA-98CE-CAB2-206371FEFD6F}" dt="2023-10-14T03:21:04.263" v="1345"/>
          <ac:spMkLst>
            <pc:docMk/>
            <pc:sldMk cId="2684429201" sldId="264"/>
            <ac:spMk id="62" creationId="{D7E208A6-8B73-43BA-4620-89CD8B424809}"/>
          </ac:spMkLst>
        </pc:spChg>
        <pc:spChg chg="add del mod topLvl">
          <ac:chgData name="Nguyễn Duy Thắng" userId="S::22521333@ms.uit.edu.vn::54955dfb-6c99-4392-9f1d-30004a726cbf" providerId="AD" clId="Web-{356B2F64-1DBA-98CE-CAB2-206371FEFD6F}" dt="2023-10-14T03:05:34.572" v="1125"/>
          <ac:spMkLst>
            <pc:docMk/>
            <pc:sldMk cId="2684429201" sldId="264"/>
            <ac:spMk id="63" creationId="{C5A9EFDC-241D-8F47-636D-CBBA36AED491}"/>
          </ac:spMkLst>
        </pc:spChg>
        <pc:spChg chg="add del mod topLvl">
          <ac:chgData name="Nguyễn Duy Thắng" userId="S::22521333@ms.uit.edu.vn::54955dfb-6c99-4392-9f1d-30004a726cbf" providerId="AD" clId="Web-{356B2F64-1DBA-98CE-CAB2-206371FEFD6F}" dt="2023-10-14T03:05:34.572" v="1124"/>
          <ac:spMkLst>
            <pc:docMk/>
            <pc:sldMk cId="2684429201" sldId="264"/>
            <ac:spMk id="64" creationId="{E813B153-97A0-0E39-7D29-375012186667}"/>
          </ac:spMkLst>
        </pc:spChg>
        <pc:spChg chg="del topLvl">
          <ac:chgData name="Nguyễn Duy Thắng" userId="S::22521333@ms.uit.edu.vn::54955dfb-6c99-4392-9f1d-30004a726cbf" providerId="AD" clId="Web-{356B2F64-1DBA-98CE-CAB2-206371FEFD6F}" dt="2023-10-14T03:21:04.263" v="1344"/>
          <ac:spMkLst>
            <pc:docMk/>
            <pc:sldMk cId="2684429201" sldId="264"/>
            <ac:spMk id="69" creationId="{1306CAA8-6B1C-B144-54BB-BC8A8EB5EBE4}"/>
          </ac:spMkLst>
        </pc:spChg>
        <pc:spChg chg="del mod topLvl">
          <ac:chgData name="Nguyễn Duy Thắng" userId="S::22521333@ms.uit.edu.vn::54955dfb-6c99-4392-9f1d-30004a726cbf" providerId="AD" clId="Web-{356B2F64-1DBA-98CE-CAB2-206371FEFD6F}" dt="2023-10-14T03:21:04.263" v="1343"/>
          <ac:spMkLst>
            <pc:docMk/>
            <pc:sldMk cId="2684429201" sldId="264"/>
            <ac:spMk id="70" creationId="{B200B1F4-9346-A68E-92DF-2D2D6881925E}"/>
          </ac:spMkLst>
        </pc:spChg>
        <pc:spChg chg="del topLvl">
          <ac:chgData name="Nguyễn Duy Thắng" userId="S::22521333@ms.uit.edu.vn::54955dfb-6c99-4392-9f1d-30004a726cbf" providerId="AD" clId="Web-{356B2F64-1DBA-98CE-CAB2-206371FEFD6F}" dt="2023-10-14T03:21:04.263" v="1342"/>
          <ac:spMkLst>
            <pc:docMk/>
            <pc:sldMk cId="2684429201" sldId="264"/>
            <ac:spMk id="72" creationId="{90524801-A866-E415-2D6F-F39B72C7B1B6}"/>
          </ac:spMkLst>
        </pc:spChg>
        <pc:spChg chg="del mod topLvl">
          <ac:chgData name="Nguyễn Duy Thắng" userId="S::22521333@ms.uit.edu.vn::54955dfb-6c99-4392-9f1d-30004a726cbf" providerId="AD" clId="Web-{356B2F64-1DBA-98CE-CAB2-206371FEFD6F}" dt="2023-10-14T03:21:04.263" v="1341"/>
          <ac:spMkLst>
            <pc:docMk/>
            <pc:sldMk cId="2684429201" sldId="264"/>
            <ac:spMk id="73" creationId="{E0F4259D-4139-4FA8-5C1C-F445489D940E}"/>
          </ac:spMkLst>
        </pc:spChg>
        <pc:spChg chg="add mod">
          <ac:chgData name="Nguyễn Duy Thắng" userId="S::22521333@ms.uit.edu.vn::54955dfb-6c99-4392-9f1d-30004a726cbf" providerId="AD" clId="Web-{356B2F64-1DBA-98CE-CAB2-206371FEFD6F}" dt="2023-10-14T03:47:23.524" v="1850" actId="20577"/>
          <ac:spMkLst>
            <pc:docMk/>
            <pc:sldMk cId="2684429201" sldId="264"/>
            <ac:spMk id="74" creationId="{69C1570D-1D00-1C3C-8030-95F7147559FE}"/>
          </ac:spMkLst>
        </pc:spChg>
        <pc:spChg chg="add mod">
          <ac:chgData name="Nguyễn Duy Thắng" userId="S::22521333@ms.uit.edu.vn::54955dfb-6c99-4392-9f1d-30004a726cbf" providerId="AD" clId="Web-{356B2F64-1DBA-98CE-CAB2-206371FEFD6F}" dt="2023-10-14T03:47:28.931" v="1851" actId="20577"/>
          <ac:spMkLst>
            <pc:docMk/>
            <pc:sldMk cId="2684429201" sldId="264"/>
            <ac:spMk id="75" creationId="{E07D020F-DF46-F790-5DF0-F0A384086D7F}"/>
          </ac:spMkLst>
        </pc:spChg>
        <pc:spChg chg="add del">
          <ac:chgData name="Nguyễn Duy Thắng" userId="S::22521333@ms.uit.edu.vn::54955dfb-6c99-4392-9f1d-30004a726cbf" providerId="AD" clId="Web-{356B2F64-1DBA-98CE-CAB2-206371FEFD6F}" dt="2023-10-14T02:59:56.699" v="1089"/>
          <ac:spMkLst>
            <pc:docMk/>
            <pc:sldMk cId="2684429201" sldId="264"/>
            <ac:spMk id="76" creationId="{D5B8D5DD-BBE9-CF5D-307B-B2572FB956B8}"/>
          </ac:spMkLst>
        </pc:spChg>
        <pc:spChg chg="add del mod">
          <ac:chgData name="Nguyễn Duy Thắng" userId="S::22521333@ms.uit.edu.vn::54955dfb-6c99-4392-9f1d-30004a726cbf" providerId="AD" clId="Web-{356B2F64-1DBA-98CE-CAB2-206371FEFD6F}" dt="2023-10-14T03:21:04.263" v="1340"/>
          <ac:spMkLst>
            <pc:docMk/>
            <pc:sldMk cId="2684429201" sldId="264"/>
            <ac:spMk id="78" creationId="{A3EB4F4B-BF65-12AF-C2A7-95D20D7CA95F}"/>
          </ac:spMkLst>
        </pc:spChg>
        <pc:spChg chg="add del mod">
          <ac:chgData name="Nguyễn Duy Thắng" userId="S::22521333@ms.uit.edu.vn::54955dfb-6c99-4392-9f1d-30004a726cbf" providerId="AD" clId="Web-{356B2F64-1DBA-98CE-CAB2-206371FEFD6F}" dt="2023-10-14T03:21:04.263" v="1339"/>
          <ac:spMkLst>
            <pc:docMk/>
            <pc:sldMk cId="2684429201" sldId="264"/>
            <ac:spMk id="80" creationId="{B28BDA3D-83E8-9651-3FA0-A86FB3DD9FC2}"/>
          </ac:spMkLst>
        </pc:spChg>
        <pc:spChg chg="add mod">
          <ac:chgData name="Nguyễn Duy Thắng" userId="S::22521333@ms.uit.edu.vn::54955dfb-6c99-4392-9f1d-30004a726cbf" providerId="AD" clId="Web-{356B2F64-1DBA-98CE-CAB2-206371FEFD6F}" dt="2023-10-14T03:21:10.435" v="1359" actId="1076"/>
          <ac:spMkLst>
            <pc:docMk/>
            <pc:sldMk cId="2684429201" sldId="264"/>
            <ac:spMk id="82" creationId="{2DC9B6CA-508E-3374-7312-805EEB56B366}"/>
          </ac:spMkLst>
        </pc:spChg>
        <pc:spChg chg="add mod">
          <ac:chgData name="Nguyễn Duy Thắng" userId="S::22521333@ms.uit.edu.vn::54955dfb-6c99-4392-9f1d-30004a726cbf" providerId="AD" clId="Web-{356B2F64-1DBA-98CE-CAB2-206371FEFD6F}" dt="2023-10-14T03:21:10.450" v="1360" actId="1076"/>
          <ac:spMkLst>
            <pc:docMk/>
            <pc:sldMk cId="2684429201" sldId="264"/>
            <ac:spMk id="84" creationId="{53237A28-A4E4-D0C9-7D49-D26DAB85E2D7}"/>
          </ac:spMkLst>
        </pc:spChg>
        <pc:spChg chg="add mod">
          <ac:chgData name="Nguyễn Duy Thắng" userId="S::22521333@ms.uit.edu.vn::54955dfb-6c99-4392-9f1d-30004a726cbf" providerId="AD" clId="Web-{356B2F64-1DBA-98CE-CAB2-206371FEFD6F}" dt="2023-10-14T03:21:10.466" v="1361" actId="1076"/>
          <ac:spMkLst>
            <pc:docMk/>
            <pc:sldMk cId="2684429201" sldId="264"/>
            <ac:spMk id="86" creationId="{1525B41F-E408-CFDD-12E1-F4E76E9B6F60}"/>
          </ac:spMkLst>
        </pc:spChg>
        <pc:spChg chg="add mod">
          <ac:chgData name="Nguyễn Duy Thắng" userId="S::22521333@ms.uit.edu.vn::54955dfb-6c99-4392-9f1d-30004a726cbf" providerId="AD" clId="Web-{356B2F64-1DBA-98CE-CAB2-206371FEFD6F}" dt="2023-10-14T03:21:10.481" v="1362" actId="1076"/>
          <ac:spMkLst>
            <pc:docMk/>
            <pc:sldMk cId="2684429201" sldId="264"/>
            <ac:spMk id="88" creationId="{0C38C569-1936-3372-E906-9B9E9CB4A860}"/>
          </ac:spMkLst>
        </pc:spChg>
        <pc:spChg chg="add mod">
          <ac:chgData name="Nguyễn Duy Thắng" userId="S::22521333@ms.uit.edu.vn::54955dfb-6c99-4392-9f1d-30004a726cbf" providerId="AD" clId="Web-{356B2F64-1DBA-98CE-CAB2-206371FEFD6F}" dt="2023-10-14T03:21:10.497" v="1363" actId="1076"/>
          <ac:spMkLst>
            <pc:docMk/>
            <pc:sldMk cId="2684429201" sldId="264"/>
            <ac:spMk id="90" creationId="{909D1D7B-9E7B-BB92-510B-C8487DF253D5}"/>
          </ac:spMkLst>
        </pc:spChg>
        <pc:spChg chg="add mod">
          <ac:chgData name="Nguyễn Duy Thắng" userId="S::22521333@ms.uit.edu.vn::54955dfb-6c99-4392-9f1d-30004a726cbf" providerId="AD" clId="Web-{356B2F64-1DBA-98CE-CAB2-206371FEFD6F}" dt="2023-10-14T03:21:10.513" v="1364" actId="1076"/>
          <ac:spMkLst>
            <pc:docMk/>
            <pc:sldMk cId="2684429201" sldId="264"/>
            <ac:spMk id="92" creationId="{319EB0E3-93DD-50B9-E28C-A79072FE7422}"/>
          </ac:spMkLst>
        </pc:spChg>
        <pc:spChg chg="add mod">
          <ac:chgData name="Nguyễn Duy Thắng" userId="S::22521333@ms.uit.edu.vn::54955dfb-6c99-4392-9f1d-30004a726cbf" providerId="AD" clId="Web-{356B2F64-1DBA-98CE-CAB2-206371FEFD6F}" dt="2023-10-14T03:21:10.528" v="1365" actId="1076"/>
          <ac:spMkLst>
            <pc:docMk/>
            <pc:sldMk cId="2684429201" sldId="264"/>
            <ac:spMk id="94" creationId="{19867382-8FB1-984F-D363-FFD132E597CC}"/>
          </ac:spMkLst>
        </pc:spChg>
        <pc:spChg chg="add mod">
          <ac:chgData name="Nguyễn Duy Thắng" userId="S::22521333@ms.uit.edu.vn::54955dfb-6c99-4392-9f1d-30004a726cbf" providerId="AD" clId="Web-{356B2F64-1DBA-98CE-CAB2-206371FEFD6F}" dt="2023-10-14T03:21:10.544" v="1366" actId="1076"/>
          <ac:spMkLst>
            <pc:docMk/>
            <pc:sldMk cId="2684429201" sldId="264"/>
            <ac:spMk id="96" creationId="{D88316EA-4853-486F-21F5-F1B416F0A5DF}"/>
          </ac:spMkLst>
        </pc:spChg>
        <pc:spChg chg="add mod">
          <ac:chgData name="Nguyễn Duy Thắng" userId="S::22521333@ms.uit.edu.vn::54955dfb-6c99-4392-9f1d-30004a726cbf" providerId="AD" clId="Web-{356B2F64-1DBA-98CE-CAB2-206371FEFD6F}" dt="2023-10-14T03:21:10.560" v="1367" actId="1076"/>
          <ac:spMkLst>
            <pc:docMk/>
            <pc:sldMk cId="2684429201" sldId="264"/>
            <ac:spMk id="98" creationId="{36434AD9-F863-B6E2-0C61-6B9EAC140E36}"/>
          </ac:spMkLst>
        </pc:spChg>
        <pc:spChg chg="add mod">
          <ac:chgData name="Nguyễn Duy Thắng" userId="S::22521333@ms.uit.edu.vn::54955dfb-6c99-4392-9f1d-30004a726cbf" providerId="AD" clId="Web-{356B2F64-1DBA-98CE-CAB2-206371FEFD6F}" dt="2023-10-14T03:21:10.575" v="1368" actId="1076"/>
          <ac:spMkLst>
            <pc:docMk/>
            <pc:sldMk cId="2684429201" sldId="264"/>
            <ac:spMk id="100" creationId="{271B3B27-8F20-CE47-3307-0BFF24D1CFAC}"/>
          </ac:spMkLst>
        </pc:spChg>
        <pc:grpChg chg="add del mod">
          <ac:chgData name="Nguyễn Duy Thắng" userId="S::22521333@ms.uit.edu.vn::54955dfb-6c99-4392-9f1d-30004a726cbf" providerId="AD" clId="Web-{356B2F64-1DBA-98CE-CAB2-206371FEFD6F}" dt="2023-10-14T02:39:16.917" v="874"/>
          <ac:grpSpMkLst>
            <pc:docMk/>
            <pc:sldMk cId="2684429201" sldId="264"/>
            <ac:grpSpMk id="65" creationId="{90D840B6-9299-F07D-2266-5B379E97B32C}"/>
          </ac:grpSpMkLst>
        </pc:grpChg>
        <pc:grpChg chg="add del mod">
          <ac:chgData name="Nguyễn Duy Thắng" userId="S::22521333@ms.uit.edu.vn::54955dfb-6c99-4392-9f1d-30004a726cbf" providerId="AD" clId="Web-{356B2F64-1DBA-98CE-CAB2-206371FEFD6F}" dt="2023-10-14T02:39:16.901" v="873"/>
          <ac:grpSpMkLst>
            <pc:docMk/>
            <pc:sldMk cId="2684429201" sldId="264"/>
            <ac:grpSpMk id="66" creationId="{1457866B-20D4-2A40-D12B-4BB0914CCC56}"/>
          </ac:grpSpMkLst>
        </pc:grpChg>
        <pc:grpChg chg="add del mod">
          <ac:chgData name="Nguyễn Duy Thắng" userId="S::22521333@ms.uit.edu.vn::54955dfb-6c99-4392-9f1d-30004a726cbf" providerId="AD" clId="Web-{356B2F64-1DBA-98CE-CAB2-206371FEFD6F}" dt="2023-10-14T02:39:16.932" v="875"/>
          <ac:grpSpMkLst>
            <pc:docMk/>
            <pc:sldMk cId="2684429201" sldId="264"/>
            <ac:grpSpMk id="67" creationId="{AA80CAC3-4F46-D23D-8E92-6FF04914E033}"/>
          </ac:grpSpMkLst>
        </pc:grpChg>
        <pc:grpChg chg="add del mod">
          <ac:chgData name="Nguyễn Duy Thắng" userId="S::22521333@ms.uit.edu.vn::54955dfb-6c99-4392-9f1d-30004a726cbf" providerId="AD" clId="Web-{356B2F64-1DBA-98CE-CAB2-206371FEFD6F}" dt="2023-10-14T02:39:16.948" v="876"/>
          <ac:grpSpMkLst>
            <pc:docMk/>
            <pc:sldMk cId="2684429201" sldId="264"/>
            <ac:grpSpMk id="68" creationId="{68A14831-977A-82A3-23F2-687CD5A14BB4}"/>
          </ac:grpSpMkLst>
        </pc:grpChg>
        <pc:grpChg chg="add del mod">
          <ac:chgData name="Nguyễn Duy Thắng" userId="S::22521333@ms.uit.edu.vn::54955dfb-6c99-4392-9f1d-30004a726cbf" providerId="AD" clId="Web-{356B2F64-1DBA-98CE-CAB2-206371FEFD6F}" dt="2023-10-14T02:39:16.979" v="877"/>
          <ac:grpSpMkLst>
            <pc:docMk/>
            <pc:sldMk cId="2684429201" sldId="264"/>
            <ac:grpSpMk id="71" creationId="{13BDCD72-94B6-212C-65C2-127020940844}"/>
          </ac:grpSpMkLst>
        </pc:grpChg>
      </pc:sldChg>
      <pc:sldChg chg="del">
        <pc:chgData name="Nguyễn Duy Thắng" userId="S::22521333@ms.uit.edu.vn::54955dfb-6c99-4392-9f1d-30004a726cbf" providerId="AD" clId="Web-{356B2F64-1DBA-98CE-CAB2-206371FEFD6F}" dt="2023-10-14T02:25:34.574" v="685"/>
        <pc:sldMkLst>
          <pc:docMk/>
          <pc:sldMk cId="2116485591" sldId="265"/>
        </pc:sldMkLst>
      </pc:sldChg>
      <pc:sldChg chg="del">
        <pc:chgData name="Nguyễn Duy Thắng" userId="S::22521333@ms.uit.edu.vn::54955dfb-6c99-4392-9f1d-30004a726cbf" providerId="AD" clId="Web-{356B2F64-1DBA-98CE-CAB2-206371FEFD6F}" dt="2023-10-14T02:42:27.767" v="948"/>
        <pc:sldMkLst>
          <pc:docMk/>
          <pc:sldMk cId="2740506358" sldId="266"/>
        </pc:sldMkLst>
      </pc:sldChg>
      <pc:sldChg chg="addSp delSp modSp">
        <pc:chgData name="Nguyễn Duy Thắng" userId="S::22521333@ms.uit.edu.vn::54955dfb-6c99-4392-9f1d-30004a726cbf" providerId="AD" clId="Web-{356B2F64-1DBA-98CE-CAB2-206371FEFD6F}" dt="2023-10-14T03:34:59.622" v="1506"/>
        <pc:sldMkLst>
          <pc:docMk/>
          <pc:sldMk cId="405568655" sldId="267"/>
        </pc:sldMkLst>
        <pc:spChg chg="add mod">
          <ac:chgData name="Nguyễn Duy Thắng" userId="S::22521333@ms.uit.edu.vn::54955dfb-6c99-4392-9f1d-30004a726cbf" providerId="AD" clId="Web-{356B2F64-1DBA-98CE-CAB2-206371FEFD6F}" dt="2023-10-14T02:42:39.487" v="959" actId="1076"/>
          <ac:spMkLst>
            <pc:docMk/>
            <pc:sldMk cId="405568655" sldId="267"/>
            <ac:spMk id="3" creationId="{E270A601-54B2-7766-0584-E9F031D89927}"/>
          </ac:spMkLst>
        </pc:spChg>
        <pc:spChg chg="add mod">
          <ac:chgData name="Nguyễn Duy Thắng" userId="S::22521333@ms.uit.edu.vn::54955dfb-6c99-4392-9f1d-30004a726cbf" providerId="AD" clId="Web-{356B2F64-1DBA-98CE-CAB2-206371FEFD6F}" dt="2023-10-14T02:42:39.502" v="960" actId="1076"/>
          <ac:spMkLst>
            <pc:docMk/>
            <pc:sldMk cId="405568655" sldId="267"/>
            <ac:spMk id="5" creationId="{D8F5540A-4BAE-3630-DDBA-4114788B2F09}"/>
          </ac:spMkLst>
        </pc:spChg>
        <pc:spChg chg="add mod">
          <ac:chgData name="Nguyễn Duy Thắng" userId="S::22521333@ms.uit.edu.vn::54955dfb-6c99-4392-9f1d-30004a726cbf" providerId="AD" clId="Web-{356B2F64-1DBA-98CE-CAB2-206371FEFD6F}" dt="2023-10-14T02:42:58.690" v="973" actId="1076"/>
          <ac:spMkLst>
            <pc:docMk/>
            <pc:sldMk cId="405568655" sldId="267"/>
            <ac:spMk id="9" creationId="{8A1FB38D-8651-9A22-4152-45EB0CFDD673}"/>
          </ac:spMkLst>
        </pc:spChg>
        <pc:spChg chg="add mod">
          <ac:chgData name="Nguyễn Duy Thắng" userId="S::22521333@ms.uit.edu.vn::54955dfb-6c99-4392-9f1d-30004a726cbf" providerId="AD" clId="Web-{356B2F64-1DBA-98CE-CAB2-206371FEFD6F}" dt="2023-10-14T02:42:58.706" v="974" actId="1076"/>
          <ac:spMkLst>
            <pc:docMk/>
            <pc:sldMk cId="405568655" sldId="267"/>
            <ac:spMk id="11" creationId="{C6F37E49-4B3C-6F67-B5CB-699050D80906}"/>
          </ac:spMkLst>
        </pc:spChg>
        <pc:spChg chg="del">
          <ac:chgData name="Nguyễn Duy Thắng" userId="S::22521333@ms.uit.edu.vn::54955dfb-6c99-4392-9f1d-30004a726cbf" providerId="AD" clId="Web-{356B2F64-1DBA-98CE-CAB2-206371FEFD6F}" dt="2023-10-14T03:34:34.230" v="1449"/>
          <ac:spMkLst>
            <pc:docMk/>
            <pc:sldMk cId="405568655" sldId="267"/>
            <ac:spMk id="12" creationId="{1BAF1CCB-EB25-3A3D-D528-E19BEF4060F7}"/>
          </ac:spMkLst>
        </pc:spChg>
        <pc:spChg chg="del">
          <ac:chgData name="Nguyễn Duy Thắng" userId="S::22521333@ms.uit.edu.vn::54955dfb-6c99-4392-9f1d-30004a726cbf" providerId="AD" clId="Web-{356B2F64-1DBA-98CE-CAB2-206371FEFD6F}" dt="2023-10-14T03:34:34.230" v="1448"/>
          <ac:spMkLst>
            <pc:docMk/>
            <pc:sldMk cId="405568655" sldId="267"/>
            <ac:spMk id="13" creationId="{90311E44-77CF-DBA1-55C3-F2D4E9F31C9A}"/>
          </ac:spMkLst>
        </pc:spChg>
        <pc:spChg chg="del">
          <ac:chgData name="Nguyễn Duy Thắng" userId="S::22521333@ms.uit.edu.vn::54955dfb-6c99-4392-9f1d-30004a726cbf" providerId="AD" clId="Web-{356B2F64-1DBA-98CE-CAB2-206371FEFD6F}" dt="2023-10-14T03:34:34.230" v="1447"/>
          <ac:spMkLst>
            <pc:docMk/>
            <pc:sldMk cId="405568655" sldId="267"/>
            <ac:spMk id="14" creationId="{29472CED-399A-708D-E0D4-2496F9BCDD71}"/>
          </ac:spMkLst>
        </pc:spChg>
        <pc:spChg chg="del">
          <ac:chgData name="Nguyễn Duy Thắng" userId="S::22521333@ms.uit.edu.vn::54955dfb-6c99-4392-9f1d-30004a726cbf" providerId="AD" clId="Web-{356B2F64-1DBA-98CE-CAB2-206371FEFD6F}" dt="2023-10-14T03:34:34.230" v="1452"/>
          <ac:spMkLst>
            <pc:docMk/>
            <pc:sldMk cId="405568655" sldId="267"/>
            <ac:spMk id="15" creationId="{2872DDB7-4010-22C9-A86D-ECBF54236995}"/>
          </ac:spMkLst>
        </pc:spChg>
        <pc:spChg chg="del">
          <ac:chgData name="Nguyễn Duy Thắng" userId="S::22521333@ms.uit.edu.vn::54955dfb-6c99-4392-9f1d-30004a726cbf" providerId="AD" clId="Web-{356B2F64-1DBA-98CE-CAB2-206371FEFD6F}" dt="2023-10-14T03:34:34.230" v="1451"/>
          <ac:spMkLst>
            <pc:docMk/>
            <pc:sldMk cId="405568655" sldId="267"/>
            <ac:spMk id="16" creationId="{AC2A80DF-A94D-02D3-7D2B-6CF942F88506}"/>
          </ac:spMkLst>
        </pc:spChg>
        <pc:spChg chg="del">
          <ac:chgData name="Nguyễn Duy Thắng" userId="S::22521333@ms.uit.edu.vn::54955dfb-6c99-4392-9f1d-30004a726cbf" providerId="AD" clId="Web-{356B2F64-1DBA-98CE-CAB2-206371FEFD6F}" dt="2023-10-14T03:34:34.230" v="1450"/>
          <ac:spMkLst>
            <pc:docMk/>
            <pc:sldMk cId="405568655" sldId="267"/>
            <ac:spMk id="17" creationId="{01E68C8F-4272-AD43-C94E-E1C557410C5D}"/>
          </ac:spMkLst>
        </pc:spChg>
        <pc:spChg chg="del">
          <ac:chgData name="Nguyễn Duy Thắng" userId="S::22521333@ms.uit.edu.vn::54955dfb-6c99-4392-9f1d-30004a726cbf" providerId="AD" clId="Web-{356B2F64-1DBA-98CE-CAB2-206371FEFD6F}" dt="2023-10-14T03:34:34.246" v="1455"/>
          <ac:spMkLst>
            <pc:docMk/>
            <pc:sldMk cId="405568655" sldId="267"/>
            <ac:spMk id="18" creationId="{EC5BDD1E-ED9C-C3A7-4BC8-8C5E39F89C85}"/>
          </ac:spMkLst>
        </pc:spChg>
        <pc:spChg chg="del">
          <ac:chgData name="Nguyễn Duy Thắng" userId="S::22521333@ms.uit.edu.vn::54955dfb-6c99-4392-9f1d-30004a726cbf" providerId="AD" clId="Web-{356B2F64-1DBA-98CE-CAB2-206371FEFD6F}" dt="2023-10-14T03:34:34.246" v="1454"/>
          <ac:spMkLst>
            <pc:docMk/>
            <pc:sldMk cId="405568655" sldId="267"/>
            <ac:spMk id="19" creationId="{E0A130B0-492C-443C-9EFB-298212465F37}"/>
          </ac:spMkLst>
        </pc:spChg>
        <pc:spChg chg="del">
          <ac:chgData name="Nguyễn Duy Thắng" userId="S::22521333@ms.uit.edu.vn::54955dfb-6c99-4392-9f1d-30004a726cbf" providerId="AD" clId="Web-{356B2F64-1DBA-98CE-CAB2-206371FEFD6F}" dt="2023-10-14T03:34:34.246" v="1453"/>
          <ac:spMkLst>
            <pc:docMk/>
            <pc:sldMk cId="405568655" sldId="267"/>
            <ac:spMk id="20" creationId="{AED7C8E6-1961-F7C7-4D4B-157B1350C8B1}"/>
          </ac:spMkLst>
        </pc:spChg>
        <pc:spChg chg="del">
          <ac:chgData name="Nguyễn Duy Thắng" userId="S::22521333@ms.uit.edu.vn::54955dfb-6c99-4392-9f1d-30004a726cbf" providerId="AD" clId="Web-{356B2F64-1DBA-98CE-CAB2-206371FEFD6F}" dt="2023-10-14T03:34:34.246" v="1458"/>
          <ac:spMkLst>
            <pc:docMk/>
            <pc:sldMk cId="405568655" sldId="267"/>
            <ac:spMk id="21" creationId="{D3E3B854-CCF3-504C-2178-A65376B1AAFB}"/>
          </ac:spMkLst>
        </pc:spChg>
        <pc:spChg chg="del">
          <ac:chgData name="Nguyễn Duy Thắng" userId="S::22521333@ms.uit.edu.vn::54955dfb-6c99-4392-9f1d-30004a726cbf" providerId="AD" clId="Web-{356B2F64-1DBA-98CE-CAB2-206371FEFD6F}" dt="2023-10-14T03:34:34.246" v="1457"/>
          <ac:spMkLst>
            <pc:docMk/>
            <pc:sldMk cId="405568655" sldId="267"/>
            <ac:spMk id="22" creationId="{763B8A88-2617-61A0-C9C8-7C4C77B36864}"/>
          </ac:spMkLst>
        </pc:spChg>
        <pc:spChg chg="del">
          <ac:chgData name="Nguyễn Duy Thắng" userId="S::22521333@ms.uit.edu.vn::54955dfb-6c99-4392-9f1d-30004a726cbf" providerId="AD" clId="Web-{356B2F64-1DBA-98CE-CAB2-206371FEFD6F}" dt="2023-10-14T03:34:34.246" v="1456"/>
          <ac:spMkLst>
            <pc:docMk/>
            <pc:sldMk cId="405568655" sldId="267"/>
            <ac:spMk id="23" creationId="{C2B91A52-D5EC-7E9B-220E-F19C489E53C6}"/>
          </ac:spMkLst>
        </pc:spChg>
        <pc:spChg chg="del">
          <ac:chgData name="Nguyễn Duy Thắng" userId="S::22521333@ms.uit.edu.vn::54955dfb-6c99-4392-9f1d-30004a726cbf" providerId="AD" clId="Web-{356B2F64-1DBA-98CE-CAB2-206371FEFD6F}" dt="2023-10-14T03:34:40.918" v="1500"/>
          <ac:spMkLst>
            <pc:docMk/>
            <pc:sldMk cId="405568655" sldId="267"/>
            <ac:spMk id="24" creationId="{A22B59B7-FE98-895C-13D8-B7F606E2F0CF}"/>
          </ac:spMkLst>
        </pc:spChg>
        <pc:spChg chg="del">
          <ac:chgData name="Nguyễn Duy Thắng" userId="S::22521333@ms.uit.edu.vn::54955dfb-6c99-4392-9f1d-30004a726cbf" providerId="AD" clId="Web-{356B2F64-1DBA-98CE-CAB2-206371FEFD6F}" dt="2023-10-14T03:34:40.918" v="1499"/>
          <ac:spMkLst>
            <pc:docMk/>
            <pc:sldMk cId="405568655" sldId="267"/>
            <ac:spMk id="25" creationId="{3FFEAD8D-A33B-465A-37EA-D34D37FFF189}"/>
          </ac:spMkLst>
        </pc:spChg>
        <pc:spChg chg="del">
          <ac:chgData name="Nguyễn Duy Thắng" userId="S::22521333@ms.uit.edu.vn::54955dfb-6c99-4392-9f1d-30004a726cbf" providerId="AD" clId="Web-{356B2F64-1DBA-98CE-CAB2-206371FEFD6F}" dt="2023-10-14T03:34:40.918" v="1498"/>
          <ac:spMkLst>
            <pc:docMk/>
            <pc:sldMk cId="405568655" sldId="267"/>
            <ac:spMk id="26" creationId="{9CFC0F18-E4C4-291A-EA9E-DCC61428DF58}"/>
          </ac:spMkLst>
        </pc:spChg>
        <pc:spChg chg="del">
          <ac:chgData name="Nguyễn Duy Thắng" userId="S::22521333@ms.uit.edu.vn::54955dfb-6c99-4392-9f1d-30004a726cbf" providerId="AD" clId="Web-{356B2F64-1DBA-98CE-CAB2-206371FEFD6F}" dt="2023-10-14T03:34:34.246" v="1461"/>
          <ac:spMkLst>
            <pc:docMk/>
            <pc:sldMk cId="405568655" sldId="267"/>
            <ac:spMk id="27" creationId="{D69A4546-B14D-F73B-A9D0-34C823F02DA7}"/>
          </ac:spMkLst>
        </pc:spChg>
        <pc:spChg chg="del">
          <ac:chgData name="Nguyễn Duy Thắng" userId="S::22521333@ms.uit.edu.vn::54955dfb-6c99-4392-9f1d-30004a726cbf" providerId="AD" clId="Web-{356B2F64-1DBA-98CE-CAB2-206371FEFD6F}" dt="2023-10-14T03:34:34.246" v="1460"/>
          <ac:spMkLst>
            <pc:docMk/>
            <pc:sldMk cId="405568655" sldId="267"/>
            <ac:spMk id="29" creationId="{C91188F6-44F9-2ACC-3F75-F9C6B70191DA}"/>
          </ac:spMkLst>
        </pc:spChg>
        <pc:spChg chg="del">
          <ac:chgData name="Nguyễn Duy Thắng" userId="S::22521333@ms.uit.edu.vn::54955dfb-6c99-4392-9f1d-30004a726cbf" providerId="AD" clId="Web-{356B2F64-1DBA-98CE-CAB2-206371FEFD6F}" dt="2023-10-14T03:34:34.246" v="1459"/>
          <ac:spMkLst>
            <pc:docMk/>
            <pc:sldMk cId="405568655" sldId="267"/>
            <ac:spMk id="30" creationId="{B3D9A4D5-3B71-B750-E547-9AA62C77FF3B}"/>
          </ac:spMkLst>
        </pc:spChg>
        <pc:spChg chg="add mod">
          <ac:chgData name="Nguyễn Duy Thắng" userId="S::22521333@ms.uit.edu.vn::54955dfb-6c99-4392-9f1d-30004a726cbf" providerId="AD" clId="Web-{356B2F64-1DBA-98CE-CAB2-206371FEFD6F}" dt="2023-10-14T02:42:51.862" v="971" actId="1076"/>
          <ac:spMkLst>
            <pc:docMk/>
            <pc:sldMk cId="405568655" sldId="267"/>
            <ac:spMk id="32" creationId="{B95ADB10-FB90-E8EA-EDE3-D7FC1A663B3C}"/>
          </ac:spMkLst>
        </pc:spChg>
        <pc:spChg chg="add mod">
          <ac:chgData name="Nguyễn Duy Thắng" userId="S::22521333@ms.uit.edu.vn::54955dfb-6c99-4392-9f1d-30004a726cbf" providerId="AD" clId="Web-{356B2F64-1DBA-98CE-CAB2-206371FEFD6F}" dt="2023-10-14T02:42:51.878" v="972" actId="1076"/>
          <ac:spMkLst>
            <pc:docMk/>
            <pc:sldMk cId="405568655" sldId="267"/>
            <ac:spMk id="34" creationId="{8DE88311-175D-0261-9B3F-92FBB4600E66}"/>
          </ac:spMkLst>
        </pc:spChg>
        <pc:spChg chg="add mod">
          <ac:chgData name="Nguyễn Duy Thắng" userId="S::22521333@ms.uit.edu.vn::54955dfb-6c99-4392-9f1d-30004a726cbf" providerId="AD" clId="Web-{356B2F64-1DBA-98CE-CAB2-206371FEFD6F}" dt="2023-10-14T02:42:44.815" v="969" actId="1076"/>
          <ac:spMkLst>
            <pc:docMk/>
            <pc:sldMk cId="405568655" sldId="267"/>
            <ac:spMk id="36" creationId="{BE4C9F84-C64B-55D4-4502-AB17DD35EE63}"/>
          </ac:spMkLst>
        </pc:spChg>
        <pc:spChg chg="add mod">
          <ac:chgData name="Nguyễn Duy Thắng" userId="S::22521333@ms.uit.edu.vn::54955dfb-6c99-4392-9f1d-30004a726cbf" providerId="AD" clId="Web-{356B2F64-1DBA-98CE-CAB2-206371FEFD6F}" dt="2023-10-14T02:42:44.831" v="970" actId="1076"/>
          <ac:spMkLst>
            <pc:docMk/>
            <pc:sldMk cId="405568655" sldId="267"/>
            <ac:spMk id="38" creationId="{3A157E9D-11D8-42D4-205F-B5BB55F21C06}"/>
          </ac:spMkLst>
        </pc:spChg>
        <pc:spChg chg="add mod">
          <ac:chgData name="Nguyễn Duy Thắng" userId="S::22521333@ms.uit.edu.vn::54955dfb-6c99-4392-9f1d-30004a726cbf" providerId="AD" clId="Web-{356B2F64-1DBA-98CE-CAB2-206371FEFD6F}" dt="2023-10-14T02:42:39.596" v="967" actId="1076"/>
          <ac:spMkLst>
            <pc:docMk/>
            <pc:sldMk cId="405568655" sldId="267"/>
            <ac:spMk id="40" creationId="{E52AC0FE-5787-0F27-C339-97C3BA4F6185}"/>
          </ac:spMkLst>
        </pc:spChg>
        <pc:spChg chg="add mod">
          <ac:chgData name="Nguyễn Duy Thắng" userId="S::22521333@ms.uit.edu.vn::54955dfb-6c99-4392-9f1d-30004a726cbf" providerId="AD" clId="Web-{356B2F64-1DBA-98CE-CAB2-206371FEFD6F}" dt="2023-10-14T02:42:39.612" v="968" actId="1076"/>
          <ac:spMkLst>
            <pc:docMk/>
            <pc:sldMk cId="405568655" sldId="267"/>
            <ac:spMk id="42" creationId="{E1446E77-B94B-8F7A-A20B-7C89DC191ED4}"/>
          </ac:spMkLst>
        </pc:spChg>
        <pc:spChg chg="add del">
          <ac:chgData name="Nguyễn Duy Thắng" userId="S::22521333@ms.uit.edu.vn::54955dfb-6c99-4392-9f1d-30004a726cbf" providerId="AD" clId="Web-{356B2F64-1DBA-98CE-CAB2-206371FEFD6F}" dt="2023-10-14T03:34:32.089" v="1446"/>
          <ac:spMkLst>
            <pc:docMk/>
            <pc:sldMk cId="405568655" sldId="267"/>
            <ac:spMk id="44" creationId="{A106B0F7-11BC-9DFA-350F-F8F517FEAD00}"/>
          </ac:spMkLst>
        </pc:spChg>
        <pc:spChg chg="add del">
          <ac:chgData name="Nguyễn Duy Thắng" userId="S::22521333@ms.uit.edu.vn::54955dfb-6c99-4392-9f1d-30004a726cbf" providerId="AD" clId="Web-{356B2F64-1DBA-98CE-CAB2-206371FEFD6F}" dt="2023-10-14T03:34:32.089" v="1445"/>
          <ac:spMkLst>
            <pc:docMk/>
            <pc:sldMk cId="405568655" sldId="267"/>
            <ac:spMk id="46" creationId="{70177443-8CE1-CA82-51C4-126CBE98D130}"/>
          </ac:spMkLst>
        </pc:spChg>
        <pc:spChg chg="add del">
          <ac:chgData name="Nguyễn Duy Thắng" userId="S::22521333@ms.uit.edu.vn::54955dfb-6c99-4392-9f1d-30004a726cbf" providerId="AD" clId="Web-{356B2F64-1DBA-98CE-CAB2-206371FEFD6F}" dt="2023-10-14T03:34:32.089" v="1444"/>
          <ac:spMkLst>
            <pc:docMk/>
            <pc:sldMk cId="405568655" sldId="267"/>
            <ac:spMk id="48" creationId="{EF3622D1-34C0-AFF2-B622-3F25D5BE50C3}"/>
          </ac:spMkLst>
        </pc:spChg>
        <pc:spChg chg="add del">
          <ac:chgData name="Nguyễn Duy Thắng" userId="S::22521333@ms.uit.edu.vn::54955dfb-6c99-4392-9f1d-30004a726cbf" providerId="AD" clId="Web-{356B2F64-1DBA-98CE-CAB2-206371FEFD6F}" dt="2023-10-14T03:34:32.089" v="1443"/>
          <ac:spMkLst>
            <pc:docMk/>
            <pc:sldMk cId="405568655" sldId="267"/>
            <ac:spMk id="50" creationId="{88527DF6-CC7D-5D5B-786D-4CB5682AC226}"/>
          </ac:spMkLst>
        </pc:spChg>
        <pc:spChg chg="add del">
          <ac:chgData name="Nguyễn Duy Thắng" userId="S::22521333@ms.uit.edu.vn::54955dfb-6c99-4392-9f1d-30004a726cbf" providerId="AD" clId="Web-{356B2F64-1DBA-98CE-CAB2-206371FEFD6F}" dt="2023-10-14T03:34:32.089" v="1442"/>
          <ac:spMkLst>
            <pc:docMk/>
            <pc:sldMk cId="405568655" sldId="267"/>
            <ac:spMk id="52" creationId="{FF5CA61C-19ED-2144-EB5E-091A8A1D1C8D}"/>
          </ac:spMkLst>
        </pc:spChg>
        <pc:spChg chg="add del">
          <ac:chgData name="Nguyễn Duy Thắng" userId="S::22521333@ms.uit.edu.vn::54955dfb-6c99-4392-9f1d-30004a726cbf" providerId="AD" clId="Web-{356B2F64-1DBA-98CE-CAB2-206371FEFD6F}" dt="2023-10-14T03:34:32.089" v="1441"/>
          <ac:spMkLst>
            <pc:docMk/>
            <pc:sldMk cId="405568655" sldId="267"/>
            <ac:spMk id="54" creationId="{A7531CC1-CC05-EFAF-6EA2-41905B72747C}"/>
          </ac:spMkLst>
        </pc:spChg>
        <pc:spChg chg="add del">
          <ac:chgData name="Nguyễn Duy Thắng" userId="S::22521333@ms.uit.edu.vn::54955dfb-6c99-4392-9f1d-30004a726cbf" providerId="AD" clId="Web-{356B2F64-1DBA-98CE-CAB2-206371FEFD6F}" dt="2023-10-14T03:34:32.089" v="1440"/>
          <ac:spMkLst>
            <pc:docMk/>
            <pc:sldMk cId="405568655" sldId="267"/>
            <ac:spMk id="56" creationId="{13D70DFC-209F-3F0F-DF8F-4E33AF27E854}"/>
          </ac:spMkLst>
        </pc:spChg>
        <pc:spChg chg="add del">
          <ac:chgData name="Nguyễn Duy Thắng" userId="S::22521333@ms.uit.edu.vn::54955dfb-6c99-4392-9f1d-30004a726cbf" providerId="AD" clId="Web-{356B2F64-1DBA-98CE-CAB2-206371FEFD6F}" dt="2023-10-14T03:34:32.089" v="1439"/>
          <ac:spMkLst>
            <pc:docMk/>
            <pc:sldMk cId="405568655" sldId="267"/>
            <ac:spMk id="58" creationId="{AE505442-FE70-8630-7962-9EE6C901A72F}"/>
          </ac:spMkLst>
        </pc:spChg>
        <pc:spChg chg="add del">
          <ac:chgData name="Nguyễn Duy Thắng" userId="S::22521333@ms.uit.edu.vn::54955dfb-6c99-4392-9f1d-30004a726cbf" providerId="AD" clId="Web-{356B2F64-1DBA-98CE-CAB2-206371FEFD6F}" dt="2023-10-14T03:34:32.089" v="1438"/>
          <ac:spMkLst>
            <pc:docMk/>
            <pc:sldMk cId="405568655" sldId="267"/>
            <ac:spMk id="60" creationId="{5C6422D7-F0A9-EC5C-F6D3-4D3FEF1EA06A}"/>
          </ac:spMkLst>
        </pc:spChg>
        <pc:spChg chg="add del">
          <ac:chgData name="Nguyễn Duy Thắng" userId="S::22521333@ms.uit.edu.vn::54955dfb-6c99-4392-9f1d-30004a726cbf" providerId="AD" clId="Web-{356B2F64-1DBA-98CE-CAB2-206371FEFD6F}" dt="2023-10-14T03:34:32.089" v="1437"/>
          <ac:spMkLst>
            <pc:docMk/>
            <pc:sldMk cId="405568655" sldId="267"/>
            <ac:spMk id="62" creationId="{E7459BC5-12FB-934D-6638-1279D79D5C30}"/>
          </ac:spMkLst>
        </pc:spChg>
        <pc:spChg chg="add del">
          <ac:chgData name="Nguyễn Duy Thắng" userId="S::22521333@ms.uit.edu.vn::54955dfb-6c99-4392-9f1d-30004a726cbf" providerId="AD" clId="Web-{356B2F64-1DBA-98CE-CAB2-206371FEFD6F}" dt="2023-10-14T03:34:32.089" v="1436"/>
          <ac:spMkLst>
            <pc:docMk/>
            <pc:sldMk cId="405568655" sldId="267"/>
            <ac:spMk id="64" creationId="{1AD10626-7684-3567-ADCF-4B07073FFB0E}"/>
          </ac:spMkLst>
        </pc:spChg>
        <pc:spChg chg="add del">
          <ac:chgData name="Nguyễn Duy Thắng" userId="S::22521333@ms.uit.edu.vn::54955dfb-6c99-4392-9f1d-30004a726cbf" providerId="AD" clId="Web-{356B2F64-1DBA-98CE-CAB2-206371FEFD6F}" dt="2023-10-14T03:34:32.089" v="1435"/>
          <ac:spMkLst>
            <pc:docMk/>
            <pc:sldMk cId="405568655" sldId="267"/>
            <ac:spMk id="66" creationId="{58B02D94-FDC5-6B9A-9A01-153F2857956D}"/>
          </ac:spMkLst>
        </pc:spChg>
        <pc:spChg chg="add del">
          <ac:chgData name="Nguyễn Duy Thắng" userId="S::22521333@ms.uit.edu.vn::54955dfb-6c99-4392-9f1d-30004a726cbf" providerId="AD" clId="Web-{356B2F64-1DBA-98CE-CAB2-206371FEFD6F}" dt="2023-10-14T03:34:32.089" v="1434"/>
          <ac:spMkLst>
            <pc:docMk/>
            <pc:sldMk cId="405568655" sldId="267"/>
            <ac:spMk id="68" creationId="{FF9B4986-2738-F5E6-57D9-770E2097EB5A}"/>
          </ac:spMkLst>
        </pc:spChg>
        <pc:spChg chg="add del">
          <ac:chgData name="Nguyễn Duy Thắng" userId="S::22521333@ms.uit.edu.vn::54955dfb-6c99-4392-9f1d-30004a726cbf" providerId="AD" clId="Web-{356B2F64-1DBA-98CE-CAB2-206371FEFD6F}" dt="2023-10-14T03:34:32.089" v="1433"/>
          <ac:spMkLst>
            <pc:docMk/>
            <pc:sldMk cId="405568655" sldId="267"/>
            <ac:spMk id="70" creationId="{810E840C-C479-3884-22CD-CB8083DA9047}"/>
          </ac:spMkLst>
        </pc:spChg>
        <pc:spChg chg="add del">
          <ac:chgData name="Nguyễn Duy Thắng" userId="S::22521333@ms.uit.edu.vn::54955dfb-6c99-4392-9f1d-30004a726cbf" providerId="AD" clId="Web-{356B2F64-1DBA-98CE-CAB2-206371FEFD6F}" dt="2023-10-14T03:34:32.089" v="1432"/>
          <ac:spMkLst>
            <pc:docMk/>
            <pc:sldMk cId="405568655" sldId="267"/>
            <ac:spMk id="72" creationId="{BC82A715-B096-0774-0CC2-151A054C3379}"/>
          </ac:spMkLst>
        </pc:spChg>
        <pc:spChg chg="add del">
          <ac:chgData name="Nguyễn Duy Thắng" userId="S::22521333@ms.uit.edu.vn::54955dfb-6c99-4392-9f1d-30004a726cbf" providerId="AD" clId="Web-{356B2F64-1DBA-98CE-CAB2-206371FEFD6F}" dt="2023-10-14T03:34:32.089" v="1431"/>
          <ac:spMkLst>
            <pc:docMk/>
            <pc:sldMk cId="405568655" sldId="267"/>
            <ac:spMk id="74" creationId="{0DB24B79-547A-8B5B-3430-B1407094C398}"/>
          </ac:spMkLst>
        </pc:spChg>
        <pc:spChg chg="add del">
          <ac:chgData name="Nguyễn Duy Thắng" userId="S::22521333@ms.uit.edu.vn::54955dfb-6c99-4392-9f1d-30004a726cbf" providerId="AD" clId="Web-{356B2F64-1DBA-98CE-CAB2-206371FEFD6F}" dt="2023-10-14T03:34:32.089" v="1430"/>
          <ac:spMkLst>
            <pc:docMk/>
            <pc:sldMk cId="405568655" sldId="267"/>
            <ac:spMk id="76" creationId="{39822CCF-7C82-7BDB-BF9C-B87C245AEC29}"/>
          </ac:spMkLst>
        </pc:spChg>
        <pc:spChg chg="add del">
          <ac:chgData name="Nguyễn Duy Thắng" userId="S::22521333@ms.uit.edu.vn::54955dfb-6c99-4392-9f1d-30004a726cbf" providerId="AD" clId="Web-{356B2F64-1DBA-98CE-CAB2-206371FEFD6F}" dt="2023-10-14T03:34:32.089" v="1429"/>
          <ac:spMkLst>
            <pc:docMk/>
            <pc:sldMk cId="405568655" sldId="267"/>
            <ac:spMk id="78" creationId="{B8152D05-7EB1-DF7C-AF27-1BBF24A249C5}"/>
          </ac:spMkLst>
        </pc:spChg>
        <pc:spChg chg="add mod">
          <ac:chgData name="Nguyễn Duy Thắng" userId="S::22521333@ms.uit.edu.vn::54955dfb-6c99-4392-9f1d-30004a726cbf" providerId="AD" clId="Web-{356B2F64-1DBA-98CE-CAB2-206371FEFD6F}" dt="2023-10-14T03:34:39.152" v="1480" actId="1076"/>
          <ac:spMkLst>
            <pc:docMk/>
            <pc:sldMk cId="405568655" sldId="267"/>
            <ac:spMk id="80" creationId="{A3E5B06A-21E8-0074-29C3-6055C24076AD}"/>
          </ac:spMkLst>
        </pc:spChg>
        <pc:spChg chg="add mod">
          <ac:chgData name="Nguyễn Duy Thắng" userId="S::22521333@ms.uit.edu.vn::54955dfb-6c99-4392-9f1d-30004a726cbf" providerId="AD" clId="Web-{356B2F64-1DBA-98CE-CAB2-206371FEFD6F}" dt="2023-10-14T03:34:39.168" v="1481" actId="1076"/>
          <ac:spMkLst>
            <pc:docMk/>
            <pc:sldMk cId="405568655" sldId="267"/>
            <ac:spMk id="82" creationId="{BE9A245B-E077-FDA9-76C7-CABB79078A1B}"/>
          </ac:spMkLst>
        </pc:spChg>
        <pc:spChg chg="add mod">
          <ac:chgData name="Nguyễn Duy Thắng" userId="S::22521333@ms.uit.edu.vn::54955dfb-6c99-4392-9f1d-30004a726cbf" providerId="AD" clId="Web-{356B2F64-1DBA-98CE-CAB2-206371FEFD6F}" dt="2023-10-14T03:34:39.168" v="1482" actId="1076"/>
          <ac:spMkLst>
            <pc:docMk/>
            <pc:sldMk cId="405568655" sldId="267"/>
            <ac:spMk id="84" creationId="{459D13C1-6ADF-9506-FD3C-D8F0CF0A22C7}"/>
          </ac:spMkLst>
        </pc:spChg>
        <pc:spChg chg="add mod topLvl">
          <ac:chgData name="Nguyễn Duy Thắng" userId="S::22521333@ms.uit.edu.vn::54955dfb-6c99-4392-9f1d-30004a726cbf" providerId="AD" clId="Web-{356B2F64-1DBA-98CE-CAB2-206371FEFD6F}" dt="2023-10-14T03:34:59.622" v="1506"/>
          <ac:spMkLst>
            <pc:docMk/>
            <pc:sldMk cId="405568655" sldId="267"/>
            <ac:spMk id="86" creationId="{007837DA-F9C0-237F-93AF-60FF35F32974}"/>
          </ac:spMkLst>
        </pc:spChg>
        <pc:spChg chg="add mod topLvl">
          <ac:chgData name="Nguyễn Duy Thắng" userId="S::22521333@ms.uit.edu.vn::54955dfb-6c99-4392-9f1d-30004a726cbf" providerId="AD" clId="Web-{356B2F64-1DBA-98CE-CAB2-206371FEFD6F}" dt="2023-10-14T03:34:59.622" v="1506"/>
          <ac:spMkLst>
            <pc:docMk/>
            <pc:sldMk cId="405568655" sldId="267"/>
            <ac:spMk id="88" creationId="{567529DB-7BDE-B3B4-CDB6-EA1F070EA97C}"/>
          </ac:spMkLst>
        </pc:spChg>
        <pc:spChg chg="add mod topLvl">
          <ac:chgData name="Nguyễn Duy Thắng" userId="S::22521333@ms.uit.edu.vn::54955dfb-6c99-4392-9f1d-30004a726cbf" providerId="AD" clId="Web-{356B2F64-1DBA-98CE-CAB2-206371FEFD6F}" dt="2023-10-14T03:34:59.622" v="1506"/>
          <ac:spMkLst>
            <pc:docMk/>
            <pc:sldMk cId="405568655" sldId="267"/>
            <ac:spMk id="90" creationId="{63EDA619-2E82-2C6A-31A2-2943E4B72B27}"/>
          </ac:spMkLst>
        </pc:spChg>
        <pc:spChg chg="add mod">
          <ac:chgData name="Nguyễn Duy Thắng" userId="S::22521333@ms.uit.edu.vn::54955dfb-6c99-4392-9f1d-30004a726cbf" providerId="AD" clId="Web-{356B2F64-1DBA-98CE-CAB2-206371FEFD6F}" dt="2023-10-14T03:34:39.230" v="1486" actId="1076"/>
          <ac:spMkLst>
            <pc:docMk/>
            <pc:sldMk cId="405568655" sldId="267"/>
            <ac:spMk id="92" creationId="{B2BD9A1F-2CFD-AFD1-4BAF-9A359AEE03E4}"/>
          </ac:spMkLst>
        </pc:spChg>
        <pc:spChg chg="add mod">
          <ac:chgData name="Nguyễn Duy Thắng" userId="S::22521333@ms.uit.edu.vn::54955dfb-6c99-4392-9f1d-30004a726cbf" providerId="AD" clId="Web-{356B2F64-1DBA-98CE-CAB2-206371FEFD6F}" dt="2023-10-14T03:34:39.246" v="1487" actId="1076"/>
          <ac:spMkLst>
            <pc:docMk/>
            <pc:sldMk cId="405568655" sldId="267"/>
            <ac:spMk id="94" creationId="{DFF40D18-5C3F-BA85-2099-70B883A8CC5A}"/>
          </ac:spMkLst>
        </pc:spChg>
        <pc:spChg chg="add mod">
          <ac:chgData name="Nguyễn Duy Thắng" userId="S::22521333@ms.uit.edu.vn::54955dfb-6c99-4392-9f1d-30004a726cbf" providerId="AD" clId="Web-{356B2F64-1DBA-98CE-CAB2-206371FEFD6F}" dt="2023-10-14T03:34:39.261" v="1488" actId="1076"/>
          <ac:spMkLst>
            <pc:docMk/>
            <pc:sldMk cId="405568655" sldId="267"/>
            <ac:spMk id="96" creationId="{96C35506-F429-153B-5E68-1CA21146CB39}"/>
          </ac:spMkLst>
        </pc:spChg>
        <pc:spChg chg="add mod">
          <ac:chgData name="Nguyễn Duy Thắng" userId="S::22521333@ms.uit.edu.vn::54955dfb-6c99-4392-9f1d-30004a726cbf" providerId="AD" clId="Web-{356B2F64-1DBA-98CE-CAB2-206371FEFD6F}" dt="2023-10-14T03:34:39.277" v="1489" actId="1076"/>
          <ac:spMkLst>
            <pc:docMk/>
            <pc:sldMk cId="405568655" sldId="267"/>
            <ac:spMk id="98" creationId="{D88B2D5D-6208-F4EA-B077-46E3F9D33A2A}"/>
          </ac:spMkLst>
        </pc:spChg>
        <pc:spChg chg="add mod">
          <ac:chgData name="Nguyễn Duy Thắng" userId="S::22521333@ms.uit.edu.vn::54955dfb-6c99-4392-9f1d-30004a726cbf" providerId="AD" clId="Web-{356B2F64-1DBA-98CE-CAB2-206371FEFD6F}" dt="2023-10-14T03:34:39.293" v="1490" actId="1076"/>
          <ac:spMkLst>
            <pc:docMk/>
            <pc:sldMk cId="405568655" sldId="267"/>
            <ac:spMk id="100" creationId="{6E6459B5-E748-76B4-D7A2-11B3B49BEFB5}"/>
          </ac:spMkLst>
        </pc:spChg>
        <pc:spChg chg="add mod">
          <ac:chgData name="Nguyễn Duy Thắng" userId="S::22521333@ms.uit.edu.vn::54955dfb-6c99-4392-9f1d-30004a726cbf" providerId="AD" clId="Web-{356B2F64-1DBA-98CE-CAB2-206371FEFD6F}" dt="2023-10-14T03:34:39.308" v="1491" actId="1076"/>
          <ac:spMkLst>
            <pc:docMk/>
            <pc:sldMk cId="405568655" sldId="267"/>
            <ac:spMk id="102" creationId="{7F834DBF-3BC8-049A-8369-9F16C33F6D5F}"/>
          </ac:spMkLst>
        </pc:spChg>
        <pc:spChg chg="add mod">
          <ac:chgData name="Nguyễn Duy Thắng" userId="S::22521333@ms.uit.edu.vn::54955dfb-6c99-4392-9f1d-30004a726cbf" providerId="AD" clId="Web-{356B2F64-1DBA-98CE-CAB2-206371FEFD6F}" dt="2023-10-14T03:34:39.324" v="1492" actId="1076"/>
          <ac:spMkLst>
            <pc:docMk/>
            <pc:sldMk cId="405568655" sldId="267"/>
            <ac:spMk id="104" creationId="{9D583444-C907-E356-6E1A-FC123A750B5F}"/>
          </ac:spMkLst>
        </pc:spChg>
        <pc:spChg chg="add mod">
          <ac:chgData name="Nguyễn Duy Thắng" userId="S::22521333@ms.uit.edu.vn::54955dfb-6c99-4392-9f1d-30004a726cbf" providerId="AD" clId="Web-{356B2F64-1DBA-98CE-CAB2-206371FEFD6F}" dt="2023-10-14T03:34:39.340" v="1493" actId="1076"/>
          <ac:spMkLst>
            <pc:docMk/>
            <pc:sldMk cId="405568655" sldId="267"/>
            <ac:spMk id="106" creationId="{0C7DA13B-B558-B6DA-8086-D36726692136}"/>
          </ac:spMkLst>
        </pc:spChg>
        <pc:spChg chg="add mod">
          <ac:chgData name="Nguyễn Duy Thắng" userId="S::22521333@ms.uit.edu.vn::54955dfb-6c99-4392-9f1d-30004a726cbf" providerId="AD" clId="Web-{356B2F64-1DBA-98CE-CAB2-206371FEFD6F}" dt="2023-10-14T03:34:39.355" v="1494" actId="1076"/>
          <ac:spMkLst>
            <pc:docMk/>
            <pc:sldMk cId="405568655" sldId="267"/>
            <ac:spMk id="108" creationId="{700655F2-F42C-26B0-4403-0DFAC01F5457}"/>
          </ac:spMkLst>
        </pc:spChg>
        <pc:spChg chg="add mod">
          <ac:chgData name="Nguyễn Duy Thắng" userId="S::22521333@ms.uit.edu.vn::54955dfb-6c99-4392-9f1d-30004a726cbf" providerId="AD" clId="Web-{356B2F64-1DBA-98CE-CAB2-206371FEFD6F}" dt="2023-10-14T03:34:39.371" v="1495" actId="1076"/>
          <ac:spMkLst>
            <pc:docMk/>
            <pc:sldMk cId="405568655" sldId="267"/>
            <ac:spMk id="110" creationId="{13D6C5E8-1943-D4AC-6F59-61B876C8BE4E}"/>
          </ac:spMkLst>
        </pc:spChg>
        <pc:spChg chg="add mod">
          <ac:chgData name="Nguyễn Duy Thắng" userId="S::22521333@ms.uit.edu.vn::54955dfb-6c99-4392-9f1d-30004a726cbf" providerId="AD" clId="Web-{356B2F64-1DBA-98CE-CAB2-206371FEFD6F}" dt="2023-10-14T03:34:39.386" v="1496" actId="1076"/>
          <ac:spMkLst>
            <pc:docMk/>
            <pc:sldMk cId="405568655" sldId="267"/>
            <ac:spMk id="112" creationId="{00B52C9D-0393-99E0-26FE-312736964D64}"/>
          </ac:spMkLst>
        </pc:spChg>
        <pc:spChg chg="add mod">
          <ac:chgData name="Nguyễn Duy Thắng" userId="S::22521333@ms.uit.edu.vn::54955dfb-6c99-4392-9f1d-30004a726cbf" providerId="AD" clId="Web-{356B2F64-1DBA-98CE-CAB2-206371FEFD6F}" dt="2023-10-14T03:34:39.402" v="1497" actId="1076"/>
          <ac:spMkLst>
            <pc:docMk/>
            <pc:sldMk cId="405568655" sldId="267"/>
            <ac:spMk id="114" creationId="{E80C1208-0ED4-B082-CCEB-F563A27656EF}"/>
          </ac:spMkLst>
        </pc:spChg>
        <pc:grpChg chg="add del mod">
          <ac:chgData name="Nguyễn Duy Thắng" userId="S::22521333@ms.uit.edu.vn::54955dfb-6c99-4392-9f1d-30004a726cbf" providerId="AD" clId="Web-{356B2F64-1DBA-98CE-CAB2-206371FEFD6F}" dt="2023-10-14T03:34:59.622" v="1506"/>
          <ac:grpSpMkLst>
            <pc:docMk/>
            <pc:sldMk cId="405568655" sldId="267"/>
            <ac:grpSpMk id="115" creationId="{49FCBB0E-5908-5DEB-23EB-61F946AA64B9}"/>
          </ac:grpSpMkLst>
        </pc:grpChg>
      </pc:sldChg>
      <pc:sldChg chg="addSp delSp modSp">
        <pc:chgData name="Nguyễn Duy Thắng" userId="S::22521333@ms.uit.edu.vn::54955dfb-6c99-4392-9f1d-30004a726cbf" providerId="AD" clId="Web-{356B2F64-1DBA-98CE-CAB2-206371FEFD6F}" dt="2023-10-14T03:35:11.731" v="1560" actId="1076"/>
        <pc:sldMkLst>
          <pc:docMk/>
          <pc:sldMk cId="1611850255" sldId="268"/>
        </pc:sldMkLst>
        <pc:spChg chg="add mod">
          <ac:chgData name="Nguyễn Duy Thắng" userId="S::22521333@ms.uit.edu.vn::54955dfb-6c99-4392-9f1d-30004a726cbf" providerId="AD" clId="Web-{356B2F64-1DBA-98CE-CAB2-206371FEFD6F}" dt="2023-10-14T03:35:11.622" v="1543" actId="1076"/>
          <ac:spMkLst>
            <pc:docMk/>
            <pc:sldMk cId="1611850255" sldId="268"/>
            <ac:spMk id="3" creationId="{8D166E98-F7FF-D86A-D7B6-50FEEAED68B8}"/>
          </ac:spMkLst>
        </pc:spChg>
        <pc:spChg chg="add mod">
          <ac:chgData name="Nguyễn Duy Thắng" userId="S::22521333@ms.uit.edu.vn::54955dfb-6c99-4392-9f1d-30004a726cbf" providerId="AD" clId="Web-{356B2F64-1DBA-98CE-CAB2-206371FEFD6F}" dt="2023-10-14T03:35:11.638" v="1544" actId="1076"/>
          <ac:spMkLst>
            <pc:docMk/>
            <pc:sldMk cId="1611850255" sldId="268"/>
            <ac:spMk id="5" creationId="{8ECD0AEB-739C-516F-CFDC-060B31F573AE}"/>
          </ac:spMkLst>
        </pc:spChg>
        <pc:spChg chg="add mod">
          <ac:chgData name="Nguyễn Duy Thắng" userId="S::22521333@ms.uit.edu.vn::54955dfb-6c99-4392-9f1d-30004a726cbf" providerId="AD" clId="Web-{356B2F64-1DBA-98CE-CAB2-206371FEFD6F}" dt="2023-10-14T03:35:11.638" v="1545" actId="1076"/>
          <ac:spMkLst>
            <pc:docMk/>
            <pc:sldMk cId="1611850255" sldId="268"/>
            <ac:spMk id="9" creationId="{79AFCE4D-7A84-07CF-0DA4-5E1FDD83A71F}"/>
          </ac:spMkLst>
        </pc:spChg>
        <pc:spChg chg="add mod">
          <ac:chgData name="Nguyễn Duy Thắng" userId="S::22521333@ms.uit.edu.vn::54955dfb-6c99-4392-9f1d-30004a726cbf" providerId="AD" clId="Web-{356B2F64-1DBA-98CE-CAB2-206371FEFD6F}" dt="2023-10-14T03:35:11.653" v="1546" actId="1076"/>
          <ac:spMkLst>
            <pc:docMk/>
            <pc:sldMk cId="1611850255" sldId="268"/>
            <ac:spMk id="11" creationId="{A4451ABC-3339-5D64-2081-9562836F748A}"/>
          </ac:spMkLst>
        </pc:spChg>
        <pc:spChg chg="del">
          <ac:chgData name="Nguyễn Duy Thắng" userId="S::22521333@ms.uit.edu.vn::54955dfb-6c99-4392-9f1d-30004a726cbf" providerId="AD" clId="Web-{356B2F64-1DBA-98CE-CAB2-206371FEFD6F}" dt="2023-10-14T03:35:07.106" v="1509"/>
          <ac:spMkLst>
            <pc:docMk/>
            <pc:sldMk cId="1611850255" sldId="268"/>
            <ac:spMk id="12" creationId="{7A140C02-A410-0BD4-EF84-1807BB2C0AE8}"/>
          </ac:spMkLst>
        </pc:spChg>
        <pc:spChg chg="del">
          <ac:chgData name="Nguyễn Duy Thắng" userId="S::22521333@ms.uit.edu.vn::54955dfb-6c99-4392-9f1d-30004a726cbf" providerId="AD" clId="Web-{356B2F64-1DBA-98CE-CAB2-206371FEFD6F}" dt="2023-10-14T03:35:07.106" v="1508"/>
          <ac:spMkLst>
            <pc:docMk/>
            <pc:sldMk cId="1611850255" sldId="268"/>
            <ac:spMk id="13" creationId="{8826A381-4EB9-5184-A191-9FD27D773C81}"/>
          </ac:spMkLst>
        </pc:spChg>
        <pc:spChg chg="del">
          <ac:chgData name="Nguyễn Duy Thắng" userId="S::22521333@ms.uit.edu.vn::54955dfb-6c99-4392-9f1d-30004a726cbf" providerId="AD" clId="Web-{356B2F64-1DBA-98CE-CAB2-206371FEFD6F}" dt="2023-10-14T03:35:07.106" v="1507"/>
          <ac:spMkLst>
            <pc:docMk/>
            <pc:sldMk cId="1611850255" sldId="268"/>
            <ac:spMk id="14" creationId="{E0189478-3976-4595-C863-124810E89A6B}"/>
          </ac:spMkLst>
        </pc:spChg>
        <pc:spChg chg="del">
          <ac:chgData name="Nguyễn Duy Thắng" userId="S::22521333@ms.uit.edu.vn::54955dfb-6c99-4392-9f1d-30004a726cbf" providerId="AD" clId="Web-{356B2F64-1DBA-98CE-CAB2-206371FEFD6F}" dt="2023-10-14T03:35:07.106" v="1512"/>
          <ac:spMkLst>
            <pc:docMk/>
            <pc:sldMk cId="1611850255" sldId="268"/>
            <ac:spMk id="15" creationId="{B2D02F6E-200C-07A3-D29A-36A2651458B0}"/>
          </ac:spMkLst>
        </pc:spChg>
        <pc:spChg chg="del">
          <ac:chgData name="Nguyễn Duy Thắng" userId="S::22521333@ms.uit.edu.vn::54955dfb-6c99-4392-9f1d-30004a726cbf" providerId="AD" clId="Web-{356B2F64-1DBA-98CE-CAB2-206371FEFD6F}" dt="2023-10-14T03:35:07.106" v="1511"/>
          <ac:spMkLst>
            <pc:docMk/>
            <pc:sldMk cId="1611850255" sldId="268"/>
            <ac:spMk id="16" creationId="{8D3199F6-FDEB-7CE1-84A3-4E2AB26F7923}"/>
          </ac:spMkLst>
        </pc:spChg>
        <pc:spChg chg="del">
          <ac:chgData name="Nguyễn Duy Thắng" userId="S::22521333@ms.uit.edu.vn::54955dfb-6c99-4392-9f1d-30004a726cbf" providerId="AD" clId="Web-{356B2F64-1DBA-98CE-CAB2-206371FEFD6F}" dt="2023-10-14T03:35:07.106" v="1510"/>
          <ac:spMkLst>
            <pc:docMk/>
            <pc:sldMk cId="1611850255" sldId="268"/>
            <ac:spMk id="17" creationId="{EFDD6C9C-13F1-0955-82C1-E3A131FDFD3B}"/>
          </ac:spMkLst>
        </pc:spChg>
        <pc:spChg chg="add mod">
          <ac:chgData name="Nguyễn Duy Thắng" userId="S::22521333@ms.uit.edu.vn::54955dfb-6c99-4392-9f1d-30004a726cbf" providerId="AD" clId="Web-{356B2F64-1DBA-98CE-CAB2-206371FEFD6F}" dt="2023-10-14T03:35:11.653" v="1547" actId="1076"/>
          <ac:spMkLst>
            <pc:docMk/>
            <pc:sldMk cId="1611850255" sldId="268"/>
            <ac:spMk id="21" creationId="{E6A4320E-81E3-F6D9-ED59-6D0D8AEA58C5}"/>
          </ac:spMkLst>
        </pc:spChg>
        <pc:spChg chg="add mod">
          <ac:chgData name="Nguyễn Duy Thắng" userId="S::22521333@ms.uit.edu.vn::54955dfb-6c99-4392-9f1d-30004a726cbf" providerId="AD" clId="Web-{356B2F64-1DBA-98CE-CAB2-206371FEFD6F}" dt="2023-10-14T03:35:11.653" v="1548" actId="1076"/>
          <ac:spMkLst>
            <pc:docMk/>
            <pc:sldMk cId="1611850255" sldId="268"/>
            <ac:spMk id="32" creationId="{5C9DC73E-27D6-ECBF-8D2D-64A39C409EAE}"/>
          </ac:spMkLst>
        </pc:spChg>
        <pc:spChg chg="add mod">
          <ac:chgData name="Nguyễn Duy Thắng" userId="S::22521333@ms.uit.edu.vn::54955dfb-6c99-4392-9f1d-30004a726cbf" providerId="AD" clId="Web-{356B2F64-1DBA-98CE-CAB2-206371FEFD6F}" dt="2023-10-14T03:35:11.669" v="1549" actId="1076"/>
          <ac:spMkLst>
            <pc:docMk/>
            <pc:sldMk cId="1611850255" sldId="268"/>
            <ac:spMk id="35" creationId="{9A3E3165-41F6-5DD9-172A-9CF5EA64EB0F}"/>
          </ac:spMkLst>
        </pc:spChg>
        <pc:spChg chg="del">
          <ac:chgData name="Nguyễn Duy Thắng" userId="S::22521333@ms.uit.edu.vn::54955dfb-6c99-4392-9f1d-30004a726cbf" providerId="AD" clId="Web-{356B2F64-1DBA-98CE-CAB2-206371FEFD6F}" dt="2023-10-14T03:35:07.106" v="1515"/>
          <ac:spMkLst>
            <pc:docMk/>
            <pc:sldMk cId="1611850255" sldId="268"/>
            <ac:spMk id="38" creationId="{DA82688D-E52F-96DD-CA23-0C7C932DD0B6}"/>
          </ac:spMkLst>
        </pc:spChg>
        <pc:spChg chg="add mod">
          <ac:chgData name="Nguyễn Duy Thắng" userId="S::22521333@ms.uit.edu.vn::54955dfb-6c99-4392-9f1d-30004a726cbf" providerId="AD" clId="Web-{356B2F64-1DBA-98CE-CAB2-206371FEFD6F}" dt="2023-10-14T03:35:11.669" v="1550" actId="1076"/>
          <ac:spMkLst>
            <pc:docMk/>
            <pc:sldMk cId="1611850255" sldId="268"/>
            <ac:spMk id="39" creationId="{725C930D-4285-A9C0-C46B-A3C354382F1B}"/>
          </ac:spMkLst>
        </pc:spChg>
        <pc:spChg chg="add mod">
          <ac:chgData name="Nguyễn Duy Thắng" userId="S::22521333@ms.uit.edu.vn::54955dfb-6c99-4392-9f1d-30004a726cbf" providerId="AD" clId="Web-{356B2F64-1DBA-98CE-CAB2-206371FEFD6F}" dt="2023-10-14T03:35:11.684" v="1551" actId="1076"/>
          <ac:spMkLst>
            <pc:docMk/>
            <pc:sldMk cId="1611850255" sldId="268"/>
            <ac:spMk id="41" creationId="{167629F6-CA4B-DFFB-B3D3-1DBCA30519AA}"/>
          </ac:spMkLst>
        </pc:spChg>
        <pc:spChg chg="del">
          <ac:chgData name="Nguyễn Duy Thắng" userId="S::22521333@ms.uit.edu.vn::54955dfb-6c99-4392-9f1d-30004a726cbf" providerId="AD" clId="Web-{356B2F64-1DBA-98CE-CAB2-206371FEFD6F}" dt="2023-10-14T03:35:07.106" v="1514"/>
          <ac:spMkLst>
            <pc:docMk/>
            <pc:sldMk cId="1611850255" sldId="268"/>
            <ac:spMk id="42" creationId="{DB5E2318-5A00-18DF-0890-DDE10129B8B1}"/>
          </ac:spMkLst>
        </pc:spChg>
        <pc:spChg chg="add mod">
          <ac:chgData name="Nguyễn Duy Thắng" userId="S::22521333@ms.uit.edu.vn::54955dfb-6c99-4392-9f1d-30004a726cbf" providerId="AD" clId="Web-{356B2F64-1DBA-98CE-CAB2-206371FEFD6F}" dt="2023-10-14T03:35:11.684" v="1552" actId="1076"/>
          <ac:spMkLst>
            <pc:docMk/>
            <pc:sldMk cId="1611850255" sldId="268"/>
            <ac:spMk id="44" creationId="{52EFF876-2421-7D6C-E2D3-F3688E91C997}"/>
          </ac:spMkLst>
        </pc:spChg>
        <pc:spChg chg="del">
          <ac:chgData name="Nguyễn Duy Thắng" userId="S::22521333@ms.uit.edu.vn::54955dfb-6c99-4392-9f1d-30004a726cbf" providerId="AD" clId="Web-{356B2F64-1DBA-98CE-CAB2-206371FEFD6F}" dt="2023-10-14T03:35:07.106" v="1513"/>
          <ac:spMkLst>
            <pc:docMk/>
            <pc:sldMk cId="1611850255" sldId="268"/>
            <ac:spMk id="46" creationId="{F84761D9-3075-6C0A-06B8-D0A4A72BC744}"/>
          </ac:spMkLst>
        </pc:spChg>
        <pc:spChg chg="add mod">
          <ac:chgData name="Nguyễn Duy Thắng" userId="S::22521333@ms.uit.edu.vn::54955dfb-6c99-4392-9f1d-30004a726cbf" providerId="AD" clId="Web-{356B2F64-1DBA-98CE-CAB2-206371FEFD6F}" dt="2023-10-14T03:35:11.684" v="1553" actId="1076"/>
          <ac:spMkLst>
            <pc:docMk/>
            <pc:sldMk cId="1611850255" sldId="268"/>
            <ac:spMk id="47" creationId="{A99330D6-71B9-D3F9-6A6B-57CCD0683D70}"/>
          </ac:spMkLst>
        </pc:spChg>
        <pc:spChg chg="del">
          <ac:chgData name="Nguyễn Duy Thắng" userId="S::22521333@ms.uit.edu.vn::54955dfb-6c99-4392-9f1d-30004a726cbf" providerId="AD" clId="Web-{356B2F64-1DBA-98CE-CAB2-206371FEFD6F}" dt="2023-10-14T03:35:07.106" v="1518"/>
          <ac:spMkLst>
            <pc:docMk/>
            <pc:sldMk cId="1611850255" sldId="268"/>
            <ac:spMk id="48" creationId="{A9D3088F-F26C-8184-08D2-F188107FE7B9}"/>
          </ac:spMkLst>
        </pc:spChg>
        <pc:spChg chg="del">
          <ac:chgData name="Nguyễn Duy Thắng" userId="S::22521333@ms.uit.edu.vn::54955dfb-6c99-4392-9f1d-30004a726cbf" providerId="AD" clId="Web-{356B2F64-1DBA-98CE-CAB2-206371FEFD6F}" dt="2023-10-14T03:35:07.106" v="1517"/>
          <ac:spMkLst>
            <pc:docMk/>
            <pc:sldMk cId="1611850255" sldId="268"/>
            <ac:spMk id="49" creationId="{E272F853-2273-AD68-224E-33A18B24FFFC}"/>
          </ac:spMkLst>
        </pc:spChg>
        <pc:spChg chg="del">
          <ac:chgData name="Nguyễn Duy Thắng" userId="S::22521333@ms.uit.edu.vn::54955dfb-6c99-4392-9f1d-30004a726cbf" providerId="AD" clId="Web-{356B2F64-1DBA-98CE-CAB2-206371FEFD6F}" dt="2023-10-14T03:35:07.106" v="1516"/>
          <ac:spMkLst>
            <pc:docMk/>
            <pc:sldMk cId="1611850255" sldId="268"/>
            <ac:spMk id="50" creationId="{156C9EA6-4492-E99B-65CD-D93D212E03A8}"/>
          </ac:spMkLst>
        </pc:spChg>
        <pc:spChg chg="del">
          <ac:chgData name="Nguyễn Duy Thắng" userId="S::22521333@ms.uit.edu.vn::54955dfb-6c99-4392-9f1d-30004a726cbf" providerId="AD" clId="Web-{356B2F64-1DBA-98CE-CAB2-206371FEFD6F}" dt="2023-10-14T03:35:07.106" v="1521"/>
          <ac:spMkLst>
            <pc:docMk/>
            <pc:sldMk cId="1611850255" sldId="268"/>
            <ac:spMk id="51" creationId="{66643297-89F7-3076-01C6-FE2A40CA08E1}"/>
          </ac:spMkLst>
        </pc:spChg>
        <pc:spChg chg="del">
          <ac:chgData name="Nguyễn Duy Thắng" userId="S::22521333@ms.uit.edu.vn::54955dfb-6c99-4392-9f1d-30004a726cbf" providerId="AD" clId="Web-{356B2F64-1DBA-98CE-CAB2-206371FEFD6F}" dt="2023-10-14T03:35:07.106" v="1520"/>
          <ac:spMkLst>
            <pc:docMk/>
            <pc:sldMk cId="1611850255" sldId="268"/>
            <ac:spMk id="52" creationId="{1C3F1453-0850-0849-0E61-821CEC8C15BD}"/>
          </ac:spMkLst>
        </pc:spChg>
        <pc:spChg chg="del">
          <ac:chgData name="Nguyễn Duy Thắng" userId="S::22521333@ms.uit.edu.vn::54955dfb-6c99-4392-9f1d-30004a726cbf" providerId="AD" clId="Web-{356B2F64-1DBA-98CE-CAB2-206371FEFD6F}" dt="2023-10-14T03:35:07.106" v="1519"/>
          <ac:spMkLst>
            <pc:docMk/>
            <pc:sldMk cId="1611850255" sldId="268"/>
            <ac:spMk id="53" creationId="{1B4CF7B2-E6E1-7E9D-CC12-C946D87677E7}"/>
          </ac:spMkLst>
        </pc:spChg>
        <pc:spChg chg="del">
          <ac:chgData name="Nguyễn Duy Thắng" userId="S::22521333@ms.uit.edu.vn::54955dfb-6c99-4392-9f1d-30004a726cbf" providerId="AD" clId="Web-{356B2F64-1DBA-98CE-CAB2-206371FEFD6F}" dt="2023-10-14T03:35:07.106" v="1524"/>
          <ac:spMkLst>
            <pc:docMk/>
            <pc:sldMk cId="1611850255" sldId="268"/>
            <ac:spMk id="54" creationId="{61C4D9C9-A5A1-FFDD-AD4B-FB358E061E49}"/>
          </ac:spMkLst>
        </pc:spChg>
        <pc:spChg chg="del">
          <ac:chgData name="Nguyễn Duy Thắng" userId="S::22521333@ms.uit.edu.vn::54955dfb-6c99-4392-9f1d-30004a726cbf" providerId="AD" clId="Web-{356B2F64-1DBA-98CE-CAB2-206371FEFD6F}" dt="2023-10-14T03:35:07.106" v="1523"/>
          <ac:spMkLst>
            <pc:docMk/>
            <pc:sldMk cId="1611850255" sldId="268"/>
            <ac:spMk id="55" creationId="{4790DE50-2D11-8BC7-137F-95DEAD746D46}"/>
          </ac:spMkLst>
        </pc:spChg>
        <pc:spChg chg="del">
          <ac:chgData name="Nguyễn Duy Thắng" userId="S::22521333@ms.uit.edu.vn::54955dfb-6c99-4392-9f1d-30004a726cbf" providerId="AD" clId="Web-{356B2F64-1DBA-98CE-CAB2-206371FEFD6F}" dt="2023-10-14T03:35:07.106" v="1522"/>
          <ac:spMkLst>
            <pc:docMk/>
            <pc:sldMk cId="1611850255" sldId="268"/>
            <ac:spMk id="56" creationId="{4AE04D31-B893-ED2F-A381-B3E04881967A}"/>
          </ac:spMkLst>
        </pc:spChg>
        <pc:spChg chg="add mod">
          <ac:chgData name="Nguyễn Duy Thắng" userId="S::22521333@ms.uit.edu.vn::54955dfb-6c99-4392-9f1d-30004a726cbf" providerId="AD" clId="Web-{356B2F64-1DBA-98CE-CAB2-206371FEFD6F}" dt="2023-10-14T03:35:11.700" v="1554" actId="1076"/>
          <ac:spMkLst>
            <pc:docMk/>
            <pc:sldMk cId="1611850255" sldId="268"/>
            <ac:spMk id="58" creationId="{61073945-E78C-9266-876F-3E112FFBD5F4}"/>
          </ac:spMkLst>
        </pc:spChg>
        <pc:spChg chg="add mod">
          <ac:chgData name="Nguyễn Duy Thắng" userId="S::22521333@ms.uit.edu.vn::54955dfb-6c99-4392-9f1d-30004a726cbf" providerId="AD" clId="Web-{356B2F64-1DBA-98CE-CAB2-206371FEFD6F}" dt="2023-10-14T03:35:11.700" v="1555" actId="1076"/>
          <ac:spMkLst>
            <pc:docMk/>
            <pc:sldMk cId="1611850255" sldId="268"/>
            <ac:spMk id="60" creationId="{801F0DF0-4F50-B5A6-3B21-C0C7FA8DF1B9}"/>
          </ac:spMkLst>
        </pc:spChg>
        <pc:spChg chg="add mod">
          <ac:chgData name="Nguyễn Duy Thắng" userId="S::22521333@ms.uit.edu.vn::54955dfb-6c99-4392-9f1d-30004a726cbf" providerId="AD" clId="Web-{356B2F64-1DBA-98CE-CAB2-206371FEFD6F}" dt="2023-10-14T03:35:11.716" v="1556" actId="1076"/>
          <ac:spMkLst>
            <pc:docMk/>
            <pc:sldMk cId="1611850255" sldId="268"/>
            <ac:spMk id="62" creationId="{9BCE4CD5-A942-A1D4-312D-A72ECEE2237A}"/>
          </ac:spMkLst>
        </pc:spChg>
        <pc:spChg chg="add mod">
          <ac:chgData name="Nguyễn Duy Thắng" userId="S::22521333@ms.uit.edu.vn::54955dfb-6c99-4392-9f1d-30004a726cbf" providerId="AD" clId="Web-{356B2F64-1DBA-98CE-CAB2-206371FEFD6F}" dt="2023-10-14T03:35:11.716" v="1557" actId="1076"/>
          <ac:spMkLst>
            <pc:docMk/>
            <pc:sldMk cId="1611850255" sldId="268"/>
            <ac:spMk id="64" creationId="{61B59303-CBD7-6715-3EBC-5FA312D8529F}"/>
          </ac:spMkLst>
        </pc:spChg>
        <pc:spChg chg="add mod">
          <ac:chgData name="Nguyễn Duy Thắng" userId="S::22521333@ms.uit.edu.vn::54955dfb-6c99-4392-9f1d-30004a726cbf" providerId="AD" clId="Web-{356B2F64-1DBA-98CE-CAB2-206371FEFD6F}" dt="2023-10-14T03:35:11.716" v="1558" actId="1076"/>
          <ac:spMkLst>
            <pc:docMk/>
            <pc:sldMk cId="1611850255" sldId="268"/>
            <ac:spMk id="66" creationId="{7D9E6089-885A-4656-11A2-67D9F71352B7}"/>
          </ac:spMkLst>
        </pc:spChg>
        <pc:spChg chg="add mod">
          <ac:chgData name="Nguyễn Duy Thắng" userId="S::22521333@ms.uit.edu.vn::54955dfb-6c99-4392-9f1d-30004a726cbf" providerId="AD" clId="Web-{356B2F64-1DBA-98CE-CAB2-206371FEFD6F}" dt="2023-10-14T03:35:11.731" v="1559" actId="1076"/>
          <ac:spMkLst>
            <pc:docMk/>
            <pc:sldMk cId="1611850255" sldId="268"/>
            <ac:spMk id="68" creationId="{C9EFDEA6-16E7-5D2C-70D3-4BEDC0411820}"/>
          </ac:spMkLst>
        </pc:spChg>
        <pc:spChg chg="add mod">
          <ac:chgData name="Nguyễn Duy Thắng" userId="S::22521333@ms.uit.edu.vn::54955dfb-6c99-4392-9f1d-30004a726cbf" providerId="AD" clId="Web-{356B2F64-1DBA-98CE-CAB2-206371FEFD6F}" dt="2023-10-14T03:35:11.731" v="1560" actId="1076"/>
          <ac:spMkLst>
            <pc:docMk/>
            <pc:sldMk cId="1611850255" sldId="268"/>
            <ac:spMk id="70" creationId="{19073E07-FE53-C9DC-2213-47CC8DB40D22}"/>
          </ac:spMkLst>
        </pc:spChg>
      </pc:sldChg>
      <pc:sldChg chg="addSp delSp modSp addAnim delAnim">
        <pc:chgData name="Nguyễn Duy Thắng" userId="S::22521333@ms.uit.edu.vn::54955dfb-6c99-4392-9f1d-30004a726cbf" providerId="AD" clId="Web-{356B2F64-1DBA-98CE-CAB2-206371FEFD6F}" dt="2023-10-14T03:53:03.912" v="1937" actId="1076"/>
        <pc:sldMkLst>
          <pc:docMk/>
          <pc:sldMk cId="371522094" sldId="269"/>
        </pc:sldMkLst>
        <pc:spChg chg="add del">
          <ac:chgData name="Nguyễn Duy Thắng" userId="S::22521333@ms.uit.edu.vn::54955dfb-6c99-4392-9f1d-30004a726cbf" providerId="AD" clId="Web-{356B2F64-1DBA-98CE-CAB2-206371FEFD6F}" dt="2023-10-14T03:40:39.197" v="1781"/>
          <ac:spMkLst>
            <pc:docMk/>
            <pc:sldMk cId="371522094" sldId="269"/>
            <ac:spMk id="3" creationId="{EF63381F-2801-4632-A426-A02D321DB384}"/>
          </ac:spMkLst>
        </pc:spChg>
        <pc:spChg chg="add del">
          <ac:chgData name="Nguyễn Duy Thắng" userId="S::22521333@ms.uit.edu.vn::54955dfb-6c99-4392-9f1d-30004a726cbf" providerId="AD" clId="Web-{356B2F64-1DBA-98CE-CAB2-206371FEFD6F}" dt="2023-10-14T03:40:39.197" v="1782"/>
          <ac:spMkLst>
            <pc:docMk/>
            <pc:sldMk cId="371522094" sldId="269"/>
            <ac:spMk id="4" creationId="{47AB9499-1E2D-409F-A0D9-FDE279CD00E7}"/>
          </ac:spMkLst>
        </pc:spChg>
        <pc:spChg chg="add del">
          <ac:chgData name="Nguyễn Duy Thắng" userId="S::22521333@ms.uit.edu.vn::54955dfb-6c99-4392-9f1d-30004a726cbf" providerId="AD" clId="Web-{356B2F64-1DBA-98CE-CAB2-206371FEFD6F}" dt="2023-10-14T03:40:39.197" v="1785"/>
          <ac:spMkLst>
            <pc:docMk/>
            <pc:sldMk cId="371522094" sldId="269"/>
            <ac:spMk id="5" creationId="{DF1738B4-838F-4788-A1B8-E5665203D8B1}"/>
          </ac:spMkLst>
        </pc:spChg>
        <pc:spChg chg="add del">
          <ac:chgData name="Nguyễn Duy Thắng" userId="S::22521333@ms.uit.edu.vn::54955dfb-6c99-4392-9f1d-30004a726cbf" providerId="AD" clId="Web-{356B2F64-1DBA-98CE-CAB2-206371FEFD6F}" dt="2023-10-14T03:40:39.197" v="1786"/>
          <ac:spMkLst>
            <pc:docMk/>
            <pc:sldMk cId="371522094" sldId="269"/>
            <ac:spMk id="6" creationId="{1B7C9619-6355-4080-B4C5-753D1F37E4E2}"/>
          </ac:spMkLst>
        </pc:spChg>
        <pc:spChg chg="mod">
          <ac:chgData name="Nguyễn Duy Thắng" userId="S::22521333@ms.uit.edu.vn::54955dfb-6c99-4392-9f1d-30004a726cbf" providerId="AD" clId="Web-{356B2F64-1DBA-98CE-CAB2-206371FEFD6F}" dt="2023-10-14T03:49:19.966" v="1875" actId="1076"/>
          <ac:spMkLst>
            <pc:docMk/>
            <pc:sldMk cId="371522094" sldId="269"/>
            <ac:spMk id="8" creationId="{ECCF6C29-9682-4C2A-B9D9-A25378DEE536}"/>
          </ac:spMkLst>
        </pc:spChg>
        <pc:spChg chg="add mod">
          <ac:chgData name="Nguyễn Duy Thắng" userId="S::22521333@ms.uit.edu.vn::54955dfb-6c99-4392-9f1d-30004a726cbf" providerId="AD" clId="Web-{356B2F64-1DBA-98CE-CAB2-206371FEFD6F}" dt="2023-10-14T03:35:55.670" v="1654" actId="1076"/>
          <ac:spMkLst>
            <pc:docMk/>
            <pc:sldMk cId="371522094" sldId="269"/>
            <ac:spMk id="9" creationId="{0FFD54DD-2283-7D8D-95D2-66B3098AB027}"/>
          </ac:spMkLst>
        </pc:spChg>
        <pc:spChg chg="add mod">
          <ac:chgData name="Nguyễn Duy Thắng" userId="S::22521333@ms.uit.edu.vn::54955dfb-6c99-4392-9f1d-30004a726cbf" providerId="AD" clId="Web-{356B2F64-1DBA-98CE-CAB2-206371FEFD6F}" dt="2023-10-14T03:35:55.686" v="1655" actId="1076"/>
          <ac:spMkLst>
            <pc:docMk/>
            <pc:sldMk cId="371522094" sldId="269"/>
            <ac:spMk id="11" creationId="{26388555-CB13-8139-0561-D6A134D2BEA7}"/>
          </ac:spMkLst>
        </pc:spChg>
        <pc:spChg chg="add mod">
          <ac:chgData name="Nguyễn Duy Thắng" userId="S::22521333@ms.uit.edu.vn::54955dfb-6c99-4392-9f1d-30004a726cbf" providerId="AD" clId="Web-{356B2F64-1DBA-98CE-CAB2-206371FEFD6F}" dt="2023-10-14T03:35:55.686" v="1656" actId="1076"/>
          <ac:spMkLst>
            <pc:docMk/>
            <pc:sldMk cId="371522094" sldId="269"/>
            <ac:spMk id="13" creationId="{4EE3CE65-08E9-E847-10C5-F6858FF8A8DD}"/>
          </ac:spMkLst>
        </pc:spChg>
        <pc:spChg chg="add mod">
          <ac:chgData name="Nguyễn Duy Thắng" userId="S::22521333@ms.uit.edu.vn::54955dfb-6c99-4392-9f1d-30004a726cbf" providerId="AD" clId="Web-{356B2F64-1DBA-98CE-CAB2-206371FEFD6F}" dt="2023-10-14T03:35:55.686" v="1657" actId="1076"/>
          <ac:spMkLst>
            <pc:docMk/>
            <pc:sldMk cId="371522094" sldId="269"/>
            <ac:spMk id="15" creationId="{E7D277A5-2F0F-5B71-0243-D3A5283B6EE7}"/>
          </ac:spMkLst>
        </pc:spChg>
        <pc:spChg chg="del">
          <ac:chgData name="Nguyễn Duy Thắng" userId="S::22521333@ms.uit.edu.vn::54955dfb-6c99-4392-9f1d-30004a726cbf" providerId="AD" clId="Web-{356B2F64-1DBA-98CE-CAB2-206371FEFD6F}" dt="2023-10-14T03:35:51.342" v="1623"/>
          <ac:spMkLst>
            <pc:docMk/>
            <pc:sldMk cId="371522094" sldId="269"/>
            <ac:spMk id="17" creationId="{775493DC-17C2-C6FE-E68B-8FE0FC37E277}"/>
          </ac:spMkLst>
        </pc:spChg>
        <pc:spChg chg="del">
          <ac:chgData name="Nguyễn Duy Thắng" userId="S::22521333@ms.uit.edu.vn::54955dfb-6c99-4392-9f1d-30004a726cbf" providerId="AD" clId="Web-{356B2F64-1DBA-98CE-CAB2-206371FEFD6F}" dt="2023-10-14T03:35:51.342" v="1622"/>
          <ac:spMkLst>
            <pc:docMk/>
            <pc:sldMk cId="371522094" sldId="269"/>
            <ac:spMk id="18" creationId="{1270A1C6-DA98-CC23-A04C-6BB0FD77F7DF}"/>
          </ac:spMkLst>
        </pc:spChg>
        <pc:spChg chg="add del">
          <ac:chgData name="Nguyễn Duy Thắng" userId="S::22521333@ms.uit.edu.vn::54955dfb-6c99-4392-9f1d-30004a726cbf" providerId="AD" clId="Web-{356B2F64-1DBA-98CE-CAB2-206371FEFD6F}" dt="2023-10-14T03:40:39.197" v="1783"/>
          <ac:spMkLst>
            <pc:docMk/>
            <pc:sldMk cId="371522094" sldId="269"/>
            <ac:spMk id="19" creationId="{A5DFF1AC-A90F-4C35-9A08-FD4044A39F1F}"/>
          </ac:spMkLst>
        </pc:spChg>
        <pc:spChg chg="del">
          <ac:chgData name="Nguyễn Duy Thắng" userId="S::22521333@ms.uit.edu.vn::54955dfb-6c99-4392-9f1d-30004a726cbf" providerId="AD" clId="Web-{356B2F64-1DBA-98CE-CAB2-206371FEFD6F}" dt="2023-10-14T03:35:51.342" v="1621"/>
          <ac:spMkLst>
            <pc:docMk/>
            <pc:sldMk cId="371522094" sldId="269"/>
            <ac:spMk id="20" creationId="{8E07323D-F02E-7D6F-C7A4-67AB254D8FE5}"/>
          </ac:spMkLst>
        </pc:spChg>
        <pc:spChg chg="add del">
          <ac:chgData name="Nguyễn Duy Thắng" userId="S::22521333@ms.uit.edu.vn::54955dfb-6c99-4392-9f1d-30004a726cbf" providerId="AD" clId="Web-{356B2F64-1DBA-98CE-CAB2-206371FEFD6F}" dt="2023-10-14T03:40:39.197" v="1784"/>
          <ac:spMkLst>
            <pc:docMk/>
            <pc:sldMk cId="371522094" sldId="269"/>
            <ac:spMk id="21" creationId="{162404BA-5F5F-42E8-B9F1-9BD413283E6B}"/>
          </ac:spMkLst>
        </pc:spChg>
        <pc:spChg chg="del">
          <ac:chgData name="Nguyễn Duy Thắng" userId="S::22521333@ms.uit.edu.vn::54955dfb-6c99-4392-9f1d-30004a726cbf" providerId="AD" clId="Web-{356B2F64-1DBA-98CE-CAB2-206371FEFD6F}" dt="2023-10-14T03:35:51.342" v="1626"/>
          <ac:spMkLst>
            <pc:docMk/>
            <pc:sldMk cId="371522094" sldId="269"/>
            <ac:spMk id="22" creationId="{23D36AAA-C667-635D-5430-26D5FA37F75D}"/>
          </ac:spMkLst>
        </pc:spChg>
        <pc:spChg chg="add del">
          <ac:chgData name="Nguyễn Duy Thắng" userId="S::22521333@ms.uit.edu.vn::54955dfb-6c99-4392-9f1d-30004a726cbf" providerId="AD" clId="Web-{356B2F64-1DBA-98CE-CAB2-206371FEFD6F}" dt="2023-10-14T03:40:37.681" v="1780"/>
          <ac:spMkLst>
            <pc:docMk/>
            <pc:sldMk cId="371522094" sldId="269"/>
            <ac:spMk id="23" creationId="{0F463EB5-3567-49EB-91D9-597C6D7E40F2}"/>
          </ac:spMkLst>
        </pc:spChg>
        <pc:spChg chg="del">
          <ac:chgData name="Nguyễn Duy Thắng" userId="S::22521333@ms.uit.edu.vn::54955dfb-6c99-4392-9f1d-30004a726cbf" providerId="AD" clId="Web-{356B2F64-1DBA-98CE-CAB2-206371FEFD6F}" dt="2023-10-14T03:35:51.342" v="1625"/>
          <ac:spMkLst>
            <pc:docMk/>
            <pc:sldMk cId="371522094" sldId="269"/>
            <ac:spMk id="24" creationId="{82A04819-8BF8-E11D-F0BF-7E0A5C7DED8E}"/>
          </ac:spMkLst>
        </pc:spChg>
        <pc:spChg chg="add del">
          <ac:chgData name="Nguyễn Duy Thắng" userId="S::22521333@ms.uit.edu.vn::54955dfb-6c99-4392-9f1d-30004a726cbf" providerId="AD" clId="Web-{356B2F64-1DBA-98CE-CAB2-206371FEFD6F}" dt="2023-10-14T03:40:39.197" v="1787"/>
          <ac:spMkLst>
            <pc:docMk/>
            <pc:sldMk cId="371522094" sldId="269"/>
            <ac:spMk id="25" creationId="{962B50F8-32D6-47FB-863B-A802626DDBDC}"/>
          </ac:spMkLst>
        </pc:spChg>
        <pc:spChg chg="add del">
          <ac:chgData name="Nguyễn Duy Thắng" userId="S::22521333@ms.uit.edu.vn::54955dfb-6c99-4392-9f1d-30004a726cbf" providerId="AD" clId="Web-{356B2F64-1DBA-98CE-CAB2-206371FEFD6F}" dt="2023-10-14T03:40:39.197" v="1788"/>
          <ac:spMkLst>
            <pc:docMk/>
            <pc:sldMk cId="371522094" sldId="269"/>
            <ac:spMk id="26" creationId="{B6AF3F2F-B753-41D9-A75F-92DBC00216FC}"/>
          </ac:spMkLst>
        </pc:spChg>
        <pc:spChg chg="add del">
          <ac:chgData name="Nguyễn Duy Thắng" userId="S::22521333@ms.uit.edu.vn::54955dfb-6c99-4392-9f1d-30004a726cbf" providerId="AD" clId="Web-{356B2F64-1DBA-98CE-CAB2-206371FEFD6F}" dt="2023-10-14T03:40:39.197" v="1789"/>
          <ac:spMkLst>
            <pc:docMk/>
            <pc:sldMk cId="371522094" sldId="269"/>
            <ac:spMk id="27" creationId="{6CFF7991-A44E-4DF2-ACF5-5D861178B511}"/>
          </ac:spMkLst>
        </pc:spChg>
        <pc:spChg chg="add del">
          <ac:chgData name="Nguyễn Duy Thắng" userId="S::22521333@ms.uit.edu.vn::54955dfb-6c99-4392-9f1d-30004a726cbf" providerId="AD" clId="Web-{356B2F64-1DBA-98CE-CAB2-206371FEFD6F}" dt="2023-10-14T03:40:39.197" v="1790"/>
          <ac:spMkLst>
            <pc:docMk/>
            <pc:sldMk cId="371522094" sldId="269"/>
            <ac:spMk id="29" creationId="{6179BEC9-541D-4B2F-ADAF-8D028C141E00}"/>
          </ac:spMkLst>
        </pc:spChg>
        <pc:spChg chg="add del">
          <ac:chgData name="Nguyễn Duy Thắng" userId="S::22521333@ms.uit.edu.vn::54955dfb-6c99-4392-9f1d-30004a726cbf" providerId="AD" clId="Web-{356B2F64-1DBA-98CE-CAB2-206371FEFD6F}" dt="2023-10-14T03:40:39.197" v="1791"/>
          <ac:spMkLst>
            <pc:docMk/>
            <pc:sldMk cId="371522094" sldId="269"/>
            <ac:spMk id="30" creationId="{2BE470A6-F519-49E0-9E03-7C2E2DB2E665}"/>
          </ac:spMkLst>
        </pc:spChg>
        <pc:spChg chg="add mod">
          <ac:chgData name="Nguyễn Duy Thắng" userId="S::22521333@ms.uit.edu.vn::54955dfb-6c99-4392-9f1d-30004a726cbf" providerId="AD" clId="Web-{356B2F64-1DBA-98CE-CAB2-206371FEFD6F}" dt="2023-10-14T03:35:55.702" v="1658" actId="1076"/>
          <ac:spMkLst>
            <pc:docMk/>
            <pc:sldMk cId="371522094" sldId="269"/>
            <ac:spMk id="31" creationId="{901A0C79-2ACC-82AB-6FBF-0C28988DB0A1}"/>
          </ac:spMkLst>
        </pc:spChg>
        <pc:spChg chg="add mod">
          <ac:chgData name="Nguyễn Duy Thắng" userId="S::22521333@ms.uit.edu.vn::54955dfb-6c99-4392-9f1d-30004a726cbf" providerId="AD" clId="Web-{356B2F64-1DBA-98CE-CAB2-206371FEFD6F}" dt="2023-10-14T03:35:55.702" v="1659" actId="1076"/>
          <ac:spMkLst>
            <pc:docMk/>
            <pc:sldMk cId="371522094" sldId="269"/>
            <ac:spMk id="33" creationId="{9CADFDC7-FFF0-AF97-D192-17778C8179FC}"/>
          </ac:spMkLst>
        </pc:spChg>
        <pc:spChg chg="del">
          <ac:chgData name="Nguyễn Duy Thắng" userId="S::22521333@ms.uit.edu.vn::54955dfb-6c99-4392-9f1d-30004a726cbf" providerId="AD" clId="Web-{356B2F64-1DBA-98CE-CAB2-206371FEFD6F}" dt="2023-10-14T03:35:51.342" v="1624"/>
          <ac:spMkLst>
            <pc:docMk/>
            <pc:sldMk cId="371522094" sldId="269"/>
            <ac:spMk id="34" creationId="{E753E241-6946-3C41-054D-137730319DC1}"/>
          </ac:spMkLst>
        </pc:spChg>
        <pc:spChg chg="add del mod">
          <ac:chgData name="Nguyễn Duy Thắng" userId="S::22521333@ms.uit.edu.vn::54955dfb-6c99-4392-9f1d-30004a726cbf" providerId="AD" clId="Web-{356B2F64-1DBA-98CE-CAB2-206371FEFD6F}" dt="2023-10-14T03:36:29.437" v="1747"/>
          <ac:spMkLst>
            <pc:docMk/>
            <pc:sldMk cId="371522094" sldId="269"/>
            <ac:spMk id="36" creationId="{77931064-2FB7-859F-96FD-96E3770906F5}"/>
          </ac:spMkLst>
        </pc:spChg>
        <pc:spChg chg="del">
          <ac:chgData name="Nguyễn Duy Thắng" userId="S::22521333@ms.uit.edu.vn::54955dfb-6c99-4392-9f1d-30004a726cbf" providerId="AD" clId="Web-{356B2F64-1DBA-98CE-CAB2-206371FEFD6F}" dt="2023-10-14T03:35:51.342" v="1629"/>
          <ac:spMkLst>
            <pc:docMk/>
            <pc:sldMk cId="371522094" sldId="269"/>
            <ac:spMk id="37" creationId="{6AC0AE5E-90C8-8F02-3520-ED060E23E268}"/>
          </ac:spMkLst>
        </pc:spChg>
        <pc:spChg chg="del">
          <ac:chgData name="Nguyễn Duy Thắng" userId="S::22521333@ms.uit.edu.vn::54955dfb-6c99-4392-9f1d-30004a726cbf" providerId="AD" clId="Web-{356B2F64-1DBA-98CE-CAB2-206371FEFD6F}" dt="2023-10-14T03:35:51.342" v="1628"/>
          <ac:spMkLst>
            <pc:docMk/>
            <pc:sldMk cId="371522094" sldId="269"/>
            <ac:spMk id="38" creationId="{A18E7DC7-3E06-01BB-D87F-47F221E308AA}"/>
          </ac:spMkLst>
        </pc:spChg>
        <pc:spChg chg="del">
          <ac:chgData name="Nguyễn Duy Thắng" userId="S::22521333@ms.uit.edu.vn::54955dfb-6c99-4392-9f1d-30004a726cbf" providerId="AD" clId="Web-{356B2F64-1DBA-98CE-CAB2-206371FEFD6F}" dt="2023-10-14T03:36:09.562" v="1672"/>
          <ac:spMkLst>
            <pc:docMk/>
            <pc:sldMk cId="371522094" sldId="269"/>
            <ac:spMk id="41" creationId="{3E89CC4D-C641-4AA3-931C-F9FE558900B8}"/>
          </ac:spMkLst>
        </pc:spChg>
        <pc:spChg chg="del">
          <ac:chgData name="Nguyễn Duy Thắng" userId="S::22521333@ms.uit.edu.vn::54955dfb-6c99-4392-9f1d-30004a726cbf" providerId="AD" clId="Web-{356B2F64-1DBA-98CE-CAB2-206371FEFD6F}" dt="2023-10-14T03:35:51.342" v="1627"/>
          <ac:spMkLst>
            <pc:docMk/>
            <pc:sldMk cId="371522094" sldId="269"/>
            <ac:spMk id="42" creationId="{1891B97D-FECD-FFB5-4EE9-FC0E295AC6D5}"/>
          </ac:spMkLst>
        </pc:spChg>
        <pc:spChg chg="add del mod">
          <ac:chgData name="Nguyễn Duy Thắng" userId="S::22521333@ms.uit.edu.vn::54955dfb-6c99-4392-9f1d-30004a726cbf" providerId="AD" clId="Web-{356B2F64-1DBA-98CE-CAB2-206371FEFD6F}" dt="2023-10-14T03:36:29.437" v="1746"/>
          <ac:spMkLst>
            <pc:docMk/>
            <pc:sldMk cId="371522094" sldId="269"/>
            <ac:spMk id="44" creationId="{AB82A8FD-1146-157A-8B9F-BE000DBBAB2E}"/>
          </ac:spMkLst>
        </pc:spChg>
        <pc:spChg chg="add mod">
          <ac:chgData name="Nguyễn Duy Thắng" userId="S::22521333@ms.uit.edu.vn::54955dfb-6c99-4392-9f1d-30004a726cbf" providerId="AD" clId="Web-{356B2F64-1DBA-98CE-CAB2-206371FEFD6F}" dt="2023-10-14T03:37:05.470" v="1755" actId="20577"/>
          <ac:spMkLst>
            <pc:docMk/>
            <pc:sldMk cId="371522094" sldId="269"/>
            <ac:spMk id="46" creationId="{B43B7C71-11B6-CB21-F23A-A28110C89266}"/>
          </ac:spMkLst>
        </pc:spChg>
        <pc:spChg chg="add mod">
          <ac:chgData name="Nguyễn Duy Thắng" userId="S::22521333@ms.uit.edu.vn::54955dfb-6c99-4392-9f1d-30004a726cbf" providerId="AD" clId="Web-{356B2F64-1DBA-98CE-CAB2-206371FEFD6F}" dt="2023-10-14T03:35:55.733" v="1663" actId="1076"/>
          <ac:spMkLst>
            <pc:docMk/>
            <pc:sldMk cId="371522094" sldId="269"/>
            <ac:spMk id="48" creationId="{6A9E4AF6-8AD5-CAEB-663F-D0DDE491AAF8}"/>
          </ac:spMkLst>
        </pc:spChg>
        <pc:spChg chg="del">
          <ac:chgData name="Nguyễn Duy Thắng" userId="S::22521333@ms.uit.edu.vn::54955dfb-6c99-4392-9f1d-30004a726cbf" providerId="AD" clId="Web-{356B2F64-1DBA-98CE-CAB2-206371FEFD6F}" dt="2023-10-14T03:35:51.342" v="1632"/>
          <ac:spMkLst>
            <pc:docMk/>
            <pc:sldMk cId="371522094" sldId="269"/>
            <ac:spMk id="50" creationId="{2261E26E-4B32-4A3D-88AF-717CCC4778C6}"/>
          </ac:spMkLst>
        </pc:spChg>
        <pc:spChg chg="del">
          <ac:chgData name="Nguyễn Duy Thắng" userId="S::22521333@ms.uit.edu.vn::54955dfb-6c99-4392-9f1d-30004a726cbf" providerId="AD" clId="Web-{356B2F64-1DBA-98CE-CAB2-206371FEFD6F}" dt="2023-10-14T03:35:51.342" v="1631"/>
          <ac:spMkLst>
            <pc:docMk/>
            <pc:sldMk cId="371522094" sldId="269"/>
            <ac:spMk id="51" creationId="{C28769EA-FA6F-4DAB-C63B-C679E0182077}"/>
          </ac:spMkLst>
        </pc:spChg>
        <pc:spChg chg="del">
          <ac:chgData name="Nguyễn Duy Thắng" userId="S::22521333@ms.uit.edu.vn::54955dfb-6c99-4392-9f1d-30004a726cbf" providerId="AD" clId="Web-{356B2F64-1DBA-98CE-CAB2-206371FEFD6F}" dt="2023-10-14T03:35:51.342" v="1630"/>
          <ac:spMkLst>
            <pc:docMk/>
            <pc:sldMk cId="371522094" sldId="269"/>
            <ac:spMk id="52" creationId="{B8516804-69E7-F5E0-C297-637667B2C34B}"/>
          </ac:spMkLst>
        </pc:spChg>
        <pc:spChg chg="del">
          <ac:chgData name="Nguyễn Duy Thắng" userId="S::22521333@ms.uit.edu.vn::54955dfb-6c99-4392-9f1d-30004a726cbf" providerId="AD" clId="Web-{356B2F64-1DBA-98CE-CAB2-206371FEFD6F}" dt="2023-10-14T03:35:51.342" v="1635"/>
          <ac:spMkLst>
            <pc:docMk/>
            <pc:sldMk cId="371522094" sldId="269"/>
            <ac:spMk id="53" creationId="{1CDDA4EC-AB64-FB99-A6F8-9775AD97B85F}"/>
          </ac:spMkLst>
        </pc:spChg>
        <pc:spChg chg="del">
          <ac:chgData name="Nguyễn Duy Thắng" userId="S::22521333@ms.uit.edu.vn::54955dfb-6c99-4392-9f1d-30004a726cbf" providerId="AD" clId="Web-{356B2F64-1DBA-98CE-CAB2-206371FEFD6F}" dt="2023-10-14T03:35:51.342" v="1634"/>
          <ac:spMkLst>
            <pc:docMk/>
            <pc:sldMk cId="371522094" sldId="269"/>
            <ac:spMk id="54" creationId="{29468DD7-BE05-5386-FBC3-652113EE45F9}"/>
          </ac:spMkLst>
        </pc:spChg>
        <pc:spChg chg="del">
          <ac:chgData name="Nguyễn Duy Thắng" userId="S::22521333@ms.uit.edu.vn::54955dfb-6c99-4392-9f1d-30004a726cbf" providerId="AD" clId="Web-{356B2F64-1DBA-98CE-CAB2-206371FEFD6F}" dt="2023-10-14T03:35:51.342" v="1633"/>
          <ac:spMkLst>
            <pc:docMk/>
            <pc:sldMk cId="371522094" sldId="269"/>
            <ac:spMk id="55" creationId="{13073AB3-CA45-2CFC-298F-3F72E3F4380D}"/>
          </ac:spMkLst>
        </pc:spChg>
        <pc:spChg chg="add mod">
          <ac:chgData name="Nguyễn Duy Thắng" userId="S::22521333@ms.uit.edu.vn::54955dfb-6c99-4392-9f1d-30004a726cbf" providerId="AD" clId="Web-{356B2F64-1DBA-98CE-CAB2-206371FEFD6F}" dt="2023-10-14T03:35:55.733" v="1664" actId="1076"/>
          <ac:spMkLst>
            <pc:docMk/>
            <pc:sldMk cId="371522094" sldId="269"/>
            <ac:spMk id="56" creationId="{983DA43B-D2CD-CB29-724A-97497ACEC821}"/>
          </ac:spMkLst>
        </pc:spChg>
        <pc:spChg chg="add mod">
          <ac:chgData name="Nguyễn Duy Thắng" userId="S::22521333@ms.uit.edu.vn::54955dfb-6c99-4392-9f1d-30004a726cbf" providerId="AD" clId="Web-{356B2F64-1DBA-98CE-CAB2-206371FEFD6F}" dt="2023-10-14T03:35:55.749" v="1665" actId="1076"/>
          <ac:spMkLst>
            <pc:docMk/>
            <pc:sldMk cId="371522094" sldId="269"/>
            <ac:spMk id="58" creationId="{908EFEE5-E119-5DC3-7FCB-17A59D2D2549}"/>
          </ac:spMkLst>
        </pc:spChg>
        <pc:spChg chg="add mod">
          <ac:chgData name="Nguyễn Duy Thắng" userId="S::22521333@ms.uit.edu.vn::54955dfb-6c99-4392-9f1d-30004a726cbf" providerId="AD" clId="Web-{356B2F64-1DBA-98CE-CAB2-206371FEFD6F}" dt="2023-10-14T03:35:55.749" v="1666" actId="1076"/>
          <ac:spMkLst>
            <pc:docMk/>
            <pc:sldMk cId="371522094" sldId="269"/>
            <ac:spMk id="60" creationId="{40385F02-C46A-A6DB-933A-6CF637083821}"/>
          </ac:spMkLst>
        </pc:spChg>
        <pc:spChg chg="add mod">
          <ac:chgData name="Nguyễn Duy Thắng" userId="S::22521333@ms.uit.edu.vn::54955dfb-6c99-4392-9f1d-30004a726cbf" providerId="AD" clId="Web-{356B2F64-1DBA-98CE-CAB2-206371FEFD6F}" dt="2023-10-14T03:35:55.764" v="1667" actId="1076"/>
          <ac:spMkLst>
            <pc:docMk/>
            <pc:sldMk cId="371522094" sldId="269"/>
            <ac:spMk id="62" creationId="{0707ED5B-4663-F0DA-304F-CD35B5AE74B7}"/>
          </ac:spMkLst>
        </pc:spChg>
        <pc:spChg chg="add mod">
          <ac:chgData name="Nguyễn Duy Thắng" userId="S::22521333@ms.uit.edu.vn::54955dfb-6c99-4392-9f1d-30004a726cbf" providerId="AD" clId="Web-{356B2F64-1DBA-98CE-CAB2-206371FEFD6F}" dt="2023-10-14T03:35:55.764" v="1668" actId="1076"/>
          <ac:spMkLst>
            <pc:docMk/>
            <pc:sldMk cId="371522094" sldId="269"/>
            <ac:spMk id="64" creationId="{DFA97A8C-5FCE-D7F6-54A3-5E6C19B81B0F}"/>
          </ac:spMkLst>
        </pc:spChg>
        <pc:spChg chg="add mod">
          <ac:chgData name="Nguyễn Duy Thắng" userId="S::22521333@ms.uit.edu.vn::54955dfb-6c99-4392-9f1d-30004a726cbf" providerId="AD" clId="Web-{356B2F64-1DBA-98CE-CAB2-206371FEFD6F}" dt="2023-10-14T03:35:55.764" v="1669" actId="1076"/>
          <ac:spMkLst>
            <pc:docMk/>
            <pc:sldMk cId="371522094" sldId="269"/>
            <ac:spMk id="66" creationId="{76A8C387-3D67-B7CB-A4DA-7E36710C6238}"/>
          </ac:spMkLst>
        </pc:spChg>
        <pc:spChg chg="add mod">
          <ac:chgData name="Nguyễn Duy Thắng" userId="S::22521333@ms.uit.edu.vn::54955dfb-6c99-4392-9f1d-30004a726cbf" providerId="AD" clId="Web-{356B2F64-1DBA-98CE-CAB2-206371FEFD6F}" dt="2023-10-14T03:35:55.780" v="1670" actId="1076"/>
          <ac:spMkLst>
            <pc:docMk/>
            <pc:sldMk cId="371522094" sldId="269"/>
            <ac:spMk id="68" creationId="{50577056-BC01-F5AD-F613-ECC955E60033}"/>
          </ac:spMkLst>
        </pc:spChg>
        <pc:spChg chg="add mod">
          <ac:chgData name="Nguyễn Duy Thắng" userId="S::22521333@ms.uit.edu.vn::54955dfb-6c99-4392-9f1d-30004a726cbf" providerId="AD" clId="Web-{356B2F64-1DBA-98CE-CAB2-206371FEFD6F}" dt="2023-10-14T03:35:55.780" v="1671" actId="1076"/>
          <ac:spMkLst>
            <pc:docMk/>
            <pc:sldMk cId="371522094" sldId="269"/>
            <ac:spMk id="70" creationId="{77C31E5D-A055-737E-F4CA-BE4190E0C4D0}"/>
          </ac:spMkLst>
        </pc:spChg>
        <pc:spChg chg="add del">
          <ac:chgData name="Nguyễn Duy Thắng" userId="S::22521333@ms.uit.edu.vn::54955dfb-6c99-4392-9f1d-30004a726cbf" providerId="AD" clId="Web-{356B2F64-1DBA-98CE-CAB2-206371FEFD6F}" dt="2023-10-14T03:36:11.796" v="1708"/>
          <ac:spMkLst>
            <pc:docMk/>
            <pc:sldMk cId="371522094" sldId="269"/>
            <ac:spMk id="72" creationId="{C8C9E1EA-B0CE-6E87-376A-7A427C158ADD}"/>
          </ac:spMkLst>
        </pc:spChg>
        <pc:spChg chg="add del">
          <ac:chgData name="Nguyễn Duy Thắng" userId="S::22521333@ms.uit.edu.vn::54955dfb-6c99-4392-9f1d-30004a726cbf" providerId="AD" clId="Web-{356B2F64-1DBA-98CE-CAB2-206371FEFD6F}" dt="2023-10-14T03:36:11.796" v="1707"/>
          <ac:spMkLst>
            <pc:docMk/>
            <pc:sldMk cId="371522094" sldId="269"/>
            <ac:spMk id="74" creationId="{706097EA-7E06-64D5-475C-FC38A2F2BAF6}"/>
          </ac:spMkLst>
        </pc:spChg>
        <pc:spChg chg="add del">
          <ac:chgData name="Nguyễn Duy Thắng" userId="S::22521333@ms.uit.edu.vn::54955dfb-6c99-4392-9f1d-30004a726cbf" providerId="AD" clId="Web-{356B2F64-1DBA-98CE-CAB2-206371FEFD6F}" dt="2023-10-14T03:36:11.796" v="1706"/>
          <ac:spMkLst>
            <pc:docMk/>
            <pc:sldMk cId="371522094" sldId="269"/>
            <ac:spMk id="76" creationId="{7D5396D0-7A64-D989-30EB-FC0DA76643EE}"/>
          </ac:spMkLst>
        </pc:spChg>
        <pc:spChg chg="add del">
          <ac:chgData name="Nguyễn Duy Thắng" userId="S::22521333@ms.uit.edu.vn::54955dfb-6c99-4392-9f1d-30004a726cbf" providerId="AD" clId="Web-{356B2F64-1DBA-98CE-CAB2-206371FEFD6F}" dt="2023-10-14T03:36:11.796" v="1705"/>
          <ac:spMkLst>
            <pc:docMk/>
            <pc:sldMk cId="371522094" sldId="269"/>
            <ac:spMk id="78" creationId="{954A00A9-2AC7-5FE1-63F8-E016734BDB67}"/>
          </ac:spMkLst>
        </pc:spChg>
        <pc:spChg chg="add del">
          <ac:chgData name="Nguyễn Duy Thắng" userId="S::22521333@ms.uit.edu.vn::54955dfb-6c99-4392-9f1d-30004a726cbf" providerId="AD" clId="Web-{356B2F64-1DBA-98CE-CAB2-206371FEFD6F}" dt="2023-10-14T03:36:11.796" v="1704"/>
          <ac:spMkLst>
            <pc:docMk/>
            <pc:sldMk cId="371522094" sldId="269"/>
            <ac:spMk id="80" creationId="{E43D65E9-4496-379F-C602-0AB57E82BB29}"/>
          </ac:spMkLst>
        </pc:spChg>
        <pc:spChg chg="add del">
          <ac:chgData name="Nguyễn Duy Thắng" userId="S::22521333@ms.uit.edu.vn::54955dfb-6c99-4392-9f1d-30004a726cbf" providerId="AD" clId="Web-{356B2F64-1DBA-98CE-CAB2-206371FEFD6F}" dt="2023-10-14T03:36:11.796" v="1703"/>
          <ac:spMkLst>
            <pc:docMk/>
            <pc:sldMk cId="371522094" sldId="269"/>
            <ac:spMk id="82" creationId="{463BF67A-CA4F-7A41-9C93-5EA35D1185F6}"/>
          </ac:spMkLst>
        </pc:spChg>
        <pc:spChg chg="add del">
          <ac:chgData name="Nguyễn Duy Thắng" userId="S::22521333@ms.uit.edu.vn::54955dfb-6c99-4392-9f1d-30004a726cbf" providerId="AD" clId="Web-{356B2F64-1DBA-98CE-CAB2-206371FEFD6F}" dt="2023-10-14T03:36:11.796" v="1702"/>
          <ac:spMkLst>
            <pc:docMk/>
            <pc:sldMk cId="371522094" sldId="269"/>
            <ac:spMk id="84" creationId="{7C200D00-D979-97AE-C3CA-BEA96304576A}"/>
          </ac:spMkLst>
        </pc:spChg>
        <pc:spChg chg="add del">
          <ac:chgData name="Nguyễn Duy Thắng" userId="S::22521333@ms.uit.edu.vn::54955dfb-6c99-4392-9f1d-30004a726cbf" providerId="AD" clId="Web-{356B2F64-1DBA-98CE-CAB2-206371FEFD6F}" dt="2023-10-14T03:36:11.796" v="1701"/>
          <ac:spMkLst>
            <pc:docMk/>
            <pc:sldMk cId="371522094" sldId="269"/>
            <ac:spMk id="86" creationId="{08053372-1886-AF19-B8AB-2E54AEF0DFC0}"/>
          </ac:spMkLst>
        </pc:spChg>
        <pc:spChg chg="add del">
          <ac:chgData name="Nguyễn Duy Thắng" userId="S::22521333@ms.uit.edu.vn::54955dfb-6c99-4392-9f1d-30004a726cbf" providerId="AD" clId="Web-{356B2F64-1DBA-98CE-CAB2-206371FEFD6F}" dt="2023-10-14T03:36:11.796" v="1700"/>
          <ac:spMkLst>
            <pc:docMk/>
            <pc:sldMk cId="371522094" sldId="269"/>
            <ac:spMk id="88" creationId="{4C372537-1CC1-8CF8-3CA8-84CFE8450A21}"/>
          </ac:spMkLst>
        </pc:spChg>
        <pc:spChg chg="add del">
          <ac:chgData name="Nguyễn Duy Thắng" userId="S::22521333@ms.uit.edu.vn::54955dfb-6c99-4392-9f1d-30004a726cbf" providerId="AD" clId="Web-{356B2F64-1DBA-98CE-CAB2-206371FEFD6F}" dt="2023-10-14T03:36:11.796" v="1699"/>
          <ac:spMkLst>
            <pc:docMk/>
            <pc:sldMk cId="371522094" sldId="269"/>
            <ac:spMk id="90" creationId="{A30EF276-AD61-0EC8-BBDB-056AC8A88E3E}"/>
          </ac:spMkLst>
        </pc:spChg>
        <pc:spChg chg="add del">
          <ac:chgData name="Nguyễn Duy Thắng" userId="S::22521333@ms.uit.edu.vn::54955dfb-6c99-4392-9f1d-30004a726cbf" providerId="AD" clId="Web-{356B2F64-1DBA-98CE-CAB2-206371FEFD6F}" dt="2023-10-14T03:36:11.796" v="1698"/>
          <ac:spMkLst>
            <pc:docMk/>
            <pc:sldMk cId="371522094" sldId="269"/>
            <ac:spMk id="92" creationId="{C8B7F68F-38CB-E0A5-E2B5-38DB25460115}"/>
          </ac:spMkLst>
        </pc:spChg>
        <pc:spChg chg="add del">
          <ac:chgData name="Nguyễn Duy Thắng" userId="S::22521333@ms.uit.edu.vn::54955dfb-6c99-4392-9f1d-30004a726cbf" providerId="AD" clId="Web-{356B2F64-1DBA-98CE-CAB2-206371FEFD6F}" dt="2023-10-14T03:36:11.796" v="1697"/>
          <ac:spMkLst>
            <pc:docMk/>
            <pc:sldMk cId="371522094" sldId="269"/>
            <ac:spMk id="94" creationId="{EDAAAFA1-DB51-31F7-EAE7-E94FFBD5893A}"/>
          </ac:spMkLst>
        </pc:spChg>
        <pc:spChg chg="add del">
          <ac:chgData name="Nguyễn Duy Thắng" userId="S::22521333@ms.uit.edu.vn::54955dfb-6c99-4392-9f1d-30004a726cbf" providerId="AD" clId="Web-{356B2F64-1DBA-98CE-CAB2-206371FEFD6F}" dt="2023-10-14T03:36:11.796" v="1696"/>
          <ac:spMkLst>
            <pc:docMk/>
            <pc:sldMk cId="371522094" sldId="269"/>
            <ac:spMk id="96" creationId="{B596E12A-934B-FE67-9BB7-C99E1AC29F2D}"/>
          </ac:spMkLst>
        </pc:spChg>
        <pc:spChg chg="add del">
          <ac:chgData name="Nguyễn Duy Thắng" userId="S::22521333@ms.uit.edu.vn::54955dfb-6c99-4392-9f1d-30004a726cbf" providerId="AD" clId="Web-{356B2F64-1DBA-98CE-CAB2-206371FEFD6F}" dt="2023-10-14T03:36:11.796" v="1695"/>
          <ac:spMkLst>
            <pc:docMk/>
            <pc:sldMk cId="371522094" sldId="269"/>
            <ac:spMk id="98" creationId="{5AB7464F-3B2C-19FE-F405-44D6E95883B2}"/>
          </ac:spMkLst>
        </pc:spChg>
        <pc:spChg chg="add del">
          <ac:chgData name="Nguyễn Duy Thắng" userId="S::22521333@ms.uit.edu.vn::54955dfb-6c99-4392-9f1d-30004a726cbf" providerId="AD" clId="Web-{356B2F64-1DBA-98CE-CAB2-206371FEFD6F}" dt="2023-10-14T03:36:11.796" v="1694"/>
          <ac:spMkLst>
            <pc:docMk/>
            <pc:sldMk cId="371522094" sldId="269"/>
            <ac:spMk id="100" creationId="{605C9B12-E1D2-2E60-4C71-3AED3DDCCB39}"/>
          </ac:spMkLst>
        </pc:spChg>
        <pc:spChg chg="add del">
          <ac:chgData name="Nguyễn Duy Thắng" userId="S::22521333@ms.uit.edu.vn::54955dfb-6c99-4392-9f1d-30004a726cbf" providerId="AD" clId="Web-{356B2F64-1DBA-98CE-CAB2-206371FEFD6F}" dt="2023-10-14T03:36:11.796" v="1693"/>
          <ac:spMkLst>
            <pc:docMk/>
            <pc:sldMk cId="371522094" sldId="269"/>
            <ac:spMk id="102" creationId="{193465DE-5209-25C2-AD69-6E4691DC4EED}"/>
          </ac:spMkLst>
        </pc:spChg>
        <pc:spChg chg="add del">
          <ac:chgData name="Nguyễn Duy Thắng" userId="S::22521333@ms.uit.edu.vn::54955dfb-6c99-4392-9f1d-30004a726cbf" providerId="AD" clId="Web-{356B2F64-1DBA-98CE-CAB2-206371FEFD6F}" dt="2023-10-14T03:36:11.796" v="1692"/>
          <ac:spMkLst>
            <pc:docMk/>
            <pc:sldMk cId="371522094" sldId="269"/>
            <ac:spMk id="104" creationId="{BF724548-826B-184F-FF9F-0E622A67346E}"/>
          </ac:spMkLst>
        </pc:spChg>
        <pc:spChg chg="add del">
          <ac:chgData name="Nguyễn Duy Thắng" userId="S::22521333@ms.uit.edu.vn::54955dfb-6c99-4392-9f1d-30004a726cbf" providerId="AD" clId="Web-{356B2F64-1DBA-98CE-CAB2-206371FEFD6F}" dt="2023-10-14T03:36:11.796" v="1691"/>
          <ac:spMkLst>
            <pc:docMk/>
            <pc:sldMk cId="371522094" sldId="269"/>
            <ac:spMk id="106" creationId="{D84BA490-8787-C30E-7AE3-2B6E85F3BC78}"/>
          </ac:spMkLst>
        </pc:spChg>
        <pc:spChg chg="add del">
          <ac:chgData name="Nguyễn Duy Thắng" userId="S::22521333@ms.uit.edu.vn::54955dfb-6c99-4392-9f1d-30004a726cbf" providerId="AD" clId="Web-{356B2F64-1DBA-98CE-CAB2-206371FEFD6F}" dt="2023-10-14T03:36:20.140" v="1744"/>
          <ac:spMkLst>
            <pc:docMk/>
            <pc:sldMk cId="371522094" sldId="269"/>
            <ac:spMk id="108" creationId="{783F83EA-A287-FEA2-CE74-E9F552BBA537}"/>
          </ac:spMkLst>
        </pc:spChg>
        <pc:spChg chg="add del">
          <ac:chgData name="Nguyễn Duy Thắng" userId="S::22521333@ms.uit.edu.vn::54955dfb-6c99-4392-9f1d-30004a726cbf" providerId="AD" clId="Web-{356B2F64-1DBA-98CE-CAB2-206371FEFD6F}" dt="2023-10-14T03:36:20.140" v="1743"/>
          <ac:spMkLst>
            <pc:docMk/>
            <pc:sldMk cId="371522094" sldId="269"/>
            <ac:spMk id="110" creationId="{626F1205-C30A-F3F7-8EAB-996C1CC82775}"/>
          </ac:spMkLst>
        </pc:spChg>
        <pc:spChg chg="add del">
          <ac:chgData name="Nguyễn Duy Thắng" userId="S::22521333@ms.uit.edu.vn::54955dfb-6c99-4392-9f1d-30004a726cbf" providerId="AD" clId="Web-{356B2F64-1DBA-98CE-CAB2-206371FEFD6F}" dt="2023-10-14T03:36:20.140" v="1742"/>
          <ac:spMkLst>
            <pc:docMk/>
            <pc:sldMk cId="371522094" sldId="269"/>
            <ac:spMk id="112" creationId="{3EA2B812-AA21-01E0-EB87-86A38CC68798}"/>
          </ac:spMkLst>
        </pc:spChg>
        <pc:spChg chg="add del">
          <ac:chgData name="Nguyễn Duy Thắng" userId="S::22521333@ms.uit.edu.vn::54955dfb-6c99-4392-9f1d-30004a726cbf" providerId="AD" clId="Web-{356B2F64-1DBA-98CE-CAB2-206371FEFD6F}" dt="2023-10-14T03:36:20.140" v="1741"/>
          <ac:spMkLst>
            <pc:docMk/>
            <pc:sldMk cId="371522094" sldId="269"/>
            <ac:spMk id="114" creationId="{772BCBA9-91FA-AC7A-3558-9FBE6A46CBE8}"/>
          </ac:spMkLst>
        </pc:spChg>
        <pc:spChg chg="add del">
          <ac:chgData name="Nguyễn Duy Thắng" userId="S::22521333@ms.uit.edu.vn::54955dfb-6c99-4392-9f1d-30004a726cbf" providerId="AD" clId="Web-{356B2F64-1DBA-98CE-CAB2-206371FEFD6F}" dt="2023-10-14T03:36:20.140" v="1740"/>
          <ac:spMkLst>
            <pc:docMk/>
            <pc:sldMk cId="371522094" sldId="269"/>
            <ac:spMk id="116" creationId="{EBAD4D04-EC6D-8631-2C4D-ADB671B1749E}"/>
          </ac:spMkLst>
        </pc:spChg>
        <pc:spChg chg="add del">
          <ac:chgData name="Nguyễn Duy Thắng" userId="S::22521333@ms.uit.edu.vn::54955dfb-6c99-4392-9f1d-30004a726cbf" providerId="AD" clId="Web-{356B2F64-1DBA-98CE-CAB2-206371FEFD6F}" dt="2023-10-14T03:36:20.140" v="1739"/>
          <ac:spMkLst>
            <pc:docMk/>
            <pc:sldMk cId="371522094" sldId="269"/>
            <ac:spMk id="118" creationId="{269D6D70-6343-FA7D-7206-B363E2210FCF}"/>
          </ac:spMkLst>
        </pc:spChg>
        <pc:spChg chg="add del">
          <ac:chgData name="Nguyễn Duy Thắng" userId="S::22521333@ms.uit.edu.vn::54955dfb-6c99-4392-9f1d-30004a726cbf" providerId="AD" clId="Web-{356B2F64-1DBA-98CE-CAB2-206371FEFD6F}" dt="2023-10-14T03:36:20.140" v="1738"/>
          <ac:spMkLst>
            <pc:docMk/>
            <pc:sldMk cId="371522094" sldId="269"/>
            <ac:spMk id="120" creationId="{4DAF10F9-44E1-E9CA-07B0-588FA7103C30}"/>
          </ac:spMkLst>
        </pc:spChg>
        <pc:spChg chg="add del">
          <ac:chgData name="Nguyễn Duy Thắng" userId="S::22521333@ms.uit.edu.vn::54955dfb-6c99-4392-9f1d-30004a726cbf" providerId="AD" clId="Web-{356B2F64-1DBA-98CE-CAB2-206371FEFD6F}" dt="2023-10-14T03:36:20.140" v="1737"/>
          <ac:spMkLst>
            <pc:docMk/>
            <pc:sldMk cId="371522094" sldId="269"/>
            <ac:spMk id="122" creationId="{90C13BC3-444C-5F5C-591B-42D71B5425F8}"/>
          </ac:spMkLst>
        </pc:spChg>
        <pc:spChg chg="add del">
          <ac:chgData name="Nguyễn Duy Thắng" userId="S::22521333@ms.uit.edu.vn::54955dfb-6c99-4392-9f1d-30004a726cbf" providerId="AD" clId="Web-{356B2F64-1DBA-98CE-CAB2-206371FEFD6F}" dt="2023-10-14T03:36:20.140" v="1736"/>
          <ac:spMkLst>
            <pc:docMk/>
            <pc:sldMk cId="371522094" sldId="269"/>
            <ac:spMk id="124" creationId="{8DE430B4-C976-5E65-573B-81AF03B3E198}"/>
          </ac:spMkLst>
        </pc:spChg>
        <pc:spChg chg="add del">
          <ac:chgData name="Nguyễn Duy Thắng" userId="S::22521333@ms.uit.edu.vn::54955dfb-6c99-4392-9f1d-30004a726cbf" providerId="AD" clId="Web-{356B2F64-1DBA-98CE-CAB2-206371FEFD6F}" dt="2023-10-14T03:36:20.140" v="1735"/>
          <ac:spMkLst>
            <pc:docMk/>
            <pc:sldMk cId="371522094" sldId="269"/>
            <ac:spMk id="126" creationId="{3476733A-3387-3CC4-A924-1DC0F06B7212}"/>
          </ac:spMkLst>
        </pc:spChg>
        <pc:spChg chg="add del">
          <ac:chgData name="Nguyễn Duy Thắng" userId="S::22521333@ms.uit.edu.vn::54955dfb-6c99-4392-9f1d-30004a726cbf" providerId="AD" clId="Web-{356B2F64-1DBA-98CE-CAB2-206371FEFD6F}" dt="2023-10-14T03:36:20.140" v="1734"/>
          <ac:spMkLst>
            <pc:docMk/>
            <pc:sldMk cId="371522094" sldId="269"/>
            <ac:spMk id="128" creationId="{74A81B76-77C4-8CA0-0165-0A8034A24B3B}"/>
          </ac:spMkLst>
        </pc:spChg>
        <pc:spChg chg="add del">
          <ac:chgData name="Nguyễn Duy Thắng" userId="S::22521333@ms.uit.edu.vn::54955dfb-6c99-4392-9f1d-30004a726cbf" providerId="AD" clId="Web-{356B2F64-1DBA-98CE-CAB2-206371FEFD6F}" dt="2023-10-14T03:36:20.140" v="1733"/>
          <ac:spMkLst>
            <pc:docMk/>
            <pc:sldMk cId="371522094" sldId="269"/>
            <ac:spMk id="130" creationId="{757E4161-CE69-DF3B-92FB-EFCA0404C5C5}"/>
          </ac:spMkLst>
        </pc:spChg>
        <pc:spChg chg="add del">
          <ac:chgData name="Nguyễn Duy Thắng" userId="S::22521333@ms.uit.edu.vn::54955dfb-6c99-4392-9f1d-30004a726cbf" providerId="AD" clId="Web-{356B2F64-1DBA-98CE-CAB2-206371FEFD6F}" dt="2023-10-14T03:36:20.140" v="1732"/>
          <ac:spMkLst>
            <pc:docMk/>
            <pc:sldMk cId="371522094" sldId="269"/>
            <ac:spMk id="132" creationId="{8053D455-481D-AF82-1963-4216DF41D881}"/>
          </ac:spMkLst>
        </pc:spChg>
        <pc:spChg chg="add del">
          <ac:chgData name="Nguyễn Duy Thắng" userId="S::22521333@ms.uit.edu.vn::54955dfb-6c99-4392-9f1d-30004a726cbf" providerId="AD" clId="Web-{356B2F64-1DBA-98CE-CAB2-206371FEFD6F}" dt="2023-10-14T03:36:20.140" v="1731"/>
          <ac:spMkLst>
            <pc:docMk/>
            <pc:sldMk cId="371522094" sldId="269"/>
            <ac:spMk id="134" creationId="{FF8F7003-242D-BD7F-0CFD-AEF39C9B9019}"/>
          </ac:spMkLst>
        </pc:spChg>
        <pc:spChg chg="add del">
          <ac:chgData name="Nguyễn Duy Thắng" userId="S::22521333@ms.uit.edu.vn::54955dfb-6c99-4392-9f1d-30004a726cbf" providerId="AD" clId="Web-{356B2F64-1DBA-98CE-CAB2-206371FEFD6F}" dt="2023-10-14T03:36:20.140" v="1730"/>
          <ac:spMkLst>
            <pc:docMk/>
            <pc:sldMk cId="371522094" sldId="269"/>
            <ac:spMk id="136" creationId="{D93ACFE5-4A28-0554-6740-FD4C4C4B47D9}"/>
          </ac:spMkLst>
        </pc:spChg>
        <pc:spChg chg="add del">
          <ac:chgData name="Nguyễn Duy Thắng" userId="S::22521333@ms.uit.edu.vn::54955dfb-6c99-4392-9f1d-30004a726cbf" providerId="AD" clId="Web-{356B2F64-1DBA-98CE-CAB2-206371FEFD6F}" dt="2023-10-14T03:36:20.140" v="1729"/>
          <ac:spMkLst>
            <pc:docMk/>
            <pc:sldMk cId="371522094" sldId="269"/>
            <ac:spMk id="138" creationId="{EBE062EA-E189-92C9-3088-992E71A3EDD4}"/>
          </ac:spMkLst>
        </pc:spChg>
        <pc:spChg chg="add del">
          <ac:chgData name="Nguyễn Duy Thắng" userId="S::22521333@ms.uit.edu.vn::54955dfb-6c99-4392-9f1d-30004a726cbf" providerId="AD" clId="Web-{356B2F64-1DBA-98CE-CAB2-206371FEFD6F}" dt="2023-10-14T03:36:20.140" v="1728"/>
          <ac:spMkLst>
            <pc:docMk/>
            <pc:sldMk cId="371522094" sldId="269"/>
            <ac:spMk id="140" creationId="{EC9FDDB7-7452-5EAF-27ED-44CF93E02A59}"/>
          </ac:spMkLst>
        </pc:spChg>
        <pc:spChg chg="add del">
          <ac:chgData name="Nguyễn Duy Thắng" userId="S::22521333@ms.uit.edu.vn::54955dfb-6c99-4392-9f1d-30004a726cbf" providerId="AD" clId="Web-{356B2F64-1DBA-98CE-CAB2-206371FEFD6F}" dt="2023-10-14T03:36:20.140" v="1727"/>
          <ac:spMkLst>
            <pc:docMk/>
            <pc:sldMk cId="371522094" sldId="269"/>
            <ac:spMk id="142" creationId="{F4933D8D-8B8B-0982-317D-D7BD03E2FC6A}"/>
          </ac:spMkLst>
        </pc:spChg>
        <pc:spChg chg="add mod">
          <ac:chgData name="Nguyễn Duy Thắng" userId="S::22521333@ms.uit.edu.vn::54955dfb-6c99-4392-9f1d-30004a726cbf" providerId="AD" clId="Web-{356B2F64-1DBA-98CE-CAB2-206371FEFD6F}" dt="2023-10-14T03:47:04.992" v="1847" actId="20577"/>
          <ac:spMkLst>
            <pc:docMk/>
            <pc:sldMk cId="371522094" sldId="269"/>
            <ac:spMk id="143" creationId="{B5C407C5-4C3B-77BC-9524-33C96ABF7F35}"/>
          </ac:spMkLst>
        </pc:spChg>
        <pc:spChg chg="add mod">
          <ac:chgData name="Nguyễn Duy Thắng" userId="S::22521333@ms.uit.edu.vn::54955dfb-6c99-4392-9f1d-30004a726cbf" providerId="AD" clId="Web-{356B2F64-1DBA-98CE-CAB2-206371FEFD6F}" dt="2023-10-14T03:47:15.649" v="1849" actId="20577"/>
          <ac:spMkLst>
            <pc:docMk/>
            <pc:sldMk cId="371522094" sldId="269"/>
            <ac:spMk id="144" creationId="{343C6E65-CF5F-7D7A-B5FD-B2ABF750EADD}"/>
          </ac:spMkLst>
        </pc:spChg>
        <pc:spChg chg="add mod">
          <ac:chgData name="Nguyễn Duy Thắng" userId="S::22521333@ms.uit.edu.vn::54955dfb-6c99-4392-9f1d-30004a726cbf" providerId="AD" clId="Web-{356B2F64-1DBA-98CE-CAB2-206371FEFD6F}" dt="2023-10-14T03:53:03.912" v="1937" actId="1076"/>
          <ac:spMkLst>
            <pc:docMk/>
            <pc:sldMk cId="371522094" sldId="269"/>
            <ac:spMk id="145" creationId="{FD4F904E-4013-2582-B4F9-481C0DA6A00B}"/>
          </ac:spMkLst>
        </pc:spChg>
      </pc:sldChg>
      <pc:sldChg chg="addSp delSp modSp">
        <pc:chgData name="Nguyễn Duy Thắng" userId="S::22521333@ms.uit.edu.vn::54955dfb-6c99-4392-9f1d-30004a726cbf" providerId="AD" clId="Web-{356B2F64-1DBA-98CE-CAB2-206371FEFD6F}" dt="2023-10-14T04:26:12.235" v="3575"/>
        <pc:sldMkLst>
          <pc:docMk/>
          <pc:sldMk cId="3373560936" sldId="270"/>
        </pc:sldMkLst>
        <pc:spChg chg="add del mod">
          <ac:chgData name="Nguyễn Duy Thắng" userId="S::22521333@ms.uit.edu.vn::54955dfb-6c99-4392-9f1d-30004a726cbf" providerId="AD" clId="Web-{356B2F64-1DBA-98CE-CAB2-206371FEFD6F}" dt="2023-10-14T04:08:19.899" v="3096"/>
          <ac:spMkLst>
            <pc:docMk/>
            <pc:sldMk cId="3373560936" sldId="270"/>
            <ac:spMk id="3" creationId="{37A36469-BF6D-9E4E-99EA-73CDD53971D0}"/>
          </ac:spMkLst>
        </pc:spChg>
        <pc:spChg chg="add del mod">
          <ac:chgData name="Nguyễn Duy Thắng" userId="S::22521333@ms.uit.edu.vn::54955dfb-6c99-4392-9f1d-30004a726cbf" providerId="AD" clId="Web-{356B2F64-1DBA-98CE-CAB2-206371FEFD6F}" dt="2023-10-14T04:08:19.899" v="3095"/>
          <ac:spMkLst>
            <pc:docMk/>
            <pc:sldMk cId="3373560936" sldId="270"/>
            <ac:spMk id="5" creationId="{13A8C4E0-4906-E7E5-FFD2-056E9E99971F}"/>
          </ac:spMkLst>
        </pc:spChg>
        <pc:spChg chg="add del mod">
          <ac:chgData name="Nguyễn Duy Thắng" userId="S::22521333@ms.uit.edu.vn::54955dfb-6c99-4392-9f1d-30004a726cbf" providerId="AD" clId="Web-{356B2F64-1DBA-98CE-CAB2-206371FEFD6F}" dt="2023-10-14T04:08:19.899" v="3094"/>
          <ac:spMkLst>
            <pc:docMk/>
            <pc:sldMk cId="3373560936" sldId="270"/>
            <ac:spMk id="9" creationId="{D63F1FBB-4528-2BDE-2966-A233E9A4C318}"/>
          </ac:spMkLst>
        </pc:spChg>
        <pc:spChg chg="add del mod">
          <ac:chgData name="Nguyễn Duy Thắng" userId="S::22521333@ms.uit.edu.vn::54955dfb-6c99-4392-9f1d-30004a726cbf" providerId="AD" clId="Web-{356B2F64-1DBA-98CE-CAB2-206371FEFD6F}" dt="2023-10-14T04:08:19.899" v="3093"/>
          <ac:spMkLst>
            <pc:docMk/>
            <pc:sldMk cId="3373560936" sldId="270"/>
            <ac:spMk id="11" creationId="{FE364D2B-CC3B-2B69-3636-94DF7C7943CF}"/>
          </ac:spMkLst>
        </pc:spChg>
        <pc:spChg chg="del">
          <ac:chgData name="Nguyễn Duy Thắng" userId="S::22521333@ms.uit.edu.vn::54955dfb-6c99-4392-9f1d-30004a726cbf" providerId="AD" clId="Web-{356B2F64-1DBA-98CE-CAB2-206371FEFD6F}" dt="2023-10-14T03:56:11.809" v="1995"/>
          <ac:spMkLst>
            <pc:docMk/>
            <pc:sldMk cId="3373560936" sldId="270"/>
            <ac:spMk id="13" creationId="{25FD7F98-D58B-446B-EEDF-E75DE9D13435}"/>
          </ac:spMkLst>
        </pc:spChg>
        <pc:spChg chg="del">
          <ac:chgData name="Nguyễn Duy Thắng" userId="S::22521333@ms.uit.edu.vn::54955dfb-6c99-4392-9f1d-30004a726cbf" providerId="AD" clId="Web-{356B2F64-1DBA-98CE-CAB2-206371FEFD6F}" dt="2023-10-14T03:56:11.809" v="1994"/>
          <ac:spMkLst>
            <pc:docMk/>
            <pc:sldMk cId="3373560936" sldId="270"/>
            <ac:spMk id="14" creationId="{149F8C40-BDA4-3DB6-4403-195EB41CEB7F}"/>
          </ac:spMkLst>
        </pc:spChg>
        <pc:spChg chg="del">
          <ac:chgData name="Nguyễn Duy Thắng" userId="S::22521333@ms.uit.edu.vn::54955dfb-6c99-4392-9f1d-30004a726cbf" providerId="AD" clId="Web-{356B2F64-1DBA-98CE-CAB2-206371FEFD6F}" dt="2023-10-14T03:56:11.809" v="1993"/>
          <ac:spMkLst>
            <pc:docMk/>
            <pc:sldMk cId="3373560936" sldId="270"/>
            <ac:spMk id="15" creationId="{3B82F20E-9359-B0AC-8EA3-37BBA5EE03CD}"/>
          </ac:spMkLst>
        </pc:spChg>
        <pc:spChg chg="del">
          <ac:chgData name="Nguyễn Duy Thắng" userId="S::22521333@ms.uit.edu.vn::54955dfb-6c99-4392-9f1d-30004a726cbf" providerId="AD" clId="Web-{356B2F64-1DBA-98CE-CAB2-206371FEFD6F}" dt="2023-10-14T03:56:11.809" v="1998"/>
          <ac:spMkLst>
            <pc:docMk/>
            <pc:sldMk cId="3373560936" sldId="270"/>
            <ac:spMk id="16" creationId="{8C99C035-E0A3-44B5-A46E-83E3A4493D06}"/>
          </ac:spMkLst>
        </pc:spChg>
        <pc:spChg chg="del">
          <ac:chgData name="Nguyễn Duy Thắng" userId="S::22521333@ms.uit.edu.vn::54955dfb-6c99-4392-9f1d-30004a726cbf" providerId="AD" clId="Web-{356B2F64-1DBA-98CE-CAB2-206371FEFD6F}" dt="2023-10-14T03:56:11.809" v="1997"/>
          <ac:spMkLst>
            <pc:docMk/>
            <pc:sldMk cId="3373560936" sldId="270"/>
            <ac:spMk id="17" creationId="{E2F721A9-4D67-4A44-5C74-7AA353561EEB}"/>
          </ac:spMkLst>
        </pc:spChg>
        <pc:spChg chg="add del mod">
          <ac:chgData name="Nguyễn Duy Thắng" userId="S::22521333@ms.uit.edu.vn::54955dfb-6c99-4392-9f1d-30004a726cbf" providerId="AD" clId="Web-{356B2F64-1DBA-98CE-CAB2-206371FEFD6F}" dt="2023-10-14T04:08:19.899" v="3092"/>
          <ac:spMkLst>
            <pc:docMk/>
            <pc:sldMk cId="3373560936" sldId="270"/>
            <ac:spMk id="18" creationId="{2F079832-25C3-7AD1-E537-6BE143F5CF19}"/>
          </ac:spMkLst>
        </pc:spChg>
        <pc:spChg chg="del">
          <ac:chgData name="Nguyễn Duy Thắng" userId="S::22521333@ms.uit.edu.vn::54955dfb-6c99-4392-9f1d-30004a726cbf" providerId="AD" clId="Web-{356B2F64-1DBA-98CE-CAB2-206371FEFD6F}" dt="2023-10-14T03:55:06.291" v="1939"/>
          <ac:spMkLst>
            <pc:docMk/>
            <pc:sldMk cId="3373560936" sldId="270"/>
            <ac:spMk id="19" creationId="{A74AF19C-01B3-4A23-95D7-7497478CEF91}"/>
          </ac:spMkLst>
        </pc:spChg>
        <pc:spChg chg="del">
          <ac:chgData name="Nguyễn Duy Thắng" userId="S::22521333@ms.uit.edu.vn::54955dfb-6c99-4392-9f1d-30004a726cbf" providerId="AD" clId="Web-{356B2F64-1DBA-98CE-CAB2-206371FEFD6F}" dt="2023-10-14T03:55:04.385" v="1938"/>
          <ac:spMkLst>
            <pc:docMk/>
            <pc:sldMk cId="3373560936" sldId="270"/>
            <ac:spMk id="20" creationId="{CB3EAA5D-E7F6-4490-9A6C-08930FAAC629}"/>
          </ac:spMkLst>
        </pc:spChg>
        <pc:spChg chg="del">
          <ac:chgData name="Nguyễn Duy Thắng" userId="S::22521333@ms.uit.edu.vn::54955dfb-6c99-4392-9f1d-30004a726cbf" providerId="AD" clId="Web-{356B2F64-1DBA-98CE-CAB2-206371FEFD6F}" dt="2023-10-14T03:55:21.385" v="1950"/>
          <ac:spMkLst>
            <pc:docMk/>
            <pc:sldMk cId="3373560936" sldId="270"/>
            <ac:spMk id="22" creationId="{27A4FCE7-44E4-4563-A13F-40A0A4821E3C}"/>
          </ac:spMkLst>
        </pc:spChg>
        <pc:spChg chg="del">
          <ac:chgData name="Nguyễn Duy Thắng" userId="S::22521333@ms.uit.edu.vn::54955dfb-6c99-4392-9f1d-30004a726cbf" providerId="AD" clId="Web-{356B2F64-1DBA-98CE-CAB2-206371FEFD6F}" dt="2023-10-14T03:55:21.370" v="1949"/>
          <ac:spMkLst>
            <pc:docMk/>
            <pc:sldMk cId="3373560936" sldId="270"/>
            <ac:spMk id="23" creationId="{7A334A6C-E98A-4671-8FA8-397ECA3BDE5A}"/>
          </ac:spMkLst>
        </pc:spChg>
        <pc:spChg chg="del">
          <ac:chgData name="Nguyễn Duy Thắng" userId="S::22521333@ms.uit.edu.vn::54955dfb-6c99-4392-9f1d-30004a726cbf" providerId="AD" clId="Web-{356B2F64-1DBA-98CE-CAB2-206371FEFD6F}" dt="2023-10-14T04:08:19.914" v="3104"/>
          <ac:spMkLst>
            <pc:docMk/>
            <pc:sldMk cId="3373560936" sldId="270"/>
            <ac:spMk id="24" creationId="{1B64AF56-5ED6-42E4-8ED8-56E56C598136}"/>
          </ac:spMkLst>
        </pc:spChg>
        <pc:spChg chg="del">
          <ac:chgData name="Nguyễn Duy Thắng" userId="S::22521333@ms.uit.edu.vn::54955dfb-6c99-4392-9f1d-30004a726cbf" providerId="AD" clId="Web-{356B2F64-1DBA-98CE-CAB2-206371FEFD6F}" dt="2023-10-14T04:08:19.899" v="3103"/>
          <ac:spMkLst>
            <pc:docMk/>
            <pc:sldMk cId="3373560936" sldId="270"/>
            <ac:spMk id="25" creationId="{8EF95FDE-AF32-471D-A12F-616B3626DE93}"/>
          </ac:spMkLst>
        </pc:spChg>
        <pc:spChg chg="del">
          <ac:chgData name="Nguyễn Duy Thắng" userId="S::22521333@ms.uit.edu.vn::54955dfb-6c99-4392-9f1d-30004a726cbf" providerId="AD" clId="Web-{356B2F64-1DBA-98CE-CAB2-206371FEFD6F}" dt="2023-10-14T04:08:19.899" v="3102"/>
          <ac:spMkLst>
            <pc:docMk/>
            <pc:sldMk cId="3373560936" sldId="270"/>
            <ac:spMk id="26" creationId="{97E28ABC-EDE4-4BA6-95F4-73A442993965}"/>
          </ac:spMkLst>
        </pc:spChg>
        <pc:spChg chg="del">
          <ac:chgData name="Nguyễn Duy Thắng" userId="S::22521333@ms.uit.edu.vn::54955dfb-6c99-4392-9f1d-30004a726cbf" providerId="AD" clId="Web-{356B2F64-1DBA-98CE-CAB2-206371FEFD6F}" dt="2023-10-14T04:08:19.899" v="3101"/>
          <ac:spMkLst>
            <pc:docMk/>
            <pc:sldMk cId="3373560936" sldId="270"/>
            <ac:spMk id="27" creationId="{64DF6D38-F4E7-48DA-A74C-FFB3F212B12B}"/>
          </ac:spMkLst>
        </pc:spChg>
        <pc:spChg chg="del">
          <ac:chgData name="Nguyễn Duy Thắng" userId="S::22521333@ms.uit.edu.vn::54955dfb-6c99-4392-9f1d-30004a726cbf" providerId="AD" clId="Web-{356B2F64-1DBA-98CE-CAB2-206371FEFD6F}" dt="2023-10-14T04:08:19.899" v="3100"/>
          <ac:spMkLst>
            <pc:docMk/>
            <pc:sldMk cId="3373560936" sldId="270"/>
            <ac:spMk id="29" creationId="{84199188-4148-40FD-8D14-A43DCAA181B5}"/>
          </ac:spMkLst>
        </pc:spChg>
        <pc:spChg chg="del">
          <ac:chgData name="Nguyễn Duy Thắng" userId="S::22521333@ms.uit.edu.vn::54955dfb-6c99-4392-9f1d-30004a726cbf" providerId="AD" clId="Web-{356B2F64-1DBA-98CE-CAB2-206371FEFD6F}" dt="2023-10-14T04:08:19.899" v="3099"/>
          <ac:spMkLst>
            <pc:docMk/>
            <pc:sldMk cId="3373560936" sldId="270"/>
            <ac:spMk id="30" creationId="{09480CC8-932E-434B-AC7C-E5E794AF720B}"/>
          </ac:spMkLst>
        </pc:spChg>
        <pc:spChg chg="add del mod">
          <ac:chgData name="Nguyễn Duy Thắng" userId="S::22521333@ms.uit.edu.vn::54955dfb-6c99-4392-9f1d-30004a726cbf" providerId="AD" clId="Web-{356B2F64-1DBA-98CE-CAB2-206371FEFD6F}" dt="2023-10-14T04:08:19.899" v="3091"/>
          <ac:spMkLst>
            <pc:docMk/>
            <pc:sldMk cId="3373560936" sldId="270"/>
            <ac:spMk id="31" creationId="{8B1B6842-E2AD-3B22-2F30-20B0826A2330}"/>
          </ac:spMkLst>
        </pc:spChg>
        <pc:spChg chg="add del">
          <ac:chgData name="Nguyễn Duy Thắng" userId="S::22521333@ms.uit.edu.vn::54955dfb-6c99-4392-9f1d-30004a726cbf" providerId="AD" clId="Web-{356B2F64-1DBA-98CE-CAB2-206371FEFD6F}" dt="2023-10-14T03:56:09.809" v="1992"/>
          <ac:spMkLst>
            <pc:docMk/>
            <pc:sldMk cId="3373560936" sldId="270"/>
            <ac:spMk id="33" creationId="{BC0DC17B-9974-4783-8A92-7B9846EFFF99}"/>
          </ac:spMkLst>
        </pc:spChg>
        <pc:spChg chg="del">
          <ac:chgData name="Nguyễn Duy Thắng" userId="S::22521333@ms.uit.edu.vn::54955dfb-6c99-4392-9f1d-30004a726cbf" providerId="AD" clId="Web-{356B2F64-1DBA-98CE-CAB2-206371FEFD6F}" dt="2023-10-14T04:08:19.899" v="3098"/>
          <ac:spMkLst>
            <pc:docMk/>
            <pc:sldMk cId="3373560936" sldId="270"/>
            <ac:spMk id="34" creationId="{246ACC6D-7D64-4704-B730-41255071CA5C}"/>
          </ac:spMkLst>
        </pc:spChg>
        <pc:spChg chg="add del">
          <ac:chgData name="Nguyễn Duy Thắng" userId="S::22521333@ms.uit.edu.vn::54955dfb-6c99-4392-9f1d-30004a726cbf" providerId="AD" clId="Web-{356B2F64-1DBA-98CE-CAB2-206371FEFD6F}" dt="2023-10-14T03:56:09.809" v="1991"/>
          <ac:spMkLst>
            <pc:docMk/>
            <pc:sldMk cId="3373560936" sldId="270"/>
            <ac:spMk id="36" creationId="{61AA8940-438B-CCC6-F43B-B5B3597EEC8C}"/>
          </ac:spMkLst>
        </pc:spChg>
        <pc:spChg chg="del">
          <ac:chgData name="Nguyễn Duy Thắng" userId="S::22521333@ms.uit.edu.vn::54955dfb-6c99-4392-9f1d-30004a726cbf" providerId="AD" clId="Web-{356B2F64-1DBA-98CE-CAB2-206371FEFD6F}" dt="2023-10-14T04:08:19.899" v="3097"/>
          <ac:spMkLst>
            <pc:docMk/>
            <pc:sldMk cId="3373560936" sldId="270"/>
            <ac:spMk id="37" creationId="{505DEBB9-6C5F-4A05-9850-C8AD51500D60}"/>
          </ac:spMkLst>
        </pc:spChg>
        <pc:spChg chg="del">
          <ac:chgData name="Nguyễn Duy Thắng" userId="S::22521333@ms.uit.edu.vn::54955dfb-6c99-4392-9f1d-30004a726cbf" providerId="AD" clId="Web-{356B2F64-1DBA-98CE-CAB2-206371FEFD6F}" dt="2023-10-14T03:56:11.809" v="1996"/>
          <ac:spMkLst>
            <pc:docMk/>
            <pc:sldMk cId="3373560936" sldId="270"/>
            <ac:spMk id="38" creationId="{95738738-E426-A2A1-E05D-C611F1539F0B}"/>
          </ac:spMkLst>
        </pc:spChg>
        <pc:spChg chg="add del">
          <ac:chgData name="Nguyễn Duy Thắng" userId="S::22521333@ms.uit.edu.vn::54955dfb-6c99-4392-9f1d-30004a726cbf" providerId="AD" clId="Web-{356B2F64-1DBA-98CE-CAB2-206371FEFD6F}" dt="2023-10-14T03:56:09.809" v="1990"/>
          <ac:spMkLst>
            <pc:docMk/>
            <pc:sldMk cId="3373560936" sldId="270"/>
            <ac:spMk id="40" creationId="{4456EA77-2B41-1148-6DE6-2C5A160E8D5E}"/>
          </ac:spMkLst>
        </pc:spChg>
        <pc:spChg chg="del">
          <ac:chgData name="Nguyễn Duy Thắng" userId="S::22521333@ms.uit.edu.vn::54955dfb-6c99-4392-9f1d-30004a726cbf" providerId="AD" clId="Web-{356B2F64-1DBA-98CE-CAB2-206371FEFD6F}" dt="2023-10-14T03:56:11.809" v="2001"/>
          <ac:spMkLst>
            <pc:docMk/>
            <pc:sldMk cId="3373560936" sldId="270"/>
            <ac:spMk id="42" creationId="{159FF5D0-4043-A1A4-333D-1201AD567851}"/>
          </ac:spMkLst>
        </pc:spChg>
        <pc:spChg chg="add del">
          <ac:chgData name="Nguyễn Duy Thắng" userId="S::22521333@ms.uit.edu.vn::54955dfb-6c99-4392-9f1d-30004a726cbf" providerId="AD" clId="Web-{356B2F64-1DBA-98CE-CAB2-206371FEFD6F}" dt="2023-10-14T03:56:09.809" v="1989"/>
          <ac:spMkLst>
            <pc:docMk/>
            <pc:sldMk cId="3373560936" sldId="270"/>
            <ac:spMk id="43" creationId="{6A0849EB-0D8D-139E-D16A-65DC482EE240}"/>
          </ac:spMkLst>
        </pc:spChg>
        <pc:spChg chg="add del">
          <ac:chgData name="Nguyễn Duy Thắng" userId="S::22521333@ms.uit.edu.vn::54955dfb-6c99-4392-9f1d-30004a726cbf" providerId="AD" clId="Web-{356B2F64-1DBA-98CE-CAB2-206371FEFD6F}" dt="2023-10-14T03:56:09.809" v="1988"/>
          <ac:spMkLst>
            <pc:docMk/>
            <pc:sldMk cId="3373560936" sldId="270"/>
            <ac:spMk id="45" creationId="{60351245-AB4F-C607-06DF-000016DC01FB}"/>
          </ac:spMkLst>
        </pc:spChg>
        <pc:spChg chg="del">
          <ac:chgData name="Nguyễn Duy Thắng" userId="S::22521333@ms.uit.edu.vn::54955dfb-6c99-4392-9f1d-30004a726cbf" providerId="AD" clId="Web-{356B2F64-1DBA-98CE-CAB2-206371FEFD6F}" dt="2023-10-14T03:56:11.809" v="2000"/>
          <ac:spMkLst>
            <pc:docMk/>
            <pc:sldMk cId="3373560936" sldId="270"/>
            <ac:spMk id="46" creationId="{0E650086-9594-81B4-77C4-711B55992C31}"/>
          </ac:spMkLst>
        </pc:spChg>
        <pc:spChg chg="del">
          <ac:chgData name="Nguyễn Duy Thắng" userId="S::22521333@ms.uit.edu.vn::54955dfb-6c99-4392-9f1d-30004a726cbf" providerId="AD" clId="Web-{356B2F64-1DBA-98CE-CAB2-206371FEFD6F}" dt="2023-10-14T03:56:11.809" v="1999"/>
          <ac:spMkLst>
            <pc:docMk/>
            <pc:sldMk cId="3373560936" sldId="270"/>
            <ac:spMk id="48" creationId="{CAC6B0D0-A0FA-323E-F78A-FACE84DF2205}"/>
          </ac:spMkLst>
        </pc:spChg>
        <pc:spChg chg="del">
          <ac:chgData name="Nguyễn Duy Thắng" userId="S::22521333@ms.uit.edu.vn::54955dfb-6c99-4392-9f1d-30004a726cbf" providerId="AD" clId="Web-{356B2F64-1DBA-98CE-CAB2-206371FEFD6F}" dt="2023-10-14T04:25:45.969" v="3567"/>
          <ac:spMkLst>
            <pc:docMk/>
            <pc:sldMk cId="3373560936" sldId="270"/>
            <ac:spMk id="49" creationId="{258D7E79-88DE-81B8-CB02-49A2EF10BADE}"/>
          </ac:spMkLst>
        </pc:spChg>
        <pc:spChg chg="del">
          <ac:chgData name="Nguyễn Duy Thắng" userId="S::22521333@ms.uit.edu.vn::54955dfb-6c99-4392-9f1d-30004a726cbf" providerId="AD" clId="Web-{356B2F64-1DBA-98CE-CAB2-206371FEFD6F}" dt="2023-10-14T04:25:45.969" v="3566"/>
          <ac:spMkLst>
            <pc:docMk/>
            <pc:sldMk cId="3373560936" sldId="270"/>
            <ac:spMk id="50" creationId="{25F8E14A-3A0C-2CA3-2C76-3AA10FAF3D6E}"/>
          </ac:spMkLst>
        </pc:spChg>
        <pc:spChg chg="del">
          <ac:chgData name="Nguyễn Duy Thắng" userId="S::22521333@ms.uit.edu.vn::54955dfb-6c99-4392-9f1d-30004a726cbf" providerId="AD" clId="Web-{356B2F64-1DBA-98CE-CAB2-206371FEFD6F}" dt="2023-10-14T04:25:45.969" v="3565"/>
          <ac:spMkLst>
            <pc:docMk/>
            <pc:sldMk cId="3373560936" sldId="270"/>
            <ac:spMk id="51" creationId="{AEC9332C-30E9-F419-CED8-6A066E5E2FAF}"/>
          </ac:spMkLst>
        </pc:spChg>
        <pc:spChg chg="del">
          <ac:chgData name="Nguyễn Duy Thắng" userId="S::22521333@ms.uit.edu.vn::54955dfb-6c99-4392-9f1d-30004a726cbf" providerId="AD" clId="Web-{356B2F64-1DBA-98CE-CAB2-206371FEFD6F}" dt="2023-10-14T03:56:11.825" v="2004"/>
          <ac:spMkLst>
            <pc:docMk/>
            <pc:sldMk cId="3373560936" sldId="270"/>
            <ac:spMk id="52" creationId="{7748B817-31A4-69C8-F049-0A6F79CB344D}"/>
          </ac:spMkLst>
        </pc:spChg>
        <pc:spChg chg="del">
          <ac:chgData name="Nguyễn Duy Thắng" userId="S::22521333@ms.uit.edu.vn::54955dfb-6c99-4392-9f1d-30004a726cbf" providerId="AD" clId="Web-{356B2F64-1DBA-98CE-CAB2-206371FEFD6F}" dt="2023-10-14T03:56:11.825" v="2003"/>
          <ac:spMkLst>
            <pc:docMk/>
            <pc:sldMk cId="3373560936" sldId="270"/>
            <ac:spMk id="53" creationId="{0EC13C5C-2E5B-E031-C2FA-252169F2BD78}"/>
          </ac:spMkLst>
        </pc:spChg>
        <pc:spChg chg="del">
          <ac:chgData name="Nguyễn Duy Thắng" userId="S::22521333@ms.uit.edu.vn::54955dfb-6c99-4392-9f1d-30004a726cbf" providerId="AD" clId="Web-{356B2F64-1DBA-98CE-CAB2-206371FEFD6F}" dt="2023-10-14T03:56:11.825" v="2002"/>
          <ac:spMkLst>
            <pc:docMk/>
            <pc:sldMk cId="3373560936" sldId="270"/>
            <ac:spMk id="54" creationId="{07C80DD2-282B-B08E-DA00-7D21F0E8CE10}"/>
          </ac:spMkLst>
        </pc:spChg>
        <pc:spChg chg="del">
          <ac:chgData name="Nguyễn Duy Thắng" userId="S::22521333@ms.uit.edu.vn::54955dfb-6c99-4392-9f1d-30004a726cbf" providerId="AD" clId="Web-{356B2F64-1DBA-98CE-CAB2-206371FEFD6F}" dt="2023-10-14T03:56:11.825" v="2007"/>
          <ac:spMkLst>
            <pc:docMk/>
            <pc:sldMk cId="3373560936" sldId="270"/>
            <ac:spMk id="55" creationId="{1B4FE116-9FB3-158C-A889-F96620D01E44}"/>
          </ac:spMkLst>
        </pc:spChg>
        <pc:spChg chg="del">
          <ac:chgData name="Nguyễn Duy Thắng" userId="S::22521333@ms.uit.edu.vn::54955dfb-6c99-4392-9f1d-30004a726cbf" providerId="AD" clId="Web-{356B2F64-1DBA-98CE-CAB2-206371FEFD6F}" dt="2023-10-14T03:56:11.825" v="2006"/>
          <ac:spMkLst>
            <pc:docMk/>
            <pc:sldMk cId="3373560936" sldId="270"/>
            <ac:spMk id="56" creationId="{9867EE46-5BBE-F7C2-21AC-08DE827586C4}"/>
          </ac:spMkLst>
        </pc:spChg>
        <pc:spChg chg="del">
          <ac:chgData name="Nguyễn Duy Thắng" userId="S::22521333@ms.uit.edu.vn::54955dfb-6c99-4392-9f1d-30004a726cbf" providerId="AD" clId="Web-{356B2F64-1DBA-98CE-CAB2-206371FEFD6F}" dt="2023-10-14T03:56:11.825" v="2005"/>
          <ac:spMkLst>
            <pc:docMk/>
            <pc:sldMk cId="3373560936" sldId="270"/>
            <ac:spMk id="57" creationId="{FB283FCD-B848-0EB1-D7D3-3E026CDF0606}"/>
          </ac:spMkLst>
        </pc:spChg>
        <pc:spChg chg="add del">
          <ac:chgData name="Nguyễn Duy Thắng" userId="S::22521333@ms.uit.edu.vn::54955dfb-6c99-4392-9f1d-30004a726cbf" providerId="AD" clId="Web-{356B2F64-1DBA-98CE-CAB2-206371FEFD6F}" dt="2023-10-14T03:56:09.809" v="1987"/>
          <ac:spMkLst>
            <pc:docMk/>
            <pc:sldMk cId="3373560936" sldId="270"/>
            <ac:spMk id="58" creationId="{4E94DA99-9466-50B4-FFE3-C2E3B281D462}"/>
          </ac:spMkLst>
        </pc:spChg>
        <pc:spChg chg="add del">
          <ac:chgData name="Nguyễn Duy Thắng" userId="S::22521333@ms.uit.edu.vn::54955dfb-6c99-4392-9f1d-30004a726cbf" providerId="AD" clId="Web-{356B2F64-1DBA-98CE-CAB2-206371FEFD6F}" dt="2023-10-14T03:56:09.809" v="1986"/>
          <ac:spMkLst>
            <pc:docMk/>
            <pc:sldMk cId="3373560936" sldId="270"/>
            <ac:spMk id="60" creationId="{72BFA915-049C-79BF-E325-97F2DE64F69F}"/>
          </ac:spMkLst>
        </pc:spChg>
        <pc:spChg chg="add del">
          <ac:chgData name="Nguyễn Duy Thắng" userId="S::22521333@ms.uit.edu.vn::54955dfb-6c99-4392-9f1d-30004a726cbf" providerId="AD" clId="Web-{356B2F64-1DBA-98CE-CAB2-206371FEFD6F}" dt="2023-10-14T03:56:09.809" v="1985"/>
          <ac:spMkLst>
            <pc:docMk/>
            <pc:sldMk cId="3373560936" sldId="270"/>
            <ac:spMk id="62" creationId="{A3798C15-12DD-A7F8-C223-DFDA93DBAEE4}"/>
          </ac:spMkLst>
        </pc:spChg>
        <pc:spChg chg="add del">
          <ac:chgData name="Nguyễn Duy Thắng" userId="S::22521333@ms.uit.edu.vn::54955dfb-6c99-4392-9f1d-30004a726cbf" providerId="AD" clId="Web-{356B2F64-1DBA-98CE-CAB2-206371FEFD6F}" dt="2023-10-14T03:56:09.809" v="1984"/>
          <ac:spMkLst>
            <pc:docMk/>
            <pc:sldMk cId="3373560936" sldId="270"/>
            <ac:spMk id="64" creationId="{21FCDA6D-7A75-9E6D-E4A8-C37B3A38B426}"/>
          </ac:spMkLst>
        </pc:spChg>
        <pc:spChg chg="add del">
          <ac:chgData name="Nguyễn Duy Thắng" userId="S::22521333@ms.uit.edu.vn::54955dfb-6c99-4392-9f1d-30004a726cbf" providerId="AD" clId="Web-{356B2F64-1DBA-98CE-CAB2-206371FEFD6F}" dt="2023-10-14T03:56:09.809" v="1983"/>
          <ac:spMkLst>
            <pc:docMk/>
            <pc:sldMk cId="3373560936" sldId="270"/>
            <ac:spMk id="66" creationId="{0BAECFC2-8B6B-EFEB-BE21-1B699E03CC13}"/>
          </ac:spMkLst>
        </pc:spChg>
        <pc:spChg chg="add del">
          <ac:chgData name="Nguyễn Duy Thắng" userId="S::22521333@ms.uit.edu.vn::54955dfb-6c99-4392-9f1d-30004a726cbf" providerId="AD" clId="Web-{356B2F64-1DBA-98CE-CAB2-206371FEFD6F}" dt="2023-10-14T03:56:09.809" v="1982"/>
          <ac:spMkLst>
            <pc:docMk/>
            <pc:sldMk cId="3373560936" sldId="270"/>
            <ac:spMk id="68" creationId="{7714A4B5-7C73-EE20-B904-EE250ABC7693}"/>
          </ac:spMkLst>
        </pc:spChg>
        <pc:spChg chg="add del">
          <ac:chgData name="Nguyễn Duy Thắng" userId="S::22521333@ms.uit.edu.vn::54955dfb-6c99-4392-9f1d-30004a726cbf" providerId="AD" clId="Web-{356B2F64-1DBA-98CE-CAB2-206371FEFD6F}" dt="2023-10-14T03:56:09.809" v="1981"/>
          <ac:spMkLst>
            <pc:docMk/>
            <pc:sldMk cId="3373560936" sldId="270"/>
            <ac:spMk id="70" creationId="{08ABE7D4-17C6-A2A7-CA30-476C52496DD9}"/>
          </ac:spMkLst>
        </pc:spChg>
        <pc:spChg chg="add del">
          <ac:chgData name="Nguyễn Duy Thắng" userId="S::22521333@ms.uit.edu.vn::54955dfb-6c99-4392-9f1d-30004a726cbf" providerId="AD" clId="Web-{356B2F64-1DBA-98CE-CAB2-206371FEFD6F}" dt="2023-10-14T03:56:09.809" v="1980"/>
          <ac:spMkLst>
            <pc:docMk/>
            <pc:sldMk cId="3373560936" sldId="270"/>
            <ac:spMk id="72" creationId="{74D0DEE8-26F3-D315-7300-F621D19CF224}"/>
          </ac:spMkLst>
        </pc:spChg>
        <pc:spChg chg="add del">
          <ac:chgData name="Nguyễn Duy Thắng" userId="S::22521333@ms.uit.edu.vn::54955dfb-6c99-4392-9f1d-30004a726cbf" providerId="AD" clId="Web-{356B2F64-1DBA-98CE-CAB2-206371FEFD6F}" dt="2023-10-14T03:56:09.809" v="1979"/>
          <ac:spMkLst>
            <pc:docMk/>
            <pc:sldMk cId="3373560936" sldId="270"/>
            <ac:spMk id="74" creationId="{8F2959E7-7C0D-E4D5-83F8-814A8140691C}"/>
          </ac:spMkLst>
        </pc:spChg>
        <pc:spChg chg="add del">
          <ac:chgData name="Nguyễn Duy Thắng" userId="S::22521333@ms.uit.edu.vn::54955dfb-6c99-4392-9f1d-30004a726cbf" providerId="AD" clId="Web-{356B2F64-1DBA-98CE-CAB2-206371FEFD6F}" dt="2023-10-14T03:56:09.809" v="1978"/>
          <ac:spMkLst>
            <pc:docMk/>
            <pc:sldMk cId="3373560936" sldId="270"/>
            <ac:spMk id="76" creationId="{F37B0A0D-FFD2-A25B-F984-44A2B40B56FD}"/>
          </ac:spMkLst>
        </pc:spChg>
        <pc:spChg chg="add del">
          <ac:chgData name="Nguyễn Duy Thắng" userId="S::22521333@ms.uit.edu.vn::54955dfb-6c99-4392-9f1d-30004a726cbf" providerId="AD" clId="Web-{356B2F64-1DBA-98CE-CAB2-206371FEFD6F}" dt="2023-10-14T03:56:09.809" v="1977"/>
          <ac:spMkLst>
            <pc:docMk/>
            <pc:sldMk cId="3373560936" sldId="270"/>
            <ac:spMk id="78" creationId="{EA8B102D-CAAD-190B-B371-3546FCA77C3B}"/>
          </ac:spMkLst>
        </pc:spChg>
        <pc:spChg chg="add del">
          <ac:chgData name="Nguyễn Duy Thắng" userId="S::22521333@ms.uit.edu.vn::54955dfb-6c99-4392-9f1d-30004a726cbf" providerId="AD" clId="Web-{356B2F64-1DBA-98CE-CAB2-206371FEFD6F}" dt="2023-10-14T03:56:09.809" v="1976"/>
          <ac:spMkLst>
            <pc:docMk/>
            <pc:sldMk cId="3373560936" sldId="270"/>
            <ac:spMk id="80" creationId="{EBA825BB-FDDF-9B45-93AF-2889C0103802}"/>
          </ac:spMkLst>
        </pc:spChg>
        <pc:spChg chg="add del">
          <ac:chgData name="Nguyễn Duy Thắng" userId="S::22521333@ms.uit.edu.vn::54955dfb-6c99-4392-9f1d-30004a726cbf" providerId="AD" clId="Web-{356B2F64-1DBA-98CE-CAB2-206371FEFD6F}" dt="2023-10-14T03:56:09.809" v="1975"/>
          <ac:spMkLst>
            <pc:docMk/>
            <pc:sldMk cId="3373560936" sldId="270"/>
            <ac:spMk id="82" creationId="{79AB8832-9F5D-C213-389A-CD2107F4BC21}"/>
          </ac:spMkLst>
        </pc:spChg>
        <pc:spChg chg="add del">
          <ac:chgData name="Nguyễn Duy Thắng" userId="S::22521333@ms.uit.edu.vn::54955dfb-6c99-4392-9f1d-30004a726cbf" providerId="AD" clId="Web-{356B2F64-1DBA-98CE-CAB2-206371FEFD6F}" dt="2023-10-14T03:56:17.388" v="2043"/>
          <ac:spMkLst>
            <pc:docMk/>
            <pc:sldMk cId="3373560936" sldId="270"/>
            <ac:spMk id="84" creationId="{00D62323-9A01-3615-0618-38B53B4468AB}"/>
          </ac:spMkLst>
        </pc:spChg>
        <pc:spChg chg="add del">
          <ac:chgData name="Nguyễn Duy Thắng" userId="S::22521333@ms.uit.edu.vn::54955dfb-6c99-4392-9f1d-30004a726cbf" providerId="AD" clId="Web-{356B2F64-1DBA-98CE-CAB2-206371FEFD6F}" dt="2023-10-14T03:56:17.388" v="2042"/>
          <ac:spMkLst>
            <pc:docMk/>
            <pc:sldMk cId="3373560936" sldId="270"/>
            <ac:spMk id="86" creationId="{CC254C32-8296-8D57-E66E-C306C7D42575}"/>
          </ac:spMkLst>
        </pc:spChg>
        <pc:spChg chg="add del">
          <ac:chgData name="Nguyễn Duy Thắng" userId="S::22521333@ms.uit.edu.vn::54955dfb-6c99-4392-9f1d-30004a726cbf" providerId="AD" clId="Web-{356B2F64-1DBA-98CE-CAB2-206371FEFD6F}" dt="2023-10-14T03:56:17.388" v="2041"/>
          <ac:spMkLst>
            <pc:docMk/>
            <pc:sldMk cId="3373560936" sldId="270"/>
            <ac:spMk id="88" creationId="{30F20452-C74A-E2B1-26B5-17E0A57519FD}"/>
          </ac:spMkLst>
        </pc:spChg>
        <pc:spChg chg="add del">
          <ac:chgData name="Nguyễn Duy Thắng" userId="S::22521333@ms.uit.edu.vn::54955dfb-6c99-4392-9f1d-30004a726cbf" providerId="AD" clId="Web-{356B2F64-1DBA-98CE-CAB2-206371FEFD6F}" dt="2023-10-14T03:56:17.388" v="2040"/>
          <ac:spMkLst>
            <pc:docMk/>
            <pc:sldMk cId="3373560936" sldId="270"/>
            <ac:spMk id="90" creationId="{786E4B86-E6B0-4804-8644-2695B4ACFA2B}"/>
          </ac:spMkLst>
        </pc:spChg>
        <pc:spChg chg="add del">
          <ac:chgData name="Nguyễn Duy Thắng" userId="S::22521333@ms.uit.edu.vn::54955dfb-6c99-4392-9f1d-30004a726cbf" providerId="AD" clId="Web-{356B2F64-1DBA-98CE-CAB2-206371FEFD6F}" dt="2023-10-14T03:56:17.388" v="2039"/>
          <ac:spMkLst>
            <pc:docMk/>
            <pc:sldMk cId="3373560936" sldId="270"/>
            <ac:spMk id="92" creationId="{33F6BEF9-B678-3F25-6FDB-9083B25D82A4}"/>
          </ac:spMkLst>
        </pc:spChg>
        <pc:spChg chg="add del">
          <ac:chgData name="Nguyễn Duy Thắng" userId="S::22521333@ms.uit.edu.vn::54955dfb-6c99-4392-9f1d-30004a726cbf" providerId="AD" clId="Web-{356B2F64-1DBA-98CE-CAB2-206371FEFD6F}" dt="2023-10-14T03:56:17.388" v="2038"/>
          <ac:spMkLst>
            <pc:docMk/>
            <pc:sldMk cId="3373560936" sldId="270"/>
            <ac:spMk id="94" creationId="{58847961-70C8-6D12-0C8D-0043B6068614}"/>
          </ac:spMkLst>
        </pc:spChg>
        <pc:spChg chg="add del">
          <ac:chgData name="Nguyễn Duy Thắng" userId="S::22521333@ms.uit.edu.vn::54955dfb-6c99-4392-9f1d-30004a726cbf" providerId="AD" clId="Web-{356B2F64-1DBA-98CE-CAB2-206371FEFD6F}" dt="2023-10-14T03:56:17.388" v="2037"/>
          <ac:spMkLst>
            <pc:docMk/>
            <pc:sldMk cId="3373560936" sldId="270"/>
            <ac:spMk id="96" creationId="{38A69603-B899-EBA4-9B36-2D6BEDE8B7AC}"/>
          </ac:spMkLst>
        </pc:spChg>
        <pc:spChg chg="add del">
          <ac:chgData name="Nguyễn Duy Thắng" userId="S::22521333@ms.uit.edu.vn::54955dfb-6c99-4392-9f1d-30004a726cbf" providerId="AD" clId="Web-{356B2F64-1DBA-98CE-CAB2-206371FEFD6F}" dt="2023-10-14T03:56:17.388" v="2036"/>
          <ac:spMkLst>
            <pc:docMk/>
            <pc:sldMk cId="3373560936" sldId="270"/>
            <ac:spMk id="98" creationId="{E334556F-3958-5D6A-2D70-C01D2EA4A259}"/>
          </ac:spMkLst>
        </pc:spChg>
        <pc:spChg chg="add del">
          <ac:chgData name="Nguyễn Duy Thắng" userId="S::22521333@ms.uit.edu.vn::54955dfb-6c99-4392-9f1d-30004a726cbf" providerId="AD" clId="Web-{356B2F64-1DBA-98CE-CAB2-206371FEFD6F}" dt="2023-10-14T03:56:17.388" v="2035"/>
          <ac:spMkLst>
            <pc:docMk/>
            <pc:sldMk cId="3373560936" sldId="270"/>
            <ac:spMk id="100" creationId="{C4AE6DC0-FD3F-B48A-5A31-6B500D86A82C}"/>
          </ac:spMkLst>
        </pc:spChg>
        <pc:spChg chg="add del">
          <ac:chgData name="Nguyễn Duy Thắng" userId="S::22521333@ms.uit.edu.vn::54955dfb-6c99-4392-9f1d-30004a726cbf" providerId="AD" clId="Web-{356B2F64-1DBA-98CE-CAB2-206371FEFD6F}" dt="2023-10-14T03:56:17.388" v="2034"/>
          <ac:spMkLst>
            <pc:docMk/>
            <pc:sldMk cId="3373560936" sldId="270"/>
            <ac:spMk id="102" creationId="{C602F386-704B-2145-26B3-002A42228F71}"/>
          </ac:spMkLst>
        </pc:spChg>
        <pc:spChg chg="add del">
          <ac:chgData name="Nguyễn Duy Thắng" userId="S::22521333@ms.uit.edu.vn::54955dfb-6c99-4392-9f1d-30004a726cbf" providerId="AD" clId="Web-{356B2F64-1DBA-98CE-CAB2-206371FEFD6F}" dt="2023-10-14T03:56:17.388" v="2033"/>
          <ac:spMkLst>
            <pc:docMk/>
            <pc:sldMk cId="3373560936" sldId="270"/>
            <ac:spMk id="104" creationId="{23130F8F-533C-628D-BAF7-F7CC467F30D6}"/>
          </ac:spMkLst>
        </pc:spChg>
        <pc:spChg chg="add del">
          <ac:chgData name="Nguyễn Duy Thắng" userId="S::22521333@ms.uit.edu.vn::54955dfb-6c99-4392-9f1d-30004a726cbf" providerId="AD" clId="Web-{356B2F64-1DBA-98CE-CAB2-206371FEFD6F}" dt="2023-10-14T03:56:17.388" v="2032"/>
          <ac:spMkLst>
            <pc:docMk/>
            <pc:sldMk cId="3373560936" sldId="270"/>
            <ac:spMk id="106" creationId="{A1F78AC2-C7F1-8E71-E877-C128DD3D27B1}"/>
          </ac:spMkLst>
        </pc:spChg>
        <pc:spChg chg="add del">
          <ac:chgData name="Nguyễn Duy Thắng" userId="S::22521333@ms.uit.edu.vn::54955dfb-6c99-4392-9f1d-30004a726cbf" providerId="AD" clId="Web-{356B2F64-1DBA-98CE-CAB2-206371FEFD6F}" dt="2023-10-14T03:56:17.388" v="2031"/>
          <ac:spMkLst>
            <pc:docMk/>
            <pc:sldMk cId="3373560936" sldId="270"/>
            <ac:spMk id="108" creationId="{0628A66F-D5E6-C33A-FDD6-63AA3185E53A}"/>
          </ac:spMkLst>
        </pc:spChg>
        <pc:spChg chg="add del">
          <ac:chgData name="Nguyễn Duy Thắng" userId="S::22521333@ms.uit.edu.vn::54955dfb-6c99-4392-9f1d-30004a726cbf" providerId="AD" clId="Web-{356B2F64-1DBA-98CE-CAB2-206371FEFD6F}" dt="2023-10-14T03:56:17.388" v="2030"/>
          <ac:spMkLst>
            <pc:docMk/>
            <pc:sldMk cId="3373560936" sldId="270"/>
            <ac:spMk id="110" creationId="{BF7F6937-799C-8E04-2B05-01EF3442ABE3}"/>
          </ac:spMkLst>
        </pc:spChg>
        <pc:spChg chg="add del">
          <ac:chgData name="Nguyễn Duy Thắng" userId="S::22521333@ms.uit.edu.vn::54955dfb-6c99-4392-9f1d-30004a726cbf" providerId="AD" clId="Web-{356B2F64-1DBA-98CE-CAB2-206371FEFD6F}" dt="2023-10-14T03:56:17.388" v="2029"/>
          <ac:spMkLst>
            <pc:docMk/>
            <pc:sldMk cId="3373560936" sldId="270"/>
            <ac:spMk id="112" creationId="{47E6E682-A048-B120-A7C2-429577B0DD12}"/>
          </ac:spMkLst>
        </pc:spChg>
        <pc:spChg chg="add del">
          <ac:chgData name="Nguyễn Duy Thắng" userId="S::22521333@ms.uit.edu.vn::54955dfb-6c99-4392-9f1d-30004a726cbf" providerId="AD" clId="Web-{356B2F64-1DBA-98CE-CAB2-206371FEFD6F}" dt="2023-10-14T03:56:17.388" v="2028"/>
          <ac:spMkLst>
            <pc:docMk/>
            <pc:sldMk cId="3373560936" sldId="270"/>
            <ac:spMk id="114" creationId="{E0C64745-49E1-3DD4-849C-8C8944EDE6C5}"/>
          </ac:spMkLst>
        </pc:spChg>
        <pc:spChg chg="add del">
          <ac:chgData name="Nguyễn Duy Thắng" userId="S::22521333@ms.uit.edu.vn::54955dfb-6c99-4392-9f1d-30004a726cbf" providerId="AD" clId="Web-{356B2F64-1DBA-98CE-CAB2-206371FEFD6F}" dt="2023-10-14T03:56:17.388" v="2027"/>
          <ac:spMkLst>
            <pc:docMk/>
            <pc:sldMk cId="3373560936" sldId="270"/>
            <ac:spMk id="116" creationId="{6329D3BE-CF37-668B-0FB1-1110CD37F365}"/>
          </ac:spMkLst>
        </pc:spChg>
        <pc:spChg chg="add del">
          <ac:chgData name="Nguyễn Duy Thắng" userId="S::22521333@ms.uit.edu.vn::54955dfb-6c99-4392-9f1d-30004a726cbf" providerId="AD" clId="Web-{356B2F64-1DBA-98CE-CAB2-206371FEFD6F}" dt="2023-10-14T03:56:17.388" v="2026"/>
          <ac:spMkLst>
            <pc:docMk/>
            <pc:sldMk cId="3373560936" sldId="270"/>
            <ac:spMk id="118" creationId="{D439DF13-2880-E735-D820-ADD9BF508416}"/>
          </ac:spMkLst>
        </pc:spChg>
        <pc:spChg chg="add mod">
          <ac:chgData name="Nguyễn Duy Thắng" userId="S::22521333@ms.uit.edu.vn::54955dfb-6c99-4392-9f1d-30004a726cbf" providerId="AD" clId="Web-{356B2F64-1DBA-98CE-CAB2-206371FEFD6F}" dt="2023-10-14T03:56:23.575" v="2062" actId="1076"/>
          <ac:spMkLst>
            <pc:docMk/>
            <pc:sldMk cId="3373560936" sldId="270"/>
            <ac:spMk id="120" creationId="{D6DEBF04-8CCB-C275-2F53-6F288095A4F7}"/>
          </ac:spMkLst>
        </pc:spChg>
        <pc:spChg chg="add mod">
          <ac:chgData name="Nguyễn Duy Thắng" userId="S::22521333@ms.uit.edu.vn::54955dfb-6c99-4392-9f1d-30004a726cbf" providerId="AD" clId="Web-{356B2F64-1DBA-98CE-CAB2-206371FEFD6F}" dt="2023-10-14T03:56:23.607" v="2063" actId="1076"/>
          <ac:spMkLst>
            <pc:docMk/>
            <pc:sldMk cId="3373560936" sldId="270"/>
            <ac:spMk id="122" creationId="{E7DE1C13-3CFD-7B54-4E64-F71DA050AE38}"/>
          </ac:spMkLst>
        </pc:spChg>
        <pc:spChg chg="add mod">
          <ac:chgData name="Nguyễn Duy Thắng" userId="S::22521333@ms.uit.edu.vn::54955dfb-6c99-4392-9f1d-30004a726cbf" providerId="AD" clId="Web-{356B2F64-1DBA-98CE-CAB2-206371FEFD6F}" dt="2023-10-14T03:56:23.622" v="2064" actId="1076"/>
          <ac:spMkLst>
            <pc:docMk/>
            <pc:sldMk cId="3373560936" sldId="270"/>
            <ac:spMk id="124" creationId="{435DC39B-08F7-2FA5-6DF8-1E4745350A80}"/>
          </ac:spMkLst>
        </pc:spChg>
        <pc:spChg chg="add mod">
          <ac:chgData name="Nguyễn Duy Thắng" userId="S::22521333@ms.uit.edu.vn::54955dfb-6c99-4392-9f1d-30004a726cbf" providerId="AD" clId="Web-{356B2F64-1DBA-98CE-CAB2-206371FEFD6F}" dt="2023-10-14T03:56:23.653" v="2065" actId="1076"/>
          <ac:spMkLst>
            <pc:docMk/>
            <pc:sldMk cId="3373560936" sldId="270"/>
            <ac:spMk id="126" creationId="{944BDC38-2DE5-4FC3-6BFE-F1E71A548AAB}"/>
          </ac:spMkLst>
        </pc:spChg>
        <pc:spChg chg="add mod">
          <ac:chgData name="Nguyễn Duy Thắng" userId="S::22521333@ms.uit.edu.vn::54955dfb-6c99-4392-9f1d-30004a726cbf" providerId="AD" clId="Web-{356B2F64-1DBA-98CE-CAB2-206371FEFD6F}" dt="2023-10-14T03:56:23.669" v="2066" actId="1076"/>
          <ac:spMkLst>
            <pc:docMk/>
            <pc:sldMk cId="3373560936" sldId="270"/>
            <ac:spMk id="128" creationId="{44037BEE-6CE4-A5F5-34B2-5EF10678F623}"/>
          </ac:spMkLst>
        </pc:spChg>
        <pc:spChg chg="add mod">
          <ac:chgData name="Nguyễn Duy Thắng" userId="S::22521333@ms.uit.edu.vn::54955dfb-6c99-4392-9f1d-30004a726cbf" providerId="AD" clId="Web-{356B2F64-1DBA-98CE-CAB2-206371FEFD6F}" dt="2023-10-14T03:56:23.700" v="2067" actId="1076"/>
          <ac:spMkLst>
            <pc:docMk/>
            <pc:sldMk cId="3373560936" sldId="270"/>
            <ac:spMk id="130" creationId="{9B773191-E00F-1A2F-DAC2-608D2FD23A9D}"/>
          </ac:spMkLst>
        </pc:spChg>
        <pc:spChg chg="add mod topLvl">
          <ac:chgData name="Nguyễn Duy Thắng" userId="S::22521333@ms.uit.edu.vn::54955dfb-6c99-4392-9f1d-30004a726cbf" providerId="AD" clId="Web-{356B2F64-1DBA-98CE-CAB2-206371FEFD6F}" dt="2023-10-14T04:26:12.235" v="3575"/>
          <ac:spMkLst>
            <pc:docMk/>
            <pc:sldMk cId="3373560936" sldId="270"/>
            <ac:spMk id="132" creationId="{152570E6-96C2-E202-7401-0A3B00B385DB}"/>
          </ac:spMkLst>
        </pc:spChg>
        <pc:spChg chg="add mod topLvl">
          <ac:chgData name="Nguyễn Duy Thắng" userId="S::22521333@ms.uit.edu.vn::54955dfb-6c99-4392-9f1d-30004a726cbf" providerId="AD" clId="Web-{356B2F64-1DBA-98CE-CAB2-206371FEFD6F}" dt="2023-10-14T04:26:12.235" v="3575"/>
          <ac:spMkLst>
            <pc:docMk/>
            <pc:sldMk cId="3373560936" sldId="270"/>
            <ac:spMk id="134" creationId="{FAD9C90E-4DEA-ACE7-9D5D-9F6F94563FE4}"/>
          </ac:spMkLst>
        </pc:spChg>
        <pc:spChg chg="add mod topLvl">
          <ac:chgData name="Nguyễn Duy Thắng" userId="S::22521333@ms.uit.edu.vn::54955dfb-6c99-4392-9f1d-30004a726cbf" providerId="AD" clId="Web-{356B2F64-1DBA-98CE-CAB2-206371FEFD6F}" dt="2023-10-14T04:26:12.235" v="3575"/>
          <ac:spMkLst>
            <pc:docMk/>
            <pc:sldMk cId="3373560936" sldId="270"/>
            <ac:spMk id="136" creationId="{0C1A7438-727C-6A19-EC8D-37B693201585}"/>
          </ac:spMkLst>
        </pc:spChg>
        <pc:spChg chg="add mod">
          <ac:chgData name="Nguyễn Duy Thắng" userId="S::22521333@ms.uit.edu.vn::54955dfb-6c99-4392-9f1d-30004a726cbf" providerId="AD" clId="Web-{356B2F64-1DBA-98CE-CAB2-206371FEFD6F}" dt="2023-10-14T03:56:23.794" v="2071" actId="1076"/>
          <ac:spMkLst>
            <pc:docMk/>
            <pc:sldMk cId="3373560936" sldId="270"/>
            <ac:spMk id="138" creationId="{B427921B-1F95-0F29-4DE1-AECA9FAC5BFE}"/>
          </ac:spMkLst>
        </pc:spChg>
        <pc:spChg chg="add mod">
          <ac:chgData name="Nguyễn Duy Thắng" userId="S::22521333@ms.uit.edu.vn::54955dfb-6c99-4392-9f1d-30004a726cbf" providerId="AD" clId="Web-{356B2F64-1DBA-98CE-CAB2-206371FEFD6F}" dt="2023-10-14T03:56:23.825" v="2072" actId="1076"/>
          <ac:spMkLst>
            <pc:docMk/>
            <pc:sldMk cId="3373560936" sldId="270"/>
            <ac:spMk id="140" creationId="{B6576F5D-8232-AA34-03C4-AB451B61D85E}"/>
          </ac:spMkLst>
        </pc:spChg>
        <pc:spChg chg="add mod">
          <ac:chgData name="Nguyễn Duy Thắng" userId="S::22521333@ms.uit.edu.vn::54955dfb-6c99-4392-9f1d-30004a726cbf" providerId="AD" clId="Web-{356B2F64-1DBA-98CE-CAB2-206371FEFD6F}" dt="2023-10-14T03:56:23.841" v="2073" actId="1076"/>
          <ac:spMkLst>
            <pc:docMk/>
            <pc:sldMk cId="3373560936" sldId="270"/>
            <ac:spMk id="142" creationId="{97C7AAB1-0D1B-690B-9FB6-2B6C90C3D5E5}"/>
          </ac:spMkLst>
        </pc:spChg>
        <pc:spChg chg="add mod">
          <ac:chgData name="Nguyễn Duy Thắng" userId="S::22521333@ms.uit.edu.vn::54955dfb-6c99-4392-9f1d-30004a726cbf" providerId="AD" clId="Web-{356B2F64-1DBA-98CE-CAB2-206371FEFD6F}" dt="2023-10-14T03:56:23.872" v="2074" actId="1076"/>
          <ac:spMkLst>
            <pc:docMk/>
            <pc:sldMk cId="3373560936" sldId="270"/>
            <ac:spMk id="144" creationId="{515C2DAD-0097-CD3E-82BA-9E79B9305C74}"/>
          </ac:spMkLst>
        </pc:spChg>
        <pc:spChg chg="add mod">
          <ac:chgData name="Nguyễn Duy Thắng" userId="S::22521333@ms.uit.edu.vn::54955dfb-6c99-4392-9f1d-30004a726cbf" providerId="AD" clId="Web-{356B2F64-1DBA-98CE-CAB2-206371FEFD6F}" dt="2023-10-14T03:56:23.903" v="2075" actId="1076"/>
          <ac:spMkLst>
            <pc:docMk/>
            <pc:sldMk cId="3373560936" sldId="270"/>
            <ac:spMk id="146" creationId="{E7195660-1A3D-E276-C788-4AE5A79992F4}"/>
          </ac:spMkLst>
        </pc:spChg>
        <pc:spChg chg="add mod">
          <ac:chgData name="Nguyễn Duy Thắng" userId="S::22521333@ms.uit.edu.vn::54955dfb-6c99-4392-9f1d-30004a726cbf" providerId="AD" clId="Web-{356B2F64-1DBA-98CE-CAB2-206371FEFD6F}" dt="2023-10-14T03:56:23.919" v="2076" actId="1076"/>
          <ac:spMkLst>
            <pc:docMk/>
            <pc:sldMk cId="3373560936" sldId="270"/>
            <ac:spMk id="148" creationId="{6482FA5A-4921-A84C-21F9-157BC07EE09A}"/>
          </ac:spMkLst>
        </pc:spChg>
        <pc:spChg chg="add mod">
          <ac:chgData name="Nguyễn Duy Thắng" userId="S::22521333@ms.uit.edu.vn::54955dfb-6c99-4392-9f1d-30004a726cbf" providerId="AD" clId="Web-{356B2F64-1DBA-98CE-CAB2-206371FEFD6F}" dt="2023-10-14T03:56:23.950" v="2077" actId="1076"/>
          <ac:spMkLst>
            <pc:docMk/>
            <pc:sldMk cId="3373560936" sldId="270"/>
            <ac:spMk id="150" creationId="{AA744E26-7E78-CA8D-4F57-A063B764182C}"/>
          </ac:spMkLst>
        </pc:spChg>
        <pc:spChg chg="add mod">
          <ac:chgData name="Nguyễn Duy Thắng" userId="S::22521333@ms.uit.edu.vn::54955dfb-6c99-4392-9f1d-30004a726cbf" providerId="AD" clId="Web-{356B2F64-1DBA-98CE-CAB2-206371FEFD6F}" dt="2023-10-14T03:56:23.966" v="2078" actId="1076"/>
          <ac:spMkLst>
            <pc:docMk/>
            <pc:sldMk cId="3373560936" sldId="270"/>
            <ac:spMk id="152" creationId="{DD0D5E28-FBD5-22D7-4BC6-3360AF707D20}"/>
          </ac:spMkLst>
        </pc:spChg>
        <pc:spChg chg="add mod">
          <ac:chgData name="Nguyễn Duy Thắng" userId="S::22521333@ms.uit.edu.vn::54955dfb-6c99-4392-9f1d-30004a726cbf" providerId="AD" clId="Web-{356B2F64-1DBA-98CE-CAB2-206371FEFD6F}" dt="2023-10-14T03:56:23.997" v="2079" actId="1076"/>
          <ac:spMkLst>
            <pc:docMk/>
            <pc:sldMk cId="3373560936" sldId="270"/>
            <ac:spMk id="154" creationId="{F674E672-F7D4-6CEA-1368-0FBB632A3387}"/>
          </ac:spMkLst>
        </pc:spChg>
        <pc:spChg chg="add">
          <ac:chgData name="Nguyễn Duy Thắng" userId="S::22521333@ms.uit.edu.vn::54955dfb-6c99-4392-9f1d-30004a726cbf" providerId="AD" clId="Web-{356B2F64-1DBA-98CE-CAB2-206371FEFD6F}" dt="2023-10-14T04:25:16.421" v="3564"/>
          <ac:spMkLst>
            <pc:docMk/>
            <pc:sldMk cId="3373560936" sldId="270"/>
            <ac:spMk id="155" creationId="{5198EACD-98E7-C34A-99A0-74040CACFF1A}"/>
          </ac:spMkLst>
        </pc:spChg>
        <pc:spChg chg="add">
          <ac:chgData name="Nguyễn Duy Thắng" userId="S::22521333@ms.uit.edu.vn::54955dfb-6c99-4392-9f1d-30004a726cbf" providerId="AD" clId="Web-{356B2F64-1DBA-98CE-CAB2-206371FEFD6F}" dt="2023-10-14T04:25:16.421" v="3564"/>
          <ac:spMkLst>
            <pc:docMk/>
            <pc:sldMk cId="3373560936" sldId="270"/>
            <ac:spMk id="156" creationId="{96010006-5AA4-1341-6995-363908E77FD2}"/>
          </ac:spMkLst>
        </pc:spChg>
        <pc:spChg chg="add">
          <ac:chgData name="Nguyễn Duy Thắng" userId="S::22521333@ms.uit.edu.vn::54955dfb-6c99-4392-9f1d-30004a726cbf" providerId="AD" clId="Web-{356B2F64-1DBA-98CE-CAB2-206371FEFD6F}" dt="2023-10-14T04:25:16.421" v="3564"/>
          <ac:spMkLst>
            <pc:docMk/>
            <pc:sldMk cId="3373560936" sldId="270"/>
            <ac:spMk id="157" creationId="{D01453C3-826A-2101-B92F-53AFE19AE9A7}"/>
          </ac:spMkLst>
        </pc:spChg>
        <pc:spChg chg="add">
          <ac:chgData name="Nguyễn Duy Thắng" userId="S::22521333@ms.uit.edu.vn::54955dfb-6c99-4392-9f1d-30004a726cbf" providerId="AD" clId="Web-{356B2F64-1DBA-98CE-CAB2-206371FEFD6F}" dt="2023-10-14T04:25:16.421" v="3564"/>
          <ac:spMkLst>
            <pc:docMk/>
            <pc:sldMk cId="3373560936" sldId="270"/>
            <ac:spMk id="158" creationId="{697FF253-ACA4-7FB0-54E3-46C6963C525B}"/>
          </ac:spMkLst>
        </pc:spChg>
        <pc:spChg chg="add">
          <ac:chgData name="Nguyễn Duy Thắng" userId="S::22521333@ms.uit.edu.vn::54955dfb-6c99-4392-9f1d-30004a726cbf" providerId="AD" clId="Web-{356B2F64-1DBA-98CE-CAB2-206371FEFD6F}" dt="2023-10-14T04:25:16.421" v="3564"/>
          <ac:spMkLst>
            <pc:docMk/>
            <pc:sldMk cId="3373560936" sldId="270"/>
            <ac:spMk id="159" creationId="{1DD1A132-136A-CC06-C062-A483AA334FDC}"/>
          </ac:spMkLst>
        </pc:spChg>
        <pc:spChg chg="add">
          <ac:chgData name="Nguyễn Duy Thắng" userId="S::22521333@ms.uit.edu.vn::54955dfb-6c99-4392-9f1d-30004a726cbf" providerId="AD" clId="Web-{356B2F64-1DBA-98CE-CAB2-206371FEFD6F}" dt="2023-10-14T04:25:16.421" v="3564"/>
          <ac:spMkLst>
            <pc:docMk/>
            <pc:sldMk cId="3373560936" sldId="270"/>
            <ac:spMk id="160" creationId="{AFBA1DFE-FB1B-90D5-176E-944A9FC4C805}"/>
          </ac:spMkLst>
        </pc:spChg>
        <pc:spChg chg="add">
          <ac:chgData name="Nguyễn Duy Thắng" userId="S::22521333@ms.uit.edu.vn::54955dfb-6c99-4392-9f1d-30004a726cbf" providerId="AD" clId="Web-{356B2F64-1DBA-98CE-CAB2-206371FEFD6F}" dt="2023-10-14T04:25:16.421" v="3564"/>
          <ac:spMkLst>
            <pc:docMk/>
            <pc:sldMk cId="3373560936" sldId="270"/>
            <ac:spMk id="161" creationId="{18BB6E66-39C4-2BAC-2321-03F366996D9C}"/>
          </ac:spMkLst>
        </pc:spChg>
        <pc:spChg chg="add">
          <ac:chgData name="Nguyễn Duy Thắng" userId="S::22521333@ms.uit.edu.vn::54955dfb-6c99-4392-9f1d-30004a726cbf" providerId="AD" clId="Web-{356B2F64-1DBA-98CE-CAB2-206371FEFD6F}" dt="2023-10-14T04:25:16.421" v="3564"/>
          <ac:spMkLst>
            <pc:docMk/>
            <pc:sldMk cId="3373560936" sldId="270"/>
            <ac:spMk id="162" creationId="{7CEDC910-4E82-651B-5C12-AC8CF7594C49}"/>
          </ac:spMkLst>
        </pc:spChg>
        <pc:spChg chg="add">
          <ac:chgData name="Nguyễn Duy Thắng" userId="S::22521333@ms.uit.edu.vn::54955dfb-6c99-4392-9f1d-30004a726cbf" providerId="AD" clId="Web-{356B2F64-1DBA-98CE-CAB2-206371FEFD6F}" dt="2023-10-14T04:25:16.421" v="3564"/>
          <ac:spMkLst>
            <pc:docMk/>
            <pc:sldMk cId="3373560936" sldId="270"/>
            <ac:spMk id="163" creationId="{66971E8C-C1EE-D625-B5BC-4525B6DC442E}"/>
          </ac:spMkLst>
        </pc:spChg>
        <pc:spChg chg="add">
          <ac:chgData name="Nguyễn Duy Thắng" userId="S::22521333@ms.uit.edu.vn::54955dfb-6c99-4392-9f1d-30004a726cbf" providerId="AD" clId="Web-{356B2F64-1DBA-98CE-CAB2-206371FEFD6F}" dt="2023-10-14T04:25:16.421" v="3564"/>
          <ac:spMkLst>
            <pc:docMk/>
            <pc:sldMk cId="3373560936" sldId="270"/>
            <ac:spMk id="164" creationId="{91579181-9046-EAE5-D84C-4A55EC401474}"/>
          </ac:spMkLst>
        </pc:spChg>
        <pc:spChg chg="add">
          <ac:chgData name="Nguyễn Duy Thắng" userId="S::22521333@ms.uit.edu.vn::54955dfb-6c99-4392-9f1d-30004a726cbf" providerId="AD" clId="Web-{356B2F64-1DBA-98CE-CAB2-206371FEFD6F}" dt="2023-10-14T04:25:16.421" v="3564"/>
          <ac:spMkLst>
            <pc:docMk/>
            <pc:sldMk cId="3373560936" sldId="270"/>
            <ac:spMk id="165" creationId="{9E7213DA-7662-E74A-80CA-F0496ACBF23D}"/>
          </ac:spMkLst>
        </pc:spChg>
        <pc:spChg chg="add">
          <ac:chgData name="Nguyễn Duy Thắng" userId="S::22521333@ms.uit.edu.vn::54955dfb-6c99-4392-9f1d-30004a726cbf" providerId="AD" clId="Web-{356B2F64-1DBA-98CE-CAB2-206371FEFD6F}" dt="2023-10-14T04:25:16.421" v="3564"/>
          <ac:spMkLst>
            <pc:docMk/>
            <pc:sldMk cId="3373560936" sldId="270"/>
            <ac:spMk id="166" creationId="{F9EA3B5D-E906-8801-09AE-95106B52A5AC}"/>
          </ac:spMkLst>
        </pc:spChg>
        <pc:grpChg chg="add del mod">
          <ac:chgData name="Nguyễn Duy Thắng" userId="S::22521333@ms.uit.edu.vn::54955dfb-6c99-4392-9f1d-30004a726cbf" providerId="AD" clId="Web-{356B2F64-1DBA-98CE-CAB2-206371FEFD6F}" dt="2023-10-14T04:26:12.235" v="3575"/>
          <ac:grpSpMkLst>
            <pc:docMk/>
            <pc:sldMk cId="3373560936" sldId="270"/>
            <ac:grpSpMk id="167" creationId="{ECA16930-32AD-FAF3-9C81-AAF8F07F7A56}"/>
          </ac:grpSpMkLst>
        </pc:grpChg>
      </pc:sldChg>
      <pc:sldChg chg="addSp delSp modSp">
        <pc:chgData name="Nguyễn Duy Thắng" userId="S::22521333@ms.uit.edu.vn::54955dfb-6c99-4392-9f1d-30004a726cbf" providerId="AD" clId="Web-{356B2F64-1DBA-98CE-CAB2-206371FEFD6F}" dt="2023-10-14T04:25:11.702" v="3563"/>
        <pc:sldMkLst>
          <pc:docMk/>
          <pc:sldMk cId="1234002496" sldId="271"/>
        </pc:sldMkLst>
        <pc:spChg chg="add mod">
          <ac:chgData name="Nguyễn Duy Thắng" userId="S::22521333@ms.uit.edu.vn::54955dfb-6c99-4392-9f1d-30004a726cbf" providerId="AD" clId="Web-{356B2F64-1DBA-98CE-CAB2-206371FEFD6F}" dt="2023-10-14T03:56:30.966" v="2116" actId="1076"/>
          <ac:spMkLst>
            <pc:docMk/>
            <pc:sldMk cId="1234002496" sldId="271"/>
            <ac:spMk id="3" creationId="{17AFCD33-7A2D-6B11-EC84-E2E33858AEA8}"/>
          </ac:spMkLst>
        </pc:spChg>
        <pc:spChg chg="add mod">
          <ac:chgData name="Nguyễn Duy Thắng" userId="S::22521333@ms.uit.edu.vn::54955dfb-6c99-4392-9f1d-30004a726cbf" providerId="AD" clId="Web-{356B2F64-1DBA-98CE-CAB2-206371FEFD6F}" dt="2023-10-14T03:56:30.982" v="2117" actId="1076"/>
          <ac:spMkLst>
            <pc:docMk/>
            <pc:sldMk cId="1234002496" sldId="271"/>
            <ac:spMk id="5" creationId="{839BBF13-C7FE-FB73-A0E9-B1CD6151AE17}"/>
          </ac:spMkLst>
        </pc:spChg>
        <pc:spChg chg="add mod">
          <ac:chgData name="Nguyễn Duy Thắng" userId="S::22521333@ms.uit.edu.vn::54955dfb-6c99-4392-9f1d-30004a726cbf" providerId="AD" clId="Web-{356B2F64-1DBA-98CE-CAB2-206371FEFD6F}" dt="2023-10-14T03:56:30.982" v="2118" actId="1076"/>
          <ac:spMkLst>
            <pc:docMk/>
            <pc:sldMk cId="1234002496" sldId="271"/>
            <ac:spMk id="9" creationId="{16CB45C9-0E5E-A7CE-71BB-9A440393834F}"/>
          </ac:spMkLst>
        </pc:spChg>
        <pc:spChg chg="add mod">
          <ac:chgData name="Nguyễn Duy Thắng" userId="S::22521333@ms.uit.edu.vn::54955dfb-6c99-4392-9f1d-30004a726cbf" providerId="AD" clId="Web-{356B2F64-1DBA-98CE-CAB2-206371FEFD6F}" dt="2023-10-14T03:56:30.997" v="2119" actId="1076"/>
          <ac:spMkLst>
            <pc:docMk/>
            <pc:sldMk cId="1234002496" sldId="271"/>
            <ac:spMk id="11" creationId="{59E65664-5ADA-8830-24DC-078B763D58F3}"/>
          </ac:spMkLst>
        </pc:spChg>
        <pc:spChg chg="del">
          <ac:chgData name="Nguyễn Duy Thắng" userId="S::22521333@ms.uit.edu.vn::54955dfb-6c99-4392-9f1d-30004a726cbf" providerId="AD" clId="Web-{356B2F64-1DBA-98CE-CAB2-206371FEFD6F}" dt="2023-10-14T03:56:27.216" v="2082"/>
          <ac:spMkLst>
            <pc:docMk/>
            <pc:sldMk cId="1234002496" sldId="271"/>
            <ac:spMk id="12" creationId="{1A2F7AE7-AF1A-D360-B258-17761D47F546}"/>
          </ac:spMkLst>
        </pc:spChg>
        <pc:spChg chg="del">
          <ac:chgData name="Nguyễn Duy Thắng" userId="S::22521333@ms.uit.edu.vn::54955dfb-6c99-4392-9f1d-30004a726cbf" providerId="AD" clId="Web-{356B2F64-1DBA-98CE-CAB2-206371FEFD6F}" dt="2023-10-14T03:56:27.216" v="2081"/>
          <ac:spMkLst>
            <pc:docMk/>
            <pc:sldMk cId="1234002496" sldId="271"/>
            <ac:spMk id="13" creationId="{D645D5C0-0DC4-4BE0-85D8-54BCA8423661}"/>
          </ac:spMkLst>
        </pc:spChg>
        <pc:spChg chg="del">
          <ac:chgData name="Nguyễn Duy Thắng" userId="S::22521333@ms.uit.edu.vn::54955dfb-6c99-4392-9f1d-30004a726cbf" providerId="AD" clId="Web-{356B2F64-1DBA-98CE-CAB2-206371FEFD6F}" dt="2023-10-14T03:56:27.216" v="2080"/>
          <ac:spMkLst>
            <pc:docMk/>
            <pc:sldMk cId="1234002496" sldId="271"/>
            <ac:spMk id="14" creationId="{40E2EFFB-B754-6624-CCD1-A9AD0E107685}"/>
          </ac:spMkLst>
        </pc:spChg>
        <pc:spChg chg="del">
          <ac:chgData name="Nguyễn Duy Thắng" userId="S::22521333@ms.uit.edu.vn::54955dfb-6c99-4392-9f1d-30004a726cbf" providerId="AD" clId="Web-{356B2F64-1DBA-98CE-CAB2-206371FEFD6F}" dt="2023-10-14T03:56:27.216" v="2085"/>
          <ac:spMkLst>
            <pc:docMk/>
            <pc:sldMk cId="1234002496" sldId="271"/>
            <ac:spMk id="15" creationId="{884E0670-9E48-43E2-3672-476C15D66477}"/>
          </ac:spMkLst>
        </pc:spChg>
        <pc:spChg chg="del">
          <ac:chgData name="Nguyễn Duy Thắng" userId="S::22521333@ms.uit.edu.vn::54955dfb-6c99-4392-9f1d-30004a726cbf" providerId="AD" clId="Web-{356B2F64-1DBA-98CE-CAB2-206371FEFD6F}" dt="2023-10-14T03:56:27.216" v="2084"/>
          <ac:spMkLst>
            <pc:docMk/>
            <pc:sldMk cId="1234002496" sldId="271"/>
            <ac:spMk id="16" creationId="{F0E359F4-3DC9-19DD-8008-CD8F529953B6}"/>
          </ac:spMkLst>
        </pc:spChg>
        <pc:spChg chg="del">
          <ac:chgData name="Nguyễn Duy Thắng" userId="S::22521333@ms.uit.edu.vn::54955dfb-6c99-4392-9f1d-30004a726cbf" providerId="AD" clId="Web-{356B2F64-1DBA-98CE-CAB2-206371FEFD6F}" dt="2023-10-14T03:56:27.216" v="2083"/>
          <ac:spMkLst>
            <pc:docMk/>
            <pc:sldMk cId="1234002496" sldId="271"/>
            <ac:spMk id="17" creationId="{5DB609FF-A5E7-1F08-5899-CDD26986E8BF}"/>
          </ac:spMkLst>
        </pc:spChg>
        <pc:spChg chg="add del">
          <ac:chgData name="Nguyễn Duy Thắng" userId="S::22521333@ms.uit.edu.vn::54955dfb-6c99-4392-9f1d-30004a726cbf" providerId="AD" clId="Web-{356B2F64-1DBA-98CE-CAB2-206371FEFD6F}" dt="2023-10-14T04:25:11.702" v="3563"/>
          <ac:spMkLst>
            <pc:docMk/>
            <pc:sldMk cId="1234002496" sldId="271"/>
            <ac:spMk id="19" creationId="{A74AF19C-01B3-4A23-95D7-7497478CEF91}"/>
          </ac:spMkLst>
        </pc:spChg>
        <pc:spChg chg="add del">
          <ac:chgData name="Nguyễn Duy Thắng" userId="S::22521333@ms.uit.edu.vn::54955dfb-6c99-4392-9f1d-30004a726cbf" providerId="AD" clId="Web-{356B2F64-1DBA-98CE-CAB2-206371FEFD6F}" dt="2023-10-14T04:25:11.702" v="3562"/>
          <ac:spMkLst>
            <pc:docMk/>
            <pc:sldMk cId="1234002496" sldId="271"/>
            <ac:spMk id="20" creationId="{CB3EAA5D-E7F6-4490-9A6C-08930FAAC629}"/>
          </ac:spMkLst>
        </pc:spChg>
        <pc:spChg chg="add mod">
          <ac:chgData name="Nguyễn Duy Thắng" userId="S::22521333@ms.uit.edu.vn::54955dfb-6c99-4392-9f1d-30004a726cbf" providerId="AD" clId="Web-{356B2F64-1DBA-98CE-CAB2-206371FEFD6F}" dt="2023-10-14T03:56:30.997" v="2120" actId="1076"/>
          <ac:spMkLst>
            <pc:docMk/>
            <pc:sldMk cId="1234002496" sldId="271"/>
            <ac:spMk id="21" creationId="{E380A734-3751-3A29-442C-44443F1DE028}"/>
          </ac:spMkLst>
        </pc:spChg>
        <pc:spChg chg="add del">
          <ac:chgData name="Nguyễn Duy Thắng" userId="S::22521333@ms.uit.edu.vn::54955dfb-6c99-4392-9f1d-30004a726cbf" providerId="AD" clId="Web-{356B2F64-1DBA-98CE-CAB2-206371FEFD6F}" dt="2023-10-14T04:25:11.702" v="3561"/>
          <ac:spMkLst>
            <pc:docMk/>
            <pc:sldMk cId="1234002496" sldId="271"/>
            <ac:spMk id="22" creationId="{27A4FCE7-44E4-4563-A13F-40A0A4821E3C}"/>
          </ac:spMkLst>
        </pc:spChg>
        <pc:spChg chg="add del">
          <ac:chgData name="Nguyễn Duy Thắng" userId="S::22521333@ms.uit.edu.vn::54955dfb-6c99-4392-9f1d-30004a726cbf" providerId="AD" clId="Web-{356B2F64-1DBA-98CE-CAB2-206371FEFD6F}" dt="2023-10-14T04:25:11.702" v="3560"/>
          <ac:spMkLst>
            <pc:docMk/>
            <pc:sldMk cId="1234002496" sldId="271"/>
            <ac:spMk id="23" creationId="{7A334A6C-E98A-4671-8FA8-397ECA3BDE5A}"/>
          </ac:spMkLst>
        </pc:spChg>
        <pc:spChg chg="add del">
          <ac:chgData name="Nguyễn Duy Thắng" userId="S::22521333@ms.uit.edu.vn::54955dfb-6c99-4392-9f1d-30004a726cbf" providerId="AD" clId="Web-{356B2F64-1DBA-98CE-CAB2-206371FEFD6F}" dt="2023-10-14T04:25:11.702" v="3559"/>
          <ac:spMkLst>
            <pc:docMk/>
            <pc:sldMk cId="1234002496" sldId="271"/>
            <ac:spMk id="24" creationId="{1B64AF56-5ED6-42E4-8ED8-56E56C598136}"/>
          </ac:spMkLst>
        </pc:spChg>
        <pc:spChg chg="add del">
          <ac:chgData name="Nguyễn Duy Thắng" userId="S::22521333@ms.uit.edu.vn::54955dfb-6c99-4392-9f1d-30004a726cbf" providerId="AD" clId="Web-{356B2F64-1DBA-98CE-CAB2-206371FEFD6F}" dt="2023-10-14T04:25:11.702" v="3558"/>
          <ac:spMkLst>
            <pc:docMk/>
            <pc:sldMk cId="1234002496" sldId="271"/>
            <ac:spMk id="25" creationId="{8EF95FDE-AF32-471D-A12F-616B3626DE93}"/>
          </ac:spMkLst>
        </pc:spChg>
        <pc:spChg chg="add del">
          <ac:chgData name="Nguyễn Duy Thắng" userId="S::22521333@ms.uit.edu.vn::54955dfb-6c99-4392-9f1d-30004a726cbf" providerId="AD" clId="Web-{356B2F64-1DBA-98CE-CAB2-206371FEFD6F}" dt="2023-10-14T04:25:11.702" v="3557"/>
          <ac:spMkLst>
            <pc:docMk/>
            <pc:sldMk cId="1234002496" sldId="271"/>
            <ac:spMk id="26" creationId="{97E28ABC-EDE4-4BA6-95F4-73A442993965}"/>
          </ac:spMkLst>
        </pc:spChg>
        <pc:spChg chg="add del">
          <ac:chgData name="Nguyễn Duy Thắng" userId="S::22521333@ms.uit.edu.vn::54955dfb-6c99-4392-9f1d-30004a726cbf" providerId="AD" clId="Web-{356B2F64-1DBA-98CE-CAB2-206371FEFD6F}" dt="2023-10-14T04:25:11.702" v="3556"/>
          <ac:spMkLst>
            <pc:docMk/>
            <pc:sldMk cId="1234002496" sldId="271"/>
            <ac:spMk id="27" creationId="{64DF6D38-F4E7-48DA-A74C-FFB3F212B12B}"/>
          </ac:spMkLst>
        </pc:spChg>
        <pc:spChg chg="add del">
          <ac:chgData name="Nguyễn Duy Thắng" userId="S::22521333@ms.uit.edu.vn::54955dfb-6c99-4392-9f1d-30004a726cbf" providerId="AD" clId="Web-{356B2F64-1DBA-98CE-CAB2-206371FEFD6F}" dt="2023-10-14T04:25:11.702" v="3555"/>
          <ac:spMkLst>
            <pc:docMk/>
            <pc:sldMk cId="1234002496" sldId="271"/>
            <ac:spMk id="29" creationId="{84199188-4148-40FD-8D14-A43DCAA181B5}"/>
          </ac:spMkLst>
        </pc:spChg>
        <pc:spChg chg="add del">
          <ac:chgData name="Nguyễn Duy Thắng" userId="S::22521333@ms.uit.edu.vn::54955dfb-6c99-4392-9f1d-30004a726cbf" providerId="AD" clId="Web-{356B2F64-1DBA-98CE-CAB2-206371FEFD6F}" dt="2023-10-14T04:25:11.702" v="3554"/>
          <ac:spMkLst>
            <pc:docMk/>
            <pc:sldMk cId="1234002496" sldId="271"/>
            <ac:spMk id="30" creationId="{09480CC8-932E-434B-AC7C-E5E794AF720B}"/>
          </ac:spMkLst>
        </pc:spChg>
        <pc:spChg chg="add mod">
          <ac:chgData name="Nguyễn Duy Thắng" userId="S::22521333@ms.uit.edu.vn::54955dfb-6c99-4392-9f1d-30004a726cbf" providerId="AD" clId="Web-{356B2F64-1DBA-98CE-CAB2-206371FEFD6F}" dt="2023-10-14T03:56:30.997" v="2121" actId="1076"/>
          <ac:spMkLst>
            <pc:docMk/>
            <pc:sldMk cId="1234002496" sldId="271"/>
            <ac:spMk id="32" creationId="{0F19B8A8-E95F-59CA-7064-13543BFEB2C3}"/>
          </ac:spMkLst>
        </pc:spChg>
        <pc:spChg chg="add del">
          <ac:chgData name="Nguyễn Duy Thắng" userId="S::22521333@ms.uit.edu.vn::54955dfb-6c99-4392-9f1d-30004a726cbf" providerId="AD" clId="Web-{356B2F64-1DBA-98CE-CAB2-206371FEFD6F}" dt="2023-10-14T04:25:11.702" v="3553"/>
          <ac:spMkLst>
            <pc:docMk/>
            <pc:sldMk cId="1234002496" sldId="271"/>
            <ac:spMk id="34" creationId="{246ACC6D-7D64-4704-B730-41255071CA5C}"/>
          </ac:spMkLst>
        </pc:spChg>
        <pc:spChg chg="add mod">
          <ac:chgData name="Nguyễn Duy Thắng" userId="S::22521333@ms.uit.edu.vn::54955dfb-6c99-4392-9f1d-30004a726cbf" providerId="AD" clId="Web-{356B2F64-1DBA-98CE-CAB2-206371FEFD6F}" dt="2023-10-14T03:56:31.013" v="2122" actId="1076"/>
          <ac:spMkLst>
            <pc:docMk/>
            <pc:sldMk cId="1234002496" sldId="271"/>
            <ac:spMk id="35" creationId="{0BDB3EF9-9C40-0065-0881-69014BB81AC8}"/>
          </ac:spMkLst>
        </pc:spChg>
        <pc:spChg chg="add del">
          <ac:chgData name="Nguyễn Duy Thắng" userId="S::22521333@ms.uit.edu.vn::54955dfb-6c99-4392-9f1d-30004a726cbf" providerId="AD" clId="Web-{356B2F64-1DBA-98CE-CAB2-206371FEFD6F}" dt="2023-10-14T04:25:11.702" v="3552"/>
          <ac:spMkLst>
            <pc:docMk/>
            <pc:sldMk cId="1234002496" sldId="271"/>
            <ac:spMk id="37" creationId="{505DEBB9-6C5F-4A05-9850-C8AD51500D60}"/>
          </ac:spMkLst>
        </pc:spChg>
        <pc:spChg chg="del">
          <ac:chgData name="Nguyễn Duy Thắng" userId="S::22521333@ms.uit.edu.vn::54955dfb-6c99-4392-9f1d-30004a726cbf" providerId="AD" clId="Web-{356B2F64-1DBA-98CE-CAB2-206371FEFD6F}" dt="2023-10-14T03:56:27.216" v="2088"/>
          <ac:spMkLst>
            <pc:docMk/>
            <pc:sldMk cId="1234002496" sldId="271"/>
            <ac:spMk id="38" creationId="{4AC2E017-5C86-F671-BD9D-18B9F7387AF4}"/>
          </ac:spMkLst>
        </pc:spChg>
        <pc:spChg chg="add mod">
          <ac:chgData name="Nguyễn Duy Thắng" userId="S::22521333@ms.uit.edu.vn::54955dfb-6c99-4392-9f1d-30004a726cbf" providerId="AD" clId="Web-{356B2F64-1DBA-98CE-CAB2-206371FEFD6F}" dt="2023-10-14T03:56:31.013" v="2123" actId="1076"/>
          <ac:spMkLst>
            <pc:docMk/>
            <pc:sldMk cId="1234002496" sldId="271"/>
            <ac:spMk id="39" creationId="{CE6E9AF2-0928-59A6-A8E7-666BBCD7BDDD}"/>
          </ac:spMkLst>
        </pc:spChg>
        <pc:spChg chg="add mod">
          <ac:chgData name="Nguyễn Duy Thắng" userId="S::22521333@ms.uit.edu.vn::54955dfb-6c99-4392-9f1d-30004a726cbf" providerId="AD" clId="Web-{356B2F64-1DBA-98CE-CAB2-206371FEFD6F}" dt="2023-10-14T03:56:31.013" v="2124" actId="1076"/>
          <ac:spMkLst>
            <pc:docMk/>
            <pc:sldMk cId="1234002496" sldId="271"/>
            <ac:spMk id="41" creationId="{DB299B1C-6D6C-14B0-8912-7C1930A16C7B}"/>
          </ac:spMkLst>
        </pc:spChg>
        <pc:spChg chg="del">
          <ac:chgData name="Nguyễn Duy Thắng" userId="S::22521333@ms.uit.edu.vn::54955dfb-6c99-4392-9f1d-30004a726cbf" providerId="AD" clId="Web-{356B2F64-1DBA-98CE-CAB2-206371FEFD6F}" dt="2023-10-14T03:56:27.216" v="2087"/>
          <ac:spMkLst>
            <pc:docMk/>
            <pc:sldMk cId="1234002496" sldId="271"/>
            <ac:spMk id="42" creationId="{6FA50A91-A7F9-49F2-0A70-F5864025430B}"/>
          </ac:spMkLst>
        </pc:spChg>
        <pc:spChg chg="add mod">
          <ac:chgData name="Nguyễn Duy Thắng" userId="S::22521333@ms.uit.edu.vn::54955dfb-6c99-4392-9f1d-30004a726cbf" providerId="AD" clId="Web-{356B2F64-1DBA-98CE-CAB2-206371FEFD6F}" dt="2023-10-14T03:56:31.029" v="2125" actId="1076"/>
          <ac:spMkLst>
            <pc:docMk/>
            <pc:sldMk cId="1234002496" sldId="271"/>
            <ac:spMk id="44" creationId="{32233A10-FFC7-0E44-E682-16C6E25A2958}"/>
          </ac:spMkLst>
        </pc:spChg>
        <pc:spChg chg="del">
          <ac:chgData name="Nguyễn Duy Thắng" userId="S::22521333@ms.uit.edu.vn::54955dfb-6c99-4392-9f1d-30004a726cbf" providerId="AD" clId="Web-{356B2F64-1DBA-98CE-CAB2-206371FEFD6F}" dt="2023-10-14T03:56:27.216" v="2086"/>
          <ac:spMkLst>
            <pc:docMk/>
            <pc:sldMk cId="1234002496" sldId="271"/>
            <ac:spMk id="46" creationId="{0E290707-6BAB-E99C-6C4A-567C74D76F41}"/>
          </ac:spMkLst>
        </pc:spChg>
        <pc:spChg chg="add mod">
          <ac:chgData name="Nguyễn Duy Thắng" userId="S::22521333@ms.uit.edu.vn::54955dfb-6c99-4392-9f1d-30004a726cbf" providerId="AD" clId="Web-{356B2F64-1DBA-98CE-CAB2-206371FEFD6F}" dt="2023-10-14T03:56:31.029" v="2126" actId="1076"/>
          <ac:spMkLst>
            <pc:docMk/>
            <pc:sldMk cId="1234002496" sldId="271"/>
            <ac:spMk id="47" creationId="{4D21D9D7-A54E-D3EB-ABA9-00A0FCFFEFCF}"/>
          </ac:spMkLst>
        </pc:spChg>
        <pc:spChg chg="del">
          <ac:chgData name="Nguyễn Duy Thắng" userId="S::22521333@ms.uit.edu.vn::54955dfb-6c99-4392-9f1d-30004a726cbf" providerId="AD" clId="Web-{356B2F64-1DBA-98CE-CAB2-206371FEFD6F}" dt="2023-10-14T03:56:27.216" v="2091"/>
          <ac:spMkLst>
            <pc:docMk/>
            <pc:sldMk cId="1234002496" sldId="271"/>
            <ac:spMk id="48" creationId="{904E7F6A-1B18-04B8-AF0A-CBB053D82ECA}"/>
          </ac:spMkLst>
        </pc:spChg>
        <pc:spChg chg="del">
          <ac:chgData name="Nguyễn Duy Thắng" userId="S::22521333@ms.uit.edu.vn::54955dfb-6c99-4392-9f1d-30004a726cbf" providerId="AD" clId="Web-{356B2F64-1DBA-98CE-CAB2-206371FEFD6F}" dt="2023-10-14T03:56:27.216" v="2090"/>
          <ac:spMkLst>
            <pc:docMk/>
            <pc:sldMk cId="1234002496" sldId="271"/>
            <ac:spMk id="49" creationId="{2F25E2FB-2A44-3502-AA08-D26FC6252CE5}"/>
          </ac:spMkLst>
        </pc:spChg>
        <pc:spChg chg="del">
          <ac:chgData name="Nguyễn Duy Thắng" userId="S::22521333@ms.uit.edu.vn::54955dfb-6c99-4392-9f1d-30004a726cbf" providerId="AD" clId="Web-{356B2F64-1DBA-98CE-CAB2-206371FEFD6F}" dt="2023-10-14T03:56:27.216" v="2089"/>
          <ac:spMkLst>
            <pc:docMk/>
            <pc:sldMk cId="1234002496" sldId="271"/>
            <ac:spMk id="50" creationId="{E0CE2996-0289-9A5F-6F87-CFAF409F307E}"/>
          </ac:spMkLst>
        </pc:spChg>
        <pc:spChg chg="del">
          <ac:chgData name="Nguyễn Duy Thắng" userId="S::22521333@ms.uit.edu.vn::54955dfb-6c99-4392-9f1d-30004a726cbf" providerId="AD" clId="Web-{356B2F64-1DBA-98CE-CAB2-206371FEFD6F}" dt="2023-10-14T03:56:27.216" v="2094"/>
          <ac:spMkLst>
            <pc:docMk/>
            <pc:sldMk cId="1234002496" sldId="271"/>
            <ac:spMk id="51" creationId="{48EB3937-B200-079B-362C-44D6035211BB}"/>
          </ac:spMkLst>
        </pc:spChg>
        <pc:spChg chg="del">
          <ac:chgData name="Nguyễn Duy Thắng" userId="S::22521333@ms.uit.edu.vn::54955dfb-6c99-4392-9f1d-30004a726cbf" providerId="AD" clId="Web-{356B2F64-1DBA-98CE-CAB2-206371FEFD6F}" dt="2023-10-14T03:56:27.216" v="2093"/>
          <ac:spMkLst>
            <pc:docMk/>
            <pc:sldMk cId="1234002496" sldId="271"/>
            <ac:spMk id="52" creationId="{81B84B68-6436-15B4-5EDC-48BBDFC1645B}"/>
          </ac:spMkLst>
        </pc:spChg>
        <pc:spChg chg="del">
          <ac:chgData name="Nguyễn Duy Thắng" userId="S::22521333@ms.uit.edu.vn::54955dfb-6c99-4392-9f1d-30004a726cbf" providerId="AD" clId="Web-{356B2F64-1DBA-98CE-CAB2-206371FEFD6F}" dt="2023-10-14T03:56:27.216" v="2092"/>
          <ac:spMkLst>
            <pc:docMk/>
            <pc:sldMk cId="1234002496" sldId="271"/>
            <ac:spMk id="53" creationId="{4F740229-969E-18A0-0980-6C16A8EE99B1}"/>
          </ac:spMkLst>
        </pc:spChg>
        <pc:spChg chg="del">
          <ac:chgData name="Nguyễn Duy Thắng" userId="S::22521333@ms.uit.edu.vn::54955dfb-6c99-4392-9f1d-30004a726cbf" providerId="AD" clId="Web-{356B2F64-1DBA-98CE-CAB2-206371FEFD6F}" dt="2023-10-14T03:56:27.216" v="2097"/>
          <ac:spMkLst>
            <pc:docMk/>
            <pc:sldMk cId="1234002496" sldId="271"/>
            <ac:spMk id="54" creationId="{439A1BF9-561A-46F1-9A30-FC152F8635B1}"/>
          </ac:spMkLst>
        </pc:spChg>
        <pc:spChg chg="del">
          <ac:chgData name="Nguyễn Duy Thắng" userId="S::22521333@ms.uit.edu.vn::54955dfb-6c99-4392-9f1d-30004a726cbf" providerId="AD" clId="Web-{356B2F64-1DBA-98CE-CAB2-206371FEFD6F}" dt="2023-10-14T03:56:27.216" v="2096"/>
          <ac:spMkLst>
            <pc:docMk/>
            <pc:sldMk cId="1234002496" sldId="271"/>
            <ac:spMk id="55" creationId="{158CEABC-A8ED-4C07-D940-2C234E030709}"/>
          </ac:spMkLst>
        </pc:spChg>
        <pc:spChg chg="del">
          <ac:chgData name="Nguyễn Duy Thắng" userId="S::22521333@ms.uit.edu.vn::54955dfb-6c99-4392-9f1d-30004a726cbf" providerId="AD" clId="Web-{356B2F64-1DBA-98CE-CAB2-206371FEFD6F}" dt="2023-10-14T03:56:27.216" v="2095"/>
          <ac:spMkLst>
            <pc:docMk/>
            <pc:sldMk cId="1234002496" sldId="271"/>
            <ac:spMk id="56" creationId="{273F11C3-615B-58EB-0FF4-DECB79715D8D}"/>
          </ac:spMkLst>
        </pc:spChg>
        <pc:spChg chg="add mod">
          <ac:chgData name="Nguyễn Duy Thắng" userId="S::22521333@ms.uit.edu.vn::54955dfb-6c99-4392-9f1d-30004a726cbf" providerId="AD" clId="Web-{356B2F64-1DBA-98CE-CAB2-206371FEFD6F}" dt="2023-10-14T03:56:31.044" v="2127" actId="1076"/>
          <ac:spMkLst>
            <pc:docMk/>
            <pc:sldMk cId="1234002496" sldId="271"/>
            <ac:spMk id="58" creationId="{4D8E2F74-3FB4-6353-49EB-91F380A023DB}"/>
          </ac:spMkLst>
        </pc:spChg>
        <pc:spChg chg="add mod">
          <ac:chgData name="Nguyễn Duy Thắng" userId="S::22521333@ms.uit.edu.vn::54955dfb-6c99-4392-9f1d-30004a726cbf" providerId="AD" clId="Web-{356B2F64-1DBA-98CE-CAB2-206371FEFD6F}" dt="2023-10-14T03:56:31.044" v="2128" actId="1076"/>
          <ac:spMkLst>
            <pc:docMk/>
            <pc:sldMk cId="1234002496" sldId="271"/>
            <ac:spMk id="60" creationId="{D35FB07B-7C80-48C4-E16E-8C43C8637482}"/>
          </ac:spMkLst>
        </pc:spChg>
        <pc:spChg chg="add mod">
          <ac:chgData name="Nguyễn Duy Thắng" userId="S::22521333@ms.uit.edu.vn::54955dfb-6c99-4392-9f1d-30004a726cbf" providerId="AD" clId="Web-{356B2F64-1DBA-98CE-CAB2-206371FEFD6F}" dt="2023-10-14T03:56:31.044" v="2129" actId="1076"/>
          <ac:spMkLst>
            <pc:docMk/>
            <pc:sldMk cId="1234002496" sldId="271"/>
            <ac:spMk id="62" creationId="{1781044F-867C-9AE7-315C-7FC900C47885}"/>
          </ac:spMkLst>
        </pc:spChg>
        <pc:spChg chg="add mod">
          <ac:chgData name="Nguyễn Duy Thắng" userId="S::22521333@ms.uit.edu.vn::54955dfb-6c99-4392-9f1d-30004a726cbf" providerId="AD" clId="Web-{356B2F64-1DBA-98CE-CAB2-206371FEFD6F}" dt="2023-10-14T03:56:31.060" v="2130" actId="1076"/>
          <ac:spMkLst>
            <pc:docMk/>
            <pc:sldMk cId="1234002496" sldId="271"/>
            <ac:spMk id="64" creationId="{D52A3D8C-988F-8EB8-4F4F-BB71C461261E}"/>
          </ac:spMkLst>
        </pc:spChg>
        <pc:spChg chg="add mod">
          <ac:chgData name="Nguyễn Duy Thắng" userId="S::22521333@ms.uit.edu.vn::54955dfb-6c99-4392-9f1d-30004a726cbf" providerId="AD" clId="Web-{356B2F64-1DBA-98CE-CAB2-206371FEFD6F}" dt="2023-10-14T03:56:31.060" v="2131" actId="1076"/>
          <ac:spMkLst>
            <pc:docMk/>
            <pc:sldMk cId="1234002496" sldId="271"/>
            <ac:spMk id="66" creationId="{7ED72E32-C088-0831-5916-253A8F9F3C25}"/>
          </ac:spMkLst>
        </pc:spChg>
        <pc:spChg chg="add mod">
          <ac:chgData name="Nguyễn Duy Thắng" userId="S::22521333@ms.uit.edu.vn::54955dfb-6c99-4392-9f1d-30004a726cbf" providerId="AD" clId="Web-{356B2F64-1DBA-98CE-CAB2-206371FEFD6F}" dt="2023-10-14T03:56:31.060" v="2132" actId="1076"/>
          <ac:spMkLst>
            <pc:docMk/>
            <pc:sldMk cId="1234002496" sldId="271"/>
            <ac:spMk id="68" creationId="{FFAA538D-1556-0785-AFD9-415E66D61710}"/>
          </ac:spMkLst>
        </pc:spChg>
        <pc:spChg chg="add mod">
          <ac:chgData name="Nguyễn Duy Thắng" userId="S::22521333@ms.uit.edu.vn::54955dfb-6c99-4392-9f1d-30004a726cbf" providerId="AD" clId="Web-{356B2F64-1DBA-98CE-CAB2-206371FEFD6F}" dt="2023-10-14T03:56:31.076" v="2133" actId="1076"/>
          <ac:spMkLst>
            <pc:docMk/>
            <pc:sldMk cId="1234002496" sldId="271"/>
            <ac:spMk id="70" creationId="{FEF2E226-7147-825D-2DDF-438230CF9143}"/>
          </ac:spMkLst>
        </pc:spChg>
      </pc:sldChg>
      <pc:sldChg chg="addSp delSp modSp">
        <pc:chgData name="Nguyễn Duy Thắng" userId="S::22521333@ms.uit.edu.vn::54955dfb-6c99-4392-9f1d-30004a726cbf" providerId="AD" clId="Web-{356B2F64-1DBA-98CE-CAB2-206371FEFD6F}" dt="2023-10-14T03:50:22.718" v="1897"/>
        <pc:sldMkLst>
          <pc:docMk/>
          <pc:sldMk cId="3739230447" sldId="272"/>
        </pc:sldMkLst>
        <pc:spChg chg="add mod">
          <ac:chgData name="Nguyễn Duy Thắng" userId="S::22521333@ms.uit.edu.vn::54955dfb-6c99-4392-9f1d-30004a726cbf" providerId="AD" clId="Web-{356B2F64-1DBA-98CE-CAB2-206371FEFD6F}" dt="2023-10-14T03:35:24.810" v="1597" actId="1076"/>
          <ac:spMkLst>
            <pc:docMk/>
            <pc:sldMk cId="3739230447" sldId="272"/>
            <ac:spMk id="3" creationId="{28F8FEC7-81E9-A43B-191B-DE478ABE2028}"/>
          </ac:spMkLst>
        </pc:spChg>
        <pc:spChg chg="add mod">
          <ac:chgData name="Nguyễn Duy Thắng" userId="S::22521333@ms.uit.edu.vn::54955dfb-6c99-4392-9f1d-30004a726cbf" providerId="AD" clId="Web-{356B2F64-1DBA-98CE-CAB2-206371FEFD6F}" dt="2023-10-14T03:35:24.826" v="1598" actId="1076"/>
          <ac:spMkLst>
            <pc:docMk/>
            <pc:sldMk cId="3739230447" sldId="272"/>
            <ac:spMk id="5" creationId="{C4C832E0-B517-A9D6-91F2-38F96A840CF7}"/>
          </ac:spMkLst>
        </pc:spChg>
        <pc:spChg chg="add mod">
          <ac:chgData name="Nguyễn Duy Thắng" userId="S::22521333@ms.uit.edu.vn::54955dfb-6c99-4392-9f1d-30004a726cbf" providerId="AD" clId="Web-{356B2F64-1DBA-98CE-CAB2-206371FEFD6F}" dt="2023-10-14T03:35:24.826" v="1599" actId="1076"/>
          <ac:spMkLst>
            <pc:docMk/>
            <pc:sldMk cId="3739230447" sldId="272"/>
            <ac:spMk id="9" creationId="{0114DF9D-5DD0-5873-12A0-9A88D67F2E1C}"/>
          </ac:spMkLst>
        </pc:spChg>
        <pc:spChg chg="del">
          <ac:chgData name="Nguyễn Duy Thắng" userId="S::22521333@ms.uit.edu.vn::54955dfb-6c99-4392-9f1d-30004a726cbf" providerId="AD" clId="Web-{356B2F64-1DBA-98CE-CAB2-206371FEFD6F}" dt="2023-10-14T03:35:17.778" v="1563"/>
          <ac:spMkLst>
            <pc:docMk/>
            <pc:sldMk cId="3739230447" sldId="272"/>
            <ac:spMk id="11" creationId="{888E9119-91C0-9E9B-5B77-0AF7FDE0030E}"/>
          </ac:spMkLst>
        </pc:spChg>
        <pc:spChg chg="del">
          <ac:chgData name="Nguyễn Duy Thắng" userId="S::22521333@ms.uit.edu.vn::54955dfb-6c99-4392-9f1d-30004a726cbf" providerId="AD" clId="Web-{356B2F64-1DBA-98CE-CAB2-206371FEFD6F}" dt="2023-10-14T03:35:17.778" v="1562"/>
          <ac:spMkLst>
            <pc:docMk/>
            <pc:sldMk cId="3739230447" sldId="272"/>
            <ac:spMk id="12" creationId="{CD2AE440-9A64-714C-048E-868959A3AF9D}"/>
          </ac:spMkLst>
        </pc:spChg>
        <pc:spChg chg="del">
          <ac:chgData name="Nguyễn Duy Thắng" userId="S::22521333@ms.uit.edu.vn::54955dfb-6c99-4392-9f1d-30004a726cbf" providerId="AD" clId="Web-{356B2F64-1DBA-98CE-CAB2-206371FEFD6F}" dt="2023-10-14T03:35:17.778" v="1561"/>
          <ac:spMkLst>
            <pc:docMk/>
            <pc:sldMk cId="3739230447" sldId="272"/>
            <ac:spMk id="13" creationId="{89E9B2EC-6503-E073-C485-31C0DAFEF057}"/>
          </ac:spMkLst>
        </pc:spChg>
        <pc:spChg chg="del">
          <ac:chgData name="Nguyễn Duy Thắng" userId="S::22521333@ms.uit.edu.vn::54955dfb-6c99-4392-9f1d-30004a726cbf" providerId="AD" clId="Web-{356B2F64-1DBA-98CE-CAB2-206371FEFD6F}" dt="2023-10-14T03:35:17.778" v="1566"/>
          <ac:spMkLst>
            <pc:docMk/>
            <pc:sldMk cId="3739230447" sldId="272"/>
            <ac:spMk id="14" creationId="{40C6269D-525A-DA90-1407-F658ED00D311}"/>
          </ac:spMkLst>
        </pc:spChg>
        <pc:spChg chg="del">
          <ac:chgData name="Nguyễn Duy Thắng" userId="S::22521333@ms.uit.edu.vn::54955dfb-6c99-4392-9f1d-30004a726cbf" providerId="AD" clId="Web-{356B2F64-1DBA-98CE-CAB2-206371FEFD6F}" dt="2023-10-14T03:35:17.778" v="1565"/>
          <ac:spMkLst>
            <pc:docMk/>
            <pc:sldMk cId="3739230447" sldId="272"/>
            <ac:spMk id="15" creationId="{4E481B55-0F24-8530-4CCB-E2B236909C99}"/>
          </ac:spMkLst>
        </pc:spChg>
        <pc:spChg chg="del">
          <ac:chgData name="Nguyễn Duy Thắng" userId="S::22521333@ms.uit.edu.vn::54955dfb-6c99-4392-9f1d-30004a726cbf" providerId="AD" clId="Web-{356B2F64-1DBA-98CE-CAB2-206371FEFD6F}" dt="2023-10-14T03:35:17.778" v="1564"/>
          <ac:spMkLst>
            <pc:docMk/>
            <pc:sldMk cId="3739230447" sldId="272"/>
            <ac:spMk id="16" creationId="{C0F67490-7DB0-280A-356E-943FC09D0CC7}"/>
          </ac:spMkLst>
        </pc:spChg>
        <pc:spChg chg="del">
          <ac:chgData name="Nguyễn Duy Thắng" userId="S::22521333@ms.uit.edu.vn::54955dfb-6c99-4392-9f1d-30004a726cbf" providerId="AD" clId="Web-{356B2F64-1DBA-98CE-CAB2-206371FEFD6F}" dt="2023-10-14T03:35:17.778" v="1569"/>
          <ac:spMkLst>
            <pc:docMk/>
            <pc:sldMk cId="3739230447" sldId="272"/>
            <ac:spMk id="17" creationId="{188BF91F-7059-3AA5-05CB-FEC92E0075AB}"/>
          </ac:spMkLst>
        </pc:spChg>
        <pc:spChg chg="add mod">
          <ac:chgData name="Nguyễn Duy Thắng" userId="S::22521333@ms.uit.edu.vn::54955dfb-6c99-4392-9f1d-30004a726cbf" providerId="AD" clId="Web-{356B2F64-1DBA-98CE-CAB2-206371FEFD6F}" dt="2023-10-14T03:35:24.826" v="1600" actId="1076"/>
          <ac:spMkLst>
            <pc:docMk/>
            <pc:sldMk cId="3739230447" sldId="272"/>
            <ac:spMk id="18" creationId="{0162DEDF-D01B-5BA7-4CAC-6748120E2F65}"/>
          </ac:spMkLst>
        </pc:spChg>
        <pc:spChg chg="add del">
          <ac:chgData name="Nguyễn Duy Thắng" userId="S::22521333@ms.uit.edu.vn::54955dfb-6c99-4392-9f1d-30004a726cbf" providerId="AD" clId="Web-{356B2F64-1DBA-98CE-CAB2-206371FEFD6F}" dt="2023-10-14T03:48:57.434" v="1868"/>
          <ac:spMkLst>
            <pc:docMk/>
            <pc:sldMk cId="3739230447" sldId="272"/>
            <ac:spMk id="19" creationId="{A74AF19C-01B3-4A23-95D7-7497478CEF91}"/>
          </ac:spMkLst>
        </pc:spChg>
        <pc:spChg chg="add del">
          <ac:chgData name="Nguyễn Duy Thắng" userId="S::22521333@ms.uit.edu.vn::54955dfb-6c99-4392-9f1d-30004a726cbf" providerId="AD" clId="Web-{356B2F64-1DBA-98CE-CAB2-206371FEFD6F}" dt="2023-10-14T03:48:57.434" v="1867"/>
          <ac:spMkLst>
            <pc:docMk/>
            <pc:sldMk cId="3739230447" sldId="272"/>
            <ac:spMk id="20" creationId="{CB3EAA5D-E7F6-4490-9A6C-08930FAAC629}"/>
          </ac:spMkLst>
        </pc:spChg>
        <pc:spChg chg="add del">
          <ac:chgData name="Nguyễn Duy Thắng" userId="S::22521333@ms.uit.edu.vn::54955dfb-6c99-4392-9f1d-30004a726cbf" providerId="AD" clId="Web-{356B2F64-1DBA-98CE-CAB2-206371FEFD6F}" dt="2023-10-14T03:49:13.450" v="1873"/>
          <ac:spMkLst>
            <pc:docMk/>
            <pc:sldMk cId="3739230447" sldId="272"/>
            <ac:spMk id="22" creationId="{27A4FCE7-44E4-4563-A13F-40A0A4821E3C}"/>
          </ac:spMkLst>
        </pc:spChg>
        <pc:spChg chg="add del">
          <ac:chgData name="Nguyễn Duy Thắng" userId="S::22521333@ms.uit.edu.vn::54955dfb-6c99-4392-9f1d-30004a726cbf" providerId="AD" clId="Web-{356B2F64-1DBA-98CE-CAB2-206371FEFD6F}" dt="2023-10-14T03:49:11.841" v="1872"/>
          <ac:spMkLst>
            <pc:docMk/>
            <pc:sldMk cId="3739230447" sldId="272"/>
            <ac:spMk id="23" creationId="{7A334A6C-E98A-4671-8FA8-397ECA3BDE5A}"/>
          </ac:spMkLst>
        </pc:spChg>
        <pc:spChg chg="add del">
          <ac:chgData name="Nguyễn Duy Thắng" userId="S::22521333@ms.uit.edu.vn::54955dfb-6c99-4392-9f1d-30004a726cbf" providerId="AD" clId="Web-{356B2F64-1DBA-98CE-CAB2-206371FEFD6F}" dt="2023-10-14T03:40:42.728" v="1796"/>
          <ac:spMkLst>
            <pc:docMk/>
            <pc:sldMk cId="3739230447" sldId="272"/>
            <ac:spMk id="24" creationId="{1B64AF56-5ED6-42E4-8ED8-56E56C598136}"/>
          </ac:spMkLst>
        </pc:spChg>
        <pc:spChg chg="add del">
          <ac:chgData name="Nguyễn Duy Thắng" userId="S::22521333@ms.uit.edu.vn::54955dfb-6c99-4392-9f1d-30004a726cbf" providerId="AD" clId="Web-{356B2F64-1DBA-98CE-CAB2-206371FEFD6F}" dt="2023-10-14T03:40:42.728" v="1797"/>
          <ac:spMkLst>
            <pc:docMk/>
            <pc:sldMk cId="3739230447" sldId="272"/>
            <ac:spMk id="25" creationId="{8EF95FDE-AF32-471D-A12F-616B3626DE93}"/>
          </ac:spMkLst>
        </pc:spChg>
        <pc:spChg chg="add del">
          <ac:chgData name="Nguyễn Duy Thắng" userId="S::22521333@ms.uit.edu.vn::54955dfb-6c99-4392-9f1d-30004a726cbf" providerId="AD" clId="Web-{356B2F64-1DBA-98CE-CAB2-206371FEFD6F}" dt="2023-10-14T03:40:42.728" v="1798"/>
          <ac:spMkLst>
            <pc:docMk/>
            <pc:sldMk cId="3739230447" sldId="272"/>
            <ac:spMk id="26" creationId="{97E28ABC-EDE4-4BA6-95F4-73A442993965}"/>
          </ac:spMkLst>
        </pc:spChg>
        <pc:spChg chg="add del">
          <ac:chgData name="Nguyễn Duy Thắng" userId="S::22521333@ms.uit.edu.vn::54955dfb-6c99-4392-9f1d-30004a726cbf" providerId="AD" clId="Web-{356B2F64-1DBA-98CE-CAB2-206371FEFD6F}" dt="2023-10-14T03:40:42.728" v="1799"/>
          <ac:spMkLst>
            <pc:docMk/>
            <pc:sldMk cId="3739230447" sldId="272"/>
            <ac:spMk id="27" creationId="{64DF6D38-F4E7-48DA-A74C-FFB3F212B12B}"/>
          </ac:spMkLst>
        </pc:spChg>
        <pc:spChg chg="add del">
          <ac:chgData name="Nguyễn Duy Thắng" userId="S::22521333@ms.uit.edu.vn::54955dfb-6c99-4392-9f1d-30004a726cbf" providerId="AD" clId="Web-{356B2F64-1DBA-98CE-CAB2-206371FEFD6F}" dt="2023-10-14T03:40:42.728" v="1800"/>
          <ac:spMkLst>
            <pc:docMk/>
            <pc:sldMk cId="3739230447" sldId="272"/>
            <ac:spMk id="29" creationId="{84199188-4148-40FD-8D14-A43DCAA181B5}"/>
          </ac:spMkLst>
        </pc:spChg>
        <pc:spChg chg="add del">
          <ac:chgData name="Nguyễn Duy Thắng" userId="S::22521333@ms.uit.edu.vn::54955dfb-6c99-4392-9f1d-30004a726cbf" providerId="AD" clId="Web-{356B2F64-1DBA-98CE-CAB2-206371FEFD6F}" dt="2023-10-14T03:40:42.728" v="1801"/>
          <ac:spMkLst>
            <pc:docMk/>
            <pc:sldMk cId="3739230447" sldId="272"/>
            <ac:spMk id="30" creationId="{09480CC8-932E-434B-AC7C-E5E794AF720B}"/>
          </ac:spMkLst>
        </pc:spChg>
        <pc:spChg chg="add mod">
          <ac:chgData name="Nguyễn Duy Thắng" userId="S::22521333@ms.uit.edu.vn::54955dfb-6c99-4392-9f1d-30004a726cbf" providerId="AD" clId="Web-{356B2F64-1DBA-98CE-CAB2-206371FEFD6F}" dt="2023-10-14T03:35:24.841" v="1601" actId="1076"/>
          <ac:spMkLst>
            <pc:docMk/>
            <pc:sldMk cId="3739230447" sldId="272"/>
            <ac:spMk id="31" creationId="{72B13C15-E7CF-B4F8-5B5F-F82F22CE7B1B}"/>
          </ac:spMkLst>
        </pc:spChg>
        <pc:spChg chg="add mod">
          <ac:chgData name="Nguyễn Duy Thắng" userId="S::22521333@ms.uit.edu.vn::54955dfb-6c99-4392-9f1d-30004a726cbf" providerId="AD" clId="Web-{356B2F64-1DBA-98CE-CAB2-206371FEFD6F}" dt="2023-10-14T03:35:24.841" v="1602" actId="1076"/>
          <ac:spMkLst>
            <pc:docMk/>
            <pc:sldMk cId="3739230447" sldId="272"/>
            <ac:spMk id="33" creationId="{2C96DE17-EC75-561E-77B9-03BA716C0167}"/>
          </ac:spMkLst>
        </pc:spChg>
        <pc:spChg chg="add del">
          <ac:chgData name="Nguyễn Duy Thắng" userId="S::22521333@ms.uit.edu.vn::54955dfb-6c99-4392-9f1d-30004a726cbf" providerId="AD" clId="Web-{356B2F64-1DBA-98CE-CAB2-206371FEFD6F}" dt="2023-10-14T03:40:42.728" v="1802"/>
          <ac:spMkLst>
            <pc:docMk/>
            <pc:sldMk cId="3739230447" sldId="272"/>
            <ac:spMk id="34" creationId="{246ACC6D-7D64-4704-B730-41255071CA5C}"/>
          </ac:spMkLst>
        </pc:spChg>
        <pc:spChg chg="add mod topLvl">
          <ac:chgData name="Nguyễn Duy Thắng" userId="S::22521333@ms.uit.edu.vn::54955dfb-6c99-4392-9f1d-30004a726cbf" providerId="AD" clId="Web-{356B2F64-1DBA-98CE-CAB2-206371FEFD6F}" dt="2023-10-14T03:35:44.404" v="1620"/>
          <ac:spMkLst>
            <pc:docMk/>
            <pc:sldMk cId="3739230447" sldId="272"/>
            <ac:spMk id="36" creationId="{B30DE54D-26CB-FF01-6D25-1BC6BAAC282E}"/>
          </ac:spMkLst>
        </pc:spChg>
        <pc:spChg chg="add del">
          <ac:chgData name="Nguyễn Duy Thắng" userId="S::22521333@ms.uit.edu.vn::54955dfb-6c99-4392-9f1d-30004a726cbf" providerId="AD" clId="Web-{356B2F64-1DBA-98CE-CAB2-206371FEFD6F}" dt="2023-10-14T03:40:42.728" v="1803"/>
          <ac:spMkLst>
            <pc:docMk/>
            <pc:sldMk cId="3739230447" sldId="272"/>
            <ac:spMk id="37" creationId="{505DEBB9-6C5F-4A05-9850-C8AD51500D60}"/>
          </ac:spMkLst>
        </pc:spChg>
        <pc:spChg chg="del">
          <ac:chgData name="Nguyễn Duy Thắng" userId="S::22521333@ms.uit.edu.vn::54955dfb-6c99-4392-9f1d-30004a726cbf" providerId="AD" clId="Web-{356B2F64-1DBA-98CE-CAB2-206371FEFD6F}" dt="2023-10-14T03:35:17.778" v="1568"/>
          <ac:spMkLst>
            <pc:docMk/>
            <pc:sldMk cId="3739230447" sldId="272"/>
            <ac:spMk id="38" creationId="{C0B35A49-F4B5-D868-CFDE-13FD0B02470A}"/>
          </ac:spMkLst>
        </pc:spChg>
        <pc:spChg chg="add mod topLvl">
          <ac:chgData name="Nguyễn Duy Thắng" userId="S::22521333@ms.uit.edu.vn::54955dfb-6c99-4392-9f1d-30004a726cbf" providerId="AD" clId="Web-{356B2F64-1DBA-98CE-CAB2-206371FEFD6F}" dt="2023-10-14T03:35:44.404" v="1620"/>
          <ac:spMkLst>
            <pc:docMk/>
            <pc:sldMk cId="3739230447" sldId="272"/>
            <ac:spMk id="40" creationId="{C4191BFE-697C-C1C3-9726-AD7DCB286BC8}"/>
          </ac:spMkLst>
        </pc:spChg>
        <pc:spChg chg="del">
          <ac:chgData name="Nguyễn Duy Thắng" userId="S::22521333@ms.uit.edu.vn::54955dfb-6c99-4392-9f1d-30004a726cbf" providerId="AD" clId="Web-{356B2F64-1DBA-98CE-CAB2-206371FEFD6F}" dt="2023-10-14T03:35:17.778" v="1567"/>
          <ac:spMkLst>
            <pc:docMk/>
            <pc:sldMk cId="3739230447" sldId="272"/>
            <ac:spMk id="42" creationId="{9C61DA6B-F355-500F-9CC1-55E9BCF08733}"/>
          </ac:spMkLst>
        </pc:spChg>
        <pc:spChg chg="add mod topLvl">
          <ac:chgData name="Nguyễn Duy Thắng" userId="S::22521333@ms.uit.edu.vn::54955dfb-6c99-4392-9f1d-30004a726cbf" providerId="AD" clId="Web-{356B2F64-1DBA-98CE-CAB2-206371FEFD6F}" dt="2023-10-14T03:35:44.404" v="1620"/>
          <ac:spMkLst>
            <pc:docMk/>
            <pc:sldMk cId="3739230447" sldId="272"/>
            <ac:spMk id="43" creationId="{C5B9175A-7980-C9A6-4491-593C0A8B7DEC}"/>
          </ac:spMkLst>
        </pc:spChg>
        <pc:spChg chg="add mod">
          <ac:chgData name="Nguyễn Duy Thắng" userId="S::22521333@ms.uit.edu.vn::54955dfb-6c99-4392-9f1d-30004a726cbf" providerId="AD" clId="Web-{356B2F64-1DBA-98CE-CAB2-206371FEFD6F}" dt="2023-10-14T03:35:24.872" v="1606" actId="1076"/>
          <ac:spMkLst>
            <pc:docMk/>
            <pc:sldMk cId="3739230447" sldId="272"/>
            <ac:spMk id="45" creationId="{9973AF9A-818A-9FE9-C86F-D754FEE4DE93}"/>
          </ac:spMkLst>
        </pc:spChg>
        <pc:spChg chg="del">
          <ac:chgData name="Nguyễn Duy Thắng" userId="S::22521333@ms.uit.edu.vn::54955dfb-6c99-4392-9f1d-30004a726cbf" providerId="AD" clId="Web-{356B2F64-1DBA-98CE-CAB2-206371FEFD6F}" dt="2023-10-14T03:35:20.529" v="1578"/>
          <ac:spMkLst>
            <pc:docMk/>
            <pc:sldMk cId="3739230447" sldId="272"/>
            <ac:spMk id="46" creationId="{EAA294B0-DBF6-E631-B5C8-B3245F078969}"/>
          </ac:spMkLst>
        </pc:spChg>
        <pc:spChg chg="del">
          <ac:chgData name="Nguyễn Duy Thắng" userId="S::22521333@ms.uit.edu.vn::54955dfb-6c99-4392-9f1d-30004a726cbf" providerId="AD" clId="Web-{356B2F64-1DBA-98CE-CAB2-206371FEFD6F}" dt="2023-10-14T03:35:20.529" v="1577"/>
          <ac:spMkLst>
            <pc:docMk/>
            <pc:sldMk cId="3739230447" sldId="272"/>
            <ac:spMk id="48" creationId="{0C5A5242-8F69-FE65-7E96-6A7A7F3CBC15}"/>
          </ac:spMkLst>
        </pc:spChg>
        <pc:spChg chg="del">
          <ac:chgData name="Nguyễn Duy Thắng" userId="S::22521333@ms.uit.edu.vn::54955dfb-6c99-4392-9f1d-30004a726cbf" providerId="AD" clId="Web-{356B2F64-1DBA-98CE-CAB2-206371FEFD6F}" dt="2023-10-14T03:35:20.529" v="1576"/>
          <ac:spMkLst>
            <pc:docMk/>
            <pc:sldMk cId="3739230447" sldId="272"/>
            <ac:spMk id="49" creationId="{E1A9880C-832F-6798-D0EA-3F0F334EB05D}"/>
          </ac:spMkLst>
        </pc:spChg>
        <pc:spChg chg="del">
          <ac:chgData name="Nguyễn Duy Thắng" userId="S::22521333@ms.uit.edu.vn::54955dfb-6c99-4392-9f1d-30004a726cbf" providerId="AD" clId="Web-{356B2F64-1DBA-98CE-CAB2-206371FEFD6F}" dt="2023-10-14T03:35:17.778" v="1572"/>
          <ac:spMkLst>
            <pc:docMk/>
            <pc:sldMk cId="3739230447" sldId="272"/>
            <ac:spMk id="50" creationId="{5B48133D-4E82-AC30-D6E8-61D5B49E0777}"/>
          </ac:spMkLst>
        </pc:spChg>
        <pc:spChg chg="del">
          <ac:chgData name="Nguyễn Duy Thắng" userId="S::22521333@ms.uit.edu.vn::54955dfb-6c99-4392-9f1d-30004a726cbf" providerId="AD" clId="Web-{356B2F64-1DBA-98CE-CAB2-206371FEFD6F}" dt="2023-10-14T03:35:17.778" v="1571"/>
          <ac:spMkLst>
            <pc:docMk/>
            <pc:sldMk cId="3739230447" sldId="272"/>
            <ac:spMk id="51" creationId="{FC7235D6-3B83-09CB-7793-F38E6B43CBE6}"/>
          </ac:spMkLst>
        </pc:spChg>
        <pc:spChg chg="del">
          <ac:chgData name="Nguyễn Duy Thắng" userId="S::22521333@ms.uit.edu.vn::54955dfb-6c99-4392-9f1d-30004a726cbf" providerId="AD" clId="Web-{356B2F64-1DBA-98CE-CAB2-206371FEFD6F}" dt="2023-10-14T03:35:17.778" v="1570"/>
          <ac:spMkLst>
            <pc:docMk/>
            <pc:sldMk cId="3739230447" sldId="272"/>
            <ac:spMk id="52" creationId="{C0182542-B31A-688E-1157-9E15B5B6FDC5}"/>
          </ac:spMkLst>
        </pc:spChg>
        <pc:spChg chg="del">
          <ac:chgData name="Nguyễn Duy Thắng" userId="S::22521333@ms.uit.edu.vn::54955dfb-6c99-4392-9f1d-30004a726cbf" providerId="AD" clId="Web-{356B2F64-1DBA-98CE-CAB2-206371FEFD6F}" dt="2023-10-14T03:35:17.778" v="1575"/>
          <ac:spMkLst>
            <pc:docMk/>
            <pc:sldMk cId="3739230447" sldId="272"/>
            <ac:spMk id="53" creationId="{4CCF6DF3-46C4-8624-2AF5-BD58E5983F4C}"/>
          </ac:spMkLst>
        </pc:spChg>
        <pc:spChg chg="del">
          <ac:chgData name="Nguyễn Duy Thắng" userId="S::22521333@ms.uit.edu.vn::54955dfb-6c99-4392-9f1d-30004a726cbf" providerId="AD" clId="Web-{356B2F64-1DBA-98CE-CAB2-206371FEFD6F}" dt="2023-10-14T03:35:17.778" v="1574"/>
          <ac:spMkLst>
            <pc:docMk/>
            <pc:sldMk cId="3739230447" sldId="272"/>
            <ac:spMk id="54" creationId="{ED1E0A7A-60C9-8A5B-D335-C07EFD9E3A0D}"/>
          </ac:spMkLst>
        </pc:spChg>
        <pc:spChg chg="del">
          <ac:chgData name="Nguyễn Duy Thắng" userId="S::22521333@ms.uit.edu.vn::54955dfb-6c99-4392-9f1d-30004a726cbf" providerId="AD" clId="Web-{356B2F64-1DBA-98CE-CAB2-206371FEFD6F}" dt="2023-10-14T03:35:17.778" v="1573"/>
          <ac:spMkLst>
            <pc:docMk/>
            <pc:sldMk cId="3739230447" sldId="272"/>
            <ac:spMk id="55" creationId="{FA7A6B3A-D39F-AC72-5265-377060A6FA22}"/>
          </ac:spMkLst>
        </pc:spChg>
        <pc:spChg chg="add mod">
          <ac:chgData name="Nguyễn Duy Thắng" userId="S::22521333@ms.uit.edu.vn::54955dfb-6c99-4392-9f1d-30004a726cbf" providerId="AD" clId="Web-{356B2F64-1DBA-98CE-CAB2-206371FEFD6F}" dt="2023-10-14T03:35:24.872" v="1607" actId="1076"/>
          <ac:spMkLst>
            <pc:docMk/>
            <pc:sldMk cId="3739230447" sldId="272"/>
            <ac:spMk id="56" creationId="{8698DC67-C010-7E17-D9D0-61130B1BE89E}"/>
          </ac:spMkLst>
        </pc:spChg>
        <pc:spChg chg="add mod">
          <ac:chgData name="Nguyễn Duy Thắng" userId="S::22521333@ms.uit.edu.vn::54955dfb-6c99-4392-9f1d-30004a726cbf" providerId="AD" clId="Web-{356B2F64-1DBA-98CE-CAB2-206371FEFD6F}" dt="2023-10-14T03:35:24.888" v="1608" actId="1076"/>
          <ac:spMkLst>
            <pc:docMk/>
            <pc:sldMk cId="3739230447" sldId="272"/>
            <ac:spMk id="58" creationId="{9BD3048B-A079-711C-04D1-922EC7F79D76}"/>
          </ac:spMkLst>
        </pc:spChg>
        <pc:spChg chg="add mod">
          <ac:chgData name="Nguyễn Duy Thắng" userId="S::22521333@ms.uit.edu.vn::54955dfb-6c99-4392-9f1d-30004a726cbf" providerId="AD" clId="Web-{356B2F64-1DBA-98CE-CAB2-206371FEFD6F}" dt="2023-10-14T03:35:24.888" v="1609" actId="1076"/>
          <ac:spMkLst>
            <pc:docMk/>
            <pc:sldMk cId="3739230447" sldId="272"/>
            <ac:spMk id="60" creationId="{6EC4488A-C6DA-C81F-4EA2-59443E90A4B0}"/>
          </ac:spMkLst>
        </pc:spChg>
        <pc:spChg chg="add mod">
          <ac:chgData name="Nguyễn Duy Thắng" userId="S::22521333@ms.uit.edu.vn::54955dfb-6c99-4392-9f1d-30004a726cbf" providerId="AD" clId="Web-{356B2F64-1DBA-98CE-CAB2-206371FEFD6F}" dt="2023-10-14T03:35:24.888" v="1610" actId="1076"/>
          <ac:spMkLst>
            <pc:docMk/>
            <pc:sldMk cId="3739230447" sldId="272"/>
            <ac:spMk id="62" creationId="{1F230540-8F25-68EF-C06A-61229515237C}"/>
          </ac:spMkLst>
        </pc:spChg>
        <pc:spChg chg="add mod">
          <ac:chgData name="Nguyễn Duy Thắng" userId="S::22521333@ms.uit.edu.vn::54955dfb-6c99-4392-9f1d-30004a726cbf" providerId="AD" clId="Web-{356B2F64-1DBA-98CE-CAB2-206371FEFD6F}" dt="2023-10-14T03:35:24.904" v="1611" actId="1076"/>
          <ac:spMkLst>
            <pc:docMk/>
            <pc:sldMk cId="3739230447" sldId="272"/>
            <ac:spMk id="64" creationId="{A5B6C8E3-D343-01F1-626D-2DC728C64E55}"/>
          </ac:spMkLst>
        </pc:spChg>
        <pc:spChg chg="add mod">
          <ac:chgData name="Nguyễn Duy Thắng" userId="S::22521333@ms.uit.edu.vn::54955dfb-6c99-4392-9f1d-30004a726cbf" providerId="AD" clId="Web-{356B2F64-1DBA-98CE-CAB2-206371FEFD6F}" dt="2023-10-14T03:35:24.904" v="1612" actId="1076"/>
          <ac:spMkLst>
            <pc:docMk/>
            <pc:sldMk cId="3739230447" sldId="272"/>
            <ac:spMk id="66" creationId="{5AD51D03-6B4E-7264-219B-8B020C33C3FD}"/>
          </ac:spMkLst>
        </pc:spChg>
        <pc:spChg chg="add mod">
          <ac:chgData name="Nguyễn Duy Thắng" userId="S::22521333@ms.uit.edu.vn::54955dfb-6c99-4392-9f1d-30004a726cbf" providerId="AD" clId="Web-{356B2F64-1DBA-98CE-CAB2-206371FEFD6F}" dt="2023-10-14T03:35:24.919" v="1613" actId="1076"/>
          <ac:spMkLst>
            <pc:docMk/>
            <pc:sldMk cId="3739230447" sldId="272"/>
            <ac:spMk id="68" creationId="{ADC2588F-F608-8B48-CFF7-F6055BF98849}"/>
          </ac:spMkLst>
        </pc:spChg>
        <pc:spChg chg="add mod">
          <ac:chgData name="Nguyễn Duy Thắng" userId="S::22521333@ms.uit.edu.vn::54955dfb-6c99-4392-9f1d-30004a726cbf" providerId="AD" clId="Web-{356B2F64-1DBA-98CE-CAB2-206371FEFD6F}" dt="2023-10-14T03:35:24.919" v="1614" actId="1076"/>
          <ac:spMkLst>
            <pc:docMk/>
            <pc:sldMk cId="3739230447" sldId="272"/>
            <ac:spMk id="70" creationId="{8550180B-D6A4-45C8-89DF-FC8B9F2AA9F2}"/>
          </ac:spMkLst>
        </pc:spChg>
        <pc:spChg chg="add mod">
          <ac:chgData name="Nguyễn Duy Thắng" userId="S::22521333@ms.uit.edu.vn::54955dfb-6c99-4392-9f1d-30004a726cbf" providerId="AD" clId="Web-{356B2F64-1DBA-98CE-CAB2-206371FEFD6F}" dt="2023-10-14T03:49:02.387" v="1869" actId="1076"/>
          <ac:spMkLst>
            <pc:docMk/>
            <pc:sldMk cId="3739230447" sldId="272"/>
            <ac:spMk id="73" creationId="{13D0788D-839F-4CFE-4879-896881B69F88}"/>
          </ac:spMkLst>
        </pc:spChg>
        <pc:spChg chg="add mod">
          <ac:chgData name="Nguyễn Duy Thắng" userId="S::22521333@ms.uit.edu.vn::54955dfb-6c99-4392-9f1d-30004a726cbf" providerId="AD" clId="Web-{356B2F64-1DBA-98CE-CAB2-206371FEFD6F}" dt="2023-10-14T03:49:02.403" v="1870" actId="1076"/>
          <ac:spMkLst>
            <pc:docMk/>
            <pc:sldMk cId="3739230447" sldId="272"/>
            <ac:spMk id="75" creationId="{FDF5F4B7-8013-7979-1553-A0C63BDEAA86}"/>
          </ac:spMkLst>
        </pc:spChg>
        <pc:spChg chg="add mod">
          <ac:chgData name="Nguyễn Duy Thắng" userId="S::22521333@ms.uit.edu.vn::54955dfb-6c99-4392-9f1d-30004a726cbf" providerId="AD" clId="Web-{356B2F64-1DBA-98CE-CAB2-206371FEFD6F}" dt="2023-10-14T03:49:02.434" v="1871" actId="1076"/>
          <ac:spMkLst>
            <pc:docMk/>
            <pc:sldMk cId="3739230447" sldId="272"/>
            <ac:spMk id="77" creationId="{6A74363F-7459-DE38-E21B-07F1B4A6514C}"/>
          </ac:spMkLst>
        </pc:spChg>
        <pc:spChg chg="add mod">
          <ac:chgData name="Nguyễn Duy Thắng" userId="S::22521333@ms.uit.edu.vn::54955dfb-6c99-4392-9f1d-30004a726cbf" providerId="AD" clId="Web-{356B2F64-1DBA-98CE-CAB2-206371FEFD6F}" dt="2023-10-14T03:49:41.545" v="1885" actId="1076"/>
          <ac:spMkLst>
            <pc:docMk/>
            <pc:sldMk cId="3739230447" sldId="272"/>
            <ac:spMk id="79" creationId="{8D89403A-209E-5C6A-FE66-718126AAA979}"/>
          </ac:spMkLst>
        </pc:spChg>
        <pc:spChg chg="add mod">
          <ac:chgData name="Nguyễn Duy Thắng" userId="S::22521333@ms.uit.edu.vn::54955dfb-6c99-4392-9f1d-30004a726cbf" providerId="AD" clId="Web-{356B2F64-1DBA-98CE-CAB2-206371FEFD6F}" dt="2023-10-14T03:49:41.560" v="1886" actId="1076"/>
          <ac:spMkLst>
            <pc:docMk/>
            <pc:sldMk cId="3739230447" sldId="272"/>
            <ac:spMk id="81" creationId="{FB977E21-38E4-814A-71EF-4FA6A610B79B}"/>
          </ac:spMkLst>
        </pc:spChg>
        <pc:spChg chg="add mod">
          <ac:chgData name="Nguyễn Duy Thắng" userId="S::22521333@ms.uit.edu.vn::54955dfb-6c99-4392-9f1d-30004a726cbf" providerId="AD" clId="Web-{356B2F64-1DBA-98CE-CAB2-206371FEFD6F}" dt="2023-10-14T03:49:41.592" v="1887" actId="1076"/>
          <ac:spMkLst>
            <pc:docMk/>
            <pc:sldMk cId="3739230447" sldId="272"/>
            <ac:spMk id="83" creationId="{843A0EEF-FEED-B159-1FA1-0564A6F9706B}"/>
          </ac:spMkLst>
        </pc:spChg>
        <pc:spChg chg="add del">
          <ac:chgData name="Nguyễn Duy Thắng" userId="S::22521333@ms.uit.edu.vn::54955dfb-6c99-4392-9f1d-30004a726cbf" providerId="AD" clId="Web-{356B2F64-1DBA-98CE-CAB2-206371FEFD6F}" dt="2023-10-14T03:50:02.608" v="1893"/>
          <ac:spMkLst>
            <pc:docMk/>
            <pc:sldMk cId="3739230447" sldId="272"/>
            <ac:spMk id="85" creationId="{271E542D-635E-D8B5-0AA6-39B3D8887F0D}"/>
          </ac:spMkLst>
        </pc:spChg>
        <pc:spChg chg="add del">
          <ac:chgData name="Nguyễn Duy Thắng" userId="S::22521333@ms.uit.edu.vn::54955dfb-6c99-4392-9f1d-30004a726cbf" providerId="AD" clId="Web-{356B2F64-1DBA-98CE-CAB2-206371FEFD6F}" dt="2023-10-14T03:50:02.608" v="1892"/>
          <ac:spMkLst>
            <pc:docMk/>
            <pc:sldMk cId="3739230447" sldId="272"/>
            <ac:spMk id="87" creationId="{DB893886-CD40-D80D-29C5-DE0869082FEE}"/>
          </ac:spMkLst>
        </pc:spChg>
        <pc:spChg chg="add del">
          <ac:chgData name="Nguyễn Duy Thắng" userId="S::22521333@ms.uit.edu.vn::54955dfb-6c99-4392-9f1d-30004a726cbf" providerId="AD" clId="Web-{356B2F64-1DBA-98CE-CAB2-206371FEFD6F}" dt="2023-10-14T03:50:02.608" v="1891"/>
          <ac:spMkLst>
            <pc:docMk/>
            <pc:sldMk cId="3739230447" sldId="272"/>
            <ac:spMk id="89" creationId="{79761A66-2B7C-C2FA-8349-68C35E0FBE5B}"/>
          </ac:spMkLst>
        </pc:spChg>
        <pc:spChg chg="add del mod">
          <ac:chgData name="Nguyễn Duy Thắng" userId="S::22521333@ms.uit.edu.vn::54955dfb-6c99-4392-9f1d-30004a726cbf" providerId="AD" clId="Web-{356B2F64-1DBA-98CE-CAB2-206371FEFD6F}" dt="2023-10-14T03:50:22.718" v="1897"/>
          <ac:spMkLst>
            <pc:docMk/>
            <pc:sldMk cId="3739230447" sldId="272"/>
            <ac:spMk id="91" creationId="{F92D3036-604E-D686-15C3-087DFD909845}"/>
          </ac:spMkLst>
        </pc:spChg>
        <pc:grpChg chg="add del mod">
          <ac:chgData name="Nguyễn Duy Thắng" userId="S::22521333@ms.uit.edu.vn::54955dfb-6c99-4392-9f1d-30004a726cbf" providerId="AD" clId="Web-{356B2F64-1DBA-98CE-CAB2-206371FEFD6F}" dt="2023-10-14T03:35:44.404" v="1620"/>
          <ac:grpSpMkLst>
            <pc:docMk/>
            <pc:sldMk cId="3739230447" sldId="272"/>
            <ac:grpSpMk id="71" creationId="{9E0974C7-C018-C04A-FBDD-84225054B984}"/>
          </ac:grpSpMkLst>
        </pc:grpChg>
      </pc:sldChg>
      <pc:sldChg chg="addSp delSp modSp">
        <pc:chgData name="Nguyễn Duy Thắng" userId="S::22521333@ms.uit.edu.vn::54955dfb-6c99-4392-9f1d-30004a726cbf" providerId="AD" clId="Web-{356B2F64-1DBA-98CE-CAB2-206371FEFD6F}" dt="2023-10-14T04:10:46.201" v="3113" actId="1076"/>
        <pc:sldMkLst>
          <pc:docMk/>
          <pc:sldMk cId="1962695505" sldId="273"/>
        </pc:sldMkLst>
        <pc:spChg chg="del">
          <ac:chgData name="Nguyễn Duy Thắng" userId="S::22521333@ms.uit.edu.vn::54955dfb-6c99-4392-9f1d-30004a726cbf" providerId="AD" clId="Web-{356B2F64-1DBA-98CE-CAB2-206371FEFD6F}" dt="2023-10-14T04:02:15.010" v="2989"/>
          <ac:spMkLst>
            <pc:docMk/>
            <pc:sldMk cId="1962695505" sldId="273"/>
            <ac:spMk id="3" creationId="{2C63CD8F-48F3-4733-8643-7F8458D23A8E}"/>
          </ac:spMkLst>
        </pc:spChg>
        <pc:spChg chg="del">
          <ac:chgData name="Nguyễn Duy Thắng" userId="S::22521333@ms.uit.edu.vn::54955dfb-6c99-4392-9f1d-30004a726cbf" providerId="AD" clId="Web-{356B2F64-1DBA-98CE-CAB2-206371FEFD6F}" dt="2023-10-14T04:02:15.010" v="2988"/>
          <ac:spMkLst>
            <pc:docMk/>
            <pc:sldMk cId="1962695505" sldId="273"/>
            <ac:spMk id="4" creationId="{499BD5FD-653F-479C-B8F2-9DA9C906BB4E}"/>
          </ac:spMkLst>
        </pc:spChg>
        <pc:spChg chg="del">
          <ac:chgData name="Nguyễn Duy Thắng" userId="S::22521333@ms.uit.edu.vn::54955dfb-6c99-4392-9f1d-30004a726cbf" providerId="AD" clId="Web-{356B2F64-1DBA-98CE-CAB2-206371FEFD6F}" dt="2023-10-14T04:00:38.428" v="2952"/>
          <ac:spMkLst>
            <pc:docMk/>
            <pc:sldMk cId="1962695505" sldId="273"/>
            <ac:spMk id="5" creationId="{066055AA-A3B2-4112-BD3C-AB115CAAE417}"/>
          </ac:spMkLst>
        </pc:spChg>
        <pc:spChg chg="add mod">
          <ac:chgData name="Nguyễn Duy Thắng" userId="S::22521333@ms.uit.edu.vn::54955dfb-6c99-4392-9f1d-30004a726cbf" providerId="AD" clId="Web-{356B2F64-1DBA-98CE-CAB2-206371FEFD6F}" dt="2023-10-14T03:56:48.154" v="2218" actId="1076"/>
          <ac:spMkLst>
            <pc:docMk/>
            <pc:sldMk cId="1962695505" sldId="273"/>
            <ac:spMk id="6" creationId="{9DF119E5-4DFC-FE89-0F58-8D2B48B8198B}"/>
          </ac:spMkLst>
        </pc:spChg>
        <pc:spChg chg="del">
          <ac:chgData name="Nguyễn Duy Thắng" userId="S::22521333@ms.uit.edu.vn::54955dfb-6c99-4392-9f1d-30004a726cbf" providerId="AD" clId="Web-{356B2F64-1DBA-98CE-CAB2-206371FEFD6F}" dt="2023-10-14T04:00:39.553" v="2953"/>
          <ac:spMkLst>
            <pc:docMk/>
            <pc:sldMk cId="1962695505" sldId="273"/>
            <ac:spMk id="9" creationId="{9D195D4B-9136-48C0-8866-0FA40DA74B24}"/>
          </ac:spMkLst>
        </pc:spChg>
        <pc:spChg chg="add mod">
          <ac:chgData name="Nguyễn Duy Thắng" userId="S::22521333@ms.uit.edu.vn::54955dfb-6c99-4392-9f1d-30004a726cbf" providerId="AD" clId="Web-{356B2F64-1DBA-98CE-CAB2-206371FEFD6F}" dt="2023-10-14T03:56:48.154" v="2219" actId="1076"/>
          <ac:spMkLst>
            <pc:docMk/>
            <pc:sldMk cId="1962695505" sldId="273"/>
            <ac:spMk id="11" creationId="{F8439540-46F5-79EE-BB38-1C90D334B98E}"/>
          </ac:spMkLst>
        </pc:spChg>
        <pc:spChg chg="add mod">
          <ac:chgData name="Nguyễn Duy Thắng" userId="S::22521333@ms.uit.edu.vn::54955dfb-6c99-4392-9f1d-30004a726cbf" providerId="AD" clId="Web-{356B2F64-1DBA-98CE-CAB2-206371FEFD6F}" dt="2023-10-14T03:56:48.170" v="2220" actId="1076"/>
          <ac:spMkLst>
            <pc:docMk/>
            <pc:sldMk cId="1962695505" sldId="273"/>
            <ac:spMk id="13" creationId="{B54C7A02-68DC-BF94-014C-44D33F6BF6E3}"/>
          </ac:spMkLst>
        </pc:spChg>
        <pc:spChg chg="add mod">
          <ac:chgData name="Nguyễn Duy Thắng" userId="S::22521333@ms.uit.edu.vn::54955dfb-6c99-4392-9f1d-30004a726cbf" providerId="AD" clId="Web-{356B2F64-1DBA-98CE-CAB2-206371FEFD6F}" dt="2023-10-14T03:56:48.186" v="2221" actId="1076"/>
          <ac:spMkLst>
            <pc:docMk/>
            <pc:sldMk cId="1962695505" sldId="273"/>
            <ac:spMk id="15" creationId="{1BB3A947-29F1-77BB-9392-F1F10D1A4A75}"/>
          </ac:spMkLst>
        </pc:spChg>
        <pc:spChg chg="add mod">
          <ac:chgData name="Nguyễn Duy Thắng" userId="S::22521333@ms.uit.edu.vn::54955dfb-6c99-4392-9f1d-30004a726cbf" providerId="AD" clId="Web-{356B2F64-1DBA-98CE-CAB2-206371FEFD6F}" dt="2023-10-14T03:56:48.186" v="2222" actId="1076"/>
          <ac:spMkLst>
            <pc:docMk/>
            <pc:sldMk cId="1962695505" sldId="273"/>
            <ac:spMk id="17" creationId="{6C66A63F-98C0-F165-DB6E-AAC1284042CF}"/>
          </ac:spMkLst>
        </pc:spChg>
        <pc:spChg chg="add mod">
          <ac:chgData name="Nguyễn Duy Thắng" userId="S::22521333@ms.uit.edu.vn::54955dfb-6c99-4392-9f1d-30004a726cbf" providerId="AD" clId="Web-{356B2F64-1DBA-98CE-CAB2-206371FEFD6F}" dt="2023-10-14T03:56:48.201" v="2223" actId="1076"/>
          <ac:spMkLst>
            <pc:docMk/>
            <pc:sldMk cId="1962695505" sldId="273"/>
            <ac:spMk id="19" creationId="{F8893D7D-FDF3-CB01-BD0C-93668B4DF47A}"/>
          </ac:spMkLst>
        </pc:spChg>
        <pc:spChg chg="del">
          <ac:chgData name="Nguyễn Duy Thắng" userId="S::22521333@ms.uit.edu.vn::54955dfb-6c99-4392-9f1d-30004a726cbf" providerId="AD" clId="Web-{356B2F64-1DBA-98CE-CAB2-206371FEFD6F}" dt="2023-10-14T03:56:44.654" v="2187"/>
          <ac:spMkLst>
            <pc:docMk/>
            <pc:sldMk cId="1962695505" sldId="273"/>
            <ac:spMk id="20" creationId="{CA55EF24-A3DF-DAA6-5851-1F4F99E6AA21}"/>
          </ac:spMkLst>
        </pc:spChg>
        <pc:spChg chg="del">
          <ac:chgData name="Nguyễn Duy Thắng" userId="S::22521333@ms.uit.edu.vn::54955dfb-6c99-4392-9f1d-30004a726cbf" providerId="AD" clId="Web-{356B2F64-1DBA-98CE-CAB2-206371FEFD6F}" dt="2023-10-14T03:56:44.654" v="2186"/>
          <ac:spMkLst>
            <pc:docMk/>
            <pc:sldMk cId="1962695505" sldId="273"/>
            <ac:spMk id="21" creationId="{01D49FD2-6D0F-6C0D-F458-CA04ED7031C1}"/>
          </ac:spMkLst>
        </pc:spChg>
        <pc:spChg chg="del">
          <ac:chgData name="Nguyễn Duy Thắng" userId="S::22521333@ms.uit.edu.vn::54955dfb-6c99-4392-9f1d-30004a726cbf" providerId="AD" clId="Web-{356B2F64-1DBA-98CE-CAB2-206371FEFD6F}" dt="2023-10-14T03:56:44.654" v="2185"/>
          <ac:spMkLst>
            <pc:docMk/>
            <pc:sldMk cId="1962695505" sldId="273"/>
            <ac:spMk id="22" creationId="{05150FE3-3C4D-7A4F-3826-38827A3AC034}"/>
          </ac:spMkLst>
        </pc:spChg>
        <pc:spChg chg="del">
          <ac:chgData name="Nguyễn Duy Thắng" userId="S::22521333@ms.uit.edu.vn::54955dfb-6c99-4392-9f1d-30004a726cbf" providerId="AD" clId="Web-{356B2F64-1DBA-98CE-CAB2-206371FEFD6F}" dt="2023-10-14T03:56:44.654" v="2190"/>
          <ac:spMkLst>
            <pc:docMk/>
            <pc:sldMk cId="1962695505" sldId="273"/>
            <ac:spMk id="23" creationId="{B066C0A0-976A-A072-ED29-278EED726A48}"/>
          </ac:spMkLst>
        </pc:spChg>
        <pc:spChg chg="del">
          <ac:chgData name="Nguyễn Duy Thắng" userId="S::22521333@ms.uit.edu.vn::54955dfb-6c99-4392-9f1d-30004a726cbf" providerId="AD" clId="Web-{356B2F64-1DBA-98CE-CAB2-206371FEFD6F}" dt="2023-10-14T03:56:44.654" v="2189"/>
          <ac:spMkLst>
            <pc:docMk/>
            <pc:sldMk cId="1962695505" sldId="273"/>
            <ac:spMk id="24" creationId="{47A75EB2-93AC-2E4F-3CD3-ADC00181BA89}"/>
          </ac:spMkLst>
        </pc:spChg>
        <pc:spChg chg="del">
          <ac:chgData name="Nguyễn Duy Thắng" userId="S::22521333@ms.uit.edu.vn::54955dfb-6c99-4392-9f1d-30004a726cbf" providerId="AD" clId="Web-{356B2F64-1DBA-98CE-CAB2-206371FEFD6F}" dt="2023-10-14T03:56:44.654" v="2188"/>
          <ac:spMkLst>
            <pc:docMk/>
            <pc:sldMk cId="1962695505" sldId="273"/>
            <ac:spMk id="25" creationId="{4D436F7F-A401-22C4-8951-87F04EA0F094}"/>
          </ac:spMkLst>
        </pc:spChg>
        <pc:spChg chg="add mod">
          <ac:chgData name="Nguyễn Duy Thắng" userId="S::22521333@ms.uit.edu.vn::54955dfb-6c99-4392-9f1d-30004a726cbf" providerId="AD" clId="Web-{356B2F64-1DBA-98CE-CAB2-206371FEFD6F}" dt="2023-10-14T03:56:48.217" v="2224" actId="1076"/>
          <ac:spMkLst>
            <pc:docMk/>
            <pc:sldMk cId="1962695505" sldId="273"/>
            <ac:spMk id="27" creationId="{C8AB477B-7B11-6775-4992-96E9121758BF}"/>
          </ac:spMkLst>
        </pc:spChg>
        <pc:spChg chg="del">
          <ac:chgData name="Nguyễn Duy Thắng" userId="S::22521333@ms.uit.edu.vn::54955dfb-6c99-4392-9f1d-30004a726cbf" providerId="AD" clId="Web-{356B2F64-1DBA-98CE-CAB2-206371FEFD6F}" dt="2023-10-14T03:56:44.654" v="2193"/>
          <ac:spMkLst>
            <pc:docMk/>
            <pc:sldMk cId="1962695505" sldId="273"/>
            <ac:spMk id="30" creationId="{C380C902-D140-1B41-0277-18DE3C7D46EA}"/>
          </ac:spMkLst>
        </pc:spChg>
        <pc:spChg chg="add mod">
          <ac:chgData name="Nguyễn Duy Thắng" userId="S::22521333@ms.uit.edu.vn::54955dfb-6c99-4392-9f1d-30004a726cbf" providerId="AD" clId="Web-{356B2F64-1DBA-98CE-CAB2-206371FEFD6F}" dt="2023-10-14T03:56:48.217" v="2225" actId="1076"/>
          <ac:spMkLst>
            <pc:docMk/>
            <pc:sldMk cId="1962695505" sldId="273"/>
            <ac:spMk id="31" creationId="{1107676D-4772-3DAD-0DAA-B141E7EFF56C}"/>
          </ac:spMkLst>
        </pc:spChg>
        <pc:spChg chg="add mod">
          <ac:chgData name="Nguyễn Duy Thắng" userId="S::22521333@ms.uit.edu.vn::54955dfb-6c99-4392-9f1d-30004a726cbf" providerId="AD" clId="Web-{356B2F64-1DBA-98CE-CAB2-206371FEFD6F}" dt="2023-10-14T03:56:48.232" v="2226" actId="1076"/>
          <ac:spMkLst>
            <pc:docMk/>
            <pc:sldMk cId="1962695505" sldId="273"/>
            <ac:spMk id="33" creationId="{E75C72D2-CA63-1F50-BBAF-FF9259A7D458}"/>
          </ac:spMkLst>
        </pc:spChg>
        <pc:spChg chg="del">
          <ac:chgData name="Nguyễn Duy Thắng" userId="S::22521333@ms.uit.edu.vn::54955dfb-6c99-4392-9f1d-30004a726cbf" providerId="AD" clId="Web-{356B2F64-1DBA-98CE-CAB2-206371FEFD6F}" dt="2023-10-14T03:56:44.654" v="2192"/>
          <ac:spMkLst>
            <pc:docMk/>
            <pc:sldMk cId="1962695505" sldId="273"/>
            <ac:spMk id="34" creationId="{4BF59E7E-4231-5D03-F501-17CE3905F3EB}"/>
          </ac:spMkLst>
        </pc:spChg>
        <pc:spChg chg="add del mod">
          <ac:chgData name="Nguyễn Duy Thắng" userId="S::22521333@ms.uit.edu.vn::54955dfb-6c99-4392-9f1d-30004a726cbf" providerId="AD" clId="Web-{356B2F64-1DBA-98CE-CAB2-206371FEFD6F}" dt="2023-10-14T04:04:08.108" v="3017"/>
          <ac:spMkLst>
            <pc:docMk/>
            <pc:sldMk cId="1962695505" sldId="273"/>
            <ac:spMk id="36" creationId="{281BBAB7-09B2-F5A8-49B1-A85379520BB6}"/>
          </ac:spMkLst>
        </pc:spChg>
        <pc:spChg chg="del">
          <ac:chgData name="Nguyễn Duy Thắng" userId="S::22521333@ms.uit.edu.vn::54955dfb-6c99-4392-9f1d-30004a726cbf" providerId="AD" clId="Web-{356B2F64-1DBA-98CE-CAB2-206371FEFD6F}" dt="2023-10-14T03:56:44.654" v="2191"/>
          <ac:spMkLst>
            <pc:docMk/>
            <pc:sldMk cId="1962695505" sldId="273"/>
            <ac:spMk id="37" creationId="{42E01132-FF53-F985-4400-284A3603FB96}"/>
          </ac:spMkLst>
        </pc:spChg>
        <pc:spChg chg="del">
          <ac:chgData name="Nguyễn Duy Thắng" userId="S::22521333@ms.uit.edu.vn::54955dfb-6c99-4392-9f1d-30004a726cbf" providerId="AD" clId="Web-{356B2F64-1DBA-98CE-CAB2-206371FEFD6F}" dt="2023-10-14T04:02:16.666" v="2990"/>
          <ac:spMkLst>
            <pc:docMk/>
            <pc:sldMk cId="1962695505" sldId="273"/>
            <ac:spMk id="38" creationId="{1555ABB5-BDA7-4803-941D-E70D50214611}"/>
          </ac:spMkLst>
        </pc:spChg>
        <pc:spChg chg="add del mod">
          <ac:chgData name="Nguyễn Duy Thắng" userId="S::22521333@ms.uit.edu.vn::54955dfb-6c99-4392-9f1d-30004a726cbf" providerId="AD" clId="Web-{356B2F64-1DBA-98CE-CAB2-206371FEFD6F}" dt="2023-10-14T04:04:08.108" v="3016"/>
          <ac:spMkLst>
            <pc:docMk/>
            <pc:sldMk cId="1962695505" sldId="273"/>
            <ac:spMk id="40" creationId="{72D50015-0707-625B-68FF-C32C33873404}"/>
          </ac:spMkLst>
        </pc:spChg>
        <pc:spChg chg="del">
          <ac:chgData name="Nguyễn Duy Thắng" userId="S::22521333@ms.uit.edu.vn::54955dfb-6c99-4392-9f1d-30004a726cbf" providerId="AD" clId="Web-{356B2F64-1DBA-98CE-CAB2-206371FEFD6F}" dt="2023-10-14T04:02:17.963" v="2991"/>
          <ac:spMkLst>
            <pc:docMk/>
            <pc:sldMk cId="1962695505" sldId="273"/>
            <ac:spMk id="42" creationId="{B0F82308-ED2F-49F1-8309-605B9150237B}"/>
          </ac:spMkLst>
        </pc:spChg>
        <pc:spChg chg="mod">
          <ac:chgData name="Nguyễn Duy Thắng" userId="S::22521333@ms.uit.edu.vn::54955dfb-6c99-4392-9f1d-30004a726cbf" providerId="AD" clId="Web-{356B2F64-1DBA-98CE-CAB2-206371FEFD6F}" dt="2023-10-14T04:02:38.339" v="3000" actId="14100"/>
          <ac:spMkLst>
            <pc:docMk/>
            <pc:sldMk cId="1962695505" sldId="273"/>
            <ac:spMk id="43" creationId="{B3CD89A3-171F-4F07-9241-66AD28D92C17}"/>
          </ac:spMkLst>
        </pc:spChg>
        <pc:spChg chg="del">
          <ac:chgData name="Nguyễn Duy Thắng" userId="S::22521333@ms.uit.edu.vn::54955dfb-6c99-4392-9f1d-30004a726cbf" providerId="AD" clId="Web-{356B2F64-1DBA-98CE-CAB2-206371FEFD6F}" dt="2023-10-14T04:03:55.186" v="3014"/>
          <ac:spMkLst>
            <pc:docMk/>
            <pc:sldMk cId="1962695505" sldId="273"/>
            <ac:spMk id="45" creationId="{E98A8D30-EB80-4AA9-9881-57CC9C8E4A8B}"/>
          </ac:spMkLst>
        </pc:spChg>
        <pc:spChg chg="del">
          <ac:chgData name="Nguyễn Duy Thắng" userId="S::22521333@ms.uit.edu.vn::54955dfb-6c99-4392-9f1d-30004a726cbf" providerId="AD" clId="Web-{356B2F64-1DBA-98CE-CAB2-206371FEFD6F}" dt="2023-10-14T04:06:02.862" v="3034"/>
          <ac:spMkLst>
            <pc:docMk/>
            <pc:sldMk cId="1962695505" sldId="273"/>
            <ac:spMk id="46" creationId="{4EF03CB9-F6C8-4000-A38F-321042751D4D}"/>
          </ac:spMkLst>
        </pc:spChg>
        <pc:spChg chg="add mod">
          <ac:chgData name="Nguyễn Duy Thắng" userId="S::22521333@ms.uit.edu.vn::54955dfb-6c99-4392-9f1d-30004a726cbf" providerId="AD" clId="Web-{356B2F64-1DBA-98CE-CAB2-206371FEFD6F}" dt="2023-10-14T04:04:03.233" v="3015" actId="1076"/>
          <ac:spMkLst>
            <pc:docMk/>
            <pc:sldMk cId="1962695505" sldId="273"/>
            <ac:spMk id="47" creationId="{439E1A12-3FA4-2119-973B-78B3541F5536}"/>
          </ac:spMkLst>
        </pc:spChg>
        <pc:spChg chg="add mod">
          <ac:chgData name="Nguyễn Duy Thắng" userId="S::22521333@ms.uit.edu.vn::54955dfb-6c99-4392-9f1d-30004a726cbf" providerId="AD" clId="Web-{356B2F64-1DBA-98CE-CAB2-206371FEFD6F}" dt="2023-10-14T03:56:48.264" v="2230" actId="1076"/>
          <ac:spMkLst>
            <pc:docMk/>
            <pc:sldMk cId="1962695505" sldId="273"/>
            <ac:spMk id="49" creationId="{D20F59DE-F082-AECF-A517-332E8B23ED9E}"/>
          </ac:spMkLst>
        </pc:spChg>
        <pc:spChg chg="add mod">
          <ac:chgData name="Nguyễn Duy Thắng" userId="S::22521333@ms.uit.edu.vn::54955dfb-6c99-4392-9f1d-30004a726cbf" providerId="AD" clId="Web-{356B2F64-1DBA-98CE-CAB2-206371FEFD6F}" dt="2023-10-14T03:56:48.279" v="2231" actId="1076"/>
          <ac:spMkLst>
            <pc:docMk/>
            <pc:sldMk cId="1962695505" sldId="273"/>
            <ac:spMk id="51" creationId="{49C5873C-8814-CFA7-6E7D-E5F8EF6F19E1}"/>
          </ac:spMkLst>
        </pc:spChg>
        <pc:spChg chg="del">
          <ac:chgData name="Nguyễn Duy Thắng" userId="S::22521333@ms.uit.edu.vn::54955dfb-6c99-4392-9f1d-30004a726cbf" providerId="AD" clId="Web-{356B2F64-1DBA-98CE-CAB2-206371FEFD6F}" dt="2023-10-14T03:56:44.654" v="2196"/>
          <ac:spMkLst>
            <pc:docMk/>
            <pc:sldMk cId="1962695505" sldId="273"/>
            <ac:spMk id="53" creationId="{9EF3EEF5-5479-9578-099C-B014540D43F4}"/>
          </ac:spMkLst>
        </pc:spChg>
        <pc:spChg chg="del">
          <ac:chgData name="Nguyễn Duy Thắng" userId="S::22521333@ms.uit.edu.vn::54955dfb-6c99-4392-9f1d-30004a726cbf" providerId="AD" clId="Web-{356B2F64-1DBA-98CE-CAB2-206371FEFD6F}" dt="2023-10-14T03:56:44.654" v="2195"/>
          <ac:spMkLst>
            <pc:docMk/>
            <pc:sldMk cId="1962695505" sldId="273"/>
            <ac:spMk id="54" creationId="{DBC8D887-1527-BD84-4531-1FAC0A5BD53E}"/>
          </ac:spMkLst>
        </pc:spChg>
        <pc:spChg chg="del">
          <ac:chgData name="Nguyễn Duy Thắng" userId="S::22521333@ms.uit.edu.vn::54955dfb-6c99-4392-9f1d-30004a726cbf" providerId="AD" clId="Web-{356B2F64-1DBA-98CE-CAB2-206371FEFD6F}" dt="2023-10-14T03:56:44.654" v="2194"/>
          <ac:spMkLst>
            <pc:docMk/>
            <pc:sldMk cId="1962695505" sldId="273"/>
            <ac:spMk id="55" creationId="{18A960EC-85FB-53A5-D8CE-C20BA9205FDF}"/>
          </ac:spMkLst>
        </pc:spChg>
        <pc:spChg chg="del">
          <ac:chgData name="Nguyễn Duy Thắng" userId="S::22521333@ms.uit.edu.vn::54955dfb-6c99-4392-9f1d-30004a726cbf" providerId="AD" clId="Web-{356B2F64-1DBA-98CE-CAB2-206371FEFD6F}" dt="2023-10-14T03:56:44.654" v="2199"/>
          <ac:spMkLst>
            <pc:docMk/>
            <pc:sldMk cId="1962695505" sldId="273"/>
            <ac:spMk id="56" creationId="{B0B9883A-5472-C12E-7025-EC13D9089C6E}"/>
          </ac:spMkLst>
        </pc:spChg>
        <pc:spChg chg="del">
          <ac:chgData name="Nguyễn Duy Thắng" userId="S::22521333@ms.uit.edu.vn::54955dfb-6c99-4392-9f1d-30004a726cbf" providerId="AD" clId="Web-{356B2F64-1DBA-98CE-CAB2-206371FEFD6F}" dt="2023-10-14T03:56:44.654" v="2198"/>
          <ac:spMkLst>
            <pc:docMk/>
            <pc:sldMk cId="1962695505" sldId="273"/>
            <ac:spMk id="57" creationId="{C9573B75-F9FB-556A-F4A4-78A1446BBD01}"/>
          </ac:spMkLst>
        </pc:spChg>
        <pc:spChg chg="del">
          <ac:chgData name="Nguyễn Duy Thắng" userId="S::22521333@ms.uit.edu.vn::54955dfb-6c99-4392-9f1d-30004a726cbf" providerId="AD" clId="Web-{356B2F64-1DBA-98CE-CAB2-206371FEFD6F}" dt="2023-10-14T03:56:44.654" v="2197"/>
          <ac:spMkLst>
            <pc:docMk/>
            <pc:sldMk cId="1962695505" sldId="273"/>
            <ac:spMk id="58" creationId="{6848C192-E9C3-5DE2-5AF6-CDB9CEDD13BF}"/>
          </ac:spMkLst>
        </pc:spChg>
        <pc:spChg chg="add mod">
          <ac:chgData name="Nguyễn Duy Thắng" userId="S::22521333@ms.uit.edu.vn::54955dfb-6c99-4392-9f1d-30004a726cbf" providerId="AD" clId="Web-{356B2F64-1DBA-98CE-CAB2-206371FEFD6F}" dt="2023-10-14T03:56:48.295" v="2232" actId="1076"/>
          <ac:spMkLst>
            <pc:docMk/>
            <pc:sldMk cId="1962695505" sldId="273"/>
            <ac:spMk id="59" creationId="{A3662498-C0E9-C94A-98EC-BB7FFACAE581}"/>
          </ac:spMkLst>
        </pc:spChg>
        <pc:spChg chg="add mod">
          <ac:chgData name="Nguyễn Duy Thắng" userId="S::22521333@ms.uit.edu.vn::54955dfb-6c99-4392-9f1d-30004a726cbf" providerId="AD" clId="Web-{356B2F64-1DBA-98CE-CAB2-206371FEFD6F}" dt="2023-10-14T03:56:48.295" v="2233" actId="1076"/>
          <ac:spMkLst>
            <pc:docMk/>
            <pc:sldMk cId="1962695505" sldId="273"/>
            <ac:spMk id="61" creationId="{ABD31E3C-71D8-6EBB-7A3B-0C77A81331E8}"/>
          </ac:spMkLst>
        </pc:spChg>
        <pc:spChg chg="add mod">
          <ac:chgData name="Nguyễn Duy Thắng" userId="S::22521333@ms.uit.edu.vn::54955dfb-6c99-4392-9f1d-30004a726cbf" providerId="AD" clId="Web-{356B2F64-1DBA-98CE-CAB2-206371FEFD6F}" dt="2023-10-14T03:56:48.311" v="2234" actId="1076"/>
          <ac:spMkLst>
            <pc:docMk/>
            <pc:sldMk cId="1962695505" sldId="273"/>
            <ac:spMk id="63" creationId="{2D6DF351-483F-A255-6F00-09BF35AF4714}"/>
          </ac:spMkLst>
        </pc:spChg>
        <pc:spChg chg="add mod">
          <ac:chgData name="Nguyễn Duy Thắng" userId="S::22521333@ms.uit.edu.vn::54955dfb-6c99-4392-9f1d-30004a726cbf" providerId="AD" clId="Web-{356B2F64-1DBA-98CE-CAB2-206371FEFD6F}" dt="2023-10-14T03:56:48.326" v="2235" actId="1076"/>
          <ac:spMkLst>
            <pc:docMk/>
            <pc:sldMk cId="1962695505" sldId="273"/>
            <ac:spMk id="65" creationId="{ED33C8C1-1545-38EB-FB4B-71CE30D178DB}"/>
          </ac:spMkLst>
        </pc:spChg>
        <pc:spChg chg="add mod">
          <ac:chgData name="Nguyễn Duy Thắng" userId="S::22521333@ms.uit.edu.vn::54955dfb-6c99-4392-9f1d-30004a726cbf" providerId="AD" clId="Web-{356B2F64-1DBA-98CE-CAB2-206371FEFD6F}" dt="2023-10-14T04:05:33.486" v="3030"/>
          <ac:spMkLst>
            <pc:docMk/>
            <pc:sldMk cId="1962695505" sldId="273"/>
            <ac:spMk id="67" creationId="{A497A474-5B70-5BD8-A2D1-FBFBFF3A6C12}"/>
          </ac:spMkLst>
        </pc:spChg>
        <pc:spChg chg="add mod">
          <ac:chgData name="Nguyễn Duy Thắng" userId="S::22521333@ms.uit.edu.vn::54955dfb-6c99-4392-9f1d-30004a726cbf" providerId="AD" clId="Web-{356B2F64-1DBA-98CE-CAB2-206371FEFD6F}" dt="2023-10-14T04:03:13.934" v="3008" actId="1076"/>
          <ac:spMkLst>
            <pc:docMk/>
            <pc:sldMk cId="1962695505" sldId="273"/>
            <ac:spMk id="69" creationId="{731CFF9E-D9D4-9526-736F-45F7135F4A33}"/>
          </ac:spMkLst>
        </pc:spChg>
        <pc:spChg chg="add del mod">
          <ac:chgData name="Nguyễn Duy Thắng" userId="S::22521333@ms.uit.edu.vn::54955dfb-6c99-4392-9f1d-30004a726cbf" providerId="AD" clId="Web-{356B2F64-1DBA-98CE-CAB2-206371FEFD6F}" dt="2023-10-14T04:03:22.497" v="3010"/>
          <ac:spMkLst>
            <pc:docMk/>
            <pc:sldMk cId="1962695505" sldId="273"/>
            <ac:spMk id="71" creationId="{BB3FFA9D-5B95-0ED9-CD6C-9A6483C4E3AE}"/>
          </ac:spMkLst>
        </pc:spChg>
        <pc:spChg chg="add mod">
          <ac:chgData name="Nguyễn Duy Thắng" userId="S::22521333@ms.uit.edu.vn::54955dfb-6c99-4392-9f1d-30004a726cbf" providerId="AD" clId="Web-{356B2F64-1DBA-98CE-CAB2-206371FEFD6F}" dt="2023-10-14T04:02:48.746" v="3002" actId="1076"/>
          <ac:spMkLst>
            <pc:docMk/>
            <pc:sldMk cId="1962695505" sldId="273"/>
            <ac:spMk id="73" creationId="{C0248B57-6625-8363-96AC-93FBC7DA8F95}"/>
          </ac:spMkLst>
        </pc:spChg>
        <pc:spChg chg="add mod ord">
          <ac:chgData name="Nguyễn Duy Thắng" userId="S::22521333@ms.uit.edu.vn::54955dfb-6c99-4392-9f1d-30004a726cbf" providerId="AD" clId="Web-{356B2F64-1DBA-98CE-CAB2-206371FEFD6F}" dt="2023-10-14T04:05:37.799" v="3031"/>
          <ac:spMkLst>
            <pc:docMk/>
            <pc:sldMk cId="1962695505" sldId="273"/>
            <ac:spMk id="74" creationId="{65AE09CF-CB7A-9F09-18DB-ADA2F635B126}"/>
          </ac:spMkLst>
        </pc:spChg>
        <pc:picChg chg="add mod">
          <ac:chgData name="Nguyễn Duy Thắng" userId="S::22521333@ms.uit.edu.vn::54955dfb-6c99-4392-9f1d-30004a726cbf" providerId="AD" clId="Web-{356B2F64-1DBA-98CE-CAB2-206371FEFD6F}" dt="2023-10-14T04:10:46.201" v="3113" actId="1076"/>
          <ac:picMkLst>
            <pc:docMk/>
            <pc:sldMk cId="1962695505" sldId="273"/>
            <ac:picMk id="75" creationId="{9B77EF9E-4189-59D4-7384-8147D9EC1112}"/>
          </ac:picMkLst>
        </pc:picChg>
      </pc:sldChg>
      <pc:sldChg chg="addSp delSp modSp">
        <pc:chgData name="Nguyễn Duy Thắng" userId="S::22521333@ms.uit.edu.vn::54955dfb-6c99-4392-9f1d-30004a726cbf" providerId="AD" clId="Web-{356B2F64-1DBA-98CE-CAB2-206371FEFD6F}" dt="2023-10-14T04:05:47.893" v="3033"/>
        <pc:sldMkLst>
          <pc:docMk/>
          <pc:sldMk cId="3662789415" sldId="274"/>
        </pc:sldMkLst>
        <pc:spChg chg="add mod">
          <ac:chgData name="Nguyễn Duy Thắng" userId="S::22521333@ms.uit.edu.vn::54955dfb-6c99-4392-9f1d-30004a726cbf" providerId="AD" clId="Web-{356B2F64-1DBA-98CE-CAB2-206371FEFD6F}" dt="2023-10-14T03:56:41.076" v="2167" actId="1076"/>
          <ac:spMkLst>
            <pc:docMk/>
            <pc:sldMk cId="3662789415" sldId="274"/>
            <ac:spMk id="3" creationId="{11326B90-34A8-9EF5-DC65-D2F68C5AF8BC}"/>
          </ac:spMkLst>
        </pc:spChg>
        <pc:spChg chg="add mod">
          <ac:chgData name="Nguyễn Duy Thắng" userId="S::22521333@ms.uit.edu.vn::54955dfb-6c99-4392-9f1d-30004a726cbf" providerId="AD" clId="Web-{356B2F64-1DBA-98CE-CAB2-206371FEFD6F}" dt="2023-10-14T03:56:41.092" v="2168" actId="1076"/>
          <ac:spMkLst>
            <pc:docMk/>
            <pc:sldMk cId="3662789415" sldId="274"/>
            <ac:spMk id="5" creationId="{AA689F0A-EFA9-414A-CC08-618E625432FE}"/>
          </ac:spMkLst>
        </pc:spChg>
        <pc:spChg chg="add mod">
          <ac:chgData name="Nguyễn Duy Thắng" userId="S::22521333@ms.uit.edu.vn::54955dfb-6c99-4392-9f1d-30004a726cbf" providerId="AD" clId="Web-{356B2F64-1DBA-98CE-CAB2-206371FEFD6F}" dt="2023-10-14T03:56:41.107" v="2169" actId="1076"/>
          <ac:spMkLst>
            <pc:docMk/>
            <pc:sldMk cId="3662789415" sldId="274"/>
            <ac:spMk id="9" creationId="{19AFDC96-4263-A3F1-3A3F-452C6963C99F}"/>
          </ac:spMkLst>
        </pc:spChg>
        <pc:spChg chg="del">
          <ac:chgData name="Nguyễn Duy Thắng" userId="S::22521333@ms.uit.edu.vn::54955dfb-6c99-4392-9f1d-30004a726cbf" providerId="AD" clId="Web-{356B2F64-1DBA-98CE-CAB2-206371FEFD6F}" dt="2023-10-14T03:56:37.138" v="2136"/>
          <ac:spMkLst>
            <pc:docMk/>
            <pc:sldMk cId="3662789415" sldId="274"/>
            <ac:spMk id="11" creationId="{C01ECE2C-BA2F-C3FC-E063-3BEA154519DB}"/>
          </ac:spMkLst>
        </pc:spChg>
        <pc:spChg chg="del">
          <ac:chgData name="Nguyễn Duy Thắng" userId="S::22521333@ms.uit.edu.vn::54955dfb-6c99-4392-9f1d-30004a726cbf" providerId="AD" clId="Web-{356B2F64-1DBA-98CE-CAB2-206371FEFD6F}" dt="2023-10-14T03:56:37.138" v="2135"/>
          <ac:spMkLst>
            <pc:docMk/>
            <pc:sldMk cId="3662789415" sldId="274"/>
            <ac:spMk id="12" creationId="{A7F9A694-D0BF-975A-0E52-0EB92EAD65C5}"/>
          </ac:spMkLst>
        </pc:spChg>
        <pc:spChg chg="del">
          <ac:chgData name="Nguyễn Duy Thắng" userId="S::22521333@ms.uit.edu.vn::54955dfb-6c99-4392-9f1d-30004a726cbf" providerId="AD" clId="Web-{356B2F64-1DBA-98CE-CAB2-206371FEFD6F}" dt="2023-10-14T03:56:37.138" v="2134"/>
          <ac:spMkLst>
            <pc:docMk/>
            <pc:sldMk cId="3662789415" sldId="274"/>
            <ac:spMk id="13" creationId="{377F2629-E632-FB3E-A9C2-1504B66740E0}"/>
          </ac:spMkLst>
        </pc:spChg>
        <pc:spChg chg="del">
          <ac:chgData name="Nguyễn Duy Thắng" userId="S::22521333@ms.uit.edu.vn::54955dfb-6c99-4392-9f1d-30004a726cbf" providerId="AD" clId="Web-{356B2F64-1DBA-98CE-CAB2-206371FEFD6F}" dt="2023-10-14T03:56:37.138" v="2139"/>
          <ac:spMkLst>
            <pc:docMk/>
            <pc:sldMk cId="3662789415" sldId="274"/>
            <ac:spMk id="14" creationId="{7D3EDBE6-C37F-4002-EE91-96E7A4546F74}"/>
          </ac:spMkLst>
        </pc:spChg>
        <pc:spChg chg="del">
          <ac:chgData name="Nguyễn Duy Thắng" userId="S::22521333@ms.uit.edu.vn::54955dfb-6c99-4392-9f1d-30004a726cbf" providerId="AD" clId="Web-{356B2F64-1DBA-98CE-CAB2-206371FEFD6F}" dt="2023-10-14T03:56:37.138" v="2138"/>
          <ac:spMkLst>
            <pc:docMk/>
            <pc:sldMk cId="3662789415" sldId="274"/>
            <ac:spMk id="15" creationId="{CC42A53E-B19F-5EF6-AD0D-25B1AD60139E}"/>
          </ac:spMkLst>
        </pc:spChg>
        <pc:spChg chg="del">
          <ac:chgData name="Nguyễn Duy Thắng" userId="S::22521333@ms.uit.edu.vn::54955dfb-6c99-4392-9f1d-30004a726cbf" providerId="AD" clId="Web-{356B2F64-1DBA-98CE-CAB2-206371FEFD6F}" dt="2023-10-14T03:56:37.138" v="2137"/>
          <ac:spMkLst>
            <pc:docMk/>
            <pc:sldMk cId="3662789415" sldId="274"/>
            <ac:spMk id="16" creationId="{AF7A1D58-47EA-A4A5-939B-388D6FF70C53}"/>
          </ac:spMkLst>
        </pc:spChg>
        <pc:spChg chg="del">
          <ac:chgData name="Nguyễn Duy Thắng" userId="S::22521333@ms.uit.edu.vn::54955dfb-6c99-4392-9f1d-30004a726cbf" providerId="AD" clId="Web-{356B2F64-1DBA-98CE-CAB2-206371FEFD6F}" dt="2023-10-14T03:59:41.301" v="2943"/>
          <ac:spMkLst>
            <pc:docMk/>
            <pc:sldMk cId="3662789415" sldId="274"/>
            <ac:spMk id="17" creationId="{4D402E2B-216D-6DC0-4334-38CB8C599633}"/>
          </ac:spMkLst>
        </pc:spChg>
        <pc:spChg chg="del">
          <ac:chgData name="Nguyễn Duy Thắng" userId="S::22521333@ms.uit.edu.vn::54955dfb-6c99-4392-9f1d-30004a726cbf" providerId="AD" clId="Web-{356B2F64-1DBA-98CE-CAB2-206371FEFD6F}" dt="2023-10-14T03:59:41.301" v="2942"/>
          <ac:spMkLst>
            <pc:docMk/>
            <pc:sldMk cId="3662789415" sldId="274"/>
            <ac:spMk id="18" creationId="{0FECA1F9-D8A9-40F9-FC40-D843CB8AF432}"/>
          </ac:spMkLst>
        </pc:spChg>
        <pc:spChg chg="del">
          <ac:chgData name="Nguyễn Duy Thắng" userId="S::22521333@ms.uit.edu.vn::54955dfb-6c99-4392-9f1d-30004a726cbf" providerId="AD" clId="Web-{356B2F64-1DBA-98CE-CAB2-206371FEFD6F}" dt="2023-10-14T03:59:41.301" v="2941"/>
          <ac:spMkLst>
            <pc:docMk/>
            <pc:sldMk cId="3662789415" sldId="274"/>
            <ac:spMk id="19" creationId="{FF37C630-5DA2-7BFD-E7CB-4054B98F4FD9}"/>
          </ac:spMkLst>
        </pc:spChg>
        <pc:spChg chg="del">
          <ac:chgData name="Nguyễn Duy Thắng" userId="S::22521333@ms.uit.edu.vn::54955dfb-6c99-4392-9f1d-30004a726cbf" providerId="AD" clId="Web-{356B2F64-1DBA-98CE-CAB2-206371FEFD6F}" dt="2023-10-14T03:56:37.138" v="2142"/>
          <ac:spMkLst>
            <pc:docMk/>
            <pc:sldMk cId="3662789415" sldId="274"/>
            <ac:spMk id="20" creationId="{0B92232C-B269-4135-72F6-B73145E5ED35}"/>
          </ac:spMkLst>
        </pc:spChg>
        <pc:spChg chg="del">
          <ac:chgData name="Nguyễn Duy Thắng" userId="S::22521333@ms.uit.edu.vn::54955dfb-6c99-4392-9f1d-30004a726cbf" providerId="AD" clId="Web-{356B2F64-1DBA-98CE-CAB2-206371FEFD6F}" dt="2023-10-14T03:56:37.138" v="2141"/>
          <ac:spMkLst>
            <pc:docMk/>
            <pc:sldMk cId="3662789415" sldId="274"/>
            <ac:spMk id="21" creationId="{B4B46AFA-B880-574C-5289-9DCDBD59F4A1}"/>
          </ac:spMkLst>
        </pc:spChg>
        <pc:spChg chg="del">
          <ac:chgData name="Nguyễn Duy Thắng" userId="S::22521333@ms.uit.edu.vn::54955dfb-6c99-4392-9f1d-30004a726cbf" providerId="AD" clId="Web-{356B2F64-1DBA-98CE-CAB2-206371FEFD6F}" dt="2023-10-14T03:56:37.138" v="2140"/>
          <ac:spMkLst>
            <pc:docMk/>
            <pc:sldMk cId="3662789415" sldId="274"/>
            <ac:spMk id="22" creationId="{1B762156-2F3A-1088-8C99-E7C66D07B152}"/>
          </ac:spMkLst>
        </pc:spChg>
        <pc:spChg chg="del">
          <ac:chgData name="Nguyễn Duy Thắng" userId="S::22521333@ms.uit.edu.vn::54955dfb-6c99-4392-9f1d-30004a726cbf" providerId="AD" clId="Web-{356B2F64-1DBA-98CE-CAB2-206371FEFD6F}" dt="2023-10-14T03:56:37.138" v="2145"/>
          <ac:spMkLst>
            <pc:docMk/>
            <pc:sldMk cId="3662789415" sldId="274"/>
            <ac:spMk id="23" creationId="{BE119E61-04CB-4E3B-D5A9-7ACAC1C6EE55}"/>
          </ac:spMkLst>
        </pc:spChg>
        <pc:spChg chg="del">
          <ac:chgData name="Nguyễn Duy Thắng" userId="S::22521333@ms.uit.edu.vn::54955dfb-6c99-4392-9f1d-30004a726cbf" providerId="AD" clId="Web-{356B2F64-1DBA-98CE-CAB2-206371FEFD6F}" dt="2023-10-14T03:56:37.138" v="2144"/>
          <ac:spMkLst>
            <pc:docMk/>
            <pc:sldMk cId="3662789415" sldId="274"/>
            <ac:spMk id="24" creationId="{BDF30654-C392-B69F-CE7B-E652E6F5A84E}"/>
          </ac:spMkLst>
        </pc:spChg>
        <pc:spChg chg="del">
          <ac:chgData name="Nguyễn Duy Thắng" userId="S::22521333@ms.uit.edu.vn::54955dfb-6c99-4392-9f1d-30004a726cbf" providerId="AD" clId="Web-{356B2F64-1DBA-98CE-CAB2-206371FEFD6F}" dt="2023-10-14T03:56:37.138" v="2143"/>
          <ac:spMkLst>
            <pc:docMk/>
            <pc:sldMk cId="3662789415" sldId="274"/>
            <ac:spMk id="25" creationId="{53B70916-6149-DCAA-83AA-B97A676E295D}"/>
          </ac:spMkLst>
        </pc:spChg>
        <pc:spChg chg="del">
          <ac:chgData name="Nguyễn Duy Thắng" userId="S::22521333@ms.uit.edu.vn::54955dfb-6c99-4392-9f1d-30004a726cbf" providerId="AD" clId="Web-{356B2F64-1DBA-98CE-CAB2-206371FEFD6F}" dt="2023-10-14T03:56:37.154" v="2148"/>
          <ac:spMkLst>
            <pc:docMk/>
            <pc:sldMk cId="3662789415" sldId="274"/>
            <ac:spMk id="26" creationId="{4B7F9136-FEFB-D366-7815-BAF388C6992F}"/>
          </ac:spMkLst>
        </pc:spChg>
        <pc:spChg chg="del">
          <ac:chgData name="Nguyễn Duy Thắng" userId="S::22521333@ms.uit.edu.vn::54955dfb-6c99-4392-9f1d-30004a726cbf" providerId="AD" clId="Web-{356B2F64-1DBA-98CE-CAB2-206371FEFD6F}" dt="2023-10-14T03:56:37.154" v="2147"/>
          <ac:spMkLst>
            <pc:docMk/>
            <pc:sldMk cId="3662789415" sldId="274"/>
            <ac:spMk id="27" creationId="{33F70FB7-9517-C994-EDDA-2572AE1437DB}"/>
          </ac:spMkLst>
        </pc:spChg>
        <pc:spChg chg="del">
          <ac:chgData name="Nguyễn Duy Thắng" userId="S::22521333@ms.uit.edu.vn::54955dfb-6c99-4392-9f1d-30004a726cbf" providerId="AD" clId="Web-{356B2F64-1DBA-98CE-CAB2-206371FEFD6F}" dt="2023-10-14T03:56:37.154" v="2146"/>
          <ac:spMkLst>
            <pc:docMk/>
            <pc:sldMk cId="3662789415" sldId="274"/>
            <ac:spMk id="29" creationId="{45F7C059-B667-9896-24F6-DEF4CC390E79}"/>
          </ac:spMkLst>
        </pc:spChg>
        <pc:spChg chg="add mod">
          <ac:chgData name="Nguyễn Duy Thắng" userId="S::22521333@ms.uit.edu.vn::54955dfb-6c99-4392-9f1d-30004a726cbf" providerId="AD" clId="Web-{356B2F64-1DBA-98CE-CAB2-206371FEFD6F}" dt="2023-10-14T03:56:41.107" v="2170" actId="1076"/>
          <ac:spMkLst>
            <pc:docMk/>
            <pc:sldMk cId="3662789415" sldId="274"/>
            <ac:spMk id="30" creationId="{87DCAE8A-11DD-8C86-FB9A-90A31E03A2D8}"/>
          </ac:spMkLst>
        </pc:spChg>
        <pc:spChg chg="add mod">
          <ac:chgData name="Nguyễn Duy Thắng" userId="S::22521333@ms.uit.edu.vn::54955dfb-6c99-4392-9f1d-30004a726cbf" providerId="AD" clId="Web-{356B2F64-1DBA-98CE-CAB2-206371FEFD6F}" dt="2023-10-14T03:56:41.123" v="2171" actId="1076"/>
          <ac:spMkLst>
            <pc:docMk/>
            <pc:sldMk cId="3662789415" sldId="274"/>
            <ac:spMk id="32" creationId="{7F522409-0D9D-ADCC-ED40-ABDD3F40A4C1}"/>
          </ac:spMkLst>
        </pc:spChg>
        <pc:spChg chg="add mod">
          <ac:chgData name="Nguyễn Duy Thắng" userId="S::22521333@ms.uit.edu.vn::54955dfb-6c99-4392-9f1d-30004a726cbf" providerId="AD" clId="Web-{356B2F64-1DBA-98CE-CAB2-206371FEFD6F}" dt="2023-10-14T03:56:41.123" v="2172" actId="1076"/>
          <ac:spMkLst>
            <pc:docMk/>
            <pc:sldMk cId="3662789415" sldId="274"/>
            <ac:spMk id="34" creationId="{8FD91801-71C5-3322-51C2-5CDE22D27C74}"/>
          </ac:spMkLst>
        </pc:spChg>
        <pc:spChg chg="add mod">
          <ac:chgData name="Nguyễn Duy Thắng" userId="S::22521333@ms.uit.edu.vn::54955dfb-6c99-4392-9f1d-30004a726cbf" providerId="AD" clId="Web-{356B2F64-1DBA-98CE-CAB2-206371FEFD6F}" dt="2023-10-14T03:56:41.138" v="2173" actId="1076"/>
          <ac:spMkLst>
            <pc:docMk/>
            <pc:sldMk cId="3662789415" sldId="274"/>
            <ac:spMk id="36" creationId="{84B99EFF-6B93-0966-586A-8D7A8F399718}"/>
          </ac:spMkLst>
        </pc:spChg>
        <pc:spChg chg="add mod">
          <ac:chgData name="Nguyễn Duy Thắng" userId="S::22521333@ms.uit.edu.vn::54955dfb-6c99-4392-9f1d-30004a726cbf" providerId="AD" clId="Web-{356B2F64-1DBA-98CE-CAB2-206371FEFD6F}" dt="2023-10-14T03:56:41.154" v="2174" actId="1076"/>
          <ac:spMkLst>
            <pc:docMk/>
            <pc:sldMk cId="3662789415" sldId="274"/>
            <ac:spMk id="38" creationId="{D4F852EF-47E1-7BC8-660F-1D683B8B119F}"/>
          </ac:spMkLst>
        </pc:spChg>
        <pc:spChg chg="add mod">
          <ac:chgData name="Nguyễn Duy Thắng" userId="S::22521333@ms.uit.edu.vn::54955dfb-6c99-4392-9f1d-30004a726cbf" providerId="AD" clId="Web-{356B2F64-1DBA-98CE-CAB2-206371FEFD6F}" dt="2023-10-14T03:56:41.154" v="2175" actId="1076"/>
          <ac:spMkLst>
            <pc:docMk/>
            <pc:sldMk cId="3662789415" sldId="274"/>
            <ac:spMk id="40" creationId="{D5998689-5FFD-FA74-EE5A-1931D7721314}"/>
          </ac:spMkLst>
        </pc:spChg>
        <pc:spChg chg="del">
          <ac:chgData name="Nguyễn Duy Thắng" userId="S::22521333@ms.uit.edu.vn::54955dfb-6c99-4392-9f1d-30004a726cbf" providerId="AD" clId="Web-{356B2F64-1DBA-98CE-CAB2-206371FEFD6F}" dt="2023-10-14T04:04:44.703" v="3020"/>
          <ac:spMkLst>
            <pc:docMk/>
            <pc:sldMk cId="3662789415" sldId="274"/>
            <ac:spMk id="42" creationId="{3FCE9652-AADC-4FA7-964B-DAD2AC482967}"/>
          </ac:spMkLst>
        </pc:spChg>
        <pc:spChg chg="add mod topLvl">
          <ac:chgData name="Nguyễn Duy Thắng" userId="S::22521333@ms.uit.edu.vn::54955dfb-6c99-4392-9f1d-30004a726cbf" providerId="AD" clId="Web-{356B2F64-1DBA-98CE-CAB2-206371FEFD6F}" dt="2023-10-14T04:00:04.271" v="2949"/>
          <ac:spMkLst>
            <pc:docMk/>
            <pc:sldMk cId="3662789415" sldId="274"/>
            <ac:spMk id="43" creationId="{C2FED610-7299-3F42-1C6B-6149DDFE2CC3}"/>
          </ac:spMkLst>
        </pc:spChg>
        <pc:spChg chg="add mod topLvl">
          <ac:chgData name="Nguyễn Duy Thắng" userId="S::22521333@ms.uit.edu.vn::54955dfb-6c99-4392-9f1d-30004a726cbf" providerId="AD" clId="Web-{356B2F64-1DBA-98CE-CAB2-206371FEFD6F}" dt="2023-10-14T04:00:04.271" v="2949"/>
          <ac:spMkLst>
            <pc:docMk/>
            <pc:sldMk cId="3662789415" sldId="274"/>
            <ac:spMk id="45" creationId="{2460D9AD-E669-FCF3-3281-EF230A59C1EF}"/>
          </ac:spMkLst>
        </pc:spChg>
        <pc:spChg chg="del mod">
          <ac:chgData name="Nguyễn Duy Thắng" userId="S::22521333@ms.uit.edu.vn::54955dfb-6c99-4392-9f1d-30004a726cbf" providerId="AD" clId="Web-{356B2F64-1DBA-98CE-CAB2-206371FEFD6F}" dt="2023-10-14T04:04:44.703" v="3019"/>
          <ac:spMkLst>
            <pc:docMk/>
            <pc:sldMk cId="3662789415" sldId="274"/>
            <ac:spMk id="46" creationId="{C52A1692-0B02-4007-B21F-7473D634890B}"/>
          </ac:spMkLst>
        </pc:spChg>
        <pc:spChg chg="del">
          <ac:chgData name="Nguyễn Duy Thắng" userId="S::22521333@ms.uit.edu.vn::54955dfb-6c99-4392-9f1d-30004a726cbf" providerId="AD" clId="Web-{356B2F64-1DBA-98CE-CAB2-206371FEFD6F}" dt="2023-10-14T04:00:33.288" v="2950"/>
          <ac:spMkLst>
            <pc:docMk/>
            <pc:sldMk cId="3662789415" sldId="274"/>
            <ac:spMk id="48" creationId="{7ECE4548-A473-43DD-B893-49C7730B0F2E}"/>
          </ac:spMkLst>
        </pc:spChg>
        <pc:spChg chg="add mod topLvl">
          <ac:chgData name="Nguyễn Duy Thắng" userId="S::22521333@ms.uit.edu.vn::54955dfb-6c99-4392-9f1d-30004a726cbf" providerId="AD" clId="Web-{356B2F64-1DBA-98CE-CAB2-206371FEFD6F}" dt="2023-10-14T04:00:04.271" v="2949"/>
          <ac:spMkLst>
            <pc:docMk/>
            <pc:sldMk cId="3662789415" sldId="274"/>
            <ac:spMk id="49" creationId="{B4FEA03C-EDDA-720F-7D5A-19105B6E4C5B}"/>
          </ac:spMkLst>
        </pc:spChg>
        <pc:spChg chg="del mod">
          <ac:chgData name="Nguyễn Duy Thắng" userId="S::22521333@ms.uit.edu.vn::54955dfb-6c99-4392-9f1d-30004a726cbf" providerId="AD" clId="Web-{356B2F64-1DBA-98CE-CAB2-206371FEFD6F}" dt="2023-10-14T04:04:46.735" v="3021"/>
          <ac:spMkLst>
            <pc:docMk/>
            <pc:sldMk cId="3662789415" sldId="274"/>
            <ac:spMk id="50" creationId="{49DE0372-4015-4DD2-B1D1-D2CE9140B03C}"/>
          </ac:spMkLst>
        </pc:spChg>
        <pc:spChg chg="add del mod">
          <ac:chgData name="Nguyễn Duy Thắng" userId="S::22521333@ms.uit.edu.vn::54955dfb-6c99-4392-9f1d-30004a726cbf" providerId="AD" clId="Web-{356B2F64-1DBA-98CE-CAB2-206371FEFD6F}" dt="2023-10-14T04:04:44.703" v="3018"/>
          <ac:spMkLst>
            <pc:docMk/>
            <pc:sldMk cId="3662789415" sldId="274"/>
            <ac:spMk id="51" creationId="{078E6882-11FA-46A4-9098-F58B1E5F3E8B}"/>
          </ac:spMkLst>
        </pc:spChg>
        <pc:spChg chg="del">
          <ac:chgData name="Nguyễn Duy Thắng" userId="S::22521333@ms.uit.edu.vn::54955dfb-6c99-4392-9f1d-30004a726cbf" providerId="AD" clId="Web-{356B2F64-1DBA-98CE-CAB2-206371FEFD6F}" dt="2023-10-14T04:00:35.897" v="2951"/>
          <ac:spMkLst>
            <pc:docMk/>
            <pc:sldMk cId="3662789415" sldId="274"/>
            <ac:spMk id="52" creationId="{917470F9-065B-41DE-B2B8-A396DFA3FE2B}"/>
          </ac:spMkLst>
        </pc:spChg>
        <pc:spChg chg="add mod">
          <ac:chgData name="Nguyễn Duy Thắng" userId="S::22521333@ms.uit.edu.vn::54955dfb-6c99-4392-9f1d-30004a726cbf" providerId="AD" clId="Web-{356B2F64-1DBA-98CE-CAB2-206371FEFD6F}" dt="2023-10-14T03:56:41.201" v="2179" actId="1076"/>
          <ac:spMkLst>
            <pc:docMk/>
            <pc:sldMk cId="3662789415" sldId="274"/>
            <ac:spMk id="54" creationId="{2A982CFB-8FD3-84D5-0B03-29A81A5789F5}"/>
          </ac:spMkLst>
        </pc:spChg>
        <pc:spChg chg="add mod">
          <ac:chgData name="Nguyễn Duy Thắng" userId="S::22521333@ms.uit.edu.vn::54955dfb-6c99-4392-9f1d-30004a726cbf" providerId="AD" clId="Web-{356B2F64-1DBA-98CE-CAB2-206371FEFD6F}" dt="2023-10-14T03:56:41.201" v="2180" actId="1076"/>
          <ac:spMkLst>
            <pc:docMk/>
            <pc:sldMk cId="3662789415" sldId="274"/>
            <ac:spMk id="56" creationId="{6F154A2C-0B88-0697-A07E-18071907AC40}"/>
          </ac:spMkLst>
        </pc:spChg>
        <pc:spChg chg="add mod">
          <ac:chgData name="Nguyễn Duy Thắng" userId="S::22521333@ms.uit.edu.vn::54955dfb-6c99-4392-9f1d-30004a726cbf" providerId="AD" clId="Web-{356B2F64-1DBA-98CE-CAB2-206371FEFD6F}" dt="2023-10-14T03:56:41.217" v="2181" actId="1076"/>
          <ac:spMkLst>
            <pc:docMk/>
            <pc:sldMk cId="3662789415" sldId="274"/>
            <ac:spMk id="58" creationId="{5DCB2FBD-1C9D-6C83-33DD-7CEF4F705374}"/>
          </ac:spMkLst>
        </pc:spChg>
        <pc:spChg chg="add mod">
          <ac:chgData name="Nguyễn Duy Thắng" userId="S::22521333@ms.uit.edu.vn::54955dfb-6c99-4392-9f1d-30004a726cbf" providerId="AD" clId="Web-{356B2F64-1DBA-98CE-CAB2-206371FEFD6F}" dt="2023-10-14T03:56:41.217" v="2182" actId="1076"/>
          <ac:spMkLst>
            <pc:docMk/>
            <pc:sldMk cId="3662789415" sldId="274"/>
            <ac:spMk id="60" creationId="{0BFBA474-FBDB-4D59-97AD-54CFB47F24B4}"/>
          </ac:spMkLst>
        </pc:spChg>
        <pc:spChg chg="add mod">
          <ac:chgData name="Nguyễn Duy Thắng" userId="S::22521333@ms.uit.edu.vn::54955dfb-6c99-4392-9f1d-30004a726cbf" providerId="AD" clId="Web-{356B2F64-1DBA-98CE-CAB2-206371FEFD6F}" dt="2023-10-14T03:56:41.232" v="2183" actId="1076"/>
          <ac:spMkLst>
            <pc:docMk/>
            <pc:sldMk cId="3662789415" sldId="274"/>
            <ac:spMk id="62" creationId="{347AD346-17EA-CAFC-3D61-B2D878E2D281}"/>
          </ac:spMkLst>
        </pc:spChg>
        <pc:spChg chg="add mod">
          <ac:chgData name="Nguyễn Duy Thắng" userId="S::22521333@ms.uit.edu.vn::54955dfb-6c99-4392-9f1d-30004a726cbf" providerId="AD" clId="Web-{356B2F64-1DBA-98CE-CAB2-206371FEFD6F}" dt="2023-10-14T03:56:41.248" v="2184" actId="1076"/>
          <ac:spMkLst>
            <pc:docMk/>
            <pc:sldMk cId="3662789415" sldId="274"/>
            <ac:spMk id="64" creationId="{1271C67B-C0EB-79A8-BDFF-75E47933623A}"/>
          </ac:spMkLst>
        </pc:spChg>
        <pc:spChg chg="add mod">
          <ac:chgData name="Nguyễn Duy Thắng" userId="S::22521333@ms.uit.edu.vn::54955dfb-6c99-4392-9f1d-30004a726cbf" providerId="AD" clId="Web-{356B2F64-1DBA-98CE-CAB2-206371FEFD6F}" dt="2023-10-14T04:05:44.846" v="3032"/>
          <ac:spMkLst>
            <pc:docMk/>
            <pc:sldMk cId="3662789415" sldId="274"/>
            <ac:spMk id="67" creationId="{3EC838E9-9180-16A0-2902-3CACAB56CCAA}"/>
          </ac:spMkLst>
        </pc:spChg>
        <pc:spChg chg="add mod">
          <ac:chgData name="Nguyễn Duy Thắng" userId="S::22521333@ms.uit.edu.vn::54955dfb-6c99-4392-9f1d-30004a726cbf" providerId="AD" clId="Web-{356B2F64-1DBA-98CE-CAB2-206371FEFD6F}" dt="2023-10-14T04:04:51.063" v="3027" actId="1076"/>
          <ac:spMkLst>
            <pc:docMk/>
            <pc:sldMk cId="3662789415" sldId="274"/>
            <ac:spMk id="69" creationId="{202483EC-A564-2963-1067-D9061C0BF630}"/>
          </ac:spMkLst>
        </pc:spChg>
        <pc:spChg chg="add mod">
          <ac:chgData name="Nguyễn Duy Thắng" userId="S::22521333@ms.uit.edu.vn::54955dfb-6c99-4392-9f1d-30004a726cbf" providerId="AD" clId="Web-{356B2F64-1DBA-98CE-CAB2-206371FEFD6F}" dt="2023-10-14T04:05:47.893" v="3033"/>
          <ac:spMkLst>
            <pc:docMk/>
            <pc:sldMk cId="3662789415" sldId="274"/>
            <ac:spMk id="71" creationId="{0D359352-A4DF-718B-0E08-61FA23C405BA}"/>
          </ac:spMkLst>
        </pc:spChg>
        <pc:spChg chg="add mod">
          <ac:chgData name="Nguyễn Duy Thắng" userId="S::22521333@ms.uit.edu.vn::54955dfb-6c99-4392-9f1d-30004a726cbf" providerId="AD" clId="Web-{356B2F64-1DBA-98CE-CAB2-206371FEFD6F}" dt="2023-10-14T04:04:51.078" v="3029" actId="1076"/>
          <ac:spMkLst>
            <pc:docMk/>
            <pc:sldMk cId="3662789415" sldId="274"/>
            <ac:spMk id="73" creationId="{AE81C494-E913-8F40-1A49-36EFD20B276E}"/>
          </ac:spMkLst>
        </pc:spChg>
        <pc:grpChg chg="add del mod">
          <ac:chgData name="Nguyễn Duy Thắng" userId="S::22521333@ms.uit.edu.vn::54955dfb-6c99-4392-9f1d-30004a726cbf" providerId="AD" clId="Web-{356B2F64-1DBA-98CE-CAB2-206371FEFD6F}" dt="2023-10-14T04:00:04.271" v="2949"/>
          <ac:grpSpMkLst>
            <pc:docMk/>
            <pc:sldMk cId="3662789415" sldId="274"/>
            <ac:grpSpMk id="65" creationId="{A8BE6E72-2274-15A7-E8EE-4D7A8A483A58}"/>
          </ac:grpSpMkLst>
        </pc:grpChg>
      </pc:sldChg>
      <pc:sldChg chg="addSp delSp">
        <pc:chgData name="Nguyễn Duy Thắng" userId="S::22521333@ms.uit.edu.vn::54955dfb-6c99-4392-9f1d-30004a726cbf" providerId="AD" clId="Web-{356B2F64-1DBA-98CE-CAB2-206371FEFD6F}" dt="2023-10-14T03:59:22.316" v="2940"/>
        <pc:sldMkLst>
          <pc:docMk/>
          <pc:sldMk cId="3083815547" sldId="275"/>
        </pc:sldMkLst>
        <pc:spChg chg="add">
          <ac:chgData name="Nguyễn Duy Thắng" userId="S::22521333@ms.uit.edu.vn::54955dfb-6c99-4392-9f1d-30004a726cbf" providerId="AD" clId="Web-{356B2F64-1DBA-98CE-CAB2-206371FEFD6F}" dt="2023-10-14T03:59:22.160" v="2923"/>
          <ac:spMkLst>
            <pc:docMk/>
            <pc:sldMk cId="3083815547" sldId="275"/>
            <ac:spMk id="3" creationId="{E8DEB524-9D4C-6FFD-E782-4E17F701C615}"/>
          </ac:spMkLst>
        </pc:spChg>
        <pc:spChg chg="add">
          <ac:chgData name="Nguyễn Duy Thắng" userId="S::22521333@ms.uit.edu.vn::54955dfb-6c99-4392-9f1d-30004a726cbf" providerId="AD" clId="Web-{356B2F64-1DBA-98CE-CAB2-206371FEFD6F}" dt="2023-10-14T03:59:22.176" v="2924"/>
          <ac:spMkLst>
            <pc:docMk/>
            <pc:sldMk cId="3083815547" sldId="275"/>
            <ac:spMk id="11" creationId="{29794928-5FE1-7965-3F69-C6BD8A1DF021}"/>
          </ac:spMkLst>
        </pc:spChg>
        <pc:spChg chg="add">
          <ac:chgData name="Nguyễn Duy Thắng" userId="S::22521333@ms.uit.edu.vn::54955dfb-6c99-4392-9f1d-30004a726cbf" providerId="AD" clId="Web-{356B2F64-1DBA-98CE-CAB2-206371FEFD6F}" dt="2023-10-14T03:59:22.176" v="2925"/>
          <ac:spMkLst>
            <pc:docMk/>
            <pc:sldMk cId="3083815547" sldId="275"/>
            <ac:spMk id="13" creationId="{35765D2C-C2DF-F867-5FDA-AC9A9FE257A1}"/>
          </ac:spMkLst>
        </pc:spChg>
        <pc:spChg chg="add">
          <ac:chgData name="Nguyễn Duy Thắng" userId="S::22521333@ms.uit.edu.vn::54955dfb-6c99-4392-9f1d-30004a726cbf" providerId="AD" clId="Web-{356B2F64-1DBA-98CE-CAB2-206371FEFD6F}" dt="2023-10-14T03:59:22.191" v="2926"/>
          <ac:spMkLst>
            <pc:docMk/>
            <pc:sldMk cId="3083815547" sldId="275"/>
            <ac:spMk id="15" creationId="{883615DE-B68A-2C13-8F89-2255AA358E03}"/>
          </ac:spMkLst>
        </pc:spChg>
        <pc:spChg chg="add">
          <ac:chgData name="Nguyễn Duy Thắng" userId="S::22521333@ms.uit.edu.vn::54955dfb-6c99-4392-9f1d-30004a726cbf" providerId="AD" clId="Web-{356B2F64-1DBA-98CE-CAB2-206371FEFD6F}" dt="2023-10-14T03:59:22.191" v="2927"/>
          <ac:spMkLst>
            <pc:docMk/>
            <pc:sldMk cId="3083815547" sldId="275"/>
            <ac:spMk id="17" creationId="{B269311B-7FA9-8377-69E9-0919F6D98AE3}"/>
          </ac:spMkLst>
        </pc:spChg>
        <pc:spChg chg="del">
          <ac:chgData name="Nguyễn Duy Thắng" userId="S::22521333@ms.uit.edu.vn::54955dfb-6c99-4392-9f1d-30004a726cbf" providerId="AD" clId="Web-{356B2F64-1DBA-98CE-CAB2-206371FEFD6F}" dt="2023-10-14T03:59:21.097" v="2907"/>
          <ac:spMkLst>
            <pc:docMk/>
            <pc:sldMk cId="3083815547" sldId="275"/>
            <ac:spMk id="19" creationId="{483DD26E-6620-39B2-827E-10F0C4EC078D}"/>
          </ac:spMkLst>
        </pc:spChg>
        <pc:spChg chg="del">
          <ac:chgData name="Nguyễn Duy Thắng" userId="S::22521333@ms.uit.edu.vn::54955dfb-6c99-4392-9f1d-30004a726cbf" providerId="AD" clId="Web-{356B2F64-1DBA-98CE-CAB2-206371FEFD6F}" dt="2023-10-14T03:59:21.097" v="2906"/>
          <ac:spMkLst>
            <pc:docMk/>
            <pc:sldMk cId="3083815547" sldId="275"/>
            <ac:spMk id="20" creationId="{01C46672-BCD2-C113-B0BA-E5824C40A848}"/>
          </ac:spMkLst>
        </pc:spChg>
        <pc:spChg chg="del">
          <ac:chgData name="Nguyễn Duy Thắng" userId="S::22521333@ms.uit.edu.vn::54955dfb-6c99-4392-9f1d-30004a726cbf" providerId="AD" clId="Web-{356B2F64-1DBA-98CE-CAB2-206371FEFD6F}" dt="2023-10-14T03:59:21.097" v="2905"/>
          <ac:spMkLst>
            <pc:docMk/>
            <pc:sldMk cId="3083815547" sldId="275"/>
            <ac:spMk id="21" creationId="{64B7D0CE-540A-A759-E094-C6C538B8B3CA}"/>
          </ac:spMkLst>
        </pc:spChg>
        <pc:spChg chg="del">
          <ac:chgData name="Nguyễn Duy Thắng" userId="S::22521333@ms.uit.edu.vn::54955dfb-6c99-4392-9f1d-30004a726cbf" providerId="AD" clId="Web-{356B2F64-1DBA-98CE-CAB2-206371FEFD6F}" dt="2023-10-14T03:59:21.097" v="2910"/>
          <ac:spMkLst>
            <pc:docMk/>
            <pc:sldMk cId="3083815547" sldId="275"/>
            <ac:spMk id="22" creationId="{187A6077-6267-90D0-A80F-8C99860AF4A9}"/>
          </ac:spMkLst>
        </pc:spChg>
        <pc:spChg chg="del">
          <ac:chgData name="Nguyễn Duy Thắng" userId="S::22521333@ms.uit.edu.vn::54955dfb-6c99-4392-9f1d-30004a726cbf" providerId="AD" clId="Web-{356B2F64-1DBA-98CE-CAB2-206371FEFD6F}" dt="2023-10-14T03:59:21.097" v="2909"/>
          <ac:spMkLst>
            <pc:docMk/>
            <pc:sldMk cId="3083815547" sldId="275"/>
            <ac:spMk id="23" creationId="{F48EDBCD-4AC9-7456-EC1A-4572D43827A0}"/>
          </ac:spMkLst>
        </pc:spChg>
        <pc:spChg chg="del">
          <ac:chgData name="Nguyễn Duy Thắng" userId="S::22521333@ms.uit.edu.vn::54955dfb-6c99-4392-9f1d-30004a726cbf" providerId="AD" clId="Web-{356B2F64-1DBA-98CE-CAB2-206371FEFD6F}" dt="2023-10-14T03:59:21.097" v="2908"/>
          <ac:spMkLst>
            <pc:docMk/>
            <pc:sldMk cId="3083815547" sldId="275"/>
            <ac:spMk id="24" creationId="{7CB31110-B583-3F0A-5835-49FC39EBA99E}"/>
          </ac:spMkLst>
        </pc:spChg>
        <pc:spChg chg="del">
          <ac:chgData name="Nguyễn Duy Thắng" userId="S::22521333@ms.uit.edu.vn::54955dfb-6c99-4392-9f1d-30004a726cbf" providerId="AD" clId="Web-{356B2F64-1DBA-98CE-CAB2-206371FEFD6F}" dt="2023-10-14T03:59:21.097" v="2913"/>
          <ac:spMkLst>
            <pc:docMk/>
            <pc:sldMk cId="3083815547" sldId="275"/>
            <ac:spMk id="25" creationId="{045BB9E4-9E33-B687-B243-27C26114BD4C}"/>
          </ac:spMkLst>
        </pc:spChg>
        <pc:spChg chg="del">
          <ac:chgData name="Nguyễn Duy Thắng" userId="S::22521333@ms.uit.edu.vn::54955dfb-6c99-4392-9f1d-30004a726cbf" providerId="AD" clId="Web-{356B2F64-1DBA-98CE-CAB2-206371FEFD6F}" dt="2023-10-14T03:59:21.097" v="2912"/>
          <ac:spMkLst>
            <pc:docMk/>
            <pc:sldMk cId="3083815547" sldId="275"/>
            <ac:spMk id="26" creationId="{B8FFD8BF-DF62-0779-DAA1-531F0C02CEE7}"/>
          </ac:spMkLst>
        </pc:spChg>
        <pc:spChg chg="del">
          <ac:chgData name="Nguyễn Duy Thắng" userId="S::22521333@ms.uit.edu.vn::54955dfb-6c99-4392-9f1d-30004a726cbf" providerId="AD" clId="Web-{356B2F64-1DBA-98CE-CAB2-206371FEFD6F}" dt="2023-10-14T03:59:21.097" v="2911"/>
          <ac:spMkLst>
            <pc:docMk/>
            <pc:sldMk cId="3083815547" sldId="275"/>
            <ac:spMk id="27" creationId="{7256A2F0-27AD-09EA-4FC9-C7C9036FCFD2}"/>
          </ac:spMkLst>
        </pc:spChg>
        <pc:spChg chg="del">
          <ac:chgData name="Nguyễn Duy Thắng" userId="S::22521333@ms.uit.edu.vn::54955dfb-6c99-4392-9f1d-30004a726cbf" providerId="AD" clId="Web-{356B2F64-1DBA-98CE-CAB2-206371FEFD6F}" dt="2023-10-14T03:59:21.097" v="2916"/>
          <ac:spMkLst>
            <pc:docMk/>
            <pc:sldMk cId="3083815547" sldId="275"/>
            <ac:spMk id="29" creationId="{2D392B8D-5C80-BECE-B437-FA5EB8C4DC62}"/>
          </ac:spMkLst>
        </pc:spChg>
        <pc:spChg chg="del">
          <ac:chgData name="Nguyễn Duy Thắng" userId="S::22521333@ms.uit.edu.vn::54955dfb-6c99-4392-9f1d-30004a726cbf" providerId="AD" clId="Web-{356B2F64-1DBA-98CE-CAB2-206371FEFD6F}" dt="2023-10-14T03:59:21.097" v="2915"/>
          <ac:spMkLst>
            <pc:docMk/>
            <pc:sldMk cId="3083815547" sldId="275"/>
            <ac:spMk id="30" creationId="{A527ABB7-04E0-64BC-8934-41A6C9E43D16}"/>
          </ac:spMkLst>
        </pc:spChg>
        <pc:spChg chg="add">
          <ac:chgData name="Nguyễn Duy Thắng" userId="S::22521333@ms.uit.edu.vn::54955dfb-6c99-4392-9f1d-30004a726cbf" providerId="AD" clId="Web-{356B2F64-1DBA-98CE-CAB2-206371FEFD6F}" dt="2023-10-14T03:59:22.207" v="2928"/>
          <ac:spMkLst>
            <pc:docMk/>
            <pc:sldMk cId="3083815547" sldId="275"/>
            <ac:spMk id="31" creationId="{BA5220AC-D699-D168-0BA6-DCFE4BF9E8FA}"/>
          </ac:spMkLst>
        </pc:spChg>
        <pc:spChg chg="add">
          <ac:chgData name="Nguyễn Duy Thắng" userId="S::22521333@ms.uit.edu.vn::54955dfb-6c99-4392-9f1d-30004a726cbf" providerId="AD" clId="Web-{356B2F64-1DBA-98CE-CAB2-206371FEFD6F}" dt="2023-10-14T03:59:22.207" v="2929"/>
          <ac:spMkLst>
            <pc:docMk/>
            <pc:sldMk cId="3083815547" sldId="275"/>
            <ac:spMk id="33" creationId="{151B867A-5512-6B44-AEF2-557D34CDCD83}"/>
          </ac:spMkLst>
        </pc:spChg>
        <pc:spChg chg="del">
          <ac:chgData name="Nguyễn Duy Thắng" userId="S::22521333@ms.uit.edu.vn::54955dfb-6c99-4392-9f1d-30004a726cbf" providerId="AD" clId="Web-{356B2F64-1DBA-98CE-CAB2-206371FEFD6F}" dt="2023-10-14T03:59:21.097" v="2914"/>
          <ac:spMkLst>
            <pc:docMk/>
            <pc:sldMk cId="3083815547" sldId="275"/>
            <ac:spMk id="34" creationId="{2D6534E2-AB55-94AC-0498-5356277207FD}"/>
          </ac:spMkLst>
        </pc:spChg>
        <pc:spChg chg="add">
          <ac:chgData name="Nguyễn Duy Thắng" userId="S::22521333@ms.uit.edu.vn::54955dfb-6c99-4392-9f1d-30004a726cbf" providerId="AD" clId="Web-{356B2F64-1DBA-98CE-CAB2-206371FEFD6F}" dt="2023-10-14T03:59:22.223" v="2930"/>
          <ac:spMkLst>
            <pc:docMk/>
            <pc:sldMk cId="3083815547" sldId="275"/>
            <ac:spMk id="36" creationId="{4E058D79-596D-2770-0569-5D8C8F221901}"/>
          </ac:spMkLst>
        </pc:spChg>
        <pc:spChg chg="del">
          <ac:chgData name="Nguyễn Duy Thắng" userId="S::22521333@ms.uit.edu.vn::54955dfb-6c99-4392-9f1d-30004a726cbf" providerId="AD" clId="Web-{356B2F64-1DBA-98CE-CAB2-206371FEFD6F}" dt="2023-10-14T03:59:21.097" v="2919"/>
          <ac:spMkLst>
            <pc:docMk/>
            <pc:sldMk cId="3083815547" sldId="275"/>
            <ac:spMk id="37" creationId="{48EB5E71-8647-7627-4F0C-982D40ADD102}"/>
          </ac:spMkLst>
        </pc:spChg>
        <pc:spChg chg="add">
          <ac:chgData name="Nguyễn Duy Thắng" userId="S::22521333@ms.uit.edu.vn::54955dfb-6c99-4392-9f1d-30004a726cbf" providerId="AD" clId="Web-{356B2F64-1DBA-98CE-CAB2-206371FEFD6F}" dt="2023-10-14T03:59:22.238" v="2931"/>
          <ac:spMkLst>
            <pc:docMk/>
            <pc:sldMk cId="3083815547" sldId="275"/>
            <ac:spMk id="39" creationId="{3E02A10E-5642-B910-582C-FEA902D1BEF3}"/>
          </ac:spMkLst>
        </pc:spChg>
        <pc:spChg chg="add">
          <ac:chgData name="Nguyễn Duy Thắng" userId="S::22521333@ms.uit.edu.vn::54955dfb-6c99-4392-9f1d-30004a726cbf" providerId="AD" clId="Web-{356B2F64-1DBA-98CE-CAB2-206371FEFD6F}" dt="2023-10-14T03:59:22.238" v="2932"/>
          <ac:spMkLst>
            <pc:docMk/>
            <pc:sldMk cId="3083815547" sldId="275"/>
            <ac:spMk id="41" creationId="{8FFE6A7D-04B4-F138-1231-646C6B3B4BF5}"/>
          </ac:spMkLst>
        </pc:spChg>
        <pc:spChg chg="add">
          <ac:chgData name="Nguyễn Duy Thắng" userId="S::22521333@ms.uit.edu.vn::54955dfb-6c99-4392-9f1d-30004a726cbf" providerId="AD" clId="Web-{356B2F64-1DBA-98CE-CAB2-206371FEFD6F}" dt="2023-10-14T03:59:22.254" v="2933"/>
          <ac:spMkLst>
            <pc:docMk/>
            <pc:sldMk cId="3083815547" sldId="275"/>
            <ac:spMk id="43" creationId="{23D8A1A0-FFD5-E0FD-1AE8-04D885F3B549}"/>
          </ac:spMkLst>
        </pc:spChg>
        <pc:spChg chg="add">
          <ac:chgData name="Nguyễn Duy Thắng" userId="S::22521333@ms.uit.edu.vn::54955dfb-6c99-4392-9f1d-30004a726cbf" providerId="AD" clId="Web-{356B2F64-1DBA-98CE-CAB2-206371FEFD6F}" dt="2023-10-14T03:59:22.254" v="2934"/>
          <ac:spMkLst>
            <pc:docMk/>
            <pc:sldMk cId="3083815547" sldId="275"/>
            <ac:spMk id="45" creationId="{CA450A4E-6F2B-F623-1E67-222B0B6DEF8D}"/>
          </ac:spMkLst>
        </pc:spChg>
        <pc:spChg chg="add">
          <ac:chgData name="Nguyễn Duy Thắng" userId="S::22521333@ms.uit.edu.vn::54955dfb-6c99-4392-9f1d-30004a726cbf" providerId="AD" clId="Web-{356B2F64-1DBA-98CE-CAB2-206371FEFD6F}" dt="2023-10-14T03:59:22.269" v="2935"/>
          <ac:spMkLst>
            <pc:docMk/>
            <pc:sldMk cId="3083815547" sldId="275"/>
            <ac:spMk id="47" creationId="{A0DDBF15-C787-71A4-49E4-CE19B526B9B2}"/>
          </ac:spMkLst>
        </pc:spChg>
        <pc:spChg chg="add">
          <ac:chgData name="Nguyễn Duy Thắng" userId="S::22521333@ms.uit.edu.vn::54955dfb-6c99-4392-9f1d-30004a726cbf" providerId="AD" clId="Web-{356B2F64-1DBA-98CE-CAB2-206371FEFD6F}" dt="2023-10-14T03:59:22.285" v="2936"/>
          <ac:spMkLst>
            <pc:docMk/>
            <pc:sldMk cId="3083815547" sldId="275"/>
            <ac:spMk id="49" creationId="{2E587BD7-C024-0AD4-965F-6D5967638326}"/>
          </ac:spMkLst>
        </pc:spChg>
        <pc:spChg chg="add">
          <ac:chgData name="Nguyễn Duy Thắng" userId="S::22521333@ms.uit.edu.vn::54955dfb-6c99-4392-9f1d-30004a726cbf" providerId="AD" clId="Web-{356B2F64-1DBA-98CE-CAB2-206371FEFD6F}" dt="2023-10-14T03:59:22.285" v="2937"/>
          <ac:spMkLst>
            <pc:docMk/>
            <pc:sldMk cId="3083815547" sldId="275"/>
            <ac:spMk id="51" creationId="{F72820EB-D1BE-3AB1-10FF-2B7EEDAD4055}"/>
          </ac:spMkLst>
        </pc:spChg>
        <pc:spChg chg="del">
          <ac:chgData name="Nguyễn Duy Thắng" userId="S::22521333@ms.uit.edu.vn::54955dfb-6c99-4392-9f1d-30004a726cbf" providerId="AD" clId="Web-{356B2F64-1DBA-98CE-CAB2-206371FEFD6F}" dt="2023-10-14T03:59:21.097" v="2918"/>
          <ac:spMkLst>
            <pc:docMk/>
            <pc:sldMk cId="3083815547" sldId="275"/>
            <ac:spMk id="54" creationId="{A36C5F8A-3788-8FF6-EF7D-2D91DD7CD8AE}"/>
          </ac:spMkLst>
        </pc:spChg>
        <pc:spChg chg="del">
          <ac:chgData name="Nguyễn Duy Thắng" userId="S::22521333@ms.uit.edu.vn::54955dfb-6c99-4392-9f1d-30004a726cbf" providerId="AD" clId="Web-{356B2F64-1DBA-98CE-CAB2-206371FEFD6F}" dt="2023-10-14T03:59:21.097" v="2917"/>
          <ac:spMkLst>
            <pc:docMk/>
            <pc:sldMk cId="3083815547" sldId="275"/>
            <ac:spMk id="55" creationId="{E87E816E-2304-1B4E-5BD5-155BB2D7171F}"/>
          </ac:spMkLst>
        </pc:spChg>
        <pc:spChg chg="del">
          <ac:chgData name="Nguyễn Duy Thắng" userId="S::22521333@ms.uit.edu.vn::54955dfb-6c99-4392-9f1d-30004a726cbf" providerId="AD" clId="Web-{356B2F64-1DBA-98CE-CAB2-206371FEFD6F}" dt="2023-10-14T03:59:21.097" v="2922"/>
          <ac:spMkLst>
            <pc:docMk/>
            <pc:sldMk cId="3083815547" sldId="275"/>
            <ac:spMk id="56" creationId="{873CDBD3-0DC9-C5D4-0782-41EE6CCB68F2}"/>
          </ac:spMkLst>
        </pc:spChg>
        <pc:spChg chg="del">
          <ac:chgData name="Nguyễn Duy Thắng" userId="S::22521333@ms.uit.edu.vn::54955dfb-6c99-4392-9f1d-30004a726cbf" providerId="AD" clId="Web-{356B2F64-1DBA-98CE-CAB2-206371FEFD6F}" dt="2023-10-14T03:59:21.097" v="2921"/>
          <ac:spMkLst>
            <pc:docMk/>
            <pc:sldMk cId="3083815547" sldId="275"/>
            <ac:spMk id="57" creationId="{D1334E7C-9D28-8378-0F66-67C008DD8D77}"/>
          </ac:spMkLst>
        </pc:spChg>
        <pc:spChg chg="del">
          <ac:chgData name="Nguyễn Duy Thắng" userId="S::22521333@ms.uit.edu.vn::54955dfb-6c99-4392-9f1d-30004a726cbf" providerId="AD" clId="Web-{356B2F64-1DBA-98CE-CAB2-206371FEFD6F}" dt="2023-10-14T03:59:21.097" v="2920"/>
          <ac:spMkLst>
            <pc:docMk/>
            <pc:sldMk cId="3083815547" sldId="275"/>
            <ac:spMk id="58" creationId="{F28ECF7A-6AD3-4C16-145C-142AE2C677C0}"/>
          </ac:spMkLst>
        </pc:spChg>
        <pc:spChg chg="add">
          <ac:chgData name="Nguyễn Duy Thắng" userId="S::22521333@ms.uit.edu.vn::54955dfb-6c99-4392-9f1d-30004a726cbf" providerId="AD" clId="Web-{356B2F64-1DBA-98CE-CAB2-206371FEFD6F}" dt="2023-10-14T03:59:22.301" v="2938"/>
          <ac:spMkLst>
            <pc:docMk/>
            <pc:sldMk cId="3083815547" sldId="275"/>
            <ac:spMk id="59" creationId="{ECEE5C80-0D1C-F15A-44EF-9FD16EEDD278}"/>
          </ac:spMkLst>
        </pc:spChg>
        <pc:spChg chg="add">
          <ac:chgData name="Nguyễn Duy Thắng" userId="S::22521333@ms.uit.edu.vn::54955dfb-6c99-4392-9f1d-30004a726cbf" providerId="AD" clId="Web-{356B2F64-1DBA-98CE-CAB2-206371FEFD6F}" dt="2023-10-14T03:59:22.301" v="2939"/>
          <ac:spMkLst>
            <pc:docMk/>
            <pc:sldMk cId="3083815547" sldId="275"/>
            <ac:spMk id="61" creationId="{28898283-D827-24BA-C7B3-CC72473E15AF}"/>
          </ac:spMkLst>
        </pc:spChg>
        <pc:spChg chg="add">
          <ac:chgData name="Nguyễn Duy Thắng" userId="S::22521333@ms.uit.edu.vn::54955dfb-6c99-4392-9f1d-30004a726cbf" providerId="AD" clId="Web-{356B2F64-1DBA-98CE-CAB2-206371FEFD6F}" dt="2023-10-14T03:59:22.316" v="2940"/>
          <ac:spMkLst>
            <pc:docMk/>
            <pc:sldMk cId="3083815547" sldId="275"/>
            <ac:spMk id="63" creationId="{16E31082-F0A7-7355-629D-52C89CE3E2C1}"/>
          </ac:spMkLst>
        </pc:spChg>
      </pc:sldChg>
      <pc:sldChg chg="addSp delSp modSp">
        <pc:chgData name="Nguyễn Duy Thắng" userId="S::22521333@ms.uit.edu.vn::54955dfb-6c99-4392-9f1d-30004a726cbf" providerId="AD" clId="Web-{356B2F64-1DBA-98CE-CAB2-206371FEFD6F}" dt="2023-10-14T03:56:56.014" v="2286" actId="1076"/>
        <pc:sldMkLst>
          <pc:docMk/>
          <pc:sldMk cId="2384018646" sldId="277"/>
        </pc:sldMkLst>
        <pc:spChg chg="add mod">
          <ac:chgData name="Nguyễn Duy Thắng" userId="S::22521333@ms.uit.edu.vn::54955dfb-6c99-4392-9f1d-30004a726cbf" providerId="AD" clId="Web-{356B2F64-1DBA-98CE-CAB2-206371FEFD6F}" dt="2023-10-14T03:56:55.889" v="2269" actId="1076"/>
          <ac:spMkLst>
            <pc:docMk/>
            <pc:sldMk cId="2384018646" sldId="277"/>
            <ac:spMk id="3" creationId="{42FFF1F4-308E-56FB-F7DB-CD7FE6B9CDAA}"/>
          </ac:spMkLst>
        </pc:spChg>
        <pc:spChg chg="add mod">
          <ac:chgData name="Nguyễn Duy Thắng" userId="S::22521333@ms.uit.edu.vn::54955dfb-6c99-4392-9f1d-30004a726cbf" providerId="AD" clId="Web-{356B2F64-1DBA-98CE-CAB2-206371FEFD6F}" dt="2023-10-14T03:56:55.905" v="2270" actId="1076"/>
          <ac:spMkLst>
            <pc:docMk/>
            <pc:sldMk cId="2384018646" sldId="277"/>
            <ac:spMk id="5" creationId="{36E84E65-A86A-37E9-E73C-2E70FE57ACAA}"/>
          </ac:spMkLst>
        </pc:spChg>
        <pc:spChg chg="add mod">
          <ac:chgData name="Nguyễn Duy Thắng" userId="S::22521333@ms.uit.edu.vn::54955dfb-6c99-4392-9f1d-30004a726cbf" providerId="AD" clId="Web-{356B2F64-1DBA-98CE-CAB2-206371FEFD6F}" dt="2023-10-14T03:56:55.905" v="2271" actId="1076"/>
          <ac:spMkLst>
            <pc:docMk/>
            <pc:sldMk cId="2384018646" sldId="277"/>
            <ac:spMk id="9" creationId="{AC5DED60-31C9-33C4-3D53-1EF995403936}"/>
          </ac:spMkLst>
        </pc:spChg>
        <pc:spChg chg="add mod">
          <ac:chgData name="Nguyễn Duy Thắng" userId="S::22521333@ms.uit.edu.vn::54955dfb-6c99-4392-9f1d-30004a726cbf" providerId="AD" clId="Web-{356B2F64-1DBA-98CE-CAB2-206371FEFD6F}" dt="2023-10-14T03:56:55.920" v="2272" actId="1076"/>
          <ac:spMkLst>
            <pc:docMk/>
            <pc:sldMk cId="2384018646" sldId="277"/>
            <ac:spMk id="11" creationId="{E496E0BA-DB23-A3BD-608F-5D0C75F4A1DE}"/>
          </ac:spMkLst>
        </pc:spChg>
        <pc:spChg chg="del">
          <ac:chgData name="Nguyễn Duy Thắng" userId="S::22521333@ms.uit.edu.vn::54955dfb-6c99-4392-9f1d-30004a726cbf" providerId="AD" clId="Web-{356B2F64-1DBA-98CE-CAB2-206371FEFD6F}" dt="2023-10-14T03:56:52.108" v="2238"/>
          <ac:spMkLst>
            <pc:docMk/>
            <pc:sldMk cId="2384018646" sldId="277"/>
            <ac:spMk id="12" creationId="{1A2F7AE7-AF1A-D360-B258-17761D47F546}"/>
          </ac:spMkLst>
        </pc:spChg>
        <pc:spChg chg="del">
          <ac:chgData name="Nguyễn Duy Thắng" userId="S::22521333@ms.uit.edu.vn::54955dfb-6c99-4392-9f1d-30004a726cbf" providerId="AD" clId="Web-{356B2F64-1DBA-98CE-CAB2-206371FEFD6F}" dt="2023-10-14T03:56:52.108" v="2237"/>
          <ac:spMkLst>
            <pc:docMk/>
            <pc:sldMk cId="2384018646" sldId="277"/>
            <ac:spMk id="13" creationId="{D645D5C0-0DC4-4BE0-85D8-54BCA8423661}"/>
          </ac:spMkLst>
        </pc:spChg>
        <pc:spChg chg="del">
          <ac:chgData name="Nguyễn Duy Thắng" userId="S::22521333@ms.uit.edu.vn::54955dfb-6c99-4392-9f1d-30004a726cbf" providerId="AD" clId="Web-{356B2F64-1DBA-98CE-CAB2-206371FEFD6F}" dt="2023-10-14T03:56:52.108" v="2236"/>
          <ac:spMkLst>
            <pc:docMk/>
            <pc:sldMk cId="2384018646" sldId="277"/>
            <ac:spMk id="14" creationId="{40E2EFFB-B754-6624-CCD1-A9AD0E107685}"/>
          </ac:spMkLst>
        </pc:spChg>
        <pc:spChg chg="del">
          <ac:chgData name="Nguyễn Duy Thắng" userId="S::22521333@ms.uit.edu.vn::54955dfb-6c99-4392-9f1d-30004a726cbf" providerId="AD" clId="Web-{356B2F64-1DBA-98CE-CAB2-206371FEFD6F}" dt="2023-10-14T03:56:52.108" v="2241"/>
          <ac:spMkLst>
            <pc:docMk/>
            <pc:sldMk cId="2384018646" sldId="277"/>
            <ac:spMk id="15" creationId="{884E0670-9E48-43E2-3672-476C15D66477}"/>
          </ac:spMkLst>
        </pc:spChg>
        <pc:spChg chg="del">
          <ac:chgData name="Nguyễn Duy Thắng" userId="S::22521333@ms.uit.edu.vn::54955dfb-6c99-4392-9f1d-30004a726cbf" providerId="AD" clId="Web-{356B2F64-1DBA-98CE-CAB2-206371FEFD6F}" dt="2023-10-14T03:56:52.108" v="2240"/>
          <ac:spMkLst>
            <pc:docMk/>
            <pc:sldMk cId="2384018646" sldId="277"/>
            <ac:spMk id="16" creationId="{F0E359F4-3DC9-19DD-8008-CD8F529953B6}"/>
          </ac:spMkLst>
        </pc:spChg>
        <pc:spChg chg="del">
          <ac:chgData name="Nguyễn Duy Thắng" userId="S::22521333@ms.uit.edu.vn::54955dfb-6c99-4392-9f1d-30004a726cbf" providerId="AD" clId="Web-{356B2F64-1DBA-98CE-CAB2-206371FEFD6F}" dt="2023-10-14T03:56:52.108" v="2239"/>
          <ac:spMkLst>
            <pc:docMk/>
            <pc:sldMk cId="2384018646" sldId="277"/>
            <ac:spMk id="17" creationId="{5DB609FF-A5E7-1F08-5899-CDD26986E8BF}"/>
          </ac:spMkLst>
        </pc:spChg>
        <pc:spChg chg="add mod">
          <ac:chgData name="Nguyễn Duy Thắng" userId="S::22521333@ms.uit.edu.vn::54955dfb-6c99-4392-9f1d-30004a726cbf" providerId="AD" clId="Web-{356B2F64-1DBA-98CE-CAB2-206371FEFD6F}" dt="2023-10-14T03:56:55.920" v="2273" actId="1076"/>
          <ac:spMkLst>
            <pc:docMk/>
            <pc:sldMk cId="2384018646" sldId="277"/>
            <ac:spMk id="21" creationId="{D35B437D-6544-0873-11E9-B3DAB8D55716}"/>
          </ac:spMkLst>
        </pc:spChg>
        <pc:spChg chg="add mod">
          <ac:chgData name="Nguyễn Duy Thắng" userId="S::22521333@ms.uit.edu.vn::54955dfb-6c99-4392-9f1d-30004a726cbf" providerId="AD" clId="Web-{356B2F64-1DBA-98CE-CAB2-206371FEFD6F}" dt="2023-10-14T03:56:55.920" v="2274" actId="1076"/>
          <ac:spMkLst>
            <pc:docMk/>
            <pc:sldMk cId="2384018646" sldId="277"/>
            <ac:spMk id="32" creationId="{222AC184-DDE8-031B-4CC2-099FC8117D79}"/>
          </ac:spMkLst>
        </pc:spChg>
        <pc:spChg chg="add mod">
          <ac:chgData name="Nguyễn Duy Thắng" userId="S::22521333@ms.uit.edu.vn::54955dfb-6c99-4392-9f1d-30004a726cbf" providerId="AD" clId="Web-{356B2F64-1DBA-98CE-CAB2-206371FEFD6F}" dt="2023-10-14T03:56:55.936" v="2275" actId="1076"/>
          <ac:spMkLst>
            <pc:docMk/>
            <pc:sldMk cId="2384018646" sldId="277"/>
            <ac:spMk id="35" creationId="{BA3C5888-AB2A-3243-696C-3D2F7D83207D}"/>
          </ac:spMkLst>
        </pc:spChg>
        <pc:spChg chg="add mod">
          <ac:chgData name="Nguyễn Duy Thắng" userId="S::22521333@ms.uit.edu.vn::54955dfb-6c99-4392-9f1d-30004a726cbf" providerId="AD" clId="Web-{356B2F64-1DBA-98CE-CAB2-206371FEFD6F}" dt="2023-10-14T03:56:55.936" v="2276" actId="1076"/>
          <ac:spMkLst>
            <pc:docMk/>
            <pc:sldMk cId="2384018646" sldId="277"/>
            <ac:spMk id="39" creationId="{83CFE756-8C92-6968-239D-7097F6ADCF93}"/>
          </ac:spMkLst>
        </pc:spChg>
        <pc:spChg chg="add mod">
          <ac:chgData name="Nguyễn Duy Thắng" userId="S::22521333@ms.uit.edu.vn::54955dfb-6c99-4392-9f1d-30004a726cbf" providerId="AD" clId="Web-{356B2F64-1DBA-98CE-CAB2-206371FEFD6F}" dt="2023-10-14T03:56:55.951" v="2277" actId="1076"/>
          <ac:spMkLst>
            <pc:docMk/>
            <pc:sldMk cId="2384018646" sldId="277"/>
            <ac:spMk id="41" creationId="{3C7E9E8D-D054-614A-C521-6A52FD6901E7}"/>
          </ac:spMkLst>
        </pc:spChg>
        <pc:spChg chg="add mod">
          <ac:chgData name="Nguyễn Duy Thắng" userId="S::22521333@ms.uit.edu.vn::54955dfb-6c99-4392-9f1d-30004a726cbf" providerId="AD" clId="Web-{356B2F64-1DBA-98CE-CAB2-206371FEFD6F}" dt="2023-10-14T03:56:55.951" v="2278" actId="1076"/>
          <ac:spMkLst>
            <pc:docMk/>
            <pc:sldMk cId="2384018646" sldId="277"/>
            <ac:spMk id="44" creationId="{85DB241F-3D91-EB54-80B2-3A0A1A784B38}"/>
          </ac:spMkLst>
        </pc:spChg>
        <pc:spChg chg="add mod">
          <ac:chgData name="Nguyễn Duy Thắng" userId="S::22521333@ms.uit.edu.vn::54955dfb-6c99-4392-9f1d-30004a726cbf" providerId="AD" clId="Web-{356B2F64-1DBA-98CE-CAB2-206371FEFD6F}" dt="2023-10-14T03:56:55.967" v="2279" actId="1076"/>
          <ac:spMkLst>
            <pc:docMk/>
            <pc:sldMk cId="2384018646" sldId="277"/>
            <ac:spMk id="47" creationId="{417FE746-9ABF-73A1-5BAA-61F7FE2C2485}"/>
          </ac:spMkLst>
        </pc:spChg>
        <pc:spChg chg="del">
          <ac:chgData name="Nguyễn Duy Thắng" userId="S::22521333@ms.uit.edu.vn::54955dfb-6c99-4392-9f1d-30004a726cbf" providerId="AD" clId="Web-{356B2F64-1DBA-98CE-CAB2-206371FEFD6F}" dt="2023-10-14T03:56:52.108" v="2244"/>
          <ac:spMkLst>
            <pc:docMk/>
            <pc:sldMk cId="2384018646" sldId="277"/>
            <ac:spMk id="48" creationId="{904E7F6A-1B18-04B8-AF0A-CBB053D82ECA}"/>
          </ac:spMkLst>
        </pc:spChg>
        <pc:spChg chg="del">
          <ac:chgData name="Nguyễn Duy Thắng" userId="S::22521333@ms.uit.edu.vn::54955dfb-6c99-4392-9f1d-30004a726cbf" providerId="AD" clId="Web-{356B2F64-1DBA-98CE-CAB2-206371FEFD6F}" dt="2023-10-14T03:56:52.108" v="2243"/>
          <ac:spMkLst>
            <pc:docMk/>
            <pc:sldMk cId="2384018646" sldId="277"/>
            <ac:spMk id="49" creationId="{2F25E2FB-2A44-3502-AA08-D26FC6252CE5}"/>
          </ac:spMkLst>
        </pc:spChg>
        <pc:spChg chg="del">
          <ac:chgData name="Nguyễn Duy Thắng" userId="S::22521333@ms.uit.edu.vn::54955dfb-6c99-4392-9f1d-30004a726cbf" providerId="AD" clId="Web-{356B2F64-1DBA-98CE-CAB2-206371FEFD6F}" dt="2023-10-14T03:56:52.108" v="2242"/>
          <ac:spMkLst>
            <pc:docMk/>
            <pc:sldMk cId="2384018646" sldId="277"/>
            <ac:spMk id="50" creationId="{E0CE2996-0289-9A5F-6F87-CFAF409F307E}"/>
          </ac:spMkLst>
        </pc:spChg>
        <pc:spChg chg="del">
          <ac:chgData name="Nguyễn Duy Thắng" userId="S::22521333@ms.uit.edu.vn::54955dfb-6c99-4392-9f1d-30004a726cbf" providerId="AD" clId="Web-{356B2F64-1DBA-98CE-CAB2-206371FEFD6F}" dt="2023-10-14T03:56:52.108" v="2247"/>
          <ac:spMkLst>
            <pc:docMk/>
            <pc:sldMk cId="2384018646" sldId="277"/>
            <ac:spMk id="51" creationId="{48EB3937-B200-079B-362C-44D6035211BB}"/>
          </ac:spMkLst>
        </pc:spChg>
        <pc:spChg chg="del">
          <ac:chgData name="Nguyễn Duy Thắng" userId="S::22521333@ms.uit.edu.vn::54955dfb-6c99-4392-9f1d-30004a726cbf" providerId="AD" clId="Web-{356B2F64-1DBA-98CE-CAB2-206371FEFD6F}" dt="2023-10-14T03:56:52.108" v="2246"/>
          <ac:spMkLst>
            <pc:docMk/>
            <pc:sldMk cId="2384018646" sldId="277"/>
            <ac:spMk id="52" creationId="{81B84B68-6436-15B4-5EDC-48BBDFC1645B}"/>
          </ac:spMkLst>
        </pc:spChg>
        <pc:spChg chg="del">
          <ac:chgData name="Nguyễn Duy Thắng" userId="S::22521333@ms.uit.edu.vn::54955dfb-6c99-4392-9f1d-30004a726cbf" providerId="AD" clId="Web-{356B2F64-1DBA-98CE-CAB2-206371FEFD6F}" dt="2023-10-14T03:56:52.108" v="2245"/>
          <ac:spMkLst>
            <pc:docMk/>
            <pc:sldMk cId="2384018646" sldId="277"/>
            <ac:spMk id="53" creationId="{4F740229-969E-18A0-0980-6C16A8EE99B1}"/>
          </ac:spMkLst>
        </pc:spChg>
        <pc:spChg chg="del">
          <ac:chgData name="Nguyễn Duy Thắng" userId="S::22521333@ms.uit.edu.vn::54955dfb-6c99-4392-9f1d-30004a726cbf" providerId="AD" clId="Web-{356B2F64-1DBA-98CE-CAB2-206371FEFD6F}" dt="2023-10-14T03:56:52.108" v="2250"/>
          <ac:spMkLst>
            <pc:docMk/>
            <pc:sldMk cId="2384018646" sldId="277"/>
            <ac:spMk id="54" creationId="{439A1BF9-561A-46F1-9A30-FC152F8635B1}"/>
          </ac:spMkLst>
        </pc:spChg>
        <pc:spChg chg="del">
          <ac:chgData name="Nguyễn Duy Thắng" userId="S::22521333@ms.uit.edu.vn::54955dfb-6c99-4392-9f1d-30004a726cbf" providerId="AD" clId="Web-{356B2F64-1DBA-98CE-CAB2-206371FEFD6F}" dt="2023-10-14T03:56:52.108" v="2249"/>
          <ac:spMkLst>
            <pc:docMk/>
            <pc:sldMk cId="2384018646" sldId="277"/>
            <ac:spMk id="55" creationId="{158CEABC-A8ED-4C07-D940-2C234E030709}"/>
          </ac:spMkLst>
        </pc:spChg>
        <pc:spChg chg="del">
          <ac:chgData name="Nguyễn Duy Thắng" userId="S::22521333@ms.uit.edu.vn::54955dfb-6c99-4392-9f1d-30004a726cbf" providerId="AD" clId="Web-{356B2F64-1DBA-98CE-CAB2-206371FEFD6F}" dt="2023-10-14T03:56:52.108" v="2248"/>
          <ac:spMkLst>
            <pc:docMk/>
            <pc:sldMk cId="2384018646" sldId="277"/>
            <ac:spMk id="56" creationId="{273F11C3-615B-58EB-0FF4-DECB79715D8D}"/>
          </ac:spMkLst>
        </pc:spChg>
        <pc:spChg chg="add mod">
          <ac:chgData name="Nguyễn Duy Thắng" userId="S::22521333@ms.uit.edu.vn::54955dfb-6c99-4392-9f1d-30004a726cbf" providerId="AD" clId="Web-{356B2F64-1DBA-98CE-CAB2-206371FEFD6F}" dt="2023-10-14T03:56:55.967" v="2280" actId="1076"/>
          <ac:spMkLst>
            <pc:docMk/>
            <pc:sldMk cId="2384018646" sldId="277"/>
            <ac:spMk id="58" creationId="{B6ADE0D3-A7B9-625E-65E8-5936E4C0FB9F}"/>
          </ac:spMkLst>
        </pc:spChg>
        <pc:spChg chg="add mod">
          <ac:chgData name="Nguyễn Duy Thắng" userId="S::22521333@ms.uit.edu.vn::54955dfb-6c99-4392-9f1d-30004a726cbf" providerId="AD" clId="Web-{356B2F64-1DBA-98CE-CAB2-206371FEFD6F}" dt="2023-10-14T03:56:55.983" v="2281" actId="1076"/>
          <ac:spMkLst>
            <pc:docMk/>
            <pc:sldMk cId="2384018646" sldId="277"/>
            <ac:spMk id="60" creationId="{3B3AAD04-48C3-7081-A493-BC6C98161E64}"/>
          </ac:spMkLst>
        </pc:spChg>
        <pc:spChg chg="add mod">
          <ac:chgData name="Nguyễn Duy Thắng" userId="S::22521333@ms.uit.edu.vn::54955dfb-6c99-4392-9f1d-30004a726cbf" providerId="AD" clId="Web-{356B2F64-1DBA-98CE-CAB2-206371FEFD6F}" dt="2023-10-14T03:56:55.983" v="2282" actId="1076"/>
          <ac:spMkLst>
            <pc:docMk/>
            <pc:sldMk cId="2384018646" sldId="277"/>
            <ac:spMk id="62" creationId="{85CAA74E-DEA4-CE62-98B8-6945B2473F13}"/>
          </ac:spMkLst>
        </pc:spChg>
        <pc:spChg chg="add mod">
          <ac:chgData name="Nguyễn Duy Thắng" userId="S::22521333@ms.uit.edu.vn::54955dfb-6c99-4392-9f1d-30004a726cbf" providerId="AD" clId="Web-{356B2F64-1DBA-98CE-CAB2-206371FEFD6F}" dt="2023-10-14T03:56:55.983" v="2283" actId="1076"/>
          <ac:spMkLst>
            <pc:docMk/>
            <pc:sldMk cId="2384018646" sldId="277"/>
            <ac:spMk id="64" creationId="{3D242AF0-5FD5-2D5D-E2D7-2EE97444CCF5}"/>
          </ac:spMkLst>
        </pc:spChg>
        <pc:spChg chg="add mod">
          <ac:chgData name="Nguyễn Duy Thắng" userId="S::22521333@ms.uit.edu.vn::54955dfb-6c99-4392-9f1d-30004a726cbf" providerId="AD" clId="Web-{356B2F64-1DBA-98CE-CAB2-206371FEFD6F}" dt="2023-10-14T03:56:55.998" v="2284" actId="1076"/>
          <ac:spMkLst>
            <pc:docMk/>
            <pc:sldMk cId="2384018646" sldId="277"/>
            <ac:spMk id="66" creationId="{E9FCCD50-E5C4-CA3F-565F-A6BE05C48962}"/>
          </ac:spMkLst>
        </pc:spChg>
        <pc:spChg chg="add mod">
          <ac:chgData name="Nguyễn Duy Thắng" userId="S::22521333@ms.uit.edu.vn::54955dfb-6c99-4392-9f1d-30004a726cbf" providerId="AD" clId="Web-{356B2F64-1DBA-98CE-CAB2-206371FEFD6F}" dt="2023-10-14T03:56:55.998" v="2285" actId="1076"/>
          <ac:spMkLst>
            <pc:docMk/>
            <pc:sldMk cId="2384018646" sldId="277"/>
            <ac:spMk id="68" creationId="{F2581D42-E145-70CD-1C2D-5875D105F742}"/>
          </ac:spMkLst>
        </pc:spChg>
        <pc:spChg chg="add mod">
          <ac:chgData name="Nguyễn Duy Thắng" userId="S::22521333@ms.uit.edu.vn::54955dfb-6c99-4392-9f1d-30004a726cbf" providerId="AD" clId="Web-{356B2F64-1DBA-98CE-CAB2-206371FEFD6F}" dt="2023-10-14T03:56:56.014" v="2286" actId="1076"/>
          <ac:spMkLst>
            <pc:docMk/>
            <pc:sldMk cId="2384018646" sldId="277"/>
            <ac:spMk id="70" creationId="{96C121DC-8249-88F6-42F4-42B9F8703F0A}"/>
          </ac:spMkLst>
        </pc:spChg>
      </pc:sldChg>
      <pc:sldChg chg="addSp delSp modSp">
        <pc:chgData name="Nguyễn Duy Thắng" userId="S::22521333@ms.uit.edu.vn::54955dfb-6c99-4392-9f1d-30004a726cbf" providerId="AD" clId="Web-{356B2F64-1DBA-98CE-CAB2-206371FEFD6F}" dt="2023-10-14T03:57:11.171" v="2391" actId="1076"/>
        <pc:sldMkLst>
          <pc:docMk/>
          <pc:sldMk cId="2200566135" sldId="278"/>
        </pc:sldMkLst>
        <pc:spChg chg="add mod">
          <ac:chgData name="Nguyễn Duy Thắng" userId="S::22521333@ms.uit.edu.vn::54955dfb-6c99-4392-9f1d-30004a726cbf" providerId="AD" clId="Web-{356B2F64-1DBA-98CE-CAB2-206371FEFD6F}" dt="2023-10-14T03:57:11.046" v="2374" actId="1076"/>
          <ac:spMkLst>
            <pc:docMk/>
            <pc:sldMk cId="2200566135" sldId="278"/>
            <ac:spMk id="3" creationId="{93BE6F53-7222-60EF-F78D-75A7BFA2F571}"/>
          </ac:spMkLst>
        </pc:spChg>
        <pc:spChg chg="add mod">
          <ac:chgData name="Nguyễn Duy Thắng" userId="S::22521333@ms.uit.edu.vn::54955dfb-6c99-4392-9f1d-30004a726cbf" providerId="AD" clId="Web-{356B2F64-1DBA-98CE-CAB2-206371FEFD6F}" dt="2023-10-14T03:57:11.061" v="2375" actId="1076"/>
          <ac:spMkLst>
            <pc:docMk/>
            <pc:sldMk cId="2200566135" sldId="278"/>
            <ac:spMk id="5" creationId="{0943C54A-2E58-D8FF-EF25-097A5C66E4C3}"/>
          </ac:spMkLst>
        </pc:spChg>
        <pc:spChg chg="add mod">
          <ac:chgData name="Nguyễn Duy Thắng" userId="S::22521333@ms.uit.edu.vn::54955dfb-6c99-4392-9f1d-30004a726cbf" providerId="AD" clId="Web-{356B2F64-1DBA-98CE-CAB2-206371FEFD6F}" dt="2023-10-14T03:57:11.061" v="2376" actId="1076"/>
          <ac:spMkLst>
            <pc:docMk/>
            <pc:sldMk cId="2200566135" sldId="278"/>
            <ac:spMk id="9" creationId="{D417B19A-3587-3C8D-5BB6-9A8BCECCDCD8}"/>
          </ac:spMkLst>
        </pc:spChg>
        <pc:spChg chg="add mod">
          <ac:chgData name="Nguyễn Duy Thắng" userId="S::22521333@ms.uit.edu.vn::54955dfb-6c99-4392-9f1d-30004a726cbf" providerId="AD" clId="Web-{356B2F64-1DBA-98CE-CAB2-206371FEFD6F}" dt="2023-10-14T03:57:11.077" v="2377" actId="1076"/>
          <ac:spMkLst>
            <pc:docMk/>
            <pc:sldMk cId="2200566135" sldId="278"/>
            <ac:spMk id="11" creationId="{1BC26D7E-9DE5-CBBA-DB33-73D98BBBDEF4}"/>
          </ac:spMkLst>
        </pc:spChg>
        <pc:spChg chg="del">
          <ac:chgData name="Nguyễn Duy Thắng" userId="S::22521333@ms.uit.edu.vn::54955dfb-6c99-4392-9f1d-30004a726cbf" providerId="AD" clId="Web-{356B2F64-1DBA-98CE-CAB2-206371FEFD6F}" dt="2023-10-14T03:57:07.889" v="2343"/>
          <ac:spMkLst>
            <pc:docMk/>
            <pc:sldMk cId="2200566135" sldId="278"/>
            <ac:spMk id="12" creationId="{1A2F7AE7-AF1A-D360-B258-17761D47F546}"/>
          </ac:spMkLst>
        </pc:spChg>
        <pc:spChg chg="del">
          <ac:chgData name="Nguyễn Duy Thắng" userId="S::22521333@ms.uit.edu.vn::54955dfb-6c99-4392-9f1d-30004a726cbf" providerId="AD" clId="Web-{356B2F64-1DBA-98CE-CAB2-206371FEFD6F}" dt="2023-10-14T03:57:07.889" v="2342"/>
          <ac:spMkLst>
            <pc:docMk/>
            <pc:sldMk cId="2200566135" sldId="278"/>
            <ac:spMk id="13" creationId="{D645D5C0-0DC4-4BE0-85D8-54BCA8423661}"/>
          </ac:spMkLst>
        </pc:spChg>
        <pc:spChg chg="del">
          <ac:chgData name="Nguyễn Duy Thắng" userId="S::22521333@ms.uit.edu.vn::54955dfb-6c99-4392-9f1d-30004a726cbf" providerId="AD" clId="Web-{356B2F64-1DBA-98CE-CAB2-206371FEFD6F}" dt="2023-10-14T03:57:07.889" v="2341"/>
          <ac:spMkLst>
            <pc:docMk/>
            <pc:sldMk cId="2200566135" sldId="278"/>
            <ac:spMk id="14" creationId="{40E2EFFB-B754-6624-CCD1-A9AD0E107685}"/>
          </ac:spMkLst>
        </pc:spChg>
        <pc:spChg chg="add mod">
          <ac:chgData name="Nguyễn Duy Thắng" userId="S::22521333@ms.uit.edu.vn::54955dfb-6c99-4392-9f1d-30004a726cbf" providerId="AD" clId="Web-{356B2F64-1DBA-98CE-CAB2-206371FEFD6F}" dt="2023-10-14T03:57:11.077" v="2378" actId="1076"/>
          <ac:spMkLst>
            <pc:docMk/>
            <pc:sldMk cId="2200566135" sldId="278"/>
            <ac:spMk id="21" creationId="{CCA5CA45-257A-6945-73B5-165476F9DD52}"/>
          </ac:spMkLst>
        </pc:spChg>
        <pc:spChg chg="add mod">
          <ac:chgData name="Nguyễn Duy Thắng" userId="S::22521333@ms.uit.edu.vn::54955dfb-6c99-4392-9f1d-30004a726cbf" providerId="AD" clId="Web-{356B2F64-1DBA-98CE-CAB2-206371FEFD6F}" dt="2023-10-14T03:57:11.077" v="2379" actId="1076"/>
          <ac:spMkLst>
            <pc:docMk/>
            <pc:sldMk cId="2200566135" sldId="278"/>
            <ac:spMk id="32" creationId="{574F050D-142B-14D2-7B1A-F9451255C261}"/>
          </ac:spMkLst>
        </pc:spChg>
        <pc:spChg chg="add mod">
          <ac:chgData name="Nguyễn Duy Thắng" userId="S::22521333@ms.uit.edu.vn::54955dfb-6c99-4392-9f1d-30004a726cbf" providerId="AD" clId="Web-{356B2F64-1DBA-98CE-CAB2-206371FEFD6F}" dt="2023-10-14T03:57:11.093" v="2380" actId="1076"/>
          <ac:spMkLst>
            <pc:docMk/>
            <pc:sldMk cId="2200566135" sldId="278"/>
            <ac:spMk id="35" creationId="{CAD6716B-8CDD-1BC5-7960-A3C5D0675473}"/>
          </ac:spMkLst>
        </pc:spChg>
        <pc:spChg chg="del">
          <ac:chgData name="Nguyễn Duy Thắng" userId="S::22521333@ms.uit.edu.vn::54955dfb-6c99-4392-9f1d-30004a726cbf" providerId="AD" clId="Web-{356B2F64-1DBA-98CE-CAB2-206371FEFD6F}" dt="2023-10-14T03:57:07.889" v="2346"/>
          <ac:spMkLst>
            <pc:docMk/>
            <pc:sldMk cId="2200566135" sldId="278"/>
            <ac:spMk id="38" creationId="{4AC2E017-5C86-F671-BD9D-18B9F7387AF4}"/>
          </ac:spMkLst>
        </pc:spChg>
        <pc:spChg chg="add mod">
          <ac:chgData name="Nguyễn Duy Thắng" userId="S::22521333@ms.uit.edu.vn::54955dfb-6c99-4392-9f1d-30004a726cbf" providerId="AD" clId="Web-{356B2F64-1DBA-98CE-CAB2-206371FEFD6F}" dt="2023-10-14T03:57:11.093" v="2381" actId="1076"/>
          <ac:spMkLst>
            <pc:docMk/>
            <pc:sldMk cId="2200566135" sldId="278"/>
            <ac:spMk id="39" creationId="{BE1B3A04-636E-725B-84EE-D567A2C885C8}"/>
          </ac:spMkLst>
        </pc:spChg>
        <pc:spChg chg="add mod">
          <ac:chgData name="Nguyễn Duy Thắng" userId="S::22521333@ms.uit.edu.vn::54955dfb-6c99-4392-9f1d-30004a726cbf" providerId="AD" clId="Web-{356B2F64-1DBA-98CE-CAB2-206371FEFD6F}" dt="2023-10-14T03:57:11.108" v="2382" actId="1076"/>
          <ac:spMkLst>
            <pc:docMk/>
            <pc:sldMk cId="2200566135" sldId="278"/>
            <ac:spMk id="41" creationId="{9AFFDE2A-12AE-AB0E-AACF-0B260F7A5075}"/>
          </ac:spMkLst>
        </pc:spChg>
        <pc:spChg chg="del">
          <ac:chgData name="Nguyễn Duy Thắng" userId="S::22521333@ms.uit.edu.vn::54955dfb-6c99-4392-9f1d-30004a726cbf" providerId="AD" clId="Web-{356B2F64-1DBA-98CE-CAB2-206371FEFD6F}" dt="2023-10-14T03:57:07.889" v="2345"/>
          <ac:spMkLst>
            <pc:docMk/>
            <pc:sldMk cId="2200566135" sldId="278"/>
            <ac:spMk id="42" creationId="{6FA50A91-A7F9-49F2-0A70-F5864025430B}"/>
          </ac:spMkLst>
        </pc:spChg>
        <pc:spChg chg="add mod">
          <ac:chgData name="Nguyễn Duy Thắng" userId="S::22521333@ms.uit.edu.vn::54955dfb-6c99-4392-9f1d-30004a726cbf" providerId="AD" clId="Web-{356B2F64-1DBA-98CE-CAB2-206371FEFD6F}" dt="2023-10-14T03:57:11.108" v="2383" actId="1076"/>
          <ac:spMkLst>
            <pc:docMk/>
            <pc:sldMk cId="2200566135" sldId="278"/>
            <ac:spMk id="44" creationId="{56302108-AEB0-B300-9F42-2FD8B4B8B4C3}"/>
          </ac:spMkLst>
        </pc:spChg>
        <pc:spChg chg="del">
          <ac:chgData name="Nguyễn Duy Thắng" userId="S::22521333@ms.uit.edu.vn::54955dfb-6c99-4392-9f1d-30004a726cbf" providerId="AD" clId="Web-{356B2F64-1DBA-98CE-CAB2-206371FEFD6F}" dt="2023-10-14T03:57:07.889" v="2344"/>
          <ac:spMkLst>
            <pc:docMk/>
            <pc:sldMk cId="2200566135" sldId="278"/>
            <ac:spMk id="46" creationId="{0E290707-6BAB-E99C-6C4A-567C74D76F41}"/>
          </ac:spMkLst>
        </pc:spChg>
        <pc:spChg chg="add mod">
          <ac:chgData name="Nguyễn Duy Thắng" userId="S::22521333@ms.uit.edu.vn::54955dfb-6c99-4392-9f1d-30004a726cbf" providerId="AD" clId="Web-{356B2F64-1DBA-98CE-CAB2-206371FEFD6F}" dt="2023-10-14T03:57:11.108" v="2384" actId="1076"/>
          <ac:spMkLst>
            <pc:docMk/>
            <pc:sldMk cId="2200566135" sldId="278"/>
            <ac:spMk id="47" creationId="{991EA7D6-52FF-D6B2-94D3-54624D5EBDDC}"/>
          </ac:spMkLst>
        </pc:spChg>
        <pc:spChg chg="del">
          <ac:chgData name="Nguyễn Duy Thắng" userId="S::22521333@ms.uit.edu.vn::54955dfb-6c99-4392-9f1d-30004a726cbf" providerId="AD" clId="Web-{356B2F64-1DBA-98CE-CAB2-206371FEFD6F}" dt="2023-10-14T03:57:07.889" v="2349"/>
          <ac:spMkLst>
            <pc:docMk/>
            <pc:sldMk cId="2200566135" sldId="278"/>
            <ac:spMk id="48" creationId="{904E7F6A-1B18-04B8-AF0A-CBB053D82ECA}"/>
          </ac:spMkLst>
        </pc:spChg>
        <pc:spChg chg="del">
          <ac:chgData name="Nguyễn Duy Thắng" userId="S::22521333@ms.uit.edu.vn::54955dfb-6c99-4392-9f1d-30004a726cbf" providerId="AD" clId="Web-{356B2F64-1DBA-98CE-CAB2-206371FEFD6F}" dt="2023-10-14T03:57:07.889" v="2348"/>
          <ac:spMkLst>
            <pc:docMk/>
            <pc:sldMk cId="2200566135" sldId="278"/>
            <ac:spMk id="49" creationId="{2F25E2FB-2A44-3502-AA08-D26FC6252CE5}"/>
          </ac:spMkLst>
        </pc:spChg>
        <pc:spChg chg="del">
          <ac:chgData name="Nguyễn Duy Thắng" userId="S::22521333@ms.uit.edu.vn::54955dfb-6c99-4392-9f1d-30004a726cbf" providerId="AD" clId="Web-{356B2F64-1DBA-98CE-CAB2-206371FEFD6F}" dt="2023-10-14T03:57:07.889" v="2347"/>
          <ac:spMkLst>
            <pc:docMk/>
            <pc:sldMk cId="2200566135" sldId="278"/>
            <ac:spMk id="50" creationId="{E0CE2996-0289-9A5F-6F87-CFAF409F307E}"/>
          </ac:spMkLst>
        </pc:spChg>
        <pc:spChg chg="del">
          <ac:chgData name="Nguyễn Duy Thắng" userId="S::22521333@ms.uit.edu.vn::54955dfb-6c99-4392-9f1d-30004a726cbf" providerId="AD" clId="Web-{356B2F64-1DBA-98CE-CAB2-206371FEFD6F}" dt="2023-10-14T03:57:07.889" v="2352"/>
          <ac:spMkLst>
            <pc:docMk/>
            <pc:sldMk cId="2200566135" sldId="278"/>
            <ac:spMk id="51" creationId="{48EB3937-B200-079B-362C-44D6035211BB}"/>
          </ac:spMkLst>
        </pc:spChg>
        <pc:spChg chg="del">
          <ac:chgData name="Nguyễn Duy Thắng" userId="S::22521333@ms.uit.edu.vn::54955dfb-6c99-4392-9f1d-30004a726cbf" providerId="AD" clId="Web-{356B2F64-1DBA-98CE-CAB2-206371FEFD6F}" dt="2023-10-14T03:57:07.889" v="2351"/>
          <ac:spMkLst>
            <pc:docMk/>
            <pc:sldMk cId="2200566135" sldId="278"/>
            <ac:spMk id="52" creationId="{81B84B68-6436-15B4-5EDC-48BBDFC1645B}"/>
          </ac:spMkLst>
        </pc:spChg>
        <pc:spChg chg="del">
          <ac:chgData name="Nguyễn Duy Thắng" userId="S::22521333@ms.uit.edu.vn::54955dfb-6c99-4392-9f1d-30004a726cbf" providerId="AD" clId="Web-{356B2F64-1DBA-98CE-CAB2-206371FEFD6F}" dt="2023-10-14T03:57:07.889" v="2350"/>
          <ac:spMkLst>
            <pc:docMk/>
            <pc:sldMk cId="2200566135" sldId="278"/>
            <ac:spMk id="53" creationId="{4F740229-969E-18A0-0980-6C16A8EE99B1}"/>
          </ac:spMkLst>
        </pc:spChg>
        <pc:spChg chg="del">
          <ac:chgData name="Nguyễn Duy Thắng" userId="S::22521333@ms.uit.edu.vn::54955dfb-6c99-4392-9f1d-30004a726cbf" providerId="AD" clId="Web-{356B2F64-1DBA-98CE-CAB2-206371FEFD6F}" dt="2023-10-14T03:57:07.889" v="2355"/>
          <ac:spMkLst>
            <pc:docMk/>
            <pc:sldMk cId="2200566135" sldId="278"/>
            <ac:spMk id="54" creationId="{439A1BF9-561A-46F1-9A30-FC152F8635B1}"/>
          </ac:spMkLst>
        </pc:spChg>
        <pc:spChg chg="del">
          <ac:chgData name="Nguyễn Duy Thắng" userId="S::22521333@ms.uit.edu.vn::54955dfb-6c99-4392-9f1d-30004a726cbf" providerId="AD" clId="Web-{356B2F64-1DBA-98CE-CAB2-206371FEFD6F}" dt="2023-10-14T03:57:07.889" v="2354"/>
          <ac:spMkLst>
            <pc:docMk/>
            <pc:sldMk cId="2200566135" sldId="278"/>
            <ac:spMk id="55" creationId="{158CEABC-A8ED-4C07-D940-2C234E030709}"/>
          </ac:spMkLst>
        </pc:spChg>
        <pc:spChg chg="del">
          <ac:chgData name="Nguyễn Duy Thắng" userId="S::22521333@ms.uit.edu.vn::54955dfb-6c99-4392-9f1d-30004a726cbf" providerId="AD" clId="Web-{356B2F64-1DBA-98CE-CAB2-206371FEFD6F}" dt="2023-10-14T03:57:07.889" v="2353"/>
          <ac:spMkLst>
            <pc:docMk/>
            <pc:sldMk cId="2200566135" sldId="278"/>
            <ac:spMk id="56" creationId="{273F11C3-615B-58EB-0FF4-DECB79715D8D}"/>
          </ac:spMkLst>
        </pc:spChg>
        <pc:spChg chg="add mod">
          <ac:chgData name="Nguyễn Duy Thắng" userId="S::22521333@ms.uit.edu.vn::54955dfb-6c99-4392-9f1d-30004a726cbf" providerId="AD" clId="Web-{356B2F64-1DBA-98CE-CAB2-206371FEFD6F}" dt="2023-10-14T03:57:11.124" v="2385" actId="1076"/>
          <ac:spMkLst>
            <pc:docMk/>
            <pc:sldMk cId="2200566135" sldId="278"/>
            <ac:spMk id="58" creationId="{20F78265-7FD1-AB13-8787-4A7AF1CC2CB4}"/>
          </ac:spMkLst>
        </pc:spChg>
        <pc:spChg chg="add mod">
          <ac:chgData name="Nguyễn Duy Thắng" userId="S::22521333@ms.uit.edu.vn::54955dfb-6c99-4392-9f1d-30004a726cbf" providerId="AD" clId="Web-{356B2F64-1DBA-98CE-CAB2-206371FEFD6F}" dt="2023-10-14T03:57:11.124" v="2386" actId="1076"/>
          <ac:spMkLst>
            <pc:docMk/>
            <pc:sldMk cId="2200566135" sldId="278"/>
            <ac:spMk id="60" creationId="{7E0F7AE0-79AF-7095-A80A-893EE5EC6AA4}"/>
          </ac:spMkLst>
        </pc:spChg>
        <pc:spChg chg="add mod">
          <ac:chgData name="Nguyễn Duy Thắng" userId="S::22521333@ms.uit.edu.vn::54955dfb-6c99-4392-9f1d-30004a726cbf" providerId="AD" clId="Web-{356B2F64-1DBA-98CE-CAB2-206371FEFD6F}" dt="2023-10-14T03:57:11.140" v="2387" actId="1076"/>
          <ac:spMkLst>
            <pc:docMk/>
            <pc:sldMk cId="2200566135" sldId="278"/>
            <ac:spMk id="62" creationId="{403228EC-6107-8744-8354-5A7444DC8BA3}"/>
          </ac:spMkLst>
        </pc:spChg>
        <pc:spChg chg="add mod">
          <ac:chgData name="Nguyễn Duy Thắng" userId="S::22521333@ms.uit.edu.vn::54955dfb-6c99-4392-9f1d-30004a726cbf" providerId="AD" clId="Web-{356B2F64-1DBA-98CE-CAB2-206371FEFD6F}" dt="2023-10-14T03:57:11.140" v="2388" actId="1076"/>
          <ac:spMkLst>
            <pc:docMk/>
            <pc:sldMk cId="2200566135" sldId="278"/>
            <ac:spMk id="64" creationId="{18581786-E7FD-EBC5-900C-036AD1D8A41F}"/>
          </ac:spMkLst>
        </pc:spChg>
        <pc:spChg chg="add mod">
          <ac:chgData name="Nguyễn Duy Thắng" userId="S::22521333@ms.uit.edu.vn::54955dfb-6c99-4392-9f1d-30004a726cbf" providerId="AD" clId="Web-{356B2F64-1DBA-98CE-CAB2-206371FEFD6F}" dt="2023-10-14T03:57:11.155" v="2389" actId="1076"/>
          <ac:spMkLst>
            <pc:docMk/>
            <pc:sldMk cId="2200566135" sldId="278"/>
            <ac:spMk id="66" creationId="{BC6FC22F-8FC2-185F-0E84-7D8310B0C708}"/>
          </ac:spMkLst>
        </pc:spChg>
        <pc:spChg chg="add mod">
          <ac:chgData name="Nguyễn Duy Thắng" userId="S::22521333@ms.uit.edu.vn::54955dfb-6c99-4392-9f1d-30004a726cbf" providerId="AD" clId="Web-{356B2F64-1DBA-98CE-CAB2-206371FEFD6F}" dt="2023-10-14T03:57:11.155" v="2390" actId="1076"/>
          <ac:spMkLst>
            <pc:docMk/>
            <pc:sldMk cId="2200566135" sldId="278"/>
            <ac:spMk id="68" creationId="{A4CC225E-EBEF-7984-2FB6-F8D0AB1081FF}"/>
          </ac:spMkLst>
        </pc:spChg>
        <pc:spChg chg="add mod">
          <ac:chgData name="Nguyễn Duy Thắng" userId="S::22521333@ms.uit.edu.vn::54955dfb-6c99-4392-9f1d-30004a726cbf" providerId="AD" clId="Web-{356B2F64-1DBA-98CE-CAB2-206371FEFD6F}" dt="2023-10-14T03:57:11.171" v="2391" actId="1076"/>
          <ac:spMkLst>
            <pc:docMk/>
            <pc:sldMk cId="2200566135" sldId="278"/>
            <ac:spMk id="70" creationId="{CF17A956-FD13-D1E5-92D8-6BE6F541E4E0}"/>
          </ac:spMkLst>
        </pc:spChg>
      </pc:sldChg>
      <pc:sldChg chg="addSp delSp modSp">
        <pc:chgData name="Nguyễn Duy Thắng" userId="S::22521333@ms.uit.edu.vn::54955dfb-6c99-4392-9f1d-30004a726cbf" providerId="AD" clId="Web-{356B2F64-1DBA-98CE-CAB2-206371FEFD6F}" dt="2023-10-14T03:57:04.842" v="2340" actId="1076"/>
        <pc:sldMkLst>
          <pc:docMk/>
          <pc:sldMk cId="1408337237" sldId="279"/>
        </pc:sldMkLst>
        <pc:spChg chg="add mod">
          <ac:chgData name="Nguyễn Duy Thắng" userId="S::22521333@ms.uit.edu.vn::54955dfb-6c99-4392-9f1d-30004a726cbf" providerId="AD" clId="Web-{356B2F64-1DBA-98CE-CAB2-206371FEFD6F}" dt="2023-10-14T03:57:04.733" v="2323" actId="1076"/>
          <ac:spMkLst>
            <pc:docMk/>
            <pc:sldMk cId="1408337237" sldId="279"/>
            <ac:spMk id="3" creationId="{9CB2655C-7709-ECB1-17D2-2628B3C37410}"/>
          </ac:spMkLst>
        </pc:spChg>
        <pc:spChg chg="add mod">
          <ac:chgData name="Nguyễn Duy Thắng" userId="S::22521333@ms.uit.edu.vn::54955dfb-6c99-4392-9f1d-30004a726cbf" providerId="AD" clId="Web-{356B2F64-1DBA-98CE-CAB2-206371FEFD6F}" dt="2023-10-14T03:57:04.733" v="2324" actId="1076"/>
          <ac:spMkLst>
            <pc:docMk/>
            <pc:sldMk cId="1408337237" sldId="279"/>
            <ac:spMk id="5" creationId="{DB254322-CAEB-82B6-4042-274D61DBE0A1}"/>
          </ac:spMkLst>
        </pc:spChg>
        <pc:spChg chg="add mod">
          <ac:chgData name="Nguyễn Duy Thắng" userId="S::22521333@ms.uit.edu.vn::54955dfb-6c99-4392-9f1d-30004a726cbf" providerId="AD" clId="Web-{356B2F64-1DBA-98CE-CAB2-206371FEFD6F}" dt="2023-10-14T03:57:04.749" v="2325" actId="1076"/>
          <ac:spMkLst>
            <pc:docMk/>
            <pc:sldMk cId="1408337237" sldId="279"/>
            <ac:spMk id="9" creationId="{AC7BFB13-6A95-1C20-A6F7-A04D5D14FC54}"/>
          </ac:spMkLst>
        </pc:spChg>
        <pc:spChg chg="add mod">
          <ac:chgData name="Nguyễn Duy Thắng" userId="S::22521333@ms.uit.edu.vn::54955dfb-6c99-4392-9f1d-30004a726cbf" providerId="AD" clId="Web-{356B2F64-1DBA-98CE-CAB2-206371FEFD6F}" dt="2023-10-14T03:57:04.749" v="2326" actId="1076"/>
          <ac:spMkLst>
            <pc:docMk/>
            <pc:sldMk cId="1408337237" sldId="279"/>
            <ac:spMk id="11" creationId="{BE987A1A-17E4-3EB8-9AA2-A51B28708034}"/>
          </ac:spMkLst>
        </pc:spChg>
        <pc:spChg chg="del">
          <ac:chgData name="Nguyễn Duy Thắng" userId="S::22521333@ms.uit.edu.vn::54955dfb-6c99-4392-9f1d-30004a726cbf" providerId="AD" clId="Web-{356B2F64-1DBA-98CE-CAB2-206371FEFD6F}" dt="2023-10-14T03:57:00.499" v="2289"/>
          <ac:spMkLst>
            <pc:docMk/>
            <pc:sldMk cId="1408337237" sldId="279"/>
            <ac:spMk id="12" creationId="{1A2F7AE7-AF1A-D360-B258-17761D47F546}"/>
          </ac:spMkLst>
        </pc:spChg>
        <pc:spChg chg="del">
          <ac:chgData name="Nguyễn Duy Thắng" userId="S::22521333@ms.uit.edu.vn::54955dfb-6c99-4392-9f1d-30004a726cbf" providerId="AD" clId="Web-{356B2F64-1DBA-98CE-CAB2-206371FEFD6F}" dt="2023-10-14T03:57:00.499" v="2288"/>
          <ac:spMkLst>
            <pc:docMk/>
            <pc:sldMk cId="1408337237" sldId="279"/>
            <ac:spMk id="13" creationId="{D645D5C0-0DC4-4BE0-85D8-54BCA8423661}"/>
          </ac:spMkLst>
        </pc:spChg>
        <pc:spChg chg="del">
          <ac:chgData name="Nguyễn Duy Thắng" userId="S::22521333@ms.uit.edu.vn::54955dfb-6c99-4392-9f1d-30004a726cbf" providerId="AD" clId="Web-{356B2F64-1DBA-98CE-CAB2-206371FEFD6F}" dt="2023-10-14T03:57:00.499" v="2287"/>
          <ac:spMkLst>
            <pc:docMk/>
            <pc:sldMk cId="1408337237" sldId="279"/>
            <ac:spMk id="14" creationId="{40E2EFFB-B754-6624-CCD1-A9AD0E107685}"/>
          </ac:spMkLst>
        </pc:spChg>
        <pc:spChg chg="del">
          <ac:chgData name="Nguyễn Duy Thắng" userId="S::22521333@ms.uit.edu.vn::54955dfb-6c99-4392-9f1d-30004a726cbf" providerId="AD" clId="Web-{356B2F64-1DBA-98CE-CAB2-206371FEFD6F}" dt="2023-10-14T03:57:00.499" v="2292"/>
          <ac:spMkLst>
            <pc:docMk/>
            <pc:sldMk cId="1408337237" sldId="279"/>
            <ac:spMk id="15" creationId="{884E0670-9E48-43E2-3672-476C15D66477}"/>
          </ac:spMkLst>
        </pc:spChg>
        <pc:spChg chg="del">
          <ac:chgData name="Nguyễn Duy Thắng" userId="S::22521333@ms.uit.edu.vn::54955dfb-6c99-4392-9f1d-30004a726cbf" providerId="AD" clId="Web-{356B2F64-1DBA-98CE-CAB2-206371FEFD6F}" dt="2023-10-14T03:57:00.499" v="2291"/>
          <ac:spMkLst>
            <pc:docMk/>
            <pc:sldMk cId="1408337237" sldId="279"/>
            <ac:spMk id="16" creationId="{F0E359F4-3DC9-19DD-8008-CD8F529953B6}"/>
          </ac:spMkLst>
        </pc:spChg>
        <pc:spChg chg="del">
          <ac:chgData name="Nguyễn Duy Thắng" userId="S::22521333@ms.uit.edu.vn::54955dfb-6c99-4392-9f1d-30004a726cbf" providerId="AD" clId="Web-{356B2F64-1DBA-98CE-CAB2-206371FEFD6F}" dt="2023-10-14T03:57:00.499" v="2290"/>
          <ac:spMkLst>
            <pc:docMk/>
            <pc:sldMk cId="1408337237" sldId="279"/>
            <ac:spMk id="17" creationId="{5DB609FF-A5E7-1F08-5899-CDD26986E8BF}"/>
          </ac:spMkLst>
        </pc:spChg>
        <pc:spChg chg="add mod">
          <ac:chgData name="Nguyễn Duy Thắng" userId="S::22521333@ms.uit.edu.vn::54955dfb-6c99-4392-9f1d-30004a726cbf" providerId="AD" clId="Web-{356B2F64-1DBA-98CE-CAB2-206371FEFD6F}" dt="2023-10-14T03:57:04.764" v="2327" actId="1076"/>
          <ac:spMkLst>
            <pc:docMk/>
            <pc:sldMk cId="1408337237" sldId="279"/>
            <ac:spMk id="21" creationId="{3755C51F-3256-AEF2-FC2E-EECAC3DB4401}"/>
          </ac:spMkLst>
        </pc:spChg>
        <pc:spChg chg="add mod">
          <ac:chgData name="Nguyễn Duy Thắng" userId="S::22521333@ms.uit.edu.vn::54955dfb-6c99-4392-9f1d-30004a726cbf" providerId="AD" clId="Web-{356B2F64-1DBA-98CE-CAB2-206371FEFD6F}" dt="2023-10-14T03:57:04.764" v="2328" actId="1076"/>
          <ac:spMkLst>
            <pc:docMk/>
            <pc:sldMk cId="1408337237" sldId="279"/>
            <ac:spMk id="32" creationId="{2729E5A6-4F0D-AA20-C1DB-B5B5B47B04E4}"/>
          </ac:spMkLst>
        </pc:spChg>
        <pc:spChg chg="add mod">
          <ac:chgData name="Nguyễn Duy Thắng" userId="S::22521333@ms.uit.edu.vn::54955dfb-6c99-4392-9f1d-30004a726cbf" providerId="AD" clId="Web-{356B2F64-1DBA-98CE-CAB2-206371FEFD6F}" dt="2023-10-14T03:57:04.764" v="2329" actId="1076"/>
          <ac:spMkLst>
            <pc:docMk/>
            <pc:sldMk cId="1408337237" sldId="279"/>
            <ac:spMk id="35" creationId="{EE757904-3E00-A79D-5416-DB3C574E5697}"/>
          </ac:spMkLst>
        </pc:spChg>
        <pc:spChg chg="del">
          <ac:chgData name="Nguyễn Duy Thắng" userId="S::22521333@ms.uit.edu.vn::54955dfb-6c99-4392-9f1d-30004a726cbf" providerId="AD" clId="Web-{356B2F64-1DBA-98CE-CAB2-206371FEFD6F}" dt="2023-10-14T03:57:00.499" v="2295"/>
          <ac:spMkLst>
            <pc:docMk/>
            <pc:sldMk cId="1408337237" sldId="279"/>
            <ac:spMk id="38" creationId="{4AC2E017-5C86-F671-BD9D-18B9F7387AF4}"/>
          </ac:spMkLst>
        </pc:spChg>
        <pc:spChg chg="add mod">
          <ac:chgData name="Nguyễn Duy Thắng" userId="S::22521333@ms.uit.edu.vn::54955dfb-6c99-4392-9f1d-30004a726cbf" providerId="AD" clId="Web-{356B2F64-1DBA-98CE-CAB2-206371FEFD6F}" dt="2023-10-14T03:57:04.780" v="2330" actId="1076"/>
          <ac:spMkLst>
            <pc:docMk/>
            <pc:sldMk cId="1408337237" sldId="279"/>
            <ac:spMk id="39" creationId="{2337A5DB-EEAA-4B3A-7216-B7E1CE5F2DA4}"/>
          </ac:spMkLst>
        </pc:spChg>
        <pc:spChg chg="add mod">
          <ac:chgData name="Nguyễn Duy Thắng" userId="S::22521333@ms.uit.edu.vn::54955dfb-6c99-4392-9f1d-30004a726cbf" providerId="AD" clId="Web-{356B2F64-1DBA-98CE-CAB2-206371FEFD6F}" dt="2023-10-14T03:57:04.780" v="2331" actId="1076"/>
          <ac:spMkLst>
            <pc:docMk/>
            <pc:sldMk cId="1408337237" sldId="279"/>
            <ac:spMk id="41" creationId="{6D45D632-7345-8002-24FE-F5A133BE8137}"/>
          </ac:spMkLst>
        </pc:spChg>
        <pc:spChg chg="del">
          <ac:chgData name="Nguyễn Duy Thắng" userId="S::22521333@ms.uit.edu.vn::54955dfb-6c99-4392-9f1d-30004a726cbf" providerId="AD" clId="Web-{356B2F64-1DBA-98CE-CAB2-206371FEFD6F}" dt="2023-10-14T03:57:00.499" v="2294"/>
          <ac:spMkLst>
            <pc:docMk/>
            <pc:sldMk cId="1408337237" sldId="279"/>
            <ac:spMk id="42" creationId="{6FA50A91-A7F9-49F2-0A70-F5864025430B}"/>
          </ac:spMkLst>
        </pc:spChg>
        <pc:spChg chg="add mod">
          <ac:chgData name="Nguyễn Duy Thắng" userId="S::22521333@ms.uit.edu.vn::54955dfb-6c99-4392-9f1d-30004a726cbf" providerId="AD" clId="Web-{356B2F64-1DBA-98CE-CAB2-206371FEFD6F}" dt="2023-10-14T03:57:04.796" v="2332" actId="1076"/>
          <ac:spMkLst>
            <pc:docMk/>
            <pc:sldMk cId="1408337237" sldId="279"/>
            <ac:spMk id="44" creationId="{B4A71AAF-6E33-848B-2030-9DD8853032B1}"/>
          </ac:spMkLst>
        </pc:spChg>
        <pc:spChg chg="del">
          <ac:chgData name="Nguyễn Duy Thắng" userId="S::22521333@ms.uit.edu.vn::54955dfb-6c99-4392-9f1d-30004a726cbf" providerId="AD" clId="Web-{356B2F64-1DBA-98CE-CAB2-206371FEFD6F}" dt="2023-10-14T03:57:00.499" v="2293"/>
          <ac:spMkLst>
            <pc:docMk/>
            <pc:sldMk cId="1408337237" sldId="279"/>
            <ac:spMk id="46" creationId="{0E290707-6BAB-E99C-6C4A-567C74D76F41}"/>
          </ac:spMkLst>
        </pc:spChg>
        <pc:spChg chg="add mod">
          <ac:chgData name="Nguyễn Duy Thắng" userId="S::22521333@ms.uit.edu.vn::54955dfb-6c99-4392-9f1d-30004a726cbf" providerId="AD" clId="Web-{356B2F64-1DBA-98CE-CAB2-206371FEFD6F}" dt="2023-10-14T03:57:04.796" v="2333" actId="1076"/>
          <ac:spMkLst>
            <pc:docMk/>
            <pc:sldMk cId="1408337237" sldId="279"/>
            <ac:spMk id="47" creationId="{A2A65169-A3A3-297D-358F-B95D81708A59}"/>
          </ac:spMkLst>
        </pc:spChg>
        <pc:spChg chg="del">
          <ac:chgData name="Nguyễn Duy Thắng" userId="S::22521333@ms.uit.edu.vn::54955dfb-6c99-4392-9f1d-30004a726cbf" providerId="AD" clId="Web-{356B2F64-1DBA-98CE-CAB2-206371FEFD6F}" dt="2023-10-14T03:57:00.499" v="2298"/>
          <ac:spMkLst>
            <pc:docMk/>
            <pc:sldMk cId="1408337237" sldId="279"/>
            <ac:spMk id="48" creationId="{904E7F6A-1B18-04B8-AF0A-CBB053D82ECA}"/>
          </ac:spMkLst>
        </pc:spChg>
        <pc:spChg chg="del">
          <ac:chgData name="Nguyễn Duy Thắng" userId="S::22521333@ms.uit.edu.vn::54955dfb-6c99-4392-9f1d-30004a726cbf" providerId="AD" clId="Web-{356B2F64-1DBA-98CE-CAB2-206371FEFD6F}" dt="2023-10-14T03:57:00.499" v="2297"/>
          <ac:spMkLst>
            <pc:docMk/>
            <pc:sldMk cId="1408337237" sldId="279"/>
            <ac:spMk id="49" creationId="{2F25E2FB-2A44-3502-AA08-D26FC6252CE5}"/>
          </ac:spMkLst>
        </pc:spChg>
        <pc:spChg chg="del">
          <ac:chgData name="Nguyễn Duy Thắng" userId="S::22521333@ms.uit.edu.vn::54955dfb-6c99-4392-9f1d-30004a726cbf" providerId="AD" clId="Web-{356B2F64-1DBA-98CE-CAB2-206371FEFD6F}" dt="2023-10-14T03:57:00.499" v="2296"/>
          <ac:spMkLst>
            <pc:docMk/>
            <pc:sldMk cId="1408337237" sldId="279"/>
            <ac:spMk id="50" creationId="{E0CE2996-0289-9A5F-6F87-CFAF409F307E}"/>
          </ac:spMkLst>
        </pc:spChg>
        <pc:spChg chg="del">
          <ac:chgData name="Nguyễn Duy Thắng" userId="S::22521333@ms.uit.edu.vn::54955dfb-6c99-4392-9f1d-30004a726cbf" providerId="AD" clId="Web-{356B2F64-1DBA-98CE-CAB2-206371FEFD6F}" dt="2023-10-14T03:57:00.514" v="2301"/>
          <ac:spMkLst>
            <pc:docMk/>
            <pc:sldMk cId="1408337237" sldId="279"/>
            <ac:spMk id="51" creationId="{48EB3937-B200-079B-362C-44D6035211BB}"/>
          </ac:spMkLst>
        </pc:spChg>
        <pc:spChg chg="del">
          <ac:chgData name="Nguyễn Duy Thắng" userId="S::22521333@ms.uit.edu.vn::54955dfb-6c99-4392-9f1d-30004a726cbf" providerId="AD" clId="Web-{356B2F64-1DBA-98CE-CAB2-206371FEFD6F}" dt="2023-10-14T03:57:00.514" v="2300"/>
          <ac:spMkLst>
            <pc:docMk/>
            <pc:sldMk cId="1408337237" sldId="279"/>
            <ac:spMk id="52" creationId="{81B84B68-6436-15B4-5EDC-48BBDFC1645B}"/>
          </ac:spMkLst>
        </pc:spChg>
        <pc:spChg chg="del">
          <ac:chgData name="Nguyễn Duy Thắng" userId="S::22521333@ms.uit.edu.vn::54955dfb-6c99-4392-9f1d-30004a726cbf" providerId="AD" clId="Web-{356B2F64-1DBA-98CE-CAB2-206371FEFD6F}" dt="2023-10-14T03:57:00.514" v="2299"/>
          <ac:spMkLst>
            <pc:docMk/>
            <pc:sldMk cId="1408337237" sldId="279"/>
            <ac:spMk id="53" creationId="{4F740229-969E-18A0-0980-6C16A8EE99B1}"/>
          </ac:spMkLst>
        </pc:spChg>
        <pc:spChg chg="del">
          <ac:chgData name="Nguyễn Duy Thắng" userId="S::22521333@ms.uit.edu.vn::54955dfb-6c99-4392-9f1d-30004a726cbf" providerId="AD" clId="Web-{356B2F64-1DBA-98CE-CAB2-206371FEFD6F}" dt="2023-10-14T03:57:00.514" v="2304"/>
          <ac:spMkLst>
            <pc:docMk/>
            <pc:sldMk cId="1408337237" sldId="279"/>
            <ac:spMk id="54" creationId="{439A1BF9-561A-46F1-9A30-FC152F8635B1}"/>
          </ac:spMkLst>
        </pc:spChg>
        <pc:spChg chg="del">
          <ac:chgData name="Nguyễn Duy Thắng" userId="S::22521333@ms.uit.edu.vn::54955dfb-6c99-4392-9f1d-30004a726cbf" providerId="AD" clId="Web-{356B2F64-1DBA-98CE-CAB2-206371FEFD6F}" dt="2023-10-14T03:57:00.514" v="2303"/>
          <ac:spMkLst>
            <pc:docMk/>
            <pc:sldMk cId="1408337237" sldId="279"/>
            <ac:spMk id="55" creationId="{158CEABC-A8ED-4C07-D940-2C234E030709}"/>
          </ac:spMkLst>
        </pc:spChg>
        <pc:spChg chg="del">
          <ac:chgData name="Nguyễn Duy Thắng" userId="S::22521333@ms.uit.edu.vn::54955dfb-6c99-4392-9f1d-30004a726cbf" providerId="AD" clId="Web-{356B2F64-1DBA-98CE-CAB2-206371FEFD6F}" dt="2023-10-14T03:57:00.514" v="2302"/>
          <ac:spMkLst>
            <pc:docMk/>
            <pc:sldMk cId="1408337237" sldId="279"/>
            <ac:spMk id="56" creationId="{273F11C3-615B-58EB-0FF4-DECB79715D8D}"/>
          </ac:spMkLst>
        </pc:spChg>
        <pc:spChg chg="add mod">
          <ac:chgData name="Nguyễn Duy Thắng" userId="S::22521333@ms.uit.edu.vn::54955dfb-6c99-4392-9f1d-30004a726cbf" providerId="AD" clId="Web-{356B2F64-1DBA-98CE-CAB2-206371FEFD6F}" dt="2023-10-14T03:57:04.811" v="2334" actId="1076"/>
          <ac:spMkLst>
            <pc:docMk/>
            <pc:sldMk cId="1408337237" sldId="279"/>
            <ac:spMk id="58" creationId="{38A8FDA5-58A9-BF07-44F8-AFB209AD9343}"/>
          </ac:spMkLst>
        </pc:spChg>
        <pc:spChg chg="add mod">
          <ac:chgData name="Nguyễn Duy Thắng" userId="S::22521333@ms.uit.edu.vn::54955dfb-6c99-4392-9f1d-30004a726cbf" providerId="AD" clId="Web-{356B2F64-1DBA-98CE-CAB2-206371FEFD6F}" dt="2023-10-14T03:57:04.811" v="2335" actId="1076"/>
          <ac:spMkLst>
            <pc:docMk/>
            <pc:sldMk cId="1408337237" sldId="279"/>
            <ac:spMk id="60" creationId="{E64FC954-61E8-A48F-5416-38D6619E59F1}"/>
          </ac:spMkLst>
        </pc:spChg>
        <pc:spChg chg="add mod">
          <ac:chgData name="Nguyễn Duy Thắng" userId="S::22521333@ms.uit.edu.vn::54955dfb-6c99-4392-9f1d-30004a726cbf" providerId="AD" clId="Web-{356B2F64-1DBA-98CE-CAB2-206371FEFD6F}" dt="2023-10-14T03:57:04.811" v="2336" actId="1076"/>
          <ac:spMkLst>
            <pc:docMk/>
            <pc:sldMk cId="1408337237" sldId="279"/>
            <ac:spMk id="62" creationId="{2106834C-BE2E-6C5E-7C3A-15EAD48595B8}"/>
          </ac:spMkLst>
        </pc:spChg>
        <pc:spChg chg="add mod">
          <ac:chgData name="Nguyễn Duy Thắng" userId="S::22521333@ms.uit.edu.vn::54955dfb-6c99-4392-9f1d-30004a726cbf" providerId="AD" clId="Web-{356B2F64-1DBA-98CE-CAB2-206371FEFD6F}" dt="2023-10-14T03:57:04.827" v="2337" actId="1076"/>
          <ac:spMkLst>
            <pc:docMk/>
            <pc:sldMk cId="1408337237" sldId="279"/>
            <ac:spMk id="64" creationId="{16508A3C-1731-FBEC-8DBF-D6959649FF83}"/>
          </ac:spMkLst>
        </pc:spChg>
        <pc:spChg chg="add mod">
          <ac:chgData name="Nguyễn Duy Thắng" userId="S::22521333@ms.uit.edu.vn::54955dfb-6c99-4392-9f1d-30004a726cbf" providerId="AD" clId="Web-{356B2F64-1DBA-98CE-CAB2-206371FEFD6F}" dt="2023-10-14T03:57:04.827" v="2338" actId="1076"/>
          <ac:spMkLst>
            <pc:docMk/>
            <pc:sldMk cId="1408337237" sldId="279"/>
            <ac:spMk id="66" creationId="{461D892D-7E5C-70FC-413F-84C4F6410B95}"/>
          </ac:spMkLst>
        </pc:spChg>
        <pc:spChg chg="add mod">
          <ac:chgData name="Nguyễn Duy Thắng" userId="S::22521333@ms.uit.edu.vn::54955dfb-6c99-4392-9f1d-30004a726cbf" providerId="AD" clId="Web-{356B2F64-1DBA-98CE-CAB2-206371FEFD6F}" dt="2023-10-14T03:57:04.842" v="2339" actId="1076"/>
          <ac:spMkLst>
            <pc:docMk/>
            <pc:sldMk cId="1408337237" sldId="279"/>
            <ac:spMk id="68" creationId="{D6299E56-172F-B707-CD62-DCBB83E715A4}"/>
          </ac:spMkLst>
        </pc:spChg>
        <pc:spChg chg="add mod">
          <ac:chgData name="Nguyễn Duy Thắng" userId="S::22521333@ms.uit.edu.vn::54955dfb-6c99-4392-9f1d-30004a726cbf" providerId="AD" clId="Web-{356B2F64-1DBA-98CE-CAB2-206371FEFD6F}" dt="2023-10-14T03:57:04.842" v="2340" actId="1076"/>
          <ac:spMkLst>
            <pc:docMk/>
            <pc:sldMk cId="1408337237" sldId="279"/>
            <ac:spMk id="70" creationId="{47E30DD9-EEF9-2D52-BC91-549B487D44B4}"/>
          </ac:spMkLst>
        </pc:spChg>
      </pc:sldChg>
      <pc:sldChg chg="addSp delSp modSp">
        <pc:chgData name="Nguyễn Duy Thắng" userId="S::22521333@ms.uit.edu.vn::54955dfb-6c99-4392-9f1d-30004a726cbf" providerId="AD" clId="Web-{356B2F64-1DBA-98CE-CAB2-206371FEFD6F}" dt="2023-10-14T03:57:18.202" v="2442" actId="1076"/>
        <pc:sldMkLst>
          <pc:docMk/>
          <pc:sldMk cId="792200098" sldId="280"/>
        </pc:sldMkLst>
        <pc:spChg chg="add mod">
          <ac:chgData name="Nguyễn Duy Thắng" userId="S::22521333@ms.uit.edu.vn::54955dfb-6c99-4392-9f1d-30004a726cbf" providerId="AD" clId="Web-{356B2F64-1DBA-98CE-CAB2-206371FEFD6F}" dt="2023-10-14T03:57:18.046" v="2425" actId="1076"/>
          <ac:spMkLst>
            <pc:docMk/>
            <pc:sldMk cId="792200098" sldId="280"/>
            <ac:spMk id="5" creationId="{D809C558-7A5D-4BC1-D7EF-311284F19EAC}"/>
          </ac:spMkLst>
        </pc:spChg>
        <pc:spChg chg="add mod">
          <ac:chgData name="Nguyễn Duy Thắng" userId="S::22521333@ms.uit.edu.vn::54955dfb-6c99-4392-9f1d-30004a726cbf" providerId="AD" clId="Web-{356B2F64-1DBA-98CE-CAB2-206371FEFD6F}" dt="2023-10-14T03:57:18.062" v="2426" actId="1076"/>
          <ac:spMkLst>
            <pc:docMk/>
            <pc:sldMk cId="792200098" sldId="280"/>
            <ac:spMk id="9" creationId="{F18D2911-C463-71E6-33BF-F0824AAAA1B1}"/>
          </ac:spMkLst>
        </pc:spChg>
        <pc:spChg chg="add mod">
          <ac:chgData name="Nguyễn Duy Thắng" userId="S::22521333@ms.uit.edu.vn::54955dfb-6c99-4392-9f1d-30004a726cbf" providerId="AD" clId="Web-{356B2F64-1DBA-98CE-CAB2-206371FEFD6F}" dt="2023-10-14T03:57:18.062" v="2427" actId="1076"/>
          <ac:spMkLst>
            <pc:docMk/>
            <pc:sldMk cId="792200098" sldId="280"/>
            <ac:spMk id="11" creationId="{AD21138C-5202-ABE1-B449-73A53B6E9E80}"/>
          </ac:spMkLst>
        </pc:spChg>
        <pc:spChg chg="add mod">
          <ac:chgData name="Nguyễn Duy Thắng" userId="S::22521333@ms.uit.edu.vn::54955dfb-6c99-4392-9f1d-30004a726cbf" providerId="AD" clId="Web-{356B2F64-1DBA-98CE-CAB2-206371FEFD6F}" dt="2023-10-14T03:57:18.077" v="2428" actId="1076"/>
          <ac:spMkLst>
            <pc:docMk/>
            <pc:sldMk cId="792200098" sldId="280"/>
            <ac:spMk id="13" creationId="{948E589F-4253-6F5B-F1FD-6586487C2AA5}"/>
          </ac:spMkLst>
        </pc:spChg>
        <pc:spChg chg="add mod">
          <ac:chgData name="Nguyễn Duy Thắng" userId="S::22521333@ms.uit.edu.vn::54955dfb-6c99-4392-9f1d-30004a726cbf" providerId="AD" clId="Web-{356B2F64-1DBA-98CE-CAB2-206371FEFD6F}" dt="2023-10-14T03:57:18.077" v="2429" actId="1076"/>
          <ac:spMkLst>
            <pc:docMk/>
            <pc:sldMk cId="792200098" sldId="280"/>
            <ac:spMk id="15" creationId="{20B503A9-FC55-5AE5-5234-4215D0E8AFC8}"/>
          </ac:spMkLst>
        </pc:spChg>
        <pc:spChg chg="del">
          <ac:chgData name="Nguyễn Duy Thắng" userId="S::22521333@ms.uit.edu.vn::54955dfb-6c99-4392-9f1d-30004a726cbf" providerId="AD" clId="Web-{356B2F64-1DBA-98CE-CAB2-206371FEFD6F}" dt="2023-10-14T03:57:14.937" v="2394"/>
          <ac:spMkLst>
            <pc:docMk/>
            <pc:sldMk cId="792200098" sldId="280"/>
            <ac:spMk id="17" creationId="{25737000-4B92-B3FD-BCF1-ABBE79CC433A}"/>
          </ac:spMkLst>
        </pc:spChg>
        <pc:spChg chg="del">
          <ac:chgData name="Nguyễn Duy Thắng" userId="S::22521333@ms.uit.edu.vn::54955dfb-6c99-4392-9f1d-30004a726cbf" providerId="AD" clId="Web-{356B2F64-1DBA-98CE-CAB2-206371FEFD6F}" dt="2023-10-14T03:57:14.937" v="2393"/>
          <ac:spMkLst>
            <pc:docMk/>
            <pc:sldMk cId="792200098" sldId="280"/>
            <ac:spMk id="18" creationId="{2432F8DC-1F7F-6994-8748-3769C7B70B04}"/>
          </ac:spMkLst>
        </pc:spChg>
        <pc:spChg chg="del">
          <ac:chgData name="Nguyễn Duy Thắng" userId="S::22521333@ms.uit.edu.vn::54955dfb-6c99-4392-9f1d-30004a726cbf" providerId="AD" clId="Web-{356B2F64-1DBA-98CE-CAB2-206371FEFD6F}" dt="2023-10-14T03:57:14.937" v="2392"/>
          <ac:spMkLst>
            <pc:docMk/>
            <pc:sldMk cId="792200098" sldId="280"/>
            <ac:spMk id="21" creationId="{C7FC773D-BD9F-20E4-409B-83CBDFE58445}"/>
          </ac:spMkLst>
        </pc:spChg>
        <pc:spChg chg="del">
          <ac:chgData name="Nguyễn Duy Thắng" userId="S::22521333@ms.uit.edu.vn::54955dfb-6c99-4392-9f1d-30004a726cbf" providerId="AD" clId="Web-{356B2F64-1DBA-98CE-CAB2-206371FEFD6F}" dt="2023-10-14T03:57:14.937" v="2397"/>
          <ac:spMkLst>
            <pc:docMk/>
            <pc:sldMk cId="792200098" sldId="280"/>
            <ac:spMk id="24" creationId="{CAC2BCEA-E942-96C8-169D-32604CAE2F7B}"/>
          </ac:spMkLst>
        </pc:spChg>
        <pc:spChg chg="del">
          <ac:chgData name="Nguyễn Duy Thắng" userId="S::22521333@ms.uit.edu.vn::54955dfb-6c99-4392-9f1d-30004a726cbf" providerId="AD" clId="Web-{356B2F64-1DBA-98CE-CAB2-206371FEFD6F}" dt="2023-10-14T03:57:14.937" v="2396"/>
          <ac:spMkLst>
            <pc:docMk/>
            <pc:sldMk cId="792200098" sldId="280"/>
            <ac:spMk id="25" creationId="{33E6696F-E5F3-4D3F-F6B4-137F37430163}"/>
          </ac:spMkLst>
        </pc:spChg>
        <pc:spChg chg="del">
          <ac:chgData name="Nguyễn Duy Thắng" userId="S::22521333@ms.uit.edu.vn::54955dfb-6c99-4392-9f1d-30004a726cbf" providerId="AD" clId="Web-{356B2F64-1DBA-98CE-CAB2-206371FEFD6F}" dt="2023-10-14T03:57:14.937" v="2395"/>
          <ac:spMkLst>
            <pc:docMk/>
            <pc:sldMk cId="792200098" sldId="280"/>
            <ac:spMk id="26" creationId="{48E95FF1-F4EB-FA50-DC26-59E6B328CD93}"/>
          </ac:spMkLst>
        </pc:spChg>
        <pc:spChg chg="del">
          <ac:chgData name="Nguyễn Duy Thắng" userId="S::22521333@ms.uit.edu.vn::54955dfb-6c99-4392-9f1d-30004a726cbf" providerId="AD" clId="Web-{356B2F64-1DBA-98CE-CAB2-206371FEFD6F}" dt="2023-10-14T03:57:14.937" v="2400"/>
          <ac:spMkLst>
            <pc:docMk/>
            <pc:sldMk cId="792200098" sldId="280"/>
            <ac:spMk id="27" creationId="{65709A7A-E7A1-756B-65A0-D17765666BC8}"/>
          </ac:spMkLst>
        </pc:spChg>
        <pc:spChg chg="del">
          <ac:chgData name="Nguyễn Duy Thắng" userId="S::22521333@ms.uit.edu.vn::54955dfb-6c99-4392-9f1d-30004a726cbf" providerId="AD" clId="Web-{356B2F64-1DBA-98CE-CAB2-206371FEFD6F}" dt="2023-10-14T03:57:14.937" v="2399"/>
          <ac:spMkLst>
            <pc:docMk/>
            <pc:sldMk cId="792200098" sldId="280"/>
            <ac:spMk id="29" creationId="{3E72BEAD-CE5C-9EBF-CC24-0DE22B69516F}"/>
          </ac:spMkLst>
        </pc:spChg>
        <pc:spChg chg="del">
          <ac:chgData name="Nguyễn Duy Thắng" userId="S::22521333@ms.uit.edu.vn::54955dfb-6c99-4392-9f1d-30004a726cbf" providerId="AD" clId="Web-{356B2F64-1DBA-98CE-CAB2-206371FEFD6F}" dt="2023-10-14T03:57:14.937" v="2398"/>
          <ac:spMkLst>
            <pc:docMk/>
            <pc:sldMk cId="792200098" sldId="280"/>
            <ac:spMk id="30" creationId="{D3945E4F-220C-5A61-7582-96153823C392}"/>
          </ac:spMkLst>
        </pc:spChg>
        <pc:spChg chg="add mod">
          <ac:chgData name="Nguyễn Duy Thắng" userId="S::22521333@ms.uit.edu.vn::54955dfb-6c99-4392-9f1d-30004a726cbf" providerId="AD" clId="Web-{356B2F64-1DBA-98CE-CAB2-206371FEFD6F}" dt="2023-10-14T03:57:18.093" v="2430" actId="1076"/>
          <ac:spMkLst>
            <pc:docMk/>
            <pc:sldMk cId="792200098" sldId="280"/>
            <ac:spMk id="31" creationId="{5CD1E2EE-EC05-3385-B4B0-FFEB8E79D752}"/>
          </ac:spMkLst>
        </pc:spChg>
        <pc:spChg chg="add mod">
          <ac:chgData name="Nguyễn Duy Thắng" userId="S::22521333@ms.uit.edu.vn::54955dfb-6c99-4392-9f1d-30004a726cbf" providerId="AD" clId="Web-{356B2F64-1DBA-98CE-CAB2-206371FEFD6F}" dt="2023-10-14T03:57:18.093" v="2431" actId="1076"/>
          <ac:spMkLst>
            <pc:docMk/>
            <pc:sldMk cId="792200098" sldId="280"/>
            <ac:spMk id="33" creationId="{24DB4F2D-E6B4-31EB-16C0-85354A42EFA1}"/>
          </ac:spMkLst>
        </pc:spChg>
        <pc:spChg chg="del">
          <ac:chgData name="Nguyễn Duy Thắng" userId="S::22521333@ms.uit.edu.vn::54955dfb-6c99-4392-9f1d-30004a726cbf" providerId="AD" clId="Web-{356B2F64-1DBA-98CE-CAB2-206371FEFD6F}" dt="2023-10-14T03:57:14.937" v="2403"/>
          <ac:spMkLst>
            <pc:docMk/>
            <pc:sldMk cId="792200098" sldId="280"/>
            <ac:spMk id="34" creationId="{DF9E35B7-11B0-E0BD-79F9-2D97F96691D1}"/>
          </ac:spMkLst>
        </pc:spChg>
        <pc:spChg chg="del">
          <ac:chgData name="Nguyễn Duy Thắng" userId="S::22521333@ms.uit.edu.vn::54955dfb-6c99-4392-9f1d-30004a726cbf" providerId="AD" clId="Web-{356B2F64-1DBA-98CE-CAB2-206371FEFD6F}" dt="2023-10-14T03:57:14.937" v="2402"/>
          <ac:spMkLst>
            <pc:docMk/>
            <pc:sldMk cId="792200098" sldId="280"/>
            <ac:spMk id="37" creationId="{38D1D982-3ED5-8981-EF5D-17E9E5B5A530}"/>
          </ac:spMkLst>
        </pc:spChg>
        <pc:spChg chg="del">
          <ac:chgData name="Nguyễn Duy Thắng" userId="S::22521333@ms.uit.edu.vn::54955dfb-6c99-4392-9f1d-30004a726cbf" providerId="AD" clId="Web-{356B2F64-1DBA-98CE-CAB2-206371FEFD6F}" dt="2023-10-14T03:57:14.937" v="2401"/>
          <ac:spMkLst>
            <pc:docMk/>
            <pc:sldMk cId="792200098" sldId="280"/>
            <ac:spMk id="38" creationId="{1E4647E2-F87B-E2E0-2C90-17A370DC8ECC}"/>
          </ac:spMkLst>
        </pc:spChg>
        <pc:spChg chg="add mod">
          <ac:chgData name="Nguyễn Duy Thắng" userId="S::22521333@ms.uit.edu.vn::54955dfb-6c99-4392-9f1d-30004a726cbf" providerId="AD" clId="Web-{356B2F64-1DBA-98CE-CAB2-206371FEFD6F}" dt="2023-10-14T03:57:18.109" v="2432" actId="1076"/>
          <ac:spMkLst>
            <pc:docMk/>
            <pc:sldMk cId="792200098" sldId="280"/>
            <ac:spMk id="40" creationId="{34046358-CB9D-52F3-E862-65BAAB8DD0B4}"/>
          </ac:spMkLst>
        </pc:spChg>
        <pc:spChg chg="add mod">
          <ac:chgData name="Nguyễn Duy Thắng" userId="S::22521333@ms.uit.edu.vn::54955dfb-6c99-4392-9f1d-30004a726cbf" providerId="AD" clId="Web-{356B2F64-1DBA-98CE-CAB2-206371FEFD6F}" dt="2023-10-14T03:57:18.124" v="2433" actId="1076"/>
          <ac:spMkLst>
            <pc:docMk/>
            <pc:sldMk cId="792200098" sldId="280"/>
            <ac:spMk id="42" creationId="{C2C4F2A6-E778-2BDA-EE3A-0580D10B607E}"/>
          </ac:spMkLst>
        </pc:spChg>
        <pc:spChg chg="add mod">
          <ac:chgData name="Nguyễn Duy Thắng" userId="S::22521333@ms.uit.edu.vn::54955dfb-6c99-4392-9f1d-30004a726cbf" providerId="AD" clId="Web-{356B2F64-1DBA-98CE-CAB2-206371FEFD6F}" dt="2023-10-14T03:57:18.124" v="2434" actId="1076"/>
          <ac:spMkLst>
            <pc:docMk/>
            <pc:sldMk cId="792200098" sldId="280"/>
            <ac:spMk id="44" creationId="{C449112A-B990-B140-7664-C93719D45B53}"/>
          </ac:spMkLst>
        </pc:spChg>
        <pc:spChg chg="add mod">
          <ac:chgData name="Nguyễn Duy Thắng" userId="S::22521333@ms.uit.edu.vn::54955dfb-6c99-4392-9f1d-30004a726cbf" providerId="AD" clId="Web-{356B2F64-1DBA-98CE-CAB2-206371FEFD6F}" dt="2023-10-14T03:57:18.140" v="2435" actId="1076"/>
          <ac:spMkLst>
            <pc:docMk/>
            <pc:sldMk cId="792200098" sldId="280"/>
            <ac:spMk id="46" creationId="{140ED7BC-67AE-4561-D880-87F36DDF3B9F}"/>
          </ac:spMkLst>
        </pc:spChg>
        <pc:spChg chg="del">
          <ac:chgData name="Nguyễn Duy Thắng" userId="S::22521333@ms.uit.edu.vn::54955dfb-6c99-4392-9f1d-30004a726cbf" providerId="AD" clId="Web-{356B2F64-1DBA-98CE-CAB2-206371FEFD6F}" dt="2023-10-14T03:57:14.937" v="2406"/>
          <ac:spMkLst>
            <pc:docMk/>
            <pc:sldMk cId="792200098" sldId="280"/>
            <ac:spMk id="49" creationId="{0C74307B-860B-1D22-277C-ACBC7B3E8BA4}"/>
          </ac:spMkLst>
        </pc:spChg>
        <pc:spChg chg="del">
          <ac:chgData name="Nguyễn Duy Thắng" userId="S::22521333@ms.uit.edu.vn::54955dfb-6c99-4392-9f1d-30004a726cbf" providerId="AD" clId="Web-{356B2F64-1DBA-98CE-CAB2-206371FEFD6F}" dt="2023-10-14T03:57:14.937" v="2405"/>
          <ac:spMkLst>
            <pc:docMk/>
            <pc:sldMk cId="792200098" sldId="280"/>
            <ac:spMk id="50" creationId="{8C53778C-22FF-44D2-0BD1-76ADA30C54D6}"/>
          </ac:spMkLst>
        </pc:spChg>
        <pc:spChg chg="del">
          <ac:chgData name="Nguyễn Duy Thắng" userId="S::22521333@ms.uit.edu.vn::54955dfb-6c99-4392-9f1d-30004a726cbf" providerId="AD" clId="Web-{356B2F64-1DBA-98CE-CAB2-206371FEFD6F}" dt="2023-10-14T03:57:14.937" v="2404"/>
          <ac:spMkLst>
            <pc:docMk/>
            <pc:sldMk cId="792200098" sldId="280"/>
            <ac:spMk id="51" creationId="{F4E3E8CC-0531-499F-E3DB-4B7458620EA9}"/>
          </ac:spMkLst>
        </pc:spChg>
        <pc:spChg chg="add mod">
          <ac:chgData name="Nguyễn Duy Thắng" userId="S::22521333@ms.uit.edu.vn::54955dfb-6c99-4392-9f1d-30004a726cbf" providerId="AD" clId="Web-{356B2F64-1DBA-98CE-CAB2-206371FEFD6F}" dt="2023-10-14T03:57:18.140" v="2436" actId="1076"/>
          <ac:spMkLst>
            <pc:docMk/>
            <pc:sldMk cId="792200098" sldId="280"/>
            <ac:spMk id="52" creationId="{A89E2C13-ACAF-C3BD-8CF6-2190F68E651A}"/>
          </ac:spMkLst>
        </pc:spChg>
        <pc:spChg chg="add mod">
          <ac:chgData name="Nguyễn Duy Thắng" userId="S::22521333@ms.uit.edu.vn::54955dfb-6c99-4392-9f1d-30004a726cbf" providerId="AD" clId="Web-{356B2F64-1DBA-98CE-CAB2-206371FEFD6F}" dt="2023-10-14T03:57:18.155" v="2437" actId="1076"/>
          <ac:spMkLst>
            <pc:docMk/>
            <pc:sldMk cId="792200098" sldId="280"/>
            <ac:spMk id="54" creationId="{0973E660-F28B-72CF-B380-4DA36427B107}"/>
          </ac:spMkLst>
        </pc:spChg>
        <pc:spChg chg="add mod">
          <ac:chgData name="Nguyễn Duy Thắng" userId="S::22521333@ms.uit.edu.vn::54955dfb-6c99-4392-9f1d-30004a726cbf" providerId="AD" clId="Web-{356B2F64-1DBA-98CE-CAB2-206371FEFD6F}" dt="2023-10-14T03:57:18.171" v="2438" actId="1076"/>
          <ac:spMkLst>
            <pc:docMk/>
            <pc:sldMk cId="792200098" sldId="280"/>
            <ac:spMk id="56" creationId="{207F5FAA-D9D9-66DD-ED17-9B6CDC090D86}"/>
          </ac:spMkLst>
        </pc:spChg>
        <pc:spChg chg="add mod">
          <ac:chgData name="Nguyễn Duy Thắng" userId="S::22521333@ms.uit.edu.vn::54955dfb-6c99-4392-9f1d-30004a726cbf" providerId="AD" clId="Web-{356B2F64-1DBA-98CE-CAB2-206371FEFD6F}" dt="2023-10-14T03:57:18.171" v="2439" actId="1076"/>
          <ac:spMkLst>
            <pc:docMk/>
            <pc:sldMk cId="792200098" sldId="280"/>
            <ac:spMk id="58" creationId="{A275D35F-484B-6E75-8969-B418F41715C7}"/>
          </ac:spMkLst>
        </pc:spChg>
        <pc:spChg chg="add mod">
          <ac:chgData name="Nguyễn Duy Thắng" userId="S::22521333@ms.uit.edu.vn::54955dfb-6c99-4392-9f1d-30004a726cbf" providerId="AD" clId="Web-{356B2F64-1DBA-98CE-CAB2-206371FEFD6F}" dt="2023-10-14T03:57:18.187" v="2440" actId="1076"/>
          <ac:spMkLst>
            <pc:docMk/>
            <pc:sldMk cId="792200098" sldId="280"/>
            <ac:spMk id="60" creationId="{692830EC-BF32-45D7-CB46-DBE1FC7A1C7F}"/>
          </ac:spMkLst>
        </pc:spChg>
        <pc:spChg chg="add mod">
          <ac:chgData name="Nguyễn Duy Thắng" userId="S::22521333@ms.uit.edu.vn::54955dfb-6c99-4392-9f1d-30004a726cbf" providerId="AD" clId="Web-{356B2F64-1DBA-98CE-CAB2-206371FEFD6F}" dt="2023-10-14T03:57:18.187" v="2441" actId="1076"/>
          <ac:spMkLst>
            <pc:docMk/>
            <pc:sldMk cId="792200098" sldId="280"/>
            <ac:spMk id="62" creationId="{3F27FA0E-6FF2-09E2-C7FA-1BE001DA4622}"/>
          </ac:spMkLst>
        </pc:spChg>
        <pc:spChg chg="add mod">
          <ac:chgData name="Nguyễn Duy Thắng" userId="S::22521333@ms.uit.edu.vn::54955dfb-6c99-4392-9f1d-30004a726cbf" providerId="AD" clId="Web-{356B2F64-1DBA-98CE-CAB2-206371FEFD6F}" dt="2023-10-14T03:57:18.202" v="2442" actId="1076"/>
          <ac:spMkLst>
            <pc:docMk/>
            <pc:sldMk cId="792200098" sldId="280"/>
            <ac:spMk id="64" creationId="{9FB813BA-4A9C-0D4D-271C-7E39B8095E64}"/>
          </ac:spMkLst>
        </pc:spChg>
      </pc:sldChg>
      <pc:sldChg chg="addSp delSp modSp">
        <pc:chgData name="Nguyễn Duy Thắng" userId="S::22521333@ms.uit.edu.vn::54955dfb-6c99-4392-9f1d-30004a726cbf" providerId="AD" clId="Web-{356B2F64-1DBA-98CE-CAB2-206371FEFD6F}" dt="2023-10-14T03:57:29.656" v="2529" actId="1076"/>
        <pc:sldMkLst>
          <pc:docMk/>
          <pc:sldMk cId="131530449" sldId="281"/>
        </pc:sldMkLst>
        <pc:spChg chg="add del">
          <ac:chgData name="Nguyễn Duy Thắng" userId="S::22521333@ms.uit.edu.vn::54955dfb-6c99-4392-9f1d-30004a726cbf" providerId="AD" clId="Web-{356B2F64-1DBA-98CE-CAB2-206371FEFD6F}" dt="2023-10-14T03:57:25.218" v="2493"/>
          <ac:spMkLst>
            <pc:docMk/>
            <pc:sldMk cId="131530449" sldId="281"/>
            <ac:spMk id="5" creationId="{24CDE71E-1FEA-D238-BF60-D6FA0E6A5FA0}"/>
          </ac:spMkLst>
        </pc:spChg>
        <pc:spChg chg="add del">
          <ac:chgData name="Nguyễn Duy Thắng" userId="S::22521333@ms.uit.edu.vn::54955dfb-6c99-4392-9f1d-30004a726cbf" providerId="AD" clId="Web-{356B2F64-1DBA-98CE-CAB2-206371FEFD6F}" dt="2023-10-14T03:57:25.218" v="2492"/>
          <ac:spMkLst>
            <pc:docMk/>
            <pc:sldMk cId="131530449" sldId="281"/>
            <ac:spMk id="9" creationId="{FE935CD5-8865-DD87-2258-FDEC82215571}"/>
          </ac:spMkLst>
        </pc:spChg>
        <pc:spChg chg="add del">
          <ac:chgData name="Nguyễn Duy Thắng" userId="S::22521333@ms.uit.edu.vn::54955dfb-6c99-4392-9f1d-30004a726cbf" providerId="AD" clId="Web-{356B2F64-1DBA-98CE-CAB2-206371FEFD6F}" dt="2023-10-14T03:57:25.218" v="2491"/>
          <ac:spMkLst>
            <pc:docMk/>
            <pc:sldMk cId="131530449" sldId="281"/>
            <ac:spMk id="11" creationId="{4705018A-D625-F140-FA1D-C5025BF74857}"/>
          </ac:spMkLst>
        </pc:spChg>
        <pc:spChg chg="add del">
          <ac:chgData name="Nguyễn Duy Thắng" userId="S::22521333@ms.uit.edu.vn::54955dfb-6c99-4392-9f1d-30004a726cbf" providerId="AD" clId="Web-{356B2F64-1DBA-98CE-CAB2-206371FEFD6F}" dt="2023-10-14T03:57:25.218" v="2490"/>
          <ac:spMkLst>
            <pc:docMk/>
            <pc:sldMk cId="131530449" sldId="281"/>
            <ac:spMk id="13" creationId="{5E0385E5-A891-EB88-7EE2-DA3A75E016EF}"/>
          </ac:spMkLst>
        </pc:spChg>
        <pc:spChg chg="add del">
          <ac:chgData name="Nguyễn Duy Thắng" userId="S::22521333@ms.uit.edu.vn::54955dfb-6c99-4392-9f1d-30004a726cbf" providerId="AD" clId="Web-{356B2F64-1DBA-98CE-CAB2-206371FEFD6F}" dt="2023-10-14T03:57:25.218" v="2489"/>
          <ac:spMkLst>
            <pc:docMk/>
            <pc:sldMk cId="131530449" sldId="281"/>
            <ac:spMk id="15" creationId="{D80D9B3E-DB6A-E7EF-4F74-EFB1F0EAB5D3}"/>
          </ac:spMkLst>
        </pc:spChg>
        <pc:spChg chg="del">
          <ac:chgData name="Nguyễn Duy Thắng" userId="S::22521333@ms.uit.edu.vn::54955dfb-6c99-4392-9f1d-30004a726cbf" providerId="AD" clId="Web-{356B2F64-1DBA-98CE-CAB2-206371FEFD6F}" dt="2023-10-14T03:57:21.281" v="2445"/>
          <ac:spMkLst>
            <pc:docMk/>
            <pc:sldMk cId="131530449" sldId="281"/>
            <ac:spMk id="17" creationId="{25737000-4B92-B3FD-BCF1-ABBE79CC433A}"/>
          </ac:spMkLst>
        </pc:spChg>
        <pc:spChg chg="del">
          <ac:chgData name="Nguyễn Duy Thắng" userId="S::22521333@ms.uit.edu.vn::54955dfb-6c99-4392-9f1d-30004a726cbf" providerId="AD" clId="Web-{356B2F64-1DBA-98CE-CAB2-206371FEFD6F}" dt="2023-10-14T03:57:21.281" v="2444"/>
          <ac:spMkLst>
            <pc:docMk/>
            <pc:sldMk cId="131530449" sldId="281"/>
            <ac:spMk id="18" creationId="{2432F8DC-1F7F-6994-8748-3769C7B70B04}"/>
          </ac:spMkLst>
        </pc:spChg>
        <pc:spChg chg="del">
          <ac:chgData name="Nguyễn Duy Thắng" userId="S::22521333@ms.uit.edu.vn::54955dfb-6c99-4392-9f1d-30004a726cbf" providerId="AD" clId="Web-{356B2F64-1DBA-98CE-CAB2-206371FEFD6F}" dt="2023-10-14T03:57:21.281" v="2443"/>
          <ac:spMkLst>
            <pc:docMk/>
            <pc:sldMk cId="131530449" sldId="281"/>
            <ac:spMk id="21" creationId="{C7FC773D-BD9F-20E4-409B-83CBDFE58445}"/>
          </ac:spMkLst>
        </pc:spChg>
        <pc:spChg chg="del">
          <ac:chgData name="Nguyễn Duy Thắng" userId="S::22521333@ms.uit.edu.vn::54955dfb-6c99-4392-9f1d-30004a726cbf" providerId="AD" clId="Web-{356B2F64-1DBA-98CE-CAB2-206371FEFD6F}" dt="2023-10-14T03:57:21.281" v="2448"/>
          <ac:spMkLst>
            <pc:docMk/>
            <pc:sldMk cId="131530449" sldId="281"/>
            <ac:spMk id="24" creationId="{CAC2BCEA-E942-96C8-169D-32604CAE2F7B}"/>
          </ac:spMkLst>
        </pc:spChg>
        <pc:spChg chg="del">
          <ac:chgData name="Nguyễn Duy Thắng" userId="S::22521333@ms.uit.edu.vn::54955dfb-6c99-4392-9f1d-30004a726cbf" providerId="AD" clId="Web-{356B2F64-1DBA-98CE-CAB2-206371FEFD6F}" dt="2023-10-14T03:57:21.281" v="2447"/>
          <ac:spMkLst>
            <pc:docMk/>
            <pc:sldMk cId="131530449" sldId="281"/>
            <ac:spMk id="25" creationId="{33E6696F-E5F3-4D3F-F6B4-137F37430163}"/>
          </ac:spMkLst>
        </pc:spChg>
        <pc:spChg chg="del">
          <ac:chgData name="Nguyễn Duy Thắng" userId="S::22521333@ms.uit.edu.vn::54955dfb-6c99-4392-9f1d-30004a726cbf" providerId="AD" clId="Web-{356B2F64-1DBA-98CE-CAB2-206371FEFD6F}" dt="2023-10-14T03:57:21.281" v="2446"/>
          <ac:spMkLst>
            <pc:docMk/>
            <pc:sldMk cId="131530449" sldId="281"/>
            <ac:spMk id="26" creationId="{48E95FF1-F4EB-FA50-DC26-59E6B328CD93}"/>
          </ac:spMkLst>
        </pc:spChg>
        <pc:spChg chg="del">
          <ac:chgData name="Nguyễn Duy Thắng" userId="S::22521333@ms.uit.edu.vn::54955dfb-6c99-4392-9f1d-30004a726cbf" providerId="AD" clId="Web-{356B2F64-1DBA-98CE-CAB2-206371FEFD6F}" dt="2023-10-14T03:57:21.281" v="2451"/>
          <ac:spMkLst>
            <pc:docMk/>
            <pc:sldMk cId="131530449" sldId="281"/>
            <ac:spMk id="27" creationId="{65709A7A-E7A1-756B-65A0-D17765666BC8}"/>
          </ac:spMkLst>
        </pc:spChg>
        <pc:spChg chg="del">
          <ac:chgData name="Nguyễn Duy Thắng" userId="S::22521333@ms.uit.edu.vn::54955dfb-6c99-4392-9f1d-30004a726cbf" providerId="AD" clId="Web-{356B2F64-1DBA-98CE-CAB2-206371FEFD6F}" dt="2023-10-14T03:57:21.281" v="2450"/>
          <ac:spMkLst>
            <pc:docMk/>
            <pc:sldMk cId="131530449" sldId="281"/>
            <ac:spMk id="29" creationId="{3E72BEAD-CE5C-9EBF-CC24-0DE22B69516F}"/>
          </ac:spMkLst>
        </pc:spChg>
        <pc:spChg chg="del">
          <ac:chgData name="Nguyễn Duy Thắng" userId="S::22521333@ms.uit.edu.vn::54955dfb-6c99-4392-9f1d-30004a726cbf" providerId="AD" clId="Web-{356B2F64-1DBA-98CE-CAB2-206371FEFD6F}" dt="2023-10-14T03:57:21.281" v="2449"/>
          <ac:spMkLst>
            <pc:docMk/>
            <pc:sldMk cId="131530449" sldId="281"/>
            <ac:spMk id="30" creationId="{D3945E4F-220C-5A61-7582-96153823C392}"/>
          </ac:spMkLst>
        </pc:spChg>
        <pc:spChg chg="add del">
          <ac:chgData name="Nguyễn Duy Thắng" userId="S::22521333@ms.uit.edu.vn::54955dfb-6c99-4392-9f1d-30004a726cbf" providerId="AD" clId="Web-{356B2F64-1DBA-98CE-CAB2-206371FEFD6F}" dt="2023-10-14T03:57:25.218" v="2488"/>
          <ac:spMkLst>
            <pc:docMk/>
            <pc:sldMk cId="131530449" sldId="281"/>
            <ac:spMk id="31" creationId="{EC294E31-FB8E-060C-4377-744AF4DC6572}"/>
          </ac:spMkLst>
        </pc:spChg>
        <pc:spChg chg="add del">
          <ac:chgData name="Nguyễn Duy Thắng" userId="S::22521333@ms.uit.edu.vn::54955dfb-6c99-4392-9f1d-30004a726cbf" providerId="AD" clId="Web-{356B2F64-1DBA-98CE-CAB2-206371FEFD6F}" dt="2023-10-14T03:57:25.218" v="2487"/>
          <ac:spMkLst>
            <pc:docMk/>
            <pc:sldMk cId="131530449" sldId="281"/>
            <ac:spMk id="33" creationId="{4987D635-FCBD-A7A4-95E7-1DE039295447}"/>
          </ac:spMkLst>
        </pc:spChg>
        <pc:spChg chg="del">
          <ac:chgData name="Nguyễn Duy Thắng" userId="S::22521333@ms.uit.edu.vn::54955dfb-6c99-4392-9f1d-30004a726cbf" providerId="AD" clId="Web-{356B2F64-1DBA-98CE-CAB2-206371FEFD6F}" dt="2023-10-14T03:57:21.281" v="2454"/>
          <ac:spMkLst>
            <pc:docMk/>
            <pc:sldMk cId="131530449" sldId="281"/>
            <ac:spMk id="34" creationId="{DF9E35B7-11B0-E0BD-79F9-2D97F96691D1}"/>
          </ac:spMkLst>
        </pc:spChg>
        <pc:spChg chg="del">
          <ac:chgData name="Nguyễn Duy Thắng" userId="S::22521333@ms.uit.edu.vn::54955dfb-6c99-4392-9f1d-30004a726cbf" providerId="AD" clId="Web-{356B2F64-1DBA-98CE-CAB2-206371FEFD6F}" dt="2023-10-14T03:57:21.281" v="2453"/>
          <ac:spMkLst>
            <pc:docMk/>
            <pc:sldMk cId="131530449" sldId="281"/>
            <ac:spMk id="37" creationId="{38D1D982-3ED5-8981-EF5D-17E9E5B5A530}"/>
          </ac:spMkLst>
        </pc:spChg>
        <pc:spChg chg="del">
          <ac:chgData name="Nguyễn Duy Thắng" userId="S::22521333@ms.uit.edu.vn::54955dfb-6c99-4392-9f1d-30004a726cbf" providerId="AD" clId="Web-{356B2F64-1DBA-98CE-CAB2-206371FEFD6F}" dt="2023-10-14T03:57:21.281" v="2452"/>
          <ac:spMkLst>
            <pc:docMk/>
            <pc:sldMk cId="131530449" sldId="281"/>
            <ac:spMk id="38" creationId="{1E4647E2-F87B-E2E0-2C90-17A370DC8ECC}"/>
          </ac:spMkLst>
        </pc:spChg>
        <pc:spChg chg="add del">
          <ac:chgData name="Nguyễn Duy Thắng" userId="S::22521333@ms.uit.edu.vn::54955dfb-6c99-4392-9f1d-30004a726cbf" providerId="AD" clId="Web-{356B2F64-1DBA-98CE-CAB2-206371FEFD6F}" dt="2023-10-14T03:57:25.218" v="2486"/>
          <ac:spMkLst>
            <pc:docMk/>
            <pc:sldMk cId="131530449" sldId="281"/>
            <ac:spMk id="40" creationId="{3B8602F6-0446-5546-DB86-1E1DBA0EE8A5}"/>
          </ac:spMkLst>
        </pc:spChg>
        <pc:spChg chg="add del">
          <ac:chgData name="Nguyễn Duy Thắng" userId="S::22521333@ms.uit.edu.vn::54955dfb-6c99-4392-9f1d-30004a726cbf" providerId="AD" clId="Web-{356B2F64-1DBA-98CE-CAB2-206371FEFD6F}" dt="2023-10-14T03:57:25.218" v="2485"/>
          <ac:spMkLst>
            <pc:docMk/>
            <pc:sldMk cId="131530449" sldId="281"/>
            <ac:spMk id="42" creationId="{170A32A5-D817-687D-F749-01A0EA401D2F}"/>
          </ac:spMkLst>
        </pc:spChg>
        <pc:spChg chg="add del">
          <ac:chgData name="Nguyễn Duy Thắng" userId="S::22521333@ms.uit.edu.vn::54955dfb-6c99-4392-9f1d-30004a726cbf" providerId="AD" clId="Web-{356B2F64-1DBA-98CE-CAB2-206371FEFD6F}" dt="2023-10-14T03:57:25.218" v="2484"/>
          <ac:spMkLst>
            <pc:docMk/>
            <pc:sldMk cId="131530449" sldId="281"/>
            <ac:spMk id="44" creationId="{FA128497-CB09-DB8C-0AF8-D4FD033EB192}"/>
          </ac:spMkLst>
        </pc:spChg>
        <pc:spChg chg="add del">
          <ac:chgData name="Nguyễn Duy Thắng" userId="S::22521333@ms.uit.edu.vn::54955dfb-6c99-4392-9f1d-30004a726cbf" providerId="AD" clId="Web-{356B2F64-1DBA-98CE-CAB2-206371FEFD6F}" dt="2023-10-14T03:57:25.218" v="2483"/>
          <ac:spMkLst>
            <pc:docMk/>
            <pc:sldMk cId="131530449" sldId="281"/>
            <ac:spMk id="46" creationId="{13ACA3CD-1F83-90AC-7D80-40E4D3E160F7}"/>
          </ac:spMkLst>
        </pc:spChg>
        <pc:spChg chg="del">
          <ac:chgData name="Nguyễn Duy Thắng" userId="S::22521333@ms.uit.edu.vn::54955dfb-6c99-4392-9f1d-30004a726cbf" providerId="AD" clId="Web-{356B2F64-1DBA-98CE-CAB2-206371FEFD6F}" dt="2023-10-14T03:57:21.281" v="2457"/>
          <ac:spMkLst>
            <pc:docMk/>
            <pc:sldMk cId="131530449" sldId="281"/>
            <ac:spMk id="49" creationId="{0C74307B-860B-1D22-277C-ACBC7B3E8BA4}"/>
          </ac:spMkLst>
        </pc:spChg>
        <pc:spChg chg="del">
          <ac:chgData name="Nguyễn Duy Thắng" userId="S::22521333@ms.uit.edu.vn::54955dfb-6c99-4392-9f1d-30004a726cbf" providerId="AD" clId="Web-{356B2F64-1DBA-98CE-CAB2-206371FEFD6F}" dt="2023-10-14T03:57:21.281" v="2456"/>
          <ac:spMkLst>
            <pc:docMk/>
            <pc:sldMk cId="131530449" sldId="281"/>
            <ac:spMk id="50" creationId="{8C53778C-22FF-44D2-0BD1-76ADA30C54D6}"/>
          </ac:spMkLst>
        </pc:spChg>
        <pc:spChg chg="del">
          <ac:chgData name="Nguyễn Duy Thắng" userId="S::22521333@ms.uit.edu.vn::54955dfb-6c99-4392-9f1d-30004a726cbf" providerId="AD" clId="Web-{356B2F64-1DBA-98CE-CAB2-206371FEFD6F}" dt="2023-10-14T03:57:21.281" v="2455"/>
          <ac:spMkLst>
            <pc:docMk/>
            <pc:sldMk cId="131530449" sldId="281"/>
            <ac:spMk id="51" creationId="{F4E3E8CC-0531-499F-E3DB-4B7458620EA9}"/>
          </ac:spMkLst>
        </pc:spChg>
        <pc:spChg chg="add del">
          <ac:chgData name="Nguyễn Duy Thắng" userId="S::22521333@ms.uit.edu.vn::54955dfb-6c99-4392-9f1d-30004a726cbf" providerId="AD" clId="Web-{356B2F64-1DBA-98CE-CAB2-206371FEFD6F}" dt="2023-10-14T03:57:25.218" v="2482"/>
          <ac:spMkLst>
            <pc:docMk/>
            <pc:sldMk cId="131530449" sldId="281"/>
            <ac:spMk id="52" creationId="{5BC22028-BE60-B997-CA92-76A0ADAA8071}"/>
          </ac:spMkLst>
        </pc:spChg>
        <pc:spChg chg="add del">
          <ac:chgData name="Nguyễn Duy Thắng" userId="S::22521333@ms.uit.edu.vn::54955dfb-6c99-4392-9f1d-30004a726cbf" providerId="AD" clId="Web-{356B2F64-1DBA-98CE-CAB2-206371FEFD6F}" dt="2023-10-14T03:57:25.218" v="2481"/>
          <ac:spMkLst>
            <pc:docMk/>
            <pc:sldMk cId="131530449" sldId="281"/>
            <ac:spMk id="54" creationId="{A075DD80-204F-4729-FD82-84ECE86F68CB}"/>
          </ac:spMkLst>
        </pc:spChg>
        <pc:spChg chg="add del">
          <ac:chgData name="Nguyễn Duy Thắng" userId="S::22521333@ms.uit.edu.vn::54955dfb-6c99-4392-9f1d-30004a726cbf" providerId="AD" clId="Web-{356B2F64-1DBA-98CE-CAB2-206371FEFD6F}" dt="2023-10-14T03:57:25.218" v="2480"/>
          <ac:spMkLst>
            <pc:docMk/>
            <pc:sldMk cId="131530449" sldId="281"/>
            <ac:spMk id="56" creationId="{224F2BA6-137F-3FC1-0183-6C5E04B90729}"/>
          </ac:spMkLst>
        </pc:spChg>
        <pc:spChg chg="add del">
          <ac:chgData name="Nguyễn Duy Thắng" userId="S::22521333@ms.uit.edu.vn::54955dfb-6c99-4392-9f1d-30004a726cbf" providerId="AD" clId="Web-{356B2F64-1DBA-98CE-CAB2-206371FEFD6F}" dt="2023-10-14T03:57:25.218" v="2479"/>
          <ac:spMkLst>
            <pc:docMk/>
            <pc:sldMk cId="131530449" sldId="281"/>
            <ac:spMk id="58" creationId="{B3AEDB1E-AD32-6699-D56F-5E20D8A7AF9A}"/>
          </ac:spMkLst>
        </pc:spChg>
        <pc:spChg chg="add del">
          <ac:chgData name="Nguyễn Duy Thắng" userId="S::22521333@ms.uit.edu.vn::54955dfb-6c99-4392-9f1d-30004a726cbf" providerId="AD" clId="Web-{356B2F64-1DBA-98CE-CAB2-206371FEFD6F}" dt="2023-10-14T03:57:25.218" v="2478"/>
          <ac:spMkLst>
            <pc:docMk/>
            <pc:sldMk cId="131530449" sldId="281"/>
            <ac:spMk id="60" creationId="{0ED8E130-3CCA-587D-6DC0-129A05E3B139}"/>
          </ac:spMkLst>
        </pc:spChg>
        <pc:spChg chg="add del">
          <ac:chgData name="Nguyễn Duy Thắng" userId="S::22521333@ms.uit.edu.vn::54955dfb-6c99-4392-9f1d-30004a726cbf" providerId="AD" clId="Web-{356B2F64-1DBA-98CE-CAB2-206371FEFD6F}" dt="2023-10-14T03:57:25.218" v="2477"/>
          <ac:spMkLst>
            <pc:docMk/>
            <pc:sldMk cId="131530449" sldId="281"/>
            <ac:spMk id="62" creationId="{EE951991-32F8-F6A9-B2C8-7C0800D2A40C}"/>
          </ac:spMkLst>
        </pc:spChg>
        <pc:spChg chg="add del">
          <ac:chgData name="Nguyễn Duy Thắng" userId="S::22521333@ms.uit.edu.vn::54955dfb-6c99-4392-9f1d-30004a726cbf" providerId="AD" clId="Web-{356B2F64-1DBA-98CE-CAB2-206371FEFD6F}" dt="2023-10-14T03:57:25.218" v="2476"/>
          <ac:spMkLst>
            <pc:docMk/>
            <pc:sldMk cId="131530449" sldId="281"/>
            <ac:spMk id="64" creationId="{B5F57FB3-B361-06CB-974D-5859D1830CC9}"/>
          </ac:spMkLst>
        </pc:spChg>
        <pc:spChg chg="add mod">
          <ac:chgData name="Nguyễn Duy Thắng" userId="S::22521333@ms.uit.edu.vn::54955dfb-6c99-4392-9f1d-30004a726cbf" providerId="AD" clId="Web-{356B2F64-1DBA-98CE-CAB2-206371FEFD6F}" dt="2023-10-14T03:57:29.500" v="2512" actId="1076"/>
          <ac:spMkLst>
            <pc:docMk/>
            <pc:sldMk cId="131530449" sldId="281"/>
            <ac:spMk id="66" creationId="{E1BFBF71-2749-087D-9BB7-0AB16A99C391}"/>
          </ac:spMkLst>
        </pc:spChg>
        <pc:spChg chg="add mod">
          <ac:chgData name="Nguyễn Duy Thắng" userId="S::22521333@ms.uit.edu.vn::54955dfb-6c99-4392-9f1d-30004a726cbf" providerId="AD" clId="Web-{356B2F64-1DBA-98CE-CAB2-206371FEFD6F}" dt="2023-10-14T03:57:29.515" v="2513" actId="1076"/>
          <ac:spMkLst>
            <pc:docMk/>
            <pc:sldMk cId="131530449" sldId="281"/>
            <ac:spMk id="68" creationId="{78847538-AAFC-48C5-FD96-1355E77A712D}"/>
          </ac:spMkLst>
        </pc:spChg>
        <pc:spChg chg="add mod">
          <ac:chgData name="Nguyễn Duy Thắng" userId="S::22521333@ms.uit.edu.vn::54955dfb-6c99-4392-9f1d-30004a726cbf" providerId="AD" clId="Web-{356B2F64-1DBA-98CE-CAB2-206371FEFD6F}" dt="2023-10-14T03:57:29.531" v="2514" actId="1076"/>
          <ac:spMkLst>
            <pc:docMk/>
            <pc:sldMk cId="131530449" sldId="281"/>
            <ac:spMk id="70" creationId="{DCC4EECC-BD59-E49E-C40D-83FB78F4B24D}"/>
          </ac:spMkLst>
        </pc:spChg>
        <pc:spChg chg="add mod">
          <ac:chgData name="Nguyễn Duy Thắng" userId="S::22521333@ms.uit.edu.vn::54955dfb-6c99-4392-9f1d-30004a726cbf" providerId="AD" clId="Web-{356B2F64-1DBA-98CE-CAB2-206371FEFD6F}" dt="2023-10-14T03:57:29.531" v="2515" actId="1076"/>
          <ac:spMkLst>
            <pc:docMk/>
            <pc:sldMk cId="131530449" sldId="281"/>
            <ac:spMk id="72" creationId="{BDE8EC18-B4F7-D067-0AE1-3B866E4AC691}"/>
          </ac:spMkLst>
        </pc:spChg>
        <pc:spChg chg="add mod">
          <ac:chgData name="Nguyễn Duy Thắng" userId="S::22521333@ms.uit.edu.vn::54955dfb-6c99-4392-9f1d-30004a726cbf" providerId="AD" clId="Web-{356B2F64-1DBA-98CE-CAB2-206371FEFD6F}" dt="2023-10-14T03:57:29.546" v="2516" actId="1076"/>
          <ac:spMkLst>
            <pc:docMk/>
            <pc:sldMk cId="131530449" sldId="281"/>
            <ac:spMk id="74" creationId="{74C572A4-8946-D8A5-0400-FFEB9045DF7B}"/>
          </ac:spMkLst>
        </pc:spChg>
        <pc:spChg chg="add mod">
          <ac:chgData name="Nguyễn Duy Thắng" userId="S::22521333@ms.uit.edu.vn::54955dfb-6c99-4392-9f1d-30004a726cbf" providerId="AD" clId="Web-{356B2F64-1DBA-98CE-CAB2-206371FEFD6F}" dt="2023-10-14T03:57:29.546" v="2517" actId="1076"/>
          <ac:spMkLst>
            <pc:docMk/>
            <pc:sldMk cId="131530449" sldId="281"/>
            <ac:spMk id="76" creationId="{15061BC0-3746-6D3B-10CD-1E7F99BC2C24}"/>
          </ac:spMkLst>
        </pc:spChg>
        <pc:spChg chg="add mod">
          <ac:chgData name="Nguyễn Duy Thắng" userId="S::22521333@ms.uit.edu.vn::54955dfb-6c99-4392-9f1d-30004a726cbf" providerId="AD" clId="Web-{356B2F64-1DBA-98CE-CAB2-206371FEFD6F}" dt="2023-10-14T03:57:29.562" v="2518" actId="1076"/>
          <ac:spMkLst>
            <pc:docMk/>
            <pc:sldMk cId="131530449" sldId="281"/>
            <ac:spMk id="78" creationId="{8648ECCF-51CB-5458-EE44-3C479D3E1561}"/>
          </ac:spMkLst>
        </pc:spChg>
        <pc:spChg chg="add mod">
          <ac:chgData name="Nguyễn Duy Thắng" userId="S::22521333@ms.uit.edu.vn::54955dfb-6c99-4392-9f1d-30004a726cbf" providerId="AD" clId="Web-{356B2F64-1DBA-98CE-CAB2-206371FEFD6F}" dt="2023-10-14T03:57:29.562" v="2519" actId="1076"/>
          <ac:spMkLst>
            <pc:docMk/>
            <pc:sldMk cId="131530449" sldId="281"/>
            <ac:spMk id="80" creationId="{1392513E-982C-6B6F-6AAC-8F3E89227601}"/>
          </ac:spMkLst>
        </pc:spChg>
        <pc:spChg chg="add mod">
          <ac:chgData name="Nguyễn Duy Thắng" userId="S::22521333@ms.uit.edu.vn::54955dfb-6c99-4392-9f1d-30004a726cbf" providerId="AD" clId="Web-{356B2F64-1DBA-98CE-CAB2-206371FEFD6F}" dt="2023-10-14T03:57:29.578" v="2520" actId="1076"/>
          <ac:spMkLst>
            <pc:docMk/>
            <pc:sldMk cId="131530449" sldId="281"/>
            <ac:spMk id="82" creationId="{9CD3A640-9881-3C4D-28C1-016EB4BE6C4E}"/>
          </ac:spMkLst>
        </pc:spChg>
        <pc:spChg chg="add mod">
          <ac:chgData name="Nguyễn Duy Thắng" userId="S::22521333@ms.uit.edu.vn::54955dfb-6c99-4392-9f1d-30004a726cbf" providerId="AD" clId="Web-{356B2F64-1DBA-98CE-CAB2-206371FEFD6F}" dt="2023-10-14T03:57:29.578" v="2521" actId="1076"/>
          <ac:spMkLst>
            <pc:docMk/>
            <pc:sldMk cId="131530449" sldId="281"/>
            <ac:spMk id="84" creationId="{8D1843C9-F2DE-4326-FAD4-F6037093A28E}"/>
          </ac:spMkLst>
        </pc:spChg>
        <pc:spChg chg="add mod">
          <ac:chgData name="Nguyễn Duy Thắng" userId="S::22521333@ms.uit.edu.vn::54955dfb-6c99-4392-9f1d-30004a726cbf" providerId="AD" clId="Web-{356B2F64-1DBA-98CE-CAB2-206371FEFD6F}" dt="2023-10-14T03:57:29.593" v="2522" actId="1076"/>
          <ac:spMkLst>
            <pc:docMk/>
            <pc:sldMk cId="131530449" sldId="281"/>
            <ac:spMk id="86" creationId="{B247D90A-C5E7-0F02-29F4-A37FCE74F0A5}"/>
          </ac:spMkLst>
        </pc:spChg>
        <pc:spChg chg="add mod">
          <ac:chgData name="Nguyễn Duy Thắng" userId="S::22521333@ms.uit.edu.vn::54955dfb-6c99-4392-9f1d-30004a726cbf" providerId="AD" clId="Web-{356B2F64-1DBA-98CE-CAB2-206371FEFD6F}" dt="2023-10-14T03:57:29.593" v="2523" actId="1076"/>
          <ac:spMkLst>
            <pc:docMk/>
            <pc:sldMk cId="131530449" sldId="281"/>
            <ac:spMk id="88" creationId="{2FDEC94F-AB57-4944-1765-D9AAED2EDFCB}"/>
          </ac:spMkLst>
        </pc:spChg>
        <pc:spChg chg="add mod">
          <ac:chgData name="Nguyễn Duy Thắng" userId="S::22521333@ms.uit.edu.vn::54955dfb-6c99-4392-9f1d-30004a726cbf" providerId="AD" clId="Web-{356B2F64-1DBA-98CE-CAB2-206371FEFD6F}" dt="2023-10-14T03:57:29.609" v="2524" actId="1076"/>
          <ac:spMkLst>
            <pc:docMk/>
            <pc:sldMk cId="131530449" sldId="281"/>
            <ac:spMk id="90" creationId="{3EA71BD3-F0B4-305B-50B7-286FC72833F6}"/>
          </ac:spMkLst>
        </pc:spChg>
        <pc:spChg chg="add mod">
          <ac:chgData name="Nguyễn Duy Thắng" userId="S::22521333@ms.uit.edu.vn::54955dfb-6c99-4392-9f1d-30004a726cbf" providerId="AD" clId="Web-{356B2F64-1DBA-98CE-CAB2-206371FEFD6F}" dt="2023-10-14T03:57:29.625" v="2525" actId="1076"/>
          <ac:spMkLst>
            <pc:docMk/>
            <pc:sldMk cId="131530449" sldId="281"/>
            <ac:spMk id="92" creationId="{932D4128-32E9-521A-E7E5-06ACF4F7BE16}"/>
          </ac:spMkLst>
        </pc:spChg>
        <pc:spChg chg="add mod">
          <ac:chgData name="Nguyễn Duy Thắng" userId="S::22521333@ms.uit.edu.vn::54955dfb-6c99-4392-9f1d-30004a726cbf" providerId="AD" clId="Web-{356B2F64-1DBA-98CE-CAB2-206371FEFD6F}" dt="2023-10-14T03:57:29.625" v="2526" actId="1076"/>
          <ac:spMkLst>
            <pc:docMk/>
            <pc:sldMk cId="131530449" sldId="281"/>
            <ac:spMk id="94" creationId="{AADE0097-E2C9-E271-5985-8EF4119D95BF}"/>
          </ac:spMkLst>
        </pc:spChg>
        <pc:spChg chg="add mod">
          <ac:chgData name="Nguyễn Duy Thắng" userId="S::22521333@ms.uit.edu.vn::54955dfb-6c99-4392-9f1d-30004a726cbf" providerId="AD" clId="Web-{356B2F64-1DBA-98CE-CAB2-206371FEFD6F}" dt="2023-10-14T03:57:29.640" v="2527" actId="1076"/>
          <ac:spMkLst>
            <pc:docMk/>
            <pc:sldMk cId="131530449" sldId="281"/>
            <ac:spMk id="96" creationId="{2DBE5DF8-A48D-1673-9773-633160038E8A}"/>
          </ac:spMkLst>
        </pc:spChg>
        <pc:spChg chg="add mod">
          <ac:chgData name="Nguyễn Duy Thắng" userId="S::22521333@ms.uit.edu.vn::54955dfb-6c99-4392-9f1d-30004a726cbf" providerId="AD" clId="Web-{356B2F64-1DBA-98CE-CAB2-206371FEFD6F}" dt="2023-10-14T03:57:29.640" v="2528" actId="1076"/>
          <ac:spMkLst>
            <pc:docMk/>
            <pc:sldMk cId="131530449" sldId="281"/>
            <ac:spMk id="98" creationId="{E52426A8-EEB1-C88D-542C-73F6C0C90C52}"/>
          </ac:spMkLst>
        </pc:spChg>
        <pc:spChg chg="add mod">
          <ac:chgData name="Nguyễn Duy Thắng" userId="S::22521333@ms.uit.edu.vn::54955dfb-6c99-4392-9f1d-30004a726cbf" providerId="AD" clId="Web-{356B2F64-1DBA-98CE-CAB2-206371FEFD6F}" dt="2023-10-14T03:57:29.656" v="2529" actId="1076"/>
          <ac:spMkLst>
            <pc:docMk/>
            <pc:sldMk cId="131530449" sldId="281"/>
            <ac:spMk id="100" creationId="{D39C197B-9335-D35F-86B9-23934B5690A2}"/>
          </ac:spMkLst>
        </pc:spChg>
      </pc:sldChg>
      <pc:sldChg chg="addSp delSp modSp">
        <pc:chgData name="Nguyễn Duy Thắng" userId="S::22521333@ms.uit.edu.vn::54955dfb-6c99-4392-9f1d-30004a726cbf" providerId="AD" clId="Web-{356B2F64-1DBA-98CE-CAB2-206371FEFD6F}" dt="2023-10-14T03:58:31.252" v="2721"/>
        <pc:sldMkLst>
          <pc:docMk/>
          <pc:sldMk cId="4183862172" sldId="282"/>
        </pc:sldMkLst>
        <pc:spChg chg="add mod">
          <ac:chgData name="Nguyễn Duy Thắng" userId="S::22521333@ms.uit.edu.vn::54955dfb-6c99-4392-9f1d-30004a726cbf" providerId="AD" clId="Web-{356B2F64-1DBA-98CE-CAB2-206371FEFD6F}" dt="2023-10-14T03:58:22.564" v="2692" actId="1076"/>
          <ac:spMkLst>
            <pc:docMk/>
            <pc:sldMk cId="4183862172" sldId="282"/>
            <ac:spMk id="3" creationId="{DFB0169C-0400-5D85-4B1F-9FDAE9000320}"/>
          </ac:spMkLst>
        </pc:spChg>
        <pc:spChg chg="add mod">
          <ac:chgData name="Nguyễn Duy Thắng" userId="S::22521333@ms.uit.edu.vn::54955dfb-6c99-4392-9f1d-30004a726cbf" providerId="AD" clId="Web-{356B2F64-1DBA-98CE-CAB2-206371FEFD6F}" dt="2023-10-14T03:58:22.580" v="2693" actId="1076"/>
          <ac:spMkLst>
            <pc:docMk/>
            <pc:sldMk cId="4183862172" sldId="282"/>
            <ac:spMk id="5" creationId="{F0F69E9B-1C56-33ED-6C2D-9AA55E674BCC}"/>
          </ac:spMkLst>
        </pc:spChg>
        <pc:spChg chg="add mod">
          <ac:chgData name="Nguyễn Duy Thắng" userId="S::22521333@ms.uit.edu.vn::54955dfb-6c99-4392-9f1d-30004a726cbf" providerId="AD" clId="Web-{356B2F64-1DBA-98CE-CAB2-206371FEFD6F}" dt="2023-10-14T03:58:22.580" v="2694" actId="1076"/>
          <ac:spMkLst>
            <pc:docMk/>
            <pc:sldMk cId="4183862172" sldId="282"/>
            <ac:spMk id="9" creationId="{FBF95CBD-5801-DEB3-EEEC-84261BC7D39F}"/>
          </ac:spMkLst>
        </pc:spChg>
        <pc:spChg chg="add mod">
          <ac:chgData name="Nguyễn Duy Thắng" userId="S::22521333@ms.uit.edu.vn::54955dfb-6c99-4392-9f1d-30004a726cbf" providerId="AD" clId="Web-{356B2F64-1DBA-98CE-CAB2-206371FEFD6F}" dt="2023-10-14T03:58:22.595" v="2695" actId="1076"/>
          <ac:spMkLst>
            <pc:docMk/>
            <pc:sldMk cId="4183862172" sldId="282"/>
            <ac:spMk id="11" creationId="{1A94DA8E-2970-8CC5-167A-4E14AFAC97D4}"/>
          </ac:spMkLst>
        </pc:spChg>
        <pc:spChg chg="del">
          <ac:chgData name="Nguyễn Duy Thắng" userId="S::22521333@ms.uit.edu.vn::54955dfb-6c99-4392-9f1d-30004a726cbf" providerId="AD" clId="Web-{356B2F64-1DBA-98CE-CAB2-206371FEFD6F}" dt="2023-10-14T03:58:18.251" v="2661"/>
          <ac:spMkLst>
            <pc:docMk/>
            <pc:sldMk cId="4183862172" sldId="282"/>
            <ac:spMk id="15" creationId="{884E0670-9E48-43E2-3672-476C15D66477}"/>
          </ac:spMkLst>
        </pc:spChg>
        <pc:spChg chg="del">
          <ac:chgData name="Nguyễn Duy Thắng" userId="S::22521333@ms.uit.edu.vn::54955dfb-6c99-4392-9f1d-30004a726cbf" providerId="AD" clId="Web-{356B2F64-1DBA-98CE-CAB2-206371FEFD6F}" dt="2023-10-14T03:58:18.251" v="2660"/>
          <ac:spMkLst>
            <pc:docMk/>
            <pc:sldMk cId="4183862172" sldId="282"/>
            <ac:spMk id="16" creationId="{F0E359F4-3DC9-19DD-8008-CD8F529953B6}"/>
          </ac:spMkLst>
        </pc:spChg>
        <pc:spChg chg="del">
          <ac:chgData name="Nguyễn Duy Thắng" userId="S::22521333@ms.uit.edu.vn::54955dfb-6c99-4392-9f1d-30004a726cbf" providerId="AD" clId="Web-{356B2F64-1DBA-98CE-CAB2-206371FEFD6F}" dt="2023-10-14T03:58:18.251" v="2659"/>
          <ac:spMkLst>
            <pc:docMk/>
            <pc:sldMk cId="4183862172" sldId="282"/>
            <ac:spMk id="17" creationId="{5DB609FF-A5E7-1F08-5899-CDD26986E8BF}"/>
          </ac:spMkLst>
        </pc:spChg>
        <pc:spChg chg="del">
          <ac:chgData name="Nguyễn Duy Thắng" userId="S::22521333@ms.uit.edu.vn::54955dfb-6c99-4392-9f1d-30004a726cbf" providerId="AD" clId="Web-{356B2F64-1DBA-98CE-CAB2-206371FEFD6F}" dt="2023-10-14T03:58:31.252" v="2721"/>
          <ac:spMkLst>
            <pc:docMk/>
            <pc:sldMk cId="4183862172" sldId="282"/>
            <ac:spMk id="19" creationId="{A74AF19C-01B3-4A23-95D7-7497478CEF91}"/>
          </ac:spMkLst>
        </pc:spChg>
        <pc:spChg chg="del">
          <ac:chgData name="Nguyễn Duy Thắng" userId="S::22521333@ms.uit.edu.vn::54955dfb-6c99-4392-9f1d-30004a726cbf" providerId="AD" clId="Web-{356B2F64-1DBA-98CE-CAB2-206371FEFD6F}" dt="2023-10-14T03:58:31.252" v="2720"/>
          <ac:spMkLst>
            <pc:docMk/>
            <pc:sldMk cId="4183862172" sldId="282"/>
            <ac:spMk id="20" creationId="{CB3EAA5D-E7F6-4490-9A6C-08930FAAC629}"/>
          </ac:spMkLst>
        </pc:spChg>
        <pc:spChg chg="add mod">
          <ac:chgData name="Nguyễn Duy Thắng" userId="S::22521333@ms.uit.edu.vn::54955dfb-6c99-4392-9f1d-30004a726cbf" providerId="AD" clId="Web-{356B2F64-1DBA-98CE-CAB2-206371FEFD6F}" dt="2023-10-14T03:58:22.595" v="2696" actId="1076"/>
          <ac:spMkLst>
            <pc:docMk/>
            <pc:sldMk cId="4183862172" sldId="282"/>
            <ac:spMk id="21" creationId="{EA4FC3F5-604F-2ACE-63F1-6DEC199AAB4D}"/>
          </ac:spMkLst>
        </pc:spChg>
        <pc:spChg chg="del">
          <ac:chgData name="Nguyễn Duy Thắng" userId="S::22521333@ms.uit.edu.vn::54955dfb-6c99-4392-9f1d-30004a726cbf" providerId="AD" clId="Web-{356B2F64-1DBA-98CE-CAB2-206371FEFD6F}" dt="2023-10-14T03:58:31.252" v="2719"/>
          <ac:spMkLst>
            <pc:docMk/>
            <pc:sldMk cId="4183862172" sldId="282"/>
            <ac:spMk id="22" creationId="{27A4FCE7-44E4-4563-A13F-40A0A4821E3C}"/>
          </ac:spMkLst>
        </pc:spChg>
        <pc:spChg chg="del">
          <ac:chgData name="Nguyễn Duy Thắng" userId="S::22521333@ms.uit.edu.vn::54955dfb-6c99-4392-9f1d-30004a726cbf" providerId="AD" clId="Web-{356B2F64-1DBA-98CE-CAB2-206371FEFD6F}" dt="2023-10-14T03:58:31.252" v="2718"/>
          <ac:spMkLst>
            <pc:docMk/>
            <pc:sldMk cId="4183862172" sldId="282"/>
            <ac:spMk id="23" creationId="{7A334A6C-E98A-4671-8FA8-397ECA3BDE5A}"/>
          </ac:spMkLst>
        </pc:spChg>
        <pc:spChg chg="del">
          <ac:chgData name="Nguyễn Duy Thắng" userId="S::22521333@ms.uit.edu.vn::54955dfb-6c99-4392-9f1d-30004a726cbf" providerId="AD" clId="Web-{356B2F64-1DBA-98CE-CAB2-206371FEFD6F}" dt="2023-10-14T03:58:31.252" v="2717"/>
          <ac:spMkLst>
            <pc:docMk/>
            <pc:sldMk cId="4183862172" sldId="282"/>
            <ac:spMk id="24" creationId="{1B64AF56-5ED6-42E4-8ED8-56E56C598136}"/>
          </ac:spMkLst>
        </pc:spChg>
        <pc:spChg chg="del">
          <ac:chgData name="Nguyễn Duy Thắng" userId="S::22521333@ms.uit.edu.vn::54955dfb-6c99-4392-9f1d-30004a726cbf" providerId="AD" clId="Web-{356B2F64-1DBA-98CE-CAB2-206371FEFD6F}" dt="2023-10-14T03:58:31.252" v="2716"/>
          <ac:spMkLst>
            <pc:docMk/>
            <pc:sldMk cId="4183862172" sldId="282"/>
            <ac:spMk id="25" creationId="{8EF95FDE-AF32-471D-A12F-616B3626DE93}"/>
          </ac:spMkLst>
        </pc:spChg>
        <pc:spChg chg="del">
          <ac:chgData name="Nguyễn Duy Thắng" userId="S::22521333@ms.uit.edu.vn::54955dfb-6c99-4392-9f1d-30004a726cbf" providerId="AD" clId="Web-{356B2F64-1DBA-98CE-CAB2-206371FEFD6F}" dt="2023-10-14T03:58:31.252" v="2715"/>
          <ac:spMkLst>
            <pc:docMk/>
            <pc:sldMk cId="4183862172" sldId="282"/>
            <ac:spMk id="26" creationId="{97E28ABC-EDE4-4BA6-95F4-73A442993965}"/>
          </ac:spMkLst>
        </pc:spChg>
        <pc:spChg chg="del">
          <ac:chgData name="Nguyễn Duy Thắng" userId="S::22521333@ms.uit.edu.vn::54955dfb-6c99-4392-9f1d-30004a726cbf" providerId="AD" clId="Web-{356B2F64-1DBA-98CE-CAB2-206371FEFD6F}" dt="2023-10-14T03:58:31.252" v="2714"/>
          <ac:spMkLst>
            <pc:docMk/>
            <pc:sldMk cId="4183862172" sldId="282"/>
            <ac:spMk id="27" creationId="{64DF6D38-F4E7-48DA-A74C-FFB3F212B12B}"/>
          </ac:spMkLst>
        </pc:spChg>
        <pc:spChg chg="del">
          <ac:chgData name="Nguyễn Duy Thắng" userId="S::22521333@ms.uit.edu.vn::54955dfb-6c99-4392-9f1d-30004a726cbf" providerId="AD" clId="Web-{356B2F64-1DBA-98CE-CAB2-206371FEFD6F}" dt="2023-10-14T03:58:31.252" v="2713"/>
          <ac:spMkLst>
            <pc:docMk/>
            <pc:sldMk cId="4183862172" sldId="282"/>
            <ac:spMk id="29" creationId="{84199188-4148-40FD-8D14-A43DCAA181B5}"/>
          </ac:spMkLst>
        </pc:spChg>
        <pc:spChg chg="del">
          <ac:chgData name="Nguyễn Duy Thắng" userId="S::22521333@ms.uit.edu.vn::54955dfb-6c99-4392-9f1d-30004a726cbf" providerId="AD" clId="Web-{356B2F64-1DBA-98CE-CAB2-206371FEFD6F}" dt="2023-10-14T03:58:31.252" v="2712"/>
          <ac:spMkLst>
            <pc:docMk/>
            <pc:sldMk cId="4183862172" sldId="282"/>
            <ac:spMk id="30" creationId="{09480CC8-932E-434B-AC7C-E5E794AF720B}"/>
          </ac:spMkLst>
        </pc:spChg>
        <pc:spChg chg="add mod">
          <ac:chgData name="Nguyễn Duy Thắng" userId="S::22521333@ms.uit.edu.vn::54955dfb-6c99-4392-9f1d-30004a726cbf" providerId="AD" clId="Web-{356B2F64-1DBA-98CE-CAB2-206371FEFD6F}" dt="2023-10-14T03:58:22.595" v="2697" actId="1076"/>
          <ac:spMkLst>
            <pc:docMk/>
            <pc:sldMk cId="4183862172" sldId="282"/>
            <ac:spMk id="32" creationId="{174FFE73-3105-DD96-18A2-257C3ED0D58F}"/>
          </ac:spMkLst>
        </pc:spChg>
        <pc:spChg chg="del">
          <ac:chgData name="Nguyễn Duy Thắng" userId="S::22521333@ms.uit.edu.vn::54955dfb-6c99-4392-9f1d-30004a726cbf" providerId="AD" clId="Web-{356B2F64-1DBA-98CE-CAB2-206371FEFD6F}" dt="2023-10-14T03:58:31.252" v="2711"/>
          <ac:spMkLst>
            <pc:docMk/>
            <pc:sldMk cId="4183862172" sldId="282"/>
            <ac:spMk id="34" creationId="{246ACC6D-7D64-4704-B730-41255071CA5C}"/>
          </ac:spMkLst>
        </pc:spChg>
        <pc:spChg chg="add mod">
          <ac:chgData name="Nguyễn Duy Thắng" userId="S::22521333@ms.uit.edu.vn::54955dfb-6c99-4392-9f1d-30004a726cbf" providerId="AD" clId="Web-{356B2F64-1DBA-98CE-CAB2-206371FEFD6F}" dt="2023-10-14T03:58:22.611" v="2698" actId="1076"/>
          <ac:spMkLst>
            <pc:docMk/>
            <pc:sldMk cId="4183862172" sldId="282"/>
            <ac:spMk id="35" creationId="{12DAAA3F-FB11-77B2-4728-F988CC422E37}"/>
          </ac:spMkLst>
        </pc:spChg>
        <pc:spChg chg="del">
          <ac:chgData name="Nguyễn Duy Thắng" userId="S::22521333@ms.uit.edu.vn::54955dfb-6c99-4392-9f1d-30004a726cbf" providerId="AD" clId="Web-{356B2F64-1DBA-98CE-CAB2-206371FEFD6F}" dt="2023-10-14T03:58:31.252" v="2710"/>
          <ac:spMkLst>
            <pc:docMk/>
            <pc:sldMk cId="4183862172" sldId="282"/>
            <ac:spMk id="37" creationId="{505DEBB9-6C5F-4A05-9850-C8AD51500D60}"/>
          </ac:spMkLst>
        </pc:spChg>
        <pc:spChg chg="del">
          <ac:chgData name="Nguyễn Duy Thắng" userId="S::22521333@ms.uit.edu.vn::54955dfb-6c99-4392-9f1d-30004a726cbf" providerId="AD" clId="Web-{356B2F64-1DBA-98CE-CAB2-206371FEFD6F}" dt="2023-10-14T03:58:18.251" v="2664"/>
          <ac:spMkLst>
            <pc:docMk/>
            <pc:sldMk cId="4183862172" sldId="282"/>
            <ac:spMk id="38" creationId="{4AC2E017-5C86-F671-BD9D-18B9F7387AF4}"/>
          </ac:spMkLst>
        </pc:spChg>
        <pc:spChg chg="add mod">
          <ac:chgData name="Nguyễn Duy Thắng" userId="S::22521333@ms.uit.edu.vn::54955dfb-6c99-4392-9f1d-30004a726cbf" providerId="AD" clId="Web-{356B2F64-1DBA-98CE-CAB2-206371FEFD6F}" dt="2023-10-14T03:58:22.611" v="2699" actId="1076"/>
          <ac:spMkLst>
            <pc:docMk/>
            <pc:sldMk cId="4183862172" sldId="282"/>
            <ac:spMk id="39" creationId="{DEAFBDD6-D459-C202-8547-4CBDD7947B37}"/>
          </ac:spMkLst>
        </pc:spChg>
        <pc:spChg chg="add mod">
          <ac:chgData name="Nguyễn Duy Thắng" userId="S::22521333@ms.uit.edu.vn::54955dfb-6c99-4392-9f1d-30004a726cbf" providerId="AD" clId="Web-{356B2F64-1DBA-98CE-CAB2-206371FEFD6F}" dt="2023-10-14T03:58:22.627" v="2700" actId="1076"/>
          <ac:spMkLst>
            <pc:docMk/>
            <pc:sldMk cId="4183862172" sldId="282"/>
            <ac:spMk id="41" creationId="{A077362F-C841-E96D-3052-169A464A4FC2}"/>
          </ac:spMkLst>
        </pc:spChg>
        <pc:spChg chg="del">
          <ac:chgData name="Nguyễn Duy Thắng" userId="S::22521333@ms.uit.edu.vn::54955dfb-6c99-4392-9f1d-30004a726cbf" providerId="AD" clId="Web-{356B2F64-1DBA-98CE-CAB2-206371FEFD6F}" dt="2023-10-14T03:58:18.251" v="2663"/>
          <ac:spMkLst>
            <pc:docMk/>
            <pc:sldMk cId="4183862172" sldId="282"/>
            <ac:spMk id="42" creationId="{6FA50A91-A7F9-49F2-0A70-F5864025430B}"/>
          </ac:spMkLst>
        </pc:spChg>
        <pc:spChg chg="add mod">
          <ac:chgData name="Nguyễn Duy Thắng" userId="S::22521333@ms.uit.edu.vn::54955dfb-6c99-4392-9f1d-30004a726cbf" providerId="AD" clId="Web-{356B2F64-1DBA-98CE-CAB2-206371FEFD6F}" dt="2023-10-14T03:58:22.627" v="2701" actId="1076"/>
          <ac:spMkLst>
            <pc:docMk/>
            <pc:sldMk cId="4183862172" sldId="282"/>
            <ac:spMk id="44" creationId="{FA137F2C-ABB3-1F14-27FE-129C5B2AC22C}"/>
          </ac:spMkLst>
        </pc:spChg>
        <pc:spChg chg="del">
          <ac:chgData name="Nguyễn Duy Thắng" userId="S::22521333@ms.uit.edu.vn::54955dfb-6c99-4392-9f1d-30004a726cbf" providerId="AD" clId="Web-{356B2F64-1DBA-98CE-CAB2-206371FEFD6F}" dt="2023-10-14T03:58:18.251" v="2662"/>
          <ac:spMkLst>
            <pc:docMk/>
            <pc:sldMk cId="4183862172" sldId="282"/>
            <ac:spMk id="46" creationId="{0E290707-6BAB-E99C-6C4A-567C74D76F41}"/>
          </ac:spMkLst>
        </pc:spChg>
        <pc:spChg chg="add mod">
          <ac:chgData name="Nguyễn Duy Thắng" userId="S::22521333@ms.uit.edu.vn::54955dfb-6c99-4392-9f1d-30004a726cbf" providerId="AD" clId="Web-{356B2F64-1DBA-98CE-CAB2-206371FEFD6F}" dt="2023-10-14T03:58:22.642" v="2702" actId="1076"/>
          <ac:spMkLst>
            <pc:docMk/>
            <pc:sldMk cId="4183862172" sldId="282"/>
            <ac:spMk id="47" creationId="{A116B4AE-5466-C5C7-8FD4-02F1D4C1D10C}"/>
          </ac:spMkLst>
        </pc:spChg>
        <pc:spChg chg="del">
          <ac:chgData name="Nguyễn Duy Thắng" userId="S::22521333@ms.uit.edu.vn::54955dfb-6c99-4392-9f1d-30004a726cbf" providerId="AD" clId="Web-{356B2F64-1DBA-98CE-CAB2-206371FEFD6F}" dt="2023-10-14T03:58:18.251" v="2667"/>
          <ac:spMkLst>
            <pc:docMk/>
            <pc:sldMk cId="4183862172" sldId="282"/>
            <ac:spMk id="48" creationId="{904E7F6A-1B18-04B8-AF0A-CBB053D82ECA}"/>
          </ac:spMkLst>
        </pc:spChg>
        <pc:spChg chg="del">
          <ac:chgData name="Nguyễn Duy Thắng" userId="S::22521333@ms.uit.edu.vn::54955dfb-6c99-4392-9f1d-30004a726cbf" providerId="AD" clId="Web-{356B2F64-1DBA-98CE-CAB2-206371FEFD6F}" dt="2023-10-14T03:58:18.251" v="2666"/>
          <ac:spMkLst>
            <pc:docMk/>
            <pc:sldMk cId="4183862172" sldId="282"/>
            <ac:spMk id="49" creationId="{2F25E2FB-2A44-3502-AA08-D26FC6252CE5}"/>
          </ac:spMkLst>
        </pc:spChg>
        <pc:spChg chg="del">
          <ac:chgData name="Nguyễn Duy Thắng" userId="S::22521333@ms.uit.edu.vn::54955dfb-6c99-4392-9f1d-30004a726cbf" providerId="AD" clId="Web-{356B2F64-1DBA-98CE-CAB2-206371FEFD6F}" dt="2023-10-14T03:58:18.251" v="2665"/>
          <ac:spMkLst>
            <pc:docMk/>
            <pc:sldMk cId="4183862172" sldId="282"/>
            <ac:spMk id="50" creationId="{E0CE2996-0289-9A5F-6F87-CFAF409F307E}"/>
          </ac:spMkLst>
        </pc:spChg>
        <pc:spChg chg="del">
          <ac:chgData name="Nguyễn Duy Thắng" userId="S::22521333@ms.uit.edu.vn::54955dfb-6c99-4392-9f1d-30004a726cbf" providerId="AD" clId="Web-{356B2F64-1DBA-98CE-CAB2-206371FEFD6F}" dt="2023-10-14T03:58:18.251" v="2670"/>
          <ac:spMkLst>
            <pc:docMk/>
            <pc:sldMk cId="4183862172" sldId="282"/>
            <ac:spMk id="51" creationId="{48EB3937-B200-079B-362C-44D6035211BB}"/>
          </ac:spMkLst>
        </pc:spChg>
        <pc:spChg chg="del">
          <ac:chgData name="Nguyễn Duy Thắng" userId="S::22521333@ms.uit.edu.vn::54955dfb-6c99-4392-9f1d-30004a726cbf" providerId="AD" clId="Web-{356B2F64-1DBA-98CE-CAB2-206371FEFD6F}" dt="2023-10-14T03:58:18.251" v="2669"/>
          <ac:spMkLst>
            <pc:docMk/>
            <pc:sldMk cId="4183862172" sldId="282"/>
            <ac:spMk id="52" creationId="{81B84B68-6436-15B4-5EDC-48BBDFC1645B}"/>
          </ac:spMkLst>
        </pc:spChg>
        <pc:spChg chg="del">
          <ac:chgData name="Nguyễn Duy Thắng" userId="S::22521333@ms.uit.edu.vn::54955dfb-6c99-4392-9f1d-30004a726cbf" providerId="AD" clId="Web-{356B2F64-1DBA-98CE-CAB2-206371FEFD6F}" dt="2023-10-14T03:58:18.251" v="2668"/>
          <ac:spMkLst>
            <pc:docMk/>
            <pc:sldMk cId="4183862172" sldId="282"/>
            <ac:spMk id="53" creationId="{4F740229-969E-18A0-0980-6C16A8EE99B1}"/>
          </ac:spMkLst>
        </pc:spChg>
        <pc:spChg chg="del">
          <ac:chgData name="Nguyễn Duy Thắng" userId="S::22521333@ms.uit.edu.vn::54955dfb-6c99-4392-9f1d-30004a726cbf" providerId="AD" clId="Web-{356B2F64-1DBA-98CE-CAB2-206371FEFD6F}" dt="2023-10-14T03:58:18.251" v="2673"/>
          <ac:spMkLst>
            <pc:docMk/>
            <pc:sldMk cId="4183862172" sldId="282"/>
            <ac:spMk id="54" creationId="{439A1BF9-561A-46F1-9A30-FC152F8635B1}"/>
          </ac:spMkLst>
        </pc:spChg>
        <pc:spChg chg="del">
          <ac:chgData name="Nguyễn Duy Thắng" userId="S::22521333@ms.uit.edu.vn::54955dfb-6c99-4392-9f1d-30004a726cbf" providerId="AD" clId="Web-{356B2F64-1DBA-98CE-CAB2-206371FEFD6F}" dt="2023-10-14T03:58:18.251" v="2672"/>
          <ac:spMkLst>
            <pc:docMk/>
            <pc:sldMk cId="4183862172" sldId="282"/>
            <ac:spMk id="55" creationId="{158CEABC-A8ED-4C07-D940-2C234E030709}"/>
          </ac:spMkLst>
        </pc:spChg>
        <pc:spChg chg="del">
          <ac:chgData name="Nguyễn Duy Thắng" userId="S::22521333@ms.uit.edu.vn::54955dfb-6c99-4392-9f1d-30004a726cbf" providerId="AD" clId="Web-{356B2F64-1DBA-98CE-CAB2-206371FEFD6F}" dt="2023-10-14T03:58:18.251" v="2671"/>
          <ac:spMkLst>
            <pc:docMk/>
            <pc:sldMk cId="4183862172" sldId="282"/>
            <ac:spMk id="56" creationId="{273F11C3-615B-58EB-0FF4-DECB79715D8D}"/>
          </ac:spMkLst>
        </pc:spChg>
        <pc:spChg chg="add mod">
          <ac:chgData name="Nguyễn Duy Thắng" userId="S::22521333@ms.uit.edu.vn::54955dfb-6c99-4392-9f1d-30004a726cbf" providerId="AD" clId="Web-{356B2F64-1DBA-98CE-CAB2-206371FEFD6F}" dt="2023-10-14T03:58:22.642" v="2703" actId="1076"/>
          <ac:spMkLst>
            <pc:docMk/>
            <pc:sldMk cId="4183862172" sldId="282"/>
            <ac:spMk id="58" creationId="{A0F42C0A-B2F0-31C6-35C1-0512D34E732F}"/>
          </ac:spMkLst>
        </pc:spChg>
        <pc:spChg chg="add mod">
          <ac:chgData name="Nguyễn Duy Thắng" userId="S::22521333@ms.uit.edu.vn::54955dfb-6c99-4392-9f1d-30004a726cbf" providerId="AD" clId="Web-{356B2F64-1DBA-98CE-CAB2-206371FEFD6F}" dt="2023-10-14T03:58:22.658" v="2704" actId="1076"/>
          <ac:spMkLst>
            <pc:docMk/>
            <pc:sldMk cId="4183862172" sldId="282"/>
            <ac:spMk id="60" creationId="{5C33862A-93F5-611C-C338-9723FD5501D0}"/>
          </ac:spMkLst>
        </pc:spChg>
        <pc:spChg chg="add mod">
          <ac:chgData name="Nguyễn Duy Thắng" userId="S::22521333@ms.uit.edu.vn::54955dfb-6c99-4392-9f1d-30004a726cbf" providerId="AD" clId="Web-{356B2F64-1DBA-98CE-CAB2-206371FEFD6F}" dt="2023-10-14T03:58:22.658" v="2705" actId="1076"/>
          <ac:spMkLst>
            <pc:docMk/>
            <pc:sldMk cId="4183862172" sldId="282"/>
            <ac:spMk id="62" creationId="{FFB56BC4-F2BB-D7A1-47DB-53E80A57EF38}"/>
          </ac:spMkLst>
        </pc:spChg>
        <pc:spChg chg="add mod">
          <ac:chgData name="Nguyễn Duy Thắng" userId="S::22521333@ms.uit.edu.vn::54955dfb-6c99-4392-9f1d-30004a726cbf" providerId="AD" clId="Web-{356B2F64-1DBA-98CE-CAB2-206371FEFD6F}" dt="2023-10-14T03:58:22.673" v="2706" actId="1076"/>
          <ac:spMkLst>
            <pc:docMk/>
            <pc:sldMk cId="4183862172" sldId="282"/>
            <ac:spMk id="64" creationId="{EDD15222-3AF5-B57A-E896-E496835182FD}"/>
          </ac:spMkLst>
        </pc:spChg>
        <pc:spChg chg="add mod">
          <ac:chgData name="Nguyễn Duy Thắng" userId="S::22521333@ms.uit.edu.vn::54955dfb-6c99-4392-9f1d-30004a726cbf" providerId="AD" clId="Web-{356B2F64-1DBA-98CE-CAB2-206371FEFD6F}" dt="2023-10-14T03:58:22.673" v="2707" actId="1076"/>
          <ac:spMkLst>
            <pc:docMk/>
            <pc:sldMk cId="4183862172" sldId="282"/>
            <ac:spMk id="66" creationId="{6BCD903C-5E26-C426-5753-F11D4CD29873}"/>
          </ac:spMkLst>
        </pc:spChg>
        <pc:spChg chg="add mod">
          <ac:chgData name="Nguyễn Duy Thắng" userId="S::22521333@ms.uit.edu.vn::54955dfb-6c99-4392-9f1d-30004a726cbf" providerId="AD" clId="Web-{356B2F64-1DBA-98CE-CAB2-206371FEFD6F}" dt="2023-10-14T03:58:22.689" v="2708" actId="1076"/>
          <ac:spMkLst>
            <pc:docMk/>
            <pc:sldMk cId="4183862172" sldId="282"/>
            <ac:spMk id="68" creationId="{69C6A9DF-7420-17A9-52D8-1B4E577E4FA4}"/>
          </ac:spMkLst>
        </pc:spChg>
        <pc:spChg chg="add mod">
          <ac:chgData name="Nguyễn Duy Thắng" userId="S::22521333@ms.uit.edu.vn::54955dfb-6c99-4392-9f1d-30004a726cbf" providerId="AD" clId="Web-{356B2F64-1DBA-98CE-CAB2-206371FEFD6F}" dt="2023-10-14T03:58:22.689" v="2709" actId="1076"/>
          <ac:spMkLst>
            <pc:docMk/>
            <pc:sldMk cId="4183862172" sldId="282"/>
            <ac:spMk id="70" creationId="{BFBEFA7E-EE2C-779F-0C81-0706D48D0F6C}"/>
          </ac:spMkLst>
        </pc:spChg>
      </pc:sldChg>
      <pc:sldChg chg="addSp delSp modSp">
        <pc:chgData name="Nguyễn Duy Thắng" userId="S::22521333@ms.uit.edu.vn::54955dfb-6c99-4392-9f1d-30004a726cbf" providerId="AD" clId="Web-{356B2F64-1DBA-98CE-CAB2-206371FEFD6F}" dt="2023-10-14T03:57:56.204" v="2646"/>
        <pc:sldMkLst>
          <pc:docMk/>
          <pc:sldMk cId="2464203315" sldId="283"/>
        </pc:sldMkLst>
        <pc:spChg chg="add mod">
          <ac:chgData name="Nguyễn Duy Thắng" userId="S::22521333@ms.uit.edu.vn::54955dfb-6c99-4392-9f1d-30004a726cbf" providerId="AD" clId="Web-{356B2F64-1DBA-98CE-CAB2-206371FEFD6F}" dt="2023-10-14T03:57:45.360" v="2617" actId="1076"/>
          <ac:spMkLst>
            <pc:docMk/>
            <pc:sldMk cId="2464203315" sldId="283"/>
            <ac:spMk id="3" creationId="{C7B7FC7E-6C2D-CEA3-BEDB-3D20B7674E4F}"/>
          </ac:spMkLst>
        </pc:spChg>
        <pc:spChg chg="add mod">
          <ac:chgData name="Nguyễn Duy Thắng" userId="S::22521333@ms.uit.edu.vn::54955dfb-6c99-4392-9f1d-30004a726cbf" providerId="AD" clId="Web-{356B2F64-1DBA-98CE-CAB2-206371FEFD6F}" dt="2023-10-14T03:57:45.360" v="2618" actId="1076"/>
          <ac:spMkLst>
            <pc:docMk/>
            <pc:sldMk cId="2464203315" sldId="283"/>
            <ac:spMk id="5" creationId="{162A2EDE-C401-CFD9-C4FE-98C60C6CE13E}"/>
          </ac:spMkLst>
        </pc:spChg>
        <pc:spChg chg="add mod">
          <ac:chgData name="Nguyễn Duy Thắng" userId="S::22521333@ms.uit.edu.vn::54955dfb-6c99-4392-9f1d-30004a726cbf" providerId="AD" clId="Web-{356B2F64-1DBA-98CE-CAB2-206371FEFD6F}" dt="2023-10-14T03:57:45.360" v="2619" actId="1076"/>
          <ac:spMkLst>
            <pc:docMk/>
            <pc:sldMk cId="2464203315" sldId="283"/>
            <ac:spMk id="9" creationId="{4EEEE03C-D621-26A5-1977-01FBBA70EDFC}"/>
          </ac:spMkLst>
        </pc:spChg>
        <pc:spChg chg="add mod">
          <ac:chgData name="Nguyễn Duy Thắng" userId="S::22521333@ms.uit.edu.vn::54955dfb-6c99-4392-9f1d-30004a726cbf" providerId="AD" clId="Web-{356B2F64-1DBA-98CE-CAB2-206371FEFD6F}" dt="2023-10-14T03:57:45.375" v="2620" actId="1076"/>
          <ac:spMkLst>
            <pc:docMk/>
            <pc:sldMk cId="2464203315" sldId="283"/>
            <ac:spMk id="11" creationId="{6DA9D433-1C04-51A4-8CF9-2A0021005DF1}"/>
          </ac:spMkLst>
        </pc:spChg>
        <pc:spChg chg="del">
          <ac:chgData name="Nguyễn Duy Thắng" userId="S::22521333@ms.uit.edu.vn::54955dfb-6c99-4392-9f1d-30004a726cbf" providerId="AD" clId="Web-{356B2F64-1DBA-98CE-CAB2-206371FEFD6F}" dt="2023-10-14T03:57:42.281" v="2583"/>
          <ac:spMkLst>
            <pc:docMk/>
            <pc:sldMk cId="2464203315" sldId="283"/>
            <ac:spMk id="12" creationId="{1A2F7AE7-AF1A-D360-B258-17761D47F546}"/>
          </ac:spMkLst>
        </pc:spChg>
        <pc:spChg chg="del">
          <ac:chgData name="Nguyễn Duy Thắng" userId="S::22521333@ms.uit.edu.vn::54955dfb-6c99-4392-9f1d-30004a726cbf" providerId="AD" clId="Web-{356B2F64-1DBA-98CE-CAB2-206371FEFD6F}" dt="2023-10-14T03:57:42.281" v="2582"/>
          <ac:spMkLst>
            <pc:docMk/>
            <pc:sldMk cId="2464203315" sldId="283"/>
            <ac:spMk id="13" creationId="{D645D5C0-0DC4-4BE0-85D8-54BCA8423661}"/>
          </ac:spMkLst>
        </pc:spChg>
        <pc:spChg chg="del">
          <ac:chgData name="Nguyễn Duy Thắng" userId="S::22521333@ms.uit.edu.vn::54955dfb-6c99-4392-9f1d-30004a726cbf" providerId="AD" clId="Web-{356B2F64-1DBA-98CE-CAB2-206371FEFD6F}" dt="2023-10-14T03:57:42.281" v="2581"/>
          <ac:spMkLst>
            <pc:docMk/>
            <pc:sldMk cId="2464203315" sldId="283"/>
            <ac:spMk id="14" creationId="{40E2EFFB-B754-6624-CCD1-A9AD0E107685}"/>
          </ac:spMkLst>
        </pc:spChg>
        <pc:spChg chg="del">
          <ac:chgData name="Nguyễn Duy Thắng" userId="S::22521333@ms.uit.edu.vn::54955dfb-6c99-4392-9f1d-30004a726cbf" providerId="AD" clId="Web-{356B2F64-1DBA-98CE-CAB2-206371FEFD6F}" dt="2023-10-14T03:57:42.281" v="2586"/>
          <ac:spMkLst>
            <pc:docMk/>
            <pc:sldMk cId="2464203315" sldId="283"/>
            <ac:spMk id="15" creationId="{884E0670-9E48-43E2-3672-476C15D66477}"/>
          </ac:spMkLst>
        </pc:spChg>
        <pc:spChg chg="del">
          <ac:chgData name="Nguyễn Duy Thắng" userId="S::22521333@ms.uit.edu.vn::54955dfb-6c99-4392-9f1d-30004a726cbf" providerId="AD" clId="Web-{356B2F64-1DBA-98CE-CAB2-206371FEFD6F}" dt="2023-10-14T03:57:42.281" v="2585"/>
          <ac:spMkLst>
            <pc:docMk/>
            <pc:sldMk cId="2464203315" sldId="283"/>
            <ac:spMk id="16" creationId="{F0E359F4-3DC9-19DD-8008-CD8F529953B6}"/>
          </ac:spMkLst>
        </pc:spChg>
        <pc:spChg chg="del">
          <ac:chgData name="Nguyễn Duy Thắng" userId="S::22521333@ms.uit.edu.vn::54955dfb-6c99-4392-9f1d-30004a726cbf" providerId="AD" clId="Web-{356B2F64-1DBA-98CE-CAB2-206371FEFD6F}" dt="2023-10-14T03:57:42.281" v="2584"/>
          <ac:spMkLst>
            <pc:docMk/>
            <pc:sldMk cId="2464203315" sldId="283"/>
            <ac:spMk id="17" creationId="{5DB609FF-A5E7-1F08-5899-CDD26986E8BF}"/>
          </ac:spMkLst>
        </pc:spChg>
        <pc:spChg chg="del">
          <ac:chgData name="Nguyễn Duy Thắng" userId="S::22521333@ms.uit.edu.vn::54955dfb-6c99-4392-9f1d-30004a726cbf" providerId="AD" clId="Web-{356B2F64-1DBA-98CE-CAB2-206371FEFD6F}" dt="2023-10-14T03:57:54.047" v="2644"/>
          <ac:spMkLst>
            <pc:docMk/>
            <pc:sldMk cId="2464203315" sldId="283"/>
            <ac:spMk id="19" creationId="{A74AF19C-01B3-4A23-95D7-7497478CEF91}"/>
          </ac:spMkLst>
        </pc:spChg>
        <pc:spChg chg="del">
          <ac:chgData name="Nguyễn Duy Thắng" userId="S::22521333@ms.uit.edu.vn::54955dfb-6c99-4392-9f1d-30004a726cbf" providerId="AD" clId="Web-{356B2F64-1DBA-98CE-CAB2-206371FEFD6F}" dt="2023-10-14T03:57:54.047" v="2643"/>
          <ac:spMkLst>
            <pc:docMk/>
            <pc:sldMk cId="2464203315" sldId="283"/>
            <ac:spMk id="20" creationId="{CB3EAA5D-E7F6-4490-9A6C-08930FAAC629}"/>
          </ac:spMkLst>
        </pc:spChg>
        <pc:spChg chg="add mod">
          <ac:chgData name="Nguyễn Duy Thắng" userId="S::22521333@ms.uit.edu.vn::54955dfb-6c99-4392-9f1d-30004a726cbf" providerId="AD" clId="Web-{356B2F64-1DBA-98CE-CAB2-206371FEFD6F}" dt="2023-10-14T03:57:45.375" v="2621" actId="1076"/>
          <ac:spMkLst>
            <pc:docMk/>
            <pc:sldMk cId="2464203315" sldId="283"/>
            <ac:spMk id="21" creationId="{4E07F66B-6E84-EE3D-5FC2-43F07BA17431}"/>
          </ac:spMkLst>
        </pc:spChg>
        <pc:spChg chg="del">
          <ac:chgData name="Nguyễn Duy Thắng" userId="S::22521333@ms.uit.edu.vn::54955dfb-6c99-4392-9f1d-30004a726cbf" providerId="AD" clId="Web-{356B2F64-1DBA-98CE-CAB2-206371FEFD6F}" dt="2023-10-14T03:57:56.204" v="2646"/>
          <ac:spMkLst>
            <pc:docMk/>
            <pc:sldMk cId="2464203315" sldId="283"/>
            <ac:spMk id="22" creationId="{27A4FCE7-44E4-4563-A13F-40A0A4821E3C}"/>
          </ac:spMkLst>
        </pc:spChg>
        <pc:spChg chg="del">
          <ac:chgData name="Nguyễn Duy Thắng" userId="S::22521333@ms.uit.edu.vn::54955dfb-6c99-4392-9f1d-30004a726cbf" providerId="AD" clId="Web-{356B2F64-1DBA-98CE-CAB2-206371FEFD6F}" dt="2023-10-14T03:57:56.204" v="2645"/>
          <ac:spMkLst>
            <pc:docMk/>
            <pc:sldMk cId="2464203315" sldId="283"/>
            <ac:spMk id="23" creationId="{7A334A6C-E98A-4671-8FA8-397ECA3BDE5A}"/>
          </ac:spMkLst>
        </pc:spChg>
        <pc:spChg chg="del">
          <ac:chgData name="Nguyễn Duy Thắng" userId="S::22521333@ms.uit.edu.vn::54955dfb-6c99-4392-9f1d-30004a726cbf" providerId="AD" clId="Web-{356B2F64-1DBA-98CE-CAB2-206371FEFD6F}" dt="2023-10-14T03:57:54.047" v="2642"/>
          <ac:spMkLst>
            <pc:docMk/>
            <pc:sldMk cId="2464203315" sldId="283"/>
            <ac:spMk id="24" creationId="{1B64AF56-5ED6-42E4-8ED8-56E56C598136}"/>
          </ac:spMkLst>
        </pc:spChg>
        <pc:spChg chg="del">
          <ac:chgData name="Nguyễn Duy Thắng" userId="S::22521333@ms.uit.edu.vn::54955dfb-6c99-4392-9f1d-30004a726cbf" providerId="AD" clId="Web-{356B2F64-1DBA-98CE-CAB2-206371FEFD6F}" dt="2023-10-14T03:57:54.047" v="2641"/>
          <ac:spMkLst>
            <pc:docMk/>
            <pc:sldMk cId="2464203315" sldId="283"/>
            <ac:spMk id="25" creationId="{8EF95FDE-AF32-471D-A12F-616B3626DE93}"/>
          </ac:spMkLst>
        </pc:spChg>
        <pc:spChg chg="del">
          <ac:chgData name="Nguyễn Duy Thắng" userId="S::22521333@ms.uit.edu.vn::54955dfb-6c99-4392-9f1d-30004a726cbf" providerId="AD" clId="Web-{356B2F64-1DBA-98CE-CAB2-206371FEFD6F}" dt="2023-10-14T03:57:54.047" v="2640"/>
          <ac:spMkLst>
            <pc:docMk/>
            <pc:sldMk cId="2464203315" sldId="283"/>
            <ac:spMk id="26" creationId="{97E28ABC-EDE4-4BA6-95F4-73A442993965}"/>
          </ac:spMkLst>
        </pc:spChg>
        <pc:spChg chg="del">
          <ac:chgData name="Nguyễn Duy Thắng" userId="S::22521333@ms.uit.edu.vn::54955dfb-6c99-4392-9f1d-30004a726cbf" providerId="AD" clId="Web-{356B2F64-1DBA-98CE-CAB2-206371FEFD6F}" dt="2023-10-14T03:57:54.047" v="2639"/>
          <ac:spMkLst>
            <pc:docMk/>
            <pc:sldMk cId="2464203315" sldId="283"/>
            <ac:spMk id="27" creationId="{64DF6D38-F4E7-48DA-A74C-FFB3F212B12B}"/>
          </ac:spMkLst>
        </pc:spChg>
        <pc:spChg chg="del">
          <ac:chgData name="Nguyễn Duy Thắng" userId="S::22521333@ms.uit.edu.vn::54955dfb-6c99-4392-9f1d-30004a726cbf" providerId="AD" clId="Web-{356B2F64-1DBA-98CE-CAB2-206371FEFD6F}" dt="2023-10-14T03:57:54.047" v="2638"/>
          <ac:spMkLst>
            <pc:docMk/>
            <pc:sldMk cId="2464203315" sldId="283"/>
            <ac:spMk id="29" creationId="{84199188-4148-40FD-8D14-A43DCAA181B5}"/>
          </ac:spMkLst>
        </pc:spChg>
        <pc:spChg chg="del">
          <ac:chgData name="Nguyễn Duy Thắng" userId="S::22521333@ms.uit.edu.vn::54955dfb-6c99-4392-9f1d-30004a726cbf" providerId="AD" clId="Web-{356B2F64-1DBA-98CE-CAB2-206371FEFD6F}" dt="2023-10-14T03:57:54.047" v="2637"/>
          <ac:spMkLst>
            <pc:docMk/>
            <pc:sldMk cId="2464203315" sldId="283"/>
            <ac:spMk id="30" creationId="{09480CC8-932E-434B-AC7C-E5E794AF720B}"/>
          </ac:spMkLst>
        </pc:spChg>
        <pc:spChg chg="add mod">
          <ac:chgData name="Nguyễn Duy Thắng" userId="S::22521333@ms.uit.edu.vn::54955dfb-6c99-4392-9f1d-30004a726cbf" providerId="AD" clId="Web-{356B2F64-1DBA-98CE-CAB2-206371FEFD6F}" dt="2023-10-14T03:57:45.391" v="2622" actId="1076"/>
          <ac:spMkLst>
            <pc:docMk/>
            <pc:sldMk cId="2464203315" sldId="283"/>
            <ac:spMk id="32" creationId="{3794F808-FC5D-3346-0D4E-B1B114E33CD6}"/>
          </ac:spMkLst>
        </pc:spChg>
        <pc:spChg chg="del">
          <ac:chgData name="Nguyễn Duy Thắng" userId="S::22521333@ms.uit.edu.vn::54955dfb-6c99-4392-9f1d-30004a726cbf" providerId="AD" clId="Web-{356B2F64-1DBA-98CE-CAB2-206371FEFD6F}" dt="2023-10-14T03:57:54.047" v="2636"/>
          <ac:spMkLst>
            <pc:docMk/>
            <pc:sldMk cId="2464203315" sldId="283"/>
            <ac:spMk id="34" creationId="{246ACC6D-7D64-4704-B730-41255071CA5C}"/>
          </ac:spMkLst>
        </pc:spChg>
        <pc:spChg chg="add mod">
          <ac:chgData name="Nguyễn Duy Thắng" userId="S::22521333@ms.uit.edu.vn::54955dfb-6c99-4392-9f1d-30004a726cbf" providerId="AD" clId="Web-{356B2F64-1DBA-98CE-CAB2-206371FEFD6F}" dt="2023-10-14T03:57:45.391" v="2623" actId="1076"/>
          <ac:spMkLst>
            <pc:docMk/>
            <pc:sldMk cId="2464203315" sldId="283"/>
            <ac:spMk id="35" creationId="{1B7FBBAF-D1DD-1909-D734-246F20028DD5}"/>
          </ac:spMkLst>
        </pc:spChg>
        <pc:spChg chg="del">
          <ac:chgData name="Nguyễn Duy Thắng" userId="S::22521333@ms.uit.edu.vn::54955dfb-6c99-4392-9f1d-30004a726cbf" providerId="AD" clId="Web-{356B2F64-1DBA-98CE-CAB2-206371FEFD6F}" dt="2023-10-14T03:57:54.047" v="2635"/>
          <ac:spMkLst>
            <pc:docMk/>
            <pc:sldMk cId="2464203315" sldId="283"/>
            <ac:spMk id="37" creationId="{505DEBB9-6C5F-4A05-9850-C8AD51500D60}"/>
          </ac:spMkLst>
        </pc:spChg>
        <pc:spChg chg="del">
          <ac:chgData name="Nguyễn Duy Thắng" userId="S::22521333@ms.uit.edu.vn::54955dfb-6c99-4392-9f1d-30004a726cbf" providerId="AD" clId="Web-{356B2F64-1DBA-98CE-CAB2-206371FEFD6F}" dt="2023-10-14T03:57:42.281" v="2589"/>
          <ac:spMkLst>
            <pc:docMk/>
            <pc:sldMk cId="2464203315" sldId="283"/>
            <ac:spMk id="38" creationId="{4AC2E017-5C86-F671-BD9D-18B9F7387AF4}"/>
          </ac:spMkLst>
        </pc:spChg>
        <pc:spChg chg="add mod">
          <ac:chgData name="Nguyễn Duy Thắng" userId="S::22521333@ms.uit.edu.vn::54955dfb-6c99-4392-9f1d-30004a726cbf" providerId="AD" clId="Web-{356B2F64-1DBA-98CE-CAB2-206371FEFD6F}" dt="2023-10-14T03:57:45.391" v="2624" actId="1076"/>
          <ac:spMkLst>
            <pc:docMk/>
            <pc:sldMk cId="2464203315" sldId="283"/>
            <ac:spMk id="39" creationId="{8E66BF57-5323-B700-CD34-C1AD094CF35E}"/>
          </ac:spMkLst>
        </pc:spChg>
        <pc:spChg chg="add mod">
          <ac:chgData name="Nguyễn Duy Thắng" userId="S::22521333@ms.uit.edu.vn::54955dfb-6c99-4392-9f1d-30004a726cbf" providerId="AD" clId="Web-{356B2F64-1DBA-98CE-CAB2-206371FEFD6F}" dt="2023-10-14T03:57:45.406" v="2625" actId="1076"/>
          <ac:spMkLst>
            <pc:docMk/>
            <pc:sldMk cId="2464203315" sldId="283"/>
            <ac:spMk id="41" creationId="{0DD771B3-9ED9-66ED-AFDE-F70F4DE3D814}"/>
          </ac:spMkLst>
        </pc:spChg>
        <pc:spChg chg="del">
          <ac:chgData name="Nguyễn Duy Thắng" userId="S::22521333@ms.uit.edu.vn::54955dfb-6c99-4392-9f1d-30004a726cbf" providerId="AD" clId="Web-{356B2F64-1DBA-98CE-CAB2-206371FEFD6F}" dt="2023-10-14T03:57:42.281" v="2588"/>
          <ac:spMkLst>
            <pc:docMk/>
            <pc:sldMk cId="2464203315" sldId="283"/>
            <ac:spMk id="42" creationId="{6FA50A91-A7F9-49F2-0A70-F5864025430B}"/>
          </ac:spMkLst>
        </pc:spChg>
        <pc:spChg chg="add mod">
          <ac:chgData name="Nguyễn Duy Thắng" userId="S::22521333@ms.uit.edu.vn::54955dfb-6c99-4392-9f1d-30004a726cbf" providerId="AD" clId="Web-{356B2F64-1DBA-98CE-CAB2-206371FEFD6F}" dt="2023-10-14T03:57:45.406" v="2626" actId="1076"/>
          <ac:spMkLst>
            <pc:docMk/>
            <pc:sldMk cId="2464203315" sldId="283"/>
            <ac:spMk id="44" creationId="{2E8E7DDB-B696-4CE5-F73F-E585E652C39B}"/>
          </ac:spMkLst>
        </pc:spChg>
        <pc:spChg chg="del">
          <ac:chgData name="Nguyễn Duy Thắng" userId="S::22521333@ms.uit.edu.vn::54955dfb-6c99-4392-9f1d-30004a726cbf" providerId="AD" clId="Web-{356B2F64-1DBA-98CE-CAB2-206371FEFD6F}" dt="2023-10-14T03:57:42.281" v="2587"/>
          <ac:spMkLst>
            <pc:docMk/>
            <pc:sldMk cId="2464203315" sldId="283"/>
            <ac:spMk id="46" creationId="{0E290707-6BAB-E99C-6C4A-567C74D76F41}"/>
          </ac:spMkLst>
        </pc:spChg>
        <pc:spChg chg="add mod">
          <ac:chgData name="Nguyễn Duy Thắng" userId="S::22521333@ms.uit.edu.vn::54955dfb-6c99-4392-9f1d-30004a726cbf" providerId="AD" clId="Web-{356B2F64-1DBA-98CE-CAB2-206371FEFD6F}" dt="2023-10-14T03:57:45.406" v="2627" actId="1076"/>
          <ac:spMkLst>
            <pc:docMk/>
            <pc:sldMk cId="2464203315" sldId="283"/>
            <ac:spMk id="47" creationId="{D83AD95D-06E4-41E1-818B-199AB962ACBD}"/>
          </ac:spMkLst>
        </pc:spChg>
        <pc:spChg chg="del">
          <ac:chgData name="Nguyễn Duy Thắng" userId="S::22521333@ms.uit.edu.vn::54955dfb-6c99-4392-9f1d-30004a726cbf" providerId="AD" clId="Web-{356B2F64-1DBA-98CE-CAB2-206371FEFD6F}" dt="2023-10-14T03:57:42.281" v="2592"/>
          <ac:spMkLst>
            <pc:docMk/>
            <pc:sldMk cId="2464203315" sldId="283"/>
            <ac:spMk id="48" creationId="{904E7F6A-1B18-04B8-AF0A-CBB053D82ECA}"/>
          </ac:spMkLst>
        </pc:spChg>
        <pc:spChg chg="del">
          <ac:chgData name="Nguyễn Duy Thắng" userId="S::22521333@ms.uit.edu.vn::54955dfb-6c99-4392-9f1d-30004a726cbf" providerId="AD" clId="Web-{356B2F64-1DBA-98CE-CAB2-206371FEFD6F}" dt="2023-10-14T03:57:42.281" v="2591"/>
          <ac:spMkLst>
            <pc:docMk/>
            <pc:sldMk cId="2464203315" sldId="283"/>
            <ac:spMk id="49" creationId="{2F25E2FB-2A44-3502-AA08-D26FC6252CE5}"/>
          </ac:spMkLst>
        </pc:spChg>
        <pc:spChg chg="del">
          <ac:chgData name="Nguyễn Duy Thắng" userId="S::22521333@ms.uit.edu.vn::54955dfb-6c99-4392-9f1d-30004a726cbf" providerId="AD" clId="Web-{356B2F64-1DBA-98CE-CAB2-206371FEFD6F}" dt="2023-10-14T03:57:42.281" v="2590"/>
          <ac:spMkLst>
            <pc:docMk/>
            <pc:sldMk cId="2464203315" sldId="283"/>
            <ac:spMk id="50" creationId="{E0CE2996-0289-9A5F-6F87-CFAF409F307E}"/>
          </ac:spMkLst>
        </pc:spChg>
        <pc:spChg chg="del">
          <ac:chgData name="Nguyễn Duy Thắng" userId="S::22521333@ms.uit.edu.vn::54955dfb-6c99-4392-9f1d-30004a726cbf" providerId="AD" clId="Web-{356B2F64-1DBA-98CE-CAB2-206371FEFD6F}" dt="2023-10-14T03:57:42.281" v="2595"/>
          <ac:spMkLst>
            <pc:docMk/>
            <pc:sldMk cId="2464203315" sldId="283"/>
            <ac:spMk id="51" creationId="{48EB3937-B200-079B-362C-44D6035211BB}"/>
          </ac:spMkLst>
        </pc:spChg>
        <pc:spChg chg="del">
          <ac:chgData name="Nguyễn Duy Thắng" userId="S::22521333@ms.uit.edu.vn::54955dfb-6c99-4392-9f1d-30004a726cbf" providerId="AD" clId="Web-{356B2F64-1DBA-98CE-CAB2-206371FEFD6F}" dt="2023-10-14T03:57:42.281" v="2594"/>
          <ac:spMkLst>
            <pc:docMk/>
            <pc:sldMk cId="2464203315" sldId="283"/>
            <ac:spMk id="52" creationId="{81B84B68-6436-15B4-5EDC-48BBDFC1645B}"/>
          </ac:spMkLst>
        </pc:spChg>
        <pc:spChg chg="del">
          <ac:chgData name="Nguyễn Duy Thắng" userId="S::22521333@ms.uit.edu.vn::54955dfb-6c99-4392-9f1d-30004a726cbf" providerId="AD" clId="Web-{356B2F64-1DBA-98CE-CAB2-206371FEFD6F}" dt="2023-10-14T03:57:42.281" v="2593"/>
          <ac:spMkLst>
            <pc:docMk/>
            <pc:sldMk cId="2464203315" sldId="283"/>
            <ac:spMk id="53" creationId="{4F740229-969E-18A0-0980-6C16A8EE99B1}"/>
          </ac:spMkLst>
        </pc:spChg>
        <pc:spChg chg="del">
          <ac:chgData name="Nguyễn Duy Thắng" userId="S::22521333@ms.uit.edu.vn::54955dfb-6c99-4392-9f1d-30004a726cbf" providerId="AD" clId="Web-{356B2F64-1DBA-98CE-CAB2-206371FEFD6F}" dt="2023-10-14T03:57:42.281" v="2598"/>
          <ac:spMkLst>
            <pc:docMk/>
            <pc:sldMk cId="2464203315" sldId="283"/>
            <ac:spMk id="54" creationId="{439A1BF9-561A-46F1-9A30-FC152F8635B1}"/>
          </ac:spMkLst>
        </pc:spChg>
        <pc:spChg chg="del">
          <ac:chgData name="Nguyễn Duy Thắng" userId="S::22521333@ms.uit.edu.vn::54955dfb-6c99-4392-9f1d-30004a726cbf" providerId="AD" clId="Web-{356B2F64-1DBA-98CE-CAB2-206371FEFD6F}" dt="2023-10-14T03:57:42.281" v="2597"/>
          <ac:spMkLst>
            <pc:docMk/>
            <pc:sldMk cId="2464203315" sldId="283"/>
            <ac:spMk id="55" creationId="{158CEABC-A8ED-4C07-D940-2C234E030709}"/>
          </ac:spMkLst>
        </pc:spChg>
        <pc:spChg chg="del">
          <ac:chgData name="Nguyễn Duy Thắng" userId="S::22521333@ms.uit.edu.vn::54955dfb-6c99-4392-9f1d-30004a726cbf" providerId="AD" clId="Web-{356B2F64-1DBA-98CE-CAB2-206371FEFD6F}" dt="2023-10-14T03:57:42.281" v="2596"/>
          <ac:spMkLst>
            <pc:docMk/>
            <pc:sldMk cId="2464203315" sldId="283"/>
            <ac:spMk id="56" creationId="{273F11C3-615B-58EB-0FF4-DECB79715D8D}"/>
          </ac:spMkLst>
        </pc:spChg>
        <pc:spChg chg="add mod">
          <ac:chgData name="Nguyễn Duy Thắng" userId="S::22521333@ms.uit.edu.vn::54955dfb-6c99-4392-9f1d-30004a726cbf" providerId="AD" clId="Web-{356B2F64-1DBA-98CE-CAB2-206371FEFD6F}" dt="2023-10-14T03:57:45.422" v="2628" actId="1076"/>
          <ac:spMkLst>
            <pc:docMk/>
            <pc:sldMk cId="2464203315" sldId="283"/>
            <ac:spMk id="58" creationId="{DBCB6078-FA68-0AEC-55A0-C25AB46B93C5}"/>
          </ac:spMkLst>
        </pc:spChg>
        <pc:spChg chg="add mod">
          <ac:chgData name="Nguyễn Duy Thắng" userId="S::22521333@ms.uit.edu.vn::54955dfb-6c99-4392-9f1d-30004a726cbf" providerId="AD" clId="Web-{356B2F64-1DBA-98CE-CAB2-206371FEFD6F}" dt="2023-10-14T03:57:45.422" v="2629" actId="1076"/>
          <ac:spMkLst>
            <pc:docMk/>
            <pc:sldMk cId="2464203315" sldId="283"/>
            <ac:spMk id="60" creationId="{98D0960D-FBFD-68A0-857A-441A03E355BA}"/>
          </ac:spMkLst>
        </pc:spChg>
        <pc:spChg chg="add mod">
          <ac:chgData name="Nguyễn Duy Thắng" userId="S::22521333@ms.uit.edu.vn::54955dfb-6c99-4392-9f1d-30004a726cbf" providerId="AD" clId="Web-{356B2F64-1DBA-98CE-CAB2-206371FEFD6F}" dt="2023-10-14T03:57:45.422" v="2630" actId="1076"/>
          <ac:spMkLst>
            <pc:docMk/>
            <pc:sldMk cId="2464203315" sldId="283"/>
            <ac:spMk id="62" creationId="{4B4E0475-F1F2-052E-01D9-9E1FFA1A5268}"/>
          </ac:spMkLst>
        </pc:spChg>
        <pc:spChg chg="add mod">
          <ac:chgData name="Nguyễn Duy Thắng" userId="S::22521333@ms.uit.edu.vn::54955dfb-6c99-4392-9f1d-30004a726cbf" providerId="AD" clId="Web-{356B2F64-1DBA-98CE-CAB2-206371FEFD6F}" dt="2023-10-14T03:57:45.438" v="2631" actId="1076"/>
          <ac:spMkLst>
            <pc:docMk/>
            <pc:sldMk cId="2464203315" sldId="283"/>
            <ac:spMk id="64" creationId="{AAE42695-843A-4902-29C2-BE8F378568D5}"/>
          </ac:spMkLst>
        </pc:spChg>
        <pc:spChg chg="add mod">
          <ac:chgData name="Nguyễn Duy Thắng" userId="S::22521333@ms.uit.edu.vn::54955dfb-6c99-4392-9f1d-30004a726cbf" providerId="AD" clId="Web-{356B2F64-1DBA-98CE-CAB2-206371FEFD6F}" dt="2023-10-14T03:57:45.438" v="2632" actId="1076"/>
          <ac:spMkLst>
            <pc:docMk/>
            <pc:sldMk cId="2464203315" sldId="283"/>
            <ac:spMk id="66" creationId="{4CECCBC9-69FD-1405-FB31-45B4E0A88999}"/>
          </ac:spMkLst>
        </pc:spChg>
        <pc:spChg chg="add mod">
          <ac:chgData name="Nguyễn Duy Thắng" userId="S::22521333@ms.uit.edu.vn::54955dfb-6c99-4392-9f1d-30004a726cbf" providerId="AD" clId="Web-{356B2F64-1DBA-98CE-CAB2-206371FEFD6F}" dt="2023-10-14T03:57:45.453" v="2633" actId="1076"/>
          <ac:spMkLst>
            <pc:docMk/>
            <pc:sldMk cId="2464203315" sldId="283"/>
            <ac:spMk id="68" creationId="{DB0B65E8-5641-E0D5-E03A-6B44967B8DAE}"/>
          </ac:spMkLst>
        </pc:spChg>
        <pc:spChg chg="add mod">
          <ac:chgData name="Nguyễn Duy Thắng" userId="S::22521333@ms.uit.edu.vn::54955dfb-6c99-4392-9f1d-30004a726cbf" providerId="AD" clId="Web-{356B2F64-1DBA-98CE-CAB2-206371FEFD6F}" dt="2023-10-14T03:57:45.453" v="2634" actId="1076"/>
          <ac:spMkLst>
            <pc:docMk/>
            <pc:sldMk cId="2464203315" sldId="283"/>
            <ac:spMk id="70" creationId="{3204D1CB-5425-CFA8-14B4-92C891E36541}"/>
          </ac:spMkLst>
        </pc:spChg>
      </pc:sldChg>
      <pc:sldChg chg="addSp delSp modSp">
        <pc:chgData name="Nguyễn Duy Thắng" userId="S::22521333@ms.uit.edu.vn::54955dfb-6c99-4392-9f1d-30004a726cbf" providerId="AD" clId="Web-{356B2F64-1DBA-98CE-CAB2-206371FEFD6F}" dt="2023-10-14T03:58:11.595" v="2658"/>
        <pc:sldMkLst>
          <pc:docMk/>
          <pc:sldMk cId="802508893" sldId="284"/>
        </pc:sldMkLst>
        <pc:spChg chg="add mod">
          <ac:chgData name="Nguyễn Duy Thắng" userId="S::22521333@ms.uit.edu.vn::54955dfb-6c99-4392-9f1d-30004a726cbf" providerId="AD" clId="Web-{356B2F64-1DBA-98CE-CAB2-206371FEFD6F}" dt="2023-10-14T03:57:38.531" v="2563" actId="1076"/>
          <ac:spMkLst>
            <pc:docMk/>
            <pc:sldMk cId="802508893" sldId="284"/>
            <ac:spMk id="3" creationId="{B6D56B65-F0C2-0DE8-7C70-E852C36C8011}"/>
          </ac:spMkLst>
        </pc:spChg>
        <pc:spChg chg="add mod">
          <ac:chgData name="Nguyễn Duy Thắng" userId="S::22521333@ms.uit.edu.vn::54955dfb-6c99-4392-9f1d-30004a726cbf" providerId="AD" clId="Web-{356B2F64-1DBA-98CE-CAB2-206371FEFD6F}" dt="2023-10-14T03:57:38.547" v="2564" actId="1076"/>
          <ac:spMkLst>
            <pc:docMk/>
            <pc:sldMk cId="802508893" sldId="284"/>
            <ac:spMk id="5" creationId="{D737C069-FFC3-80E8-F7F7-4126E7C8503D}"/>
          </ac:spMkLst>
        </pc:spChg>
        <pc:spChg chg="add mod">
          <ac:chgData name="Nguyễn Duy Thắng" userId="S::22521333@ms.uit.edu.vn::54955dfb-6c99-4392-9f1d-30004a726cbf" providerId="AD" clId="Web-{356B2F64-1DBA-98CE-CAB2-206371FEFD6F}" dt="2023-10-14T03:57:38.547" v="2565" actId="1076"/>
          <ac:spMkLst>
            <pc:docMk/>
            <pc:sldMk cId="802508893" sldId="284"/>
            <ac:spMk id="9" creationId="{8ECA0C4E-801E-0477-7798-9B7226DB7B33}"/>
          </ac:spMkLst>
        </pc:spChg>
        <pc:spChg chg="add mod">
          <ac:chgData name="Nguyễn Duy Thắng" userId="S::22521333@ms.uit.edu.vn::54955dfb-6c99-4392-9f1d-30004a726cbf" providerId="AD" clId="Web-{356B2F64-1DBA-98CE-CAB2-206371FEFD6F}" dt="2023-10-14T03:57:38.547" v="2566" actId="1076"/>
          <ac:spMkLst>
            <pc:docMk/>
            <pc:sldMk cId="802508893" sldId="284"/>
            <ac:spMk id="11" creationId="{7F256E0D-8E4A-BE36-A776-B1656D269A79}"/>
          </ac:spMkLst>
        </pc:spChg>
        <pc:spChg chg="del">
          <ac:chgData name="Nguyễn Duy Thắng" userId="S::22521333@ms.uit.edu.vn::54955dfb-6c99-4392-9f1d-30004a726cbf" providerId="AD" clId="Web-{356B2F64-1DBA-98CE-CAB2-206371FEFD6F}" dt="2023-10-14T03:57:34.156" v="2532"/>
          <ac:spMkLst>
            <pc:docMk/>
            <pc:sldMk cId="802508893" sldId="284"/>
            <ac:spMk id="12" creationId="{1A2F7AE7-AF1A-D360-B258-17761D47F546}"/>
          </ac:spMkLst>
        </pc:spChg>
        <pc:spChg chg="del">
          <ac:chgData name="Nguyễn Duy Thắng" userId="S::22521333@ms.uit.edu.vn::54955dfb-6c99-4392-9f1d-30004a726cbf" providerId="AD" clId="Web-{356B2F64-1DBA-98CE-CAB2-206371FEFD6F}" dt="2023-10-14T03:57:34.156" v="2531"/>
          <ac:spMkLst>
            <pc:docMk/>
            <pc:sldMk cId="802508893" sldId="284"/>
            <ac:spMk id="13" creationId="{D645D5C0-0DC4-4BE0-85D8-54BCA8423661}"/>
          </ac:spMkLst>
        </pc:spChg>
        <pc:spChg chg="del">
          <ac:chgData name="Nguyễn Duy Thắng" userId="S::22521333@ms.uit.edu.vn::54955dfb-6c99-4392-9f1d-30004a726cbf" providerId="AD" clId="Web-{356B2F64-1DBA-98CE-CAB2-206371FEFD6F}" dt="2023-10-14T03:57:34.156" v="2530"/>
          <ac:spMkLst>
            <pc:docMk/>
            <pc:sldMk cId="802508893" sldId="284"/>
            <ac:spMk id="14" creationId="{40E2EFFB-B754-6624-CCD1-A9AD0E107685}"/>
          </ac:spMkLst>
        </pc:spChg>
        <pc:spChg chg="del">
          <ac:chgData name="Nguyễn Duy Thắng" userId="S::22521333@ms.uit.edu.vn::54955dfb-6c99-4392-9f1d-30004a726cbf" providerId="AD" clId="Web-{356B2F64-1DBA-98CE-CAB2-206371FEFD6F}" dt="2023-10-14T03:58:11.595" v="2658"/>
          <ac:spMkLst>
            <pc:docMk/>
            <pc:sldMk cId="802508893" sldId="284"/>
            <ac:spMk id="19" creationId="{A74AF19C-01B3-4A23-95D7-7497478CEF91}"/>
          </ac:spMkLst>
        </pc:spChg>
        <pc:spChg chg="del">
          <ac:chgData name="Nguyễn Duy Thắng" userId="S::22521333@ms.uit.edu.vn::54955dfb-6c99-4392-9f1d-30004a726cbf" providerId="AD" clId="Web-{356B2F64-1DBA-98CE-CAB2-206371FEFD6F}" dt="2023-10-14T03:58:11.595" v="2657"/>
          <ac:spMkLst>
            <pc:docMk/>
            <pc:sldMk cId="802508893" sldId="284"/>
            <ac:spMk id="20" creationId="{CB3EAA5D-E7F6-4490-9A6C-08930FAAC629}"/>
          </ac:spMkLst>
        </pc:spChg>
        <pc:spChg chg="add mod">
          <ac:chgData name="Nguyễn Duy Thắng" userId="S::22521333@ms.uit.edu.vn::54955dfb-6c99-4392-9f1d-30004a726cbf" providerId="AD" clId="Web-{356B2F64-1DBA-98CE-CAB2-206371FEFD6F}" dt="2023-10-14T03:57:38.562" v="2567" actId="1076"/>
          <ac:spMkLst>
            <pc:docMk/>
            <pc:sldMk cId="802508893" sldId="284"/>
            <ac:spMk id="21" creationId="{32113617-2CC2-EA12-BCE4-8BB7E00740C8}"/>
          </ac:spMkLst>
        </pc:spChg>
        <pc:spChg chg="del">
          <ac:chgData name="Nguyễn Duy Thắng" userId="S::22521333@ms.uit.edu.vn::54955dfb-6c99-4392-9f1d-30004a726cbf" providerId="AD" clId="Web-{356B2F64-1DBA-98CE-CAB2-206371FEFD6F}" dt="2023-10-14T03:58:04.329" v="2654"/>
          <ac:spMkLst>
            <pc:docMk/>
            <pc:sldMk cId="802508893" sldId="284"/>
            <ac:spMk id="22" creationId="{27A4FCE7-44E4-4563-A13F-40A0A4821E3C}"/>
          </ac:spMkLst>
        </pc:spChg>
        <pc:spChg chg="del">
          <ac:chgData name="Nguyễn Duy Thắng" userId="S::22521333@ms.uit.edu.vn::54955dfb-6c99-4392-9f1d-30004a726cbf" providerId="AD" clId="Web-{356B2F64-1DBA-98CE-CAB2-206371FEFD6F}" dt="2023-10-14T03:58:04.329" v="2653"/>
          <ac:spMkLst>
            <pc:docMk/>
            <pc:sldMk cId="802508893" sldId="284"/>
            <ac:spMk id="23" creationId="{7A334A6C-E98A-4671-8FA8-397ECA3BDE5A}"/>
          </ac:spMkLst>
        </pc:spChg>
        <pc:spChg chg="del">
          <ac:chgData name="Nguyễn Duy Thắng" userId="S::22521333@ms.uit.edu.vn::54955dfb-6c99-4392-9f1d-30004a726cbf" providerId="AD" clId="Web-{356B2F64-1DBA-98CE-CAB2-206371FEFD6F}" dt="2023-10-14T03:58:04.329" v="2652"/>
          <ac:spMkLst>
            <pc:docMk/>
            <pc:sldMk cId="802508893" sldId="284"/>
            <ac:spMk id="24" creationId="{1B64AF56-5ED6-42E4-8ED8-56E56C598136}"/>
          </ac:spMkLst>
        </pc:spChg>
        <pc:spChg chg="del">
          <ac:chgData name="Nguyễn Duy Thắng" userId="S::22521333@ms.uit.edu.vn::54955dfb-6c99-4392-9f1d-30004a726cbf" providerId="AD" clId="Web-{356B2F64-1DBA-98CE-CAB2-206371FEFD6F}" dt="2023-10-14T03:58:04.329" v="2651"/>
          <ac:spMkLst>
            <pc:docMk/>
            <pc:sldMk cId="802508893" sldId="284"/>
            <ac:spMk id="25" creationId="{8EF95FDE-AF32-471D-A12F-616B3626DE93}"/>
          </ac:spMkLst>
        </pc:spChg>
        <pc:spChg chg="del">
          <ac:chgData name="Nguyễn Duy Thắng" userId="S::22521333@ms.uit.edu.vn::54955dfb-6c99-4392-9f1d-30004a726cbf" providerId="AD" clId="Web-{356B2F64-1DBA-98CE-CAB2-206371FEFD6F}" dt="2023-10-14T03:58:11.595" v="2656"/>
          <ac:spMkLst>
            <pc:docMk/>
            <pc:sldMk cId="802508893" sldId="284"/>
            <ac:spMk id="26" creationId="{97E28ABC-EDE4-4BA6-95F4-73A442993965}"/>
          </ac:spMkLst>
        </pc:spChg>
        <pc:spChg chg="del">
          <ac:chgData name="Nguyễn Duy Thắng" userId="S::22521333@ms.uit.edu.vn::54955dfb-6c99-4392-9f1d-30004a726cbf" providerId="AD" clId="Web-{356B2F64-1DBA-98CE-CAB2-206371FEFD6F}" dt="2023-10-14T03:58:04.329" v="2650"/>
          <ac:spMkLst>
            <pc:docMk/>
            <pc:sldMk cId="802508893" sldId="284"/>
            <ac:spMk id="27" creationId="{64DF6D38-F4E7-48DA-A74C-FFB3F212B12B}"/>
          </ac:spMkLst>
        </pc:spChg>
        <pc:spChg chg="del">
          <ac:chgData name="Nguyễn Duy Thắng" userId="S::22521333@ms.uit.edu.vn::54955dfb-6c99-4392-9f1d-30004a726cbf" providerId="AD" clId="Web-{356B2F64-1DBA-98CE-CAB2-206371FEFD6F}" dt="2023-10-14T03:58:11.595" v="2655"/>
          <ac:spMkLst>
            <pc:docMk/>
            <pc:sldMk cId="802508893" sldId="284"/>
            <ac:spMk id="29" creationId="{84199188-4148-40FD-8D14-A43DCAA181B5}"/>
          </ac:spMkLst>
        </pc:spChg>
        <pc:spChg chg="del">
          <ac:chgData name="Nguyễn Duy Thắng" userId="S::22521333@ms.uit.edu.vn::54955dfb-6c99-4392-9f1d-30004a726cbf" providerId="AD" clId="Web-{356B2F64-1DBA-98CE-CAB2-206371FEFD6F}" dt="2023-10-14T03:58:04.329" v="2649"/>
          <ac:spMkLst>
            <pc:docMk/>
            <pc:sldMk cId="802508893" sldId="284"/>
            <ac:spMk id="30" creationId="{09480CC8-932E-434B-AC7C-E5E794AF720B}"/>
          </ac:spMkLst>
        </pc:spChg>
        <pc:spChg chg="add mod">
          <ac:chgData name="Nguyễn Duy Thắng" userId="S::22521333@ms.uit.edu.vn::54955dfb-6c99-4392-9f1d-30004a726cbf" providerId="AD" clId="Web-{356B2F64-1DBA-98CE-CAB2-206371FEFD6F}" dt="2023-10-14T03:57:38.562" v="2568" actId="1076"/>
          <ac:spMkLst>
            <pc:docMk/>
            <pc:sldMk cId="802508893" sldId="284"/>
            <ac:spMk id="32" creationId="{CB4BBFBA-DF43-1A6C-FB60-69A3518439B9}"/>
          </ac:spMkLst>
        </pc:spChg>
        <pc:spChg chg="del">
          <ac:chgData name="Nguyễn Duy Thắng" userId="S::22521333@ms.uit.edu.vn::54955dfb-6c99-4392-9f1d-30004a726cbf" providerId="AD" clId="Web-{356B2F64-1DBA-98CE-CAB2-206371FEFD6F}" dt="2023-10-14T03:58:04.329" v="2648"/>
          <ac:spMkLst>
            <pc:docMk/>
            <pc:sldMk cId="802508893" sldId="284"/>
            <ac:spMk id="34" creationId="{246ACC6D-7D64-4704-B730-41255071CA5C}"/>
          </ac:spMkLst>
        </pc:spChg>
        <pc:spChg chg="add mod">
          <ac:chgData name="Nguyễn Duy Thắng" userId="S::22521333@ms.uit.edu.vn::54955dfb-6c99-4392-9f1d-30004a726cbf" providerId="AD" clId="Web-{356B2F64-1DBA-98CE-CAB2-206371FEFD6F}" dt="2023-10-14T03:57:38.578" v="2569" actId="1076"/>
          <ac:spMkLst>
            <pc:docMk/>
            <pc:sldMk cId="802508893" sldId="284"/>
            <ac:spMk id="35" creationId="{6A496A45-C876-9C14-67E6-BB3756731AB2}"/>
          </ac:spMkLst>
        </pc:spChg>
        <pc:spChg chg="del">
          <ac:chgData name="Nguyễn Duy Thắng" userId="S::22521333@ms.uit.edu.vn::54955dfb-6c99-4392-9f1d-30004a726cbf" providerId="AD" clId="Web-{356B2F64-1DBA-98CE-CAB2-206371FEFD6F}" dt="2023-10-14T03:58:04.329" v="2647"/>
          <ac:spMkLst>
            <pc:docMk/>
            <pc:sldMk cId="802508893" sldId="284"/>
            <ac:spMk id="37" creationId="{505DEBB9-6C5F-4A05-9850-C8AD51500D60}"/>
          </ac:spMkLst>
        </pc:spChg>
        <pc:spChg chg="del">
          <ac:chgData name="Nguyễn Duy Thắng" userId="S::22521333@ms.uit.edu.vn::54955dfb-6c99-4392-9f1d-30004a726cbf" providerId="AD" clId="Web-{356B2F64-1DBA-98CE-CAB2-206371FEFD6F}" dt="2023-10-14T03:57:34.156" v="2535"/>
          <ac:spMkLst>
            <pc:docMk/>
            <pc:sldMk cId="802508893" sldId="284"/>
            <ac:spMk id="38" creationId="{4AC2E017-5C86-F671-BD9D-18B9F7387AF4}"/>
          </ac:spMkLst>
        </pc:spChg>
        <pc:spChg chg="add mod">
          <ac:chgData name="Nguyễn Duy Thắng" userId="S::22521333@ms.uit.edu.vn::54955dfb-6c99-4392-9f1d-30004a726cbf" providerId="AD" clId="Web-{356B2F64-1DBA-98CE-CAB2-206371FEFD6F}" dt="2023-10-14T03:57:38.578" v="2570" actId="1076"/>
          <ac:spMkLst>
            <pc:docMk/>
            <pc:sldMk cId="802508893" sldId="284"/>
            <ac:spMk id="39" creationId="{6D369D8E-A741-213D-1423-2B338219D629}"/>
          </ac:spMkLst>
        </pc:spChg>
        <pc:spChg chg="add mod">
          <ac:chgData name="Nguyễn Duy Thắng" userId="S::22521333@ms.uit.edu.vn::54955dfb-6c99-4392-9f1d-30004a726cbf" providerId="AD" clId="Web-{356B2F64-1DBA-98CE-CAB2-206371FEFD6F}" dt="2023-10-14T03:57:38.578" v="2571" actId="1076"/>
          <ac:spMkLst>
            <pc:docMk/>
            <pc:sldMk cId="802508893" sldId="284"/>
            <ac:spMk id="41" creationId="{A9587239-FFF0-29A2-3542-45513C201C0E}"/>
          </ac:spMkLst>
        </pc:spChg>
        <pc:spChg chg="del">
          <ac:chgData name="Nguyễn Duy Thắng" userId="S::22521333@ms.uit.edu.vn::54955dfb-6c99-4392-9f1d-30004a726cbf" providerId="AD" clId="Web-{356B2F64-1DBA-98CE-CAB2-206371FEFD6F}" dt="2023-10-14T03:57:34.156" v="2534"/>
          <ac:spMkLst>
            <pc:docMk/>
            <pc:sldMk cId="802508893" sldId="284"/>
            <ac:spMk id="42" creationId="{6FA50A91-A7F9-49F2-0A70-F5864025430B}"/>
          </ac:spMkLst>
        </pc:spChg>
        <pc:spChg chg="add mod">
          <ac:chgData name="Nguyễn Duy Thắng" userId="S::22521333@ms.uit.edu.vn::54955dfb-6c99-4392-9f1d-30004a726cbf" providerId="AD" clId="Web-{356B2F64-1DBA-98CE-CAB2-206371FEFD6F}" dt="2023-10-14T03:57:38.594" v="2572" actId="1076"/>
          <ac:spMkLst>
            <pc:docMk/>
            <pc:sldMk cId="802508893" sldId="284"/>
            <ac:spMk id="44" creationId="{8DFF0FDC-4564-BA82-99C4-C7898C225C87}"/>
          </ac:spMkLst>
        </pc:spChg>
        <pc:spChg chg="del">
          <ac:chgData name="Nguyễn Duy Thắng" userId="S::22521333@ms.uit.edu.vn::54955dfb-6c99-4392-9f1d-30004a726cbf" providerId="AD" clId="Web-{356B2F64-1DBA-98CE-CAB2-206371FEFD6F}" dt="2023-10-14T03:57:34.156" v="2533"/>
          <ac:spMkLst>
            <pc:docMk/>
            <pc:sldMk cId="802508893" sldId="284"/>
            <ac:spMk id="46" creationId="{0E290707-6BAB-E99C-6C4A-567C74D76F41}"/>
          </ac:spMkLst>
        </pc:spChg>
        <pc:spChg chg="add mod">
          <ac:chgData name="Nguyễn Duy Thắng" userId="S::22521333@ms.uit.edu.vn::54955dfb-6c99-4392-9f1d-30004a726cbf" providerId="AD" clId="Web-{356B2F64-1DBA-98CE-CAB2-206371FEFD6F}" dt="2023-10-14T03:57:38.594" v="2573" actId="1076"/>
          <ac:spMkLst>
            <pc:docMk/>
            <pc:sldMk cId="802508893" sldId="284"/>
            <ac:spMk id="47" creationId="{669AD987-CC73-7392-DCCC-A4702DAFE8AD}"/>
          </ac:spMkLst>
        </pc:spChg>
        <pc:spChg chg="del">
          <ac:chgData name="Nguyễn Duy Thắng" userId="S::22521333@ms.uit.edu.vn::54955dfb-6c99-4392-9f1d-30004a726cbf" providerId="AD" clId="Web-{356B2F64-1DBA-98CE-CAB2-206371FEFD6F}" dt="2023-10-14T03:57:34.156" v="2538"/>
          <ac:spMkLst>
            <pc:docMk/>
            <pc:sldMk cId="802508893" sldId="284"/>
            <ac:spMk id="48" creationId="{904E7F6A-1B18-04B8-AF0A-CBB053D82ECA}"/>
          </ac:spMkLst>
        </pc:spChg>
        <pc:spChg chg="del">
          <ac:chgData name="Nguyễn Duy Thắng" userId="S::22521333@ms.uit.edu.vn::54955dfb-6c99-4392-9f1d-30004a726cbf" providerId="AD" clId="Web-{356B2F64-1DBA-98CE-CAB2-206371FEFD6F}" dt="2023-10-14T03:57:34.156" v="2537"/>
          <ac:spMkLst>
            <pc:docMk/>
            <pc:sldMk cId="802508893" sldId="284"/>
            <ac:spMk id="49" creationId="{2F25E2FB-2A44-3502-AA08-D26FC6252CE5}"/>
          </ac:spMkLst>
        </pc:spChg>
        <pc:spChg chg="del">
          <ac:chgData name="Nguyễn Duy Thắng" userId="S::22521333@ms.uit.edu.vn::54955dfb-6c99-4392-9f1d-30004a726cbf" providerId="AD" clId="Web-{356B2F64-1DBA-98CE-CAB2-206371FEFD6F}" dt="2023-10-14T03:57:34.156" v="2536"/>
          <ac:spMkLst>
            <pc:docMk/>
            <pc:sldMk cId="802508893" sldId="284"/>
            <ac:spMk id="50" creationId="{E0CE2996-0289-9A5F-6F87-CFAF409F307E}"/>
          </ac:spMkLst>
        </pc:spChg>
        <pc:spChg chg="del">
          <ac:chgData name="Nguyễn Duy Thắng" userId="S::22521333@ms.uit.edu.vn::54955dfb-6c99-4392-9f1d-30004a726cbf" providerId="AD" clId="Web-{356B2F64-1DBA-98CE-CAB2-206371FEFD6F}" dt="2023-10-14T03:57:34.156" v="2541"/>
          <ac:spMkLst>
            <pc:docMk/>
            <pc:sldMk cId="802508893" sldId="284"/>
            <ac:spMk id="51" creationId="{48EB3937-B200-079B-362C-44D6035211BB}"/>
          </ac:spMkLst>
        </pc:spChg>
        <pc:spChg chg="del">
          <ac:chgData name="Nguyễn Duy Thắng" userId="S::22521333@ms.uit.edu.vn::54955dfb-6c99-4392-9f1d-30004a726cbf" providerId="AD" clId="Web-{356B2F64-1DBA-98CE-CAB2-206371FEFD6F}" dt="2023-10-14T03:57:34.156" v="2540"/>
          <ac:spMkLst>
            <pc:docMk/>
            <pc:sldMk cId="802508893" sldId="284"/>
            <ac:spMk id="52" creationId="{81B84B68-6436-15B4-5EDC-48BBDFC1645B}"/>
          </ac:spMkLst>
        </pc:spChg>
        <pc:spChg chg="del">
          <ac:chgData name="Nguyễn Duy Thắng" userId="S::22521333@ms.uit.edu.vn::54955dfb-6c99-4392-9f1d-30004a726cbf" providerId="AD" clId="Web-{356B2F64-1DBA-98CE-CAB2-206371FEFD6F}" dt="2023-10-14T03:57:34.156" v="2539"/>
          <ac:spMkLst>
            <pc:docMk/>
            <pc:sldMk cId="802508893" sldId="284"/>
            <ac:spMk id="53" creationId="{4F740229-969E-18A0-0980-6C16A8EE99B1}"/>
          </ac:spMkLst>
        </pc:spChg>
        <pc:spChg chg="del">
          <ac:chgData name="Nguyễn Duy Thắng" userId="S::22521333@ms.uit.edu.vn::54955dfb-6c99-4392-9f1d-30004a726cbf" providerId="AD" clId="Web-{356B2F64-1DBA-98CE-CAB2-206371FEFD6F}" dt="2023-10-14T03:57:34.156" v="2544"/>
          <ac:spMkLst>
            <pc:docMk/>
            <pc:sldMk cId="802508893" sldId="284"/>
            <ac:spMk id="54" creationId="{439A1BF9-561A-46F1-9A30-FC152F8635B1}"/>
          </ac:spMkLst>
        </pc:spChg>
        <pc:spChg chg="del">
          <ac:chgData name="Nguyễn Duy Thắng" userId="S::22521333@ms.uit.edu.vn::54955dfb-6c99-4392-9f1d-30004a726cbf" providerId="AD" clId="Web-{356B2F64-1DBA-98CE-CAB2-206371FEFD6F}" dt="2023-10-14T03:57:34.156" v="2543"/>
          <ac:spMkLst>
            <pc:docMk/>
            <pc:sldMk cId="802508893" sldId="284"/>
            <ac:spMk id="55" creationId="{158CEABC-A8ED-4C07-D940-2C234E030709}"/>
          </ac:spMkLst>
        </pc:spChg>
        <pc:spChg chg="del">
          <ac:chgData name="Nguyễn Duy Thắng" userId="S::22521333@ms.uit.edu.vn::54955dfb-6c99-4392-9f1d-30004a726cbf" providerId="AD" clId="Web-{356B2F64-1DBA-98CE-CAB2-206371FEFD6F}" dt="2023-10-14T03:57:34.156" v="2542"/>
          <ac:spMkLst>
            <pc:docMk/>
            <pc:sldMk cId="802508893" sldId="284"/>
            <ac:spMk id="56" creationId="{273F11C3-615B-58EB-0FF4-DECB79715D8D}"/>
          </ac:spMkLst>
        </pc:spChg>
        <pc:spChg chg="add mod">
          <ac:chgData name="Nguyễn Duy Thắng" userId="S::22521333@ms.uit.edu.vn::54955dfb-6c99-4392-9f1d-30004a726cbf" providerId="AD" clId="Web-{356B2F64-1DBA-98CE-CAB2-206371FEFD6F}" dt="2023-10-14T03:57:38.609" v="2574" actId="1076"/>
          <ac:spMkLst>
            <pc:docMk/>
            <pc:sldMk cId="802508893" sldId="284"/>
            <ac:spMk id="58" creationId="{3211B31A-183A-DB96-859C-6A9FEEBB088E}"/>
          </ac:spMkLst>
        </pc:spChg>
        <pc:spChg chg="add mod">
          <ac:chgData name="Nguyễn Duy Thắng" userId="S::22521333@ms.uit.edu.vn::54955dfb-6c99-4392-9f1d-30004a726cbf" providerId="AD" clId="Web-{356B2F64-1DBA-98CE-CAB2-206371FEFD6F}" dt="2023-10-14T03:57:38.609" v="2575" actId="1076"/>
          <ac:spMkLst>
            <pc:docMk/>
            <pc:sldMk cId="802508893" sldId="284"/>
            <ac:spMk id="60" creationId="{073AD4EB-C06A-DC34-0D13-30992ADCE678}"/>
          </ac:spMkLst>
        </pc:spChg>
        <pc:spChg chg="add mod">
          <ac:chgData name="Nguyễn Duy Thắng" userId="S::22521333@ms.uit.edu.vn::54955dfb-6c99-4392-9f1d-30004a726cbf" providerId="AD" clId="Web-{356B2F64-1DBA-98CE-CAB2-206371FEFD6F}" dt="2023-10-14T03:57:38.625" v="2576" actId="1076"/>
          <ac:spMkLst>
            <pc:docMk/>
            <pc:sldMk cId="802508893" sldId="284"/>
            <ac:spMk id="62" creationId="{A2E0D1CA-5ED1-6546-960F-BFAAA38345B8}"/>
          </ac:spMkLst>
        </pc:spChg>
        <pc:spChg chg="add mod">
          <ac:chgData name="Nguyễn Duy Thắng" userId="S::22521333@ms.uit.edu.vn::54955dfb-6c99-4392-9f1d-30004a726cbf" providerId="AD" clId="Web-{356B2F64-1DBA-98CE-CAB2-206371FEFD6F}" dt="2023-10-14T03:57:38.625" v="2577" actId="1076"/>
          <ac:spMkLst>
            <pc:docMk/>
            <pc:sldMk cId="802508893" sldId="284"/>
            <ac:spMk id="64" creationId="{969E3D30-E408-9A7E-7737-511AB5322558}"/>
          </ac:spMkLst>
        </pc:spChg>
        <pc:spChg chg="add mod">
          <ac:chgData name="Nguyễn Duy Thắng" userId="S::22521333@ms.uit.edu.vn::54955dfb-6c99-4392-9f1d-30004a726cbf" providerId="AD" clId="Web-{356B2F64-1DBA-98CE-CAB2-206371FEFD6F}" dt="2023-10-14T03:57:38.641" v="2578" actId="1076"/>
          <ac:spMkLst>
            <pc:docMk/>
            <pc:sldMk cId="802508893" sldId="284"/>
            <ac:spMk id="66" creationId="{DF43F316-796B-FFF0-A3F5-53E0AC2C7FA9}"/>
          </ac:spMkLst>
        </pc:spChg>
        <pc:spChg chg="add mod">
          <ac:chgData name="Nguyễn Duy Thắng" userId="S::22521333@ms.uit.edu.vn::54955dfb-6c99-4392-9f1d-30004a726cbf" providerId="AD" clId="Web-{356B2F64-1DBA-98CE-CAB2-206371FEFD6F}" dt="2023-10-14T03:57:38.641" v="2579" actId="1076"/>
          <ac:spMkLst>
            <pc:docMk/>
            <pc:sldMk cId="802508893" sldId="284"/>
            <ac:spMk id="68" creationId="{DF12F88E-3BE5-D94C-47F4-C8E5D7585921}"/>
          </ac:spMkLst>
        </pc:spChg>
        <pc:spChg chg="add mod">
          <ac:chgData name="Nguyễn Duy Thắng" userId="S::22521333@ms.uit.edu.vn::54955dfb-6c99-4392-9f1d-30004a726cbf" providerId="AD" clId="Web-{356B2F64-1DBA-98CE-CAB2-206371FEFD6F}" dt="2023-10-14T03:57:38.641" v="2580" actId="1076"/>
          <ac:spMkLst>
            <pc:docMk/>
            <pc:sldMk cId="802508893" sldId="284"/>
            <ac:spMk id="70" creationId="{3635E0D5-7E38-FE2F-1E8C-510B638A99BE}"/>
          </ac:spMkLst>
        </pc:spChg>
      </pc:sldChg>
      <pc:sldChg chg="addSp delSp modSp">
        <pc:chgData name="Nguyễn Duy Thắng" userId="S::22521333@ms.uit.edu.vn::54955dfb-6c99-4392-9f1d-30004a726cbf" providerId="AD" clId="Web-{356B2F64-1DBA-98CE-CAB2-206371FEFD6F}" dt="2023-10-14T03:59:06.128" v="2904" actId="1076"/>
        <pc:sldMkLst>
          <pc:docMk/>
          <pc:sldMk cId="1926212178" sldId="285"/>
        </pc:sldMkLst>
        <pc:spChg chg="add del">
          <ac:chgData name="Nguyễn Duy Thắng" userId="S::22521333@ms.uit.edu.vn::54955dfb-6c99-4392-9f1d-30004a726cbf" providerId="AD" clId="Web-{356B2F64-1DBA-98CE-CAB2-206371FEFD6F}" dt="2023-10-14T03:58:42.252" v="2772"/>
          <ac:spMkLst>
            <pc:docMk/>
            <pc:sldMk cId="1926212178" sldId="285"/>
            <ac:spMk id="3" creationId="{B3B57C2D-7259-1F1D-4031-62F71ADCED7A}"/>
          </ac:spMkLst>
        </pc:spChg>
        <pc:spChg chg="add del">
          <ac:chgData name="Nguyễn Duy Thắng" userId="S::22521333@ms.uit.edu.vn::54955dfb-6c99-4392-9f1d-30004a726cbf" providerId="AD" clId="Web-{356B2F64-1DBA-98CE-CAB2-206371FEFD6F}" dt="2023-10-14T03:58:42.252" v="2771"/>
          <ac:spMkLst>
            <pc:docMk/>
            <pc:sldMk cId="1926212178" sldId="285"/>
            <ac:spMk id="5" creationId="{83DF94A4-291E-9EC2-7981-D2FC21408078}"/>
          </ac:spMkLst>
        </pc:spChg>
        <pc:spChg chg="add del">
          <ac:chgData name="Nguyễn Duy Thắng" userId="S::22521333@ms.uit.edu.vn::54955dfb-6c99-4392-9f1d-30004a726cbf" providerId="AD" clId="Web-{356B2F64-1DBA-98CE-CAB2-206371FEFD6F}" dt="2023-10-14T03:58:42.252" v="2770"/>
          <ac:spMkLst>
            <pc:docMk/>
            <pc:sldMk cId="1926212178" sldId="285"/>
            <ac:spMk id="9" creationId="{B2731E9F-E840-E9ED-ED46-507C1568FA89}"/>
          </ac:spMkLst>
        </pc:spChg>
        <pc:spChg chg="add del">
          <ac:chgData name="Nguyễn Duy Thắng" userId="S::22521333@ms.uit.edu.vn::54955dfb-6c99-4392-9f1d-30004a726cbf" providerId="AD" clId="Web-{356B2F64-1DBA-98CE-CAB2-206371FEFD6F}" dt="2023-10-14T03:58:42.252" v="2769"/>
          <ac:spMkLst>
            <pc:docMk/>
            <pc:sldMk cId="1926212178" sldId="285"/>
            <ac:spMk id="11" creationId="{A8FC5E97-CD2E-81A3-BA89-B7A3914D3959}"/>
          </ac:spMkLst>
        </pc:spChg>
        <pc:spChg chg="add del">
          <ac:chgData name="Nguyễn Duy Thắng" userId="S::22521333@ms.uit.edu.vn::54955dfb-6c99-4392-9f1d-30004a726cbf" providerId="AD" clId="Web-{356B2F64-1DBA-98CE-CAB2-206371FEFD6F}" dt="2023-10-14T03:58:42.252" v="2768"/>
          <ac:spMkLst>
            <pc:docMk/>
            <pc:sldMk cId="1926212178" sldId="285"/>
            <ac:spMk id="13" creationId="{131503B4-7FC1-2EB5-225D-C7A1B2B75834}"/>
          </ac:spMkLst>
        </pc:spChg>
        <pc:spChg chg="add del">
          <ac:chgData name="Nguyễn Duy Thắng" userId="S::22521333@ms.uit.edu.vn::54955dfb-6c99-4392-9f1d-30004a726cbf" providerId="AD" clId="Web-{356B2F64-1DBA-98CE-CAB2-206371FEFD6F}" dt="2023-10-14T03:58:42.252" v="2767"/>
          <ac:spMkLst>
            <pc:docMk/>
            <pc:sldMk cId="1926212178" sldId="285"/>
            <ac:spMk id="15" creationId="{9F0054FA-9771-F49B-4720-ECA73AE3664B}"/>
          </ac:spMkLst>
        </pc:spChg>
        <pc:spChg chg="add del">
          <ac:chgData name="Nguyễn Duy Thắng" userId="S::22521333@ms.uit.edu.vn::54955dfb-6c99-4392-9f1d-30004a726cbf" providerId="AD" clId="Web-{356B2F64-1DBA-98CE-CAB2-206371FEFD6F}" dt="2023-10-14T03:58:59.815" v="2856"/>
          <ac:spMkLst>
            <pc:docMk/>
            <pc:sldMk cId="1926212178" sldId="285"/>
            <ac:spMk id="17" creationId="{25737000-4B92-B3FD-BCF1-ABBE79CC433A}"/>
          </ac:spMkLst>
        </pc:spChg>
        <pc:spChg chg="add del">
          <ac:chgData name="Nguyễn Duy Thắng" userId="S::22521333@ms.uit.edu.vn::54955dfb-6c99-4392-9f1d-30004a726cbf" providerId="AD" clId="Web-{356B2F64-1DBA-98CE-CAB2-206371FEFD6F}" dt="2023-10-14T03:58:59.815" v="2855"/>
          <ac:spMkLst>
            <pc:docMk/>
            <pc:sldMk cId="1926212178" sldId="285"/>
            <ac:spMk id="18" creationId="{2432F8DC-1F7F-6994-8748-3769C7B70B04}"/>
          </ac:spMkLst>
        </pc:spChg>
        <pc:spChg chg="add del">
          <ac:chgData name="Nguyễn Duy Thắng" userId="S::22521333@ms.uit.edu.vn::54955dfb-6c99-4392-9f1d-30004a726cbf" providerId="AD" clId="Web-{356B2F64-1DBA-98CE-CAB2-206371FEFD6F}" dt="2023-10-14T03:58:42.252" v="2766"/>
          <ac:spMkLst>
            <pc:docMk/>
            <pc:sldMk cId="1926212178" sldId="285"/>
            <ac:spMk id="19" creationId="{222FA645-7D1D-5B3F-7812-0D84720CF779}"/>
          </ac:spMkLst>
        </pc:spChg>
        <pc:spChg chg="add del">
          <ac:chgData name="Nguyễn Duy Thắng" userId="S::22521333@ms.uit.edu.vn::54955dfb-6c99-4392-9f1d-30004a726cbf" providerId="AD" clId="Web-{356B2F64-1DBA-98CE-CAB2-206371FEFD6F}" dt="2023-10-14T03:58:59.815" v="2854"/>
          <ac:spMkLst>
            <pc:docMk/>
            <pc:sldMk cId="1926212178" sldId="285"/>
            <ac:spMk id="21" creationId="{C7FC773D-BD9F-20E4-409B-83CBDFE58445}"/>
          </ac:spMkLst>
        </pc:spChg>
        <pc:spChg chg="add del">
          <ac:chgData name="Nguyễn Duy Thắng" userId="S::22521333@ms.uit.edu.vn::54955dfb-6c99-4392-9f1d-30004a726cbf" providerId="AD" clId="Web-{356B2F64-1DBA-98CE-CAB2-206371FEFD6F}" dt="2023-10-14T03:58:42.252" v="2765"/>
          <ac:spMkLst>
            <pc:docMk/>
            <pc:sldMk cId="1926212178" sldId="285"/>
            <ac:spMk id="22" creationId="{84C2376C-3DF4-2759-AC47-AC2884E20402}"/>
          </ac:spMkLst>
        </pc:spChg>
        <pc:spChg chg="add del">
          <ac:chgData name="Nguyễn Duy Thắng" userId="S::22521333@ms.uit.edu.vn::54955dfb-6c99-4392-9f1d-30004a726cbf" providerId="AD" clId="Web-{356B2F64-1DBA-98CE-CAB2-206371FEFD6F}" dt="2023-10-14T03:58:59.815" v="2859"/>
          <ac:spMkLst>
            <pc:docMk/>
            <pc:sldMk cId="1926212178" sldId="285"/>
            <ac:spMk id="24" creationId="{CAC2BCEA-E942-96C8-169D-32604CAE2F7B}"/>
          </ac:spMkLst>
        </pc:spChg>
        <pc:spChg chg="add del">
          <ac:chgData name="Nguyễn Duy Thắng" userId="S::22521333@ms.uit.edu.vn::54955dfb-6c99-4392-9f1d-30004a726cbf" providerId="AD" clId="Web-{356B2F64-1DBA-98CE-CAB2-206371FEFD6F}" dt="2023-10-14T03:58:59.815" v="2858"/>
          <ac:spMkLst>
            <pc:docMk/>
            <pc:sldMk cId="1926212178" sldId="285"/>
            <ac:spMk id="25" creationId="{33E6696F-E5F3-4D3F-F6B4-137F37430163}"/>
          </ac:spMkLst>
        </pc:spChg>
        <pc:spChg chg="add del">
          <ac:chgData name="Nguyễn Duy Thắng" userId="S::22521333@ms.uit.edu.vn::54955dfb-6c99-4392-9f1d-30004a726cbf" providerId="AD" clId="Web-{356B2F64-1DBA-98CE-CAB2-206371FEFD6F}" dt="2023-10-14T03:58:59.815" v="2857"/>
          <ac:spMkLst>
            <pc:docMk/>
            <pc:sldMk cId="1926212178" sldId="285"/>
            <ac:spMk id="26" creationId="{48E95FF1-F4EB-FA50-DC26-59E6B328CD93}"/>
          </ac:spMkLst>
        </pc:spChg>
        <pc:spChg chg="add del">
          <ac:chgData name="Nguyễn Duy Thắng" userId="S::22521333@ms.uit.edu.vn::54955dfb-6c99-4392-9f1d-30004a726cbf" providerId="AD" clId="Web-{356B2F64-1DBA-98CE-CAB2-206371FEFD6F}" dt="2023-10-14T03:58:59.815" v="2862"/>
          <ac:spMkLst>
            <pc:docMk/>
            <pc:sldMk cId="1926212178" sldId="285"/>
            <ac:spMk id="27" creationId="{65709A7A-E7A1-756B-65A0-D17765666BC8}"/>
          </ac:spMkLst>
        </pc:spChg>
        <pc:spChg chg="add del">
          <ac:chgData name="Nguyễn Duy Thắng" userId="S::22521333@ms.uit.edu.vn::54955dfb-6c99-4392-9f1d-30004a726cbf" providerId="AD" clId="Web-{356B2F64-1DBA-98CE-CAB2-206371FEFD6F}" dt="2023-10-14T03:58:59.815" v="2861"/>
          <ac:spMkLst>
            <pc:docMk/>
            <pc:sldMk cId="1926212178" sldId="285"/>
            <ac:spMk id="29" creationId="{3E72BEAD-CE5C-9EBF-CC24-0DE22B69516F}"/>
          </ac:spMkLst>
        </pc:spChg>
        <pc:spChg chg="add del">
          <ac:chgData name="Nguyễn Duy Thắng" userId="S::22521333@ms.uit.edu.vn::54955dfb-6c99-4392-9f1d-30004a726cbf" providerId="AD" clId="Web-{356B2F64-1DBA-98CE-CAB2-206371FEFD6F}" dt="2023-10-14T03:58:59.815" v="2860"/>
          <ac:spMkLst>
            <pc:docMk/>
            <pc:sldMk cId="1926212178" sldId="285"/>
            <ac:spMk id="30" creationId="{D3945E4F-220C-5A61-7582-96153823C392}"/>
          </ac:spMkLst>
        </pc:spChg>
        <pc:spChg chg="add del">
          <ac:chgData name="Nguyễn Duy Thắng" userId="S::22521333@ms.uit.edu.vn::54955dfb-6c99-4392-9f1d-30004a726cbf" providerId="AD" clId="Web-{356B2F64-1DBA-98CE-CAB2-206371FEFD6F}" dt="2023-10-14T03:58:42.237" v="2764"/>
          <ac:spMkLst>
            <pc:docMk/>
            <pc:sldMk cId="1926212178" sldId="285"/>
            <ac:spMk id="31" creationId="{0C58EBE2-8740-7E03-46C5-AE5EE232878D}"/>
          </ac:spMkLst>
        </pc:spChg>
        <pc:spChg chg="add del">
          <ac:chgData name="Nguyễn Duy Thắng" userId="S::22521333@ms.uit.edu.vn::54955dfb-6c99-4392-9f1d-30004a726cbf" providerId="AD" clId="Web-{356B2F64-1DBA-98CE-CAB2-206371FEFD6F}" dt="2023-10-14T03:58:42.237" v="2763"/>
          <ac:spMkLst>
            <pc:docMk/>
            <pc:sldMk cId="1926212178" sldId="285"/>
            <ac:spMk id="33" creationId="{BD3804F3-D518-1805-AC15-7BB9AC40579F}"/>
          </ac:spMkLst>
        </pc:spChg>
        <pc:spChg chg="add del">
          <ac:chgData name="Nguyễn Duy Thắng" userId="S::22521333@ms.uit.edu.vn::54955dfb-6c99-4392-9f1d-30004a726cbf" providerId="AD" clId="Web-{356B2F64-1DBA-98CE-CAB2-206371FEFD6F}" dt="2023-10-14T03:58:59.815" v="2865"/>
          <ac:spMkLst>
            <pc:docMk/>
            <pc:sldMk cId="1926212178" sldId="285"/>
            <ac:spMk id="34" creationId="{DF9E35B7-11B0-E0BD-79F9-2D97F96691D1}"/>
          </ac:spMkLst>
        </pc:spChg>
        <pc:spChg chg="add del">
          <ac:chgData name="Nguyễn Duy Thắng" userId="S::22521333@ms.uit.edu.vn::54955dfb-6c99-4392-9f1d-30004a726cbf" providerId="AD" clId="Web-{356B2F64-1DBA-98CE-CAB2-206371FEFD6F}" dt="2023-10-14T03:58:59.815" v="2864"/>
          <ac:spMkLst>
            <pc:docMk/>
            <pc:sldMk cId="1926212178" sldId="285"/>
            <ac:spMk id="37" creationId="{38D1D982-3ED5-8981-EF5D-17E9E5B5A530}"/>
          </ac:spMkLst>
        </pc:spChg>
        <pc:spChg chg="add del">
          <ac:chgData name="Nguyễn Duy Thắng" userId="S::22521333@ms.uit.edu.vn::54955dfb-6c99-4392-9f1d-30004a726cbf" providerId="AD" clId="Web-{356B2F64-1DBA-98CE-CAB2-206371FEFD6F}" dt="2023-10-14T03:58:59.815" v="2863"/>
          <ac:spMkLst>
            <pc:docMk/>
            <pc:sldMk cId="1926212178" sldId="285"/>
            <ac:spMk id="38" creationId="{1E4647E2-F87B-E2E0-2C90-17A370DC8ECC}"/>
          </ac:spMkLst>
        </pc:spChg>
        <pc:spChg chg="add del">
          <ac:chgData name="Nguyễn Duy Thắng" userId="S::22521333@ms.uit.edu.vn::54955dfb-6c99-4392-9f1d-30004a726cbf" providerId="AD" clId="Web-{356B2F64-1DBA-98CE-CAB2-206371FEFD6F}" dt="2023-10-14T03:58:42.237" v="2762"/>
          <ac:spMkLst>
            <pc:docMk/>
            <pc:sldMk cId="1926212178" sldId="285"/>
            <ac:spMk id="40" creationId="{6FC1970F-E918-C4C4-F49C-FB5220CDE1BA}"/>
          </ac:spMkLst>
        </pc:spChg>
        <pc:spChg chg="add del">
          <ac:chgData name="Nguyễn Duy Thắng" userId="S::22521333@ms.uit.edu.vn::54955dfb-6c99-4392-9f1d-30004a726cbf" providerId="AD" clId="Web-{356B2F64-1DBA-98CE-CAB2-206371FEFD6F}" dt="2023-10-14T03:58:42.237" v="2761"/>
          <ac:spMkLst>
            <pc:docMk/>
            <pc:sldMk cId="1926212178" sldId="285"/>
            <ac:spMk id="42" creationId="{8DB49578-2EE9-B039-CA2E-5C196F715272}"/>
          </ac:spMkLst>
        </pc:spChg>
        <pc:spChg chg="add del">
          <ac:chgData name="Nguyễn Duy Thắng" userId="S::22521333@ms.uit.edu.vn::54955dfb-6c99-4392-9f1d-30004a726cbf" providerId="AD" clId="Web-{356B2F64-1DBA-98CE-CAB2-206371FEFD6F}" dt="2023-10-14T03:58:42.237" v="2760"/>
          <ac:spMkLst>
            <pc:docMk/>
            <pc:sldMk cId="1926212178" sldId="285"/>
            <ac:spMk id="44" creationId="{00DED470-6015-B034-37DF-C36BD2671F24}"/>
          </ac:spMkLst>
        </pc:spChg>
        <pc:spChg chg="add del">
          <ac:chgData name="Nguyễn Duy Thắng" userId="S::22521333@ms.uit.edu.vn::54955dfb-6c99-4392-9f1d-30004a726cbf" providerId="AD" clId="Web-{356B2F64-1DBA-98CE-CAB2-206371FEFD6F}" dt="2023-10-14T03:58:42.237" v="2759"/>
          <ac:spMkLst>
            <pc:docMk/>
            <pc:sldMk cId="1926212178" sldId="285"/>
            <ac:spMk id="46" creationId="{E56F853E-2EEF-00C9-0D6B-C06FEC3041AF}"/>
          </ac:spMkLst>
        </pc:spChg>
        <pc:spChg chg="add del">
          <ac:chgData name="Nguyễn Duy Thắng" userId="S::22521333@ms.uit.edu.vn::54955dfb-6c99-4392-9f1d-30004a726cbf" providerId="AD" clId="Web-{356B2F64-1DBA-98CE-CAB2-206371FEFD6F}" dt="2023-10-14T03:58:59.815" v="2868"/>
          <ac:spMkLst>
            <pc:docMk/>
            <pc:sldMk cId="1926212178" sldId="285"/>
            <ac:spMk id="49" creationId="{0C74307B-860B-1D22-277C-ACBC7B3E8BA4}"/>
          </ac:spMkLst>
        </pc:spChg>
        <pc:spChg chg="add del">
          <ac:chgData name="Nguyễn Duy Thắng" userId="S::22521333@ms.uit.edu.vn::54955dfb-6c99-4392-9f1d-30004a726cbf" providerId="AD" clId="Web-{356B2F64-1DBA-98CE-CAB2-206371FEFD6F}" dt="2023-10-14T03:58:59.815" v="2867"/>
          <ac:spMkLst>
            <pc:docMk/>
            <pc:sldMk cId="1926212178" sldId="285"/>
            <ac:spMk id="50" creationId="{8C53778C-22FF-44D2-0BD1-76ADA30C54D6}"/>
          </ac:spMkLst>
        </pc:spChg>
        <pc:spChg chg="add del">
          <ac:chgData name="Nguyễn Duy Thắng" userId="S::22521333@ms.uit.edu.vn::54955dfb-6c99-4392-9f1d-30004a726cbf" providerId="AD" clId="Web-{356B2F64-1DBA-98CE-CAB2-206371FEFD6F}" dt="2023-10-14T03:58:59.815" v="2866"/>
          <ac:spMkLst>
            <pc:docMk/>
            <pc:sldMk cId="1926212178" sldId="285"/>
            <ac:spMk id="51" creationId="{F4E3E8CC-0531-499F-E3DB-4B7458620EA9}"/>
          </ac:spMkLst>
        </pc:spChg>
        <pc:spChg chg="add del">
          <ac:chgData name="Nguyễn Duy Thắng" userId="S::22521333@ms.uit.edu.vn::54955dfb-6c99-4392-9f1d-30004a726cbf" providerId="AD" clId="Web-{356B2F64-1DBA-98CE-CAB2-206371FEFD6F}" dt="2023-10-14T03:58:42.237" v="2758"/>
          <ac:spMkLst>
            <pc:docMk/>
            <pc:sldMk cId="1926212178" sldId="285"/>
            <ac:spMk id="52" creationId="{5DAEB8E3-A6F5-58FD-2FAB-860B12BC3F16}"/>
          </ac:spMkLst>
        </pc:spChg>
        <pc:spChg chg="add del">
          <ac:chgData name="Nguyễn Duy Thắng" userId="S::22521333@ms.uit.edu.vn::54955dfb-6c99-4392-9f1d-30004a726cbf" providerId="AD" clId="Web-{356B2F64-1DBA-98CE-CAB2-206371FEFD6F}" dt="2023-10-14T03:58:42.237" v="2757"/>
          <ac:spMkLst>
            <pc:docMk/>
            <pc:sldMk cId="1926212178" sldId="285"/>
            <ac:spMk id="54" creationId="{EA2D8644-3D29-F687-6E55-EA98CD00FE59}"/>
          </ac:spMkLst>
        </pc:spChg>
        <pc:spChg chg="add del">
          <ac:chgData name="Nguyễn Duy Thắng" userId="S::22521333@ms.uit.edu.vn::54955dfb-6c99-4392-9f1d-30004a726cbf" providerId="AD" clId="Web-{356B2F64-1DBA-98CE-CAB2-206371FEFD6F}" dt="2023-10-14T03:58:42.237" v="2756"/>
          <ac:spMkLst>
            <pc:docMk/>
            <pc:sldMk cId="1926212178" sldId="285"/>
            <ac:spMk id="56" creationId="{DCF5847F-550E-3BEA-DA66-8834A923E99B}"/>
          </ac:spMkLst>
        </pc:spChg>
        <pc:spChg chg="add del">
          <ac:chgData name="Nguyễn Duy Thắng" userId="S::22521333@ms.uit.edu.vn::54955dfb-6c99-4392-9f1d-30004a726cbf" providerId="AD" clId="Web-{356B2F64-1DBA-98CE-CAB2-206371FEFD6F}" dt="2023-10-14T03:58:42.237" v="2755"/>
          <ac:spMkLst>
            <pc:docMk/>
            <pc:sldMk cId="1926212178" sldId="285"/>
            <ac:spMk id="58" creationId="{C36CC8A7-6896-0194-EB0A-6699F31A2D76}"/>
          </ac:spMkLst>
        </pc:spChg>
        <pc:spChg chg="add del">
          <ac:chgData name="Nguyễn Duy Thắng" userId="S::22521333@ms.uit.edu.vn::54955dfb-6c99-4392-9f1d-30004a726cbf" providerId="AD" clId="Web-{356B2F64-1DBA-98CE-CAB2-206371FEFD6F}" dt="2023-10-14T03:58:55.393" v="2853"/>
          <ac:spMkLst>
            <pc:docMk/>
            <pc:sldMk cId="1926212178" sldId="285"/>
            <ac:spMk id="60" creationId="{31A5D202-4964-0A51-425C-03EDEB34F58A}"/>
          </ac:spMkLst>
        </pc:spChg>
        <pc:spChg chg="add del">
          <ac:chgData name="Nguyễn Duy Thắng" userId="S::22521333@ms.uit.edu.vn::54955dfb-6c99-4392-9f1d-30004a726cbf" providerId="AD" clId="Web-{356B2F64-1DBA-98CE-CAB2-206371FEFD6F}" dt="2023-10-14T03:58:55.393" v="2852"/>
          <ac:spMkLst>
            <pc:docMk/>
            <pc:sldMk cId="1926212178" sldId="285"/>
            <ac:spMk id="62" creationId="{86955D21-88F5-5706-88D7-C757A1D20C06}"/>
          </ac:spMkLst>
        </pc:spChg>
        <pc:spChg chg="add del">
          <ac:chgData name="Nguyễn Duy Thắng" userId="S::22521333@ms.uit.edu.vn::54955dfb-6c99-4392-9f1d-30004a726cbf" providerId="AD" clId="Web-{356B2F64-1DBA-98CE-CAB2-206371FEFD6F}" dt="2023-10-14T03:58:55.393" v="2851"/>
          <ac:spMkLst>
            <pc:docMk/>
            <pc:sldMk cId="1926212178" sldId="285"/>
            <ac:spMk id="64" creationId="{A5FF59D4-735F-4FD7-C6E3-0E662DFF0B0B}"/>
          </ac:spMkLst>
        </pc:spChg>
        <pc:spChg chg="add del">
          <ac:chgData name="Nguyễn Duy Thắng" userId="S::22521333@ms.uit.edu.vn::54955dfb-6c99-4392-9f1d-30004a726cbf" providerId="AD" clId="Web-{356B2F64-1DBA-98CE-CAB2-206371FEFD6F}" dt="2023-10-14T03:58:55.393" v="2850"/>
          <ac:spMkLst>
            <pc:docMk/>
            <pc:sldMk cId="1926212178" sldId="285"/>
            <ac:spMk id="66" creationId="{EEF91A99-72F4-F893-FA79-ADDC1F9B3F99}"/>
          </ac:spMkLst>
        </pc:spChg>
        <pc:spChg chg="add del">
          <ac:chgData name="Nguyễn Duy Thắng" userId="S::22521333@ms.uit.edu.vn::54955dfb-6c99-4392-9f1d-30004a726cbf" providerId="AD" clId="Web-{356B2F64-1DBA-98CE-CAB2-206371FEFD6F}" dt="2023-10-14T03:58:55.393" v="2849"/>
          <ac:spMkLst>
            <pc:docMk/>
            <pc:sldMk cId="1926212178" sldId="285"/>
            <ac:spMk id="68" creationId="{8C3E888F-FDD7-9F57-E99B-FCA5502021E5}"/>
          </ac:spMkLst>
        </pc:spChg>
        <pc:spChg chg="add del">
          <ac:chgData name="Nguyễn Duy Thắng" userId="S::22521333@ms.uit.edu.vn::54955dfb-6c99-4392-9f1d-30004a726cbf" providerId="AD" clId="Web-{356B2F64-1DBA-98CE-CAB2-206371FEFD6F}" dt="2023-10-14T03:58:55.393" v="2848"/>
          <ac:spMkLst>
            <pc:docMk/>
            <pc:sldMk cId="1926212178" sldId="285"/>
            <ac:spMk id="70" creationId="{D9799DEA-29FF-8C97-B497-6255CA0A5737}"/>
          </ac:spMkLst>
        </pc:spChg>
        <pc:spChg chg="add del">
          <ac:chgData name="Nguyễn Duy Thắng" userId="S::22521333@ms.uit.edu.vn::54955dfb-6c99-4392-9f1d-30004a726cbf" providerId="AD" clId="Web-{356B2F64-1DBA-98CE-CAB2-206371FEFD6F}" dt="2023-10-14T03:58:55.393" v="2847"/>
          <ac:spMkLst>
            <pc:docMk/>
            <pc:sldMk cId="1926212178" sldId="285"/>
            <ac:spMk id="72" creationId="{3DA70072-1937-A98F-8D3F-91C7ED6D229A}"/>
          </ac:spMkLst>
        </pc:spChg>
        <pc:spChg chg="add del">
          <ac:chgData name="Nguyễn Duy Thắng" userId="S::22521333@ms.uit.edu.vn::54955dfb-6c99-4392-9f1d-30004a726cbf" providerId="AD" clId="Web-{356B2F64-1DBA-98CE-CAB2-206371FEFD6F}" dt="2023-10-14T03:58:55.393" v="2846"/>
          <ac:spMkLst>
            <pc:docMk/>
            <pc:sldMk cId="1926212178" sldId="285"/>
            <ac:spMk id="74" creationId="{DD7E8050-B1CA-3E47-399D-9945F79CD4AB}"/>
          </ac:spMkLst>
        </pc:spChg>
        <pc:spChg chg="add del">
          <ac:chgData name="Nguyễn Duy Thắng" userId="S::22521333@ms.uit.edu.vn::54955dfb-6c99-4392-9f1d-30004a726cbf" providerId="AD" clId="Web-{356B2F64-1DBA-98CE-CAB2-206371FEFD6F}" dt="2023-10-14T03:58:55.393" v="2845"/>
          <ac:spMkLst>
            <pc:docMk/>
            <pc:sldMk cId="1926212178" sldId="285"/>
            <ac:spMk id="76" creationId="{1BC642B5-B3FD-C01C-8E6B-9813BE2F318C}"/>
          </ac:spMkLst>
        </pc:spChg>
        <pc:spChg chg="add del">
          <ac:chgData name="Nguyễn Duy Thắng" userId="S::22521333@ms.uit.edu.vn::54955dfb-6c99-4392-9f1d-30004a726cbf" providerId="AD" clId="Web-{356B2F64-1DBA-98CE-CAB2-206371FEFD6F}" dt="2023-10-14T03:58:55.393" v="2844"/>
          <ac:spMkLst>
            <pc:docMk/>
            <pc:sldMk cId="1926212178" sldId="285"/>
            <ac:spMk id="78" creationId="{9061E7DA-51F1-CEA0-ACA0-4AD1075AE983}"/>
          </ac:spMkLst>
        </pc:spChg>
        <pc:spChg chg="add del">
          <ac:chgData name="Nguyễn Duy Thắng" userId="S::22521333@ms.uit.edu.vn::54955dfb-6c99-4392-9f1d-30004a726cbf" providerId="AD" clId="Web-{356B2F64-1DBA-98CE-CAB2-206371FEFD6F}" dt="2023-10-14T03:58:55.393" v="2843"/>
          <ac:spMkLst>
            <pc:docMk/>
            <pc:sldMk cId="1926212178" sldId="285"/>
            <ac:spMk id="80" creationId="{4FD39AC6-B392-DD6B-8EB6-6579BD6C2C5B}"/>
          </ac:spMkLst>
        </pc:spChg>
        <pc:spChg chg="add del">
          <ac:chgData name="Nguyễn Duy Thắng" userId="S::22521333@ms.uit.edu.vn::54955dfb-6c99-4392-9f1d-30004a726cbf" providerId="AD" clId="Web-{356B2F64-1DBA-98CE-CAB2-206371FEFD6F}" dt="2023-10-14T03:58:55.393" v="2842"/>
          <ac:spMkLst>
            <pc:docMk/>
            <pc:sldMk cId="1926212178" sldId="285"/>
            <ac:spMk id="82" creationId="{27AC2C24-FA80-F02D-0BDF-6D22513E6526}"/>
          </ac:spMkLst>
        </pc:spChg>
        <pc:spChg chg="add del">
          <ac:chgData name="Nguyễn Duy Thắng" userId="S::22521333@ms.uit.edu.vn::54955dfb-6c99-4392-9f1d-30004a726cbf" providerId="AD" clId="Web-{356B2F64-1DBA-98CE-CAB2-206371FEFD6F}" dt="2023-10-14T03:58:55.393" v="2841"/>
          <ac:spMkLst>
            <pc:docMk/>
            <pc:sldMk cId="1926212178" sldId="285"/>
            <ac:spMk id="84" creationId="{73B729A5-A0C4-617C-9935-BF44F3817BAD}"/>
          </ac:spMkLst>
        </pc:spChg>
        <pc:spChg chg="add del">
          <ac:chgData name="Nguyễn Duy Thắng" userId="S::22521333@ms.uit.edu.vn::54955dfb-6c99-4392-9f1d-30004a726cbf" providerId="AD" clId="Web-{356B2F64-1DBA-98CE-CAB2-206371FEFD6F}" dt="2023-10-14T03:58:55.393" v="2840"/>
          <ac:spMkLst>
            <pc:docMk/>
            <pc:sldMk cId="1926212178" sldId="285"/>
            <ac:spMk id="86" creationId="{B859207C-95D3-22CC-C70C-427E69D32479}"/>
          </ac:spMkLst>
        </pc:spChg>
        <pc:spChg chg="add del">
          <ac:chgData name="Nguyễn Duy Thắng" userId="S::22521333@ms.uit.edu.vn::54955dfb-6c99-4392-9f1d-30004a726cbf" providerId="AD" clId="Web-{356B2F64-1DBA-98CE-CAB2-206371FEFD6F}" dt="2023-10-14T03:58:55.393" v="2839"/>
          <ac:spMkLst>
            <pc:docMk/>
            <pc:sldMk cId="1926212178" sldId="285"/>
            <ac:spMk id="88" creationId="{13A1A17E-CB08-D65B-415E-F3309840E6C8}"/>
          </ac:spMkLst>
        </pc:spChg>
        <pc:spChg chg="add del">
          <ac:chgData name="Nguyễn Duy Thắng" userId="S::22521333@ms.uit.edu.vn::54955dfb-6c99-4392-9f1d-30004a726cbf" providerId="AD" clId="Web-{356B2F64-1DBA-98CE-CAB2-206371FEFD6F}" dt="2023-10-14T03:58:55.393" v="2838"/>
          <ac:spMkLst>
            <pc:docMk/>
            <pc:sldMk cId="1926212178" sldId="285"/>
            <ac:spMk id="90" creationId="{746D442A-CBCE-95F4-FAC1-FDABEEA3A565}"/>
          </ac:spMkLst>
        </pc:spChg>
        <pc:spChg chg="add del">
          <ac:chgData name="Nguyễn Duy Thắng" userId="S::22521333@ms.uit.edu.vn::54955dfb-6c99-4392-9f1d-30004a726cbf" providerId="AD" clId="Web-{356B2F64-1DBA-98CE-CAB2-206371FEFD6F}" dt="2023-10-14T03:58:55.393" v="2837"/>
          <ac:spMkLst>
            <pc:docMk/>
            <pc:sldMk cId="1926212178" sldId="285"/>
            <ac:spMk id="92" creationId="{45EAC189-324B-9842-C606-B00381D10E03}"/>
          </ac:spMkLst>
        </pc:spChg>
        <pc:spChg chg="add del">
          <ac:chgData name="Nguyễn Duy Thắng" userId="S::22521333@ms.uit.edu.vn::54955dfb-6c99-4392-9f1d-30004a726cbf" providerId="AD" clId="Web-{356B2F64-1DBA-98CE-CAB2-206371FEFD6F}" dt="2023-10-14T03:58:55.393" v="2836"/>
          <ac:spMkLst>
            <pc:docMk/>
            <pc:sldMk cId="1926212178" sldId="285"/>
            <ac:spMk id="94" creationId="{4E73F9F8-63C7-7CAB-E0AB-C68C4DBEC2E7}"/>
          </ac:spMkLst>
        </pc:spChg>
        <pc:spChg chg="add mod">
          <ac:chgData name="Nguyễn Duy Thắng" userId="S::22521333@ms.uit.edu.vn::54955dfb-6c99-4392-9f1d-30004a726cbf" providerId="AD" clId="Web-{356B2F64-1DBA-98CE-CAB2-206371FEFD6F}" dt="2023-10-14T03:59:06.019" v="2887" actId="1076"/>
          <ac:spMkLst>
            <pc:docMk/>
            <pc:sldMk cId="1926212178" sldId="285"/>
            <ac:spMk id="96" creationId="{FDA3E466-4C67-70A2-A714-B0F3E5A6213A}"/>
          </ac:spMkLst>
        </pc:spChg>
        <pc:spChg chg="add mod">
          <ac:chgData name="Nguyễn Duy Thắng" userId="S::22521333@ms.uit.edu.vn::54955dfb-6c99-4392-9f1d-30004a726cbf" providerId="AD" clId="Web-{356B2F64-1DBA-98CE-CAB2-206371FEFD6F}" dt="2023-10-14T03:59:06.034" v="2888" actId="1076"/>
          <ac:spMkLst>
            <pc:docMk/>
            <pc:sldMk cId="1926212178" sldId="285"/>
            <ac:spMk id="98" creationId="{66B61532-EB1B-96F2-A98F-CC9DD99CE8A7}"/>
          </ac:spMkLst>
        </pc:spChg>
        <pc:spChg chg="add mod">
          <ac:chgData name="Nguyễn Duy Thắng" userId="S::22521333@ms.uit.edu.vn::54955dfb-6c99-4392-9f1d-30004a726cbf" providerId="AD" clId="Web-{356B2F64-1DBA-98CE-CAB2-206371FEFD6F}" dt="2023-10-14T03:59:06.034" v="2889" actId="1076"/>
          <ac:spMkLst>
            <pc:docMk/>
            <pc:sldMk cId="1926212178" sldId="285"/>
            <ac:spMk id="100" creationId="{B19C3629-E960-9A81-C41A-83D2FA5C8AAF}"/>
          </ac:spMkLst>
        </pc:spChg>
        <pc:spChg chg="add mod">
          <ac:chgData name="Nguyễn Duy Thắng" userId="S::22521333@ms.uit.edu.vn::54955dfb-6c99-4392-9f1d-30004a726cbf" providerId="AD" clId="Web-{356B2F64-1DBA-98CE-CAB2-206371FEFD6F}" dt="2023-10-14T03:59:06.050" v="2890" actId="1076"/>
          <ac:spMkLst>
            <pc:docMk/>
            <pc:sldMk cId="1926212178" sldId="285"/>
            <ac:spMk id="102" creationId="{302BB548-4D30-8D7C-DE45-B08931D37327}"/>
          </ac:spMkLst>
        </pc:spChg>
        <pc:spChg chg="add mod">
          <ac:chgData name="Nguyễn Duy Thắng" userId="S::22521333@ms.uit.edu.vn::54955dfb-6c99-4392-9f1d-30004a726cbf" providerId="AD" clId="Web-{356B2F64-1DBA-98CE-CAB2-206371FEFD6F}" dt="2023-10-14T03:59:06.050" v="2891" actId="1076"/>
          <ac:spMkLst>
            <pc:docMk/>
            <pc:sldMk cId="1926212178" sldId="285"/>
            <ac:spMk id="104" creationId="{E8959AA2-CA77-98F3-BEB4-CD001500630F}"/>
          </ac:spMkLst>
        </pc:spChg>
        <pc:spChg chg="add mod">
          <ac:chgData name="Nguyễn Duy Thắng" userId="S::22521333@ms.uit.edu.vn::54955dfb-6c99-4392-9f1d-30004a726cbf" providerId="AD" clId="Web-{356B2F64-1DBA-98CE-CAB2-206371FEFD6F}" dt="2023-10-14T03:59:06.050" v="2892" actId="1076"/>
          <ac:spMkLst>
            <pc:docMk/>
            <pc:sldMk cId="1926212178" sldId="285"/>
            <ac:spMk id="106" creationId="{52A9F419-1AA1-BC36-E59F-0F895CD5B87D}"/>
          </ac:spMkLst>
        </pc:spChg>
        <pc:spChg chg="add mod">
          <ac:chgData name="Nguyễn Duy Thắng" userId="S::22521333@ms.uit.edu.vn::54955dfb-6c99-4392-9f1d-30004a726cbf" providerId="AD" clId="Web-{356B2F64-1DBA-98CE-CAB2-206371FEFD6F}" dt="2023-10-14T03:59:06.066" v="2893" actId="1076"/>
          <ac:spMkLst>
            <pc:docMk/>
            <pc:sldMk cId="1926212178" sldId="285"/>
            <ac:spMk id="108" creationId="{607CD76B-032F-11CD-E1E2-5152DA1BDA61}"/>
          </ac:spMkLst>
        </pc:spChg>
        <pc:spChg chg="add mod">
          <ac:chgData name="Nguyễn Duy Thắng" userId="S::22521333@ms.uit.edu.vn::54955dfb-6c99-4392-9f1d-30004a726cbf" providerId="AD" clId="Web-{356B2F64-1DBA-98CE-CAB2-206371FEFD6F}" dt="2023-10-14T03:59:06.066" v="2894" actId="1076"/>
          <ac:spMkLst>
            <pc:docMk/>
            <pc:sldMk cId="1926212178" sldId="285"/>
            <ac:spMk id="110" creationId="{FBA5CA77-AA63-B6CE-DAE2-C0DD9D68A92A}"/>
          </ac:spMkLst>
        </pc:spChg>
        <pc:spChg chg="add mod">
          <ac:chgData name="Nguyễn Duy Thắng" userId="S::22521333@ms.uit.edu.vn::54955dfb-6c99-4392-9f1d-30004a726cbf" providerId="AD" clId="Web-{356B2F64-1DBA-98CE-CAB2-206371FEFD6F}" dt="2023-10-14T03:59:06.081" v="2895" actId="1076"/>
          <ac:spMkLst>
            <pc:docMk/>
            <pc:sldMk cId="1926212178" sldId="285"/>
            <ac:spMk id="112" creationId="{7A1795F4-4791-17D0-F09A-70042A4E2D93}"/>
          </ac:spMkLst>
        </pc:spChg>
        <pc:spChg chg="add mod">
          <ac:chgData name="Nguyễn Duy Thắng" userId="S::22521333@ms.uit.edu.vn::54955dfb-6c99-4392-9f1d-30004a726cbf" providerId="AD" clId="Web-{356B2F64-1DBA-98CE-CAB2-206371FEFD6F}" dt="2023-10-14T03:59:06.081" v="2896" actId="1076"/>
          <ac:spMkLst>
            <pc:docMk/>
            <pc:sldMk cId="1926212178" sldId="285"/>
            <ac:spMk id="114" creationId="{52F1168E-A55E-8253-BAB0-71BD39DE13B2}"/>
          </ac:spMkLst>
        </pc:spChg>
        <pc:spChg chg="add mod">
          <ac:chgData name="Nguyễn Duy Thắng" userId="S::22521333@ms.uit.edu.vn::54955dfb-6c99-4392-9f1d-30004a726cbf" providerId="AD" clId="Web-{356B2F64-1DBA-98CE-CAB2-206371FEFD6F}" dt="2023-10-14T03:59:06.081" v="2897" actId="1076"/>
          <ac:spMkLst>
            <pc:docMk/>
            <pc:sldMk cId="1926212178" sldId="285"/>
            <ac:spMk id="116" creationId="{16616473-1E1C-0E2F-1720-1C1F393AB4DC}"/>
          </ac:spMkLst>
        </pc:spChg>
        <pc:spChg chg="add mod">
          <ac:chgData name="Nguyễn Duy Thắng" userId="S::22521333@ms.uit.edu.vn::54955dfb-6c99-4392-9f1d-30004a726cbf" providerId="AD" clId="Web-{356B2F64-1DBA-98CE-CAB2-206371FEFD6F}" dt="2023-10-14T03:59:06.097" v="2898" actId="1076"/>
          <ac:spMkLst>
            <pc:docMk/>
            <pc:sldMk cId="1926212178" sldId="285"/>
            <ac:spMk id="118" creationId="{05ACF8BD-C7AB-CFA6-48E6-C3C0D6B30DAD}"/>
          </ac:spMkLst>
        </pc:spChg>
        <pc:spChg chg="add mod">
          <ac:chgData name="Nguyễn Duy Thắng" userId="S::22521333@ms.uit.edu.vn::54955dfb-6c99-4392-9f1d-30004a726cbf" providerId="AD" clId="Web-{356B2F64-1DBA-98CE-CAB2-206371FEFD6F}" dt="2023-10-14T03:59:06.097" v="2899" actId="1076"/>
          <ac:spMkLst>
            <pc:docMk/>
            <pc:sldMk cId="1926212178" sldId="285"/>
            <ac:spMk id="120" creationId="{E1245978-AFDD-BB63-C1D8-35D14FEE5B4D}"/>
          </ac:spMkLst>
        </pc:spChg>
        <pc:spChg chg="add mod">
          <ac:chgData name="Nguyễn Duy Thắng" userId="S::22521333@ms.uit.edu.vn::54955dfb-6c99-4392-9f1d-30004a726cbf" providerId="AD" clId="Web-{356B2F64-1DBA-98CE-CAB2-206371FEFD6F}" dt="2023-10-14T03:59:06.113" v="2900" actId="1076"/>
          <ac:spMkLst>
            <pc:docMk/>
            <pc:sldMk cId="1926212178" sldId="285"/>
            <ac:spMk id="122" creationId="{CB0F6278-E617-F71D-FE4C-8920030756E2}"/>
          </ac:spMkLst>
        </pc:spChg>
        <pc:spChg chg="add mod">
          <ac:chgData name="Nguyễn Duy Thắng" userId="S::22521333@ms.uit.edu.vn::54955dfb-6c99-4392-9f1d-30004a726cbf" providerId="AD" clId="Web-{356B2F64-1DBA-98CE-CAB2-206371FEFD6F}" dt="2023-10-14T03:59:06.113" v="2901" actId="1076"/>
          <ac:spMkLst>
            <pc:docMk/>
            <pc:sldMk cId="1926212178" sldId="285"/>
            <ac:spMk id="124" creationId="{4C67E2BA-1E47-0E94-0030-8D3412A9296D}"/>
          </ac:spMkLst>
        </pc:spChg>
        <pc:spChg chg="add mod">
          <ac:chgData name="Nguyễn Duy Thắng" userId="S::22521333@ms.uit.edu.vn::54955dfb-6c99-4392-9f1d-30004a726cbf" providerId="AD" clId="Web-{356B2F64-1DBA-98CE-CAB2-206371FEFD6F}" dt="2023-10-14T03:59:06.128" v="2902" actId="1076"/>
          <ac:spMkLst>
            <pc:docMk/>
            <pc:sldMk cId="1926212178" sldId="285"/>
            <ac:spMk id="126" creationId="{4C6E4CCD-FAA7-F34C-DB91-DC8B6B41B1F6}"/>
          </ac:spMkLst>
        </pc:spChg>
        <pc:spChg chg="add mod">
          <ac:chgData name="Nguyễn Duy Thắng" userId="S::22521333@ms.uit.edu.vn::54955dfb-6c99-4392-9f1d-30004a726cbf" providerId="AD" clId="Web-{356B2F64-1DBA-98CE-CAB2-206371FEFD6F}" dt="2023-10-14T03:59:06.128" v="2903" actId="1076"/>
          <ac:spMkLst>
            <pc:docMk/>
            <pc:sldMk cId="1926212178" sldId="285"/>
            <ac:spMk id="128" creationId="{F3C30954-BDC5-5973-98D9-350F579B894E}"/>
          </ac:spMkLst>
        </pc:spChg>
        <pc:spChg chg="add mod">
          <ac:chgData name="Nguyễn Duy Thắng" userId="S::22521333@ms.uit.edu.vn::54955dfb-6c99-4392-9f1d-30004a726cbf" providerId="AD" clId="Web-{356B2F64-1DBA-98CE-CAB2-206371FEFD6F}" dt="2023-10-14T03:59:06.128" v="2904" actId="1076"/>
          <ac:spMkLst>
            <pc:docMk/>
            <pc:sldMk cId="1926212178" sldId="285"/>
            <ac:spMk id="130" creationId="{7DB63E3E-CE06-CDEA-3CDC-EA5AB0D9D002}"/>
          </ac:spMkLst>
        </pc:spChg>
      </pc:sldChg>
      <pc:sldChg chg="addSp delSp modSp add replId">
        <pc:chgData name="Nguyễn Duy Thắng" userId="S::22521333@ms.uit.edu.vn::54955dfb-6c99-4392-9f1d-30004a726cbf" providerId="AD" clId="Web-{356B2F64-1DBA-98CE-CAB2-206371FEFD6F}" dt="2023-10-14T02:30:01.537" v="809"/>
        <pc:sldMkLst>
          <pc:docMk/>
          <pc:sldMk cId="4102617892" sldId="286"/>
        </pc:sldMkLst>
        <pc:spChg chg="add mod">
          <ac:chgData name="Nguyễn Duy Thắng" userId="S::22521333@ms.uit.edu.vn::54955dfb-6c99-4392-9f1d-30004a726cbf" providerId="AD" clId="Web-{356B2F64-1DBA-98CE-CAB2-206371FEFD6F}" dt="2023-10-14T02:19:56.624" v="620"/>
          <ac:spMkLst>
            <pc:docMk/>
            <pc:sldMk cId="4102617892" sldId="286"/>
            <ac:spMk id="5" creationId="{559364A6-038C-5C28-B370-2A41AE46350C}"/>
          </ac:spMkLst>
        </pc:spChg>
        <pc:spChg chg="del">
          <ac:chgData name="Nguyễn Duy Thắng" userId="S::22521333@ms.uit.edu.vn::54955dfb-6c99-4392-9f1d-30004a726cbf" providerId="AD" clId="Web-{356B2F64-1DBA-98CE-CAB2-206371FEFD6F}" dt="2023-10-14T02:09:40.798" v="382"/>
          <ac:spMkLst>
            <pc:docMk/>
            <pc:sldMk cId="4102617892" sldId="286"/>
            <ac:spMk id="6" creationId="{8F3D36AC-563F-F16D-CAA8-56630B35243F}"/>
          </ac:spMkLst>
        </pc:spChg>
        <pc:spChg chg="mod">
          <ac:chgData name="Nguyễn Duy Thắng" userId="S::22521333@ms.uit.edu.vn::54955dfb-6c99-4392-9f1d-30004a726cbf" providerId="AD" clId="Web-{356B2F64-1DBA-98CE-CAB2-206371FEFD6F}" dt="2023-10-14T02:11:45.152" v="463" actId="1076"/>
          <ac:spMkLst>
            <pc:docMk/>
            <pc:sldMk cId="4102617892" sldId="286"/>
            <ac:spMk id="8" creationId="{ECCF6C29-9682-4C2A-B9D9-A25378DEE536}"/>
          </ac:spMkLst>
        </pc:spChg>
        <pc:spChg chg="del">
          <ac:chgData name="Nguyễn Duy Thắng" userId="S::22521333@ms.uit.edu.vn::54955dfb-6c99-4392-9f1d-30004a726cbf" providerId="AD" clId="Web-{356B2F64-1DBA-98CE-CAB2-206371FEFD6F}" dt="2023-10-14T02:09:37.501" v="379"/>
          <ac:spMkLst>
            <pc:docMk/>
            <pc:sldMk cId="4102617892" sldId="286"/>
            <ac:spMk id="11" creationId="{E59A2D2F-4C31-DEA6-FC90-8CEEA91E891D}"/>
          </ac:spMkLst>
        </pc:spChg>
        <pc:spChg chg="del">
          <ac:chgData name="Nguyễn Duy Thắng" userId="S::22521333@ms.uit.edu.vn::54955dfb-6c99-4392-9f1d-30004a726cbf" providerId="AD" clId="Web-{356B2F64-1DBA-98CE-CAB2-206371FEFD6F}" dt="2023-10-14T02:09:37.501" v="380"/>
          <ac:spMkLst>
            <pc:docMk/>
            <pc:sldMk cId="4102617892" sldId="286"/>
            <ac:spMk id="12" creationId="{7B385C9E-403F-4C44-BA76-A562B02D669B}"/>
          </ac:spMkLst>
        </pc:spChg>
        <pc:spChg chg="del">
          <ac:chgData name="Nguyễn Duy Thắng" userId="S::22521333@ms.uit.edu.vn::54955dfb-6c99-4392-9f1d-30004a726cbf" providerId="AD" clId="Web-{356B2F64-1DBA-98CE-CAB2-206371FEFD6F}" dt="2023-10-14T02:09:40.798" v="381"/>
          <ac:spMkLst>
            <pc:docMk/>
            <pc:sldMk cId="4102617892" sldId="286"/>
            <ac:spMk id="15" creationId="{D75AD13E-B5C6-DC4D-40D9-F541C815420C}"/>
          </ac:spMkLst>
        </pc:spChg>
        <pc:spChg chg="del">
          <ac:chgData name="Nguyễn Duy Thắng" userId="S::22521333@ms.uit.edu.vn::54955dfb-6c99-4392-9f1d-30004a726cbf" providerId="AD" clId="Web-{356B2F64-1DBA-98CE-CAB2-206371FEFD6F}" dt="2023-10-14T02:09:37.501" v="378"/>
          <ac:spMkLst>
            <pc:docMk/>
            <pc:sldMk cId="4102617892" sldId="286"/>
            <ac:spMk id="21" creationId="{EE42D40B-B29E-DCF8-3C86-687BF699FB41}"/>
          </ac:spMkLst>
        </pc:spChg>
        <pc:spChg chg="del">
          <ac:chgData name="Nguyễn Duy Thắng" userId="S::22521333@ms.uit.edu.vn::54955dfb-6c99-4392-9f1d-30004a726cbf" providerId="AD" clId="Web-{356B2F64-1DBA-98CE-CAB2-206371FEFD6F}" dt="2023-10-14T02:09:37.501" v="377"/>
          <ac:spMkLst>
            <pc:docMk/>
            <pc:sldMk cId="4102617892" sldId="286"/>
            <ac:spMk id="23" creationId="{1D482CF9-DFA1-DEF7-2D6E-E8B46386169B}"/>
          </ac:spMkLst>
        </pc:spChg>
        <pc:spChg chg="del">
          <ac:chgData name="Nguyễn Duy Thắng" userId="S::22521333@ms.uit.edu.vn::54955dfb-6c99-4392-9f1d-30004a726cbf" providerId="AD" clId="Web-{356B2F64-1DBA-98CE-CAB2-206371FEFD6F}" dt="2023-10-14T02:09:37.501" v="376"/>
          <ac:spMkLst>
            <pc:docMk/>
            <pc:sldMk cId="4102617892" sldId="286"/>
            <ac:spMk id="25" creationId="{1EBFF029-A0F5-9729-677D-27E6914D104D}"/>
          </ac:spMkLst>
        </pc:spChg>
        <pc:spChg chg="del">
          <ac:chgData name="Nguyễn Duy Thắng" userId="S::22521333@ms.uit.edu.vn::54955dfb-6c99-4392-9f1d-30004a726cbf" providerId="AD" clId="Web-{356B2F64-1DBA-98CE-CAB2-206371FEFD6F}" dt="2023-10-14T02:09:37.501" v="375"/>
          <ac:spMkLst>
            <pc:docMk/>
            <pc:sldMk cId="4102617892" sldId="286"/>
            <ac:spMk id="27" creationId="{503408EE-97D2-DE1C-CA3F-EE7F35F3DF87}"/>
          </ac:spMkLst>
        </pc:spChg>
        <pc:spChg chg="mod">
          <ac:chgData name="Nguyễn Duy Thắng" userId="S::22521333@ms.uit.edu.vn::54955dfb-6c99-4392-9f1d-30004a726cbf" providerId="AD" clId="Web-{356B2F64-1DBA-98CE-CAB2-206371FEFD6F}" dt="2023-10-14T02:10:11.893" v="435" actId="1076"/>
          <ac:spMkLst>
            <pc:docMk/>
            <pc:sldMk cId="4102617892" sldId="286"/>
            <ac:spMk id="29" creationId="{CD91036E-471D-4BC5-98B7-E52BD77E0303}"/>
          </ac:spMkLst>
        </pc:spChg>
        <pc:spChg chg="add del mod">
          <ac:chgData name="Nguyễn Duy Thắng" userId="S::22521333@ms.uit.edu.vn::54955dfb-6c99-4392-9f1d-30004a726cbf" providerId="AD" clId="Web-{356B2F64-1DBA-98CE-CAB2-206371FEFD6F}" dt="2023-10-14T02:19:53.295" v="619"/>
          <ac:spMkLst>
            <pc:docMk/>
            <pc:sldMk cId="4102617892" sldId="286"/>
            <ac:spMk id="30" creationId="{431FD9D2-87B8-5A8B-79AA-E59D90F29B70}"/>
          </ac:spMkLst>
        </pc:spChg>
        <pc:spChg chg="mod topLvl">
          <ac:chgData name="Nguyễn Duy Thắng" userId="S::22521333@ms.uit.edu.vn::54955dfb-6c99-4392-9f1d-30004a726cbf" providerId="AD" clId="Web-{356B2F64-1DBA-98CE-CAB2-206371FEFD6F}" dt="2023-10-14T02:11:10.213" v="458"/>
          <ac:spMkLst>
            <pc:docMk/>
            <pc:sldMk cId="4102617892" sldId="286"/>
            <ac:spMk id="31" creationId="{EDF9770D-CF8D-4D87-BC9D-0DB57EB387BA}"/>
          </ac:spMkLst>
        </pc:spChg>
        <pc:spChg chg="mod topLvl">
          <ac:chgData name="Nguyễn Duy Thắng" userId="S::22521333@ms.uit.edu.vn::54955dfb-6c99-4392-9f1d-30004a726cbf" providerId="AD" clId="Web-{356B2F64-1DBA-98CE-CAB2-206371FEFD6F}" dt="2023-10-14T02:11:10.213" v="458"/>
          <ac:spMkLst>
            <pc:docMk/>
            <pc:sldMk cId="4102617892" sldId="286"/>
            <ac:spMk id="32" creationId="{20196E55-ACF6-4D1E-A79F-B95D570752FD}"/>
          </ac:spMkLst>
        </pc:spChg>
        <pc:spChg chg="mod topLvl">
          <ac:chgData name="Nguyễn Duy Thắng" userId="S::22521333@ms.uit.edu.vn::54955dfb-6c99-4392-9f1d-30004a726cbf" providerId="AD" clId="Web-{356B2F64-1DBA-98CE-CAB2-206371FEFD6F}" dt="2023-10-14T02:11:10.213" v="458"/>
          <ac:spMkLst>
            <pc:docMk/>
            <pc:sldMk cId="4102617892" sldId="286"/>
            <ac:spMk id="33" creationId="{D1F7E346-B23A-4B22-AE40-40C7D59FF348}"/>
          </ac:spMkLst>
        </pc:spChg>
        <pc:spChg chg="del">
          <ac:chgData name="Nguyễn Duy Thắng" userId="S::22521333@ms.uit.edu.vn::54955dfb-6c99-4392-9f1d-30004a726cbf" providerId="AD" clId="Web-{356B2F64-1DBA-98CE-CAB2-206371FEFD6F}" dt="2023-10-14T02:09:37.501" v="374"/>
          <ac:spMkLst>
            <pc:docMk/>
            <pc:sldMk cId="4102617892" sldId="286"/>
            <ac:spMk id="34" creationId="{02A5299A-D637-6D75-2A41-217483A38B4E}"/>
          </ac:spMkLst>
        </pc:spChg>
        <pc:spChg chg="add del mod">
          <ac:chgData name="Nguyễn Duy Thắng" userId="S::22521333@ms.uit.edu.vn::54955dfb-6c99-4392-9f1d-30004a726cbf" providerId="AD" clId="Web-{356B2F64-1DBA-98CE-CAB2-206371FEFD6F}" dt="2023-10-14T02:21:54.800" v="635"/>
          <ac:spMkLst>
            <pc:docMk/>
            <pc:sldMk cId="4102617892" sldId="286"/>
            <ac:spMk id="36" creationId="{C0241724-04C6-5950-D67D-AE75A459B51D}"/>
          </ac:spMkLst>
        </pc:spChg>
        <pc:spChg chg="add mod">
          <ac:chgData name="Nguyễn Duy Thắng" userId="S::22521333@ms.uit.edu.vn::54955dfb-6c99-4392-9f1d-30004a726cbf" providerId="AD" clId="Web-{356B2F64-1DBA-98CE-CAB2-206371FEFD6F}" dt="2023-10-14T02:21:59.159" v="637" actId="1076"/>
          <ac:spMkLst>
            <pc:docMk/>
            <pc:sldMk cId="4102617892" sldId="286"/>
            <ac:spMk id="38" creationId="{7C2CD659-0C07-88FD-4DB5-8D03B95A0912}"/>
          </ac:spMkLst>
        </pc:spChg>
        <pc:spChg chg="add">
          <ac:chgData name="Nguyễn Duy Thắng" userId="S::22521333@ms.uit.edu.vn::54955dfb-6c99-4392-9f1d-30004a726cbf" providerId="AD" clId="Web-{356B2F64-1DBA-98CE-CAB2-206371FEFD6F}" dt="2023-10-14T02:30:01.505" v="807"/>
          <ac:spMkLst>
            <pc:docMk/>
            <pc:sldMk cId="4102617892" sldId="286"/>
            <ac:spMk id="40" creationId="{4B323D45-6B42-E280-A241-91EA9F215391}"/>
          </ac:spMkLst>
        </pc:spChg>
        <pc:spChg chg="mod">
          <ac:chgData name="Nguyễn Duy Thắng" userId="S::22521333@ms.uit.edu.vn::54955dfb-6c99-4392-9f1d-30004a726cbf" providerId="AD" clId="Web-{356B2F64-1DBA-98CE-CAB2-206371FEFD6F}" dt="2023-10-14T02:10:08.143" v="420" actId="1076"/>
          <ac:spMkLst>
            <pc:docMk/>
            <pc:sldMk cId="4102617892" sldId="286"/>
            <ac:spMk id="42" creationId="{9D075CD9-2B0C-9971-83A9-F78E69B090B5}"/>
          </ac:spMkLst>
        </pc:spChg>
        <pc:spChg chg="add">
          <ac:chgData name="Nguyễn Duy Thắng" userId="S::22521333@ms.uit.edu.vn::54955dfb-6c99-4392-9f1d-30004a726cbf" providerId="AD" clId="Web-{356B2F64-1DBA-98CE-CAB2-206371FEFD6F}" dt="2023-10-14T02:30:01.521" v="808"/>
          <ac:spMkLst>
            <pc:docMk/>
            <pc:sldMk cId="4102617892" sldId="286"/>
            <ac:spMk id="43" creationId="{AF5226FB-D8C4-B0D3-D99E-2354C2A6364A}"/>
          </ac:spMkLst>
        </pc:spChg>
        <pc:spChg chg="add">
          <ac:chgData name="Nguyễn Duy Thắng" userId="S::22521333@ms.uit.edu.vn::54955dfb-6c99-4392-9f1d-30004a726cbf" providerId="AD" clId="Web-{356B2F64-1DBA-98CE-CAB2-206371FEFD6F}" dt="2023-10-14T02:30:01.537" v="809"/>
          <ac:spMkLst>
            <pc:docMk/>
            <pc:sldMk cId="4102617892" sldId="286"/>
            <ac:spMk id="45" creationId="{9D3C83A6-BC96-3376-4C9A-EFBE59173798}"/>
          </ac:spMkLst>
        </pc:spChg>
        <pc:spChg chg="mod">
          <ac:chgData name="Nguyễn Duy Thắng" userId="S::22521333@ms.uit.edu.vn::54955dfb-6c99-4392-9f1d-30004a726cbf" providerId="AD" clId="Web-{356B2F64-1DBA-98CE-CAB2-206371FEFD6F}" dt="2023-10-14T02:10:08.143" v="421" actId="1076"/>
          <ac:spMkLst>
            <pc:docMk/>
            <pc:sldMk cId="4102617892" sldId="286"/>
            <ac:spMk id="46" creationId="{682C589E-BA24-595F-ACC8-9845125ACFA5}"/>
          </ac:spMkLst>
        </pc:spChg>
        <pc:spChg chg="mod">
          <ac:chgData name="Nguyễn Duy Thắng" userId="S::22521333@ms.uit.edu.vn::54955dfb-6c99-4392-9f1d-30004a726cbf" providerId="AD" clId="Web-{356B2F64-1DBA-98CE-CAB2-206371FEFD6F}" dt="2023-10-14T02:10:34.618" v="443" actId="1076"/>
          <ac:spMkLst>
            <pc:docMk/>
            <pc:sldMk cId="4102617892" sldId="286"/>
            <ac:spMk id="47" creationId="{4A4E1296-B486-4ED6-9743-0C0B0D4F0B0D}"/>
          </ac:spMkLst>
        </pc:spChg>
        <pc:spChg chg="mod">
          <ac:chgData name="Nguyễn Duy Thắng" userId="S::22521333@ms.uit.edu.vn::54955dfb-6c99-4392-9f1d-30004a726cbf" providerId="AD" clId="Web-{356B2F64-1DBA-98CE-CAB2-206371FEFD6F}" dt="2023-10-14T02:10:19.284" v="438" actId="1076"/>
          <ac:spMkLst>
            <pc:docMk/>
            <pc:sldMk cId="4102617892" sldId="286"/>
            <ac:spMk id="48" creationId="{0FB1CE17-0693-4C8D-A715-AE9DC2E41161}"/>
          </ac:spMkLst>
        </pc:spChg>
        <pc:spChg chg="mod">
          <ac:chgData name="Nguyễn Duy Thắng" userId="S::22521333@ms.uit.edu.vn::54955dfb-6c99-4392-9f1d-30004a726cbf" providerId="AD" clId="Web-{356B2F64-1DBA-98CE-CAB2-206371FEFD6F}" dt="2023-10-14T02:10:19.300" v="439" actId="1076"/>
          <ac:spMkLst>
            <pc:docMk/>
            <pc:sldMk cId="4102617892" sldId="286"/>
            <ac:spMk id="49" creationId="{B1B612F3-4FEC-41FA-A02F-DDBBF65EF79D}"/>
          </ac:spMkLst>
        </pc:spChg>
        <pc:spChg chg="mod">
          <ac:chgData name="Nguyễn Duy Thắng" userId="S::22521333@ms.uit.edu.vn::54955dfb-6c99-4392-9f1d-30004a726cbf" providerId="AD" clId="Web-{356B2F64-1DBA-98CE-CAB2-206371FEFD6F}" dt="2023-10-14T02:10:19.268" v="436" actId="1076"/>
          <ac:spMkLst>
            <pc:docMk/>
            <pc:sldMk cId="4102617892" sldId="286"/>
            <ac:spMk id="51" creationId="{876AAC93-86DD-44BC-9C09-99EAFA5E74F5}"/>
          </ac:spMkLst>
        </pc:spChg>
        <pc:spChg chg="mod">
          <ac:chgData name="Nguyễn Duy Thắng" userId="S::22521333@ms.uit.edu.vn::54955dfb-6c99-4392-9f1d-30004a726cbf" providerId="AD" clId="Web-{356B2F64-1DBA-98CE-CAB2-206371FEFD6F}" dt="2023-10-14T02:10:41.805" v="446" actId="1076"/>
          <ac:spMkLst>
            <pc:docMk/>
            <pc:sldMk cId="4102617892" sldId="286"/>
            <ac:spMk id="52" creationId="{D8E1217C-9136-48E0-9FEE-801D40BE28F5}"/>
          </ac:spMkLst>
        </pc:spChg>
        <pc:spChg chg="mod">
          <ac:chgData name="Nguyễn Duy Thắng" userId="S::22521333@ms.uit.edu.vn::54955dfb-6c99-4392-9f1d-30004a726cbf" providerId="AD" clId="Web-{356B2F64-1DBA-98CE-CAB2-206371FEFD6F}" dt="2023-10-14T02:10:08.159" v="422" actId="1076"/>
          <ac:spMkLst>
            <pc:docMk/>
            <pc:sldMk cId="4102617892" sldId="286"/>
            <ac:spMk id="53" creationId="{665BC58C-55D3-D3A9-8E04-A846CBF8E0E3}"/>
          </ac:spMkLst>
        </pc:spChg>
        <pc:spChg chg="mod">
          <ac:chgData name="Nguyễn Duy Thắng" userId="S::22521333@ms.uit.edu.vn::54955dfb-6c99-4392-9f1d-30004a726cbf" providerId="AD" clId="Web-{356B2F64-1DBA-98CE-CAB2-206371FEFD6F}" dt="2023-10-14T02:10:08.159" v="423" actId="1076"/>
          <ac:spMkLst>
            <pc:docMk/>
            <pc:sldMk cId="4102617892" sldId="286"/>
            <ac:spMk id="55" creationId="{DCFA5287-7DEB-88AC-7DAF-EBE61898406B}"/>
          </ac:spMkLst>
        </pc:spChg>
        <pc:spChg chg="mod">
          <ac:chgData name="Nguyễn Duy Thắng" userId="S::22521333@ms.uit.edu.vn::54955dfb-6c99-4392-9f1d-30004a726cbf" providerId="AD" clId="Web-{356B2F64-1DBA-98CE-CAB2-206371FEFD6F}" dt="2023-10-14T02:10:08.174" v="424" actId="1076"/>
          <ac:spMkLst>
            <pc:docMk/>
            <pc:sldMk cId="4102617892" sldId="286"/>
            <ac:spMk id="56" creationId="{9EAC2041-9D02-1636-7B41-D747BECCEDFF}"/>
          </ac:spMkLst>
        </pc:spChg>
        <pc:spChg chg="mod">
          <ac:chgData name="Nguyễn Duy Thắng" userId="S::22521333@ms.uit.edu.vn::54955dfb-6c99-4392-9f1d-30004a726cbf" providerId="AD" clId="Web-{356B2F64-1DBA-98CE-CAB2-206371FEFD6F}" dt="2023-10-14T02:10:08.174" v="425" actId="1076"/>
          <ac:spMkLst>
            <pc:docMk/>
            <pc:sldMk cId="4102617892" sldId="286"/>
            <ac:spMk id="57" creationId="{B542BE31-9000-FB07-6619-3B362013947B}"/>
          </ac:spMkLst>
        </pc:spChg>
        <pc:spChg chg="mod">
          <ac:chgData name="Nguyễn Duy Thắng" userId="S::22521333@ms.uit.edu.vn::54955dfb-6c99-4392-9f1d-30004a726cbf" providerId="AD" clId="Web-{356B2F64-1DBA-98CE-CAB2-206371FEFD6F}" dt="2023-10-14T02:10:08.174" v="426" actId="1076"/>
          <ac:spMkLst>
            <pc:docMk/>
            <pc:sldMk cId="4102617892" sldId="286"/>
            <ac:spMk id="59" creationId="{08CB60A3-92D4-F3F1-0948-C0015058AF1D}"/>
          </ac:spMkLst>
        </pc:spChg>
        <pc:spChg chg="mod">
          <ac:chgData name="Nguyễn Duy Thắng" userId="S::22521333@ms.uit.edu.vn::54955dfb-6c99-4392-9f1d-30004a726cbf" providerId="AD" clId="Web-{356B2F64-1DBA-98CE-CAB2-206371FEFD6F}" dt="2023-10-14T02:10:08.190" v="427" actId="1076"/>
          <ac:spMkLst>
            <pc:docMk/>
            <pc:sldMk cId="4102617892" sldId="286"/>
            <ac:spMk id="60" creationId="{FAE8BAC4-18B1-E36D-67E0-D1E916144E9F}"/>
          </ac:spMkLst>
        </pc:spChg>
        <pc:spChg chg="mod">
          <ac:chgData name="Nguyễn Duy Thắng" userId="S::22521333@ms.uit.edu.vn::54955dfb-6c99-4392-9f1d-30004a726cbf" providerId="AD" clId="Web-{356B2F64-1DBA-98CE-CAB2-206371FEFD6F}" dt="2023-10-14T02:10:08.190" v="428" actId="1076"/>
          <ac:spMkLst>
            <pc:docMk/>
            <pc:sldMk cId="4102617892" sldId="286"/>
            <ac:spMk id="61" creationId="{DF1446C7-7F00-206B-88AF-DC318255BEF4}"/>
          </ac:spMkLst>
        </pc:spChg>
        <pc:spChg chg="del mod">
          <ac:chgData name="Nguyễn Duy Thắng" userId="S::22521333@ms.uit.edu.vn::54955dfb-6c99-4392-9f1d-30004a726cbf" providerId="AD" clId="Web-{356B2F64-1DBA-98CE-CAB2-206371FEFD6F}" dt="2023-10-14T02:30:00.802" v="806"/>
          <ac:spMkLst>
            <pc:docMk/>
            <pc:sldMk cId="4102617892" sldId="286"/>
            <ac:spMk id="63" creationId="{B5781D5E-7CBC-D0FE-A6AD-300E67952478}"/>
          </ac:spMkLst>
        </pc:spChg>
        <pc:spChg chg="del mod">
          <ac:chgData name="Nguyễn Duy Thắng" userId="S::22521333@ms.uit.edu.vn::54955dfb-6c99-4392-9f1d-30004a726cbf" providerId="AD" clId="Web-{356B2F64-1DBA-98CE-CAB2-206371FEFD6F}" dt="2023-10-14T02:29:53.552" v="805"/>
          <ac:spMkLst>
            <pc:docMk/>
            <pc:sldMk cId="4102617892" sldId="286"/>
            <ac:spMk id="64" creationId="{34A91908-E7F5-8CC7-03BA-F948E552CA27}"/>
          </ac:spMkLst>
        </pc:spChg>
        <pc:spChg chg="del mod">
          <ac:chgData name="Nguyễn Duy Thắng" userId="S::22521333@ms.uit.edu.vn::54955dfb-6c99-4392-9f1d-30004a726cbf" providerId="AD" clId="Web-{356B2F64-1DBA-98CE-CAB2-206371FEFD6F}" dt="2023-10-14T02:29:53.552" v="804"/>
          <ac:spMkLst>
            <pc:docMk/>
            <pc:sldMk cId="4102617892" sldId="286"/>
            <ac:spMk id="65" creationId="{3B8226F6-E8F7-C38A-29BD-E90743EABE48}"/>
          </ac:spMkLst>
        </pc:spChg>
        <pc:spChg chg="mod">
          <ac:chgData name="Nguyễn Duy Thắng" userId="S::22521333@ms.uit.edu.vn::54955dfb-6c99-4392-9f1d-30004a726cbf" providerId="AD" clId="Web-{356B2F64-1DBA-98CE-CAB2-206371FEFD6F}" dt="2023-10-14T02:10:38.571" v="444" actId="1076"/>
          <ac:spMkLst>
            <pc:docMk/>
            <pc:sldMk cId="4102617892" sldId="286"/>
            <ac:spMk id="66" creationId="{DEA22FE5-6078-4430-8997-327FE5F3E3E1}"/>
          </ac:spMkLst>
        </pc:spChg>
        <pc:spChg chg="mod">
          <ac:chgData name="Nguyễn Duy Thắng" userId="S::22521333@ms.uit.edu.vn::54955dfb-6c99-4392-9f1d-30004a726cbf" providerId="AD" clId="Web-{356B2F64-1DBA-98CE-CAB2-206371FEFD6F}" dt="2023-10-14T02:10:08.221" v="432" actId="1076"/>
          <ac:spMkLst>
            <pc:docMk/>
            <pc:sldMk cId="4102617892" sldId="286"/>
            <ac:spMk id="69" creationId="{24B73097-38EA-6B26-D2CA-0AA536569296}"/>
          </ac:spMkLst>
        </pc:spChg>
        <pc:spChg chg="mod">
          <ac:chgData name="Nguyễn Duy Thắng" userId="S::22521333@ms.uit.edu.vn::54955dfb-6c99-4392-9f1d-30004a726cbf" providerId="AD" clId="Web-{356B2F64-1DBA-98CE-CAB2-206371FEFD6F}" dt="2023-10-14T02:10:08.221" v="433" actId="1076"/>
          <ac:spMkLst>
            <pc:docMk/>
            <pc:sldMk cId="4102617892" sldId="286"/>
            <ac:spMk id="70" creationId="{42DD71F6-6143-DB18-5281-A7B60D28441A}"/>
          </ac:spMkLst>
        </pc:spChg>
        <pc:spChg chg="mod">
          <ac:chgData name="Nguyễn Duy Thắng" userId="S::22521333@ms.uit.edu.vn::54955dfb-6c99-4392-9f1d-30004a726cbf" providerId="AD" clId="Web-{356B2F64-1DBA-98CE-CAB2-206371FEFD6F}" dt="2023-10-14T02:10:08.221" v="434" actId="1076"/>
          <ac:spMkLst>
            <pc:docMk/>
            <pc:sldMk cId="4102617892" sldId="286"/>
            <ac:spMk id="71" creationId="{8E3ABAF2-9C8D-24C8-0D8B-3FAFF483FCF6}"/>
          </ac:spMkLst>
        </pc:spChg>
        <pc:grpChg chg="add del mod">
          <ac:chgData name="Nguyễn Duy Thắng" userId="S::22521333@ms.uit.edu.vn::54955dfb-6c99-4392-9f1d-30004a726cbf" providerId="AD" clId="Web-{356B2F64-1DBA-98CE-CAB2-206371FEFD6F}" dt="2023-10-14T02:11:10.213" v="458"/>
          <ac:grpSpMkLst>
            <pc:docMk/>
            <pc:sldMk cId="4102617892" sldId="286"/>
            <ac:grpSpMk id="2" creationId="{F94DC277-542E-0656-7942-EF30863F15E8}"/>
          </ac:grpSpMkLst>
        </pc:grpChg>
        <pc:picChg chg="mod">
          <ac:chgData name="Nguyễn Duy Thắng" userId="S::22521333@ms.uit.edu.vn::54955dfb-6c99-4392-9f1d-30004a726cbf" providerId="AD" clId="Web-{356B2F64-1DBA-98CE-CAB2-206371FEFD6F}" dt="2023-10-14T02:10:40.415" v="445" actId="1076"/>
          <ac:picMkLst>
            <pc:docMk/>
            <pc:sldMk cId="4102617892" sldId="286"/>
            <ac:picMk id="4" creationId="{0044AF5E-CA8C-6D89-7382-95B2A0E879F7}"/>
          </ac:picMkLst>
        </pc:picChg>
        <pc:picChg chg="add">
          <ac:chgData name="Nguyễn Duy Thắng" userId="S::22521333@ms.uit.edu.vn::54955dfb-6c99-4392-9f1d-30004a726cbf" providerId="AD" clId="Web-{356B2F64-1DBA-98CE-CAB2-206371FEFD6F}" dt="2023-10-14T02:13:14.421" v="473"/>
          <ac:picMkLst>
            <pc:docMk/>
            <pc:sldMk cId="4102617892" sldId="286"/>
            <ac:picMk id="10" creationId="{ABAEBF1D-13FD-B59A-A0E4-31B7FE7A5A26}"/>
          </ac:picMkLst>
        </pc:picChg>
        <pc:picChg chg="add">
          <ac:chgData name="Nguyễn Duy Thắng" userId="S::22521333@ms.uit.edu.vn::54955dfb-6c99-4392-9f1d-30004a726cbf" providerId="AD" clId="Web-{356B2F64-1DBA-98CE-CAB2-206371FEFD6F}" dt="2023-10-14T02:13:14.421" v="474"/>
          <ac:picMkLst>
            <pc:docMk/>
            <pc:sldMk cId="4102617892" sldId="286"/>
            <ac:picMk id="14" creationId="{082508AF-BC56-2B0D-AB70-D88B1FD43031}"/>
          </ac:picMkLst>
        </pc:picChg>
        <pc:picChg chg="add">
          <ac:chgData name="Nguyễn Duy Thắng" userId="S::22521333@ms.uit.edu.vn::54955dfb-6c99-4392-9f1d-30004a726cbf" providerId="AD" clId="Web-{356B2F64-1DBA-98CE-CAB2-206371FEFD6F}" dt="2023-10-14T02:13:14.437" v="475"/>
          <ac:picMkLst>
            <pc:docMk/>
            <pc:sldMk cId="4102617892" sldId="286"/>
            <ac:picMk id="17" creationId="{844001C2-EEA5-B617-06DB-AE6136CD5919}"/>
          </ac:picMkLst>
        </pc:picChg>
        <pc:picChg chg="add">
          <ac:chgData name="Nguyễn Duy Thắng" userId="S::22521333@ms.uit.edu.vn::54955dfb-6c99-4392-9f1d-30004a726cbf" providerId="AD" clId="Web-{356B2F64-1DBA-98CE-CAB2-206371FEFD6F}" dt="2023-10-14T02:13:14.453" v="476"/>
          <ac:picMkLst>
            <pc:docMk/>
            <pc:sldMk cId="4102617892" sldId="286"/>
            <ac:picMk id="19" creationId="{D253B69D-BCDA-B5B8-65C8-5B30A2DE3133}"/>
          </ac:picMkLst>
        </pc:picChg>
        <pc:picChg chg="add">
          <ac:chgData name="Nguyễn Duy Thắng" userId="S::22521333@ms.uit.edu.vn::54955dfb-6c99-4392-9f1d-30004a726cbf" providerId="AD" clId="Web-{356B2F64-1DBA-98CE-CAB2-206371FEFD6F}" dt="2023-10-14T02:13:14.453" v="477"/>
          <ac:picMkLst>
            <pc:docMk/>
            <pc:sldMk cId="4102617892" sldId="286"/>
            <ac:picMk id="22" creationId="{B5B0C52C-C6F1-3877-E6DB-46301D9C1ABC}"/>
          </ac:picMkLst>
        </pc:picChg>
        <pc:picChg chg="add">
          <ac:chgData name="Nguyễn Duy Thắng" userId="S::22521333@ms.uit.edu.vn::54955dfb-6c99-4392-9f1d-30004a726cbf" providerId="AD" clId="Web-{356B2F64-1DBA-98CE-CAB2-206371FEFD6F}" dt="2023-10-14T02:13:14.468" v="478"/>
          <ac:picMkLst>
            <pc:docMk/>
            <pc:sldMk cId="4102617892" sldId="286"/>
            <ac:picMk id="26" creationId="{FDDA66E2-B8AD-CA5F-BE74-F05B3C68DB21}"/>
          </ac:picMkLst>
        </pc:picChg>
      </pc:sldChg>
      <pc:sldChg chg="addSp delSp modSp add del ord replId">
        <pc:chgData name="Nguyễn Duy Thắng" userId="S::22521333@ms.uit.edu.vn::54955dfb-6c99-4392-9f1d-30004a726cbf" providerId="AD" clId="Web-{356B2F64-1DBA-98CE-CAB2-206371FEFD6F}" dt="2023-10-14T03:10:47.599" v="1253"/>
        <pc:sldMkLst>
          <pc:docMk/>
          <pc:sldMk cId="34393494" sldId="287"/>
        </pc:sldMkLst>
        <pc:spChg chg="add">
          <ac:chgData name="Nguyễn Duy Thắng" userId="S::22521333@ms.uit.edu.vn::54955dfb-6c99-4392-9f1d-30004a726cbf" providerId="AD" clId="Web-{356B2F64-1DBA-98CE-CAB2-206371FEFD6F}" dt="2023-10-14T02:29:35.239" v="795"/>
          <ac:spMkLst>
            <pc:docMk/>
            <pc:sldMk cId="34393494" sldId="287"/>
            <ac:spMk id="3" creationId="{90A4E04C-1F8A-2B3E-F100-5BA9A6061510}"/>
          </ac:spMkLst>
        </pc:spChg>
        <pc:spChg chg="mod">
          <ac:chgData name="Nguyễn Duy Thắng" userId="S::22521333@ms.uit.edu.vn::54955dfb-6c99-4392-9f1d-30004a726cbf" providerId="AD" clId="Web-{356B2F64-1DBA-98CE-CAB2-206371FEFD6F}" dt="2023-10-14T02:23:52.601" v="647" actId="1076"/>
          <ac:spMkLst>
            <pc:docMk/>
            <pc:sldMk cId="34393494" sldId="287"/>
            <ac:spMk id="8" creationId="{ECCF6C29-9682-4C2A-B9D9-A25378DEE536}"/>
          </ac:spMkLst>
        </pc:spChg>
        <pc:spChg chg="add">
          <ac:chgData name="Nguyễn Duy Thắng" userId="S::22521333@ms.uit.edu.vn::54955dfb-6c99-4392-9f1d-30004a726cbf" providerId="AD" clId="Web-{356B2F64-1DBA-98CE-CAB2-206371FEFD6F}" dt="2023-10-14T02:29:35.254" v="796"/>
          <ac:spMkLst>
            <pc:docMk/>
            <pc:sldMk cId="34393494" sldId="287"/>
            <ac:spMk id="9" creationId="{59E0350A-DB67-D54C-3356-04816A6AE63E}"/>
          </ac:spMkLst>
        </pc:spChg>
        <pc:spChg chg="add">
          <ac:chgData name="Nguyễn Duy Thắng" userId="S::22521333@ms.uit.edu.vn::54955dfb-6c99-4392-9f1d-30004a726cbf" providerId="AD" clId="Web-{356B2F64-1DBA-98CE-CAB2-206371FEFD6F}" dt="2023-10-14T02:29:35.270" v="797"/>
          <ac:spMkLst>
            <pc:docMk/>
            <pc:sldMk cId="34393494" sldId="287"/>
            <ac:spMk id="12" creationId="{8E4B8253-B7A8-B3D5-7505-1ED7B4D3A15E}"/>
          </ac:spMkLst>
        </pc:spChg>
        <pc:spChg chg="del">
          <ac:chgData name="Nguyễn Duy Thắng" userId="S::22521333@ms.uit.edu.vn::54955dfb-6c99-4392-9f1d-30004a726cbf" providerId="AD" clId="Web-{356B2F64-1DBA-98CE-CAB2-206371FEFD6F}" dt="2023-10-14T02:23:45.585" v="642"/>
          <ac:spMkLst>
            <pc:docMk/>
            <pc:sldMk cId="34393494" sldId="287"/>
            <ac:spMk id="47" creationId="{4A4E1296-B486-4ED6-9743-0C0B0D4F0B0D}"/>
          </ac:spMkLst>
        </pc:spChg>
        <pc:spChg chg="del">
          <ac:chgData name="Nguyễn Duy Thắng" userId="S::22521333@ms.uit.edu.vn::54955dfb-6c99-4392-9f1d-30004a726cbf" providerId="AD" clId="Web-{356B2F64-1DBA-98CE-CAB2-206371FEFD6F}" dt="2023-10-14T02:23:45.585" v="644"/>
          <ac:spMkLst>
            <pc:docMk/>
            <pc:sldMk cId="34393494" sldId="287"/>
            <ac:spMk id="48" creationId="{0FB1CE17-0693-4C8D-A715-AE9DC2E41161}"/>
          </ac:spMkLst>
        </pc:spChg>
        <pc:spChg chg="del">
          <ac:chgData name="Nguyễn Duy Thắng" userId="S::22521333@ms.uit.edu.vn::54955dfb-6c99-4392-9f1d-30004a726cbf" providerId="AD" clId="Web-{356B2F64-1DBA-98CE-CAB2-206371FEFD6F}" dt="2023-10-14T02:23:45.585" v="643"/>
          <ac:spMkLst>
            <pc:docMk/>
            <pc:sldMk cId="34393494" sldId="287"/>
            <ac:spMk id="49" creationId="{B1B612F3-4FEC-41FA-A02F-DDBBF65EF79D}"/>
          </ac:spMkLst>
        </pc:spChg>
        <pc:spChg chg="del">
          <ac:chgData name="Nguyễn Duy Thắng" userId="S::22521333@ms.uit.edu.vn::54955dfb-6c99-4392-9f1d-30004a726cbf" providerId="AD" clId="Web-{356B2F64-1DBA-98CE-CAB2-206371FEFD6F}" dt="2023-10-14T02:23:45.585" v="646"/>
          <ac:spMkLst>
            <pc:docMk/>
            <pc:sldMk cId="34393494" sldId="287"/>
            <ac:spMk id="51" creationId="{876AAC93-86DD-44BC-9C09-99EAFA5E74F5}"/>
          </ac:spMkLst>
        </pc:spChg>
        <pc:spChg chg="del">
          <ac:chgData name="Nguyễn Duy Thắng" userId="S::22521333@ms.uit.edu.vn::54955dfb-6c99-4392-9f1d-30004a726cbf" providerId="AD" clId="Web-{356B2F64-1DBA-98CE-CAB2-206371FEFD6F}" dt="2023-10-14T02:23:45.585" v="645"/>
          <ac:spMkLst>
            <pc:docMk/>
            <pc:sldMk cId="34393494" sldId="287"/>
            <ac:spMk id="52" creationId="{D8E1217C-9136-48E0-9FEE-801D40BE28F5}"/>
          </ac:spMkLst>
        </pc:spChg>
        <pc:spChg chg="del">
          <ac:chgData name="Nguyễn Duy Thắng" userId="S::22521333@ms.uit.edu.vn::54955dfb-6c99-4392-9f1d-30004a726cbf" providerId="AD" clId="Web-{356B2F64-1DBA-98CE-CAB2-206371FEFD6F}" dt="2023-10-14T02:29:34.067" v="794"/>
          <ac:spMkLst>
            <pc:docMk/>
            <pc:sldMk cId="34393494" sldId="287"/>
            <ac:spMk id="63" creationId="{B5781D5E-7CBC-D0FE-A6AD-300E67952478}"/>
          </ac:spMkLst>
        </pc:spChg>
        <pc:spChg chg="del">
          <ac:chgData name="Nguyễn Duy Thắng" userId="S::22521333@ms.uit.edu.vn::54955dfb-6c99-4392-9f1d-30004a726cbf" providerId="AD" clId="Web-{356B2F64-1DBA-98CE-CAB2-206371FEFD6F}" dt="2023-10-14T02:29:34.067" v="793"/>
          <ac:spMkLst>
            <pc:docMk/>
            <pc:sldMk cId="34393494" sldId="287"/>
            <ac:spMk id="64" creationId="{34A91908-E7F5-8CC7-03BA-F948E552CA27}"/>
          </ac:spMkLst>
        </pc:spChg>
        <pc:spChg chg="del">
          <ac:chgData name="Nguyễn Duy Thắng" userId="S::22521333@ms.uit.edu.vn::54955dfb-6c99-4392-9f1d-30004a726cbf" providerId="AD" clId="Web-{356B2F64-1DBA-98CE-CAB2-206371FEFD6F}" dt="2023-10-14T02:29:34.067" v="792"/>
          <ac:spMkLst>
            <pc:docMk/>
            <pc:sldMk cId="34393494" sldId="287"/>
            <ac:spMk id="65" creationId="{3B8226F6-E8F7-C38A-29BD-E90743EABE48}"/>
          </ac:spMkLst>
        </pc:spChg>
        <pc:spChg chg="del">
          <ac:chgData name="Nguyễn Duy Thắng" userId="S::22521333@ms.uit.edu.vn::54955dfb-6c99-4392-9f1d-30004a726cbf" providerId="AD" clId="Web-{356B2F64-1DBA-98CE-CAB2-206371FEFD6F}" dt="2023-10-14T02:23:45.585" v="641"/>
          <ac:spMkLst>
            <pc:docMk/>
            <pc:sldMk cId="34393494" sldId="287"/>
            <ac:spMk id="66" creationId="{DEA22FE5-6078-4430-8997-327FE5F3E3E1}"/>
          </ac:spMkLst>
        </pc:spChg>
        <pc:picChg chg="del">
          <ac:chgData name="Nguyễn Duy Thắng" userId="S::22521333@ms.uit.edu.vn::54955dfb-6c99-4392-9f1d-30004a726cbf" providerId="AD" clId="Web-{356B2F64-1DBA-98CE-CAB2-206371FEFD6F}" dt="2023-10-14T02:23:45.585" v="640"/>
          <ac:picMkLst>
            <pc:docMk/>
            <pc:sldMk cId="34393494" sldId="287"/>
            <ac:picMk id="4" creationId="{0044AF5E-CA8C-6D89-7382-95B2A0E879F7}"/>
          </ac:picMkLst>
        </pc:picChg>
      </pc:sldChg>
      <pc:sldChg chg="addSp delSp modSp add del replId">
        <pc:chgData name="Nguyễn Duy Thắng" userId="S::22521333@ms.uit.edu.vn::54955dfb-6c99-4392-9f1d-30004a726cbf" providerId="AD" clId="Web-{356B2F64-1DBA-98CE-CAB2-206371FEFD6F}" dt="2023-10-14T03:10:55.459" v="1254"/>
        <pc:sldMkLst>
          <pc:docMk/>
          <pc:sldMk cId="38272228" sldId="288"/>
        </pc:sldMkLst>
        <pc:spChg chg="add">
          <ac:chgData name="Nguyễn Duy Thắng" userId="S::22521333@ms.uit.edu.vn::54955dfb-6c99-4392-9f1d-30004a726cbf" providerId="AD" clId="Web-{356B2F64-1DBA-98CE-CAB2-206371FEFD6F}" dt="2023-10-14T02:29:29.442" v="789"/>
          <ac:spMkLst>
            <pc:docMk/>
            <pc:sldMk cId="38272228" sldId="288"/>
            <ac:spMk id="3" creationId="{DE6478F8-0B71-4FB0-2B8E-D3A7997109CC}"/>
          </ac:spMkLst>
        </pc:spChg>
        <pc:spChg chg="del">
          <ac:chgData name="Nguyễn Duy Thắng" userId="S::22521333@ms.uit.edu.vn::54955dfb-6c99-4392-9f1d-30004a726cbf" providerId="AD" clId="Web-{356B2F64-1DBA-98CE-CAB2-206371FEFD6F}" dt="2023-10-14T02:24:29.009" v="661"/>
          <ac:spMkLst>
            <pc:docMk/>
            <pc:sldMk cId="38272228" sldId="288"/>
            <ac:spMk id="5" creationId="{559364A6-038C-5C28-B370-2A41AE46350C}"/>
          </ac:spMkLst>
        </pc:spChg>
        <pc:spChg chg="add">
          <ac:chgData name="Nguyễn Duy Thắng" userId="S::22521333@ms.uit.edu.vn::54955dfb-6c99-4392-9f1d-30004a726cbf" providerId="AD" clId="Web-{356B2F64-1DBA-98CE-CAB2-206371FEFD6F}" dt="2023-10-14T02:29:29.442" v="790"/>
          <ac:spMkLst>
            <pc:docMk/>
            <pc:sldMk cId="38272228" sldId="288"/>
            <ac:spMk id="6" creationId="{4D27764F-377B-461C-3DEC-7913CE481B7F}"/>
          </ac:spMkLst>
        </pc:spChg>
        <pc:spChg chg="add">
          <ac:chgData name="Nguyễn Duy Thắng" userId="S::22521333@ms.uit.edu.vn::54955dfb-6c99-4392-9f1d-30004a726cbf" providerId="AD" clId="Web-{356B2F64-1DBA-98CE-CAB2-206371FEFD6F}" dt="2023-10-14T02:29:29.457" v="791"/>
          <ac:spMkLst>
            <pc:docMk/>
            <pc:sldMk cId="38272228" sldId="288"/>
            <ac:spMk id="11" creationId="{C08292EC-33AD-C5F3-E690-192BE7007E63}"/>
          </ac:spMkLst>
        </pc:spChg>
        <pc:spChg chg="mod">
          <ac:chgData name="Nguyễn Duy Thắng" userId="S::22521333@ms.uit.edu.vn::54955dfb-6c99-4392-9f1d-30004a726cbf" providerId="AD" clId="Web-{356B2F64-1DBA-98CE-CAB2-206371FEFD6F}" dt="2023-10-14T02:24:20.696" v="651" actId="1076"/>
          <ac:spMkLst>
            <pc:docMk/>
            <pc:sldMk cId="38272228" sldId="288"/>
            <ac:spMk id="31" creationId="{EDF9770D-CF8D-4D87-BC9D-0DB57EB387BA}"/>
          </ac:spMkLst>
        </pc:spChg>
        <pc:spChg chg="mod">
          <ac:chgData name="Nguyễn Duy Thắng" userId="S::22521333@ms.uit.edu.vn::54955dfb-6c99-4392-9f1d-30004a726cbf" providerId="AD" clId="Web-{356B2F64-1DBA-98CE-CAB2-206371FEFD6F}" dt="2023-10-14T02:24:20.712" v="652" actId="1076"/>
          <ac:spMkLst>
            <pc:docMk/>
            <pc:sldMk cId="38272228" sldId="288"/>
            <ac:spMk id="32" creationId="{20196E55-ACF6-4D1E-A79F-B95D570752FD}"/>
          </ac:spMkLst>
        </pc:spChg>
        <pc:spChg chg="mod">
          <ac:chgData name="Nguyễn Duy Thắng" userId="S::22521333@ms.uit.edu.vn::54955dfb-6c99-4392-9f1d-30004a726cbf" providerId="AD" clId="Web-{356B2F64-1DBA-98CE-CAB2-206371FEFD6F}" dt="2023-10-14T02:24:20.727" v="653" actId="1076"/>
          <ac:spMkLst>
            <pc:docMk/>
            <pc:sldMk cId="38272228" sldId="288"/>
            <ac:spMk id="33" creationId="{D1F7E346-B23A-4B22-AE40-40C7D59FF348}"/>
          </ac:spMkLst>
        </pc:spChg>
        <pc:spChg chg="del">
          <ac:chgData name="Nguyễn Duy Thắng" userId="S::22521333@ms.uit.edu.vn::54955dfb-6c99-4392-9f1d-30004a726cbf" providerId="AD" clId="Web-{356B2F64-1DBA-98CE-CAB2-206371FEFD6F}" dt="2023-10-14T02:24:29.009" v="654"/>
          <ac:spMkLst>
            <pc:docMk/>
            <pc:sldMk cId="38272228" sldId="288"/>
            <ac:spMk id="38" creationId="{7C2CD659-0C07-88FD-4DB5-8D03B95A0912}"/>
          </ac:spMkLst>
        </pc:spChg>
        <pc:spChg chg="del">
          <ac:chgData name="Nguyễn Duy Thắng" userId="S::22521333@ms.uit.edu.vn::54955dfb-6c99-4392-9f1d-30004a726cbf" providerId="AD" clId="Web-{356B2F64-1DBA-98CE-CAB2-206371FEFD6F}" dt="2023-10-14T02:29:27.629" v="788"/>
          <ac:spMkLst>
            <pc:docMk/>
            <pc:sldMk cId="38272228" sldId="288"/>
            <ac:spMk id="63" creationId="{B5781D5E-7CBC-D0FE-A6AD-300E67952478}"/>
          </ac:spMkLst>
        </pc:spChg>
        <pc:spChg chg="del">
          <ac:chgData name="Nguyễn Duy Thắng" userId="S::22521333@ms.uit.edu.vn::54955dfb-6c99-4392-9f1d-30004a726cbf" providerId="AD" clId="Web-{356B2F64-1DBA-98CE-CAB2-206371FEFD6F}" dt="2023-10-14T02:29:27.614" v="787"/>
          <ac:spMkLst>
            <pc:docMk/>
            <pc:sldMk cId="38272228" sldId="288"/>
            <ac:spMk id="64" creationId="{34A91908-E7F5-8CC7-03BA-F948E552CA27}"/>
          </ac:spMkLst>
        </pc:spChg>
        <pc:spChg chg="del">
          <ac:chgData name="Nguyễn Duy Thắng" userId="S::22521333@ms.uit.edu.vn::54955dfb-6c99-4392-9f1d-30004a726cbf" providerId="AD" clId="Web-{356B2F64-1DBA-98CE-CAB2-206371FEFD6F}" dt="2023-10-14T02:29:27.614" v="786"/>
          <ac:spMkLst>
            <pc:docMk/>
            <pc:sldMk cId="38272228" sldId="288"/>
            <ac:spMk id="65" creationId="{3B8226F6-E8F7-C38A-29BD-E90743EABE48}"/>
          </ac:spMkLst>
        </pc:spChg>
        <pc:picChg chg="del">
          <ac:chgData name="Nguyễn Duy Thắng" userId="S::22521333@ms.uit.edu.vn::54955dfb-6c99-4392-9f1d-30004a726cbf" providerId="AD" clId="Web-{356B2F64-1DBA-98CE-CAB2-206371FEFD6F}" dt="2023-10-14T02:24:29.009" v="660"/>
          <ac:picMkLst>
            <pc:docMk/>
            <pc:sldMk cId="38272228" sldId="288"/>
            <ac:picMk id="10" creationId="{ABAEBF1D-13FD-B59A-A0E4-31B7FE7A5A26}"/>
          </ac:picMkLst>
        </pc:picChg>
        <pc:picChg chg="del">
          <ac:chgData name="Nguyễn Duy Thắng" userId="S::22521333@ms.uit.edu.vn::54955dfb-6c99-4392-9f1d-30004a726cbf" providerId="AD" clId="Web-{356B2F64-1DBA-98CE-CAB2-206371FEFD6F}" dt="2023-10-14T02:24:29.009" v="659"/>
          <ac:picMkLst>
            <pc:docMk/>
            <pc:sldMk cId="38272228" sldId="288"/>
            <ac:picMk id="14" creationId="{082508AF-BC56-2B0D-AB70-D88B1FD43031}"/>
          </ac:picMkLst>
        </pc:picChg>
        <pc:picChg chg="del">
          <ac:chgData name="Nguyễn Duy Thắng" userId="S::22521333@ms.uit.edu.vn::54955dfb-6c99-4392-9f1d-30004a726cbf" providerId="AD" clId="Web-{356B2F64-1DBA-98CE-CAB2-206371FEFD6F}" dt="2023-10-14T02:24:29.009" v="658"/>
          <ac:picMkLst>
            <pc:docMk/>
            <pc:sldMk cId="38272228" sldId="288"/>
            <ac:picMk id="17" creationId="{844001C2-EEA5-B617-06DB-AE6136CD5919}"/>
          </ac:picMkLst>
        </pc:picChg>
        <pc:picChg chg="del">
          <ac:chgData name="Nguyễn Duy Thắng" userId="S::22521333@ms.uit.edu.vn::54955dfb-6c99-4392-9f1d-30004a726cbf" providerId="AD" clId="Web-{356B2F64-1DBA-98CE-CAB2-206371FEFD6F}" dt="2023-10-14T02:24:29.009" v="657"/>
          <ac:picMkLst>
            <pc:docMk/>
            <pc:sldMk cId="38272228" sldId="288"/>
            <ac:picMk id="19" creationId="{D253B69D-BCDA-B5B8-65C8-5B30A2DE3133}"/>
          </ac:picMkLst>
        </pc:picChg>
        <pc:picChg chg="del">
          <ac:chgData name="Nguyễn Duy Thắng" userId="S::22521333@ms.uit.edu.vn::54955dfb-6c99-4392-9f1d-30004a726cbf" providerId="AD" clId="Web-{356B2F64-1DBA-98CE-CAB2-206371FEFD6F}" dt="2023-10-14T02:24:29.009" v="656"/>
          <ac:picMkLst>
            <pc:docMk/>
            <pc:sldMk cId="38272228" sldId="288"/>
            <ac:picMk id="22" creationId="{B5B0C52C-C6F1-3877-E6DB-46301D9C1ABC}"/>
          </ac:picMkLst>
        </pc:picChg>
        <pc:picChg chg="del">
          <ac:chgData name="Nguyễn Duy Thắng" userId="S::22521333@ms.uit.edu.vn::54955dfb-6c99-4392-9f1d-30004a726cbf" providerId="AD" clId="Web-{356B2F64-1DBA-98CE-CAB2-206371FEFD6F}" dt="2023-10-14T02:24:29.009" v="655"/>
          <ac:picMkLst>
            <pc:docMk/>
            <pc:sldMk cId="38272228" sldId="288"/>
            <ac:picMk id="26" creationId="{FDDA66E2-B8AD-CA5F-BE74-F05B3C68DB21}"/>
          </ac:picMkLst>
        </pc:picChg>
      </pc:sldChg>
      <pc:sldChg chg="addSp delSp modSp add replId">
        <pc:chgData name="Nguyễn Duy Thắng" userId="S::22521333@ms.uit.edu.vn::54955dfb-6c99-4392-9f1d-30004a726cbf" providerId="AD" clId="Web-{356B2F64-1DBA-98CE-CAB2-206371FEFD6F}" dt="2023-10-14T03:20:58.044" v="1338" actId="1076"/>
        <pc:sldMkLst>
          <pc:docMk/>
          <pc:sldMk cId="1465815682" sldId="289"/>
        </pc:sldMkLst>
        <pc:spChg chg="add del">
          <ac:chgData name="Nguyễn Duy Thắng" userId="S::22521333@ms.uit.edu.vn::54955dfb-6c99-4392-9f1d-30004a726cbf" providerId="AD" clId="Web-{356B2F64-1DBA-98CE-CAB2-206371FEFD6F}" dt="2023-10-14T02:39:35.386" v="883"/>
          <ac:spMkLst>
            <pc:docMk/>
            <pc:sldMk cId="1465815682" sldId="289"/>
            <ac:spMk id="4" creationId="{0F7EE32F-544A-6EEB-DEFA-B7D0BBD9FD38}"/>
          </ac:spMkLst>
        </pc:spChg>
        <pc:spChg chg="del">
          <ac:chgData name="Nguyễn Duy Thắng" userId="S::22521333@ms.uit.edu.vn::54955dfb-6c99-4392-9f1d-30004a726cbf" providerId="AD" clId="Web-{356B2F64-1DBA-98CE-CAB2-206371FEFD6F}" dt="2023-10-14T02:24:57.557" v="674"/>
          <ac:spMkLst>
            <pc:docMk/>
            <pc:sldMk cId="1465815682" sldId="289"/>
            <ac:spMk id="5" creationId="{559364A6-038C-5C28-B370-2A41AE46350C}"/>
          </ac:spMkLst>
        </pc:spChg>
        <pc:spChg chg="add del">
          <ac:chgData name="Nguyễn Duy Thắng" userId="S::22521333@ms.uit.edu.vn::54955dfb-6c99-4392-9f1d-30004a726cbf" providerId="AD" clId="Web-{356B2F64-1DBA-98CE-CAB2-206371FEFD6F}" dt="2023-10-14T02:39:35.386" v="882"/>
          <ac:spMkLst>
            <pc:docMk/>
            <pc:sldMk cId="1465815682" sldId="289"/>
            <ac:spMk id="9" creationId="{2C026378-C616-3868-6DA3-84FA8D1D7827}"/>
          </ac:spMkLst>
        </pc:spChg>
        <pc:spChg chg="add del">
          <ac:chgData name="Nguyễn Duy Thắng" userId="S::22521333@ms.uit.edu.vn::54955dfb-6c99-4392-9f1d-30004a726cbf" providerId="AD" clId="Web-{356B2F64-1DBA-98CE-CAB2-206371FEFD6F}" dt="2023-10-14T02:39:35.386" v="881"/>
          <ac:spMkLst>
            <pc:docMk/>
            <pc:sldMk cId="1465815682" sldId="289"/>
            <ac:spMk id="12" creationId="{9E4CDC9E-57B0-0EBB-1B05-C91714ED4C31}"/>
          </ac:spMkLst>
        </pc:spChg>
        <pc:spChg chg="add del">
          <ac:chgData name="Nguyễn Duy Thắng" userId="S::22521333@ms.uit.edu.vn::54955dfb-6c99-4392-9f1d-30004a726cbf" providerId="AD" clId="Web-{356B2F64-1DBA-98CE-CAB2-206371FEFD6F}" dt="2023-10-14T02:39:35.386" v="880"/>
          <ac:spMkLst>
            <pc:docMk/>
            <pc:sldMk cId="1465815682" sldId="289"/>
            <ac:spMk id="15" creationId="{C747796B-C8E0-FDD1-AC4A-0F9F1F443EAF}"/>
          </ac:spMkLst>
        </pc:spChg>
        <pc:spChg chg="add del">
          <ac:chgData name="Nguyễn Duy Thắng" userId="S::22521333@ms.uit.edu.vn::54955dfb-6c99-4392-9f1d-30004a726cbf" providerId="AD" clId="Web-{356B2F64-1DBA-98CE-CAB2-206371FEFD6F}" dt="2023-10-14T02:39:35.386" v="879"/>
          <ac:spMkLst>
            <pc:docMk/>
            <pc:sldMk cId="1465815682" sldId="289"/>
            <ac:spMk id="18" creationId="{D545BABF-2D2B-B833-DC49-8EA3D41A219F}"/>
          </ac:spMkLst>
        </pc:spChg>
        <pc:spChg chg="add del">
          <ac:chgData name="Nguyễn Duy Thắng" userId="S::22521333@ms.uit.edu.vn::54955dfb-6c99-4392-9f1d-30004a726cbf" providerId="AD" clId="Web-{356B2F64-1DBA-98CE-CAB2-206371FEFD6F}" dt="2023-10-14T02:39:35.386" v="878"/>
          <ac:spMkLst>
            <pc:docMk/>
            <pc:sldMk cId="1465815682" sldId="289"/>
            <ac:spMk id="21" creationId="{18297DF6-1382-278B-1146-FC88EF457A0F}"/>
          </ac:spMkLst>
        </pc:spChg>
        <pc:spChg chg="add del">
          <ac:chgData name="Nguyễn Duy Thắng" userId="S::22521333@ms.uit.edu.vn::54955dfb-6c99-4392-9f1d-30004a726cbf" providerId="AD" clId="Web-{356B2F64-1DBA-98CE-CAB2-206371FEFD6F}" dt="2023-10-14T02:29:11.300" v="755"/>
          <ac:spMkLst>
            <pc:docMk/>
            <pc:sldMk cId="1465815682" sldId="289"/>
            <ac:spMk id="24" creationId="{81875099-62F3-62AD-9955-DBC78712D0E7}"/>
          </ac:spMkLst>
        </pc:spChg>
        <pc:spChg chg="add del">
          <ac:chgData name="Nguyễn Duy Thắng" userId="S::22521333@ms.uit.edu.vn::54955dfb-6c99-4392-9f1d-30004a726cbf" providerId="AD" clId="Web-{356B2F64-1DBA-98CE-CAB2-206371FEFD6F}" dt="2023-10-14T02:29:11.300" v="754"/>
          <ac:spMkLst>
            <pc:docMk/>
            <pc:sldMk cId="1465815682" sldId="289"/>
            <ac:spMk id="27" creationId="{45EE8621-18AB-DAC3-ABE6-0187CF0662FE}"/>
          </ac:spMkLst>
        </pc:spChg>
        <pc:spChg chg="del mod">
          <ac:chgData name="Nguyễn Duy Thắng" userId="S::22521333@ms.uit.edu.vn::54955dfb-6c99-4392-9f1d-30004a726cbf" providerId="AD" clId="Web-{356B2F64-1DBA-98CE-CAB2-206371FEFD6F}" dt="2023-10-14T02:29:13.488" v="770"/>
          <ac:spMkLst>
            <pc:docMk/>
            <pc:sldMk cId="1465815682" sldId="289"/>
            <ac:spMk id="31" creationId="{EDF9770D-CF8D-4D87-BC9D-0DB57EB387BA}"/>
          </ac:spMkLst>
        </pc:spChg>
        <pc:spChg chg="del mod">
          <ac:chgData name="Nguyễn Duy Thắng" userId="S::22521333@ms.uit.edu.vn::54955dfb-6c99-4392-9f1d-30004a726cbf" providerId="AD" clId="Web-{356B2F64-1DBA-98CE-CAB2-206371FEFD6F}" dt="2023-10-14T02:29:13.488" v="769"/>
          <ac:spMkLst>
            <pc:docMk/>
            <pc:sldMk cId="1465815682" sldId="289"/>
            <ac:spMk id="32" creationId="{20196E55-ACF6-4D1E-A79F-B95D570752FD}"/>
          </ac:spMkLst>
        </pc:spChg>
        <pc:spChg chg="del mod">
          <ac:chgData name="Nguyễn Duy Thắng" userId="S::22521333@ms.uit.edu.vn::54955dfb-6c99-4392-9f1d-30004a726cbf" providerId="AD" clId="Web-{356B2F64-1DBA-98CE-CAB2-206371FEFD6F}" dt="2023-10-14T02:29:13.488" v="768"/>
          <ac:spMkLst>
            <pc:docMk/>
            <pc:sldMk cId="1465815682" sldId="289"/>
            <ac:spMk id="33" creationId="{D1F7E346-B23A-4B22-AE40-40C7D59FF348}"/>
          </ac:spMkLst>
        </pc:spChg>
        <pc:spChg chg="add del">
          <ac:chgData name="Nguyễn Duy Thắng" userId="S::22521333@ms.uit.edu.vn::54955dfb-6c99-4392-9f1d-30004a726cbf" providerId="AD" clId="Web-{356B2F64-1DBA-98CE-CAB2-206371FEFD6F}" dt="2023-10-14T02:29:11.300" v="753"/>
          <ac:spMkLst>
            <pc:docMk/>
            <pc:sldMk cId="1465815682" sldId="289"/>
            <ac:spMk id="34" creationId="{0C16B549-AE51-DB3F-C230-DC6B9A8C39C6}"/>
          </ac:spMkLst>
        </pc:spChg>
        <pc:spChg chg="add del">
          <ac:chgData name="Nguyễn Duy Thắng" userId="S::22521333@ms.uit.edu.vn::54955dfb-6c99-4392-9f1d-30004a726cbf" providerId="AD" clId="Web-{356B2F64-1DBA-98CE-CAB2-206371FEFD6F}" dt="2023-10-14T02:29:11.300" v="752"/>
          <ac:spMkLst>
            <pc:docMk/>
            <pc:sldMk cId="1465815682" sldId="289"/>
            <ac:spMk id="36" creationId="{F05849BC-4F1B-4A32-F233-4640AE012E64}"/>
          </ac:spMkLst>
        </pc:spChg>
        <pc:spChg chg="del">
          <ac:chgData name="Nguyễn Duy Thắng" userId="S::22521333@ms.uit.edu.vn::54955dfb-6c99-4392-9f1d-30004a726cbf" providerId="AD" clId="Web-{356B2F64-1DBA-98CE-CAB2-206371FEFD6F}" dt="2023-10-14T02:24:57.541" v="668"/>
          <ac:spMkLst>
            <pc:docMk/>
            <pc:sldMk cId="1465815682" sldId="289"/>
            <ac:spMk id="38" creationId="{7C2CD659-0C07-88FD-4DB5-8D03B95A0912}"/>
          </ac:spMkLst>
        </pc:spChg>
        <pc:spChg chg="add del">
          <ac:chgData name="Nguyễn Duy Thắng" userId="S::22521333@ms.uit.edu.vn::54955dfb-6c99-4392-9f1d-30004a726cbf" providerId="AD" clId="Web-{356B2F64-1DBA-98CE-CAB2-206371FEFD6F}" dt="2023-10-14T02:29:11.300" v="751"/>
          <ac:spMkLst>
            <pc:docMk/>
            <pc:sldMk cId="1465815682" sldId="289"/>
            <ac:spMk id="39" creationId="{1BC13BE9-4F5F-7F45-1BC2-4AFF03C05F04}"/>
          </ac:spMkLst>
        </pc:spChg>
        <pc:spChg chg="add del">
          <ac:chgData name="Nguyễn Duy Thắng" userId="S::22521333@ms.uit.edu.vn::54955dfb-6c99-4392-9f1d-30004a726cbf" providerId="AD" clId="Web-{356B2F64-1DBA-98CE-CAB2-206371FEFD6F}" dt="2023-10-14T02:29:11.300" v="750"/>
          <ac:spMkLst>
            <pc:docMk/>
            <pc:sldMk cId="1465815682" sldId="289"/>
            <ac:spMk id="41" creationId="{9E5CEEA1-E20D-5408-52FB-23B9BFC70551}"/>
          </ac:spMkLst>
        </pc:spChg>
        <pc:spChg chg="mod topLvl">
          <ac:chgData name="Nguyễn Duy Thắng" userId="S::22521333@ms.uit.edu.vn::54955dfb-6c99-4392-9f1d-30004a726cbf" providerId="AD" clId="Web-{356B2F64-1DBA-98CE-CAB2-206371FEFD6F}" dt="2023-10-14T02:25:12.823" v="677"/>
          <ac:spMkLst>
            <pc:docMk/>
            <pc:sldMk cId="1465815682" sldId="289"/>
            <ac:spMk id="42" creationId="{9D075CD9-2B0C-9971-83A9-F78E69B090B5}"/>
          </ac:spMkLst>
        </pc:spChg>
        <pc:spChg chg="add del">
          <ac:chgData name="Nguyễn Duy Thắng" userId="S::22521333@ms.uit.edu.vn::54955dfb-6c99-4392-9f1d-30004a726cbf" providerId="AD" clId="Web-{356B2F64-1DBA-98CE-CAB2-206371FEFD6F}" dt="2023-10-14T02:29:11.300" v="749"/>
          <ac:spMkLst>
            <pc:docMk/>
            <pc:sldMk cId="1465815682" sldId="289"/>
            <ac:spMk id="44" creationId="{2FBC5210-D4F5-B144-C9CE-CEF4432CBFED}"/>
          </ac:spMkLst>
        </pc:spChg>
        <pc:spChg chg="mod topLvl">
          <ac:chgData name="Nguyễn Duy Thắng" userId="S::22521333@ms.uit.edu.vn::54955dfb-6c99-4392-9f1d-30004a726cbf" providerId="AD" clId="Web-{356B2F64-1DBA-98CE-CAB2-206371FEFD6F}" dt="2023-10-14T02:25:12.823" v="677"/>
          <ac:spMkLst>
            <pc:docMk/>
            <pc:sldMk cId="1465815682" sldId="289"/>
            <ac:spMk id="46" creationId="{682C589E-BA24-595F-ACC8-9845125ACFA5}"/>
          </ac:spMkLst>
        </pc:spChg>
        <pc:spChg chg="add del">
          <ac:chgData name="Nguyễn Duy Thắng" userId="S::22521333@ms.uit.edu.vn::54955dfb-6c99-4392-9f1d-30004a726cbf" providerId="AD" clId="Web-{356B2F64-1DBA-98CE-CAB2-206371FEFD6F}" dt="2023-10-14T02:29:11.300" v="748"/>
          <ac:spMkLst>
            <pc:docMk/>
            <pc:sldMk cId="1465815682" sldId="289"/>
            <ac:spMk id="47" creationId="{627DF865-7E9C-55D2-F61D-CE2CFF4247FC}"/>
          </ac:spMkLst>
        </pc:spChg>
        <pc:spChg chg="add del">
          <ac:chgData name="Nguyễn Duy Thắng" userId="S::22521333@ms.uit.edu.vn::54955dfb-6c99-4392-9f1d-30004a726cbf" providerId="AD" clId="Web-{356B2F64-1DBA-98CE-CAB2-206371FEFD6F}" dt="2023-10-14T02:29:11.300" v="747"/>
          <ac:spMkLst>
            <pc:docMk/>
            <pc:sldMk cId="1465815682" sldId="289"/>
            <ac:spMk id="49" creationId="{A5FE9F6F-485A-01AF-8373-E7A0419FEB7E}"/>
          </ac:spMkLst>
        </pc:spChg>
        <pc:spChg chg="add del">
          <ac:chgData name="Nguyễn Duy Thắng" userId="S::22521333@ms.uit.edu.vn::54955dfb-6c99-4392-9f1d-30004a726cbf" providerId="AD" clId="Web-{356B2F64-1DBA-98CE-CAB2-206371FEFD6F}" dt="2023-10-14T02:29:11.300" v="746"/>
          <ac:spMkLst>
            <pc:docMk/>
            <pc:sldMk cId="1465815682" sldId="289"/>
            <ac:spMk id="51" creationId="{63096E0D-13F0-3C59-FA01-65DAC7FD352F}"/>
          </ac:spMkLst>
        </pc:spChg>
        <pc:spChg chg="mod topLvl">
          <ac:chgData name="Nguyễn Duy Thắng" userId="S::22521333@ms.uit.edu.vn::54955dfb-6c99-4392-9f1d-30004a726cbf" providerId="AD" clId="Web-{356B2F64-1DBA-98CE-CAB2-206371FEFD6F}" dt="2023-10-14T02:25:12.823" v="677"/>
          <ac:spMkLst>
            <pc:docMk/>
            <pc:sldMk cId="1465815682" sldId="289"/>
            <ac:spMk id="53" creationId="{665BC58C-55D3-D3A9-8E04-A846CBF8E0E3}"/>
          </ac:spMkLst>
        </pc:spChg>
        <pc:spChg chg="add del">
          <ac:chgData name="Nguyễn Duy Thắng" userId="S::22521333@ms.uit.edu.vn::54955dfb-6c99-4392-9f1d-30004a726cbf" providerId="AD" clId="Web-{356B2F64-1DBA-98CE-CAB2-206371FEFD6F}" dt="2023-10-14T02:29:11.300" v="745"/>
          <ac:spMkLst>
            <pc:docMk/>
            <pc:sldMk cId="1465815682" sldId="289"/>
            <ac:spMk id="54" creationId="{99ABB6EF-F1AD-19CC-3EC6-DDE01723B703}"/>
          </ac:spMkLst>
        </pc:spChg>
        <pc:spChg chg="del">
          <ac:chgData name="Nguyễn Duy Thắng" userId="S::22521333@ms.uit.edu.vn::54955dfb-6c99-4392-9f1d-30004a726cbf" providerId="AD" clId="Web-{356B2F64-1DBA-98CE-CAB2-206371FEFD6F}" dt="2023-10-14T02:29:13.488" v="767"/>
          <ac:spMkLst>
            <pc:docMk/>
            <pc:sldMk cId="1465815682" sldId="289"/>
            <ac:spMk id="55" creationId="{DCFA5287-7DEB-88AC-7DAF-EBE61898406B}"/>
          </ac:spMkLst>
        </pc:spChg>
        <pc:spChg chg="del">
          <ac:chgData name="Nguyễn Duy Thắng" userId="S::22521333@ms.uit.edu.vn::54955dfb-6c99-4392-9f1d-30004a726cbf" providerId="AD" clId="Web-{356B2F64-1DBA-98CE-CAB2-206371FEFD6F}" dt="2023-10-14T02:29:13.488" v="766"/>
          <ac:spMkLst>
            <pc:docMk/>
            <pc:sldMk cId="1465815682" sldId="289"/>
            <ac:spMk id="56" creationId="{9EAC2041-9D02-1636-7B41-D747BECCEDFF}"/>
          </ac:spMkLst>
        </pc:spChg>
        <pc:spChg chg="del">
          <ac:chgData name="Nguyễn Duy Thắng" userId="S::22521333@ms.uit.edu.vn::54955dfb-6c99-4392-9f1d-30004a726cbf" providerId="AD" clId="Web-{356B2F64-1DBA-98CE-CAB2-206371FEFD6F}" dt="2023-10-14T02:29:13.488" v="765"/>
          <ac:spMkLst>
            <pc:docMk/>
            <pc:sldMk cId="1465815682" sldId="289"/>
            <ac:spMk id="57" creationId="{B542BE31-9000-FB07-6619-3B362013947B}"/>
          </ac:spMkLst>
        </pc:spChg>
        <pc:spChg chg="del">
          <ac:chgData name="Nguyễn Duy Thắng" userId="S::22521333@ms.uit.edu.vn::54955dfb-6c99-4392-9f1d-30004a726cbf" providerId="AD" clId="Web-{356B2F64-1DBA-98CE-CAB2-206371FEFD6F}" dt="2023-10-14T02:29:13.488" v="764"/>
          <ac:spMkLst>
            <pc:docMk/>
            <pc:sldMk cId="1465815682" sldId="289"/>
            <ac:spMk id="59" creationId="{08CB60A3-92D4-F3F1-0948-C0015058AF1D}"/>
          </ac:spMkLst>
        </pc:spChg>
        <pc:spChg chg="del">
          <ac:chgData name="Nguyễn Duy Thắng" userId="S::22521333@ms.uit.edu.vn::54955dfb-6c99-4392-9f1d-30004a726cbf" providerId="AD" clId="Web-{356B2F64-1DBA-98CE-CAB2-206371FEFD6F}" dt="2023-10-14T02:29:13.488" v="763"/>
          <ac:spMkLst>
            <pc:docMk/>
            <pc:sldMk cId="1465815682" sldId="289"/>
            <ac:spMk id="60" creationId="{FAE8BAC4-18B1-E36D-67E0-D1E916144E9F}"/>
          </ac:spMkLst>
        </pc:spChg>
        <pc:spChg chg="del">
          <ac:chgData name="Nguyễn Duy Thắng" userId="S::22521333@ms.uit.edu.vn::54955dfb-6c99-4392-9f1d-30004a726cbf" providerId="AD" clId="Web-{356B2F64-1DBA-98CE-CAB2-206371FEFD6F}" dt="2023-10-14T02:29:13.488" v="762"/>
          <ac:spMkLst>
            <pc:docMk/>
            <pc:sldMk cId="1465815682" sldId="289"/>
            <ac:spMk id="61" creationId="{DF1446C7-7F00-206B-88AF-DC318255BEF4}"/>
          </ac:spMkLst>
        </pc:spChg>
        <pc:spChg chg="add del">
          <ac:chgData name="Nguyễn Duy Thắng" userId="S::22521333@ms.uit.edu.vn::54955dfb-6c99-4392-9f1d-30004a726cbf" providerId="AD" clId="Web-{356B2F64-1DBA-98CE-CAB2-206371FEFD6F}" dt="2023-10-14T02:29:11.300" v="744"/>
          <ac:spMkLst>
            <pc:docMk/>
            <pc:sldMk cId="1465815682" sldId="289"/>
            <ac:spMk id="62" creationId="{018EE465-788E-9677-EAB5-0B37E946EB04}"/>
          </ac:spMkLst>
        </pc:spChg>
        <pc:spChg chg="del">
          <ac:chgData name="Nguyễn Duy Thắng" userId="S::22521333@ms.uit.edu.vn::54955dfb-6c99-4392-9f1d-30004a726cbf" providerId="AD" clId="Web-{356B2F64-1DBA-98CE-CAB2-206371FEFD6F}" dt="2023-10-14T02:29:13.488" v="761"/>
          <ac:spMkLst>
            <pc:docMk/>
            <pc:sldMk cId="1465815682" sldId="289"/>
            <ac:spMk id="63" creationId="{B5781D5E-7CBC-D0FE-A6AD-300E67952478}"/>
          </ac:spMkLst>
        </pc:spChg>
        <pc:spChg chg="del">
          <ac:chgData name="Nguyễn Duy Thắng" userId="S::22521333@ms.uit.edu.vn::54955dfb-6c99-4392-9f1d-30004a726cbf" providerId="AD" clId="Web-{356B2F64-1DBA-98CE-CAB2-206371FEFD6F}" dt="2023-10-14T02:29:13.488" v="760"/>
          <ac:spMkLst>
            <pc:docMk/>
            <pc:sldMk cId="1465815682" sldId="289"/>
            <ac:spMk id="64" creationId="{34A91908-E7F5-8CC7-03BA-F948E552CA27}"/>
          </ac:spMkLst>
        </pc:spChg>
        <pc:spChg chg="del">
          <ac:chgData name="Nguyễn Duy Thắng" userId="S::22521333@ms.uit.edu.vn::54955dfb-6c99-4392-9f1d-30004a726cbf" providerId="AD" clId="Web-{356B2F64-1DBA-98CE-CAB2-206371FEFD6F}" dt="2023-10-14T02:29:13.488" v="759"/>
          <ac:spMkLst>
            <pc:docMk/>
            <pc:sldMk cId="1465815682" sldId="289"/>
            <ac:spMk id="65" creationId="{3B8226F6-E8F7-C38A-29BD-E90743EABE48}"/>
          </ac:spMkLst>
        </pc:spChg>
        <pc:spChg chg="add del">
          <ac:chgData name="Nguyễn Duy Thắng" userId="S::22521333@ms.uit.edu.vn::54955dfb-6c99-4392-9f1d-30004a726cbf" providerId="AD" clId="Web-{356B2F64-1DBA-98CE-CAB2-206371FEFD6F}" dt="2023-10-14T02:29:11.300" v="743"/>
          <ac:spMkLst>
            <pc:docMk/>
            <pc:sldMk cId="1465815682" sldId="289"/>
            <ac:spMk id="67" creationId="{889C9123-0F9D-43F3-8BB0-EC798869C333}"/>
          </ac:spMkLst>
        </pc:spChg>
        <pc:spChg chg="del">
          <ac:chgData name="Nguyễn Duy Thắng" userId="S::22521333@ms.uit.edu.vn::54955dfb-6c99-4392-9f1d-30004a726cbf" providerId="AD" clId="Web-{356B2F64-1DBA-98CE-CAB2-206371FEFD6F}" dt="2023-10-14T02:29:13.488" v="758"/>
          <ac:spMkLst>
            <pc:docMk/>
            <pc:sldMk cId="1465815682" sldId="289"/>
            <ac:spMk id="69" creationId="{24B73097-38EA-6B26-D2CA-0AA536569296}"/>
          </ac:spMkLst>
        </pc:spChg>
        <pc:spChg chg="del">
          <ac:chgData name="Nguyễn Duy Thắng" userId="S::22521333@ms.uit.edu.vn::54955dfb-6c99-4392-9f1d-30004a726cbf" providerId="AD" clId="Web-{356B2F64-1DBA-98CE-CAB2-206371FEFD6F}" dt="2023-10-14T02:29:13.488" v="757"/>
          <ac:spMkLst>
            <pc:docMk/>
            <pc:sldMk cId="1465815682" sldId="289"/>
            <ac:spMk id="70" creationId="{42DD71F6-6143-DB18-5281-A7B60D28441A}"/>
          </ac:spMkLst>
        </pc:spChg>
        <pc:spChg chg="del">
          <ac:chgData name="Nguyễn Duy Thắng" userId="S::22521333@ms.uit.edu.vn::54955dfb-6c99-4392-9f1d-30004a726cbf" providerId="AD" clId="Web-{356B2F64-1DBA-98CE-CAB2-206371FEFD6F}" dt="2023-10-14T02:29:13.488" v="756"/>
          <ac:spMkLst>
            <pc:docMk/>
            <pc:sldMk cId="1465815682" sldId="289"/>
            <ac:spMk id="71" creationId="{8E3ABAF2-9C8D-24C8-0D8B-3FAFF483FCF6}"/>
          </ac:spMkLst>
        </pc:spChg>
        <pc:spChg chg="add del">
          <ac:chgData name="Nguyễn Duy Thắng" userId="S::22521333@ms.uit.edu.vn::54955dfb-6c99-4392-9f1d-30004a726cbf" providerId="AD" clId="Web-{356B2F64-1DBA-98CE-CAB2-206371FEFD6F}" dt="2023-10-14T02:29:11.300" v="742"/>
          <ac:spMkLst>
            <pc:docMk/>
            <pc:sldMk cId="1465815682" sldId="289"/>
            <ac:spMk id="72" creationId="{28BC6866-8604-7369-28C7-3A62E6AE6513}"/>
          </ac:spMkLst>
        </pc:spChg>
        <pc:spChg chg="add del">
          <ac:chgData name="Nguyễn Duy Thắng" userId="S::22521333@ms.uit.edu.vn::54955dfb-6c99-4392-9f1d-30004a726cbf" providerId="AD" clId="Web-{356B2F64-1DBA-98CE-CAB2-206371FEFD6F}" dt="2023-10-14T02:29:11.300" v="741"/>
          <ac:spMkLst>
            <pc:docMk/>
            <pc:sldMk cId="1465815682" sldId="289"/>
            <ac:spMk id="74" creationId="{26A15850-45B1-EE41-2F64-A8FE8CCCDB87}"/>
          </ac:spMkLst>
        </pc:spChg>
        <pc:spChg chg="add">
          <ac:chgData name="Nguyễn Duy Thắng" userId="S::22521333@ms.uit.edu.vn::54955dfb-6c99-4392-9f1d-30004a726cbf" providerId="AD" clId="Web-{356B2F64-1DBA-98CE-CAB2-206371FEFD6F}" dt="2023-10-14T02:29:14.832" v="771"/>
          <ac:spMkLst>
            <pc:docMk/>
            <pc:sldMk cId="1465815682" sldId="289"/>
            <ac:spMk id="76" creationId="{2D56D8F5-0FCE-2648-54F3-4917C9BE74BF}"/>
          </ac:spMkLst>
        </pc:spChg>
        <pc:spChg chg="add">
          <ac:chgData name="Nguyễn Duy Thắng" userId="S::22521333@ms.uit.edu.vn::54955dfb-6c99-4392-9f1d-30004a726cbf" providerId="AD" clId="Web-{356B2F64-1DBA-98CE-CAB2-206371FEFD6F}" dt="2023-10-14T02:29:14.847" v="772"/>
          <ac:spMkLst>
            <pc:docMk/>
            <pc:sldMk cId="1465815682" sldId="289"/>
            <ac:spMk id="78" creationId="{9612A802-601F-7906-7940-A3864655F18E}"/>
          </ac:spMkLst>
        </pc:spChg>
        <pc:spChg chg="add">
          <ac:chgData name="Nguyễn Duy Thắng" userId="S::22521333@ms.uit.edu.vn::54955dfb-6c99-4392-9f1d-30004a726cbf" providerId="AD" clId="Web-{356B2F64-1DBA-98CE-CAB2-206371FEFD6F}" dt="2023-10-14T02:29:14.863" v="773"/>
          <ac:spMkLst>
            <pc:docMk/>
            <pc:sldMk cId="1465815682" sldId="289"/>
            <ac:spMk id="80" creationId="{7B44024C-A571-848F-8A5C-B61DFD784E53}"/>
          </ac:spMkLst>
        </pc:spChg>
        <pc:spChg chg="add">
          <ac:chgData name="Nguyễn Duy Thắng" userId="S::22521333@ms.uit.edu.vn::54955dfb-6c99-4392-9f1d-30004a726cbf" providerId="AD" clId="Web-{356B2F64-1DBA-98CE-CAB2-206371FEFD6F}" dt="2023-10-14T02:29:14.863" v="774"/>
          <ac:spMkLst>
            <pc:docMk/>
            <pc:sldMk cId="1465815682" sldId="289"/>
            <ac:spMk id="82" creationId="{AFE80546-E829-C9F5-DB80-F3DCB6CCB3CE}"/>
          </ac:spMkLst>
        </pc:spChg>
        <pc:spChg chg="add">
          <ac:chgData name="Nguyễn Duy Thắng" userId="S::22521333@ms.uit.edu.vn::54955dfb-6c99-4392-9f1d-30004a726cbf" providerId="AD" clId="Web-{356B2F64-1DBA-98CE-CAB2-206371FEFD6F}" dt="2023-10-14T02:29:14.879" v="775"/>
          <ac:spMkLst>
            <pc:docMk/>
            <pc:sldMk cId="1465815682" sldId="289"/>
            <ac:spMk id="84" creationId="{37C94188-879F-619D-3960-3FAB6BDB3B7F}"/>
          </ac:spMkLst>
        </pc:spChg>
        <pc:spChg chg="add">
          <ac:chgData name="Nguyễn Duy Thắng" userId="S::22521333@ms.uit.edu.vn::54955dfb-6c99-4392-9f1d-30004a726cbf" providerId="AD" clId="Web-{356B2F64-1DBA-98CE-CAB2-206371FEFD6F}" dt="2023-10-14T02:29:14.879" v="776"/>
          <ac:spMkLst>
            <pc:docMk/>
            <pc:sldMk cId="1465815682" sldId="289"/>
            <ac:spMk id="86" creationId="{EAE688F6-8F7B-34AF-965D-E8F624D978BB}"/>
          </ac:spMkLst>
        </pc:spChg>
        <pc:spChg chg="add">
          <ac:chgData name="Nguyễn Duy Thắng" userId="S::22521333@ms.uit.edu.vn::54955dfb-6c99-4392-9f1d-30004a726cbf" providerId="AD" clId="Web-{356B2F64-1DBA-98CE-CAB2-206371FEFD6F}" dt="2023-10-14T02:29:14.894" v="777"/>
          <ac:spMkLst>
            <pc:docMk/>
            <pc:sldMk cId="1465815682" sldId="289"/>
            <ac:spMk id="88" creationId="{CACF63FA-D283-CCD6-3EE1-FFFCDB10C8C3}"/>
          </ac:spMkLst>
        </pc:spChg>
        <pc:spChg chg="add">
          <ac:chgData name="Nguyễn Duy Thắng" userId="S::22521333@ms.uit.edu.vn::54955dfb-6c99-4392-9f1d-30004a726cbf" providerId="AD" clId="Web-{356B2F64-1DBA-98CE-CAB2-206371FEFD6F}" dt="2023-10-14T02:29:14.894" v="778"/>
          <ac:spMkLst>
            <pc:docMk/>
            <pc:sldMk cId="1465815682" sldId="289"/>
            <ac:spMk id="90" creationId="{8434BDE2-2DE1-91E5-4A84-B45C3C62CA40}"/>
          </ac:spMkLst>
        </pc:spChg>
        <pc:spChg chg="add">
          <ac:chgData name="Nguyễn Duy Thắng" userId="S::22521333@ms.uit.edu.vn::54955dfb-6c99-4392-9f1d-30004a726cbf" providerId="AD" clId="Web-{356B2F64-1DBA-98CE-CAB2-206371FEFD6F}" dt="2023-10-14T02:29:14.910" v="779"/>
          <ac:spMkLst>
            <pc:docMk/>
            <pc:sldMk cId="1465815682" sldId="289"/>
            <ac:spMk id="92" creationId="{98F79A4E-EA4C-3DE0-4F47-0250235E16F2}"/>
          </ac:spMkLst>
        </pc:spChg>
        <pc:spChg chg="add">
          <ac:chgData name="Nguyễn Duy Thắng" userId="S::22521333@ms.uit.edu.vn::54955dfb-6c99-4392-9f1d-30004a726cbf" providerId="AD" clId="Web-{356B2F64-1DBA-98CE-CAB2-206371FEFD6F}" dt="2023-10-14T02:29:14.926" v="780"/>
          <ac:spMkLst>
            <pc:docMk/>
            <pc:sldMk cId="1465815682" sldId="289"/>
            <ac:spMk id="94" creationId="{55F3E2A3-95D1-D0D9-D856-7B922CE24098}"/>
          </ac:spMkLst>
        </pc:spChg>
        <pc:spChg chg="add">
          <ac:chgData name="Nguyễn Duy Thắng" userId="S::22521333@ms.uit.edu.vn::54955dfb-6c99-4392-9f1d-30004a726cbf" providerId="AD" clId="Web-{356B2F64-1DBA-98CE-CAB2-206371FEFD6F}" dt="2023-10-14T02:29:14.926" v="781"/>
          <ac:spMkLst>
            <pc:docMk/>
            <pc:sldMk cId="1465815682" sldId="289"/>
            <ac:spMk id="96" creationId="{39E825CF-639E-8B98-1FC0-FD03A2B6DFCC}"/>
          </ac:spMkLst>
        </pc:spChg>
        <pc:spChg chg="add">
          <ac:chgData name="Nguyễn Duy Thắng" userId="S::22521333@ms.uit.edu.vn::54955dfb-6c99-4392-9f1d-30004a726cbf" providerId="AD" clId="Web-{356B2F64-1DBA-98CE-CAB2-206371FEFD6F}" dt="2023-10-14T02:29:14.941" v="782"/>
          <ac:spMkLst>
            <pc:docMk/>
            <pc:sldMk cId="1465815682" sldId="289"/>
            <ac:spMk id="98" creationId="{1C996AEB-CA0D-C4E8-DD7B-16BE9212E1B4}"/>
          </ac:spMkLst>
        </pc:spChg>
        <pc:spChg chg="add">
          <ac:chgData name="Nguyễn Duy Thắng" userId="S::22521333@ms.uit.edu.vn::54955dfb-6c99-4392-9f1d-30004a726cbf" providerId="AD" clId="Web-{356B2F64-1DBA-98CE-CAB2-206371FEFD6F}" dt="2023-10-14T02:29:14.957" v="783"/>
          <ac:spMkLst>
            <pc:docMk/>
            <pc:sldMk cId="1465815682" sldId="289"/>
            <ac:spMk id="100" creationId="{18AB1FC3-B742-F8F1-13B1-C468CED35ECB}"/>
          </ac:spMkLst>
        </pc:spChg>
        <pc:spChg chg="add">
          <ac:chgData name="Nguyễn Duy Thắng" userId="S::22521333@ms.uit.edu.vn::54955dfb-6c99-4392-9f1d-30004a726cbf" providerId="AD" clId="Web-{356B2F64-1DBA-98CE-CAB2-206371FEFD6F}" dt="2023-10-14T02:29:14.957" v="784"/>
          <ac:spMkLst>
            <pc:docMk/>
            <pc:sldMk cId="1465815682" sldId="289"/>
            <ac:spMk id="102" creationId="{7A67FC54-9AA1-4CF9-7056-22DCF2284341}"/>
          </ac:spMkLst>
        </pc:spChg>
        <pc:spChg chg="add">
          <ac:chgData name="Nguyễn Duy Thắng" userId="S::22521333@ms.uit.edu.vn::54955dfb-6c99-4392-9f1d-30004a726cbf" providerId="AD" clId="Web-{356B2F64-1DBA-98CE-CAB2-206371FEFD6F}" dt="2023-10-14T02:29:14.972" v="785"/>
          <ac:spMkLst>
            <pc:docMk/>
            <pc:sldMk cId="1465815682" sldId="289"/>
            <ac:spMk id="104" creationId="{325D1528-4130-6FCF-6372-F6BEB6C5A1D5}"/>
          </ac:spMkLst>
        </pc:spChg>
        <pc:spChg chg="add">
          <ac:chgData name="Nguyễn Duy Thắng" userId="S::22521333@ms.uit.edu.vn::54955dfb-6c99-4392-9f1d-30004a726cbf" providerId="AD" clId="Web-{356B2F64-1DBA-98CE-CAB2-206371FEFD6F}" dt="2023-10-14T02:39:37.089" v="884"/>
          <ac:spMkLst>
            <pc:docMk/>
            <pc:sldMk cId="1465815682" sldId="289"/>
            <ac:spMk id="110" creationId="{49E3CF8C-1157-3405-9564-716B07B6FD24}"/>
          </ac:spMkLst>
        </pc:spChg>
        <pc:spChg chg="add">
          <ac:chgData name="Nguyễn Duy Thắng" userId="S::22521333@ms.uit.edu.vn::54955dfb-6c99-4392-9f1d-30004a726cbf" providerId="AD" clId="Web-{356B2F64-1DBA-98CE-CAB2-206371FEFD6F}" dt="2023-10-14T02:39:37.089" v="884"/>
          <ac:spMkLst>
            <pc:docMk/>
            <pc:sldMk cId="1465815682" sldId="289"/>
            <ac:spMk id="111" creationId="{08D77249-91C9-5ABC-EE53-0A32AC2352BB}"/>
          </ac:spMkLst>
        </pc:spChg>
        <pc:spChg chg="add">
          <ac:chgData name="Nguyễn Duy Thắng" userId="S::22521333@ms.uit.edu.vn::54955dfb-6c99-4392-9f1d-30004a726cbf" providerId="AD" clId="Web-{356B2F64-1DBA-98CE-CAB2-206371FEFD6F}" dt="2023-10-14T02:39:37.089" v="884"/>
          <ac:spMkLst>
            <pc:docMk/>
            <pc:sldMk cId="1465815682" sldId="289"/>
            <ac:spMk id="112" creationId="{DC1A1E53-E3BC-9D18-BAEE-1B4C0017A78D}"/>
          </ac:spMkLst>
        </pc:spChg>
        <pc:spChg chg="add">
          <ac:chgData name="Nguyễn Duy Thắng" userId="S::22521333@ms.uit.edu.vn::54955dfb-6c99-4392-9f1d-30004a726cbf" providerId="AD" clId="Web-{356B2F64-1DBA-98CE-CAB2-206371FEFD6F}" dt="2023-10-14T02:39:37.089" v="884"/>
          <ac:spMkLst>
            <pc:docMk/>
            <pc:sldMk cId="1465815682" sldId="289"/>
            <ac:spMk id="113" creationId="{29DE4922-EB00-9570-50D2-379BE424F296}"/>
          </ac:spMkLst>
        </pc:spChg>
        <pc:spChg chg="add">
          <ac:chgData name="Nguyễn Duy Thắng" userId="S::22521333@ms.uit.edu.vn::54955dfb-6c99-4392-9f1d-30004a726cbf" providerId="AD" clId="Web-{356B2F64-1DBA-98CE-CAB2-206371FEFD6F}" dt="2023-10-14T02:39:37.089" v="884"/>
          <ac:spMkLst>
            <pc:docMk/>
            <pc:sldMk cId="1465815682" sldId="289"/>
            <ac:spMk id="114" creationId="{C06D0F4B-8ACD-352B-4107-F8A8E84A1158}"/>
          </ac:spMkLst>
        </pc:spChg>
        <pc:spChg chg="add">
          <ac:chgData name="Nguyễn Duy Thắng" userId="S::22521333@ms.uit.edu.vn::54955dfb-6c99-4392-9f1d-30004a726cbf" providerId="AD" clId="Web-{356B2F64-1DBA-98CE-CAB2-206371FEFD6F}" dt="2023-10-14T02:39:37.089" v="884"/>
          <ac:spMkLst>
            <pc:docMk/>
            <pc:sldMk cId="1465815682" sldId="289"/>
            <ac:spMk id="115" creationId="{E7CAB510-BEE8-3A00-9BAB-85B902259B11}"/>
          </ac:spMkLst>
        </pc:spChg>
        <pc:spChg chg="add">
          <ac:chgData name="Nguyễn Duy Thắng" userId="S::22521333@ms.uit.edu.vn::54955dfb-6c99-4392-9f1d-30004a726cbf" providerId="AD" clId="Web-{356B2F64-1DBA-98CE-CAB2-206371FEFD6F}" dt="2023-10-14T02:39:37.089" v="884"/>
          <ac:spMkLst>
            <pc:docMk/>
            <pc:sldMk cId="1465815682" sldId="289"/>
            <ac:spMk id="116" creationId="{428BD08F-36E8-DA01-4362-3CFAC8B21606}"/>
          </ac:spMkLst>
        </pc:spChg>
        <pc:spChg chg="add">
          <ac:chgData name="Nguyễn Duy Thắng" userId="S::22521333@ms.uit.edu.vn::54955dfb-6c99-4392-9f1d-30004a726cbf" providerId="AD" clId="Web-{356B2F64-1DBA-98CE-CAB2-206371FEFD6F}" dt="2023-10-14T02:39:37.089" v="884"/>
          <ac:spMkLst>
            <pc:docMk/>
            <pc:sldMk cId="1465815682" sldId="289"/>
            <ac:spMk id="117" creationId="{0B34C3CB-6B4B-D1AE-0378-1A8903D1DCD2}"/>
          </ac:spMkLst>
        </pc:spChg>
        <pc:spChg chg="add">
          <ac:chgData name="Nguyễn Duy Thắng" userId="S::22521333@ms.uit.edu.vn::54955dfb-6c99-4392-9f1d-30004a726cbf" providerId="AD" clId="Web-{356B2F64-1DBA-98CE-CAB2-206371FEFD6F}" dt="2023-10-14T02:39:37.089" v="884"/>
          <ac:spMkLst>
            <pc:docMk/>
            <pc:sldMk cId="1465815682" sldId="289"/>
            <ac:spMk id="118" creationId="{103F1CDA-AC6A-730E-F8AC-BE8A7C64D9ED}"/>
          </ac:spMkLst>
        </pc:spChg>
        <pc:spChg chg="add">
          <ac:chgData name="Nguyễn Duy Thắng" userId="S::22521333@ms.uit.edu.vn::54955dfb-6c99-4392-9f1d-30004a726cbf" providerId="AD" clId="Web-{356B2F64-1DBA-98CE-CAB2-206371FEFD6F}" dt="2023-10-14T02:39:37.089" v="884"/>
          <ac:spMkLst>
            <pc:docMk/>
            <pc:sldMk cId="1465815682" sldId="289"/>
            <ac:spMk id="119" creationId="{C6347091-7C9B-280D-A1EA-53DEC816CD1C}"/>
          </ac:spMkLst>
        </pc:spChg>
        <pc:spChg chg="add del mod">
          <ac:chgData name="Nguyễn Duy Thắng" userId="S::22521333@ms.uit.edu.vn::54955dfb-6c99-4392-9f1d-30004a726cbf" providerId="AD" clId="Web-{356B2F64-1DBA-98CE-CAB2-206371FEFD6F}" dt="2023-10-14T03:16:12.924" v="1263"/>
          <ac:spMkLst>
            <pc:docMk/>
            <pc:sldMk cId="1465815682" sldId="289"/>
            <ac:spMk id="121" creationId="{F9BC4577-2B79-405A-4B23-66B9C9F4D6D9}"/>
          </ac:spMkLst>
        </pc:spChg>
        <pc:spChg chg="add del mod">
          <ac:chgData name="Nguyễn Duy Thắng" userId="S::22521333@ms.uit.edu.vn::54955dfb-6c99-4392-9f1d-30004a726cbf" providerId="AD" clId="Web-{356B2F64-1DBA-98CE-CAB2-206371FEFD6F}" dt="2023-10-14T03:16:12.924" v="1262"/>
          <ac:spMkLst>
            <pc:docMk/>
            <pc:sldMk cId="1465815682" sldId="289"/>
            <ac:spMk id="123" creationId="{610B6025-BB92-6A60-A8A1-5B30AB546639}"/>
          </ac:spMkLst>
        </pc:spChg>
        <pc:spChg chg="add del mod">
          <ac:chgData name="Nguyễn Duy Thắng" userId="S::22521333@ms.uit.edu.vn::54955dfb-6c99-4392-9f1d-30004a726cbf" providerId="AD" clId="Web-{356B2F64-1DBA-98CE-CAB2-206371FEFD6F}" dt="2023-10-14T03:16:12.924" v="1261"/>
          <ac:spMkLst>
            <pc:docMk/>
            <pc:sldMk cId="1465815682" sldId="289"/>
            <ac:spMk id="125" creationId="{6F5B1421-EEFE-7E99-BD62-21A88B5C5D77}"/>
          </ac:spMkLst>
        </pc:spChg>
        <pc:spChg chg="add del mod">
          <ac:chgData name="Nguyễn Duy Thắng" userId="S::22521333@ms.uit.edu.vn::54955dfb-6c99-4392-9f1d-30004a726cbf" providerId="AD" clId="Web-{356B2F64-1DBA-98CE-CAB2-206371FEFD6F}" dt="2023-10-14T03:16:12.924" v="1260"/>
          <ac:spMkLst>
            <pc:docMk/>
            <pc:sldMk cId="1465815682" sldId="289"/>
            <ac:spMk id="127" creationId="{8323A56D-3069-DB8D-A110-88176D8DF618}"/>
          </ac:spMkLst>
        </pc:spChg>
        <pc:spChg chg="add del mod">
          <ac:chgData name="Nguyễn Duy Thắng" userId="S::22521333@ms.uit.edu.vn::54955dfb-6c99-4392-9f1d-30004a726cbf" providerId="AD" clId="Web-{356B2F64-1DBA-98CE-CAB2-206371FEFD6F}" dt="2023-10-14T03:03:57.755" v="1099"/>
          <ac:spMkLst>
            <pc:docMk/>
            <pc:sldMk cId="1465815682" sldId="289"/>
            <ac:spMk id="129" creationId="{10B64118-346B-B398-695F-C1A2EF639816}"/>
          </ac:spMkLst>
        </pc:spChg>
        <pc:spChg chg="add del mod">
          <ac:chgData name="Nguyễn Duy Thắng" userId="S::22521333@ms.uit.edu.vn::54955dfb-6c99-4392-9f1d-30004a726cbf" providerId="AD" clId="Web-{356B2F64-1DBA-98CE-CAB2-206371FEFD6F}" dt="2023-10-14T03:03:57.755" v="1098"/>
          <ac:spMkLst>
            <pc:docMk/>
            <pc:sldMk cId="1465815682" sldId="289"/>
            <ac:spMk id="131" creationId="{964905B3-9EA5-C73A-95FA-57ED346A0704}"/>
          </ac:spMkLst>
        </pc:spChg>
        <pc:spChg chg="add del mod">
          <ac:chgData name="Nguyễn Duy Thắng" userId="S::22521333@ms.uit.edu.vn::54955dfb-6c99-4392-9f1d-30004a726cbf" providerId="AD" clId="Web-{356B2F64-1DBA-98CE-CAB2-206371FEFD6F}" dt="2023-10-14T03:16:12.924" v="1259"/>
          <ac:spMkLst>
            <pc:docMk/>
            <pc:sldMk cId="1465815682" sldId="289"/>
            <ac:spMk id="133" creationId="{575ED444-E54E-92FF-BFA4-6295D65F271F}"/>
          </ac:spMkLst>
        </pc:spChg>
        <pc:spChg chg="add del mod">
          <ac:chgData name="Nguyễn Duy Thắng" userId="S::22521333@ms.uit.edu.vn::54955dfb-6c99-4392-9f1d-30004a726cbf" providerId="AD" clId="Web-{356B2F64-1DBA-98CE-CAB2-206371FEFD6F}" dt="2023-10-14T03:16:12.924" v="1258"/>
          <ac:spMkLst>
            <pc:docMk/>
            <pc:sldMk cId="1465815682" sldId="289"/>
            <ac:spMk id="135" creationId="{3AD754F9-D221-5A23-7E7F-0B2E2818CA4D}"/>
          </ac:spMkLst>
        </pc:spChg>
        <pc:spChg chg="add del mod">
          <ac:chgData name="Nguyễn Duy Thắng" userId="S::22521333@ms.uit.edu.vn::54955dfb-6c99-4392-9f1d-30004a726cbf" providerId="AD" clId="Web-{356B2F64-1DBA-98CE-CAB2-206371FEFD6F}" dt="2023-10-14T03:16:16.127" v="1265"/>
          <ac:spMkLst>
            <pc:docMk/>
            <pc:sldMk cId="1465815682" sldId="289"/>
            <ac:spMk id="137" creationId="{7CD893CA-4D47-EAF9-B87D-6F1E57C1B13E}"/>
          </ac:spMkLst>
        </pc:spChg>
        <pc:spChg chg="add del mod">
          <ac:chgData name="Nguyễn Duy Thắng" userId="S::22521333@ms.uit.edu.vn::54955dfb-6c99-4392-9f1d-30004a726cbf" providerId="AD" clId="Web-{356B2F64-1DBA-98CE-CAB2-206371FEFD6F}" dt="2023-10-14T03:16:16.127" v="1264"/>
          <ac:spMkLst>
            <pc:docMk/>
            <pc:sldMk cId="1465815682" sldId="289"/>
            <ac:spMk id="139" creationId="{9C1D4C52-78A9-6C5B-5A66-2E19E4A54B3E}"/>
          </ac:spMkLst>
        </pc:spChg>
        <pc:spChg chg="add del mod">
          <ac:chgData name="Nguyễn Duy Thắng" userId="S::22521333@ms.uit.edu.vn::54955dfb-6c99-4392-9f1d-30004a726cbf" providerId="AD" clId="Web-{356B2F64-1DBA-98CE-CAB2-206371FEFD6F}" dt="2023-10-14T03:16:12.924" v="1257"/>
          <ac:spMkLst>
            <pc:docMk/>
            <pc:sldMk cId="1465815682" sldId="289"/>
            <ac:spMk id="141" creationId="{B44983A1-ED80-569C-3428-2A4586EEE01F}"/>
          </ac:spMkLst>
        </pc:spChg>
        <pc:spChg chg="add del mod">
          <ac:chgData name="Nguyễn Duy Thắng" userId="S::22521333@ms.uit.edu.vn::54955dfb-6c99-4392-9f1d-30004a726cbf" providerId="AD" clId="Web-{356B2F64-1DBA-98CE-CAB2-206371FEFD6F}" dt="2023-10-14T03:16:12.924" v="1256"/>
          <ac:spMkLst>
            <pc:docMk/>
            <pc:sldMk cId="1465815682" sldId="289"/>
            <ac:spMk id="143" creationId="{56198812-5C5B-1850-74C9-7C29651AD339}"/>
          </ac:spMkLst>
        </pc:spChg>
        <pc:spChg chg="add mod">
          <ac:chgData name="Nguyễn Duy Thắng" userId="S::22521333@ms.uit.edu.vn::54955dfb-6c99-4392-9f1d-30004a726cbf" providerId="AD" clId="Web-{356B2F64-1DBA-98CE-CAB2-206371FEFD6F}" dt="2023-10-14T03:20:58.028" v="1337" actId="1076"/>
          <ac:spMkLst>
            <pc:docMk/>
            <pc:sldMk cId="1465815682" sldId="289"/>
            <ac:spMk id="145" creationId="{CBE9B62C-CB11-19C7-C938-261E6B1428E2}"/>
          </ac:spMkLst>
        </pc:spChg>
        <pc:spChg chg="add mod">
          <ac:chgData name="Nguyễn Duy Thắng" userId="S::22521333@ms.uit.edu.vn::54955dfb-6c99-4392-9f1d-30004a726cbf" providerId="AD" clId="Web-{356B2F64-1DBA-98CE-CAB2-206371FEFD6F}" dt="2023-10-14T03:20:58.044" v="1338" actId="1076"/>
          <ac:spMkLst>
            <pc:docMk/>
            <pc:sldMk cId="1465815682" sldId="289"/>
            <ac:spMk id="147" creationId="{D6E960CA-CA73-663A-785B-92A76A4E8BBD}"/>
          </ac:spMkLst>
        </pc:spChg>
        <pc:spChg chg="add mod">
          <ac:chgData name="Nguyễn Duy Thắng" userId="S::22521333@ms.uit.edu.vn::54955dfb-6c99-4392-9f1d-30004a726cbf" providerId="AD" clId="Web-{356B2F64-1DBA-98CE-CAB2-206371FEFD6F}" dt="2023-10-14T03:20:53.903" v="1335" actId="1076"/>
          <ac:spMkLst>
            <pc:docMk/>
            <pc:sldMk cId="1465815682" sldId="289"/>
            <ac:spMk id="149" creationId="{70F7F692-379F-5DE4-4594-C747D54ACBC6}"/>
          </ac:spMkLst>
        </pc:spChg>
        <pc:spChg chg="add mod">
          <ac:chgData name="Nguyễn Duy Thắng" userId="S::22521333@ms.uit.edu.vn::54955dfb-6c99-4392-9f1d-30004a726cbf" providerId="AD" clId="Web-{356B2F64-1DBA-98CE-CAB2-206371FEFD6F}" dt="2023-10-14T03:20:53.918" v="1336" actId="1076"/>
          <ac:spMkLst>
            <pc:docMk/>
            <pc:sldMk cId="1465815682" sldId="289"/>
            <ac:spMk id="151" creationId="{78C89F43-506F-748C-878B-9DDCB7DD8D39}"/>
          </ac:spMkLst>
        </pc:spChg>
        <pc:spChg chg="add mod">
          <ac:chgData name="Nguyễn Duy Thắng" userId="S::22521333@ms.uit.edu.vn::54955dfb-6c99-4392-9f1d-30004a726cbf" providerId="AD" clId="Web-{356B2F64-1DBA-98CE-CAB2-206371FEFD6F}" dt="2023-10-14T03:20:29.449" v="1325" actId="1076"/>
          <ac:spMkLst>
            <pc:docMk/>
            <pc:sldMk cId="1465815682" sldId="289"/>
            <ac:spMk id="153" creationId="{D9ACDDDF-1C58-290D-B72A-87DB958901CE}"/>
          </ac:spMkLst>
        </pc:spChg>
        <pc:spChg chg="add mod">
          <ac:chgData name="Nguyễn Duy Thắng" userId="S::22521333@ms.uit.edu.vn::54955dfb-6c99-4392-9f1d-30004a726cbf" providerId="AD" clId="Web-{356B2F64-1DBA-98CE-CAB2-206371FEFD6F}" dt="2023-10-14T03:20:29.464" v="1326" actId="1076"/>
          <ac:spMkLst>
            <pc:docMk/>
            <pc:sldMk cId="1465815682" sldId="289"/>
            <ac:spMk id="155" creationId="{F3CE335B-FE36-CAD1-9284-65A274861402}"/>
          </ac:spMkLst>
        </pc:spChg>
        <pc:spChg chg="add mod">
          <ac:chgData name="Nguyễn Duy Thắng" userId="S::22521333@ms.uit.edu.vn::54955dfb-6c99-4392-9f1d-30004a726cbf" providerId="AD" clId="Web-{356B2F64-1DBA-98CE-CAB2-206371FEFD6F}" dt="2023-10-14T03:20:47.043" v="1333" actId="1076"/>
          <ac:spMkLst>
            <pc:docMk/>
            <pc:sldMk cId="1465815682" sldId="289"/>
            <ac:spMk id="157" creationId="{D8CAF900-8568-12CE-E5AA-F3DE633F5B85}"/>
          </ac:spMkLst>
        </pc:spChg>
        <pc:spChg chg="add mod">
          <ac:chgData name="Nguyễn Duy Thắng" userId="S::22521333@ms.uit.edu.vn::54955dfb-6c99-4392-9f1d-30004a726cbf" providerId="AD" clId="Web-{356B2F64-1DBA-98CE-CAB2-206371FEFD6F}" dt="2023-10-14T03:20:47.059" v="1334" actId="1076"/>
          <ac:spMkLst>
            <pc:docMk/>
            <pc:sldMk cId="1465815682" sldId="289"/>
            <ac:spMk id="159" creationId="{C104F54F-CBD4-5D02-527F-5A2524902DF3}"/>
          </ac:spMkLst>
        </pc:spChg>
        <pc:spChg chg="add mod">
          <ac:chgData name="Nguyễn Duy Thắng" userId="S::22521333@ms.uit.edu.vn::54955dfb-6c99-4392-9f1d-30004a726cbf" providerId="AD" clId="Web-{356B2F64-1DBA-98CE-CAB2-206371FEFD6F}" dt="2023-10-14T03:20:37.012" v="1331" actId="1076"/>
          <ac:spMkLst>
            <pc:docMk/>
            <pc:sldMk cId="1465815682" sldId="289"/>
            <ac:spMk id="161" creationId="{B4A45A17-933B-4B2B-2074-2F8712D7E0C3}"/>
          </ac:spMkLst>
        </pc:spChg>
        <pc:spChg chg="add mod">
          <ac:chgData name="Nguyễn Duy Thắng" userId="S::22521333@ms.uit.edu.vn::54955dfb-6c99-4392-9f1d-30004a726cbf" providerId="AD" clId="Web-{356B2F64-1DBA-98CE-CAB2-206371FEFD6F}" dt="2023-10-14T03:20:37.027" v="1332" actId="1076"/>
          <ac:spMkLst>
            <pc:docMk/>
            <pc:sldMk cId="1465815682" sldId="289"/>
            <ac:spMk id="163" creationId="{75E2D144-5B72-E9DD-1A5F-A05C86473A2E}"/>
          </ac:spMkLst>
        </pc:spChg>
        <pc:grpChg chg="add del mod">
          <ac:chgData name="Nguyễn Duy Thắng" userId="S::22521333@ms.uit.edu.vn::54955dfb-6c99-4392-9f1d-30004a726cbf" providerId="AD" clId="Web-{356B2F64-1DBA-98CE-CAB2-206371FEFD6F}" dt="2023-10-14T02:25:12.823" v="677"/>
          <ac:grpSpMkLst>
            <pc:docMk/>
            <pc:sldMk cId="1465815682" sldId="289"/>
            <ac:grpSpMk id="2" creationId="{4A5FD13A-83B9-B0F7-3A46-30F36CEAD75A}"/>
          </ac:grpSpMkLst>
        </pc:grpChg>
        <pc:grpChg chg="add del">
          <ac:chgData name="Nguyễn Duy Thắng" userId="S::22521333@ms.uit.edu.vn::54955dfb-6c99-4392-9f1d-30004a726cbf" providerId="AD" clId="Web-{356B2F64-1DBA-98CE-CAB2-206371FEFD6F}" dt="2023-10-14T02:42:05.110" v="927"/>
          <ac:grpSpMkLst>
            <pc:docMk/>
            <pc:sldMk cId="1465815682" sldId="289"/>
            <ac:grpSpMk id="105" creationId="{181E6F2B-9F3D-CA2F-A72A-0798C770930B}"/>
          </ac:grpSpMkLst>
        </pc:grpChg>
        <pc:grpChg chg="add del">
          <ac:chgData name="Nguyễn Duy Thắng" userId="S::22521333@ms.uit.edu.vn::54955dfb-6c99-4392-9f1d-30004a726cbf" providerId="AD" clId="Web-{356B2F64-1DBA-98CE-CAB2-206371FEFD6F}" dt="2023-10-14T02:42:05.110" v="926"/>
          <ac:grpSpMkLst>
            <pc:docMk/>
            <pc:sldMk cId="1465815682" sldId="289"/>
            <ac:grpSpMk id="106" creationId="{C68EC4C6-9391-C221-BBE6-74D06F82F34D}"/>
          </ac:grpSpMkLst>
        </pc:grpChg>
        <pc:grpChg chg="add del">
          <ac:chgData name="Nguyễn Duy Thắng" userId="S::22521333@ms.uit.edu.vn::54955dfb-6c99-4392-9f1d-30004a726cbf" providerId="AD" clId="Web-{356B2F64-1DBA-98CE-CAB2-206371FEFD6F}" dt="2023-10-14T02:42:05.110" v="925"/>
          <ac:grpSpMkLst>
            <pc:docMk/>
            <pc:sldMk cId="1465815682" sldId="289"/>
            <ac:grpSpMk id="107" creationId="{04063498-7DBE-86C2-F05F-F5CE7AD05975}"/>
          </ac:grpSpMkLst>
        </pc:grpChg>
        <pc:grpChg chg="add del">
          <ac:chgData name="Nguyễn Duy Thắng" userId="S::22521333@ms.uit.edu.vn::54955dfb-6c99-4392-9f1d-30004a726cbf" providerId="AD" clId="Web-{356B2F64-1DBA-98CE-CAB2-206371FEFD6F}" dt="2023-10-14T02:42:05.110" v="924"/>
          <ac:grpSpMkLst>
            <pc:docMk/>
            <pc:sldMk cId="1465815682" sldId="289"/>
            <ac:grpSpMk id="108" creationId="{049726E6-D65D-07B4-67A2-D862D1F16661}"/>
          </ac:grpSpMkLst>
        </pc:grpChg>
        <pc:grpChg chg="add del">
          <ac:chgData name="Nguyễn Duy Thắng" userId="S::22521333@ms.uit.edu.vn::54955dfb-6c99-4392-9f1d-30004a726cbf" providerId="AD" clId="Web-{356B2F64-1DBA-98CE-CAB2-206371FEFD6F}" dt="2023-10-14T02:42:05.110" v="923"/>
          <ac:grpSpMkLst>
            <pc:docMk/>
            <pc:sldMk cId="1465815682" sldId="289"/>
            <ac:grpSpMk id="109" creationId="{3C1CB6F3-4CBC-C956-5F4E-8197609F7E8F}"/>
          </ac:grpSpMkLst>
        </pc:grpChg>
        <pc:picChg chg="del">
          <ac:chgData name="Nguyễn Duy Thắng" userId="S::22521333@ms.uit.edu.vn::54955dfb-6c99-4392-9f1d-30004a726cbf" providerId="AD" clId="Web-{356B2F64-1DBA-98CE-CAB2-206371FEFD6F}" dt="2023-10-14T02:24:57.557" v="673"/>
          <ac:picMkLst>
            <pc:docMk/>
            <pc:sldMk cId="1465815682" sldId="289"/>
            <ac:picMk id="10" creationId="{ABAEBF1D-13FD-B59A-A0E4-31B7FE7A5A26}"/>
          </ac:picMkLst>
        </pc:picChg>
        <pc:picChg chg="del">
          <ac:chgData name="Nguyễn Duy Thắng" userId="S::22521333@ms.uit.edu.vn::54955dfb-6c99-4392-9f1d-30004a726cbf" providerId="AD" clId="Web-{356B2F64-1DBA-98CE-CAB2-206371FEFD6F}" dt="2023-10-14T02:24:57.557" v="672"/>
          <ac:picMkLst>
            <pc:docMk/>
            <pc:sldMk cId="1465815682" sldId="289"/>
            <ac:picMk id="14" creationId="{082508AF-BC56-2B0D-AB70-D88B1FD43031}"/>
          </ac:picMkLst>
        </pc:picChg>
        <pc:picChg chg="del">
          <ac:chgData name="Nguyễn Duy Thắng" userId="S::22521333@ms.uit.edu.vn::54955dfb-6c99-4392-9f1d-30004a726cbf" providerId="AD" clId="Web-{356B2F64-1DBA-98CE-CAB2-206371FEFD6F}" dt="2023-10-14T02:24:57.557" v="671"/>
          <ac:picMkLst>
            <pc:docMk/>
            <pc:sldMk cId="1465815682" sldId="289"/>
            <ac:picMk id="17" creationId="{844001C2-EEA5-B617-06DB-AE6136CD5919}"/>
          </ac:picMkLst>
        </pc:picChg>
        <pc:picChg chg="del">
          <ac:chgData name="Nguyễn Duy Thắng" userId="S::22521333@ms.uit.edu.vn::54955dfb-6c99-4392-9f1d-30004a726cbf" providerId="AD" clId="Web-{356B2F64-1DBA-98CE-CAB2-206371FEFD6F}" dt="2023-10-14T02:24:57.541" v="670"/>
          <ac:picMkLst>
            <pc:docMk/>
            <pc:sldMk cId="1465815682" sldId="289"/>
            <ac:picMk id="19" creationId="{D253B69D-BCDA-B5B8-65C8-5B30A2DE3133}"/>
          </ac:picMkLst>
        </pc:picChg>
        <pc:picChg chg="del">
          <ac:chgData name="Nguyễn Duy Thắng" userId="S::22521333@ms.uit.edu.vn::54955dfb-6c99-4392-9f1d-30004a726cbf" providerId="AD" clId="Web-{356B2F64-1DBA-98CE-CAB2-206371FEFD6F}" dt="2023-10-14T02:24:57.541" v="669"/>
          <ac:picMkLst>
            <pc:docMk/>
            <pc:sldMk cId="1465815682" sldId="289"/>
            <ac:picMk id="22" creationId="{B5B0C52C-C6F1-3877-E6DB-46301D9C1ABC}"/>
          </ac:picMkLst>
        </pc:picChg>
        <pc:picChg chg="del">
          <ac:chgData name="Nguyễn Duy Thắng" userId="S::22521333@ms.uit.edu.vn::54955dfb-6c99-4392-9f1d-30004a726cbf" providerId="AD" clId="Web-{356B2F64-1DBA-98CE-CAB2-206371FEFD6F}" dt="2023-10-14T02:34:56.141" v="819"/>
          <ac:picMkLst>
            <pc:docMk/>
            <pc:sldMk cId="1465815682" sldId="289"/>
            <ac:picMk id="26" creationId="{FDDA66E2-B8AD-CA5F-BE74-F05B3C68DB21}"/>
          </ac:picMkLst>
        </pc:picChg>
      </pc:sldChg>
      <pc:sldChg chg="modSp add ord replId modNotes">
        <pc:chgData name="Nguyễn Duy Thắng" userId="S::22521333@ms.uit.edu.vn::54955dfb-6c99-4392-9f1d-30004a726cbf" providerId="AD" clId="Web-{356B2F64-1DBA-98CE-CAB2-206371FEFD6F}" dt="2023-10-14T03:21:34.076" v="1372"/>
        <pc:sldMkLst>
          <pc:docMk/>
          <pc:sldMk cId="2397263264" sldId="290"/>
        </pc:sldMkLst>
        <pc:spChg chg="mod">
          <ac:chgData name="Nguyễn Duy Thắng" userId="S::22521333@ms.uit.edu.vn::54955dfb-6c99-4392-9f1d-30004a726cbf" providerId="AD" clId="Web-{356B2F64-1DBA-98CE-CAB2-206371FEFD6F}" dt="2023-10-14T02:45:21.399" v="1008" actId="1076"/>
          <ac:spMkLst>
            <pc:docMk/>
            <pc:sldMk cId="2397263264" sldId="290"/>
            <ac:spMk id="2" creationId="{C9D1D626-FFB7-4554-B235-1D21976BCDFB}"/>
          </ac:spMkLst>
        </pc:spChg>
        <pc:spChg chg="mod">
          <ac:chgData name="Nguyễn Duy Thắng" userId="S::22521333@ms.uit.edu.vn::54955dfb-6c99-4392-9f1d-30004a726cbf" providerId="AD" clId="Web-{356B2F64-1DBA-98CE-CAB2-206371FEFD6F}" dt="2023-10-14T03:19:01.055" v="1276" actId="20577"/>
          <ac:spMkLst>
            <pc:docMk/>
            <pc:sldMk cId="2397263264" sldId="290"/>
            <ac:spMk id="3" creationId="{12E60FB0-D227-4786-8DD9-646EF5F38497}"/>
          </ac:spMkLst>
        </pc:spChg>
        <pc:spChg chg="mod">
          <ac:chgData name="Nguyễn Duy Thắng" userId="S::22521333@ms.uit.edu.vn::54955dfb-6c99-4392-9f1d-30004a726cbf" providerId="AD" clId="Web-{356B2F64-1DBA-98CE-CAB2-206371FEFD6F}" dt="2023-10-14T02:44:52.163" v="999" actId="1076"/>
          <ac:spMkLst>
            <pc:docMk/>
            <pc:sldMk cId="2397263264" sldId="290"/>
            <ac:spMk id="8" creationId="{ECCF6C29-9682-4C2A-B9D9-A25378DEE536}"/>
          </ac:spMkLst>
        </pc:spChg>
        <pc:spChg chg="mod">
          <ac:chgData name="Nguyễn Duy Thắng" userId="S::22521333@ms.uit.edu.vn::54955dfb-6c99-4392-9f1d-30004a726cbf" providerId="AD" clId="Web-{356B2F64-1DBA-98CE-CAB2-206371FEFD6F}" dt="2023-10-14T02:44:00.568" v="990" actId="1076"/>
          <ac:spMkLst>
            <pc:docMk/>
            <pc:sldMk cId="2397263264" sldId="290"/>
            <ac:spMk id="35" creationId="{2747D4B1-00AC-4C96-B4C7-C4972DA3FDA0}"/>
          </ac:spMkLst>
        </pc:spChg>
        <pc:spChg chg="mod">
          <ac:chgData name="Nguyễn Duy Thắng" userId="S::22521333@ms.uit.edu.vn::54955dfb-6c99-4392-9f1d-30004a726cbf" providerId="AD" clId="Web-{356B2F64-1DBA-98CE-CAB2-206371FEFD6F}" dt="2023-10-14T02:44:07.287" v="991" actId="1076"/>
          <ac:spMkLst>
            <pc:docMk/>
            <pc:sldMk cId="2397263264" sldId="290"/>
            <ac:spMk id="36" creationId="{58078EE5-8EEB-4C2B-BBEB-5209F4CF20B5}"/>
          </ac:spMkLst>
        </pc:spChg>
        <pc:spChg chg="mod">
          <ac:chgData name="Nguyễn Duy Thắng" userId="S::22521333@ms.uit.edu.vn::54955dfb-6c99-4392-9f1d-30004a726cbf" providerId="AD" clId="Web-{356B2F64-1DBA-98CE-CAB2-206371FEFD6F}" dt="2023-10-14T02:45:44.118" v="1022" actId="14100"/>
          <ac:spMkLst>
            <pc:docMk/>
            <pc:sldMk cId="2397263264" sldId="290"/>
            <ac:spMk id="60" creationId="{BCD3598D-6871-3209-698A-0F30B959B882}"/>
          </ac:spMkLst>
        </pc:spChg>
        <pc:spChg chg="mod">
          <ac:chgData name="Nguyễn Duy Thắng" userId="S::22521333@ms.uit.edu.vn::54955dfb-6c99-4392-9f1d-30004a726cbf" providerId="AD" clId="Web-{356B2F64-1DBA-98CE-CAB2-206371FEFD6F}" dt="2023-10-14T02:45:21.430" v="1010" actId="1076"/>
          <ac:spMkLst>
            <pc:docMk/>
            <pc:sldMk cId="2397263264" sldId="290"/>
            <ac:spMk id="61" creationId="{FE44E6DD-CE02-D566-50A7-4874B76D7F25}"/>
          </ac:spMkLst>
        </pc:spChg>
        <pc:spChg chg="mod">
          <ac:chgData name="Nguyễn Duy Thắng" userId="S::22521333@ms.uit.edu.vn::54955dfb-6c99-4392-9f1d-30004a726cbf" providerId="AD" clId="Web-{356B2F64-1DBA-98CE-CAB2-206371FEFD6F}" dt="2023-10-14T03:19:26.478" v="1282" actId="20577"/>
          <ac:spMkLst>
            <pc:docMk/>
            <pc:sldMk cId="2397263264" sldId="290"/>
            <ac:spMk id="62" creationId="{D7E208A6-8B73-43BA-4620-89CD8B424809}"/>
          </ac:spMkLst>
        </pc:spChg>
        <pc:spChg chg="mod">
          <ac:chgData name="Nguyễn Duy Thắng" userId="S::22521333@ms.uit.edu.vn::54955dfb-6c99-4392-9f1d-30004a726cbf" providerId="AD" clId="Web-{356B2F64-1DBA-98CE-CAB2-206371FEFD6F}" dt="2023-10-14T02:45:21.461" v="1012" actId="1076"/>
          <ac:spMkLst>
            <pc:docMk/>
            <pc:sldMk cId="2397263264" sldId="290"/>
            <ac:spMk id="63" creationId="{C5A9EFDC-241D-8F47-636D-CBBA36AED491}"/>
          </ac:spMkLst>
        </pc:spChg>
        <pc:spChg chg="mod">
          <ac:chgData name="Nguyễn Duy Thắng" userId="S::22521333@ms.uit.edu.vn::54955dfb-6c99-4392-9f1d-30004a726cbf" providerId="AD" clId="Web-{356B2F64-1DBA-98CE-CAB2-206371FEFD6F}" dt="2023-10-14T03:19:48.400" v="1294" actId="20577"/>
          <ac:spMkLst>
            <pc:docMk/>
            <pc:sldMk cId="2397263264" sldId="290"/>
            <ac:spMk id="64" creationId="{E813B153-97A0-0E39-7D29-375012186667}"/>
          </ac:spMkLst>
        </pc:spChg>
        <pc:spChg chg="mod">
          <ac:chgData name="Nguyễn Duy Thắng" userId="S::22521333@ms.uit.edu.vn::54955dfb-6c99-4392-9f1d-30004a726cbf" providerId="AD" clId="Web-{356B2F64-1DBA-98CE-CAB2-206371FEFD6F}" dt="2023-10-14T02:45:21.493" v="1014" actId="1076"/>
          <ac:spMkLst>
            <pc:docMk/>
            <pc:sldMk cId="2397263264" sldId="290"/>
            <ac:spMk id="69" creationId="{1306CAA8-6B1C-B144-54BB-BC8A8EB5EBE4}"/>
          </ac:spMkLst>
        </pc:spChg>
        <pc:spChg chg="mod">
          <ac:chgData name="Nguyễn Duy Thắng" userId="S::22521333@ms.uit.edu.vn::54955dfb-6c99-4392-9f1d-30004a726cbf" providerId="AD" clId="Web-{356B2F64-1DBA-98CE-CAB2-206371FEFD6F}" dt="2023-10-14T03:20:07.698" v="1300" actId="20577"/>
          <ac:spMkLst>
            <pc:docMk/>
            <pc:sldMk cId="2397263264" sldId="290"/>
            <ac:spMk id="70" creationId="{B200B1F4-9346-A68E-92DF-2D2D6881925E}"/>
          </ac:spMkLst>
        </pc:spChg>
        <pc:spChg chg="mod">
          <ac:chgData name="Nguyễn Duy Thắng" userId="S::22521333@ms.uit.edu.vn::54955dfb-6c99-4392-9f1d-30004a726cbf" providerId="AD" clId="Web-{356B2F64-1DBA-98CE-CAB2-206371FEFD6F}" dt="2023-10-14T02:45:21.524" v="1016" actId="1076"/>
          <ac:spMkLst>
            <pc:docMk/>
            <pc:sldMk cId="2397263264" sldId="290"/>
            <ac:spMk id="72" creationId="{90524801-A866-E415-2D6F-F39B72C7B1B6}"/>
          </ac:spMkLst>
        </pc:spChg>
        <pc:spChg chg="mod">
          <ac:chgData name="Nguyễn Duy Thắng" userId="S::22521333@ms.uit.edu.vn::54955dfb-6c99-4392-9f1d-30004a726cbf" providerId="AD" clId="Web-{356B2F64-1DBA-98CE-CAB2-206371FEFD6F}" dt="2023-10-14T03:20:19.151" v="1310" actId="20577"/>
          <ac:spMkLst>
            <pc:docMk/>
            <pc:sldMk cId="2397263264" sldId="290"/>
            <ac:spMk id="73" creationId="{E0F4259D-4139-4FA8-5C1C-F445489D940E}"/>
          </ac:spMkLst>
        </pc:spChg>
      </pc:sldChg>
      <pc:sldChg chg="add del replId">
        <pc:chgData name="Nguyễn Duy Thắng" userId="S::22521333@ms.uit.edu.vn::54955dfb-6c99-4392-9f1d-30004a726cbf" providerId="AD" clId="Web-{356B2F64-1DBA-98CE-CAB2-206371FEFD6F}" dt="2023-10-14T03:10:58.725" v="1255"/>
        <pc:sldMkLst>
          <pc:docMk/>
          <pc:sldMk cId="984862365" sldId="291"/>
        </pc:sldMkLst>
      </pc:sldChg>
      <pc:sldChg chg="addSp delSp modSp add replId">
        <pc:chgData name="Nguyễn Duy Thắng" userId="S::22521333@ms.uit.edu.vn::54955dfb-6c99-4392-9f1d-30004a726cbf" providerId="AD" clId="Web-{356B2F64-1DBA-98CE-CAB2-206371FEFD6F}" dt="2023-10-14T03:10:47.568" v="1252"/>
        <pc:sldMkLst>
          <pc:docMk/>
          <pc:sldMk cId="216793152" sldId="292"/>
        </pc:sldMkLst>
        <pc:spChg chg="add mod">
          <ac:chgData name="Nguyễn Duy Thắng" userId="S::22521333@ms.uit.edu.vn::54955dfb-6c99-4392-9f1d-30004a726cbf" providerId="AD" clId="Web-{356B2F64-1DBA-98CE-CAB2-206371FEFD6F}" dt="2023-10-14T03:10:14.301" v="1223" actId="1076"/>
          <ac:spMkLst>
            <pc:docMk/>
            <pc:sldMk cId="216793152" sldId="292"/>
            <ac:spMk id="3" creationId="{8DCD40E6-82A6-50B2-3E2A-43BFC15665C1}"/>
          </ac:spMkLst>
        </pc:spChg>
        <pc:spChg chg="add mod">
          <ac:chgData name="Nguyễn Duy Thắng" userId="S::22521333@ms.uit.edu.vn::54955dfb-6c99-4392-9f1d-30004a726cbf" providerId="AD" clId="Web-{356B2F64-1DBA-98CE-CAB2-206371FEFD6F}" dt="2023-10-14T03:10:14.317" v="1224" actId="1076"/>
          <ac:spMkLst>
            <pc:docMk/>
            <pc:sldMk cId="216793152" sldId="292"/>
            <ac:spMk id="5" creationId="{8D3B6970-EA66-DD5D-1CD2-1E997FC3E05C}"/>
          </ac:spMkLst>
        </pc:spChg>
        <pc:spChg chg="add mod">
          <ac:chgData name="Nguyễn Duy Thắng" userId="S::22521333@ms.uit.edu.vn::54955dfb-6c99-4392-9f1d-30004a726cbf" providerId="AD" clId="Web-{356B2F64-1DBA-98CE-CAB2-206371FEFD6F}" dt="2023-10-14T03:10:14.317" v="1225" actId="1076"/>
          <ac:spMkLst>
            <pc:docMk/>
            <pc:sldMk cId="216793152" sldId="292"/>
            <ac:spMk id="9" creationId="{BB48A9D9-93A0-9ED9-57E3-A73D4DA918FE}"/>
          </ac:spMkLst>
        </pc:spChg>
        <pc:spChg chg="add mod">
          <ac:chgData name="Nguyễn Duy Thắng" userId="S::22521333@ms.uit.edu.vn::54955dfb-6c99-4392-9f1d-30004a726cbf" providerId="AD" clId="Web-{356B2F64-1DBA-98CE-CAB2-206371FEFD6F}" dt="2023-10-14T03:10:14.317" v="1226" actId="1076"/>
          <ac:spMkLst>
            <pc:docMk/>
            <pc:sldMk cId="216793152" sldId="292"/>
            <ac:spMk id="11" creationId="{E173380D-F543-6E3F-F356-74E9A86653CE}"/>
          </ac:spMkLst>
        </pc:spChg>
        <pc:spChg chg="del">
          <ac:chgData name="Nguyễn Duy Thắng" userId="S::22521333@ms.uit.edu.vn::54955dfb-6c99-4392-9f1d-30004a726cbf" providerId="AD" clId="Web-{356B2F64-1DBA-98CE-CAB2-206371FEFD6F}" dt="2023-10-14T03:09:45.769" v="1207"/>
          <ac:spMkLst>
            <pc:docMk/>
            <pc:sldMk cId="216793152" sldId="292"/>
            <ac:spMk id="12" creationId="{7A140C02-A410-0BD4-EF84-1807BB2C0AE8}"/>
          </ac:spMkLst>
        </pc:spChg>
        <pc:spChg chg="del">
          <ac:chgData name="Nguyễn Duy Thắng" userId="S::22521333@ms.uit.edu.vn::54955dfb-6c99-4392-9f1d-30004a726cbf" providerId="AD" clId="Web-{356B2F64-1DBA-98CE-CAB2-206371FEFD6F}" dt="2023-10-14T03:09:45.769" v="1206"/>
          <ac:spMkLst>
            <pc:docMk/>
            <pc:sldMk cId="216793152" sldId="292"/>
            <ac:spMk id="13" creationId="{8826A381-4EB9-5184-A191-9FD27D773C81}"/>
          </ac:spMkLst>
        </pc:spChg>
        <pc:spChg chg="del">
          <ac:chgData name="Nguyễn Duy Thắng" userId="S::22521333@ms.uit.edu.vn::54955dfb-6c99-4392-9f1d-30004a726cbf" providerId="AD" clId="Web-{356B2F64-1DBA-98CE-CAB2-206371FEFD6F}" dt="2023-10-14T03:09:45.769" v="1205"/>
          <ac:spMkLst>
            <pc:docMk/>
            <pc:sldMk cId="216793152" sldId="292"/>
            <ac:spMk id="14" creationId="{E0189478-3976-4595-C863-124810E89A6B}"/>
          </ac:spMkLst>
        </pc:spChg>
        <pc:spChg chg="del">
          <ac:chgData name="Nguyễn Duy Thắng" userId="S::22521333@ms.uit.edu.vn::54955dfb-6c99-4392-9f1d-30004a726cbf" providerId="AD" clId="Web-{356B2F64-1DBA-98CE-CAB2-206371FEFD6F}" dt="2023-10-14T03:09:45.769" v="1210"/>
          <ac:spMkLst>
            <pc:docMk/>
            <pc:sldMk cId="216793152" sldId="292"/>
            <ac:spMk id="15" creationId="{B2D02F6E-200C-07A3-D29A-36A2651458B0}"/>
          </ac:spMkLst>
        </pc:spChg>
        <pc:spChg chg="del">
          <ac:chgData name="Nguyễn Duy Thắng" userId="S::22521333@ms.uit.edu.vn::54955dfb-6c99-4392-9f1d-30004a726cbf" providerId="AD" clId="Web-{356B2F64-1DBA-98CE-CAB2-206371FEFD6F}" dt="2023-10-14T03:09:45.769" v="1209"/>
          <ac:spMkLst>
            <pc:docMk/>
            <pc:sldMk cId="216793152" sldId="292"/>
            <ac:spMk id="16" creationId="{8D3199F6-FDEB-7CE1-84A3-4E2AB26F7923}"/>
          </ac:spMkLst>
        </pc:spChg>
        <pc:spChg chg="del">
          <ac:chgData name="Nguyễn Duy Thắng" userId="S::22521333@ms.uit.edu.vn::54955dfb-6c99-4392-9f1d-30004a726cbf" providerId="AD" clId="Web-{356B2F64-1DBA-98CE-CAB2-206371FEFD6F}" dt="2023-10-14T03:09:45.769" v="1208"/>
          <ac:spMkLst>
            <pc:docMk/>
            <pc:sldMk cId="216793152" sldId="292"/>
            <ac:spMk id="17" creationId="{EFDD6C9C-13F1-0955-82C1-E3A131FDFD3B}"/>
          </ac:spMkLst>
        </pc:spChg>
        <pc:spChg chg="del">
          <ac:chgData name="Nguyễn Duy Thắng" userId="S::22521333@ms.uit.edu.vn::54955dfb-6c99-4392-9f1d-30004a726cbf" providerId="AD" clId="Web-{356B2F64-1DBA-98CE-CAB2-206371FEFD6F}" dt="2023-10-14T03:10:47.568" v="1252"/>
          <ac:spMkLst>
            <pc:docMk/>
            <pc:sldMk cId="216793152" sldId="292"/>
            <ac:spMk id="19" creationId="{A74AF19C-01B3-4A23-95D7-7497478CEF91}"/>
          </ac:spMkLst>
        </pc:spChg>
        <pc:spChg chg="del">
          <ac:chgData name="Nguyễn Duy Thắng" userId="S::22521333@ms.uit.edu.vn::54955dfb-6c99-4392-9f1d-30004a726cbf" providerId="AD" clId="Web-{356B2F64-1DBA-98CE-CAB2-206371FEFD6F}" dt="2023-10-14T03:10:47.568" v="1251"/>
          <ac:spMkLst>
            <pc:docMk/>
            <pc:sldMk cId="216793152" sldId="292"/>
            <ac:spMk id="20" creationId="{CB3EAA5D-E7F6-4490-9A6C-08930FAAC629}"/>
          </ac:spMkLst>
        </pc:spChg>
        <pc:spChg chg="add mod">
          <ac:chgData name="Nguyễn Duy Thắng" userId="S::22521333@ms.uit.edu.vn::54955dfb-6c99-4392-9f1d-30004a726cbf" providerId="AD" clId="Web-{356B2F64-1DBA-98CE-CAB2-206371FEFD6F}" dt="2023-10-14T03:10:14.332" v="1227" actId="1076"/>
          <ac:spMkLst>
            <pc:docMk/>
            <pc:sldMk cId="216793152" sldId="292"/>
            <ac:spMk id="21" creationId="{2DEC1CB8-27B7-9D41-5369-1701BF3F498B}"/>
          </ac:spMkLst>
        </pc:spChg>
        <pc:spChg chg="del">
          <ac:chgData name="Nguyễn Duy Thắng" userId="S::22521333@ms.uit.edu.vn::54955dfb-6c99-4392-9f1d-30004a726cbf" providerId="AD" clId="Web-{356B2F64-1DBA-98CE-CAB2-206371FEFD6F}" dt="2023-10-14T03:10:47.568" v="1250"/>
          <ac:spMkLst>
            <pc:docMk/>
            <pc:sldMk cId="216793152" sldId="292"/>
            <ac:spMk id="22" creationId="{27A4FCE7-44E4-4563-A13F-40A0A4821E3C}"/>
          </ac:spMkLst>
        </pc:spChg>
        <pc:spChg chg="del">
          <ac:chgData name="Nguyễn Duy Thắng" userId="S::22521333@ms.uit.edu.vn::54955dfb-6c99-4392-9f1d-30004a726cbf" providerId="AD" clId="Web-{356B2F64-1DBA-98CE-CAB2-206371FEFD6F}" dt="2023-10-14T03:10:47.568" v="1249"/>
          <ac:spMkLst>
            <pc:docMk/>
            <pc:sldMk cId="216793152" sldId="292"/>
            <ac:spMk id="23" creationId="{7A334A6C-E98A-4671-8FA8-397ECA3BDE5A}"/>
          </ac:spMkLst>
        </pc:spChg>
        <pc:spChg chg="del">
          <ac:chgData name="Nguyễn Duy Thắng" userId="S::22521333@ms.uit.edu.vn::54955dfb-6c99-4392-9f1d-30004a726cbf" providerId="AD" clId="Web-{356B2F64-1DBA-98CE-CAB2-206371FEFD6F}" dt="2023-10-14T03:10:47.568" v="1248"/>
          <ac:spMkLst>
            <pc:docMk/>
            <pc:sldMk cId="216793152" sldId="292"/>
            <ac:spMk id="24" creationId="{1B64AF56-5ED6-42E4-8ED8-56E56C598136}"/>
          </ac:spMkLst>
        </pc:spChg>
        <pc:spChg chg="del">
          <ac:chgData name="Nguyễn Duy Thắng" userId="S::22521333@ms.uit.edu.vn::54955dfb-6c99-4392-9f1d-30004a726cbf" providerId="AD" clId="Web-{356B2F64-1DBA-98CE-CAB2-206371FEFD6F}" dt="2023-10-14T03:10:47.568" v="1247"/>
          <ac:spMkLst>
            <pc:docMk/>
            <pc:sldMk cId="216793152" sldId="292"/>
            <ac:spMk id="25" creationId="{8EF95FDE-AF32-471D-A12F-616B3626DE93}"/>
          </ac:spMkLst>
        </pc:spChg>
        <pc:spChg chg="del">
          <ac:chgData name="Nguyễn Duy Thắng" userId="S::22521333@ms.uit.edu.vn::54955dfb-6c99-4392-9f1d-30004a726cbf" providerId="AD" clId="Web-{356B2F64-1DBA-98CE-CAB2-206371FEFD6F}" dt="2023-10-14T03:10:47.568" v="1246"/>
          <ac:spMkLst>
            <pc:docMk/>
            <pc:sldMk cId="216793152" sldId="292"/>
            <ac:spMk id="26" creationId="{97E28ABC-EDE4-4BA6-95F4-73A442993965}"/>
          </ac:spMkLst>
        </pc:spChg>
        <pc:spChg chg="del">
          <ac:chgData name="Nguyễn Duy Thắng" userId="S::22521333@ms.uit.edu.vn::54955dfb-6c99-4392-9f1d-30004a726cbf" providerId="AD" clId="Web-{356B2F64-1DBA-98CE-CAB2-206371FEFD6F}" dt="2023-10-14T03:10:47.568" v="1245"/>
          <ac:spMkLst>
            <pc:docMk/>
            <pc:sldMk cId="216793152" sldId="292"/>
            <ac:spMk id="27" creationId="{64DF6D38-F4E7-48DA-A74C-FFB3F212B12B}"/>
          </ac:spMkLst>
        </pc:spChg>
        <pc:spChg chg="del">
          <ac:chgData name="Nguyễn Duy Thắng" userId="S::22521333@ms.uit.edu.vn::54955dfb-6c99-4392-9f1d-30004a726cbf" providerId="AD" clId="Web-{356B2F64-1DBA-98CE-CAB2-206371FEFD6F}" dt="2023-10-14T03:10:47.568" v="1244"/>
          <ac:spMkLst>
            <pc:docMk/>
            <pc:sldMk cId="216793152" sldId="292"/>
            <ac:spMk id="29" creationId="{84199188-4148-40FD-8D14-A43DCAA181B5}"/>
          </ac:spMkLst>
        </pc:spChg>
        <pc:spChg chg="del">
          <ac:chgData name="Nguyễn Duy Thắng" userId="S::22521333@ms.uit.edu.vn::54955dfb-6c99-4392-9f1d-30004a726cbf" providerId="AD" clId="Web-{356B2F64-1DBA-98CE-CAB2-206371FEFD6F}" dt="2023-10-14T03:10:47.568" v="1243"/>
          <ac:spMkLst>
            <pc:docMk/>
            <pc:sldMk cId="216793152" sldId="292"/>
            <ac:spMk id="30" creationId="{09480CC8-932E-434B-AC7C-E5E794AF720B}"/>
          </ac:spMkLst>
        </pc:spChg>
        <pc:spChg chg="add mod">
          <ac:chgData name="Nguyễn Duy Thắng" userId="S::22521333@ms.uit.edu.vn::54955dfb-6c99-4392-9f1d-30004a726cbf" providerId="AD" clId="Web-{356B2F64-1DBA-98CE-CAB2-206371FEFD6F}" dt="2023-10-14T03:10:14.332" v="1228" actId="1076"/>
          <ac:spMkLst>
            <pc:docMk/>
            <pc:sldMk cId="216793152" sldId="292"/>
            <ac:spMk id="32" creationId="{2922FFDF-D148-C04D-CBE1-E663902335DD}"/>
          </ac:spMkLst>
        </pc:spChg>
        <pc:spChg chg="del">
          <ac:chgData name="Nguyễn Duy Thắng" userId="S::22521333@ms.uit.edu.vn::54955dfb-6c99-4392-9f1d-30004a726cbf" providerId="AD" clId="Web-{356B2F64-1DBA-98CE-CAB2-206371FEFD6F}" dt="2023-10-14T03:10:47.568" v="1242"/>
          <ac:spMkLst>
            <pc:docMk/>
            <pc:sldMk cId="216793152" sldId="292"/>
            <ac:spMk id="34" creationId="{246ACC6D-7D64-4704-B730-41255071CA5C}"/>
          </ac:spMkLst>
        </pc:spChg>
        <pc:spChg chg="add mod">
          <ac:chgData name="Nguyễn Duy Thắng" userId="S::22521333@ms.uit.edu.vn::54955dfb-6c99-4392-9f1d-30004a726cbf" providerId="AD" clId="Web-{356B2F64-1DBA-98CE-CAB2-206371FEFD6F}" dt="2023-10-14T03:10:14.348" v="1229" actId="1076"/>
          <ac:spMkLst>
            <pc:docMk/>
            <pc:sldMk cId="216793152" sldId="292"/>
            <ac:spMk id="35" creationId="{E1E78985-2B4D-F1B6-7A67-D6545173120E}"/>
          </ac:spMkLst>
        </pc:spChg>
        <pc:spChg chg="del">
          <ac:chgData name="Nguyễn Duy Thắng" userId="S::22521333@ms.uit.edu.vn::54955dfb-6c99-4392-9f1d-30004a726cbf" providerId="AD" clId="Web-{356B2F64-1DBA-98CE-CAB2-206371FEFD6F}" dt="2023-10-14T03:10:47.568" v="1241"/>
          <ac:spMkLst>
            <pc:docMk/>
            <pc:sldMk cId="216793152" sldId="292"/>
            <ac:spMk id="37" creationId="{505DEBB9-6C5F-4A05-9850-C8AD51500D60}"/>
          </ac:spMkLst>
        </pc:spChg>
        <pc:spChg chg="del">
          <ac:chgData name="Nguyễn Duy Thắng" userId="S::22521333@ms.uit.edu.vn::54955dfb-6c99-4392-9f1d-30004a726cbf" providerId="AD" clId="Web-{356B2F64-1DBA-98CE-CAB2-206371FEFD6F}" dt="2023-10-14T03:09:45.769" v="1213"/>
          <ac:spMkLst>
            <pc:docMk/>
            <pc:sldMk cId="216793152" sldId="292"/>
            <ac:spMk id="38" creationId="{DA82688D-E52F-96DD-CA23-0C7C932DD0B6}"/>
          </ac:spMkLst>
        </pc:spChg>
        <pc:spChg chg="add mod">
          <ac:chgData name="Nguyễn Duy Thắng" userId="S::22521333@ms.uit.edu.vn::54955dfb-6c99-4392-9f1d-30004a726cbf" providerId="AD" clId="Web-{356B2F64-1DBA-98CE-CAB2-206371FEFD6F}" dt="2023-10-14T03:10:14.348" v="1230" actId="1076"/>
          <ac:spMkLst>
            <pc:docMk/>
            <pc:sldMk cId="216793152" sldId="292"/>
            <ac:spMk id="39" creationId="{8A95EEAB-985B-27EA-1DAD-63EA564CE714}"/>
          </ac:spMkLst>
        </pc:spChg>
        <pc:spChg chg="add mod">
          <ac:chgData name="Nguyễn Duy Thắng" userId="S::22521333@ms.uit.edu.vn::54955dfb-6c99-4392-9f1d-30004a726cbf" providerId="AD" clId="Web-{356B2F64-1DBA-98CE-CAB2-206371FEFD6F}" dt="2023-10-14T03:10:14.348" v="1231" actId="1076"/>
          <ac:spMkLst>
            <pc:docMk/>
            <pc:sldMk cId="216793152" sldId="292"/>
            <ac:spMk id="41" creationId="{72BE7CF3-5029-38C5-8351-C7E50CC01DD2}"/>
          </ac:spMkLst>
        </pc:spChg>
        <pc:spChg chg="del">
          <ac:chgData name="Nguyễn Duy Thắng" userId="S::22521333@ms.uit.edu.vn::54955dfb-6c99-4392-9f1d-30004a726cbf" providerId="AD" clId="Web-{356B2F64-1DBA-98CE-CAB2-206371FEFD6F}" dt="2023-10-14T03:09:45.769" v="1212"/>
          <ac:spMkLst>
            <pc:docMk/>
            <pc:sldMk cId="216793152" sldId="292"/>
            <ac:spMk id="42" creationId="{DB5E2318-5A00-18DF-0890-DDE10129B8B1}"/>
          </ac:spMkLst>
        </pc:spChg>
        <pc:spChg chg="add mod">
          <ac:chgData name="Nguyễn Duy Thắng" userId="S::22521333@ms.uit.edu.vn::54955dfb-6c99-4392-9f1d-30004a726cbf" providerId="AD" clId="Web-{356B2F64-1DBA-98CE-CAB2-206371FEFD6F}" dt="2023-10-14T03:10:14.363" v="1232" actId="1076"/>
          <ac:spMkLst>
            <pc:docMk/>
            <pc:sldMk cId="216793152" sldId="292"/>
            <ac:spMk id="44" creationId="{2030A9BF-B1FA-18D9-1599-6DDF128B8405}"/>
          </ac:spMkLst>
        </pc:spChg>
        <pc:spChg chg="del">
          <ac:chgData name="Nguyễn Duy Thắng" userId="S::22521333@ms.uit.edu.vn::54955dfb-6c99-4392-9f1d-30004a726cbf" providerId="AD" clId="Web-{356B2F64-1DBA-98CE-CAB2-206371FEFD6F}" dt="2023-10-14T03:09:45.769" v="1211"/>
          <ac:spMkLst>
            <pc:docMk/>
            <pc:sldMk cId="216793152" sldId="292"/>
            <ac:spMk id="46" creationId="{F84761D9-3075-6C0A-06B8-D0A4A72BC744}"/>
          </ac:spMkLst>
        </pc:spChg>
        <pc:spChg chg="add mod">
          <ac:chgData name="Nguyễn Duy Thắng" userId="S::22521333@ms.uit.edu.vn::54955dfb-6c99-4392-9f1d-30004a726cbf" providerId="AD" clId="Web-{356B2F64-1DBA-98CE-CAB2-206371FEFD6F}" dt="2023-10-14T03:10:14.363" v="1233" actId="1076"/>
          <ac:spMkLst>
            <pc:docMk/>
            <pc:sldMk cId="216793152" sldId="292"/>
            <ac:spMk id="47" creationId="{85EF212F-6D74-9A11-1247-D6A89728ADD2}"/>
          </ac:spMkLst>
        </pc:spChg>
        <pc:spChg chg="del">
          <ac:chgData name="Nguyễn Duy Thắng" userId="S::22521333@ms.uit.edu.vn::54955dfb-6c99-4392-9f1d-30004a726cbf" providerId="AD" clId="Web-{356B2F64-1DBA-98CE-CAB2-206371FEFD6F}" dt="2023-10-14T03:09:45.769" v="1216"/>
          <ac:spMkLst>
            <pc:docMk/>
            <pc:sldMk cId="216793152" sldId="292"/>
            <ac:spMk id="48" creationId="{A9D3088F-F26C-8184-08D2-F188107FE7B9}"/>
          </ac:spMkLst>
        </pc:spChg>
        <pc:spChg chg="del">
          <ac:chgData name="Nguyễn Duy Thắng" userId="S::22521333@ms.uit.edu.vn::54955dfb-6c99-4392-9f1d-30004a726cbf" providerId="AD" clId="Web-{356B2F64-1DBA-98CE-CAB2-206371FEFD6F}" dt="2023-10-14T03:09:45.769" v="1215"/>
          <ac:spMkLst>
            <pc:docMk/>
            <pc:sldMk cId="216793152" sldId="292"/>
            <ac:spMk id="49" creationId="{E272F853-2273-AD68-224E-33A18B24FFFC}"/>
          </ac:spMkLst>
        </pc:spChg>
        <pc:spChg chg="del">
          <ac:chgData name="Nguyễn Duy Thắng" userId="S::22521333@ms.uit.edu.vn::54955dfb-6c99-4392-9f1d-30004a726cbf" providerId="AD" clId="Web-{356B2F64-1DBA-98CE-CAB2-206371FEFD6F}" dt="2023-10-14T03:09:45.769" v="1214"/>
          <ac:spMkLst>
            <pc:docMk/>
            <pc:sldMk cId="216793152" sldId="292"/>
            <ac:spMk id="50" creationId="{156C9EA6-4492-E99B-65CD-D93D212E03A8}"/>
          </ac:spMkLst>
        </pc:spChg>
        <pc:spChg chg="del">
          <ac:chgData name="Nguyễn Duy Thắng" userId="S::22521333@ms.uit.edu.vn::54955dfb-6c99-4392-9f1d-30004a726cbf" providerId="AD" clId="Web-{356B2F64-1DBA-98CE-CAB2-206371FEFD6F}" dt="2023-10-14T03:09:45.769" v="1219"/>
          <ac:spMkLst>
            <pc:docMk/>
            <pc:sldMk cId="216793152" sldId="292"/>
            <ac:spMk id="51" creationId="{66643297-89F7-3076-01C6-FE2A40CA08E1}"/>
          </ac:spMkLst>
        </pc:spChg>
        <pc:spChg chg="del">
          <ac:chgData name="Nguyễn Duy Thắng" userId="S::22521333@ms.uit.edu.vn::54955dfb-6c99-4392-9f1d-30004a726cbf" providerId="AD" clId="Web-{356B2F64-1DBA-98CE-CAB2-206371FEFD6F}" dt="2023-10-14T03:09:45.769" v="1218"/>
          <ac:spMkLst>
            <pc:docMk/>
            <pc:sldMk cId="216793152" sldId="292"/>
            <ac:spMk id="52" creationId="{1C3F1453-0850-0849-0E61-821CEC8C15BD}"/>
          </ac:spMkLst>
        </pc:spChg>
        <pc:spChg chg="del">
          <ac:chgData name="Nguyễn Duy Thắng" userId="S::22521333@ms.uit.edu.vn::54955dfb-6c99-4392-9f1d-30004a726cbf" providerId="AD" clId="Web-{356B2F64-1DBA-98CE-CAB2-206371FEFD6F}" dt="2023-10-14T03:09:45.769" v="1217"/>
          <ac:spMkLst>
            <pc:docMk/>
            <pc:sldMk cId="216793152" sldId="292"/>
            <ac:spMk id="53" creationId="{1B4CF7B2-E6E1-7E9D-CC12-C946D87677E7}"/>
          </ac:spMkLst>
        </pc:spChg>
        <pc:spChg chg="del">
          <ac:chgData name="Nguyễn Duy Thắng" userId="S::22521333@ms.uit.edu.vn::54955dfb-6c99-4392-9f1d-30004a726cbf" providerId="AD" clId="Web-{356B2F64-1DBA-98CE-CAB2-206371FEFD6F}" dt="2023-10-14T03:09:45.769" v="1222"/>
          <ac:spMkLst>
            <pc:docMk/>
            <pc:sldMk cId="216793152" sldId="292"/>
            <ac:spMk id="54" creationId="{61C4D9C9-A5A1-FFDD-AD4B-FB358E061E49}"/>
          </ac:spMkLst>
        </pc:spChg>
        <pc:spChg chg="del">
          <ac:chgData name="Nguyễn Duy Thắng" userId="S::22521333@ms.uit.edu.vn::54955dfb-6c99-4392-9f1d-30004a726cbf" providerId="AD" clId="Web-{356B2F64-1DBA-98CE-CAB2-206371FEFD6F}" dt="2023-10-14T03:09:45.769" v="1221"/>
          <ac:spMkLst>
            <pc:docMk/>
            <pc:sldMk cId="216793152" sldId="292"/>
            <ac:spMk id="55" creationId="{4790DE50-2D11-8BC7-137F-95DEAD746D46}"/>
          </ac:spMkLst>
        </pc:spChg>
        <pc:spChg chg="del">
          <ac:chgData name="Nguyễn Duy Thắng" userId="S::22521333@ms.uit.edu.vn::54955dfb-6c99-4392-9f1d-30004a726cbf" providerId="AD" clId="Web-{356B2F64-1DBA-98CE-CAB2-206371FEFD6F}" dt="2023-10-14T03:09:45.769" v="1220"/>
          <ac:spMkLst>
            <pc:docMk/>
            <pc:sldMk cId="216793152" sldId="292"/>
            <ac:spMk id="56" creationId="{4AE04D31-B893-ED2F-A381-B3E04881967A}"/>
          </ac:spMkLst>
        </pc:spChg>
        <pc:spChg chg="add mod">
          <ac:chgData name="Nguyễn Duy Thắng" userId="S::22521333@ms.uit.edu.vn::54955dfb-6c99-4392-9f1d-30004a726cbf" providerId="AD" clId="Web-{356B2F64-1DBA-98CE-CAB2-206371FEFD6F}" dt="2023-10-14T03:10:14.379" v="1234" actId="1076"/>
          <ac:spMkLst>
            <pc:docMk/>
            <pc:sldMk cId="216793152" sldId="292"/>
            <ac:spMk id="58" creationId="{A298A377-650A-1247-9D63-7D929D8F554E}"/>
          </ac:spMkLst>
        </pc:spChg>
        <pc:spChg chg="add mod">
          <ac:chgData name="Nguyễn Duy Thắng" userId="S::22521333@ms.uit.edu.vn::54955dfb-6c99-4392-9f1d-30004a726cbf" providerId="AD" clId="Web-{356B2F64-1DBA-98CE-CAB2-206371FEFD6F}" dt="2023-10-14T03:10:14.379" v="1235" actId="1076"/>
          <ac:spMkLst>
            <pc:docMk/>
            <pc:sldMk cId="216793152" sldId="292"/>
            <ac:spMk id="60" creationId="{47FC76DB-0E9A-1C9F-DDF5-6B44BE5485C0}"/>
          </ac:spMkLst>
        </pc:spChg>
        <pc:spChg chg="add mod">
          <ac:chgData name="Nguyễn Duy Thắng" userId="S::22521333@ms.uit.edu.vn::54955dfb-6c99-4392-9f1d-30004a726cbf" providerId="AD" clId="Web-{356B2F64-1DBA-98CE-CAB2-206371FEFD6F}" dt="2023-10-14T03:10:14.379" v="1236" actId="1076"/>
          <ac:spMkLst>
            <pc:docMk/>
            <pc:sldMk cId="216793152" sldId="292"/>
            <ac:spMk id="62" creationId="{732DDD6F-A53C-2D0F-7915-B32FFF02D9AA}"/>
          </ac:spMkLst>
        </pc:spChg>
        <pc:spChg chg="add mod">
          <ac:chgData name="Nguyễn Duy Thắng" userId="S::22521333@ms.uit.edu.vn::54955dfb-6c99-4392-9f1d-30004a726cbf" providerId="AD" clId="Web-{356B2F64-1DBA-98CE-CAB2-206371FEFD6F}" dt="2023-10-14T03:10:14.395" v="1237" actId="1076"/>
          <ac:spMkLst>
            <pc:docMk/>
            <pc:sldMk cId="216793152" sldId="292"/>
            <ac:spMk id="64" creationId="{18FFE536-C0D1-BDBD-4A12-7C32C7A55ABF}"/>
          </ac:spMkLst>
        </pc:spChg>
        <pc:spChg chg="add mod">
          <ac:chgData name="Nguyễn Duy Thắng" userId="S::22521333@ms.uit.edu.vn::54955dfb-6c99-4392-9f1d-30004a726cbf" providerId="AD" clId="Web-{356B2F64-1DBA-98CE-CAB2-206371FEFD6F}" dt="2023-10-14T03:10:14.395" v="1238" actId="1076"/>
          <ac:spMkLst>
            <pc:docMk/>
            <pc:sldMk cId="216793152" sldId="292"/>
            <ac:spMk id="66" creationId="{219F5244-ABDD-12E9-7943-98A0B8ECD0F1}"/>
          </ac:spMkLst>
        </pc:spChg>
        <pc:spChg chg="add mod">
          <ac:chgData name="Nguyễn Duy Thắng" userId="S::22521333@ms.uit.edu.vn::54955dfb-6c99-4392-9f1d-30004a726cbf" providerId="AD" clId="Web-{356B2F64-1DBA-98CE-CAB2-206371FEFD6F}" dt="2023-10-14T03:10:14.410" v="1239" actId="1076"/>
          <ac:spMkLst>
            <pc:docMk/>
            <pc:sldMk cId="216793152" sldId="292"/>
            <ac:spMk id="68" creationId="{14D4C30F-2898-ED8C-59CA-B0A2AD6E713D}"/>
          </ac:spMkLst>
        </pc:spChg>
        <pc:spChg chg="add mod">
          <ac:chgData name="Nguyễn Duy Thắng" userId="S::22521333@ms.uit.edu.vn::54955dfb-6c99-4392-9f1d-30004a726cbf" providerId="AD" clId="Web-{356B2F64-1DBA-98CE-CAB2-206371FEFD6F}" dt="2023-10-14T03:10:14.410" v="1240" actId="1076"/>
          <ac:spMkLst>
            <pc:docMk/>
            <pc:sldMk cId="216793152" sldId="292"/>
            <ac:spMk id="70" creationId="{8638C658-82F6-46D4-CA7F-D4B771E5FD3F}"/>
          </ac:spMkLst>
        </pc:spChg>
      </pc:sldChg>
      <pc:sldChg chg="addSp delSp add replId">
        <pc:chgData name="Nguyễn Duy Thắng" userId="S::22521333@ms.uit.edu.vn::54955dfb-6c99-4392-9f1d-30004a726cbf" providerId="AD" clId="Web-{356B2F64-1DBA-98CE-CAB2-206371FEFD6F}" dt="2023-10-14T03:09:19.502" v="1186"/>
        <pc:sldMkLst>
          <pc:docMk/>
          <pc:sldMk cId="1299348741" sldId="293"/>
        </pc:sldMkLst>
        <pc:spChg chg="del">
          <ac:chgData name="Nguyễn Duy Thắng" userId="S::22521333@ms.uit.edu.vn::54955dfb-6c99-4392-9f1d-30004a726cbf" providerId="AD" clId="Web-{356B2F64-1DBA-98CE-CAB2-206371FEFD6F}" dt="2023-10-14T03:08:44.735" v="1148"/>
          <ac:spMkLst>
            <pc:docMk/>
            <pc:sldMk cId="1299348741" sldId="293"/>
            <ac:spMk id="3" creationId="{E270A601-54B2-7766-0584-E9F031D89927}"/>
          </ac:spMkLst>
        </pc:spChg>
        <pc:spChg chg="add">
          <ac:chgData name="Nguyễn Duy Thắng" userId="S::22521333@ms.uit.edu.vn::54955dfb-6c99-4392-9f1d-30004a726cbf" providerId="AD" clId="Web-{356B2F64-1DBA-98CE-CAB2-206371FEFD6F}" dt="2023-10-14T03:08:41.094" v="1133"/>
          <ac:spMkLst>
            <pc:docMk/>
            <pc:sldMk cId="1299348741" sldId="293"/>
            <ac:spMk id="4" creationId="{E5FCE699-9D52-3059-BDEF-BA740C2C8A96}"/>
          </ac:spMkLst>
        </pc:spChg>
        <pc:spChg chg="del">
          <ac:chgData name="Nguyễn Duy Thắng" userId="S::22521333@ms.uit.edu.vn::54955dfb-6c99-4392-9f1d-30004a726cbf" providerId="AD" clId="Web-{356B2F64-1DBA-98CE-CAB2-206371FEFD6F}" dt="2023-10-14T03:08:44.735" v="1147"/>
          <ac:spMkLst>
            <pc:docMk/>
            <pc:sldMk cId="1299348741" sldId="293"/>
            <ac:spMk id="5" creationId="{D8F5540A-4BAE-3630-DDBA-4114788B2F09}"/>
          </ac:spMkLst>
        </pc:spChg>
        <pc:spChg chg="del">
          <ac:chgData name="Nguyễn Duy Thắng" userId="S::22521333@ms.uit.edu.vn::54955dfb-6c99-4392-9f1d-30004a726cbf" providerId="AD" clId="Web-{356B2F64-1DBA-98CE-CAB2-206371FEFD6F}" dt="2023-10-14T03:08:47.751" v="1150"/>
          <ac:spMkLst>
            <pc:docMk/>
            <pc:sldMk cId="1299348741" sldId="293"/>
            <ac:spMk id="9" creationId="{8A1FB38D-8651-9A22-4152-45EB0CFDD673}"/>
          </ac:spMkLst>
        </pc:spChg>
        <pc:spChg chg="del">
          <ac:chgData name="Nguyễn Duy Thắng" userId="S::22521333@ms.uit.edu.vn::54955dfb-6c99-4392-9f1d-30004a726cbf" providerId="AD" clId="Web-{356B2F64-1DBA-98CE-CAB2-206371FEFD6F}" dt="2023-10-14T03:08:44.735" v="1146"/>
          <ac:spMkLst>
            <pc:docMk/>
            <pc:sldMk cId="1299348741" sldId="293"/>
            <ac:spMk id="11" creationId="{C6F37E49-4B3C-6F67-B5CB-699050D80906}"/>
          </ac:spMkLst>
        </pc:spChg>
        <pc:spChg chg="del">
          <ac:chgData name="Nguyễn Duy Thắng" userId="S::22521333@ms.uit.edu.vn::54955dfb-6c99-4392-9f1d-30004a726cbf" providerId="AD" clId="Web-{356B2F64-1DBA-98CE-CAB2-206371FEFD6F}" dt="2023-10-14T03:09:05.173" v="1153"/>
          <ac:spMkLst>
            <pc:docMk/>
            <pc:sldMk cId="1299348741" sldId="293"/>
            <ac:spMk id="12" creationId="{1BAF1CCB-EB25-3A3D-D528-E19BEF4060F7}"/>
          </ac:spMkLst>
        </pc:spChg>
        <pc:spChg chg="del">
          <ac:chgData name="Nguyễn Duy Thắng" userId="S::22521333@ms.uit.edu.vn::54955dfb-6c99-4392-9f1d-30004a726cbf" providerId="AD" clId="Web-{356B2F64-1DBA-98CE-CAB2-206371FEFD6F}" dt="2023-10-14T03:09:05.173" v="1152"/>
          <ac:spMkLst>
            <pc:docMk/>
            <pc:sldMk cId="1299348741" sldId="293"/>
            <ac:spMk id="13" creationId="{90311E44-77CF-DBA1-55C3-F2D4E9F31C9A}"/>
          </ac:spMkLst>
        </pc:spChg>
        <pc:spChg chg="del">
          <ac:chgData name="Nguyễn Duy Thắng" userId="S::22521333@ms.uit.edu.vn::54955dfb-6c99-4392-9f1d-30004a726cbf" providerId="AD" clId="Web-{356B2F64-1DBA-98CE-CAB2-206371FEFD6F}" dt="2023-10-14T03:09:05.173" v="1151"/>
          <ac:spMkLst>
            <pc:docMk/>
            <pc:sldMk cId="1299348741" sldId="293"/>
            <ac:spMk id="14" creationId="{29472CED-399A-708D-E0D4-2496F9BCDD71}"/>
          </ac:spMkLst>
        </pc:spChg>
        <pc:spChg chg="del">
          <ac:chgData name="Nguyễn Duy Thắng" userId="S::22521333@ms.uit.edu.vn::54955dfb-6c99-4392-9f1d-30004a726cbf" providerId="AD" clId="Web-{356B2F64-1DBA-98CE-CAB2-206371FEFD6F}" dt="2023-10-14T03:09:05.173" v="1156"/>
          <ac:spMkLst>
            <pc:docMk/>
            <pc:sldMk cId="1299348741" sldId="293"/>
            <ac:spMk id="15" creationId="{2872DDB7-4010-22C9-A86D-ECBF54236995}"/>
          </ac:spMkLst>
        </pc:spChg>
        <pc:spChg chg="del">
          <ac:chgData name="Nguyễn Duy Thắng" userId="S::22521333@ms.uit.edu.vn::54955dfb-6c99-4392-9f1d-30004a726cbf" providerId="AD" clId="Web-{356B2F64-1DBA-98CE-CAB2-206371FEFD6F}" dt="2023-10-14T03:09:05.173" v="1155"/>
          <ac:spMkLst>
            <pc:docMk/>
            <pc:sldMk cId="1299348741" sldId="293"/>
            <ac:spMk id="16" creationId="{AC2A80DF-A94D-02D3-7D2B-6CF942F88506}"/>
          </ac:spMkLst>
        </pc:spChg>
        <pc:spChg chg="del">
          <ac:chgData name="Nguyễn Duy Thắng" userId="S::22521333@ms.uit.edu.vn::54955dfb-6c99-4392-9f1d-30004a726cbf" providerId="AD" clId="Web-{356B2F64-1DBA-98CE-CAB2-206371FEFD6F}" dt="2023-10-14T03:09:05.173" v="1154"/>
          <ac:spMkLst>
            <pc:docMk/>
            <pc:sldMk cId="1299348741" sldId="293"/>
            <ac:spMk id="17" creationId="{01E68C8F-4272-AD43-C94E-E1C557410C5D}"/>
          </ac:spMkLst>
        </pc:spChg>
        <pc:spChg chg="del">
          <ac:chgData name="Nguyễn Duy Thắng" userId="S::22521333@ms.uit.edu.vn::54955dfb-6c99-4392-9f1d-30004a726cbf" providerId="AD" clId="Web-{356B2F64-1DBA-98CE-CAB2-206371FEFD6F}" dt="2023-10-14T03:09:05.173" v="1159"/>
          <ac:spMkLst>
            <pc:docMk/>
            <pc:sldMk cId="1299348741" sldId="293"/>
            <ac:spMk id="18" creationId="{EC5BDD1E-ED9C-C3A7-4BC8-8C5E39F89C85}"/>
          </ac:spMkLst>
        </pc:spChg>
        <pc:spChg chg="del">
          <ac:chgData name="Nguyễn Duy Thắng" userId="S::22521333@ms.uit.edu.vn::54955dfb-6c99-4392-9f1d-30004a726cbf" providerId="AD" clId="Web-{356B2F64-1DBA-98CE-CAB2-206371FEFD6F}" dt="2023-10-14T03:09:05.173" v="1158"/>
          <ac:spMkLst>
            <pc:docMk/>
            <pc:sldMk cId="1299348741" sldId="293"/>
            <ac:spMk id="19" creationId="{E0A130B0-492C-443C-9EFB-298212465F37}"/>
          </ac:spMkLst>
        </pc:spChg>
        <pc:spChg chg="del">
          <ac:chgData name="Nguyễn Duy Thắng" userId="S::22521333@ms.uit.edu.vn::54955dfb-6c99-4392-9f1d-30004a726cbf" providerId="AD" clId="Web-{356B2F64-1DBA-98CE-CAB2-206371FEFD6F}" dt="2023-10-14T03:09:05.173" v="1157"/>
          <ac:spMkLst>
            <pc:docMk/>
            <pc:sldMk cId="1299348741" sldId="293"/>
            <ac:spMk id="20" creationId="{AED7C8E6-1961-F7C7-4D4B-157B1350C8B1}"/>
          </ac:spMkLst>
        </pc:spChg>
        <pc:spChg chg="del">
          <ac:chgData name="Nguyễn Duy Thắng" userId="S::22521333@ms.uit.edu.vn::54955dfb-6c99-4392-9f1d-30004a726cbf" providerId="AD" clId="Web-{356B2F64-1DBA-98CE-CAB2-206371FEFD6F}" dt="2023-10-14T03:09:05.173" v="1162"/>
          <ac:spMkLst>
            <pc:docMk/>
            <pc:sldMk cId="1299348741" sldId="293"/>
            <ac:spMk id="21" creationId="{D3E3B854-CCF3-504C-2178-A65376B1AAFB}"/>
          </ac:spMkLst>
        </pc:spChg>
        <pc:spChg chg="del">
          <ac:chgData name="Nguyễn Duy Thắng" userId="S::22521333@ms.uit.edu.vn::54955dfb-6c99-4392-9f1d-30004a726cbf" providerId="AD" clId="Web-{356B2F64-1DBA-98CE-CAB2-206371FEFD6F}" dt="2023-10-14T03:09:05.173" v="1161"/>
          <ac:spMkLst>
            <pc:docMk/>
            <pc:sldMk cId="1299348741" sldId="293"/>
            <ac:spMk id="22" creationId="{763B8A88-2617-61A0-C9C8-7C4C77B36864}"/>
          </ac:spMkLst>
        </pc:spChg>
        <pc:spChg chg="del">
          <ac:chgData name="Nguyễn Duy Thắng" userId="S::22521333@ms.uit.edu.vn::54955dfb-6c99-4392-9f1d-30004a726cbf" providerId="AD" clId="Web-{356B2F64-1DBA-98CE-CAB2-206371FEFD6F}" dt="2023-10-14T03:09:05.173" v="1160"/>
          <ac:spMkLst>
            <pc:docMk/>
            <pc:sldMk cId="1299348741" sldId="293"/>
            <ac:spMk id="23" creationId="{C2B91A52-D5EC-7E9B-220E-F19C489E53C6}"/>
          </ac:spMkLst>
        </pc:spChg>
        <pc:spChg chg="del">
          <ac:chgData name="Nguyễn Duy Thắng" userId="S::22521333@ms.uit.edu.vn::54955dfb-6c99-4392-9f1d-30004a726cbf" providerId="AD" clId="Web-{356B2F64-1DBA-98CE-CAB2-206371FEFD6F}" dt="2023-10-14T03:09:11.142" v="1183"/>
          <ac:spMkLst>
            <pc:docMk/>
            <pc:sldMk cId="1299348741" sldId="293"/>
            <ac:spMk id="24" creationId="{A22B59B7-FE98-895C-13D8-B7F606E2F0CF}"/>
          </ac:spMkLst>
        </pc:spChg>
        <pc:spChg chg="del">
          <ac:chgData name="Nguyễn Duy Thắng" userId="S::22521333@ms.uit.edu.vn::54955dfb-6c99-4392-9f1d-30004a726cbf" providerId="AD" clId="Web-{356B2F64-1DBA-98CE-CAB2-206371FEFD6F}" dt="2023-10-14T03:09:11.142" v="1182"/>
          <ac:spMkLst>
            <pc:docMk/>
            <pc:sldMk cId="1299348741" sldId="293"/>
            <ac:spMk id="25" creationId="{3FFEAD8D-A33B-465A-37EA-D34D37FFF189}"/>
          </ac:spMkLst>
        </pc:spChg>
        <pc:spChg chg="del">
          <ac:chgData name="Nguyễn Duy Thắng" userId="S::22521333@ms.uit.edu.vn::54955dfb-6c99-4392-9f1d-30004a726cbf" providerId="AD" clId="Web-{356B2F64-1DBA-98CE-CAB2-206371FEFD6F}" dt="2023-10-14T03:09:11.142" v="1181"/>
          <ac:spMkLst>
            <pc:docMk/>
            <pc:sldMk cId="1299348741" sldId="293"/>
            <ac:spMk id="26" creationId="{9CFC0F18-E4C4-291A-EA9E-DCC61428DF58}"/>
          </ac:spMkLst>
        </pc:spChg>
        <pc:spChg chg="del">
          <ac:chgData name="Nguyễn Duy Thắng" userId="S::22521333@ms.uit.edu.vn::54955dfb-6c99-4392-9f1d-30004a726cbf" providerId="AD" clId="Web-{356B2F64-1DBA-98CE-CAB2-206371FEFD6F}" dt="2023-10-14T03:09:05.173" v="1165"/>
          <ac:spMkLst>
            <pc:docMk/>
            <pc:sldMk cId="1299348741" sldId="293"/>
            <ac:spMk id="27" creationId="{D69A4546-B14D-F73B-A9D0-34C823F02DA7}"/>
          </ac:spMkLst>
        </pc:spChg>
        <pc:spChg chg="del">
          <ac:chgData name="Nguyễn Duy Thắng" userId="S::22521333@ms.uit.edu.vn::54955dfb-6c99-4392-9f1d-30004a726cbf" providerId="AD" clId="Web-{356B2F64-1DBA-98CE-CAB2-206371FEFD6F}" dt="2023-10-14T03:09:05.173" v="1164"/>
          <ac:spMkLst>
            <pc:docMk/>
            <pc:sldMk cId="1299348741" sldId="293"/>
            <ac:spMk id="29" creationId="{C91188F6-44F9-2ACC-3F75-F9C6B70191DA}"/>
          </ac:spMkLst>
        </pc:spChg>
        <pc:spChg chg="del">
          <ac:chgData name="Nguyễn Duy Thắng" userId="S::22521333@ms.uit.edu.vn::54955dfb-6c99-4392-9f1d-30004a726cbf" providerId="AD" clId="Web-{356B2F64-1DBA-98CE-CAB2-206371FEFD6F}" dt="2023-10-14T03:09:05.173" v="1163"/>
          <ac:spMkLst>
            <pc:docMk/>
            <pc:sldMk cId="1299348741" sldId="293"/>
            <ac:spMk id="30" creationId="{B3D9A4D5-3B71-B750-E547-9AA62C77FF3B}"/>
          </ac:spMkLst>
        </pc:spChg>
        <pc:spChg chg="del">
          <ac:chgData name="Nguyễn Duy Thắng" userId="S::22521333@ms.uit.edu.vn::54955dfb-6c99-4392-9f1d-30004a726cbf" providerId="AD" clId="Web-{356B2F64-1DBA-98CE-CAB2-206371FEFD6F}" dt="2023-10-14T03:08:44.735" v="1145"/>
          <ac:spMkLst>
            <pc:docMk/>
            <pc:sldMk cId="1299348741" sldId="293"/>
            <ac:spMk id="32" creationId="{B95ADB10-FB90-E8EA-EDE3-D7FC1A663B3C}"/>
          </ac:spMkLst>
        </pc:spChg>
        <pc:spChg chg="del">
          <ac:chgData name="Nguyễn Duy Thắng" userId="S::22521333@ms.uit.edu.vn::54955dfb-6c99-4392-9f1d-30004a726cbf" providerId="AD" clId="Web-{356B2F64-1DBA-98CE-CAB2-206371FEFD6F}" dt="2023-10-14T03:08:44.735" v="1144"/>
          <ac:spMkLst>
            <pc:docMk/>
            <pc:sldMk cId="1299348741" sldId="293"/>
            <ac:spMk id="34" creationId="{8DE88311-175D-0261-9B3F-92FBB4600E66}"/>
          </ac:spMkLst>
        </pc:spChg>
        <pc:spChg chg="del">
          <ac:chgData name="Nguyễn Duy Thắng" userId="S::22521333@ms.uit.edu.vn::54955dfb-6c99-4392-9f1d-30004a726cbf" providerId="AD" clId="Web-{356B2F64-1DBA-98CE-CAB2-206371FEFD6F}" dt="2023-10-14T03:08:47.751" v="1149"/>
          <ac:spMkLst>
            <pc:docMk/>
            <pc:sldMk cId="1299348741" sldId="293"/>
            <ac:spMk id="36" creationId="{BE4C9F84-C64B-55D4-4502-AB17DD35EE63}"/>
          </ac:spMkLst>
        </pc:spChg>
        <pc:spChg chg="del">
          <ac:chgData name="Nguyễn Duy Thắng" userId="S::22521333@ms.uit.edu.vn::54955dfb-6c99-4392-9f1d-30004a726cbf" providerId="AD" clId="Web-{356B2F64-1DBA-98CE-CAB2-206371FEFD6F}" dt="2023-10-14T03:08:44.735" v="1143"/>
          <ac:spMkLst>
            <pc:docMk/>
            <pc:sldMk cId="1299348741" sldId="293"/>
            <ac:spMk id="38" creationId="{3A157E9D-11D8-42D4-205F-B5BB55F21C06}"/>
          </ac:spMkLst>
        </pc:spChg>
        <pc:spChg chg="del">
          <ac:chgData name="Nguyễn Duy Thắng" userId="S::22521333@ms.uit.edu.vn::54955dfb-6c99-4392-9f1d-30004a726cbf" providerId="AD" clId="Web-{356B2F64-1DBA-98CE-CAB2-206371FEFD6F}" dt="2023-10-14T03:08:44.735" v="1142"/>
          <ac:spMkLst>
            <pc:docMk/>
            <pc:sldMk cId="1299348741" sldId="293"/>
            <ac:spMk id="40" creationId="{E52AC0FE-5787-0F27-C339-97C3BA4F6185}"/>
          </ac:spMkLst>
        </pc:spChg>
        <pc:spChg chg="del">
          <ac:chgData name="Nguyễn Duy Thắng" userId="S::22521333@ms.uit.edu.vn::54955dfb-6c99-4392-9f1d-30004a726cbf" providerId="AD" clId="Web-{356B2F64-1DBA-98CE-CAB2-206371FEFD6F}" dt="2023-10-14T03:08:44.735" v="1141"/>
          <ac:spMkLst>
            <pc:docMk/>
            <pc:sldMk cId="1299348741" sldId="293"/>
            <ac:spMk id="42" creationId="{E1446E77-B94B-8F7A-A20B-7C89DC191ED4}"/>
          </ac:spMkLst>
        </pc:spChg>
        <pc:spChg chg="add">
          <ac:chgData name="Nguyễn Duy Thắng" userId="S::22521333@ms.uit.edu.vn::54955dfb-6c99-4392-9f1d-30004a726cbf" providerId="AD" clId="Web-{356B2F64-1DBA-98CE-CAB2-206371FEFD6F}" dt="2023-10-14T03:08:41.235" v="1140"/>
          <ac:spMkLst>
            <pc:docMk/>
            <pc:sldMk cId="1299348741" sldId="293"/>
            <ac:spMk id="48" creationId="{45F6D126-1249-C1B8-9287-913826F511E8}"/>
          </ac:spMkLst>
        </pc:spChg>
        <pc:spChg chg="add">
          <ac:chgData name="Nguyễn Duy Thắng" userId="S::22521333@ms.uit.edu.vn::54955dfb-6c99-4392-9f1d-30004a726cbf" providerId="AD" clId="Web-{356B2F64-1DBA-98CE-CAB2-206371FEFD6F}" dt="2023-10-14T03:09:06.361" v="1166"/>
          <ac:spMkLst>
            <pc:docMk/>
            <pc:sldMk cId="1299348741" sldId="293"/>
            <ac:spMk id="50" creationId="{FFE252E6-4424-682D-9C7F-E53DD0CC8080}"/>
          </ac:spMkLst>
        </pc:spChg>
        <pc:spChg chg="add">
          <ac:chgData name="Nguyễn Duy Thắng" userId="S::22521333@ms.uit.edu.vn::54955dfb-6c99-4392-9f1d-30004a726cbf" providerId="AD" clId="Web-{356B2F64-1DBA-98CE-CAB2-206371FEFD6F}" dt="2023-10-14T03:09:06.377" v="1167"/>
          <ac:spMkLst>
            <pc:docMk/>
            <pc:sldMk cId="1299348741" sldId="293"/>
            <ac:spMk id="52" creationId="{ACF09A68-F77A-D4ED-FA67-52F20A23283B}"/>
          </ac:spMkLst>
        </pc:spChg>
        <pc:spChg chg="add">
          <ac:chgData name="Nguyễn Duy Thắng" userId="S::22521333@ms.uit.edu.vn::54955dfb-6c99-4392-9f1d-30004a726cbf" providerId="AD" clId="Web-{356B2F64-1DBA-98CE-CAB2-206371FEFD6F}" dt="2023-10-14T03:09:06.377" v="1168"/>
          <ac:spMkLst>
            <pc:docMk/>
            <pc:sldMk cId="1299348741" sldId="293"/>
            <ac:spMk id="54" creationId="{08778DE4-9B2E-8165-4F64-A3DEFD98B28D}"/>
          </ac:spMkLst>
        </pc:spChg>
        <pc:spChg chg="add">
          <ac:chgData name="Nguyễn Duy Thắng" userId="S::22521333@ms.uit.edu.vn::54955dfb-6c99-4392-9f1d-30004a726cbf" providerId="AD" clId="Web-{356B2F64-1DBA-98CE-CAB2-206371FEFD6F}" dt="2023-10-14T03:09:06.392" v="1169"/>
          <ac:spMkLst>
            <pc:docMk/>
            <pc:sldMk cId="1299348741" sldId="293"/>
            <ac:spMk id="56" creationId="{3CB0E6B8-C7F3-A833-7997-B48F4EB5F324}"/>
          </ac:spMkLst>
        </pc:spChg>
        <pc:spChg chg="add">
          <ac:chgData name="Nguyễn Duy Thắng" userId="S::22521333@ms.uit.edu.vn::54955dfb-6c99-4392-9f1d-30004a726cbf" providerId="AD" clId="Web-{356B2F64-1DBA-98CE-CAB2-206371FEFD6F}" dt="2023-10-14T03:09:06.408" v="1170"/>
          <ac:spMkLst>
            <pc:docMk/>
            <pc:sldMk cId="1299348741" sldId="293"/>
            <ac:spMk id="58" creationId="{52BF534E-FEAB-4423-A64A-FC14F0597FE1}"/>
          </ac:spMkLst>
        </pc:spChg>
        <pc:spChg chg="add">
          <ac:chgData name="Nguyễn Duy Thắng" userId="S::22521333@ms.uit.edu.vn::54955dfb-6c99-4392-9f1d-30004a726cbf" providerId="AD" clId="Web-{356B2F64-1DBA-98CE-CAB2-206371FEFD6F}" dt="2023-10-14T03:09:06.408" v="1171"/>
          <ac:spMkLst>
            <pc:docMk/>
            <pc:sldMk cId="1299348741" sldId="293"/>
            <ac:spMk id="60" creationId="{6958049A-9FB1-70F9-6609-053DF43EB973}"/>
          </ac:spMkLst>
        </pc:spChg>
        <pc:spChg chg="add">
          <ac:chgData name="Nguyễn Duy Thắng" userId="S::22521333@ms.uit.edu.vn::54955dfb-6c99-4392-9f1d-30004a726cbf" providerId="AD" clId="Web-{356B2F64-1DBA-98CE-CAB2-206371FEFD6F}" dt="2023-10-14T03:09:06.423" v="1172"/>
          <ac:spMkLst>
            <pc:docMk/>
            <pc:sldMk cId="1299348741" sldId="293"/>
            <ac:spMk id="62" creationId="{E8069937-255D-36CA-2498-B1FB934EC943}"/>
          </ac:spMkLst>
        </pc:spChg>
        <pc:spChg chg="add">
          <ac:chgData name="Nguyễn Duy Thắng" userId="S::22521333@ms.uit.edu.vn::54955dfb-6c99-4392-9f1d-30004a726cbf" providerId="AD" clId="Web-{356B2F64-1DBA-98CE-CAB2-206371FEFD6F}" dt="2023-10-14T03:09:06.439" v="1173"/>
          <ac:spMkLst>
            <pc:docMk/>
            <pc:sldMk cId="1299348741" sldId="293"/>
            <ac:spMk id="64" creationId="{9EF61FEB-DDCF-21FB-0A22-82B4B2E40472}"/>
          </ac:spMkLst>
        </pc:spChg>
        <pc:spChg chg="add">
          <ac:chgData name="Nguyễn Duy Thắng" userId="S::22521333@ms.uit.edu.vn::54955dfb-6c99-4392-9f1d-30004a726cbf" providerId="AD" clId="Web-{356B2F64-1DBA-98CE-CAB2-206371FEFD6F}" dt="2023-10-14T03:09:06.439" v="1174"/>
          <ac:spMkLst>
            <pc:docMk/>
            <pc:sldMk cId="1299348741" sldId="293"/>
            <ac:spMk id="66" creationId="{BE8CCA56-F666-FCAF-554C-B6E789106389}"/>
          </ac:spMkLst>
        </pc:spChg>
        <pc:spChg chg="add">
          <ac:chgData name="Nguyễn Duy Thắng" userId="S::22521333@ms.uit.edu.vn::54955dfb-6c99-4392-9f1d-30004a726cbf" providerId="AD" clId="Web-{356B2F64-1DBA-98CE-CAB2-206371FEFD6F}" dt="2023-10-14T03:09:06.455" v="1175"/>
          <ac:spMkLst>
            <pc:docMk/>
            <pc:sldMk cId="1299348741" sldId="293"/>
            <ac:spMk id="68" creationId="{A1A4360C-D0F4-5774-58FD-310C715A0B47}"/>
          </ac:spMkLst>
        </pc:spChg>
        <pc:spChg chg="add">
          <ac:chgData name="Nguyễn Duy Thắng" userId="S::22521333@ms.uit.edu.vn::54955dfb-6c99-4392-9f1d-30004a726cbf" providerId="AD" clId="Web-{356B2F64-1DBA-98CE-CAB2-206371FEFD6F}" dt="2023-10-14T03:09:06.470" v="1176"/>
          <ac:spMkLst>
            <pc:docMk/>
            <pc:sldMk cId="1299348741" sldId="293"/>
            <ac:spMk id="70" creationId="{C7390023-F943-381E-8987-686209EB8707}"/>
          </ac:spMkLst>
        </pc:spChg>
        <pc:spChg chg="add">
          <ac:chgData name="Nguyễn Duy Thắng" userId="S::22521333@ms.uit.edu.vn::54955dfb-6c99-4392-9f1d-30004a726cbf" providerId="AD" clId="Web-{356B2F64-1DBA-98CE-CAB2-206371FEFD6F}" dt="2023-10-14T03:09:06.470" v="1177"/>
          <ac:spMkLst>
            <pc:docMk/>
            <pc:sldMk cId="1299348741" sldId="293"/>
            <ac:spMk id="72" creationId="{62482D60-5FB2-6801-BE00-65BFE3CEB762}"/>
          </ac:spMkLst>
        </pc:spChg>
        <pc:spChg chg="add">
          <ac:chgData name="Nguyễn Duy Thắng" userId="S::22521333@ms.uit.edu.vn::54955dfb-6c99-4392-9f1d-30004a726cbf" providerId="AD" clId="Web-{356B2F64-1DBA-98CE-CAB2-206371FEFD6F}" dt="2023-10-14T03:09:06.486" v="1178"/>
          <ac:spMkLst>
            <pc:docMk/>
            <pc:sldMk cId="1299348741" sldId="293"/>
            <ac:spMk id="74" creationId="{2EB75E97-A1D0-70CB-9C3D-80218BC4D3AC}"/>
          </ac:spMkLst>
        </pc:spChg>
        <pc:spChg chg="add">
          <ac:chgData name="Nguyễn Duy Thắng" userId="S::22521333@ms.uit.edu.vn::54955dfb-6c99-4392-9f1d-30004a726cbf" providerId="AD" clId="Web-{356B2F64-1DBA-98CE-CAB2-206371FEFD6F}" dt="2023-10-14T03:09:06.502" v="1179"/>
          <ac:spMkLst>
            <pc:docMk/>
            <pc:sldMk cId="1299348741" sldId="293"/>
            <ac:spMk id="76" creationId="{59C2C135-1DFF-F8FC-581E-A3258B6E4043}"/>
          </ac:spMkLst>
        </pc:spChg>
        <pc:spChg chg="add">
          <ac:chgData name="Nguyễn Duy Thắng" userId="S::22521333@ms.uit.edu.vn::54955dfb-6c99-4392-9f1d-30004a726cbf" providerId="AD" clId="Web-{356B2F64-1DBA-98CE-CAB2-206371FEFD6F}" dt="2023-10-14T03:09:06.502" v="1180"/>
          <ac:spMkLst>
            <pc:docMk/>
            <pc:sldMk cId="1299348741" sldId="293"/>
            <ac:spMk id="78" creationId="{3E638C53-F51C-85FC-C37B-2656528B2ACD}"/>
          </ac:spMkLst>
        </pc:spChg>
        <pc:spChg chg="add">
          <ac:chgData name="Nguyễn Duy Thắng" userId="S::22521333@ms.uit.edu.vn::54955dfb-6c99-4392-9f1d-30004a726cbf" providerId="AD" clId="Web-{356B2F64-1DBA-98CE-CAB2-206371FEFD6F}" dt="2023-10-14T03:09:19.486" v="1184"/>
          <ac:spMkLst>
            <pc:docMk/>
            <pc:sldMk cId="1299348741" sldId="293"/>
            <ac:spMk id="80" creationId="{DA25BB8A-26BC-FB0F-7BC8-D10FF6F2A18F}"/>
          </ac:spMkLst>
        </pc:spChg>
        <pc:spChg chg="add">
          <ac:chgData name="Nguyễn Duy Thắng" userId="S::22521333@ms.uit.edu.vn::54955dfb-6c99-4392-9f1d-30004a726cbf" providerId="AD" clId="Web-{356B2F64-1DBA-98CE-CAB2-206371FEFD6F}" dt="2023-10-14T03:09:19.486" v="1185"/>
          <ac:spMkLst>
            <pc:docMk/>
            <pc:sldMk cId="1299348741" sldId="293"/>
            <ac:spMk id="82" creationId="{2DC3176A-71A1-6127-17EF-92CA880C091D}"/>
          </ac:spMkLst>
        </pc:spChg>
        <pc:spChg chg="add">
          <ac:chgData name="Nguyễn Duy Thắng" userId="S::22521333@ms.uit.edu.vn::54955dfb-6c99-4392-9f1d-30004a726cbf" providerId="AD" clId="Web-{356B2F64-1DBA-98CE-CAB2-206371FEFD6F}" dt="2023-10-14T03:09:19.502" v="1186"/>
          <ac:spMkLst>
            <pc:docMk/>
            <pc:sldMk cId="1299348741" sldId="293"/>
            <ac:spMk id="84" creationId="{4C1E7EDE-C27A-B402-F4FE-863B7B14F41A}"/>
          </ac:spMkLst>
        </pc:spChg>
        <pc:picChg chg="add">
          <ac:chgData name="Nguyễn Duy Thắng" userId="S::22521333@ms.uit.edu.vn::54955dfb-6c99-4392-9f1d-30004a726cbf" providerId="AD" clId="Web-{356B2F64-1DBA-98CE-CAB2-206371FEFD6F}" dt="2023-10-14T03:08:41.110" v="1134"/>
          <ac:picMkLst>
            <pc:docMk/>
            <pc:sldMk cId="1299348741" sldId="293"/>
            <ac:picMk id="10" creationId="{70E5DA7A-2742-E6BE-1A90-9A51A09DF80D}"/>
          </ac:picMkLst>
        </pc:picChg>
        <pc:picChg chg="add">
          <ac:chgData name="Nguyễn Duy Thắng" userId="S::22521333@ms.uit.edu.vn::54955dfb-6c99-4392-9f1d-30004a726cbf" providerId="AD" clId="Web-{356B2F64-1DBA-98CE-CAB2-206371FEFD6F}" dt="2023-10-14T03:08:41.141" v="1135"/>
          <ac:picMkLst>
            <pc:docMk/>
            <pc:sldMk cId="1299348741" sldId="293"/>
            <ac:picMk id="33" creationId="{B07321F6-9F6D-258C-6CCE-DD539A3B1DD8}"/>
          </ac:picMkLst>
        </pc:picChg>
        <pc:picChg chg="add">
          <ac:chgData name="Nguyễn Duy Thắng" userId="S::22521333@ms.uit.edu.vn::54955dfb-6c99-4392-9f1d-30004a726cbf" providerId="AD" clId="Web-{356B2F64-1DBA-98CE-CAB2-206371FEFD6F}" dt="2023-10-14T03:08:41.157" v="1136"/>
          <ac:picMkLst>
            <pc:docMk/>
            <pc:sldMk cId="1299348741" sldId="293"/>
            <ac:picMk id="37" creationId="{298FA59E-9D7C-C7A2-08BD-30CA991119AE}"/>
          </ac:picMkLst>
        </pc:picChg>
        <pc:picChg chg="add">
          <ac:chgData name="Nguyễn Duy Thắng" userId="S::22521333@ms.uit.edu.vn::54955dfb-6c99-4392-9f1d-30004a726cbf" providerId="AD" clId="Web-{356B2F64-1DBA-98CE-CAB2-206371FEFD6F}" dt="2023-10-14T03:08:41.173" v="1137"/>
          <ac:picMkLst>
            <pc:docMk/>
            <pc:sldMk cId="1299348741" sldId="293"/>
            <ac:picMk id="41" creationId="{A9124E8B-0607-2721-EDC1-26F319195D51}"/>
          </ac:picMkLst>
        </pc:picChg>
        <pc:picChg chg="add">
          <ac:chgData name="Nguyễn Duy Thắng" userId="S::22521333@ms.uit.edu.vn::54955dfb-6c99-4392-9f1d-30004a726cbf" providerId="AD" clId="Web-{356B2F64-1DBA-98CE-CAB2-206371FEFD6F}" dt="2023-10-14T03:08:41.188" v="1138"/>
          <ac:picMkLst>
            <pc:docMk/>
            <pc:sldMk cId="1299348741" sldId="293"/>
            <ac:picMk id="44" creationId="{386F9BD0-462F-102A-AA5A-CA34C97C5057}"/>
          </ac:picMkLst>
        </pc:picChg>
        <pc:picChg chg="add">
          <ac:chgData name="Nguyễn Duy Thắng" userId="S::22521333@ms.uit.edu.vn::54955dfb-6c99-4392-9f1d-30004a726cbf" providerId="AD" clId="Web-{356B2F64-1DBA-98CE-CAB2-206371FEFD6F}" dt="2023-10-14T03:08:41.219" v="1139"/>
          <ac:picMkLst>
            <pc:docMk/>
            <pc:sldMk cId="1299348741" sldId="293"/>
            <ac:picMk id="46" creationId="{F7CE24F7-9184-E89F-7341-84D19A5716F6}"/>
          </ac:picMkLst>
        </pc:picChg>
      </pc:sldChg>
      <pc:sldChg chg="delSp modSp add replId">
        <pc:chgData name="Nguyễn Duy Thắng" userId="S::22521333@ms.uit.edu.vn::54955dfb-6c99-4392-9f1d-30004a726cbf" providerId="AD" clId="Web-{356B2F64-1DBA-98CE-CAB2-206371FEFD6F}" dt="2023-10-14T04:20:25.191" v="3385" actId="1076"/>
        <pc:sldMkLst>
          <pc:docMk/>
          <pc:sldMk cId="2990649962" sldId="294"/>
        </pc:sldMkLst>
        <pc:spChg chg="mod">
          <ac:chgData name="Nguyễn Duy Thắng" userId="S::22521333@ms.uit.edu.vn::54955dfb-6c99-4392-9f1d-30004a726cbf" providerId="AD" clId="Web-{356B2F64-1DBA-98CE-CAB2-206371FEFD6F}" dt="2023-10-14T04:15:17.180" v="3292" actId="14100"/>
          <ac:spMkLst>
            <pc:docMk/>
            <pc:sldMk cId="2990649962" sldId="294"/>
            <ac:spMk id="3" creationId="{EF63381F-2801-4632-A426-A02D321DB384}"/>
          </ac:spMkLst>
        </pc:spChg>
        <pc:spChg chg="mod">
          <ac:chgData name="Nguyễn Duy Thắng" userId="S::22521333@ms.uit.edu.vn::54955dfb-6c99-4392-9f1d-30004a726cbf" providerId="AD" clId="Web-{356B2F64-1DBA-98CE-CAB2-206371FEFD6F}" dt="2023-10-14T04:15:17.195" v="3293" actId="14100"/>
          <ac:spMkLst>
            <pc:docMk/>
            <pc:sldMk cId="2990649962" sldId="294"/>
            <ac:spMk id="4" creationId="{47AB9499-1E2D-409F-A0D9-FDE279CD00E7}"/>
          </ac:spMkLst>
        </pc:spChg>
        <pc:spChg chg="del mod">
          <ac:chgData name="Nguyễn Duy Thắng" userId="S::22521333@ms.uit.edu.vn::54955dfb-6c99-4392-9f1d-30004a726cbf" providerId="AD" clId="Web-{356B2F64-1DBA-98CE-CAB2-206371FEFD6F}" dt="2023-10-14T04:14:40.069" v="3228"/>
          <ac:spMkLst>
            <pc:docMk/>
            <pc:sldMk cId="2990649962" sldId="294"/>
            <ac:spMk id="5" creationId="{DF1738B4-838F-4788-A1B8-E5665203D8B1}"/>
          </ac:spMkLst>
        </pc:spChg>
        <pc:spChg chg="del mod">
          <ac:chgData name="Nguyễn Duy Thắng" userId="S::22521333@ms.uit.edu.vn::54955dfb-6c99-4392-9f1d-30004a726cbf" providerId="AD" clId="Web-{356B2F64-1DBA-98CE-CAB2-206371FEFD6F}" dt="2023-10-14T04:14:38.663" v="3227"/>
          <ac:spMkLst>
            <pc:docMk/>
            <pc:sldMk cId="2990649962" sldId="294"/>
            <ac:spMk id="6" creationId="{1B7C9619-6355-4080-B4C5-753D1F37E4E2}"/>
          </ac:spMkLst>
        </pc:spChg>
        <pc:spChg chg="mod ord">
          <ac:chgData name="Nguyễn Duy Thắng" userId="S::22521333@ms.uit.edu.vn::54955dfb-6c99-4392-9f1d-30004a726cbf" providerId="AD" clId="Web-{356B2F64-1DBA-98CE-CAB2-206371FEFD6F}" dt="2023-10-14T04:15:30.915" v="3301" actId="14100"/>
          <ac:spMkLst>
            <pc:docMk/>
            <pc:sldMk cId="2990649962" sldId="294"/>
            <ac:spMk id="19" creationId="{A5DFF1AC-A90F-4C35-9A08-FD4044A39F1F}"/>
          </ac:spMkLst>
        </pc:spChg>
        <pc:spChg chg="mod ord">
          <ac:chgData name="Nguyễn Duy Thắng" userId="S::22521333@ms.uit.edu.vn::54955dfb-6c99-4392-9f1d-30004a726cbf" providerId="AD" clId="Web-{356B2F64-1DBA-98CE-CAB2-206371FEFD6F}" dt="2023-10-14T04:15:30.946" v="3302" actId="14100"/>
          <ac:spMkLst>
            <pc:docMk/>
            <pc:sldMk cId="2990649962" sldId="294"/>
            <ac:spMk id="21" creationId="{162404BA-5F5F-42E8-B9F1-9BD413283E6B}"/>
          </ac:spMkLst>
        </pc:spChg>
        <pc:spChg chg="del mod">
          <ac:chgData name="Nguyễn Duy Thắng" userId="S::22521333@ms.uit.edu.vn::54955dfb-6c99-4392-9f1d-30004a726cbf" providerId="AD" clId="Web-{356B2F64-1DBA-98CE-CAB2-206371FEFD6F}" dt="2023-10-14T04:14:49.476" v="3232"/>
          <ac:spMkLst>
            <pc:docMk/>
            <pc:sldMk cId="2990649962" sldId="294"/>
            <ac:spMk id="23" creationId="{0F463EB5-3567-49EB-91D9-597C6D7E40F2}"/>
          </ac:spMkLst>
        </pc:spChg>
        <pc:spChg chg="del mod">
          <ac:chgData name="Nguyễn Duy Thắng" userId="S::22521333@ms.uit.edu.vn::54955dfb-6c99-4392-9f1d-30004a726cbf" providerId="AD" clId="Web-{356B2F64-1DBA-98CE-CAB2-206371FEFD6F}" dt="2023-10-14T04:14:37.741" v="3226"/>
          <ac:spMkLst>
            <pc:docMk/>
            <pc:sldMk cId="2990649962" sldId="294"/>
            <ac:spMk id="25" creationId="{962B50F8-32D6-47FB-863B-A802626DDBDC}"/>
          </ac:spMkLst>
        </pc:spChg>
        <pc:spChg chg="del mod">
          <ac:chgData name="Nguyễn Duy Thắng" userId="S::22521333@ms.uit.edu.vn::54955dfb-6c99-4392-9f1d-30004a726cbf" providerId="AD" clId="Web-{356B2F64-1DBA-98CE-CAB2-206371FEFD6F}" dt="2023-10-14T04:14:45.725" v="3231"/>
          <ac:spMkLst>
            <pc:docMk/>
            <pc:sldMk cId="2990649962" sldId="294"/>
            <ac:spMk id="26" creationId="{B6AF3F2F-B753-41D9-A75F-92DBC00216FC}"/>
          </ac:spMkLst>
        </pc:spChg>
        <pc:spChg chg="del">
          <ac:chgData name="Nguyễn Duy Thắng" userId="S::22521333@ms.uit.edu.vn::54955dfb-6c99-4392-9f1d-30004a726cbf" providerId="AD" clId="Web-{356B2F64-1DBA-98CE-CAB2-206371FEFD6F}" dt="2023-10-14T04:14:44.819" v="3230"/>
          <ac:spMkLst>
            <pc:docMk/>
            <pc:sldMk cId="2990649962" sldId="294"/>
            <ac:spMk id="27" creationId="{6CFF7991-A44E-4DF2-ACF5-5D861178B511}"/>
          </ac:spMkLst>
        </pc:spChg>
        <pc:spChg chg="mod">
          <ac:chgData name="Nguyễn Duy Thắng" userId="S::22521333@ms.uit.edu.vn::54955dfb-6c99-4392-9f1d-30004a726cbf" providerId="AD" clId="Web-{356B2F64-1DBA-98CE-CAB2-206371FEFD6F}" dt="2023-10-14T04:15:30.899" v="3300" actId="14100"/>
          <ac:spMkLst>
            <pc:docMk/>
            <pc:sldMk cId="2990649962" sldId="294"/>
            <ac:spMk id="29" creationId="{6179BEC9-541D-4B2F-ADAF-8D028C141E00}"/>
          </ac:spMkLst>
        </pc:spChg>
        <pc:spChg chg="del mod">
          <ac:chgData name="Nguyễn Duy Thắng" userId="S::22521333@ms.uit.edu.vn::54955dfb-6c99-4392-9f1d-30004a726cbf" providerId="AD" clId="Web-{356B2F64-1DBA-98CE-CAB2-206371FEFD6F}" dt="2023-10-14T04:14:41.350" v="3229"/>
          <ac:spMkLst>
            <pc:docMk/>
            <pc:sldMk cId="2990649962" sldId="294"/>
            <ac:spMk id="30" creationId="{2BE470A6-F519-49E0-9E03-7C2E2DB2E665}"/>
          </ac:spMkLst>
        </pc:spChg>
        <pc:spChg chg="mod">
          <ac:chgData name="Nguyễn Duy Thắng" userId="S::22521333@ms.uit.edu.vn::54955dfb-6c99-4392-9f1d-30004a726cbf" providerId="AD" clId="Web-{356B2F64-1DBA-98CE-CAB2-206371FEFD6F}" dt="2023-10-14T04:15:20.633" v="3295" actId="14100"/>
          <ac:spMkLst>
            <pc:docMk/>
            <pc:sldMk cId="2990649962" sldId="294"/>
            <ac:spMk id="39" creationId="{6F8A1B6C-6D74-4010-A2B2-9E5791B5181D}"/>
          </ac:spMkLst>
        </pc:spChg>
        <pc:spChg chg="mod">
          <ac:chgData name="Nguyễn Duy Thắng" userId="S::22521333@ms.uit.edu.vn::54955dfb-6c99-4392-9f1d-30004a726cbf" providerId="AD" clId="Web-{356B2F64-1DBA-98CE-CAB2-206371FEFD6F}" dt="2023-10-14T04:20:25.191" v="3385" actId="1076"/>
          <ac:spMkLst>
            <pc:docMk/>
            <pc:sldMk cId="2990649962" sldId="294"/>
            <ac:spMk id="143" creationId="{B5C407C5-4C3B-77BC-9524-33C96ABF7F35}"/>
          </ac:spMkLst>
        </pc:spChg>
        <pc:spChg chg="mod">
          <ac:chgData name="Nguyễn Duy Thắng" userId="S::22521333@ms.uit.edu.vn::54955dfb-6c99-4392-9f1d-30004a726cbf" providerId="AD" clId="Web-{356B2F64-1DBA-98CE-CAB2-206371FEFD6F}" dt="2023-10-14T04:20:17.316" v="3383" actId="1076"/>
          <ac:spMkLst>
            <pc:docMk/>
            <pc:sldMk cId="2990649962" sldId="294"/>
            <ac:spMk id="144" creationId="{343C6E65-CF5F-7D7A-B5FD-B2ABF750EADD}"/>
          </ac:spMkLst>
        </pc:spChg>
        <pc:spChg chg="del">
          <ac:chgData name="Nguyễn Duy Thắng" userId="S::22521333@ms.uit.edu.vn::54955dfb-6c99-4392-9f1d-30004a726cbf" providerId="AD" clId="Web-{356B2F64-1DBA-98CE-CAB2-206371FEFD6F}" dt="2023-10-14T04:10:57.623" v="3116"/>
          <ac:spMkLst>
            <pc:docMk/>
            <pc:sldMk cId="2990649962" sldId="294"/>
            <ac:spMk id="145" creationId="{FD4F904E-4013-2582-B4F9-481C0DA6A00B}"/>
          </ac:spMkLst>
        </pc:spChg>
      </pc:sldChg>
      <pc:sldChg chg="modSp add del replId">
        <pc:chgData name="Nguyễn Duy Thắng" userId="S::22521333@ms.uit.edu.vn::54955dfb-6c99-4392-9f1d-30004a726cbf" providerId="AD" clId="Web-{356B2F64-1DBA-98CE-CAB2-206371FEFD6F}" dt="2023-10-14T04:10:50.654" v="3114"/>
        <pc:sldMkLst>
          <pc:docMk/>
          <pc:sldMk cId="3605557356" sldId="294"/>
        </pc:sldMkLst>
        <pc:spChg chg="mod">
          <ac:chgData name="Nguyễn Duy Thắng" userId="S::22521333@ms.uit.edu.vn::54955dfb-6c99-4392-9f1d-30004a726cbf" providerId="AD" clId="Web-{356B2F64-1DBA-98CE-CAB2-206371FEFD6F}" dt="2023-10-14T04:07:46.147" v="3070" actId="1076"/>
          <ac:spMkLst>
            <pc:docMk/>
            <pc:sldMk cId="3605557356" sldId="294"/>
            <ac:spMk id="3" creationId="{EF63381F-2801-4632-A426-A02D321DB384}"/>
          </ac:spMkLst>
        </pc:spChg>
        <pc:spChg chg="mod">
          <ac:chgData name="Nguyễn Duy Thắng" userId="S::22521333@ms.uit.edu.vn::54955dfb-6c99-4392-9f1d-30004a726cbf" providerId="AD" clId="Web-{356B2F64-1DBA-98CE-CAB2-206371FEFD6F}" dt="2023-10-14T04:07:46.179" v="3071" actId="1076"/>
          <ac:spMkLst>
            <pc:docMk/>
            <pc:sldMk cId="3605557356" sldId="294"/>
            <ac:spMk id="4" creationId="{47AB9499-1E2D-409F-A0D9-FDE279CD00E7}"/>
          </ac:spMkLst>
        </pc:spChg>
        <pc:spChg chg="mod">
          <ac:chgData name="Nguyễn Duy Thắng" userId="S::22521333@ms.uit.edu.vn::54955dfb-6c99-4392-9f1d-30004a726cbf" providerId="AD" clId="Web-{356B2F64-1DBA-98CE-CAB2-206371FEFD6F}" dt="2023-10-14T04:08:05.101" v="3084" actId="1076"/>
          <ac:spMkLst>
            <pc:docMk/>
            <pc:sldMk cId="3605557356" sldId="294"/>
            <ac:spMk id="5" creationId="{DF1738B4-838F-4788-A1B8-E5665203D8B1}"/>
          </ac:spMkLst>
        </pc:spChg>
        <pc:spChg chg="mod">
          <ac:chgData name="Nguyễn Duy Thắng" userId="S::22521333@ms.uit.edu.vn::54955dfb-6c99-4392-9f1d-30004a726cbf" providerId="AD" clId="Web-{356B2F64-1DBA-98CE-CAB2-206371FEFD6F}" dt="2023-10-14T04:08:05.132" v="3085" actId="1076"/>
          <ac:spMkLst>
            <pc:docMk/>
            <pc:sldMk cId="3605557356" sldId="294"/>
            <ac:spMk id="6" creationId="{1B7C9619-6355-4080-B4C5-753D1F37E4E2}"/>
          </ac:spMkLst>
        </pc:spChg>
        <pc:spChg chg="mod">
          <ac:chgData name="Nguyễn Duy Thắng" userId="S::22521333@ms.uit.edu.vn::54955dfb-6c99-4392-9f1d-30004a726cbf" providerId="AD" clId="Web-{356B2F64-1DBA-98CE-CAB2-206371FEFD6F}" dt="2023-10-14T04:08:12.258" v="3088" actId="1076"/>
          <ac:spMkLst>
            <pc:docMk/>
            <pc:sldMk cId="3605557356" sldId="294"/>
            <ac:spMk id="19" creationId="{A5DFF1AC-A90F-4C35-9A08-FD4044A39F1F}"/>
          </ac:spMkLst>
        </pc:spChg>
        <pc:spChg chg="mod">
          <ac:chgData name="Nguyễn Duy Thắng" userId="S::22521333@ms.uit.edu.vn::54955dfb-6c99-4392-9f1d-30004a726cbf" providerId="AD" clId="Web-{356B2F64-1DBA-98CE-CAB2-206371FEFD6F}" dt="2023-10-14T04:08:12.289" v="3089" actId="1076"/>
          <ac:spMkLst>
            <pc:docMk/>
            <pc:sldMk cId="3605557356" sldId="294"/>
            <ac:spMk id="21" creationId="{162404BA-5F5F-42E8-B9F1-9BD413283E6B}"/>
          </ac:spMkLst>
        </pc:spChg>
        <pc:spChg chg="mod">
          <ac:chgData name="Nguyễn Duy Thắng" userId="S::22521333@ms.uit.edu.vn::54955dfb-6c99-4392-9f1d-30004a726cbf" providerId="AD" clId="Web-{356B2F64-1DBA-98CE-CAB2-206371FEFD6F}" dt="2023-10-14T04:07:56.257" v="3077" actId="1076"/>
          <ac:spMkLst>
            <pc:docMk/>
            <pc:sldMk cId="3605557356" sldId="294"/>
            <ac:spMk id="23" creationId="{0F463EB5-3567-49EB-91D9-597C6D7E40F2}"/>
          </ac:spMkLst>
        </pc:spChg>
        <pc:spChg chg="mod">
          <ac:chgData name="Nguyễn Duy Thắng" userId="S::22521333@ms.uit.edu.vn::54955dfb-6c99-4392-9f1d-30004a726cbf" providerId="AD" clId="Web-{356B2F64-1DBA-98CE-CAB2-206371FEFD6F}" dt="2023-10-14T04:08:05.179" v="3086" actId="1076"/>
          <ac:spMkLst>
            <pc:docMk/>
            <pc:sldMk cId="3605557356" sldId="294"/>
            <ac:spMk id="25" creationId="{962B50F8-32D6-47FB-863B-A802626DDBDC}"/>
          </ac:spMkLst>
        </pc:spChg>
        <pc:spChg chg="mod">
          <ac:chgData name="Nguyễn Duy Thắng" userId="S::22521333@ms.uit.edu.vn::54955dfb-6c99-4392-9f1d-30004a726cbf" providerId="AD" clId="Web-{356B2F64-1DBA-98CE-CAB2-206371FEFD6F}" dt="2023-10-14T04:08:07.883" v="3087" actId="1076"/>
          <ac:spMkLst>
            <pc:docMk/>
            <pc:sldMk cId="3605557356" sldId="294"/>
            <ac:spMk id="26" creationId="{B6AF3F2F-B753-41D9-A75F-92DBC00216FC}"/>
          </ac:spMkLst>
        </pc:spChg>
        <pc:spChg chg="mod">
          <ac:chgData name="Nguyễn Duy Thắng" userId="S::22521333@ms.uit.edu.vn::54955dfb-6c99-4392-9f1d-30004a726cbf" providerId="AD" clId="Web-{356B2F64-1DBA-98CE-CAB2-206371FEFD6F}" dt="2023-10-14T04:07:56.288" v="3078" actId="1076"/>
          <ac:spMkLst>
            <pc:docMk/>
            <pc:sldMk cId="3605557356" sldId="294"/>
            <ac:spMk id="27" creationId="{6CFF7991-A44E-4DF2-ACF5-5D861178B511}"/>
          </ac:spMkLst>
        </pc:spChg>
        <pc:spChg chg="mod">
          <ac:chgData name="Nguyễn Duy Thắng" userId="S::22521333@ms.uit.edu.vn::54955dfb-6c99-4392-9f1d-30004a726cbf" providerId="AD" clId="Web-{356B2F64-1DBA-98CE-CAB2-206371FEFD6F}" dt="2023-10-14T04:07:56.320" v="3079" actId="1076"/>
          <ac:spMkLst>
            <pc:docMk/>
            <pc:sldMk cId="3605557356" sldId="294"/>
            <ac:spMk id="29" creationId="{6179BEC9-541D-4B2F-ADAF-8D028C141E00}"/>
          </ac:spMkLst>
        </pc:spChg>
        <pc:spChg chg="mod">
          <ac:chgData name="Nguyễn Duy Thắng" userId="S::22521333@ms.uit.edu.vn::54955dfb-6c99-4392-9f1d-30004a726cbf" providerId="AD" clId="Web-{356B2F64-1DBA-98CE-CAB2-206371FEFD6F}" dt="2023-10-14T04:07:56.335" v="3080" actId="1076"/>
          <ac:spMkLst>
            <pc:docMk/>
            <pc:sldMk cId="3605557356" sldId="294"/>
            <ac:spMk id="30" creationId="{2BE470A6-F519-49E0-9E03-7C2E2DB2E665}"/>
          </ac:spMkLst>
        </pc:spChg>
        <pc:spChg chg="mod">
          <ac:chgData name="Nguyễn Duy Thắng" userId="S::22521333@ms.uit.edu.vn::54955dfb-6c99-4392-9f1d-30004a726cbf" providerId="AD" clId="Web-{356B2F64-1DBA-98CE-CAB2-206371FEFD6F}" dt="2023-10-14T04:08:38.821" v="3105" actId="14100"/>
          <ac:spMkLst>
            <pc:docMk/>
            <pc:sldMk cId="3605557356" sldId="294"/>
            <ac:spMk id="39" creationId="{6F8A1B6C-6D74-4010-A2B2-9E5791B5181D}"/>
          </ac:spMkLst>
        </pc:spChg>
        <pc:spChg chg="mod">
          <ac:chgData name="Nguyễn Duy Thắng" userId="S::22521333@ms.uit.edu.vn::54955dfb-6c99-4392-9f1d-30004a726cbf" providerId="AD" clId="Web-{356B2F64-1DBA-98CE-CAB2-206371FEFD6F}" dt="2023-10-14T04:07:46.210" v="3072" actId="1076"/>
          <ac:spMkLst>
            <pc:docMk/>
            <pc:sldMk cId="3605557356" sldId="294"/>
            <ac:spMk id="143" creationId="{B5C407C5-4C3B-77BC-9524-33C96ABF7F35}"/>
          </ac:spMkLst>
        </pc:spChg>
        <pc:spChg chg="mod">
          <ac:chgData name="Nguyễn Duy Thắng" userId="S::22521333@ms.uit.edu.vn::54955dfb-6c99-4392-9f1d-30004a726cbf" providerId="AD" clId="Web-{356B2F64-1DBA-98CE-CAB2-206371FEFD6F}" dt="2023-10-14T04:08:12.320" v="3090" actId="1076"/>
          <ac:spMkLst>
            <pc:docMk/>
            <pc:sldMk cId="3605557356" sldId="294"/>
            <ac:spMk id="144" creationId="{343C6E65-CF5F-7D7A-B5FD-B2ABF750EADD}"/>
          </ac:spMkLst>
        </pc:spChg>
      </pc:sldChg>
      <pc:sldChg chg="addSp modSp add replId">
        <pc:chgData name="Nguyễn Duy Thắng" userId="S::22521333@ms.uit.edu.vn::54955dfb-6c99-4392-9f1d-30004a726cbf" providerId="AD" clId="Web-{356B2F64-1DBA-98CE-CAB2-206371FEFD6F}" dt="2023-10-14T04:23:23.995" v="3527" actId="14100"/>
        <pc:sldMkLst>
          <pc:docMk/>
          <pc:sldMk cId="488379645" sldId="295"/>
        </pc:sldMkLst>
        <pc:spChg chg="mod">
          <ac:chgData name="Nguyễn Duy Thắng" userId="S::22521333@ms.uit.edu.vn::54955dfb-6c99-4392-9f1d-30004a726cbf" providerId="AD" clId="Web-{356B2F64-1DBA-98CE-CAB2-206371FEFD6F}" dt="2023-10-14T04:23:23.995" v="3527" actId="14100"/>
          <ac:spMkLst>
            <pc:docMk/>
            <pc:sldMk cId="488379645" sldId="295"/>
            <ac:spMk id="3" creationId="{EF63381F-2801-4632-A426-A02D321DB384}"/>
          </ac:spMkLst>
        </pc:spChg>
        <pc:spChg chg="mod">
          <ac:chgData name="Nguyễn Duy Thắng" userId="S::22521333@ms.uit.edu.vn::54955dfb-6c99-4392-9f1d-30004a726cbf" providerId="AD" clId="Web-{356B2F64-1DBA-98CE-CAB2-206371FEFD6F}" dt="2023-10-14T04:23:16.432" v="3526" actId="14100"/>
          <ac:spMkLst>
            <pc:docMk/>
            <pc:sldMk cId="488379645" sldId="295"/>
            <ac:spMk id="4" creationId="{47AB9499-1E2D-409F-A0D9-FDE279CD00E7}"/>
          </ac:spMkLst>
        </pc:spChg>
        <pc:spChg chg="add ord">
          <ac:chgData name="Nguyễn Duy Thắng" userId="S::22521333@ms.uit.edu.vn::54955dfb-6c99-4392-9f1d-30004a726cbf" providerId="AD" clId="Web-{356B2F64-1DBA-98CE-CAB2-206371FEFD6F}" dt="2023-10-14T04:21:38.069" v="3401"/>
          <ac:spMkLst>
            <pc:docMk/>
            <pc:sldMk cId="488379645" sldId="295"/>
            <ac:spMk id="5" creationId="{644FDA9F-6B7D-C4CA-38F3-A909630949F0}"/>
          </ac:spMkLst>
        </pc:spChg>
        <pc:spChg chg="add ord">
          <ac:chgData name="Nguyễn Duy Thắng" userId="S::22521333@ms.uit.edu.vn::54955dfb-6c99-4392-9f1d-30004a726cbf" providerId="AD" clId="Web-{356B2F64-1DBA-98CE-CAB2-206371FEFD6F}" dt="2023-10-14T04:21:38.600" v="3429"/>
          <ac:spMkLst>
            <pc:docMk/>
            <pc:sldMk cId="488379645" sldId="295"/>
            <ac:spMk id="10" creationId="{48E685FE-CE48-D530-7A65-3437BB1D3E78}"/>
          </ac:spMkLst>
        </pc:spChg>
        <pc:spChg chg="add ord">
          <ac:chgData name="Nguyễn Duy Thắng" userId="S::22521333@ms.uit.edu.vn::54955dfb-6c99-4392-9f1d-30004a726cbf" providerId="AD" clId="Web-{356B2F64-1DBA-98CE-CAB2-206371FEFD6F}" dt="2023-10-14T04:21:39.131" v="3457"/>
          <ac:spMkLst>
            <pc:docMk/>
            <pc:sldMk cId="488379645" sldId="295"/>
            <ac:spMk id="14" creationId="{9F1E2132-6144-3D54-AEF3-8D6C4E2747C5}"/>
          </ac:spMkLst>
        </pc:spChg>
        <pc:spChg chg="add ord">
          <ac:chgData name="Nguyễn Duy Thắng" userId="S::22521333@ms.uit.edu.vn::54955dfb-6c99-4392-9f1d-30004a726cbf" providerId="AD" clId="Web-{356B2F64-1DBA-98CE-CAB2-206371FEFD6F}" dt="2023-10-14T04:21:39.678" v="3485"/>
          <ac:spMkLst>
            <pc:docMk/>
            <pc:sldMk cId="488379645" sldId="295"/>
            <ac:spMk id="17" creationId="{CBE45834-79B3-5829-CFC0-649F7A378DD5}"/>
          </ac:spMkLst>
        </pc:spChg>
        <pc:spChg chg="mod">
          <ac:chgData name="Nguyễn Duy Thắng" userId="S::22521333@ms.uit.edu.vn::54955dfb-6c99-4392-9f1d-30004a726cbf" providerId="AD" clId="Web-{356B2F64-1DBA-98CE-CAB2-206371FEFD6F}" dt="2023-10-14T04:21:48.319" v="3486" actId="14100"/>
          <ac:spMkLst>
            <pc:docMk/>
            <pc:sldMk cId="488379645" sldId="295"/>
            <ac:spMk id="19" creationId="{A5DFF1AC-A90F-4C35-9A08-FD4044A39F1F}"/>
          </ac:spMkLst>
        </pc:spChg>
        <pc:spChg chg="mod">
          <ac:chgData name="Nguyễn Duy Thắng" userId="S::22521333@ms.uit.edu.vn::54955dfb-6c99-4392-9f1d-30004a726cbf" providerId="AD" clId="Web-{356B2F64-1DBA-98CE-CAB2-206371FEFD6F}" dt="2023-10-14T04:21:04.646" v="3391" actId="14100"/>
          <ac:spMkLst>
            <pc:docMk/>
            <pc:sldMk cId="488379645" sldId="295"/>
            <ac:spMk id="21" creationId="{162404BA-5F5F-42E8-B9F1-9BD413283E6B}"/>
          </ac:spMkLst>
        </pc:spChg>
        <pc:spChg chg="mod">
          <ac:chgData name="Nguyễn Duy Thắng" userId="S::22521333@ms.uit.edu.vn::54955dfb-6c99-4392-9f1d-30004a726cbf" providerId="AD" clId="Web-{356B2F64-1DBA-98CE-CAB2-206371FEFD6F}" dt="2023-10-14T04:22:54.869" v="3524" actId="1076"/>
          <ac:spMkLst>
            <pc:docMk/>
            <pc:sldMk cId="488379645" sldId="295"/>
            <ac:spMk id="143" creationId="{B5C407C5-4C3B-77BC-9524-33C96ABF7F35}"/>
          </ac:spMkLst>
        </pc:spChg>
        <pc:spChg chg="mod">
          <ac:chgData name="Nguyễn Duy Thắng" userId="S::22521333@ms.uit.edu.vn::54955dfb-6c99-4392-9f1d-30004a726cbf" providerId="AD" clId="Web-{356B2F64-1DBA-98CE-CAB2-206371FEFD6F}" dt="2023-10-14T04:22:39.040" v="3523"/>
          <ac:spMkLst>
            <pc:docMk/>
            <pc:sldMk cId="488379645" sldId="295"/>
            <ac:spMk id="144" creationId="{343C6E65-CF5F-7D7A-B5FD-B2ABF750EADD}"/>
          </ac:spMkLst>
        </pc:spChg>
      </pc:sldChg>
    </pc:docChg>
  </pc:docChgLst>
  <pc:docChgLst>
    <pc:chgData name="Đặng Lê Thành Tâm" userId="S::22521290@ms.uit.edu.vn::1d208c6f-f5a4-47f1-81fa-3605e92efe7e" providerId="AD" clId="Web-{9FD405B0-61E7-022E-B15C-82A118E805F7}"/>
    <pc:docChg chg="modSld">
      <pc:chgData name="Đặng Lê Thành Tâm" userId="S::22521290@ms.uit.edu.vn::1d208c6f-f5a4-47f1-81fa-3605e92efe7e" providerId="AD" clId="Web-{9FD405B0-61E7-022E-B15C-82A118E805F7}" dt="2023-10-18T01:23:17.347" v="4" actId="1076"/>
      <pc:docMkLst>
        <pc:docMk/>
      </pc:docMkLst>
      <pc:sldChg chg="modSp">
        <pc:chgData name="Đặng Lê Thành Tâm" userId="S::22521290@ms.uit.edu.vn::1d208c6f-f5a4-47f1-81fa-3605e92efe7e" providerId="AD" clId="Web-{9FD405B0-61E7-022E-B15C-82A118E805F7}" dt="2023-10-18T01:23:17.347" v="4" actId="1076"/>
        <pc:sldMkLst>
          <pc:docMk/>
          <pc:sldMk cId="405568655" sldId="267"/>
        </pc:sldMkLst>
        <pc:spChg chg="mod">
          <ac:chgData name="Đặng Lê Thành Tâm" userId="S::22521290@ms.uit.edu.vn::1d208c6f-f5a4-47f1-81fa-3605e92efe7e" providerId="AD" clId="Web-{9FD405B0-61E7-022E-B15C-82A118E805F7}" dt="2023-10-18T01:23:17.347" v="4" actId="1076"/>
          <ac:spMkLst>
            <pc:docMk/>
            <pc:sldMk cId="405568655" sldId="267"/>
            <ac:spMk id="24" creationId="{7C2F52F3-40BA-8F55-2F64-D6BB5C98EFB1}"/>
          </ac:spMkLst>
        </pc:spChg>
      </pc:sldChg>
    </pc:docChg>
  </pc:docChgLst>
  <pc:docChgLst>
    <pc:chgData name="Nguyễn Duy Thắng" userId="S::22521333@ms.uit.edu.vn::54955dfb-6c99-4392-9f1d-30004a726cbf" providerId="AD" clId="Web-{4644CB01-8AD2-11D3-3122-DEB47C4865FD}"/>
    <pc:docChg chg="addSld delSld modSld sldOrd modSection">
      <pc:chgData name="Nguyễn Duy Thắng" userId="S::22521333@ms.uit.edu.vn::54955dfb-6c99-4392-9f1d-30004a726cbf" providerId="AD" clId="Web-{4644CB01-8AD2-11D3-3122-DEB47C4865FD}" dt="2023-10-17T15:25:41.514" v="964" actId="1076"/>
      <pc:docMkLst>
        <pc:docMk/>
      </pc:docMkLst>
      <pc:sldChg chg="addSp delSp">
        <pc:chgData name="Nguyễn Duy Thắng" userId="S::22521333@ms.uit.edu.vn::54955dfb-6c99-4392-9f1d-30004a726cbf" providerId="AD" clId="Web-{4644CB01-8AD2-11D3-3122-DEB47C4865FD}" dt="2023-10-17T15:09:57.026" v="807"/>
        <pc:sldMkLst>
          <pc:docMk/>
          <pc:sldMk cId="1013941679" sldId="258"/>
        </pc:sldMkLst>
        <pc:spChg chg="add del">
          <ac:chgData name="Nguyễn Duy Thắng" userId="S::22521333@ms.uit.edu.vn::54955dfb-6c99-4392-9f1d-30004a726cbf" providerId="AD" clId="Web-{4644CB01-8AD2-11D3-3122-DEB47C4865FD}" dt="2023-10-17T15:09:42.088" v="802"/>
          <ac:spMkLst>
            <pc:docMk/>
            <pc:sldMk cId="1013941679" sldId="258"/>
            <ac:spMk id="11" creationId="{5D66099B-60D3-55F3-2EDD-8E3584B1F220}"/>
          </ac:spMkLst>
        </pc:spChg>
        <pc:spChg chg="add del">
          <ac:chgData name="Nguyễn Duy Thắng" userId="S::22521333@ms.uit.edu.vn::54955dfb-6c99-4392-9f1d-30004a726cbf" providerId="AD" clId="Web-{4644CB01-8AD2-11D3-3122-DEB47C4865FD}" dt="2023-10-17T15:09:42.088" v="801"/>
          <ac:spMkLst>
            <pc:docMk/>
            <pc:sldMk cId="1013941679" sldId="258"/>
            <ac:spMk id="17" creationId="{CCF1343A-D5E7-7BE7-997B-88E3FDC347DC}"/>
          </ac:spMkLst>
        </pc:spChg>
        <pc:spChg chg="add del">
          <ac:chgData name="Nguyễn Duy Thắng" userId="S::22521333@ms.uit.edu.vn::54955dfb-6c99-4392-9f1d-30004a726cbf" providerId="AD" clId="Web-{4644CB01-8AD2-11D3-3122-DEB47C4865FD}" dt="2023-10-17T15:09:42.088" v="800"/>
          <ac:spMkLst>
            <pc:docMk/>
            <pc:sldMk cId="1013941679" sldId="258"/>
            <ac:spMk id="19" creationId="{4BF25E0D-7534-E8D3-659D-86ADB49DF996}"/>
          </ac:spMkLst>
        </pc:spChg>
        <pc:spChg chg="add del">
          <ac:chgData name="Nguyễn Duy Thắng" userId="S::22521333@ms.uit.edu.vn::54955dfb-6c99-4392-9f1d-30004a726cbf" providerId="AD" clId="Web-{4644CB01-8AD2-11D3-3122-DEB47C4865FD}" dt="2023-10-17T15:09:42.088" v="799"/>
          <ac:spMkLst>
            <pc:docMk/>
            <pc:sldMk cId="1013941679" sldId="258"/>
            <ac:spMk id="21" creationId="{5CEA6E3D-EFB7-5ED7-8A3E-0EFD40C9B203}"/>
          </ac:spMkLst>
        </pc:spChg>
        <pc:spChg chg="add del">
          <ac:chgData name="Nguyễn Duy Thắng" userId="S::22521333@ms.uit.edu.vn::54955dfb-6c99-4392-9f1d-30004a726cbf" providerId="AD" clId="Web-{4644CB01-8AD2-11D3-3122-DEB47C4865FD}" dt="2023-10-17T15:09:42.088" v="798"/>
          <ac:spMkLst>
            <pc:docMk/>
            <pc:sldMk cId="1013941679" sldId="258"/>
            <ac:spMk id="23" creationId="{A0ABF978-E077-0EB0-E4C9-761931CD4AEC}"/>
          </ac:spMkLst>
        </pc:spChg>
        <pc:spChg chg="add del">
          <ac:chgData name="Nguyễn Duy Thắng" userId="S::22521333@ms.uit.edu.vn::54955dfb-6c99-4392-9f1d-30004a726cbf" providerId="AD" clId="Web-{4644CB01-8AD2-11D3-3122-DEB47C4865FD}" dt="2023-10-17T15:09:42.088" v="797"/>
          <ac:spMkLst>
            <pc:docMk/>
            <pc:sldMk cId="1013941679" sldId="258"/>
            <ac:spMk id="25" creationId="{AC2929B9-D2D2-C919-8906-D5F6D953C840}"/>
          </ac:spMkLst>
        </pc:spChg>
        <pc:spChg chg="add del">
          <ac:chgData name="Nguyễn Duy Thắng" userId="S::22521333@ms.uit.edu.vn::54955dfb-6c99-4392-9f1d-30004a726cbf" providerId="AD" clId="Web-{4644CB01-8AD2-11D3-3122-DEB47C4865FD}" dt="2023-10-17T15:09:42.088" v="796"/>
          <ac:spMkLst>
            <pc:docMk/>
            <pc:sldMk cId="1013941679" sldId="258"/>
            <ac:spMk id="27" creationId="{13C2D9AB-122B-46EB-BF77-C34FD1E37959}"/>
          </ac:spMkLst>
        </pc:spChg>
        <pc:spChg chg="del">
          <ac:chgData name="Nguyễn Duy Thắng" userId="S::22521333@ms.uit.edu.vn::54955dfb-6c99-4392-9f1d-30004a726cbf" providerId="AD" clId="Web-{4644CB01-8AD2-11D3-3122-DEB47C4865FD}" dt="2023-10-17T15:09:37.994" v="778"/>
          <ac:spMkLst>
            <pc:docMk/>
            <pc:sldMk cId="1013941679" sldId="258"/>
            <ac:spMk id="31" creationId="{EDF9770D-CF8D-4D87-BC9D-0DB57EB387BA}"/>
          </ac:spMkLst>
        </pc:spChg>
        <pc:spChg chg="del">
          <ac:chgData name="Nguyễn Duy Thắng" userId="S::22521333@ms.uit.edu.vn::54955dfb-6c99-4392-9f1d-30004a726cbf" providerId="AD" clId="Web-{4644CB01-8AD2-11D3-3122-DEB47C4865FD}" dt="2023-10-17T15:09:37.994" v="777"/>
          <ac:spMkLst>
            <pc:docMk/>
            <pc:sldMk cId="1013941679" sldId="258"/>
            <ac:spMk id="32" creationId="{20196E55-ACF6-4D1E-A79F-B95D570752FD}"/>
          </ac:spMkLst>
        </pc:spChg>
        <pc:spChg chg="del">
          <ac:chgData name="Nguyễn Duy Thắng" userId="S::22521333@ms.uit.edu.vn::54955dfb-6c99-4392-9f1d-30004a726cbf" providerId="AD" clId="Web-{4644CB01-8AD2-11D3-3122-DEB47C4865FD}" dt="2023-10-17T15:09:37.994" v="776"/>
          <ac:spMkLst>
            <pc:docMk/>
            <pc:sldMk cId="1013941679" sldId="258"/>
            <ac:spMk id="33" creationId="{D1F7E346-B23A-4B22-AE40-40C7D59FF348}"/>
          </ac:spMkLst>
        </pc:spChg>
        <pc:spChg chg="add del">
          <ac:chgData name="Nguyễn Duy Thắng" userId="S::22521333@ms.uit.edu.vn::54955dfb-6c99-4392-9f1d-30004a726cbf" providerId="AD" clId="Web-{4644CB01-8AD2-11D3-3122-DEB47C4865FD}" dt="2023-10-17T15:09:42.088" v="795"/>
          <ac:spMkLst>
            <pc:docMk/>
            <pc:sldMk cId="1013941679" sldId="258"/>
            <ac:spMk id="34" creationId="{3CC62410-CA32-802A-5CDF-FA3BB4E0F2DE}"/>
          </ac:spMkLst>
        </pc:spChg>
        <pc:spChg chg="del">
          <ac:chgData name="Nguyễn Duy Thắng" userId="S::22521333@ms.uit.edu.vn::54955dfb-6c99-4392-9f1d-30004a726cbf" providerId="AD" clId="Web-{4644CB01-8AD2-11D3-3122-DEB47C4865FD}" dt="2023-10-17T15:09:37.994" v="763"/>
          <ac:spMkLst>
            <pc:docMk/>
            <pc:sldMk cId="1013941679" sldId="258"/>
            <ac:spMk id="36" creationId="{9AFBC99C-FB34-38E7-429D-BEBB4091C5ED}"/>
          </ac:spMkLst>
        </pc:spChg>
        <pc:spChg chg="add del">
          <ac:chgData name="Nguyễn Duy Thắng" userId="S::22521333@ms.uit.edu.vn::54955dfb-6c99-4392-9f1d-30004a726cbf" providerId="AD" clId="Web-{4644CB01-8AD2-11D3-3122-DEB47C4865FD}" dt="2023-10-17T15:09:42.088" v="794"/>
          <ac:spMkLst>
            <pc:docMk/>
            <pc:sldMk cId="1013941679" sldId="258"/>
            <ac:spMk id="37" creationId="{947C932A-B971-BCFC-1137-4A100A56318D}"/>
          </ac:spMkLst>
        </pc:spChg>
        <pc:spChg chg="del">
          <ac:chgData name="Nguyễn Duy Thắng" userId="S::22521333@ms.uit.edu.vn::54955dfb-6c99-4392-9f1d-30004a726cbf" providerId="AD" clId="Web-{4644CB01-8AD2-11D3-3122-DEB47C4865FD}" dt="2023-10-17T15:09:37.994" v="762"/>
          <ac:spMkLst>
            <pc:docMk/>
            <pc:sldMk cId="1013941679" sldId="258"/>
            <ac:spMk id="38" creationId="{CC5E14CE-8408-6416-3769-8BA1A2DD9EF8}"/>
          </ac:spMkLst>
        </pc:spChg>
        <pc:spChg chg="del">
          <ac:chgData name="Nguyễn Duy Thắng" userId="S::22521333@ms.uit.edu.vn::54955dfb-6c99-4392-9f1d-30004a726cbf" providerId="AD" clId="Web-{4644CB01-8AD2-11D3-3122-DEB47C4865FD}" dt="2023-10-17T15:09:37.994" v="761"/>
          <ac:spMkLst>
            <pc:docMk/>
            <pc:sldMk cId="1013941679" sldId="258"/>
            <ac:spMk id="40" creationId="{29E8A196-885D-85D4-552E-E8DF4D41769A}"/>
          </ac:spMkLst>
        </pc:spChg>
        <pc:spChg chg="add del">
          <ac:chgData name="Nguyễn Duy Thắng" userId="S::22521333@ms.uit.edu.vn::54955dfb-6c99-4392-9f1d-30004a726cbf" providerId="AD" clId="Web-{4644CB01-8AD2-11D3-3122-DEB47C4865FD}" dt="2023-10-17T15:09:42.088" v="793"/>
          <ac:spMkLst>
            <pc:docMk/>
            <pc:sldMk cId="1013941679" sldId="258"/>
            <ac:spMk id="41" creationId="{6CF22859-0381-CBCE-B28B-11CDD6CCF499}"/>
          </ac:spMkLst>
        </pc:spChg>
        <pc:spChg chg="del">
          <ac:chgData name="Nguyễn Duy Thắng" userId="S::22521333@ms.uit.edu.vn::54955dfb-6c99-4392-9f1d-30004a726cbf" providerId="AD" clId="Web-{4644CB01-8AD2-11D3-3122-DEB47C4865FD}" dt="2023-10-17T15:09:37.994" v="775"/>
          <ac:spMkLst>
            <pc:docMk/>
            <pc:sldMk cId="1013941679" sldId="258"/>
            <ac:spMk id="42" creationId="{9D075CD9-2B0C-9971-83A9-F78E69B090B5}"/>
          </ac:spMkLst>
        </pc:spChg>
        <pc:spChg chg="add del">
          <ac:chgData name="Nguyễn Duy Thắng" userId="S::22521333@ms.uit.edu.vn::54955dfb-6c99-4392-9f1d-30004a726cbf" providerId="AD" clId="Web-{4644CB01-8AD2-11D3-3122-DEB47C4865FD}" dt="2023-10-17T15:09:42.088" v="792"/>
          <ac:spMkLst>
            <pc:docMk/>
            <pc:sldMk cId="1013941679" sldId="258"/>
            <ac:spMk id="44" creationId="{37F909FA-8D98-CABA-4F07-CFBFE1FF1399}"/>
          </ac:spMkLst>
        </pc:spChg>
        <pc:spChg chg="del">
          <ac:chgData name="Nguyễn Duy Thắng" userId="S::22521333@ms.uit.edu.vn::54955dfb-6c99-4392-9f1d-30004a726cbf" providerId="AD" clId="Web-{4644CB01-8AD2-11D3-3122-DEB47C4865FD}" dt="2023-10-17T15:09:37.994" v="774"/>
          <ac:spMkLst>
            <pc:docMk/>
            <pc:sldMk cId="1013941679" sldId="258"/>
            <ac:spMk id="46" creationId="{682C589E-BA24-595F-ACC8-9845125ACFA5}"/>
          </ac:spMkLst>
        </pc:spChg>
        <pc:spChg chg="add del">
          <ac:chgData name="Nguyễn Duy Thắng" userId="S::22521333@ms.uit.edu.vn::54955dfb-6c99-4392-9f1d-30004a726cbf" providerId="AD" clId="Web-{4644CB01-8AD2-11D3-3122-DEB47C4865FD}" dt="2023-10-17T15:09:42.088" v="791"/>
          <ac:spMkLst>
            <pc:docMk/>
            <pc:sldMk cId="1013941679" sldId="258"/>
            <ac:spMk id="50" creationId="{B65F5191-ADE4-3131-EA7F-A239B7DA17A5}"/>
          </ac:spMkLst>
        </pc:spChg>
        <pc:spChg chg="del">
          <ac:chgData name="Nguyễn Duy Thắng" userId="S::22521333@ms.uit.edu.vn::54955dfb-6c99-4392-9f1d-30004a726cbf" providerId="AD" clId="Web-{4644CB01-8AD2-11D3-3122-DEB47C4865FD}" dt="2023-10-17T15:09:37.994" v="773"/>
          <ac:spMkLst>
            <pc:docMk/>
            <pc:sldMk cId="1013941679" sldId="258"/>
            <ac:spMk id="53" creationId="{665BC58C-55D3-D3A9-8E04-A846CBF8E0E3}"/>
          </ac:spMkLst>
        </pc:spChg>
        <pc:spChg chg="del">
          <ac:chgData name="Nguyễn Duy Thắng" userId="S::22521333@ms.uit.edu.vn::54955dfb-6c99-4392-9f1d-30004a726cbf" providerId="AD" clId="Web-{4644CB01-8AD2-11D3-3122-DEB47C4865FD}" dt="2023-10-17T15:09:37.994" v="772"/>
          <ac:spMkLst>
            <pc:docMk/>
            <pc:sldMk cId="1013941679" sldId="258"/>
            <ac:spMk id="55" creationId="{DCFA5287-7DEB-88AC-7DAF-EBE61898406B}"/>
          </ac:spMkLst>
        </pc:spChg>
        <pc:spChg chg="del">
          <ac:chgData name="Nguyễn Duy Thắng" userId="S::22521333@ms.uit.edu.vn::54955dfb-6c99-4392-9f1d-30004a726cbf" providerId="AD" clId="Web-{4644CB01-8AD2-11D3-3122-DEB47C4865FD}" dt="2023-10-17T15:09:37.994" v="771"/>
          <ac:spMkLst>
            <pc:docMk/>
            <pc:sldMk cId="1013941679" sldId="258"/>
            <ac:spMk id="56" creationId="{9EAC2041-9D02-1636-7B41-D747BECCEDFF}"/>
          </ac:spMkLst>
        </pc:spChg>
        <pc:spChg chg="del">
          <ac:chgData name="Nguyễn Duy Thắng" userId="S::22521333@ms.uit.edu.vn::54955dfb-6c99-4392-9f1d-30004a726cbf" providerId="AD" clId="Web-{4644CB01-8AD2-11D3-3122-DEB47C4865FD}" dt="2023-10-17T15:09:37.994" v="770"/>
          <ac:spMkLst>
            <pc:docMk/>
            <pc:sldMk cId="1013941679" sldId="258"/>
            <ac:spMk id="57" creationId="{B542BE31-9000-FB07-6619-3B362013947B}"/>
          </ac:spMkLst>
        </pc:spChg>
        <pc:spChg chg="del">
          <ac:chgData name="Nguyễn Duy Thắng" userId="S::22521333@ms.uit.edu.vn::54955dfb-6c99-4392-9f1d-30004a726cbf" providerId="AD" clId="Web-{4644CB01-8AD2-11D3-3122-DEB47C4865FD}" dt="2023-10-17T15:09:37.994" v="769"/>
          <ac:spMkLst>
            <pc:docMk/>
            <pc:sldMk cId="1013941679" sldId="258"/>
            <ac:spMk id="59" creationId="{08CB60A3-92D4-F3F1-0948-C0015058AF1D}"/>
          </ac:spMkLst>
        </pc:spChg>
        <pc:spChg chg="del">
          <ac:chgData name="Nguyễn Duy Thắng" userId="S::22521333@ms.uit.edu.vn::54955dfb-6c99-4392-9f1d-30004a726cbf" providerId="AD" clId="Web-{4644CB01-8AD2-11D3-3122-DEB47C4865FD}" dt="2023-10-17T15:09:37.994" v="768"/>
          <ac:spMkLst>
            <pc:docMk/>
            <pc:sldMk cId="1013941679" sldId="258"/>
            <ac:spMk id="60" creationId="{FAE8BAC4-18B1-E36D-67E0-D1E916144E9F}"/>
          </ac:spMkLst>
        </pc:spChg>
        <pc:spChg chg="del">
          <ac:chgData name="Nguyễn Duy Thắng" userId="S::22521333@ms.uit.edu.vn::54955dfb-6c99-4392-9f1d-30004a726cbf" providerId="AD" clId="Web-{4644CB01-8AD2-11D3-3122-DEB47C4865FD}" dt="2023-10-17T15:09:37.994" v="767"/>
          <ac:spMkLst>
            <pc:docMk/>
            <pc:sldMk cId="1013941679" sldId="258"/>
            <ac:spMk id="61" creationId="{DF1446C7-7F00-206B-88AF-DC318255BEF4}"/>
          </ac:spMkLst>
        </pc:spChg>
        <pc:spChg chg="del">
          <ac:chgData name="Nguyễn Duy Thắng" userId="S::22521333@ms.uit.edu.vn::54955dfb-6c99-4392-9f1d-30004a726cbf" providerId="AD" clId="Web-{4644CB01-8AD2-11D3-3122-DEB47C4865FD}" dt="2023-10-17T15:09:37.994" v="766"/>
          <ac:spMkLst>
            <pc:docMk/>
            <pc:sldMk cId="1013941679" sldId="258"/>
            <ac:spMk id="69" creationId="{24B73097-38EA-6B26-D2CA-0AA536569296}"/>
          </ac:spMkLst>
        </pc:spChg>
        <pc:spChg chg="del">
          <ac:chgData name="Nguyễn Duy Thắng" userId="S::22521333@ms.uit.edu.vn::54955dfb-6c99-4392-9f1d-30004a726cbf" providerId="AD" clId="Web-{4644CB01-8AD2-11D3-3122-DEB47C4865FD}" dt="2023-10-17T15:09:37.994" v="765"/>
          <ac:spMkLst>
            <pc:docMk/>
            <pc:sldMk cId="1013941679" sldId="258"/>
            <ac:spMk id="70" creationId="{42DD71F6-6143-DB18-5281-A7B60D28441A}"/>
          </ac:spMkLst>
        </pc:spChg>
        <pc:spChg chg="del">
          <ac:chgData name="Nguyễn Duy Thắng" userId="S::22521333@ms.uit.edu.vn::54955dfb-6c99-4392-9f1d-30004a726cbf" providerId="AD" clId="Web-{4644CB01-8AD2-11D3-3122-DEB47C4865FD}" dt="2023-10-17T15:09:37.994" v="764"/>
          <ac:spMkLst>
            <pc:docMk/>
            <pc:sldMk cId="1013941679" sldId="258"/>
            <ac:spMk id="71" creationId="{8E3ABAF2-9C8D-24C8-0D8B-3FAFF483FCF6}"/>
          </ac:spMkLst>
        </pc:spChg>
        <pc:grpChg chg="add">
          <ac:chgData name="Nguyễn Duy Thắng" userId="S::22521333@ms.uit.edu.vn::54955dfb-6c99-4392-9f1d-30004a726cbf" providerId="AD" clId="Web-{4644CB01-8AD2-11D3-3122-DEB47C4865FD}" dt="2023-10-17T15:09:56.932" v="803"/>
          <ac:grpSpMkLst>
            <pc:docMk/>
            <pc:sldMk cId="1013941679" sldId="258"/>
            <ac:grpSpMk id="64" creationId="{EFED0749-860E-1130-1C70-954AA1F377B2}"/>
          </ac:grpSpMkLst>
        </pc:grpChg>
        <pc:grpChg chg="add">
          <ac:chgData name="Nguyễn Duy Thắng" userId="S::22521333@ms.uit.edu.vn::54955dfb-6c99-4392-9f1d-30004a726cbf" providerId="AD" clId="Web-{4644CB01-8AD2-11D3-3122-DEB47C4865FD}" dt="2023-10-17T15:09:56.948" v="804"/>
          <ac:grpSpMkLst>
            <pc:docMk/>
            <pc:sldMk cId="1013941679" sldId="258"/>
            <ac:grpSpMk id="73" creationId="{A4DB3115-7891-99A1-27DE-84D22B9E6894}"/>
          </ac:grpSpMkLst>
        </pc:grpChg>
        <pc:grpChg chg="add">
          <ac:chgData name="Nguyễn Duy Thắng" userId="S::22521333@ms.uit.edu.vn::54955dfb-6c99-4392-9f1d-30004a726cbf" providerId="AD" clId="Web-{4644CB01-8AD2-11D3-3122-DEB47C4865FD}" dt="2023-10-17T15:09:56.979" v="805"/>
          <ac:grpSpMkLst>
            <pc:docMk/>
            <pc:sldMk cId="1013941679" sldId="258"/>
            <ac:grpSpMk id="78" creationId="{DB1EA531-C8E6-3A68-945F-1DA8E8A58281}"/>
          </ac:grpSpMkLst>
        </pc:grpChg>
        <pc:grpChg chg="add">
          <ac:chgData name="Nguyễn Duy Thắng" userId="S::22521333@ms.uit.edu.vn::54955dfb-6c99-4392-9f1d-30004a726cbf" providerId="AD" clId="Web-{4644CB01-8AD2-11D3-3122-DEB47C4865FD}" dt="2023-10-17T15:09:56.995" v="806"/>
          <ac:grpSpMkLst>
            <pc:docMk/>
            <pc:sldMk cId="1013941679" sldId="258"/>
            <ac:grpSpMk id="83" creationId="{C19F2848-FE06-BAFC-E5BB-292E5EFA7DE6}"/>
          </ac:grpSpMkLst>
        </pc:grpChg>
        <pc:grpChg chg="add">
          <ac:chgData name="Nguyễn Duy Thắng" userId="S::22521333@ms.uit.edu.vn::54955dfb-6c99-4392-9f1d-30004a726cbf" providerId="AD" clId="Web-{4644CB01-8AD2-11D3-3122-DEB47C4865FD}" dt="2023-10-17T15:09:57.026" v="807"/>
          <ac:grpSpMkLst>
            <pc:docMk/>
            <pc:sldMk cId="1013941679" sldId="258"/>
            <ac:grpSpMk id="88" creationId="{26472188-2A5B-73EA-CA2F-06CFA3C36239}"/>
          </ac:grpSpMkLst>
        </pc:grpChg>
      </pc:sldChg>
      <pc:sldChg chg="addSp delSp">
        <pc:chgData name="Nguyễn Duy Thắng" userId="S::22521333@ms.uit.edu.vn::54955dfb-6c99-4392-9f1d-30004a726cbf" providerId="AD" clId="Web-{4644CB01-8AD2-11D3-3122-DEB47C4865FD}" dt="2023-10-17T15:09:17.041" v="679"/>
        <pc:sldMkLst>
          <pc:docMk/>
          <pc:sldMk cId="723970044" sldId="260"/>
        </pc:sldMkLst>
        <pc:spChg chg="add">
          <ac:chgData name="Nguyễn Duy Thắng" userId="S::22521333@ms.uit.edu.vn::54955dfb-6c99-4392-9f1d-30004a726cbf" providerId="AD" clId="Web-{4644CB01-8AD2-11D3-3122-DEB47C4865FD}" dt="2023-10-17T15:09:16.916" v="668"/>
          <ac:spMkLst>
            <pc:docMk/>
            <pc:sldMk cId="723970044" sldId="260"/>
            <ac:spMk id="5" creationId="{E07ABB99-9607-0FB8-4963-A24FB8A4B450}"/>
          </ac:spMkLst>
        </pc:spChg>
        <pc:spChg chg="add">
          <ac:chgData name="Nguyễn Duy Thắng" userId="S::22521333@ms.uit.edu.vn::54955dfb-6c99-4392-9f1d-30004a726cbf" providerId="AD" clId="Web-{4644CB01-8AD2-11D3-3122-DEB47C4865FD}" dt="2023-10-17T15:09:16.931" v="669"/>
          <ac:spMkLst>
            <pc:docMk/>
            <pc:sldMk cId="723970044" sldId="260"/>
            <ac:spMk id="10" creationId="{9FFD53DB-A29C-7338-727C-5F3EAE7B4AE3}"/>
          </ac:spMkLst>
        </pc:spChg>
        <pc:spChg chg="add">
          <ac:chgData name="Nguyễn Duy Thắng" userId="S::22521333@ms.uit.edu.vn::54955dfb-6c99-4392-9f1d-30004a726cbf" providerId="AD" clId="Web-{4644CB01-8AD2-11D3-3122-DEB47C4865FD}" dt="2023-10-17T15:09:16.947" v="670"/>
          <ac:spMkLst>
            <pc:docMk/>
            <pc:sldMk cId="723970044" sldId="260"/>
            <ac:spMk id="12" creationId="{D910A519-D8E0-9DED-0ABB-94CB3A747E96}"/>
          </ac:spMkLst>
        </pc:spChg>
        <pc:spChg chg="add">
          <ac:chgData name="Nguyễn Duy Thắng" userId="S::22521333@ms.uit.edu.vn::54955dfb-6c99-4392-9f1d-30004a726cbf" providerId="AD" clId="Web-{4644CB01-8AD2-11D3-3122-DEB47C4865FD}" dt="2023-10-17T15:09:16.947" v="671"/>
          <ac:spMkLst>
            <pc:docMk/>
            <pc:sldMk cId="723970044" sldId="260"/>
            <ac:spMk id="16" creationId="{40927791-BF8F-82D9-8433-7465B2FB5CC0}"/>
          </ac:spMkLst>
        </pc:spChg>
        <pc:spChg chg="add">
          <ac:chgData name="Nguyễn Duy Thắng" userId="S::22521333@ms.uit.edu.vn::54955dfb-6c99-4392-9f1d-30004a726cbf" providerId="AD" clId="Web-{4644CB01-8AD2-11D3-3122-DEB47C4865FD}" dt="2023-10-17T15:09:16.963" v="672"/>
          <ac:spMkLst>
            <pc:docMk/>
            <pc:sldMk cId="723970044" sldId="260"/>
            <ac:spMk id="18" creationId="{EA139065-E25B-CB17-F008-2929CBB6A09C}"/>
          </ac:spMkLst>
        </pc:spChg>
        <pc:spChg chg="add">
          <ac:chgData name="Nguyễn Duy Thắng" userId="S::22521333@ms.uit.edu.vn::54955dfb-6c99-4392-9f1d-30004a726cbf" providerId="AD" clId="Web-{4644CB01-8AD2-11D3-3122-DEB47C4865FD}" dt="2023-10-17T15:09:16.963" v="673"/>
          <ac:spMkLst>
            <pc:docMk/>
            <pc:sldMk cId="723970044" sldId="260"/>
            <ac:spMk id="20" creationId="{DBEFFCB2-E3F7-DF18-7648-46682E5A7137}"/>
          </ac:spMkLst>
        </pc:spChg>
        <pc:spChg chg="add">
          <ac:chgData name="Nguyễn Duy Thắng" userId="S::22521333@ms.uit.edu.vn::54955dfb-6c99-4392-9f1d-30004a726cbf" providerId="AD" clId="Web-{4644CB01-8AD2-11D3-3122-DEB47C4865FD}" dt="2023-10-17T15:09:16.978" v="674"/>
          <ac:spMkLst>
            <pc:docMk/>
            <pc:sldMk cId="723970044" sldId="260"/>
            <ac:spMk id="22" creationId="{32B767F9-62F5-3780-0A07-ED2A50F7CCB5}"/>
          </ac:spMkLst>
        </pc:spChg>
        <pc:spChg chg="add">
          <ac:chgData name="Nguyễn Duy Thắng" userId="S::22521333@ms.uit.edu.vn::54955dfb-6c99-4392-9f1d-30004a726cbf" providerId="AD" clId="Web-{4644CB01-8AD2-11D3-3122-DEB47C4865FD}" dt="2023-10-17T15:09:16.994" v="675"/>
          <ac:spMkLst>
            <pc:docMk/>
            <pc:sldMk cId="723970044" sldId="260"/>
            <ac:spMk id="24" creationId="{031B6B36-4AC5-39BC-8C36-AC4A0F4DAD77}"/>
          </ac:spMkLst>
        </pc:spChg>
        <pc:spChg chg="add">
          <ac:chgData name="Nguyễn Duy Thắng" userId="S::22521333@ms.uit.edu.vn::54955dfb-6c99-4392-9f1d-30004a726cbf" providerId="AD" clId="Web-{4644CB01-8AD2-11D3-3122-DEB47C4865FD}" dt="2023-10-17T15:09:16.994" v="676"/>
          <ac:spMkLst>
            <pc:docMk/>
            <pc:sldMk cId="723970044" sldId="260"/>
            <ac:spMk id="26" creationId="{08AAA79C-028C-0E67-D889-D49C44CC3BAC}"/>
          </ac:spMkLst>
        </pc:spChg>
        <pc:spChg chg="add">
          <ac:chgData name="Nguyễn Duy Thắng" userId="S::22521333@ms.uit.edu.vn::54955dfb-6c99-4392-9f1d-30004a726cbf" providerId="AD" clId="Web-{4644CB01-8AD2-11D3-3122-DEB47C4865FD}" dt="2023-10-17T15:09:17.010" v="677"/>
          <ac:spMkLst>
            <pc:docMk/>
            <pc:sldMk cId="723970044" sldId="260"/>
            <ac:spMk id="29" creationId="{8369A2D9-13DA-819A-B7D9-2EA8F7125B49}"/>
          </ac:spMkLst>
        </pc:spChg>
        <pc:spChg chg="add">
          <ac:chgData name="Nguyễn Duy Thắng" userId="S::22521333@ms.uit.edu.vn::54955dfb-6c99-4392-9f1d-30004a726cbf" providerId="AD" clId="Web-{4644CB01-8AD2-11D3-3122-DEB47C4865FD}" dt="2023-10-17T15:09:17.025" v="678"/>
          <ac:spMkLst>
            <pc:docMk/>
            <pc:sldMk cId="723970044" sldId="260"/>
            <ac:spMk id="34" creationId="{391ED2CD-72AC-FD90-AA04-91BE288E5BD1}"/>
          </ac:spMkLst>
        </pc:spChg>
        <pc:spChg chg="add">
          <ac:chgData name="Nguyễn Duy Thắng" userId="S::22521333@ms.uit.edu.vn::54955dfb-6c99-4392-9f1d-30004a726cbf" providerId="AD" clId="Web-{4644CB01-8AD2-11D3-3122-DEB47C4865FD}" dt="2023-10-17T15:09:17.041" v="679"/>
          <ac:spMkLst>
            <pc:docMk/>
            <pc:sldMk cId="723970044" sldId="260"/>
            <ac:spMk id="36" creationId="{1205C2A5-BF70-5E41-9C44-FA4B63078B47}"/>
          </ac:spMkLst>
        </pc:spChg>
        <pc:spChg chg="del">
          <ac:chgData name="Nguyễn Duy Thắng" userId="S::22521333@ms.uit.edu.vn::54955dfb-6c99-4392-9f1d-30004a726cbf" providerId="AD" clId="Web-{4644CB01-8AD2-11D3-3122-DEB47C4865FD}" dt="2023-10-17T15:09:16.322" v="667"/>
          <ac:spMkLst>
            <pc:docMk/>
            <pc:sldMk cId="723970044" sldId="260"/>
            <ac:spMk id="63" creationId="{6CAB9B2C-FD14-DBD6-0A3E-D381CAF9B076}"/>
          </ac:spMkLst>
        </pc:spChg>
        <pc:spChg chg="del">
          <ac:chgData name="Nguyễn Duy Thắng" userId="S::22521333@ms.uit.edu.vn::54955dfb-6c99-4392-9f1d-30004a726cbf" providerId="AD" clId="Web-{4644CB01-8AD2-11D3-3122-DEB47C4865FD}" dt="2023-10-17T15:09:16.322" v="666"/>
          <ac:spMkLst>
            <pc:docMk/>
            <pc:sldMk cId="723970044" sldId="260"/>
            <ac:spMk id="65" creationId="{0A2B3FD5-E8C7-9872-F038-A9B4938CEB1F}"/>
          </ac:spMkLst>
        </pc:spChg>
        <pc:spChg chg="del">
          <ac:chgData name="Nguyễn Duy Thắng" userId="S::22521333@ms.uit.edu.vn::54955dfb-6c99-4392-9f1d-30004a726cbf" providerId="AD" clId="Web-{4644CB01-8AD2-11D3-3122-DEB47C4865FD}" dt="2023-10-17T15:09:16.322" v="665"/>
          <ac:spMkLst>
            <pc:docMk/>
            <pc:sldMk cId="723970044" sldId="260"/>
            <ac:spMk id="67" creationId="{FDD016E1-9946-DEAF-137D-4E8AAC7CF69B}"/>
          </ac:spMkLst>
        </pc:spChg>
        <pc:spChg chg="del">
          <ac:chgData name="Nguyễn Duy Thắng" userId="S::22521333@ms.uit.edu.vn::54955dfb-6c99-4392-9f1d-30004a726cbf" providerId="AD" clId="Web-{4644CB01-8AD2-11D3-3122-DEB47C4865FD}" dt="2023-10-17T15:09:16.322" v="664"/>
          <ac:spMkLst>
            <pc:docMk/>
            <pc:sldMk cId="723970044" sldId="260"/>
            <ac:spMk id="69" creationId="{5D932C22-98FC-DFDD-95DA-9B1F63EDCDF1}"/>
          </ac:spMkLst>
        </pc:spChg>
        <pc:spChg chg="del">
          <ac:chgData name="Nguyễn Duy Thắng" userId="S::22521333@ms.uit.edu.vn::54955dfb-6c99-4392-9f1d-30004a726cbf" providerId="AD" clId="Web-{4644CB01-8AD2-11D3-3122-DEB47C4865FD}" dt="2023-10-17T15:09:16.322" v="663"/>
          <ac:spMkLst>
            <pc:docMk/>
            <pc:sldMk cId="723970044" sldId="260"/>
            <ac:spMk id="71" creationId="{5BEA817B-7D55-1293-62A8-DBE8A122B367}"/>
          </ac:spMkLst>
        </pc:spChg>
        <pc:spChg chg="del">
          <ac:chgData name="Nguyễn Duy Thắng" userId="S::22521333@ms.uit.edu.vn::54955dfb-6c99-4392-9f1d-30004a726cbf" providerId="AD" clId="Web-{4644CB01-8AD2-11D3-3122-DEB47C4865FD}" dt="2023-10-17T15:09:16.322" v="662"/>
          <ac:spMkLst>
            <pc:docMk/>
            <pc:sldMk cId="723970044" sldId="260"/>
            <ac:spMk id="73" creationId="{3ED56F86-03DA-FB41-9FF3-EC4977267748}"/>
          </ac:spMkLst>
        </pc:spChg>
        <pc:spChg chg="del">
          <ac:chgData name="Nguyễn Duy Thắng" userId="S::22521333@ms.uit.edu.vn::54955dfb-6c99-4392-9f1d-30004a726cbf" providerId="AD" clId="Web-{4644CB01-8AD2-11D3-3122-DEB47C4865FD}" dt="2023-10-17T15:09:16.322" v="661"/>
          <ac:spMkLst>
            <pc:docMk/>
            <pc:sldMk cId="723970044" sldId="260"/>
            <ac:spMk id="75" creationId="{D02176FA-4781-5E5D-6760-51B63E194B2A}"/>
          </ac:spMkLst>
        </pc:spChg>
        <pc:spChg chg="del">
          <ac:chgData name="Nguyễn Duy Thắng" userId="S::22521333@ms.uit.edu.vn::54955dfb-6c99-4392-9f1d-30004a726cbf" providerId="AD" clId="Web-{4644CB01-8AD2-11D3-3122-DEB47C4865FD}" dt="2023-10-17T15:09:16.322" v="660"/>
          <ac:spMkLst>
            <pc:docMk/>
            <pc:sldMk cId="723970044" sldId="260"/>
            <ac:spMk id="77" creationId="{6950B827-ADE3-8698-7ED4-775DD4AB9268}"/>
          </ac:spMkLst>
        </pc:spChg>
        <pc:spChg chg="del">
          <ac:chgData name="Nguyễn Duy Thắng" userId="S::22521333@ms.uit.edu.vn::54955dfb-6c99-4392-9f1d-30004a726cbf" providerId="AD" clId="Web-{4644CB01-8AD2-11D3-3122-DEB47C4865FD}" dt="2023-10-17T15:09:16.322" v="659"/>
          <ac:spMkLst>
            <pc:docMk/>
            <pc:sldMk cId="723970044" sldId="260"/>
            <ac:spMk id="79" creationId="{F5245898-37A4-B5FC-BBEA-9F07FBDEA5A3}"/>
          </ac:spMkLst>
        </pc:spChg>
        <pc:spChg chg="del">
          <ac:chgData name="Nguyễn Duy Thắng" userId="S::22521333@ms.uit.edu.vn::54955dfb-6c99-4392-9f1d-30004a726cbf" providerId="AD" clId="Web-{4644CB01-8AD2-11D3-3122-DEB47C4865FD}" dt="2023-10-17T15:09:16.322" v="658"/>
          <ac:spMkLst>
            <pc:docMk/>
            <pc:sldMk cId="723970044" sldId="260"/>
            <ac:spMk id="87" creationId="{A26942CA-3048-1388-E22D-D5E5DB77C3D2}"/>
          </ac:spMkLst>
        </pc:spChg>
        <pc:spChg chg="del">
          <ac:chgData name="Nguyễn Duy Thắng" userId="S::22521333@ms.uit.edu.vn::54955dfb-6c99-4392-9f1d-30004a726cbf" providerId="AD" clId="Web-{4644CB01-8AD2-11D3-3122-DEB47C4865FD}" dt="2023-10-17T15:09:16.322" v="657"/>
          <ac:spMkLst>
            <pc:docMk/>
            <pc:sldMk cId="723970044" sldId="260"/>
            <ac:spMk id="89" creationId="{2BE98D9F-443D-EE56-7B1C-ADB6C1AF3DEF}"/>
          </ac:spMkLst>
        </pc:spChg>
        <pc:spChg chg="del">
          <ac:chgData name="Nguyễn Duy Thắng" userId="S::22521333@ms.uit.edu.vn::54955dfb-6c99-4392-9f1d-30004a726cbf" providerId="AD" clId="Web-{4644CB01-8AD2-11D3-3122-DEB47C4865FD}" dt="2023-10-17T15:09:16.322" v="656"/>
          <ac:spMkLst>
            <pc:docMk/>
            <pc:sldMk cId="723970044" sldId="260"/>
            <ac:spMk id="91" creationId="{38A1C8B7-2FFE-FB6A-7629-9A8CF98C9F7B}"/>
          </ac:spMkLst>
        </pc:spChg>
        <pc:spChg chg="del">
          <ac:chgData name="Nguyễn Duy Thắng" userId="S::22521333@ms.uit.edu.vn::54955dfb-6c99-4392-9f1d-30004a726cbf" providerId="AD" clId="Web-{4644CB01-8AD2-11D3-3122-DEB47C4865FD}" dt="2023-10-17T15:09:16.322" v="655"/>
          <ac:spMkLst>
            <pc:docMk/>
            <pc:sldMk cId="723970044" sldId="260"/>
            <ac:spMk id="96" creationId="{DF1ED69E-23EB-0B88-4DC6-E15D0FA92E98}"/>
          </ac:spMkLst>
        </pc:spChg>
        <pc:spChg chg="del">
          <ac:chgData name="Nguyễn Duy Thắng" userId="S::22521333@ms.uit.edu.vn::54955dfb-6c99-4392-9f1d-30004a726cbf" providerId="AD" clId="Web-{4644CB01-8AD2-11D3-3122-DEB47C4865FD}" dt="2023-10-17T15:09:16.322" v="654"/>
          <ac:spMkLst>
            <pc:docMk/>
            <pc:sldMk cId="723970044" sldId="260"/>
            <ac:spMk id="98" creationId="{2F8E7E5A-43CC-20C9-65F0-3B428D5A6992}"/>
          </ac:spMkLst>
        </pc:spChg>
        <pc:spChg chg="del">
          <ac:chgData name="Nguyễn Duy Thắng" userId="S::22521333@ms.uit.edu.vn::54955dfb-6c99-4392-9f1d-30004a726cbf" providerId="AD" clId="Web-{4644CB01-8AD2-11D3-3122-DEB47C4865FD}" dt="2023-10-17T15:09:16.322" v="653"/>
          <ac:spMkLst>
            <pc:docMk/>
            <pc:sldMk cId="723970044" sldId="260"/>
            <ac:spMk id="100" creationId="{F7CB8299-713E-A8F8-55CE-733E70B8A6F5}"/>
          </ac:spMkLst>
        </pc:spChg>
      </pc:sldChg>
      <pc:sldChg chg="addSp delSp modSp">
        <pc:chgData name="Nguyễn Duy Thắng" userId="S::22521333@ms.uit.edu.vn::54955dfb-6c99-4392-9f1d-30004a726cbf" providerId="AD" clId="Web-{4644CB01-8AD2-11D3-3122-DEB47C4865FD}" dt="2023-10-17T15:06:35.116" v="525"/>
        <pc:sldMkLst>
          <pc:docMk/>
          <pc:sldMk cId="2684429201" sldId="264"/>
        </pc:sldMkLst>
        <pc:spChg chg="del">
          <ac:chgData name="Nguyễn Duy Thắng" userId="S::22521333@ms.uit.edu.vn::54955dfb-6c99-4392-9f1d-30004a726cbf" providerId="AD" clId="Web-{4644CB01-8AD2-11D3-3122-DEB47C4865FD}" dt="2023-10-17T15:06:18.943" v="511"/>
          <ac:spMkLst>
            <pc:docMk/>
            <pc:sldMk cId="2684429201" sldId="264"/>
            <ac:spMk id="5" creationId="{1257BA17-BDDA-801D-2A86-8FB27C258A63}"/>
          </ac:spMkLst>
        </pc:spChg>
        <pc:spChg chg="del">
          <ac:chgData name="Nguyễn Duy Thắng" userId="S::22521333@ms.uit.edu.vn::54955dfb-6c99-4392-9f1d-30004a726cbf" providerId="AD" clId="Web-{4644CB01-8AD2-11D3-3122-DEB47C4865FD}" dt="2023-10-17T15:06:18.943" v="510"/>
          <ac:spMkLst>
            <pc:docMk/>
            <pc:sldMk cId="2684429201" sldId="264"/>
            <ac:spMk id="9" creationId="{60063FBE-8F21-F75A-6161-1B2FFD6C547C}"/>
          </ac:spMkLst>
        </pc:spChg>
        <pc:spChg chg="del">
          <ac:chgData name="Nguyễn Duy Thắng" userId="S::22521333@ms.uit.edu.vn::54955dfb-6c99-4392-9f1d-30004a726cbf" providerId="AD" clId="Web-{4644CB01-8AD2-11D3-3122-DEB47C4865FD}" dt="2023-10-17T15:06:18.943" v="509"/>
          <ac:spMkLst>
            <pc:docMk/>
            <pc:sldMk cId="2684429201" sldId="264"/>
            <ac:spMk id="11" creationId="{74C467AC-574B-31A0-56A1-9599CEECB740}"/>
          </ac:spMkLst>
        </pc:spChg>
        <pc:spChg chg="add topLvl">
          <ac:chgData name="Nguyễn Duy Thắng" userId="S::22521333@ms.uit.edu.vn::54955dfb-6c99-4392-9f1d-30004a726cbf" providerId="AD" clId="Web-{4644CB01-8AD2-11D3-3122-DEB47C4865FD}" dt="2023-10-17T15:06:29.022" v="522"/>
          <ac:spMkLst>
            <pc:docMk/>
            <pc:sldMk cId="2684429201" sldId="264"/>
            <ac:spMk id="12" creationId="{5490CEDC-8D62-4ED9-8F20-40928CF1FC0B}"/>
          </ac:spMkLst>
        </pc:spChg>
        <pc:spChg chg="del">
          <ac:chgData name="Nguyễn Duy Thắng" userId="S::22521333@ms.uit.edu.vn::54955dfb-6c99-4392-9f1d-30004a726cbf" providerId="AD" clId="Web-{4644CB01-8AD2-11D3-3122-DEB47C4865FD}" dt="2023-10-17T15:06:18.943" v="508"/>
          <ac:spMkLst>
            <pc:docMk/>
            <pc:sldMk cId="2684429201" sldId="264"/>
            <ac:spMk id="13" creationId="{8A207D46-D6B7-707D-1110-D9B8ED73391C}"/>
          </ac:spMkLst>
        </pc:spChg>
        <pc:spChg chg="add topLvl">
          <ac:chgData name="Nguyễn Duy Thắng" userId="S::22521333@ms.uit.edu.vn::54955dfb-6c99-4392-9f1d-30004a726cbf" providerId="AD" clId="Web-{4644CB01-8AD2-11D3-3122-DEB47C4865FD}" dt="2023-10-17T15:06:29.022" v="522"/>
          <ac:spMkLst>
            <pc:docMk/>
            <pc:sldMk cId="2684429201" sldId="264"/>
            <ac:spMk id="14" creationId="{6A547D03-585D-59EA-2475-8BC8BE2C23CB}"/>
          </ac:spMkLst>
        </pc:spChg>
        <pc:spChg chg="del">
          <ac:chgData name="Nguyễn Duy Thắng" userId="S::22521333@ms.uit.edu.vn::54955dfb-6c99-4392-9f1d-30004a726cbf" providerId="AD" clId="Web-{4644CB01-8AD2-11D3-3122-DEB47C4865FD}" dt="2023-10-17T15:06:18.943" v="507"/>
          <ac:spMkLst>
            <pc:docMk/>
            <pc:sldMk cId="2684429201" sldId="264"/>
            <ac:spMk id="15" creationId="{96C898A0-F584-9272-11C1-C9E97AAA12DD}"/>
          </ac:spMkLst>
        </pc:spChg>
        <pc:spChg chg="add topLvl">
          <ac:chgData name="Nguyễn Duy Thắng" userId="S::22521333@ms.uit.edu.vn::54955dfb-6c99-4392-9f1d-30004a726cbf" providerId="AD" clId="Web-{4644CB01-8AD2-11D3-3122-DEB47C4865FD}" dt="2023-10-17T15:06:29.022" v="522"/>
          <ac:spMkLst>
            <pc:docMk/>
            <pc:sldMk cId="2684429201" sldId="264"/>
            <ac:spMk id="16" creationId="{D566A600-335B-1CD9-0415-588F5B0B49B3}"/>
          </ac:spMkLst>
        </pc:spChg>
        <pc:spChg chg="add topLvl">
          <ac:chgData name="Nguyễn Duy Thắng" userId="S::22521333@ms.uit.edu.vn::54955dfb-6c99-4392-9f1d-30004a726cbf" providerId="AD" clId="Web-{4644CB01-8AD2-11D3-3122-DEB47C4865FD}" dt="2023-10-17T15:06:28.834" v="518"/>
          <ac:spMkLst>
            <pc:docMk/>
            <pc:sldMk cId="2684429201" sldId="264"/>
            <ac:spMk id="17" creationId="{4CC9D295-DCB4-C473-D030-7A81045B2126}"/>
          </ac:spMkLst>
        </pc:spChg>
        <pc:spChg chg="add topLvl">
          <ac:chgData name="Nguyễn Duy Thắng" userId="S::22521333@ms.uit.edu.vn::54955dfb-6c99-4392-9f1d-30004a726cbf" providerId="AD" clId="Web-{4644CB01-8AD2-11D3-3122-DEB47C4865FD}" dt="2023-10-17T15:06:28.834" v="518"/>
          <ac:spMkLst>
            <pc:docMk/>
            <pc:sldMk cId="2684429201" sldId="264"/>
            <ac:spMk id="18" creationId="{45D22A02-7B95-F3A1-4AFE-2CD0482BED6E}"/>
          </ac:spMkLst>
        </pc:spChg>
        <pc:spChg chg="add topLvl">
          <ac:chgData name="Nguyễn Duy Thắng" userId="S::22521333@ms.uit.edu.vn::54955dfb-6c99-4392-9f1d-30004a726cbf" providerId="AD" clId="Web-{4644CB01-8AD2-11D3-3122-DEB47C4865FD}" dt="2023-10-17T15:06:28.834" v="518"/>
          <ac:spMkLst>
            <pc:docMk/>
            <pc:sldMk cId="2684429201" sldId="264"/>
            <ac:spMk id="19" creationId="{015F7579-0AFF-F921-6E05-C64BFAE80B2A}"/>
          </ac:spMkLst>
        </pc:spChg>
        <pc:spChg chg="add topLvl">
          <ac:chgData name="Nguyễn Duy Thắng" userId="S::22521333@ms.uit.edu.vn::54955dfb-6c99-4392-9f1d-30004a726cbf" providerId="AD" clId="Web-{4644CB01-8AD2-11D3-3122-DEB47C4865FD}" dt="2023-10-17T15:06:28.881" v="519"/>
          <ac:spMkLst>
            <pc:docMk/>
            <pc:sldMk cId="2684429201" sldId="264"/>
            <ac:spMk id="20" creationId="{002B51A7-D2A7-8111-78C6-5D494F480D53}"/>
          </ac:spMkLst>
        </pc:spChg>
        <pc:spChg chg="add topLvl">
          <ac:chgData name="Nguyễn Duy Thắng" userId="S::22521333@ms.uit.edu.vn::54955dfb-6c99-4392-9f1d-30004a726cbf" providerId="AD" clId="Web-{4644CB01-8AD2-11D3-3122-DEB47C4865FD}" dt="2023-10-17T15:06:28.881" v="519"/>
          <ac:spMkLst>
            <pc:docMk/>
            <pc:sldMk cId="2684429201" sldId="264"/>
            <ac:spMk id="21" creationId="{579A5482-5D7F-3CEB-4993-1C976A6A33D6}"/>
          </ac:spMkLst>
        </pc:spChg>
        <pc:spChg chg="add topLvl">
          <ac:chgData name="Nguyễn Duy Thắng" userId="S::22521333@ms.uit.edu.vn::54955dfb-6c99-4392-9f1d-30004a726cbf" providerId="AD" clId="Web-{4644CB01-8AD2-11D3-3122-DEB47C4865FD}" dt="2023-10-17T15:06:28.881" v="519"/>
          <ac:spMkLst>
            <pc:docMk/>
            <pc:sldMk cId="2684429201" sldId="264"/>
            <ac:spMk id="22" creationId="{00B880A6-3597-8881-179F-868AD15EC2BB}"/>
          </ac:spMkLst>
        </pc:spChg>
        <pc:spChg chg="add del topLvl">
          <ac:chgData name="Nguyễn Duy Thắng" userId="S::22521333@ms.uit.edu.vn::54955dfb-6c99-4392-9f1d-30004a726cbf" providerId="AD" clId="Web-{4644CB01-8AD2-11D3-3122-DEB47C4865FD}" dt="2023-10-17T15:06:35.116" v="525"/>
          <ac:spMkLst>
            <pc:docMk/>
            <pc:sldMk cId="2684429201" sldId="264"/>
            <ac:spMk id="23" creationId="{82B958CD-C528-2AD2-161A-FF666D528F98}"/>
          </ac:spMkLst>
        </pc:spChg>
        <pc:spChg chg="add del topLvl">
          <ac:chgData name="Nguyễn Duy Thắng" userId="S::22521333@ms.uit.edu.vn::54955dfb-6c99-4392-9f1d-30004a726cbf" providerId="AD" clId="Web-{4644CB01-8AD2-11D3-3122-DEB47C4865FD}" dt="2023-10-17T15:06:35.100" v="524"/>
          <ac:spMkLst>
            <pc:docMk/>
            <pc:sldMk cId="2684429201" sldId="264"/>
            <ac:spMk id="24" creationId="{AAC9F7AA-938B-469A-82D0-F26A5D2305EC}"/>
          </ac:spMkLst>
        </pc:spChg>
        <pc:spChg chg="add del topLvl">
          <ac:chgData name="Nguyễn Duy Thắng" userId="S::22521333@ms.uit.edu.vn::54955dfb-6c99-4392-9f1d-30004a726cbf" providerId="AD" clId="Web-{4644CB01-8AD2-11D3-3122-DEB47C4865FD}" dt="2023-10-17T15:06:35.100" v="523"/>
          <ac:spMkLst>
            <pc:docMk/>
            <pc:sldMk cId="2684429201" sldId="264"/>
            <ac:spMk id="25" creationId="{7C2F52F3-40BA-8F55-2F64-D6BB5C98EFB1}"/>
          </ac:spMkLst>
        </pc:spChg>
        <pc:spChg chg="add topLvl">
          <ac:chgData name="Nguyễn Duy Thắng" userId="S::22521333@ms.uit.edu.vn::54955dfb-6c99-4392-9f1d-30004a726cbf" providerId="AD" clId="Web-{4644CB01-8AD2-11D3-3122-DEB47C4865FD}" dt="2023-10-17T15:06:28.975" v="521"/>
          <ac:spMkLst>
            <pc:docMk/>
            <pc:sldMk cId="2684429201" sldId="264"/>
            <ac:spMk id="26" creationId="{E56B9C7D-CC70-2B15-F1B3-E31F61868468}"/>
          </ac:spMkLst>
        </pc:spChg>
        <pc:spChg chg="add topLvl">
          <ac:chgData name="Nguyễn Duy Thắng" userId="S::22521333@ms.uit.edu.vn::54955dfb-6c99-4392-9f1d-30004a726cbf" providerId="AD" clId="Web-{4644CB01-8AD2-11D3-3122-DEB47C4865FD}" dt="2023-10-17T15:06:28.975" v="521"/>
          <ac:spMkLst>
            <pc:docMk/>
            <pc:sldMk cId="2684429201" sldId="264"/>
            <ac:spMk id="27" creationId="{9150030B-2A5F-2457-85B0-E64BB7D2B158}"/>
          </ac:spMkLst>
        </pc:spChg>
        <pc:spChg chg="add topLvl">
          <ac:chgData name="Nguyễn Duy Thắng" userId="S::22521333@ms.uit.edu.vn::54955dfb-6c99-4392-9f1d-30004a726cbf" providerId="AD" clId="Web-{4644CB01-8AD2-11D3-3122-DEB47C4865FD}" dt="2023-10-17T15:06:28.975" v="521"/>
          <ac:spMkLst>
            <pc:docMk/>
            <pc:sldMk cId="2684429201" sldId="264"/>
            <ac:spMk id="29" creationId="{9AB7BADC-2392-4B45-94EA-9385A4CF7ED2}"/>
          </ac:spMkLst>
        </pc:spChg>
        <pc:spChg chg="del">
          <ac:chgData name="Nguyễn Duy Thắng" userId="S::22521333@ms.uit.edu.vn::54955dfb-6c99-4392-9f1d-30004a726cbf" providerId="AD" clId="Web-{4644CB01-8AD2-11D3-3122-DEB47C4865FD}" dt="2023-10-17T15:06:18.943" v="506"/>
          <ac:spMkLst>
            <pc:docMk/>
            <pc:sldMk cId="2684429201" sldId="264"/>
            <ac:spMk id="32" creationId="{6E88AAF3-DF59-DC6F-26AF-728E8FD79638}"/>
          </ac:spMkLst>
        </pc:spChg>
        <pc:spChg chg="del">
          <ac:chgData name="Nguyễn Duy Thắng" userId="S::22521333@ms.uit.edu.vn::54955dfb-6c99-4392-9f1d-30004a726cbf" providerId="AD" clId="Web-{4644CB01-8AD2-11D3-3122-DEB47C4865FD}" dt="2023-10-17T15:06:18.943" v="505"/>
          <ac:spMkLst>
            <pc:docMk/>
            <pc:sldMk cId="2684429201" sldId="264"/>
            <ac:spMk id="38" creationId="{E548E312-18FC-128D-6C8B-9A124069D7F3}"/>
          </ac:spMkLst>
        </pc:spChg>
        <pc:spChg chg="del">
          <ac:chgData name="Nguyễn Duy Thắng" userId="S::22521333@ms.uit.edu.vn::54955dfb-6c99-4392-9f1d-30004a726cbf" providerId="AD" clId="Web-{4644CB01-8AD2-11D3-3122-DEB47C4865FD}" dt="2023-10-17T15:06:18.943" v="504"/>
          <ac:spMkLst>
            <pc:docMk/>
            <pc:sldMk cId="2684429201" sldId="264"/>
            <ac:spMk id="40" creationId="{F908499A-3B65-6A66-5F8F-83D8698EAF38}"/>
          </ac:spMkLst>
        </pc:spChg>
        <pc:spChg chg="del">
          <ac:chgData name="Nguyễn Duy Thắng" userId="S::22521333@ms.uit.edu.vn::54955dfb-6c99-4392-9f1d-30004a726cbf" providerId="AD" clId="Web-{4644CB01-8AD2-11D3-3122-DEB47C4865FD}" dt="2023-10-17T15:06:18.943" v="503"/>
          <ac:spMkLst>
            <pc:docMk/>
            <pc:sldMk cId="2684429201" sldId="264"/>
            <ac:spMk id="42" creationId="{444C4C14-CBFA-A241-1FC2-A9EA21F1170C}"/>
          </ac:spMkLst>
        </pc:spChg>
        <pc:spChg chg="del">
          <ac:chgData name="Nguyễn Duy Thắng" userId="S::22521333@ms.uit.edu.vn::54955dfb-6c99-4392-9f1d-30004a726cbf" providerId="AD" clId="Web-{4644CB01-8AD2-11D3-3122-DEB47C4865FD}" dt="2023-10-17T15:06:18.943" v="502"/>
          <ac:spMkLst>
            <pc:docMk/>
            <pc:sldMk cId="2684429201" sldId="264"/>
            <ac:spMk id="44" creationId="{16365378-9C9F-B5DB-6F63-FCEE6C436D19}"/>
          </ac:spMkLst>
        </pc:spChg>
        <pc:spChg chg="del">
          <ac:chgData name="Nguyễn Duy Thắng" userId="S::22521333@ms.uit.edu.vn::54955dfb-6c99-4392-9f1d-30004a726cbf" providerId="AD" clId="Web-{4644CB01-8AD2-11D3-3122-DEB47C4865FD}" dt="2023-10-17T15:06:18.943" v="501"/>
          <ac:spMkLst>
            <pc:docMk/>
            <pc:sldMk cId="2684429201" sldId="264"/>
            <ac:spMk id="46" creationId="{06110603-AC9B-0E7A-02DD-E053F07374AE}"/>
          </ac:spMkLst>
        </pc:spChg>
        <pc:spChg chg="del">
          <ac:chgData name="Nguyễn Duy Thắng" userId="S::22521333@ms.uit.edu.vn::54955dfb-6c99-4392-9f1d-30004a726cbf" providerId="AD" clId="Web-{4644CB01-8AD2-11D3-3122-DEB47C4865FD}" dt="2023-10-17T15:06:18.943" v="500"/>
          <ac:spMkLst>
            <pc:docMk/>
            <pc:sldMk cId="2684429201" sldId="264"/>
            <ac:spMk id="52" creationId="{E8F52A00-4CA9-5B94-C8E3-F3AA2EF3E66B}"/>
          </ac:spMkLst>
        </pc:spChg>
        <pc:spChg chg="del">
          <ac:chgData name="Nguyễn Duy Thắng" userId="S::22521333@ms.uit.edu.vn::54955dfb-6c99-4392-9f1d-30004a726cbf" providerId="AD" clId="Web-{4644CB01-8AD2-11D3-3122-DEB47C4865FD}" dt="2023-10-17T15:06:18.943" v="499"/>
          <ac:spMkLst>
            <pc:docMk/>
            <pc:sldMk cId="2684429201" sldId="264"/>
            <ac:spMk id="54" creationId="{5DF0E465-E836-4064-3E66-737E43041E30}"/>
          </ac:spMkLst>
        </pc:spChg>
        <pc:spChg chg="del">
          <ac:chgData name="Nguyễn Duy Thắng" userId="S::22521333@ms.uit.edu.vn::54955dfb-6c99-4392-9f1d-30004a726cbf" providerId="AD" clId="Web-{4644CB01-8AD2-11D3-3122-DEB47C4865FD}" dt="2023-10-17T15:06:18.943" v="498"/>
          <ac:spMkLst>
            <pc:docMk/>
            <pc:sldMk cId="2684429201" sldId="264"/>
            <ac:spMk id="56" creationId="{20825514-E399-CC21-8671-C7CFA60B9921}"/>
          </ac:spMkLst>
        </pc:spChg>
        <pc:spChg chg="del">
          <ac:chgData name="Nguyễn Duy Thắng" userId="S::22521333@ms.uit.edu.vn::54955dfb-6c99-4392-9f1d-30004a726cbf" providerId="AD" clId="Web-{4644CB01-8AD2-11D3-3122-DEB47C4865FD}" dt="2023-10-17T15:06:18.943" v="497"/>
          <ac:spMkLst>
            <pc:docMk/>
            <pc:sldMk cId="2684429201" sldId="264"/>
            <ac:spMk id="58" creationId="{36F7633D-0012-C1FA-5380-1FBEBA75BC39}"/>
          </ac:spMkLst>
        </pc:spChg>
        <pc:grpChg chg="add del mod">
          <ac:chgData name="Nguyễn Duy Thắng" userId="S::22521333@ms.uit.edu.vn::54955dfb-6c99-4392-9f1d-30004a726cbf" providerId="AD" clId="Web-{4644CB01-8AD2-11D3-3122-DEB47C4865FD}" dt="2023-10-17T15:06:28.975" v="521"/>
          <ac:grpSpMkLst>
            <pc:docMk/>
            <pc:sldMk cId="2684429201" sldId="264"/>
            <ac:grpSpMk id="2" creationId="{76CFBC1A-2529-B212-11A0-ECEAA3D32EF2}"/>
          </ac:grpSpMkLst>
        </pc:grpChg>
        <pc:grpChg chg="add del mod">
          <ac:chgData name="Nguyễn Duy Thắng" userId="S::22521333@ms.uit.edu.vn::54955dfb-6c99-4392-9f1d-30004a726cbf" providerId="AD" clId="Web-{4644CB01-8AD2-11D3-3122-DEB47C4865FD}" dt="2023-10-17T15:06:28.928" v="520"/>
          <ac:grpSpMkLst>
            <pc:docMk/>
            <pc:sldMk cId="2684429201" sldId="264"/>
            <ac:grpSpMk id="3" creationId="{6C46D809-324A-5820-E00B-2F0F8E3516C5}"/>
          </ac:grpSpMkLst>
        </pc:grpChg>
        <pc:grpChg chg="add del mod">
          <ac:chgData name="Nguyễn Duy Thắng" userId="S::22521333@ms.uit.edu.vn::54955dfb-6c99-4392-9f1d-30004a726cbf" providerId="AD" clId="Web-{4644CB01-8AD2-11D3-3122-DEB47C4865FD}" dt="2023-10-17T15:06:28.881" v="519"/>
          <ac:grpSpMkLst>
            <pc:docMk/>
            <pc:sldMk cId="2684429201" sldId="264"/>
            <ac:grpSpMk id="4" creationId="{11FA2C85-E25D-B2C6-89C9-4916F9CAA6C1}"/>
          </ac:grpSpMkLst>
        </pc:grpChg>
        <pc:grpChg chg="add del mod">
          <ac:chgData name="Nguyễn Duy Thắng" userId="S::22521333@ms.uit.edu.vn::54955dfb-6c99-4392-9f1d-30004a726cbf" providerId="AD" clId="Web-{4644CB01-8AD2-11D3-3122-DEB47C4865FD}" dt="2023-10-17T15:06:28.834" v="518"/>
          <ac:grpSpMkLst>
            <pc:docMk/>
            <pc:sldMk cId="2684429201" sldId="264"/>
            <ac:grpSpMk id="6" creationId="{360D4C91-5B67-1A9B-4868-EFC16D7CCDEC}"/>
          </ac:grpSpMkLst>
        </pc:grpChg>
        <pc:grpChg chg="add del mod">
          <ac:chgData name="Nguyễn Duy Thắng" userId="S::22521333@ms.uit.edu.vn::54955dfb-6c99-4392-9f1d-30004a726cbf" providerId="AD" clId="Web-{4644CB01-8AD2-11D3-3122-DEB47C4865FD}" dt="2023-10-17T15:06:29.022" v="522"/>
          <ac:grpSpMkLst>
            <pc:docMk/>
            <pc:sldMk cId="2684429201" sldId="264"/>
            <ac:grpSpMk id="10" creationId="{D16C12D3-E58C-FDC9-46BF-6E78E1D2733C}"/>
          </ac:grpSpMkLst>
        </pc:grpChg>
      </pc:sldChg>
      <pc:sldChg chg="addSp delSp modSp">
        <pc:chgData name="Nguyễn Duy Thắng" userId="S::22521333@ms.uit.edu.vn::54955dfb-6c99-4392-9f1d-30004a726cbf" providerId="AD" clId="Web-{4644CB01-8AD2-11D3-3122-DEB47C4865FD}" dt="2023-10-17T15:06:11.443" v="496"/>
        <pc:sldMkLst>
          <pc:docMk/>
          <pc:sldMk cId="405568655" sldId="267"/>
        </pc:sldMkLst>
        <pc:spChg chg="add topLvl">
          <ac:chgData name="Nguyễn Duy Thắng" userId="S::22521333@ms.uit.edu.vn::54955dfb-6c99-4392-9f1d-30004a726cbf" providerId="AD" clId="Web-{4644CB01-8AD2-11D3-3122-DEB47C4865FD}" dt="2023-10-17T15:06:11.443" v="496"/>
          <ac:spMkLst>
            <pc:docMk/>
            <pc:sldMk cId="405568655" sldId="267"/>
            <ac:spMk id="13" creationId="{5490CEDC-8D62-4ED9-8F20-40928CF1FC0B}"/>
          </ac:spMkLst>
        </pc:spChg>
        <pc:spChg chg="add topLvl">
          <ac:chgData name="Nguyễn Duy Thắng" userId="S::22521333@ms.uit.edu.vn::54955dfb-6c99-4392-9f1d-30004a726cbf" providerId="AD" clId="Web-{4644CB01-8AD2-11D3-3122-DEB47C4865FD}" dt="2023-10-17T15:06:11.443" v="496"/>
          <ac:spMkLst>
            <pc:docMk/>
            <pc:sldMk cId="405568655" sldId="267"/>
            <ac:spMk id="14" creationId="{6A547D03-585D-59EA-2475-8BC8BE2C23CB}"/>
          </ac:spMkLst>
        </pc:spChg>
        <pc:spChg chg="add topLvl">
          <ac:chgData name="Nguyễn Duy Thắng" userId="S::22521333@ms.uit.edu.vn::54955dfb-6c99-4392-9f1d-30004a726cbf" providerId="AD" clId="Web-{4644CB01-8AD2-11D3-3122-DEB47C4865FD}" dt="2023-10-17T15:06:11.443" v="496"/>
          <ac:spMkLst>
            <pc:docMk/>
            <pc:sldMk cId="405568655" sldId="267"/>
            <ac:spMk id="15" creationId="{D566A600-335B-1CD9-0415-588F5B0B49B3}"/>
          </ac:spMkLst>
        </pc:spChg>
        <pc:spChg chg="add topLvl">
          <ac:chgData name="Nguyễn Duy Thắng" userId="S::22521333@ms.uit.edu.vn::54955dfb-6c99-4392-9f1d-30004a726cbf" providerId="AD" clId="Web-{4644CB01-8AD2-11D3-3122-DEB47C4865FD}" dt="2023-10-17T15:06:11.412" v="495"/>
          <ac:spMkLst>
            <pc:docMk/>
            <pc:sldMk cId="405568655" sldId="267"/>
            <ac:spMk id="16" creationId="{4CC9D295-DCB4-C473-D030-7A81045B2126}"/>
          </ac:spMkLst>
        </pc:spChg>
        <pc:spChg chg="add topLvl">
          <ac:chgData name="Nguyễn Duy Thắng" userId="S::22521333@ms.uit.edu.vn::54955dfb-6c99-4392-9f1d-30004a726cbf" providerId="AD" clId="Web-{4644CB01-8AD2-11D3-3122-DEB47C4865FD}" dt="2023-10-17T15:06:11.412" v="495"/>
          <ac:spMkLst>
            <pc:docMk/>
            <pc:sldMk cId="405568655" sldId="267"/>
            <ac:spMk id="17" creationId="{45D22A02-7B95-F3A1-4AFE-2CD0482BED6E}"/>
          </ac:spMkLst>
        </pc:spChg>
        <pc:spChg chg="add topLvl">
          <ac:chgData name="Nguyễn Duy Thắng" userId="S::22521333@ms.uit.edu.vn::54955dfb-6c99-4392-9f1d-30004a726cbf" providerId="AD" clId="Web-{4644CB01-8AD2-11D3-3122-DEB47C4865FD}" dt="2023-10-17T15:06:11.412" v="495"/>
          <ac:spMkLst>
            <pc:docMk/>
            <pc:sldMk cId="405568655" sldId="267"/>
            <ac:spMk id="18" creationId="{015F7579-0AFF-F921-6E05-C64BFAE80B2A}"/>
          </ac:spMkLst>
        </pc:spChg>
        <pc:spChg chg="add topLvl">
          <ac:chgData name="Nguyễn Duy Thắng" userId="S::22521333@ms.uit.edu.vn::54955dfb-6c99-4392-9f1d-30004a726cbf" providerId="AD" clId="Web-{4644CB01-8AD2-11D3-3122-DEB47C4865FD}" dt="2023-10-17T15:06:11.365" v="494"/>
          <ac:spMkLst>
            <pc:docMk/>
            <pc:sldMk cId="405568655" sldId="267"/>
            <ac:spMk id="19" creationId="{002B51A7-D2A7-8111-78C6-5D494F480D53}"/>
          </ac:spMkLst>
        </pc:spChg>
        <pc:spChg chg="add topLvl">
          <ac:chgData name="Nguyễn Duy Thắng" userId="S::22521333@ms.uit.edu.vn::54955dfb-6c99-4392-9f1d-30004a726cbf" providerId="AD" clId="Web-{4644CB01-8AD2-11D3-3122-DEB47C4865FD}" dt="2023-10-17T15:06:11.365" v="494"/>
          <ac:spMkLst>
            <pc:docMk/>
            <pc:sldMk cId="405568655" sldId="267"/>
            <ac:spMk id="20" creationId="{579A5482-5D7F-3CEB-4993-1C976A6A33D6}"/>
          </ac:spMkLst>
        </pc:spChg>
        <pc:spChg chg="add topLvl">
          <ac:chgData name="Nguyễn Duy Thắng" userId="S::22521333@ms.uit.edu.vn::54955dfb-6c99-4392-9f1d-30004a726cbf" providerId="AD" clId="Web-{4644CB01-8AD2-11D3-3122-DEB47C4865FD}" dt="2023-10-17T15:06:11.365" v="494"/>
          <ac:spMkLst>
            <pc:docMk/>
            <pc:sldMk cId="405568655" sldId="267"/>
            <ac:spMk id="21" creationId="{00B880A6-3597-8881-179F-868AD15EC2BB}"/>
          </ac:spMkLst>
        </pc:spChg>
        <pc:spChg chg="add topLvl">
          <ac:chgData name="Nguyễn Duy Thắng" userId="S::22521333@ms.uit.edu.vn::54955dfb-6c99-4392-9f1d-30004a726cbf" providerId="AD" clId="Web-{4644CB01-8AD2-11D3-3122-DEB47C4865FD}" dt="2023-10-17T15:06:11.303" v="492"/>
          <ac:spMkLst>
            <pc:docMk/>
            <pc:sldMk cId="405568655" sldId="267"/>
            <ac:spMk id="22" creationId="{82B958CD-C528-2AD2-161A-FF666D528F98}"/>
          </ac:spMkLst>
        </pc:spChg>
        <pc:spChg chg="add topLvl">
          <ac:chgData name="Nguyễn Duy Thắng" userId="S::22521333@ms.uit.edu.vn::54955dfb-6c99-4392-9f1d-30004a726cbf" providerId="AD" clId="Web-{4644CB01-8AD2-11D3-3122-DEB47C4865FD}" dt="2023-10-17T15:06:11.303" v="492"/>
          <ac:spMkLst>
            <pc:docMk/>
            <pc:sldMk cId="405568655" sldId="267"/>
            <ac:spMk id="23" creationId="{AAC9F7AA-938B-469A-82D0-F26A5D2305EC}"/>
          </ac:spMkLst>
        </pc:spChg>
        <pc:spChg chg="add topLvl">
          <ac:chgData name="Nguyễn Duy Thắng" userId="S::22521333@ms.uit.edu.vn::54955dfb-6c99-4392-9f1d-30004a726cbf" providerId="AD" clId="Web-{4644CB01-8AD2-11D3-3122-DEB47C4865FD}" dt="2023-10-17T15:06:11.303" v="492"/>
          <ac:spMkLst>
            <pc:docMk/>
            <pc:sldMk cId="405568655" sldId="267"/>
            <ac:spMk id="24" creationId="{7C2F52F3-40BA-8F55-2F64-D6BB5C98EFB1}"/>
          </ac:spMkLst>
        </pc:spChg>
        <pc:spChg chg="add topLvl">
          <ac:chgData name="Nguyễn Duy Thắng" userId="S::22521333@ms.uit.edu.vn::54955dfb-6c99-4392-9f1d-30004a726cbf" providerId="AD" clId="Web-{4644CB01-8AD2-11D3-3122-DEB47C4865FD}" dt="2023-10-17T15:06:11.334" v="493"/>
          <ac:spMkLst>
            <pc:docMk/>
            <pc:sldMk cId="405568655" sldId="267"/>
            <ac:spMk id="25" creationId="{E56B9C7D-CC70-2B15-F1B3-E31F61868468}"/>
          </ac:spMkLst>
        </pc:spChg>
        <pc:spChg chg="add topLvl">
          <ac:chgData name="Nguyễn Duy Thắng" userId="S::22521333@ms.uit.edu.vn::54955dfb-6c99-4392-9f1d-30004a726cbf" providerId="AD" clId="Web-{4644CB01-8AD2-11D3-3122-DEB47C4865FD}" dt="2023-10-17T15:06:11.334" v="493"/>
          <ac:spMkLst>
            <pc:docMk/>
            <pc:sldMk cId="405568655" sldId="267"/>
            <ac:spMk id="26" creationId="{9150030B-2A5F-2457-85B0-E64BB7D2B158}"/>
          </ac:spMkLst>
        </pc:spChg>
        <pc:spChg chg="add topLvl">
          <ac:chgData name="Nguyễn Duy Thắng" userId="S::22521333@ms.uit.edu.vn::54955dfb-6c99-4392-9f1d-30004a726cbf" providerId="AD" clId="Web-{4644CB01-8AD2-11D3-3122-DEB47C4865FD}" dt="2023-10-17T15:06:11.334" v="493"/>
          <ac:spMkLst>
            <pc:docMk/>
            <pc:sldMk cId="405568655" sldId="267"/>
            <ac:spMk id="27" creationId="{9AB7BADC-2392-4B45-94EA-9385A4CF7ED2}"/>
          </ac:spMkLst>
        </pc:spChg>
        <pc:spChg chg="del">
          <ac:chgData name="Nguyễn Duy Thắng" userId="S::22521333@ms.uit.edu.vn::54955dfb-6c99-4392-9f1d-30004a726cbf" providerId="AD" clId="Web-{4644CB01-8AD2-11D3-3122-DEB47C4865FD}" dt="2023-10-17T15:05:48.240" v="484"/>
          <ac:spMkLst>
            <pc:docMk/>
            <pc:sldMk cId="405568655" sldId="267"/>
            <ac:spMk id="80" creationId="{A3E5B06A-21E8-0074-29C3-6055C24076AD}"/>
          </ac:spMkLst>
        </pc:spChg>
        <pc:spChg chg="del">
          <ac:chgData name="Nguyễn Duy Thắng" userId="S::22521333@ms.uit.edu.vn::54955dfb-6c99-4392-9f1d-30004a726cbf" providerId="AD" clId="Web-{4644CB01-8AD2-11D3-3122-DEB47C4865FD}" dt="2023-10-17T15:05:48.240" v="483"/>
          <ac:spMkLst>
            <pc:docMk/>
            <pc:sldMk cId="405568655" sldId="267"/>
            <ac:spMk id="82" creationId="{BE9A245B-E077-FDA9-76C7-CABB79078A1B}"/>
          </ac:spMkLst>
        </pc:spChg>
        <pc:spChg chg="del">
          <ac:chgData name="Nguyễn Duy Thắng" userId="S::22521333@ms.uit.edu.vn::54955dfb-6c99-4392-9f1d-30004a726cbf" providerId="AD" clId="Web-{4644CB01-8AD2-11D3-3122-DEB47C4865FD}" dt="2023-10-17T15:05:48.240" v="482"/>
          <ac:spMkLst>
            <pc:docMk/>
            <pc:sldMk cId="405568655" sldId="267"/>
            <ac:spMk id="84" creationId="{459D13C1-6ADF-9506-FD3C-D8F0CF0A22C7}"/>
          </ac:spMkLst>
        </pc:spChg>
        <pc:spChg chg="del">
          <ac:chgData name="Nguyễn Duy Thắng" userId="S::22521333@ms.uit.edu.vn::54955dfb-6c99-4392-9f1d-30004a726cbf" providerId="AD" clId="Web-{4644CB01-8AD2-11D3-3122-DEB47C4865FD}" dt="2023-10-17T15:05:41.818" v="469"/>
          <ac:spMkLst>
            <pc:docMk/>
            <pc:sldMk cId="405568655" sldId="267"/>
            <ac:spMk id="86" creationId="{007837DA-F9C0-237F-93AF-60FF35F32974}"/>
          </ac:spMkLst>
        </pc:spChg>
        <pc:spChg chg="del">
          <ac:chgData name="Nguyễn Duy Thắng" userId="S::22521333@ms.uit.edu.vn::54955dfb-6c99-4392-9f1d-30004a726cbf" providerId="AD" clId="Web-{4644CB01-8AD2-11D3-3122-DEB47C4865FD}" dt="2023-10-17T15:05:41.818" v="468"/>
          <ac:spMkLst>
            <pc:docMk/>
            <pc:sldMk cId="405568655" sldId="267"/>
            <ac:spMk id="88" creationId="{567529DB-7BDE-B3B4-CDB6-EA1F070EA97C}"/>
          </ac:spMkLst>
        </pc:spChg>
        <pc:spChg chg="del">
          <ac:chgData name="Nguyễn Duy Thắng" userId="S::22521333@ms.uit.edu.vn::54955dfb-6c99-4392-9f1d-30004a726cbf" providerId="AD" clId="Web-{4644CB01-8AD2-11D3-3122-DEB47C4865FD}" dt="2023-10-17T15:05:41.818" v="467"/>
          <ac:spMkLst>
            <pc:docMk/>
            <pc:sldMk cId="405568655" sldId="267"/>
            <ac:spMk id="90" creationId="{63EDA619-2E82-2C6A-31A2-2943E4B72B27}"/>
          </ac:spMkLst>
        </pc:spChg>
        <pc:spChg chg="del">
          <ac:chgData name="Nguyễn Duy Thắng" userId="S::22521333@ms.uit.edu.vn::54955dfb-6c99-4392-9f1d-30004a726cbf" providerId="AD" clId="Web-{4644CB01-8AD2-11D3-3122-DEB47C4865FD}" dt="2023-10-17T15:05:48.240" v="481"/>
          <ac:spMkLst>
            <pc:docMk/>
            <pc:sldMk cId="405568655" sldId="267"/>
            <ac:spMk id="92" creationId="{B2BD9A1F-2CFD-AFD1-4BAF-9A359AEE03E4}"/>
          </ac:spMkLst>
        </pc:spChg>
        <pc:spChg chg="del">
          <ac:chgData name="Nguyễn Duy Thắng" userId="S::22521333@ms.uit.edu.vn::54955dfb-6c99-4392-9f1d-30004a726cbf" providerId="AD" clId="Web-{4644CB01-8AD2-11D3-3122-DEB47C4865FD}" dt="2023-10-17T15:05:48.240" v="480"/>
          <ac:spMkLst>
            <pc:docMk/>
            <pc:sldMk cId="405568655" sldId="267"/>
            <ac:spMk id="94" creationId="{DFF40D18-5C3F-BA85-2099-70B883A8CC5A}"/>
          </ac:spMkLst>
        </pc:spChg>
        <pc:spChg chg="del">
          <ac:chgData name="Nguyễn Duy Thắng" userId="S::22521333@ms.uit.edu.vn::54955dfb-6c99-4392-9f1d-30004a726cbf" providerId="AD" clId="Web-{4644CB01-8AD2-11D3-3122-DEB47C4865FD}" dt="2023-10-17T15:05:48.240" v="479"/>
          <ac:spMkLst>
            <pc:docMk/>
            <pc:sldMk cId="405568655" sldId="267"/>
            <ac:spMk id="96" creationId="{96C35506-F429-153B-5E68-1CA21146CB39}"/>
          </ac:spMkLst>
        </pc:spChg>
        <pc:spChg chg="del">
          <ac:chgData name="Nguyễn Duy Thắng" userId="S::22521333@ms.uit.edu.vn::54955dfb-6c99-4392-9f1d-30004a726cbf" providerId="AD" clId="Web-{4644CB01-8AD2-11D3-3122-DEB47C4865FD}" dt="2023-10-17T15:05:48.240" v="478"/>
          <ac:spMkLst>
            <pc:docMk/>
            <pc:sldMk cId="405568655" sldId="267"/>
            <ac:spMk id="98" creationId="{D88B2D5D-6208-F4EA-B077-46E3F9D33A2A}"/>
          </ac:spMkLst>
        </pc:spChg>
        <pc:spChg chg="del">
          <ac:chgData name="Nguyễn Duy Thắng" userId="S::22521333@ms.uit.edu.vn::54955dfb-6c99-4392-9f1d-30004a726cbf" providerId="AD" clId="Web-{4644CB01-8AD2-11D3-3122-DEB47C4865FD}" dt="2023-10-17T15:05:48.240" v="477"/>
          <ac:spMkLst>
            <pc:docMk/>
            <pc:sldMk cId="405568655" sldId="267"/>
            <ac:spMk id="100" creationId="{6E6459B5-E748-76B4-D7A2-11B3B49BEFB5}"/>
          </ac:spMkLst>
        </pc:spChg>
        <pc:spChg chg="del">
          <ac:chgData name="Nguyễn Duy Thắng" userId="S::22521333@ms.uit.edu.vn::54955dfb-6c99-4392-9f1d-30004a726cbf" providerId="AD" clId="Web-{4644CB01-8AD2-11D3-3122-DEB47C4865FD}" dt="2023-10-17T15:05:48.240" v="476"/>
          <ac:spMkLst>
            <pc:docMk/>
            <pc:sldMk cId="405568655" sldId="267"/>
            <ac:spMk id="102" creationId="{7F834DBF-3BC8-049A-8369-9F16C33F6D5F}"/>
          </ac:spMkLst>
        </pc:spChg>
        <pc:spChg chg="del">
          <ac:chgData name="Nguyễn Duy Thắng" userId="S::22521333@ms.uit.edu.vn::54955dfb-6c99-4392-9f1d-30004a726cbf" providerId="AD" clId="Web-{4644CB01-8AD2-11D3-3122-DEB47C4865FD}" dt="2023-10-17T15:05:48.240" v="475"/>
          <ac:spMkLst>
            <pc:docMk/>
            <pc:sldMk cId="405568655" sldId="267"/>
            <ac:spMk id="104" creationId="{9D583444-C907-E356-6E1A-FC123A750B5F}"/>
          </ac:spMkLst>
        </pc:spChg>
        <pc:spChg chg="del">
          <ac:chgData name="Nguyễn Duy Thắng" userId="S::22521333@ms.uit.edu.vn::54955dfb-6c99-4392-9f1d-30004a726cbf" providerId="AD" clId="Web-{4644CB01-8AD2-11D3-3122-DEB47C4865FD}" dt="2023-10-17T15:05:48.240" v="474"/>
          <ac:spMkLst>
            <pc:docMk/>
            <pc:sldMk cId="405568655" sldId="267"/>
            <ac:spMk id="106" creationId="{0C7DA13B-B558-B6DA-8086-D36726692136}"/>
          </ac:spMkLst>
        </pc:spChg>
        <pc:spChg chg="del">
          <ac:chgData name="Nguyễn Duy Thắng" userId="S::22521333@ms.uit.edu.vn::54955dfb-6c99-4392-9f1d-30004a726cbf" providerId="AD" clId="Web-{4644CB01-8AD2-11D3-3122-DEB47C4865FD}" dt="2023-10-17T15:05:48.240" v="473"/>
          <ac:spMkLst>
            <pc:docMk/>
            <pc:sldMk cId="405568655" sldId="267"/>
            <ac:spMk id="108" creationId="{700655F2-F42C-26B0-4403-0DFAC01F5457}"/>
          </ac:spMkLst>
        </pc:spChg>
        <pc:spChg chg="del">
          <ac:chgData name="Nguyễn Duy Thắng" userId="S::22521333@ms.uit.edu.vn::54955dfb-6c99-4392-9f1d-30004a726cbf" providerId="AD" clId="Web-{4644CB01-8AD2-11D3-3122-DEB47C4865FD}" dt="2023-10-17T15:05:48.240" v="472"/>
          <ac:spMkLst>
            <pc:docMk/>
            <pc:sldMk cId="405568655" sldId="267"/>
            <ac:spMk id="110" creationId="{13D6C5E8-1943-D4AC-6F59-61B876C8BE4E}"/>
          </ac:spMkLst>
        </pc:spChg>
        <pc:spChg chg="del">
          <ac:chgData name="Nguyễn Duy Thắng" userId="S::22521333@ms.uit.edu.vn::54955dfb-6c99-4392-9f1d-30004a726cbf" providerId="AD" clId="Web-{4644CB01-8AD2-11D3-3122-DEB47C4865FD}" dt="2023-10-17T15:05:48.240" v="471"/>
          <ac:spMkLst>
            <pc:docMk/>
            <pc:sldMk cId="405568655" sldId="267"/>
            <ac:spMk id="112" creationId="{00B52C9D-0393-99E0-26FE-312736964D64}"/>
          </ac:spMkLst>
        </pc:spChg>
        <pc:spChg chg="del">
          <ac:chgData name="Nguyễn Duy Thắng" userId="S::22521333@ms.uit.edu.vn::54955dfb-6c99-4392-9f1d-30004a726cbf" providerId="AD" clId="Web-{4644CB01-8AD2-11D3-3122-DEB47C4865FD}" dt="2023-10-17T15:05:48.240" v="470"/>
          <ac:spMkLst>
            <pc:docMk/>
            <pc:sldMk cId="405568655" sldId="267"/>
            <ac:spMk id="114" creationId="{E80C1208-0ED4-B082-CCEB-F563A27656EF}"/>
          </ac:spMkLst>
        </pc:spChg>
        <pc:grpChg chg="add del mod">
          <ac:chgData name="Nguyễn Duy Thắng" userId="S::22521333@ms.uit.edu.vn::54955dfb-6c99-4392-9f1d-30004a726cbf" providerId="AD" clId="Web-{4644CB01-8AD2-11D3-3122-DEB47C4865FD}" dt="2023-10-17T15:06:11.334" v="493"/>
          <ac:grpSpMkLst>
            <pc:docMk/>
            <pc:sldMk cId="405568655" sldId="267"/>
            <ac:grpSpMk id="2" creationId="{76CFBC1A-2529-B212-11A0-ECEAA3D32EF2}"/>
          </ac:grpSpMkLst>
        </pc:grpChg>
        <pc:grpChg chg="add del mod">
          <ac:chgData name="Nguyễn Duy Thắng" userId="S::22521333@ms.uit.edu.vn::54955dfb-6c99-4392-9f1d-30004a726cbf" providerId="AD" clId="Web-{4644CB01-8AD2-11D3-3122-DEB47C4865FD}" dt="2023-10-17T15:06:11.303" v="492"/>
          <ac:grpSpMkLst>
            <pc:docMk/>
            <pc:sldMk cId="405568655" sldId="267"/>
            <ac:grpSpMk id="4" creationId="{6C46D809-324A-5820-E00B-2F0F8E3516C5}"/>
          </ac:grpSpMkLst>
        </pc:grpChg>
        <pc:grpChg chg="add del mod">
          <ac:chgData name="Nguyễn Duy Thắng" userId="S::22521333@ms.uit.edu.vn::54955dfb-6c99-4392-9f1d-30004a726cbf" providerId="AD" clId="Web-{4644CB01-8AD2-11D3-3122-DEB47C4865FD}" dt="2023-10-17T15:06:11.365" v="494"/>
          <ac:grpSpMkLst>
            <pc:docMk/>
            <pc:sldMk cId="405568655" sldId="267"/>
            <ac:grpSpMk id="6" creationId="{11FA2C85-E25D-B2C6-89C9-4916F9CAA6C1}"/>
          </ac:grpSpMkLst>
        </pc:grpChg>
        <pc:grpChg chg="add del mod">
          <ac:chgData name="Nguyễn Duy Thắng" userId="S::22521333@ms.uit.edu.vn::54955dfb-6c99-4392-9f1d-30004a726cbf" providerId="AD" clId="Web-{4644CB01-8AD2-11D3-3122-DEB47C4865FD}" dt="2023-10-17T15:06:11.412" v="495"/>
          <ac:grpSpMkLst>
            <pc:docMk/>
            <pc:sldMk cId="405568655" sldId="267"/>
            <ac:grpSpMk id="10" creationId="{360D4C91-5B67-1A9B-4868-EFC16D7CCDEC}"/>
          </ac:grpSpMkLst>
        </pc:grpChg>
        <pc:grpChg chg="add del mod">
          <ac:chgData name="Nguyễn Duy Thắng" userId="S::22521333@ms.uit.edu.vn::54955dfb-6c99-4392-9f1d-30004a726cbf" providerId="AD" clId="Web-{4644CB01-8AD2-11D3-3122-DEB47C4865FD}" dt="2023-10-17T15:06:11.443" v="496"/>
          <ac:grpSpMkLst>
            <pc:docMk/>
            <pc:sldMk cId="405568655" sldId="267"/>
            <ac:grpSpMk id="12" creationId="{D16C12D3-E58C-FDC9-46BF-6E78E1D2733C}"/>
          </ac:grpSpMkLst>
        </pc:grpChg>
      </pc:sldChg>
      <pc:sldChg chg="addSp delSp modSp">
        <pc:chgData name="Nguyễn Duy Thắng" userId="S::22521333@ms.uit.edu.vn::54955dfb-6c99-4392-9f1d-30004a726cbf" providerId="AD" clId="Web-{4644CB01-8AD2-11D3-3122-DEB47C4865FD}" dt="2023-10-17T15:16:31.019" v="871"/>
        <pc:sldMkLst>
          <pc:docMk/>
          <pc:sldMk cId="1611850255" sldId="268"/>
        </pc:sldMkLst>
        <pc:spChg chg="del">
          <ac:chgData name="Nguyễn Duy Thắng" userId="S::22521333@ms.uit.edu.vn::54955dfb-6c99-4392-9f1d-30004a726cbf" providerId="AD" clId="Web-{4644CB01-8AD2-11D3-3122-DEB47C4865FD}" dt="2023-10-17T15:05:28.302" v="460"/>
          <ac:spMkLst>
            <pc:docMk/>
            <pc:sldMk cId="1611850255" sldId="268"/>
            <ac:spMk id="3" creationId="{8D166E98-F7FF-D86A-D7B6-50FEEAED68B8}"/>
          </ac:spMkLst>
        </pc:spChg>
        <pc:spChg chg="del">
          <ac:chgData name="Nguyễn Duy Thắng" userId="S::22521333@ms.uit.edu.vn::54955dfb-6c99-4392-9f1d-30004a726cbf" providerId="AD" clId="Web-{4644CB01-8AD2-11D3-3122-DEB47C4865FD}" dt="2023-10-17T15:05:28.302" v="459"/>
          <ac:spMkLst>
            <pc:docMk/>
            <pc:sldMk cId="1611850255" sldId="268"/>
            <ac:spMk id="5" creationId="{8ECD0AEB-739C-516F-CFDC-060B31F573AE}"/>
          </ac:spMkLst>
        </pc:spChg>
        <pc:spChg chg="del">
          <ac:chgData name="Nguyễn Duy Thắng" userId="S::22521333@ms.uit.edu.vn::54955dfb-6c99-4392-9f1d-30004a726cbf" providerId="AD" clId="Web-{4644CB01-8AD2-11D3-3122-DEB47C4865FD}" dt="2023-10-17T15:05:28.302" v="458"/>
          <ac:spMkLst>
            <pc:docMk/>
            <pc:sldMk cId="1611850255" sldId="268"/>
            <ac:spMk id="9" creationId="{79AFCE4D-7A84-07CF-0DA4-5E1FDD83A71F}"/>
          </ac:spMkLst>
        </pc:spChg>
        <pc:spChg chg="del">
          <ac:chgData name="Nguyễn Duy Thắng" userId="S::22521333@ms.uit.edu.vn::54955dfb-6c99-4392-9f1d-30004a726cbf" providerId="AD" clId="Web-{4644CB01-8AD2-11D3-3122-DEB47C4865FD}" dt="2023-10-17T15:05:28.302" v="457"/>
          <ac:spMkLst>
            <pc:docMk/>
            <pc:sldMk cId="1611850255" sldId="268"/>
            <ac:spMk id="11" creationId="{A4451ABC-3339-5D64-2081-9562836F748A}"/>
          </ac:spMkLst>
        </pc:spChg>
        <pc:spChg chg="add topLvl">
          <ac:chgData name="Nguyễn Duy Thắng" userId="S::22521333@ms.uit.edu.vn::54955dfb-6c99-4392-9f1d-30004a726cbf" providerId="AD" clId="Web-{4644CB01-8AD2-11D3-3122-DEB47C4865FD}" dt="2023-10-17T15:16:31.019" v="871"/>
          <ac:spMkLst>
            <pc:docMk/>
            <pc:sldMk cId="1611850255" sldId="268"/>
            <ac:spMk id="13" creationId="{5490CEDC-8D62-4ED9-8F20-40928CF1FC0B}"/>
          </ac:spMkLst>
        </pc:spChg>
        <pc:spChg chg="add topLvl">
          <ac:chgData name="Nguyễn Duy Thắng" userId="S::22521333@ms.uit.edu.vn::54955dfb-6c99-4392-9f1d-30004a726cbf" providerId="AD" clId="Web-{4644CB01-8AD2-11D3-3122-DEB47C4865FD}" dt="2023-10-17T15:16:31.019" v="871"/>
          <ac:spMkLst>
            <pc:docMk/>
            <pc:sldMk cId="1611850255" sldId="268"/>
            <ac:spMk id="14" creationId="{6A547D03-585D-59EA-2475-8BC8BE2C23CB}"/>
          </ac:spMkLst>
        </pc:spChg>
        <pc:spChg chg="add topLvl">
          <ac:chgData name="Nguyễn Duy Thắng" userId="S::22521333@ms.uit.edu.vn::54955dfb-6c99-4392-9f1d-30004a726cbf" providerId="AD" clId="Web-{4644CB01-8AD2-11D3-3122-DEB47C4865FD}" dt="2023-10-17T15:16:31.019" v="871"/>
          <ac:spMkLst>
            <pc:docMk/>
            <pc:sldMk cId="1611850255" sldId="268"/>
            <ac:spMk id="15" creationId="{D566A600-335B-1CD9-0415-588F5B0B49B3}"/>
          </ac:spMkLst>
        </pc:spChg>
        <pc:spChg chg="add topLvl">
          <ac:chgData name="Nguyễn Duy Thắng" userId="S::22521333@ms.uit.edu.vn::54955dfb-6c99-4392-9f1d-30004a726cbf" providerId="AD" clId="Web-{4644CB01-8AD2-11D3-3122-DEB47C4865FD}" dt="2023-10-17T15:16:31.003" v="870"/>
          <ac:spMkLst>
            <pc:docMk/>
            <pc:sldMk cId="1611850255" sldId="268"/>
            <ac:spMk id="16" creationId="{4CC9D295-DCB4-C473-D030-7A81045B2126}"/>
          </ac:spMkLst>
        </pc:spChg>
        <pc:spChg chg="add topLvl">
          <ac:chgData name="Nguyễn Duy Thắng" userId="S::22521333@ms.uit.edu.vn::54955dfb-6c99-4392-9f1d-30004a726cbf" providerId="AD" clId="Web-{4644CB01-8AD2-11D3-3122-DEB47C4865FD}" dt="2023-10-17T15:16:31.003" v="870"/>
          <ac:spMkLst>
            <pc:docMk/>
            <pc:sldMk cId="1611850255" sldId="268"/>
            <ac:spMk id="17" creationId="{45D22A02-7B95-F3A1-4AFE-2CD0482BED6E}"/>
          </ac:spMkLst>
        </pc:spChg>
        <pc:spChg chg="add topLvl">
          <ac:chgData name="Nguyễn Duy Thắng" userId="S::22521333@ms.uit.edu.vn::54955dfb-6c99-4392-9f1d-30004a726cbf" providerId="AD" clId="Web-{4644CB01-8AD2-11D3-3122-DEB47C4865FD}" dt="2023-10-17T15:16:31.003" v="870"/>
          <ac:spMkLst>
            <pc:docMk/>
            <pc:sldMk cId="1611850255" sldId="268"/>
            <ac:spMk id="18" creationId="{015F7579-0AFF-F921-6E05-C64BFAE80B2A}"/>
          </ac:spMkLst>
        </pc:spChg>
        <pc:spChg chg="del">
          <ac:chgData name="Nguyễn Duy Thắng" userId="S::22521333@ms.uit.edu.vn::54955dfb-6c99-4392-9f1d-30004a726cbf" providerId="AD" clId="Web-{4644CB01-8AD2-11D3-3122-DEB47C4865FD}" dt="2023-10-17T15:05:28.302" v="456"/>
          <ac:spMkLst>
            <pc:docMk/>
            <pc:sldMk cId="1611850255" sldId="268"/>
            <ac:spMk id="21" creationId="{E6A4320E-81E3-F6D9-ED59-6D0D8AEA58C5}"/>
          </ac:spMkLst>
        </pc:spChg>
        <pc:spChg chg="add topLvl">
          <ac:chgData name="Nguyễn Duy Thắng" userId="S::22521333@ms.uit.edu.vn::54955dfb-6c99-4392-9f1d-30004a726cbf" providerId="AD" clId="Web-{4644CB01-8AD2-11D3-3122-DEB47C4865FD}" dt="2023-10-17T15:16:30.987" v="869"/>
          <ac:spMkLst>
            <pc:docMk/>
            <pc:sldMk cId="1611850255" sldId="268"/>
            <ac:spMk id="31" creationId="{002B51A7-D2A7-8111-78C6-5D494F480D53}"/>
          </ac:spMkLst>
        </pc:spChg>
        <pc:spChg chg="del">
          <ac:chgData name="Nguyễn Duy Thắng" userId="S::22521333@ms.uit.edu.vn::54955dfb-6c99-4392-9f1d-30004a726cbf" providerId="AD" clId="Web-{4644CB01-8AD2-11D3-3122-DEB47C4865FD}" dt="2023-10-17T15:05:28.302" v="455"/>
          <ac:spMkLst>
            <pc:docMk/>
            <pc:sldMk cId="1611850255" sldId="268"/>
            <ac:spMk id="32" creationId="{5C9DC73E-27D6-ECBF-8D2D-64A39C409EAE}"/>
          </ac:spMkLst>
        </pc:spChg>
        <pc:spChg chg="add topLvl">
          <ac:chgData name="Nguyễn Duy Thắng" userId="S::22521333@ms.uit.edu.vn::54955dfb-6c99-4392-9f1d-30004a726cbf" providerId="AD" clId="Web-{4644CB01-8AD2-11D3-3122-DEB47C4865FD}" dt="2023-10-17T15:16:30.987" v="869"/>
          <ac:spMkLst>
            <pc:docMk/>
            <pc:sldMk cId="1611850255" sldId="268"/>
            <ac:spMk id="33" creationId="{579A5482-5D7F-3CEB-4993-1C976A6A33D6}"/>
          </ac:spMkLst>
        </pc:spChg>
        <pc:spChg chg="del">
          <ac:chgData name="Nguyễn Duy Thắng" userId="S::22521333@ms.uit.edu.vn::54955dfb-6c99-4392-9f1d-30004a726cbf" providerId="AD" clId="Web-{4644CB01-8AD2-11D3-3122-DEB47C4865FD}" dt="2023-10-17T15:05:28.302" v="454"/>
          <ac:spMkLst>
            <pc:docMk/>
            <pc:sldMk cId="1611850255" sldId="268"/>
            <ac:spMk id="35" creationId="{9A3E3165-41F6-5DD9-172A-9CF5EA64EB0F}"/>
          </ac:spMkLst>
        </pc:spChg>
        <pc:spChg chg="add topLvl">
          <ac:chgData name="Nguyễn Duy Thắng" userId="S::22521333@ms.uit.edu.vn::54955dfb-6c99-4392-9f1d-30004a726cbf" providerId="AD" clId="Web-{4644CB01-8AD2-11D3-3122-DEB47C4865FD}" dt="2023-10-17T15:16:30.987" v="869"/>
          <ac:spMkLst>
            <pc:docMk/>
            <pc:sldMk cId="1611850255" sldId="268"/>
            <ac:spMk id="36" creationId="{00B880A6-3597-8881-179F-868AD15EC2BB}"/>
          </ac:spMkLst>
        </pc:spChg>
        <pc:spChg chg="add topLvl">
          <ac:chgData name="Nguyễn Duy Thắng" userId="S::22521333@ms.uit.edu.vn::54955dfb-6c99-4392-9f1d-30004a726cbf" providerId="AD" clId="Web-{4644CB01-8AD2-11D3-3122-DEB47C4865FD}" dt="2023-10-17T15:16:30.956" v="868"/>
          <ac:spMkLst>
            <pc:docMk/>
            <pc:sldMk cId="1611850255" sldId="268"/>
            <ac:spMk id="38" creationId="{82B958CD-C528-2AD2-161A-FF666D528F98}"/>
          </ac:spMkLst>
        </pc:spChg>
        <pc:spChg chg="del">
          <ac:chgData name="Nguyễn Duy Thắng" userId="S::22521333@ms.uit.edu.vn::54955dfb-6c99-4392-9f1d-30004a726cbf" providerId="AD" clId="Web-{4644CB01-8AD2-11D3-3122-DEB47C4865FD}" dt="2023-10-17T15:05:28.302" v="453"/>
          <ac:spMkLst>
            <pc:docMk/>
            <pc:sldMk cId="1611850255" sldId="268"/>
            <ac:spMk id="39" creationId="{725C930D-4285-A9C0-C46B-A3C354382F1B}"/>
          </ac:spMkLst>
        </pc:spChg>
        <pc:spChg chg="add topLvl">
          <ac:chgData name="Nguyễn Duy Thắng" userId="S::22521333@ms.uit.edu.vn::54955dfb-6c99-4392-9f1d-30004a726cbf" providerId="AD" clId="Web-{4644CB01-8AD2-11D3-3122-DEB47C4865FD}" dt="2023-10-17T15:16:30.956" v="868"/>
          <ac:spMkLst>
            <pc:docMk/>
            <pc:sldMk cId="1611850255" sldId="268"/>
            <ac:spMk id="40" creationId="{AAC9F7AA-938B-469A-82D0-F26A5D2305EC}"/>
          </ac:spMkLst>
        </pc:spChg>
        <pc:spChg chg="del">
          <ac:chgData name="Nguyễn Duy Thắng" userId="S::22521333@ms.uit.edu.vn::54955dfb-6c99-4392-9f1d-30004a726cbf" providerId="AD" clId="Web-{4644CB01-8AD2-11D3-3122-DEB47C4865FD}" dt="2023-10-17T15:05:28.302" v="452"/>
          <ac:spMkLst>
            <pc:docMk/>
            <pc:sldMk cId="1611850255" sldId="268"/>
            <ac:spMk id="41" creationId="{167629F6-CA4B-DFFB-B3D3-1DBCA30519AA}"/>
          </ac:spMkLst>
        </pc:spChg>
        <pc:spChg chg="add topLvl">
          <ac:chgData name="Nguyễn Duy Thắng" userId="S::22521333@ms.uit.edu.vn::54955dfb-6c99-4392-9f1d-30004a726cbf" providerId="AD" clId="Web-{4644CB01-8AD2-11D3-3122-DEB47C4865FD}" dt="2023-10-17T15:16:30.956" v="868"/>
          <ac:spMkLst>
            <pc:docMk/>
            <pc:sldMk cId="1611850255" sldId="268"/>
            <ac:spMk id="42" creationId="{7C2F52F3-40BA-8F55-2F64-D6BB5C98EFB1}"/>
          </ac:spMkLst>
        </pc:spChg>
        <pc:spChg chg="add topLvl">
          <ac:chgData name="Nguyễn Duy Thắng" userId="S::22521333@ms.uit.edu.vn::54955dfb-6c99-4392-9f1d-30004a726cbf" providerId="AD" clId="Web-{4644CB01-8AD2-11D3-3122-DEB47C4865FD}" dt="2023-10-17T15:16:30.940" v="867"/>
          <ac:spMkLst>
            <pc:docMk/>
            <pc:sldMk cId="1611850255" sldId="268"/>
            <ac:spMk id="43" creationId="{E56B9C7D-CC70-2B15-F1B3-E31F61868468}"/>
          </ac:spMkLst>
        </pc:spChg>
        <pc:spChg chg="del">
          <ac:chgData name="Nguyễn Duy Thắng" userId="S::22521333@ms.uit.edu.vn::54955dfb-6c99-4392-9f1d-30004a726cbf" providerId="AD" clId="Web-{4644CB01-8AD2-11D3-3122-DEB47C4865FD}" dt="2023-10-17T15:05:28.302" v="451"/>
          <ac:spMkLst>
            <pc:docMk/>
            <pc:sldMk cId="1611850255" sldId="268"/>
            <ac:spMk id="44" creationId="{52EFF876-2421-7D6C-E2D3-F3688E91C997}"/>
          </ac:spMkLst>
        </pc:spChg>
        <pc:spChg chg="add topLvl">
          <ac:chgData name="Nguyễn Duy Thắng" userId="S::22521333@ms.uit.edu.vn::54955dfb-6c99-4392-9f1d-30004a726cbf" providerId="AD" clId="Web-{4644CB01-8AD2-11D3-3122-DEB47C4865FD}" dt="2023-10-17T15:16:30.940" v="867"/>
          <ac:spMkLst>
            <pc:docMk/>
            <pc:sldMk cId="1611850255" sldId="268"/>
            <ac:spMk id="45" creationId="{9150030B-2A5F-2457-85B0-E64BB7D2B158}"/>
          </ac:spMkLst>
        </pc:spChg>
        <pc:spChg chg="add topLvl">
          <ac:chgData name="Nguyễn Duy Thắng" userId="S::22521333@ms.uit.edu.vn::54955dfb-6c99-4392-9f1d-30004a726cbf" providerId="AD" clId="Web-{4644CB01-8AD2-11D3-3122-DEB47C4865FD}" dt="2023-10-17T15:16:30.940" v="867"/>
          <ac:spMkLst>
            <pc:docMk/>
            <pc:sldMk cId="1611850255" sldId="268"/>
            <ac:spMk id="46" creationId="{9AB7BADC-2392-4B45-94EA-9385A4CF7ED2}"/>
          </ac:spMkLst>
        </pc:spChg>
        <pc:spChg chg="del">
          <ac:chgData name="Nguyễn Duy Thắng" userId="S::22521333@ms.uit.edu.vn::54955dfb-6c99-4392-9f1d-30004a726cbf" providerId="AD" clId="Web-{4644CB01-8AD2-11D3-3122-DEB47C4865FD}" dt="2023-10-17T15:05:28.302" v="450"/>
          <ac:spMkLst>
            <pc:docMk/>
            <pc:sldMk cId="1611850255" sldId="268"/>
            <ac:spMk id="47" creationId="{A99330D6-71B9-D3F9-6A6B-57CCD0683D70}"/>
          </ac:spMkLst>
        </pc:spChg>
        <pc:spChg chg="del">
          <ac:chgData name="Nguyễn Duy Thắng" userId="S::22521333@ms.uit.edu.vn::54955dfb-6c99-4392-9f1d-30004a726cbf" providerId="AD" clId="Web-{4644CB01-8AD2-11D3-3122-DEB47C4865FD}" dt="2023-10-17T15:05:28.302" v="449"/>
          <ac:spMkLst>
            <pc:docMk/>
            <pc:sldMk cId="1611850255" sldId="268"/>
            <ac:spMk id="58" creationId="{61073945-E78C-9266-876F-3E112FFBD5F4}"/>
          </ac:spMkLst>
        </pc:spChg>
        <pc:spChg chg="del">
          <ac:chgData name="Nguyễn Duy Thắng" userId="S::22521333@ms.uit.edu.vn::54955dfb-6c99-4392-9f1d-30004a726cbf" providerId="AD" clId="Web-{4644CB01-8AD2-11D3-3122-DEB47C4865FD}" dt="2023-10-17T15:05:28.302" v="448"/>
          <ac:spMkLst>
            <pc:docMk/>
            <pc:sldMk cId="1611850255" sldId="268"/>
            <ac:spMk id="60" creationId="{801F0DF0-4F50-B5A6-3B21-C0C7FA8DF1B9}"/>
          </ac:spMkLst>
        </pc:spChg>
        <pc:spChg chg="del">
          <ac:chgData name="Nguyễn Duy Thắng" userId="S::22521333@ms.uit.edu.vn::54955dfb-6c99-4392-9f1d-30004a726cbf" providerId="AD" clId="Web-{4644CB01-8AD2-11D3-3122-DEB47C4865FD}" dt="2023-10-17T15:05:28.302" v="447"/>
          <ac:spMkLst>
            <pc:docMk/>
            <pc:sldMk cId="1611850255" sldId="268"/>
            <ac:spMk id="62" creationId="{9BCE4CD5-A942-A1D4-312D-A72ECEE2237A}"/>
          </ac:spMkLst>
        </pc:spChg>
        <pc:spChg chg="del">
          <ac:chgData name="Nguyễn Duy Thắng" userId="S::22521333@ms.uit.edu.vn::54955dfb-6c99-4392-9f1d-30004a726cbf" providerId="AD" clId="Web-{4644CB01-8AD2-11D3-3122-DEB47C4865FD}" dt="2023-10-17T15:05:28.302" v="446"/>
          <ac:spMkLst>
            <pc:docMk/>
            <pc:sldMk cId="1611850255" sldId="268"/>
            <ac:spMk id="64" creationId="{61B59303-CBD7-6715-3EBC-5FA312D8529F}"/>
          </ac:spMkLst>
        </pc:spChg>
        <pc:spChg chg="del">
          <ac:chgData name="Nguyễn Duy Thắng" userId="S::22521333@ms.uit.edu.vn::54955dfb-6c99-4392-9f1d-30004a726cbf" providerId="AD" clId="Web-{4644CB01-8AD2-11D3-3122-DEB47C4865FD}" dt="2023-10-17T15:05:28.302" v="445"/>
          <ac:spMkLst>
            <pc:docMk/>
            <pc:sldMk cId="1611850255" sldId="268"/>
            <ac:spMk id="66" creationId="{7D9E6089-885A-4656-11A2-67D9F71352B7}"/>
          </ac:spMkLst>
        </pc:spChg>
        <pc:spChg chg="del">
          <ac:chgData name="Nguyễn Duy Thắng" userId="S::22521333@ms.uit.edu.vn::54955dfb-6c99-4392-9f1d-30004a726cbf" providerId="AD" clId="Web-{4644CB01-8AD2-11D3-3122-DEB47C4865FD}" dt="2023-10-17T15:05:28.302" v="444"/>
          <ac:spMkLst>
            <pc:docMk/>
            <pc:sldMk cId="1611850255" sldId="268"/>
            <ac:spMk id="68" creationId="{C9EFDEA6-16E7-5D2C-70D3-4BEDC0411820}"/>
          </ac:spMkLst>
        </pc:spChg>
        <pc:spChg chg="del">
          <ac:chgData name="Nguyễn Duy Thắng" userId="S::22521333@ms.uit.edu.vn::54955dfb-6c99-4392-9f1d-30004a726cbf" providerId="AD" clId="Web-{4644CB01-8AD2-11D3-3122-DEB47C4865FD}" dt="2023-10-17T15:05:28.302" v="443"/>
          <ac:spMkLst>
            <pc:docMk/>
            <pc:sldMk cId="1611850255" sldId="268"/>
            <ac:spMk id="70" creationId="{19073E07-FE53-C9DC-2213-47CC8DB40D22}"/>
          </ac:spMkLst>
        </pc:spChg>
        <pc:grpChg chg="add del mod">
          <ac:chgData name="Nguyễn Duy Thắng" userId="S::22521333@ms.uit.edu.vn::54955dfb-6c99-4392-9f1d-30004a726cbf" providerId="AD" clId="Web-{4644CB01-8AD2-11D3-3122-DEB47C4865FD}" dt="2023-10-17T15:16:30.940" v="867"/>
          <ac:grpSpMkLst>
            <pc:docMk/>
            <pc:sldMk cId="1611850255" sldId="268"/>
            <ac:grpSpMk id="2" creationId="{76CFBC1A-2529-B212-11A0-ECEAA3D32EF2}"/>
          </ac:grpSpMkLst>
        </pc:grpChg>
        <pc:grpChg chg="add del mod">
          <ac:chgData name="Nguyễn Duy Thắng" userId="S::22521333@ms.uit.edu.vn::54955dfb-6c99-4392-9f1d-30004a726cbf" providerId="AD" clId="Web-{4644CB01-8AD2-11D3-3122-DEB47C4865FD}" dt="2023-10-17T15:16:30.956" v="868"/>
          <ac:grpSpMkLst>
            <pc:docMk/>
            <pc:sldMk cId="1611850255" sldId="268"/>
            <ac:grpSpMk id="4" creationId="{6C46D809-324A-5820-E00B-2F0F8E3516C5}"/>
          </ac:grpSpMkLst>
        </pc:grpChg>
        <pc:grpChg chg="add del mod">
          <ac:chgData name="Nguyễn Duy Thắng" userId="S::22521333@ms.uit.edu.vn::54955dfb-6c99-4392-9f1d-30004a726cbf" providerId="AD" clId="Web-{4644CB01-8AD2-11D3-3122-DEB47C4865FD}" dt="2023-10-17T15:16:30.987" v="869"/>
          <ac:grpSpMkLst>
            <pc:docMk/>
            <pc:sldMk cId="1611850255" sldId="268"/>
            <ac:grpSpMk id="6" creationId="{11FA2C85-E25D-B2C6-89C9-4916F9CAA6C1}"/>
          </ac:grpSpMkLst>
        </pc:grpChg>
        <pc:grpChg chg="add del mod">
          <ac:chgData name="Nguyễn Duy Thắng" userId="S::22521333@ms.uit.edu.vn::54955dfb-6c99-4392-9f1d-30004a726cbf" providerId="AD" clId="Web-{4644CB01-8AD2-11D3-3122-DEB47C4865FD}" dt="2023-10-17T15:16:31.003" v="870"/>
          <ac:grpSpMkLst>
            <pc:docMk/>
            <pc:sldMk cId="1611850255" sldId="268"/>
            <ac:grpSpMk id="10" creationId="{360D4C91-5B67-1A9B-4868-EFC16D7CCDEC}"/>
          </ac:grpSpMkLst>
        </pc:grpChg>
        <pc:grpChg chg="add del mod">
          <ac:chgData name="Nguyễn Duy Thắng" userId="S::22521333@ms.uit.edu.vn::54955dfb-6c99-4392-9f1d-30004a726cbf" providerId="AD" clId="Web-{4644CB01-8AD2-11D3-3122-DEB47C4865FD}" dt="2023-10-17T15:16:31.019" v="871"/>
          <ac:grpSpMkLst>
            <pc:docMk/>
            <pc:sldMk cId="1611850255" sldId="268"/>
            <ac:grpSpMk id="12" creationId="{D16C12D3-E58C-FDC9-46BF-6E78E1D2733C}"/>
          </ac:grpSpMkLst>
        </pc:grpChg>
      </pc:sldChg>
      <pc:sldChg chg="addSp delSp modSp">
        <pc:chgData name="Nguyễn Duy Thắng" userId="S::22521333@ms.uit.edu.vn::54955dfb-6c99-4392-9f1d-30004a726cbf" providerId="AD" clId="Web-{4644CB01-8AD2-11D3-3122-DEB47C4865FD}" dt="2023-10-17T15:11:54.107" v="831" actId="14100"/>
        <pc:sldMkLst>
          <pc:docMk/>
          <pc:sldMk cId="371522094" sldId="269"/>
        </pc:sldMkLst>
        <pc:spChg chg="del">
          <ac:chgData name="Nguyễn Duy Thắng" userId="S::22521333@ms.uit.edu.vn::54955dfb-6c99-4392-9f1d-30004a726cbf" providerId="AD" clId="Web-{4644CB01-8AD2-11D3-3122-DEB47C4865FD}" dt="2023-10-17T15:04:21.691" v="402"/>
          <ac:spMkLst>
            <pc:docMk/>
            <pc:sldMk cId="371522094" sldId="269"/>
            <ac:spMk id="9" creationId="{0FFD54DD-2283-7D8D-95D2-66B3098AB027}"/>
          </ac:spMkLst>
        </pc:spChg>
        <pc:spChg chg="del">
          <ac:chgData name="Nguyễn Duy Thắng" userId="S::22521333@ms.uit.edu.vn::54955dfb-6c99-4392-9f1d-30004a726cbf" providerId="AD" clId="Web-{4644CB01-8AD2-11D3-3122-DEB47C4865FD}" dt="2023-10-17T15:04:21.691" v="401"/>
          <ac:spMkLst>
            <pc:docMk/>
            <pc:sldMk cId="371522094" sldId="269"/>
            <ac:spMk id="11" creationId="{26388555-CB13-8139-0561-D6A134D2BEA7}"/>
          </ac:spMkLst>
        </pc:spChg>
        <pc:spChg chg="del">
          <ac:chgData name="Nguyễn Duy Thắng" userId="S::22521333@ms.uit.edu.vn::54955dfb-6c99-4392-9f1d-30004a726cbf" providerId="AD" clId="Web-{4644CB01-8AD2-11D3-3122-DEB47C4865FD}" dt="2023-10-17T15:04:21.691" v="400"/>
          <ac:spMkLst>
            <pc:docMk/>
            <pc:sldMk cId="371522094" sldId="269"/>
            <ac:spMk id="13" creationId="{4EE3CE65-08E9-E847-10C5-F6858FF8A8DD}"/>
          </ac:spMkLst>
        </pc:spChg>
        <pc:spChg chg="del">
          <ac:chgData name="Nguyễn Duy Thắng" userId="S::22521333@ms.uit.edu.vn::54955dfb-6c99-4392-9f1d-30004a726cbf" providerId="AD" clId="Web-{4644CB01-8AD2-11D3-3122-DEB47C4865FD}" dt="2023-10-17T15:04:21.691" v="399"/>
          <ac:spMkLst>
            <pc:docMk/>
            <pc:sldMk cId="371522094" sldId="269"/>
            <ac:spMk id="15" creationId="{E7D277A5-2F0F-5B71-0243-D3A5283B6EE7}"/>
          </ac:spMkLst>
        </pc:spChg>
        <pc:spChg chg="add topLvl">
          <ac:chgData name="Nguyễn Duy Thắng" userId="S::22521333@ms.uit.edu.vn::54955dfb-6c99-4392-9f1d-30004a726cbf" providerId="AD" clId="Web-{4644CB01-8AD2-11D3-3122-DEB47C4865FD}" dt="2023-10-17T15:04:51.457" v="413"/>
          <ac:spMkLst>
            <pc:docMk/>
            <pc:sldMk cId="371522094" sldId="269"/>
            <ac:spMk id="17" creationId="{5490CEDC-8D62-4ED9-8F20-40928CF1FC0B}"/>
          </ac:spMkLst>
        </pc:spChg>
        <pc:spChg chg="add topLvl">
          <ac:chgData name="Nguyễn Duy Thắng" userId="S::22521333@ms.uit.edu.vn::54955dfb-6c99-4392-9f1d-30004a726cbf" providerId="AD" clId="Web-{4644CB01-8AD2-11D3-3122-DEB47C4865FD}" dt="2023-10-17T15:04:51.457" v="413"/>
          <ac:spMkLst>
            <pc:docMk/>
            <pc:sldMk cId="371522094" sldId="269"/>
            <ac:spMk id="18" creationId="{6A547D03-585D-59EA-2475-8BC8BE2C23CB}"/>
          </ac:spMkLst>
        </pc:spChg>
        <pc:spChg chg="add topLvl">
          <ac:chgData name="Nguyễn Duy Thắng" userId="S::22521333@ms.uit.edu.vn::54955dfb-6c99-4392-9f1d-30004a726cbf" providerId="AD" clId="Web-{4644CB01-8AD2-11D3-3122-DEB47C4865FD}" dt="2023-10-17T15:04:51.457" v="413"/>
          <ac:spMkLst>
            <pc:docMk/>
            <pc:sldMk cId="371522094" sldId="269"/>
            <ac:spMk id="20" creationId="{D566A600-335B-1CD9-0415-588F5B0B49B3}"/>
          </ac:spMkLst>
        </pc:spChg>
        <pc:spChg chg="add topLvl">
          <ac:chgData name="Nguyễn Duy Thắng" userId="S::22521333@ms.uit.edu.vn::54955dfb-6c99-4392-9f1d-30004a726cbf" providerId="AD" clId="Web-{4644CB01-8AD2-11D3-3122-DEB47C4865FD}" dt="2023-10-17T15:04:51.379" v="412"/>
          <ac:spMkLst>
            <pc:docMk/>
            <pc:sldMk cId="371522094" sldId="269"/>
            <ac:spMk id="22" creationId="{4CC9D295-DCB4-C473-D030-7A81045B2126}"/>
          </ac:spMkLst>
        </pc:spChg>
        <pc:spChg chg="add topLvl">
          <ac:chgData name="Nguyễn Duy Thắng" userId="S::22521333@ms.uit.edu.vn::54955dfb-6c99-4392-9f1d-30004a726cbf" providerId="AD" clId="Web-{4644CB01-8AD2-11D3-3122-DEB47C4865FD}" dt="2023-10-17T15:04:51.379" v="412"/>
          <ac:spMkLst>
            <pc:docMk/>
            <pc:sldMk cId="371522094" sldId="269"/>
            <ac:spMk id="24" creationId="{45D22A02-7B95-F3A1-4AFE-2CD0482BED6E}"/>
          </ac:spMkLst>
        </pc:spChg>
        <pc:spChg chg="ord">
          <ac:chgData name="Nguyễn Duy Thắng" userId="S::22521333@ms.uit.edu.vn::54955dfb-6c99-4392-9f1d-30004a726cbf" providerId="AD" clId="Web-{4644CB01-8AD2-11D3-3122-DEB47C4865FD}" dt="2023-10-17T15:11:39.262" v="829"/>
          <ac:spMkLst>
            <pc:docMk/>
            <pc:sldMk cId="371522094" sldId="269"/>
            <ac:spMk id="28" creationId="{3937A3F1-394C-48F4-8CC0-3DDD5A4D756E}"/>
          </ac:spMkLst>
        </pc:spChg>
        <pc:spChg chg="del">
          <ac:chgData name="Nguyễn Duy Thắng" userId="S::22521333@ms.uit.edu.vn::54955dfb-6c99-4392-9f1d-30004a726cbf" providerId="AD" clId="Web-{4644CB01-8AD2-11D3-3122-DEB47C4865FD}" dt="2023-10-17T15:04:21.691" v="398"/>
          <ac:spMkLst>
            <pc:docMk/>
            <pc:sldMk cId="371522094" sldId="269"/>
            <ac:spMk id="31" creationId="{901A0C79-2ACC-82AB-6FBF-0C28988DB0A1}"/>
          </ac:spMkLst>
        </pc:spChg>
        <pc:spChg chg="add topLvl">
          <ac:chgData name="Nguyễn Duy Thắng" userId="S::22521333@ms.uit.edu.vn::54955dfb-6c99-4392-9f1d-30004a726cbf" providerId="AD" clId="Web-{4644CB01-8AD2-11D3-3122-DEB47C4865FD}" dt="2023-10-17T15:04:51.379" v="412"/>
          <ac:spMkLst>
            <pc:docMk/>
            <pc:sldMk cId="371522094" sldId="269"/>
            <ac:spMk id="32" creationId="{015F7579-0AFF-F921-6E05-C64BFAE80B2A}"/>
          </ac:spMkLst>
        </pc:spChg>
        <pc:spChg chg="del">
          <ac:chgData name="Nguyễn Duy Thắng" userId="S::22521333@ms.uit.edu.vn::54955dfb-6c99-4392-9f1d-30004a726cbf" providerId="AD" clId="Web-{4644CB01-8AD2-11D3-3122-DEB47C4865FD}" dt="2023-10-17T15:04:21.691" v="397"/>
          <ac:spMkLst>
            <pc:docMk/>
            <pc:sldMk cId="371522094" sldId="269"/>
            <ac:spMk id="33" creationId="{9CADFDC7-FFF0-AF97-D192-17778C8179FC}"/>
          </ac:spMkLst>
        </pc:spChg>
        <pc:spChg chg="add">
          <ac:chgData name="Nguyễn Duy Thắng" userId="S::22521333@ms.uit.edu.vn::54955dfb-6c99-4392-9f1d-30004a726cbf" providerId="AD" clId="Web-{4644CB01-8AD2-11D3-3122-DEB47C4865FD}" dt="2023-10-17T15:04:22.925" v="403"/>
          <ac:spMkLst>
            <pc:docMk/>
            <pc:sldMk cId="371522094" sldId="269"/>
            <ac:spMk id="34" creationId="{002B51A7-D2A7-8111-78C6-5D494F480D53}"/>
          </ac:spMkLst>
        </pc:spChg>
        <pc:spChg chg="add">
          <ac:chgData name="Nguyễn Duy Thắng" userId="S::22521333@ms.uit.edu.vn::54955dfb-6c99-4392-9f1d-30004a726cbf" providerId="AD" clId="Web-{4644CB01-8AD2-11D3-3122-DEB47C4865FD}" dt="2023-10-17T15:04:22.925" v="403"/>
          <ac:spMkLst>
            <pc:docMk/>
            <pc:sldMk cId="371522094" sldId="269"/>
            <ac:spMk id="35" creationId="{579A5482-5D7F-3CEB-4993-1C976A6A33D6}"/>
          </ac:spMkLst>
        </pc:spChg>
        <pc:spChg chg="add">
          <ac:chgData name="Nguyễn Duy Thắng" userId="S::22521333@ms.uit.edu.vn::54955dfb-6c99-4392-9f1d-30004a726cbf" providerId="AD" clId="Web-{4644CB01-8AD2-11D3-3122-DEB47C4865FD}" dt="2023-10-17T15:04:22.925" v="403"/>
          <ac:spMkLst>
            <pc:docMk/>
            <pc:sldMk cId="371522094" sldId="269"/>
            <ac:spMk id="36" creationId="{00B880A6-3597-8881-179F-868AD15EC2BB}"/>
          </ac:spMkLst>
        </pc:spChg>
        <pc:spChg chg="add topLvl">
          <ac:chgData name="Nguyễn Duy Thắng" userId="S::22521333@ms.uit.edu.vn::54955dfb-6c99-4392-9f1d-30004a726cbf" providerId="AD" clId="Web-{4644CB01-8AD2-11D3-3122-DEB47C4865FD}" dt="2023-10-17T15:04:51.301" v="411"/>
          <ac:spMkLst>
            <pc:docMk/>
            <pc:sldMk cId="371522094" sldId="269"/>
            <ac:spMk id="37" creationId="{82B958CD-C528-2AD2-161A-FF666D528F98}"/>
          </ac:spMkLst>
        </pc:spChg>
        <pc:spChg chg="add topLvl">
          <ac:chgData name="Nguyễn Duy Thắng" userId="S::22521333@ms.uit.edu.vn::54955dfb-6c99-4392-9f1d-30004a726cbf" providerId="AD" clId="Web-{4644CB01-8AD2-11D3-3122-DEB47C4865FD}" dt="2023-10-17T15:04:51.301" v="411"/>
          <ac:spMkLst>
            <pc:docMk/>
            <pc:sldMk cId="371522094" sldId="269"/>
            <ac:spMk id="38" creationId="{AAC9F7AA-938B-469A-82D0-F26A5D2305EC}"/>
          </ac:spMkLst>
        </pc:spChg>
        <pc:spChg chg="ord">
          <ac:chgData name="Nguyễn Duy Thắng" userId="S::22521333@ms.uit.edu.vn::54955dfb-6c99-4392-9f1d-30004a726cbf" providerId="AD" clId="Web-{4644CB01-8AD2-11D3-3122-DEB47C4865FD}" dt="2023-10-17T15:11:11.934" v="822"/>
          <ac:spMkLst>
            <pc:docMk/>
            <pc:sldMk cId="371522094" sldId="269"/>
            <ac:spMk id="39" creationId="{6F8A1B6C-6D74-4010-A2B2-9E5791B5181D}"/>
          </ac:spMkLst>
        </pc:spChg>
        <pc:spChg chg="mod">
          <ac:chgData name="Nguyễn Duy Thắng" userId="S::22521333@ms.uit.edu.vn::54955dfb-6c99-4392-9f1d-30004a726cbf" providerId="AD" clId="Web-{4644CB01-8AD2-11D3-3122-DEB47C4865FD}" dt="2023-10-17T15:11:34.450" v="827" actId="1076"/>
          <ac:spMkLst>
            <pc:docMk/>
            <pc:sldMk cId="371522094" sldId="269"/>
            <ac:spMk id="40" creationId="{9C587B55-4C77-496C-B4D3-C1C8845A6FEE}"/>
          </ac:spMkLst>
        </pc:spChg>
        <pc:spChg chg="add topLvl">
          <ac:chgData name="Nguyễn Duy Thắng" userId="S::22521333@ms.uit.edu.vn::54955dfb-6c99-4392-9f1d-30004a726cbf" providerId="AD" clId="Web-{4644CB01-8AD2-11D3-3122-DEB47C4865FD}" dt="2023-10-17T15:04:51.301" v="411"/>
          <ac:spMkLst>
            <pc:docMk/>
            <pc:sldMk cId="371522094" sldId="269"/>
            <ac:spMk id="41" creationId="{7C2F52F3-40BA-8F55-2F64-D6BB5C98EFB1}"/>
          </ac:spMkLst>
        </pc:spChg>
        <pc:spChg chg="add topLvl">
          <ac:chgData name="Nguyễn Duy Thắng" userId="S::22521333@ms.uit.edu.vn::54955dfb-6c99-4392-9f1d-30004a726cbf" providerId="AD" clId="Web-{4644CB01-8AD2-11D3-3122-DEB47C4865FD}" dt="2023-10-17T15:04:51.207" v="410"/>
          <ac:spMkLst>
            <pc:docMk/>
            <pc:sldMk cId="371522094" sldId="269"/>
            <ac:spMk id="42" creationId="{E56B9C7D-CC70-2B15-F1B3-E31F61868468}"/>
          </ac:spMkLst>
        </pc:spChg>
        <pc:spChg chg="add topLvl">
          <ac:chgData name="Nguyễn Duy Thắng" userId="S::22521333@ms.uit.edu.vn::54955dfb-6c99-4392-9f1d-30004a726cbf" providerId="AD" clId="Web-{4644CB01-8AD2-11D3-3122-DEB47C4865FD}" dt="2023-10-17T15:04:51.207" v="410"/>
          <ac:spMkLst>
            <pc:docMk/>
            <pc:sldMk cId="371522094" sldId="269"/>
            <ac:spMk id="43" creationId="{9150030B-2A5F-2457-85B0-E64BB7D2B158}"/>
          </ac:spMkLst>
        </pc:spChg>
        <pc:spChg chg="add topLvl">
          <ac:chgData name="Nguyễn Duy Thắng" userId="S::22521333@ms.uit.edu.vn::54955dfb-6c99-4392-9f1d-30004a726cbf" providerId="AD" clId="Web-{4644CB01-8AD2-11D3-3122-DEB47C4865FD}" dt="2023-10-17T15:04:51.207" v="410"/>
          <ac:spMkLst>
            <pc:docMk/>
            <pc:sldMk cId="371522094" sldId="269"/>
            <ac:spMk id="44" creationId="{9AB7BADC-2392-4B45-94EA-9385A4CF7ED2}"/>
          </ac:spMkLst>
        </pc:spChg>
        <pc:spChg chg="add mod ord">
          <ac:chgData name="Nguyễn Duy Thắng" userId="S::22521333@ms.uit.edu.vn::54955dfb-6c99-4392-9f1d-30004a726cbf" providerId="AD" clId="Web-{4644CB01-8AD2-11D3-3122-DEB47C4865FD}" dt="2023-10-17T15:11:54.107" v="831" actId="14100"/>
          <ac:spMkLst>
            <pc:docMk/>
            <pc:sldMk cId="371522094" sldId="269"/>
            <ac:spMk id="47" creationId="{23A12048-EFE3-B32D-9C03-8C91CD272E74}"/>
          </ac:spMkLst>
        </pc:spChg>
        <pc:spChg chg="del">
          <ac:chgData name="Nguyễn Duy Thắng" userId="S::22521333@ms.uit.edu.vn::54955dfb-6c99-4392-9f1d-30004a726cbf" providerId="AD" clId="Web-{4644CB01-8AD2-11D3-3122-DEB47C4865FD}" dt="2023-10-17T15:04:21.691" v="396"/>
          <ac:spMkLst>
            <pc:docMk/>
            <pc:sldMk cId="371522094" sldId="269"/>
            <ac:spMk id="48" creationId="{6A9E4AF6-8AD5-CAEB-663F-D0DDE491AAF8}"/>
          </ac:spMkLst>
        </pc:spChg>
        <pc:spChg chg="del">
          <ac:chgData name="Nguyễn Duy Thắng" userId="S::22521333@ms.uit.edu.vn::54955dfb-6c99-4392-9f1d-30004a726cbf" providerId="AD" clId="Web-{4644CB01-8AD2-11D3-3122-DEB47C4865FD}" dt="2023-10-17T15:04:21.691" v="395"/>
          <ac:spMkLst>
            <pc:docMk/>
            <pc:sldMk cId="371522094" sldId="269"/>
            <ac:spMk id="56" creationId="{983DA43B-D2CD-CB29-724A-97497ACEC821}"/>
          </ac:spMkLst>
        </pc:spChg>
        <pc:spChg chg="del">
          <ac:chgData name="Nguyễn Duy Thắng" userId="S::22521333@ms.uit.edu.vn::54955dfb-6c99-4392-9f1d-30004a726cbf" providerId="AD" clId="Web-{4644CB01-8AD2-11D3-3122-DEB47C4865FD}" dt="2023-10-17T15:04:21.691" v="394"/>
          <ac:spMkLst>
            <pc:docMk/>
            <pc:sldMk cId="371522094" sldId="269"/>
            <ac:spMk id="58" creationId="{908EFEE5-E119-5DC3-7FCB-17A59D2D2549}"/>
          </ac:spMkLst>
        </pc:spChg>
        <pc:spChg chg="del">
          <ac:chgData name="Nguyễn Duy Thắng" userId="S::22521333@ms.uit.edu.vn::54955dfb-6c99-4392-9f1d-30004a726cbf" providerId="AD" clId="Web-{4644CB01-8AD2-11D3-3122-DEB47C4865FD}" dt="2023-10-17T15:04:21.691" v="393"/>
          <ac:spMkLst>
            <pc:docMk/>
            <pc:sldMk cId="371522094" sldId="269"/>
            <ac:spMk id="60" creationId="{40385F02-C46A-A6DB-933A-6CF637083821}"/>
          </ac:spMkLst>
        </pc:spChg>
        <pc:spChg chg="del">
          <ac:chgData name="Nguyễn Duy Thắng" userId="S::22521333@ms.uit.edu.vn::54955dfb-6c99-4392-9f1d-30004a726cbf" providerId="AD" clId="Web-{4644CB01-8AD2-11D3-3122-DEB47C4865FD}" dt="2023-10-17T15:04:21.691" v="392"/>
          <ac:spMkLst>
            <pc:docMk/>
            <pc:sldMk cId="371522094" sldId="269"/>
            <ac:spMk id="62" creationId="{0707ED5B-4663-F0DA-304F-CD35B5AE74B7}"/>
          </ac:spMkLst>
        </pc:spChg>
        <pc:spChg chg="del">
          <ac:chgData name="Nguyễn Duy Thắng" userId="S::22521333@ms.uit.edu.vn::54955dfb-6c99-4392-9f1d-30004a726cbf" providerId="AD" clId="Web-{4644CB01-8AD2-11D3-3122-DEB47C4865FD}" dt="2023-10-17T15:04:21.691" v="391"/>
          <ac:spMkLst>
            <pc:docMk/>
            <pc:sldMk cId="371522094" sldId="269"/>
            <ac:spMk id="64" creationId="{DFA97A8C-5FCE-D7F6-54A3-5E6C19B81B0F}"/>
          </ac:spMkLst>
        </pc:spChg>
        <pc:spChg chg="del">
          <ac:chgData name="Nguyễn Duy Thắng" userId="S::22521333@ms.uit.edu.vn::54955dfb-6c99-4392-9f1d-30004a726cbf" providerId="AD" clId="Web-{4644CB01-8AD2-11D3-3122-DEB47C4865FD}" dt="2023-10-17T15:04:21.691" v="390"/>
          <ac:spMkLst>
            <pc:docMk/>
            <pc:sldMk cId="371522094" sldId="269"/>
            <ac:spMk id="66" creationId="{76A8C387-3D67-B7CB-A4DA-7E36710C6238}"/>
          </ac:spMkLst>
        </pc:spChg>
        <pc:spChg chg="del">
          <ac:chgData name="Nguyễn Duy Thắng" userId="S::22521333@ms.uit.edu.vn::54955dfb-6c99-4392-9f1d-30004a726cbf" providerId="AD" clId="Web-{4644CB01-8AD2-11D3-3122-DEB47C4865FD}" dt="2023-10-17T15:04:21.691" v="389"/>
          <ac:spMkLst>
            <pc:docMk/>
            <pc:sldMk cId="371522094" sldId="269"/>
            <ac:spMk id="68" creationId="{50577056-BC01-F5AD-F613-ECC955E60033}"/>
          </ac:spMkLst>
        </pc:spChg>
        <pc:spChg chg="del">
          <ac:chgData name="Nguyễn Duy Thắng" userId="S::22521333@ms.uit.edu.vn::54955dfb-6c99-4392-9f1d-30004a726cbf" providerId="AD" clId="Web-{4644CB01-8AD2-11D3-3122-DEB47C4865FD}" dt="2023-10-17T15:04:21.691" v="388"/>
          <ac:spMkLst>
            <pc:docMk/>
            <pc:sldMk cId="371522094" sldId="269"/>
            <ac:spMk id="70" creationId="{77C31E5D-A055-737E-F4CA-BE4190E0C4D0}"/>
          </ac:spMkLst>
        </pc:spChg>
        <pc:spChg chg="mod">
          <ac:chgData name="Nguyễn Duy Thắng" userId="S::22521333@ms.uit.edu.vn::54955dfb-6c99-4392-9f1d-30004a726cbf" providerId="AD" clId="Web-{4644CB01-8AD2-11D3-3122-DEB47C4865FD}" dt="2023-10-17T15:10:27.042" v="811" actId="20577"/>
          <ac:spMkLst>
            <pc:docMk/>
            <pc:sldMk cId="371522094" sldId="269"/>
            <ac:spMk id="145" creationId="{FD4F904E-4013-2582-B4F9-481C0DA6A00B}"/>
          </ac:spMkLst>
        </pc:spChg>
        <pc:grpChg chg="add del mod">
          <ac:chgData name="Nguyễn Duy Thắng" userId="S::22521333@ms.uit.edu.vn::54955dfb-6c99-4392-9f1d-30004a726cbf" providerId="AD" clId="Web-{4644CB01-8AD2-11D3-3122-DEB47C4865FD}" dt="2023-10-17T15:04:51.207" v="410"/>
          <ac:grpSpMkLst>
            <pc:docMk/>
            <pc:sldMk cId="371522094" sldId="269"/>
            <ac:grpSpMk id="2" creationId="{76CFBC1A-2529-B212-11A0-ECEAA3D32EF2}"/>
          </ac:grpSpMkLst>
        </pc:grpChg>
        <pc:grpChg chg="add del mod">
          <ac:chgData name="Nguyễn Duy Thắng" userId="S::22521333@ms.uit.edu.vn::54955dfb-6c99-4392-9f1d-30004a726cbf" providerId="AD" clId="Web-{4644CB01-8AD2-11D3-3122-DEB47C4865FD}" dt="2023-10-17T15:04:51.301" v="411"/>
          <ac:grpSpMkLst>
            <pc:docMk/>
            <pc:sldMk cId="371522094" sldId="269"/>
            <ac:grpSpMk id="10" creationId="{6C46D809-324A-5820-E00B-2F0F8E3516C5}"/>
          </ac:grpSpMkLst>
        </pc:grpChg>
        <pc:grpChg chg="add del mod">
          <ac:chgData name="Nguyễn Duy Thắng" userId="S::22521333@ms.uit.edu.vn::54955dfb-6c99-4392-9f1d-30004a726cbf" providerId="AD" clId="Web-{4644CB01-8AD2-11D3-3122-DEB47C4865FD}" dt="2023-10-17T15:04:46.066" v="409"/>
          <ac:grpSpMkLst>
            <pc:docMk/>
            <pc:sldMk cId="371522094" sldId="269"/>
            <ac:grpSpMk id="12" creationId="{11FA2C85-E25D-B2C6-89C9-4916F9CAA6C1}"/>
          </ac:grpSpMkLst>
        </pc:grpChg>
        <pc:grpChg chg="add del mod">
          <ac:chgData name="Nguyễn Duy Thắng" userId="S::22521333@ms.uit.edu.vn::54955dfb-6c99-4392-9f1d-30004a726cbf" providerId="AD" clId="Web-{4644CB01-8AD2-11D3-3122-DEB47C4865FD}" dt="2023-10-17T15:04:51.379" v="412"/>
          <ac:grpSpMkLst>
            <pc:docMk/>
            <pc:sldMk cId="371522094" sldId="269"/>
            <ac:grpSpMk id="14" creationId="{360D4C91-5B67-1A9B-4868-EFC16D7CCDEC}"/>
          </ac:grpSpMkLst>
        </pc:grpChg>
        <pc:grpChg chg="add del mod">
          <ac:chgData name="Nguyễn Duy Thắng" userId="S::22521333@ms.uit.edu.vn::54955dfb-6c99-4392-9f1d-30004a726cbf" providerId="AD" clId="Web-{4644CB01-8AD2-11D3-3122-DEB47C4865FD}" dt="2023-10-17T15:04:51.457" v="413"/>
          <ac:grpSpMkLst>
            <pc:docMk/>
            <pc:sldMk cId="371522094" sldId="269"/>
            <ac:grpSpMk id="16" creationId="{D16C12D3-E58C-FDC9-46BF-6E78E1D2733C}"/>
          </ac:grpSpMkLst>
        </pc:grpChg>
      </pc:sldChg>
      <pc:sldChg chg="addSp delSp modSp">
        <pc:chgData name="Nguyễn Duy Thắng" userId="S::22521333@ms.uit.edu.vn::54955dfb-6c99-4392-9f1d-30004a726cbf" providerId="AD" clId="Web-{4644CB01-8AD2-11D3-3122-DEB47C4865FD}" dt="2023-10-17T15:03:11.189" v="332"/>
        <pc:sldMkLst>
          <pc:docMk/>
          <pc:sldMk cId="3373560936" sldId="270"/>
        </pc:sldMkLst>
        <pc:spChg chg="add topLvl">
          <ac:chgData name="Nguyễn Duy Thắng" userId="S::22521333@ms.uit.edu.vn::54955dfb-6c99-4392-9f1d-30004a726cbf" providerId="AD" clId="Web-{4644CB01-8AD2-11D3-3122-DEB47C4865FD}" dt="2023-10-17T15:03:11.189" v="332"/>
          <ac:spMkLst>
            <pc:docMk/>
            <pc:sldMk cId="3373560936" sldId="270"/>
            <ac:spMk id="11" creationId="{5490CEDC-8D62-4ED9-8F20-40928CF1FC0B}"/>
          </ac:spMkLst>
        </pc:spChg>
        <pc:spChg chg="add topLvl">
          <ac:chgData name="Nguyễn Duy Thắng" userId="S::22521333@ms.uit.edu.vn::54955dfb-6c99-4392-9f1d-30004a726cbf" providerId="AD" clId="Web-{4644CB01-8AD2-11D3-3122-DEB47C4865FD}" dt="2023-10-17T15:03:11.189" v="332"/>
          <ac:spMkLst>
            <pc:docMk/>
            <pc:sldMk cId="3373560936" sldId="270"/>
            <ac:spMk id="12" creationId="{6A547D03-585D-59EA-2475-8BC8BE2C23CB}"/>
          </ac:spMkLst>
        </pc:spChg>
        <pc:spChg chg="add topLvl">
          <ac:chgData name="Nguyễn Duy Thắng" userId="S::22521333@ms.uit.edu.vn::54955dfb-6c99-4392-9f1d-30004a726cbf" providerId="AD" clId="Web-{4644CB01-8AD2-11D3-3122-DEB47C4865FD}" dt="2023-10-17T15:03:11.189" v="332"/>
          <ac:spMkLst>
            <pc:docMk/>
            <pc:sldMk cId="3373560936" sldId="270"/>
            <ac:spMk id="13" creationId="{D566A600-335B-1CD9-0415-588F5B0B49B3}"/>
          </ac:spMkLst>
        </pc:spChg>
        <pc:spChg chg="add topLvl">
          <ac:chgData name="Nguyễn Duy Thắng" userId="S::22521333@ms.uit.edu.vn::54955dfb-6c99-4392-9f1d-30004a726cbf" providerId="AD" clId="Web-{4644CB01-8AD2-11D3-3122-DEB47C4865FD}" dt="2023-10-17T15:03:11.174" v="331"/>
          <ac:spMkLst>
            <pc:docMk/>
            <pc:sldMk cId="3373560936" sldId="270"/>
            <ac:spMk id="14" creationId="{4CC9D295-DCB4-C473-D030-7A81045B2126}"/>
          </ac:spMkLst>
        </pc:spChg>
        <pc:spChg chg="add topLvl">
          <ac:chgData name="Nguyễn Duy Thắng" userId="S::22521333@ms.uit.edu.vn::54955dfb-6c99-4392-9f1d-30004a726cbf" providerId="AD" clId="Web-{4644CB01-8AD2-11D3-3122-DEB47C4865FD}" dt="2023-10-17T15:03:11.174" v="331"/>
          <ac:spMkLst>
            <pc:docMk/>
            <pc:sldMk cId="3373560936" sldId="270"/>
            <ac:spMk id="15" creationId="{45D22A02-7B95-F3A1-4AFE-2CD0482BED6E}"/>
          </ac:spMkLst>
        </pc:spChg>
        <pc:spChg chg="add topLvl">
          <ac:chgData name="Nguyễn Duy Thắng" userId="S::22521333@ms.uit.edu.vn::54955dfb-6c99-4392-9f1d-30004a726cbf" providerId="AD" clId="Web-{4644CB01-8AD2-11D3-3122-DEB47C4865FD}" dt="2023-10-17T15:03:11.174" v="331"/>
          <ac:spMkLst>
            <pc:docMk/>
            <pc:sldMk cId="3373560936" sldId="270"/>
            <ac:spMk id="16" creationId="{015F7579-0AFF-F921-6E05-C64BFAE80B2A}"/>
          </ac:spMkLst>
        </pc:spChg>
        <pc:spChg chg="add topLvl">
          <ac:chgData name="Nguyễn Duy Thắng" userId="S::22521333@ms.uit.edu.vn::54955dfb-6c99-4392-9f1d-30004a726cbf" providerId="AD" clId="Web-{4644CB01-8AD2-11D3-3122-DEB47C4865FD}" dt="2023-10-17T15:03:11.111" v="328"/>
          <ac:spMkLst>
            <pc:docMk/>
            <pc:sldMk cId="3373560936" sldId="270"/>
            <ac:spMk id="17" creationId="{002B51A7-D2A7-8111-78C6-5D494F480D53}"/>
          </ac:spMkLst>
        </pc:spChg>
        <pc:spChg chg="add topLvl">
          <ac:chgData name="Nguyễn Duy Thắng" userId="S::22521333@ms.uit.edu.vn::54955dfb-6c99-4392-9f1d-30004a726cbf" providerId="AD" clId="Web-{4644CB01-8AD2-11D3-3122-DEB47C4865FD}" dt="2023-10-17T15:03:11.111" v="328"/>
          <ac:spMkLst>
            <pc:docMk/>
            <pc:sldMk cId="3373560936" sldId="270"/>
            <ac:spMk id="18" creationId="{579A5482-5D7F-3CEB-4993-1C976A6A33D6}"/>
          </ac:spMkLst>
        </pc:spChg>
        <pc:spChg chg="add topLvl">
          <ac:chgData name="Nguyễn Duy Thắng" userId="S::22521333@ms.uit.edu.vn::54955dfb-6c99-4392-9f1d-30004a726cbf" providerId="AD" clId="Web-{4644CB01-8AD2-11D3-3122-DEB47C4865FD}" dt="2023-10-17T15:03:11.111" v="328"/>
          <ac:spMkLst>
            <pc:docMk/>
            <pc:sldMk cId="3373560936" sldId="270"/>
            <ac:spMk id="19" creationId="{00B880A6-3597-8881-179F-868AD15EC2BB}"/>
          </ac:spMkLst>
        </pc:spChg>
        <pc:spChg chg="add topLvl">
          <ac:chgData name="Nguyễn Duy Thắng" userId="S::22521333@ms.uit.edu.vn::54955dfb-6c99-4392-9f1d-30004a726cbf" providerId="AD" clId="Web-{4644CB01-8AD2-11D3-3122-DEB47C4865FD}" dt="2023-10-17T15:03:11.158" v="330"/>
          <ac:spMkLst>
            <pc:docMk/>
            <pc:sldMk cId="3373560936" sldId="270"/>
            <ac:spMk id="20" creationId="{82B958CD-C528-2AD2-161A-FF666D528F98}"/>
          </ac:spMkLst>
        </pc:spChg>
        <pc:spChg chg="add topLvl">
          <ac:chgData name="Nguyễn Duy Thắng" userId="S::22521333@ms.uit.edu.vn::54955dfb-6c99-4392-9f1d-30004a726cbf" providerId="AD" clId="Web-{4644CB01-8AD2-11D3-3122-DEB47C4865FD}" dt="2023-10-17T15:03:11.158" v="330"/>
          <ac:spMkLst>
            <pc:docMk/>
            <pc:sldMk cId="3373560936" sldId="270"/>
            <ac:spMk id="21" creationId="{AAC9F7AA-938B-469A-82D0-F26A5D2305EC}"/>
          </ac:spMkLst>
        </pc:spChg>
        <pc:spChg chg="add topLvl">
          <ac:chgData name="Nguyễn Duy Thắng" userId="S::22521333@ms.uit.edu.vn::54955dfb-6c99-4392-9f1d-30004a726cbf" providerId="AD" clId="Web-{4644CB01-8AD2-11D3-3122-DEB47C4865FD}" dt="2023-10-17T15:03:11.158" v="330"/>
          <ac:spMkLst>
            <pc:docMk/>
            <pc:sldMk cId="3373560936" sldId="270"/>
            <ac:spMk id="22" creationId="{7C2F52F3-40BA-8F55-2F64-D6BB5C98EFB1}"/>
          </ac:spMkLst>
        </pc:spChg>
        <pc:spChg chg="add topLvl">
          <ac:chgData name="Nguyễn Duy Thắng" userId="S::22521333@ms.uit.edu.vn::54955dfb-6c99-4392-9f1d-30004a726cbf" providerId="AD" clId="Web-{4644CB01-8AD2-11D3-3122-DEB47C4865FD}" dt="2023-10-17T15:03:11.127" v="329"/>
          <ac:spMkLst>
            <pc:docMk/>
            <pc:sldMk cId="3373560936" sldId="270"/>
            <ac:spMk id="23" creationId="{E56B9C7D-CC70-2B15-F1B3-E31F61868468}"/>
          </ac:spMkLst>
        </pc:spChg>
        <pc:spChg chg="add topLvl">
          <ac:chgData name="Nguyễn Duy Thắng" userId="S::22521333@ms.uit.edu.vn::54955dfb-6c99-4392-9f1d-30004a726cbf" providerId="AD" clId="Web-{4644CB01-8AD2-11D3-3122-DEB47C4865FD}" dt="2023-10-17T15:03:11.127" v="329"/>
          <ac:spMkLst>
            <pc:docMk/>
            <pc:sldMk cId="3373560936" sldId="270"/>
            <ac:spMk id="24" creationId="{9150030B-2A5F-2457-85B0-E64BB7D2B158}"/>
          </ac:spMkLst>
        </pc:spChg>
        <pc:spChg chg="add topLvl">
          <ac:chgData name="Nguyễn Duy Thắng" userId="S::22521333@ms.uit.edu.vn::54955dfb-6c99-4392-9f1d-30004a726cbf" providerId="AD" clId="Web-{4644CB01-8AD2-11D3-3122-DEB47C4865FD}" dt="2023-10-17T15:03:11.127" v="329"/>
          <ac:spMkLst>
            <pc:docMk/>
            <pc:sldMk cId="3373560936" sldId="270"/>
            <ac:spMk id="25" creationId="{9AB7BADC-2392-4B45-94EA-9385A4CF7ED2}"/>
          </ac:spMkLst>
        </pc:spChg>
        <pc:spChg chg="del">
          <ac:chgData name="Nguyễn Duy Thắng" userId="S::22521333@ms.uit.edu.vn::54955dfb-6c99-4392-9f1d-30004a726cbf" providerId="AD" clId="Web-{4644CB01-8AD2-11D3-3122-DEB47C4865FD}" dt="2023-10-17T15:02:39.345" v="318"/>
          <ac:spMkLst>
            <pc:docMk/>
            <pc:sldMk cId="3373560936" sldId="270"/>
            <ac:spMk id="120" creationId="{D6DEBF04-8CCB-C275-2F53-6F288095A4F7}"/>
          </ac:spMkLst>
        </pc:spChg>
        <pc:spChg chg="del">
          <ac:chgData name="Nguyễn Duy Thắng" userId="S::22521333@ms.uit.edu.vn::54955dfb-6c99-4392-9f1d-30004a726cbf" providerId="AD" clId="Web-{4644CB01-8AD2-11D3-3122-DEB47C4865FD}" dt="2023-10-17T15:02:39.345" v="317"/>
          <ac:spMkLst>
            <pc:docMk/>
            <pc:sldMk cId="3373560936" sldId="270"/>
            <ac:spMk id="122" creationId="{E7DE1C13-3CFD-7B54-4E64-F71DA050AE38}"/>
          </ac:spMkLst>
        </pc:spChg>
        <pc:spChg chg="del">
          <ac:chgData name="Nguyễn Duy Thắng" userId="S::22521333@ms.uit.edu.vn::54955dfb-6c99-4392-9f1d-30004a726cbf" providerId="AD" clId="Web-{4644CB01-8AD2-11D3-3122-DEB47C4865FD}" dt="2023-10-17T15:02:39.345" v="316"/>
          <ac:spMkLst>
            <pc:docMk/>
            <pc:sldMk cId="3373560936" sldId="270"/>
            <ac:spMk id="124" creationId="{435DC39B-08F7-2FA5-6DF8-1E4745350A80}"/>
          </ac:spMkLst>
        </pc:spChg>
        <pc:spChg chg="del">
          <ac:chgData name="Nguyễn Duy Thắng" userId="S::22521333@ms.uit.edu.vn::54955dfb-6c99-4392-9f1d-30004a726cbf" providerId="AD" clId="Web-{4644CB01-8AD2-11D3-3122-DEB47C4865FD}" dt="2023-10-17T15:02:39.345" v="315"/>
          <ac:spMkLst>
            <pc:docMk/>
            <pc:sldMk cId="3373560936" sldId="270"/>
            <ac:spMk id="126" creationId="{944BDC38-2DE5-4FC3-6BFE-F1E71A548AAB}"/>
          </ac:spMkLst>
        </pc:spChg>
        <pc:spChg chg="del">
          <ac:chgData name="Nguyễn Duy Thắng" userId="S::22521333@ms.uit.edu.vn::54955dfb-6c99-4392-9f1d-30004a726cbf" providerId="AD" clId="Web-{4644CB01-8AD2-11D3-3122-DEB47C4865FD}" dt="2023-10-17T15:02:39.345" v="314"/>
          <ac:spMkLst>
            <pc:docMk/>
            <pc:sldMk cId="3373560936" sldId="270"/>
            <ac:spMk id="128" creationId="{44037BEE-6CE4-A5F5-34B2-5EF10678F623}"/>
          </ac:spMkLst>
        </pc:spChg>
        <pc:spChg chg="del">
          <ac:chgData name="Nguyễn Duy Thắng" userId="S::22521333@ms.uit.edu.vn::54955dfb-6c99-4392-9f1d-30004a726cbf" providerId="AD" clId="Web-{4644CB01-8AD2-11D3-3122-DEB47C4865FD}" dt="2023-10-17T15:02:39.345" v="313"/>
          <ac:spMkLst>
            <pc:docMk/>
            <pc:sldMk cId="3373560936" sldId="270"/>
            <ac:spMk id="130" creationId="{9B773191-E00F-1A2F-DAC2-608D2FD23A9D}"/>
          </ac:spMkLst>
        </pc:spChg>
        <pc:spChg chg="del">
          <ac:chgData name="Nguyễn Duy Thắng" userId="S::22521333@ms.uit.edu.vn::54955dfb-6c99-4392-9f1d-30004a726cbf" providerId="AD" clId="Web-{4644CB01-8AD2-11D3-3122-DEB47C4865FD}" dt="2023-10-17T15:02:41.361" v="321"/>
          <ac:spMkLst>
            <pc:docMk/>
            <pc:sldMk cId="3373560936" sldId="270"/>
            <ac:spMk id="132" creationId="{152570E6-96C2-E202-7401-0A3B00B385DB}"/>
          </ac:spMkLst>
        </pc:spChg>
        <pc:spChg chg="del">
          <ac:chgData name="Nguyễn Duy Thắng" userId="S::22521333@ms.uit.edu.vn::54955dfb-6c99-4392-9f1d-30004a726cbf" providerId="AD" clId="Web-{4644CB01-8AD2-11D3-3122-DEB47C4865FD}" dt="2023-10-17T15:02:41.361" v="320"/>
          <ac:spMkLst>
            <pc:docMk/>
            <pc:sldMk cId="3373560936" sldId="270"/>
            <ac:spMk id="134" creationId="{FAD9C90E-4DEA-ACE7-9D5D-9F6F94563FE4}"/>
          </ac:spMkLst>
        </pc:spChg>
        <pc:spChg chg="del">
          <ac:chgData name="Nguyễn Duy Thắng" userId="S::22521333@ms.uit.edu.vn::54955dfb-6c99-4392-9f1d-30004a726cbf" providerId="AD" clId="Web-{4644CB01-8AD2-11D3-3122-DEB47C4865FD}" dt="2023-10-17T15:02:41.361" v="319"/>
          <ac:spMkLst>
            <pc:docMk/>
            <pc:sldMk cId="3373560936" sldId="270"/>
            <ac:spMk id="136" creationId="{0C1A7438-727C-6A19-EC8D-37B693201585}"/>
          </ac:spMkLst>
        </pc:spChg>
        <pc:spChg chg="del">
          <ac:chgData name="Nguyễn Duy Thắng" userId="S::22521333@ms.uit.edu.vn::54955dfb-6c99-4392-9f1d-30004a726cbf" providerId="AD" clId="Web-{4644CB01-8AD2-11D3-3122-DEB47C4865FD}" dt="2023-10-17T15:02:39.345" v="312"/>
          <ac:spMkLst>
            <pc:docMk/>
            <pc:sldMk cId="3373560936" sldId="270"/>
            <ac:spMk id="138" creationId="{B427921B-1F95-0F29-4DE1-AECA9FAC5BFE}"/>
          </ac:spMkLst>
        </pc:spChg>
        <pc:spChg chg="del">
          <ac:chgData name="Nguyễn Duy Thắng" userId="S::22521333@ms.uit.edu.vn::54955dfb-6c99-4392-9f1d-30004a726cbf" providerId="AD" clId="Web-{4644CB01-8AD2-11D3-3122-DEB47C4865FD}" dt="2023-10-17T15:02:39.345" v="311"/>
          <ac:spMkLst>
            <pc:docMk/>
            <pc:sldMk cId="3373560936" sldId="270"/>
            <ac:spMk id="140" creationId="{B6576F5D-8232-AA34-03C4-AB451B61D85E}"/>
          </ac:spMkLst>
        </pc:spChg>
        <pc:spChg chg="del">
          <ac:chgData name="Nguyễn Duy Thắng" userId="S::22521333@ms.uit.edu.vn::54955dfb-6c99-4392-9f1d-30004a726cbf" providerId="AD" clId="Web-{4644CB01-8AD2-11D3-3122-DEB47C4865FD}" dt="2023-10-17T15:02:39.345" v="310"/>
          <ac:spMkLst>
            <pc:docMk/>
            <pc:sldMk cId="3373560936" sldId="270"/>
            <ac:spMk id="142" creationId="{97C7AAB1-0D1B-690B-9FB6-2B6C90C3D5E5}"/>
          </ac:spMkLst>
        </pc:spChg>
        <pc:spChg chg="del">
          <ac:chgData name="Nguyễn Duy Thắng" userId="S::22521333@ms.uit.edu.vn::54955dfb-6c99-4392-9f1d-30004a726cbf" providerId="AD" clId="Web-{4644CB01-8AD2-11D3-3122-DEB47C4865FD}" dt="2023-10-17T15:02:39.345" v="309"/>
          <ac:spMkLst>
            <pc:docMk/>
            <pc:sldMk cId="3373560936" sldId="270"/>
            <ac:spMk id="144" creationId="{515C2DAD-0097-CD3E-82BA-9E79B9305C74}"/>
          </ac:spMkLst>
        </pc:spChg>
        <pc:spChg chg="del">
          <ac:chgData name="Nguyễn Duy Thắng" userId="S::22521333@ms.uit.edu.vn::54955dfb-6c99-4392-9f1d-30004a726cbf" providerId="AD" clId="Web-{4644CB01-8AD2-11D3-3122-DEB47C4865FD}" dt="2023-10-17T15:02:39.345" v="308"/>
          <ac:spMkLst>
            <pc:docMk/>
            <pc:sldMk cId="3373560936" sldId="270"/>
            <ac:spMk id="146" creationId="{E7195660-1A3D-E276-C788-4AE5A79992F4}"/>
          </ac:spMkLst>
        </pc:spChg>
        <pc:spChg chg="del">
          <ac:chgData name="Nguyễn Duy Thắng" userId="S::22521333@ms.uit.edu.vn::54955dfb-6c99-4392-9f1d-30004a726cbf" providerId="AD" clId="Web-{4644CB01-8AD2-11D3-3122-DEB47C4865FD}" dt="2023-10-17T15:02:39.345" v="307"/>
          <ac:spMkLst>
            <pc:docMk/>
            <pc:sldMk cId="3373560936" sldId="270"/>
            <ac:spMk id="148" creationId="{6482FA5A-4921-A84C-21F9-157BC07EE09A}"/>
          </ac:spMkLst>
        </pc:spChg>
        <pc:spChg chg="del">
          <ac:chgData name="Nguyễn Duy Thắng" userId="S::22521333@ms.uit.edu.vn::54955dfb-6c99-4392-9f1d-30004a726cbf" providerId="AD" clId="Web-{4644CB01-8AD2-11D3-3122-DEB47C4865FD}" dt="2023-10-17T15:02:39.329" v="306"/>
          <ac:spMkLst>
            <pc:docMk/>
            <pc:sldMk cId="3373560936" sldId="270"/>
            <ac:spMk id="150" creationId="{AA744E26-7E78-CA8D-4F57-A063B764182C}"/>
          </ac:spMkLst>
        </pc:spChg>
        <pc:spChg chg="del">
          <ac:chgData name="Nguyễn Duy Thắng" userId="S::22521333@ms.uit.edu.vn::54955dfb-6c99-4392-9f1d-30004a726cbf" providerId="AD" clId="Web-{4644CB01-8AD2-11D3-3122-DEB47C4865FD}" dt="2023-10-17T15:02:39.329" v="305"/>
          <ac:spMkLst>
            <pc:docMk/>
            <pc:sldMk cId="3373560936" sldId="270"/>
            <ac:spMk id="152" creationId="{DD0D5E28-FBD5-22D7-4BC6-3360AF707D20}"/>
          </ac:spMkLst>
        </pc:spChg>
        <pc:spChg chg="del">
          <ac:chgData name="Nguyễn Duy Thắng" userId="S::22521333@ms.uit.edu.vn::54955dfb-6c99-4392-9f1d-30004a726cbf" providerId="AD" clId="Web-{4644CB01-8AD2-11D3-3122-DEB47C4865FD}" dt="2023-10-17T15:02:39.329" v="304"/>
          <ac:spMkLst>
            <pc:docMk/>
            <pc:sldMk cId="3373560936" sldId="270"/>
            <ac:spMk id="154" creationId="{F674E672-F7D4-6CEA-1368-0FBB632A3387}"/>
          </ac:spMkLst>
        </pc:spChg>
        <pc:grpChg chg="add del mod">
          <ac:chgData name="Nguyễn Duy Thắng" userId="S::22521333@ms.uit.edu.vn::54955dfb-6c99-4392-9f1d-30004a726cbf" providerId="AD" clId="Web-{4644CB01-8AD2-11D3-3122-DEB47C4865FD}" dt="2023-10-17T15:03:11.127" v="329"/>
          <ac:grpSpMkLst>
            <pc:docMk/>
            <pc:sldMk cId="3373560936" sldId="270"/>
            <ac:grpSpMk id="2" creationId="{76CFBC1A-2529-B212-11A0-ECEAA3D32EF2}"/>
          </ac:grpSpMkLst>
        </pc:grpChg>
        <pc:grpChg chg="add del mod">
          <ac:chgData name="Nguyễn Duy Thắng" userId="S::22521333@ms.uit.edu.vn::54955dfb-6c99-4392-9f1d-30004a726cbf" providerId="AD" clId="Web-{4644CB01-8AD2-11D3-3122-DEB47C4865FD}" dt="2023-10-17T15:03:11.158" v="330"/>
          <ac:grpSpMkLst>
            <pc:docMk/>
            <pc:sldMk cId="3373560936" sldId="270"/>
            <ac:grpSpMk id="4" creationId="{6C46D809-324A-5820-E00B-2F0F8E3516C5}"/>
          </ac:grpSpMkLst>
        </pc:grpChg>
        <pc:grpChg chg="add del mod">
          <ac:chgData name="Nguyễn Duy Thắng" userId="S::22521333@ms.uit.edu.vn::54955dfb-6c99-4392-9f1d-30004a726cbf" providerId="AD" clId="Web-{4644CB01-8AD2-11D3-3122-DEB47C4865FD}" dt="2023-10-17T15:03:11.111" v="328"/>
          <ac:grpSpMkLst>
            <pc:docMk/>
            <pc:sldMk cId="3373560936" sldId="270"/>
            <ac:grpSpMk id="6" creationId="{11FA2C85-E25D-B2C6-89C9-4916F9CAA6C1}"/>
          </ac:grpSpMkLst>
        </pc:grpChg>
        <pc:grpChg chg="add del mod">
          <ac:chgData name="Nguyễn Duy Thắng" userId="S::22521333@ms.uit.edu.vn::54955dfb-6c99-4392-9f1d-30004a726cbf" providerId="AD" clId="Web-{4644CB01-8AD2-11D3-3122-DEB47C4865FD}" dt="2023-10-17T15:03:11.174" v="331"/>
          <ac:grpSpMkLst>
            <pc:docMk/>
            <pc:sldMk cId="3373560936" sldId="270"/>
            <ac:grpSpMk id="9" creationId="{360D4C91-5B67-1A9B-4868-EFC16D7CCDEC}"/>
          </ac:grpSpMkLst>
        </pc:grpChg>
        <pc:grpChg chg="add del mod">
          <ac:chgData name="Nguyễn Duy Thắng" userId="S::22521333@ms.uit.edu.vn::54955dfb-6c99-4392-9f1d-30004a726cbf" providerId="AD" clId="Web-{4644CB01-8AD2-11D3-3122-DEB47C4865FD}" dt="2023-10-17T15:03:11.189" v="332"/>
          <ac:grpSpMkLst>
            <pc:docMk/>
            <pc:sldMk cId="3373560936" sldId="270"/>
            <ac:grpSpMk id="10" creationId="{D16C12D3-E58C-FDC9-46BF-6E78E1D2733C}"/>
          </ac:grpSpMkLst>
        </pc:grpChg>
      </pc:sldChg>
      <pc:sldChg chg="addSp delSp modSp">
        <pc:chgData name="Nguyễn Duy Thắng" userId="S::22521333@ms.uit.edu.vn::54955dfb-6c99-4392-9f1d-30004a726cbf" providerId="AD" clId="Web-{4644CB01-8AD2-11D3-3122-DEB47C4865FD}" dt="2023-10-17T15:02:28.017" v="303"/>
        <pc:sldMkLst>
          <pc:docMk/>
          <pc:sldMk cId="1234002496" sldId="271"/>
        </pc:sldMkLst>
        <pc:spChg chg="del">
          <ac:chgData name="Nguyễn Duy Thắng" userId="S::22521333@ms.uit.edu.vn::54955dfb-6c99-4392-9f1d-30004a726cbf" providerId="AD" clId="Web-{4644CB01-8AD2-11D3-3122-DEB47C4865FD}" dt="2023-10-17T15:02:10.329" v="292"/>
          <ac:spMkLst>
            <pc:docMk/>
            <pc:sldMk cId="1234002496" sldId="271"/>
            <ac:spMk id="3" creationId="{17AFCD33-7A2D-6B11-EC84-E2E33858AEA8}"/>
          </ac:spMkLst>
        </pc:spChg>
        <pc:spChg chg="del">
          <ac:chgData name="Nguyễn Duy Thắng" userId="S::22521333@ms.uit.edu.vn::54955dfb-6c99-4392-9f1d-30004a726cbf" providerId="AD" clId="Web-{4644CB01-8AD2-11D3-3122-DEB47C4865FD}" dt="2023-10-17T15:02:10.329" v="291"/>
          <ac:spMkLst>
            <pc:docMk/>
            <pc:sldMk cId="1234002496" sldId="271"/>
            <ac:spMk id="5" creationId="{839BBF13-C7FE-FB73-A0E9-B1CD6151AE17}"/>
          </ac:spMkLst>
        </pc:spChg>
        <pc:spChg chg="del">
          <ac:chgData name="Nguyễn Duy Thắng" userId="S::22521333@ms.uit.edu.vn::54955dfb-6c99-4392-9f1d-30004a726cbf" providerId="AD" clId="Web-{4644CB01-8AD2-11D3-3122-DEB47C4865FD}" dt="2023-10-17T15:02:10.329" v="290"/>
          <ac:spMkLst>
            <pc:docMk/>
            <pc:sldMk cId="1234002496" sldId="271"/>
            <ac:spMk id="9" creationId="{16CB45C9-0E5E-A7CE-71BB-9A440393834F}"/>
          </ac:spMkLst>
        </pc:spChg>
        <pc:spChg chg="del">
          <ac:chgData name="Nguyễn Duy Thắng" userId="S::22521333@ms.uit.edu.vn::54955dfb-6c99-4392-9f1d-30004a726cbf" providerId="AD" clId="Web-{4644CB01-8AD2-11D3-3122-DEB47C4865FD}" dt="2023-10-17T15:02:10.329" v="289"/>
          <ac:spMkLst>
            <pc:docMk/>
            <pc:sldMk cId="1234002496" sldId="271"/>
            <ac:spMk id="11" creationId="{59E65664-5ADA-8830-24DC-078B763D58F3}"/>
          </ac:spMkLst>
        </pc:spChg>
        <pc:spChg chg="add topLvl">
          <ac:chgData name="Nguyễn Duy Thắng" userId="S::22521333@ms.uit.edu.vn::54955dfb-6c99-4392-9f1d-30004a726cbf" providerId="AD" clId="Web-{4644CB01-8AD2-11D3-3122-DEB47C4865FD}" dt="2023-10-17T15:02:18.235" v="299"/>
          <ac:spMkLst>
            <pc:docMk/>
            <pc:sldMk cId="1234002496" sldId="271"/>
            <ac:spMk id="13" creationId="{5490CEDC-8D62-4ED9-8F20-40928CF1FC0B}"/>
          </ac:spMkLst>
        </pc:spChg>
        <pc:spChg chg="add topLvl">
          <ac:chgData name="Nguyễn Duy Thắng" userId="S::22521333@ms.uit.edu.vn::54955dfb-6c99-4392-9f1d-30004a726cbf" providerId="AD" clId="Web-{4644CB01-8AD2-11D3-3122-DEB47C4865FD}" dt="2023-10-17T15:02:18.235" v="299"/>
          <ac:spMkLst>
            <pc:docMk/>
            <pc:sldMk cId="1234002496" sldId="271"/>
            <ac:spMk id="14" creationId="{6A547D03-585D-59EA-2475-8BC8BE2C23CB}"/>
          </ac:spMkLst>
        </pc:spChg>
        <pc:spChg chg="add topLvl">
          <ac:chgData name="Nguyễn Duy Thắng" userId="S::22521333@ms.uit.edu.vn::54955dfb-6c99-4392-9f1d-30004a726cbf" providerId="AD" clId="Web-{4644CB01-8AD2-11D3-3122-DEB47C4865FD}" dt="2023-10-17T15:02:18.235" v="299"/>
          <ac:spMkLst>
            <pc:docMk/>
            <pc:sldMk cId="1234002496" sldId="271"/>
            <ac:spMk id="15" creationId="{D566A600-335B-1CD9-0415-588F5B0B49B3}"/>
          </ac:spMkLst>
        </pc:spChg>
        <pc:spChg chg="add topLvl">
          <ac:chgData name="Nguyễn Duy Thắng" userId="S::22521333@ms.uit.edu.vn::54955dfb-6c99-4392-9f1d-30004a726cbf" providerId="AD" clId="Web-{4644CB01-8AD2-11D3-3122-DEB47C4865FD}" dt="2023-10-17T15:02:28.017" v="303"/>
          <ac:spMkLst>
            <pc:docMk/>
            <pc:sldMk cId="1234002496" sldId="271"/>
            <ac:spMk id="16" creationId="{4CC9D295-DCB4-C473-D030-7A81045B2126}"/>
          </ac:spMkLst>
        </pc:spChg>
        <pc:spChg chg="add topLvl">
          <ac:chgData name="Nguyễn Duy Thắng" userId="S::22521333@ms.uit.edu.vn::54955dfb-6c99-4392-9f1d-30004a726cbf" providerId="AD" clId="Web-{4644CB01-8AD2-11D3-3122-DEB47C4865FD}" dt="2023-10-17T15:02:28.017" v="303"/>
          <ac:spMkLst>
            <pc:docMk/>
            <pc:sldMk cId="1234002496" sldId="271"/>
            <ac:spMk id="17" creationId="{45D22A02-7B95-F3A1-4AFE-2CD0482BED6E}"/>
          </ac:spMkLst>
        </pc:spChg>
        <pc:spChg chg="add topLvl">
          <ac:chgData name="Nguyễn Duy Thắng" userId="S::22521333@ms.uit.edu.vn::54955dfb-6c99-4392-9f1d-30004a726cbf" providerId="AD" clId="Web-{4644CB01-8AD2-11D3-3122-DEB47C4865FD}" dt="2023-10-17T15:02:28.017" v="303"/>
          <ac:spMkLst>
            <pc:docMk/>
            <pc:sldMk cId="1234002496" sldId="271"/>
            <ac:spMk id="18" creationId="{015F7579-0AFF-F921-6E05-C64BFAE80B2A}"/>
          </ac:spMkLst>
        </pc:spChg>
        <pc:spChg chg="add topLvl">
          <ac:chgData name="Nguyễn Duy Thắng" userId="S::22521333@ms.uit.edu.vn::54955dfb-6c99-4392-9f1d-30004a726cbf" providerId="AD" clId="Web-{4644CB01-8AD2-11D3-3122-DEB47C4865FD}" dt="2023-10-17T15:02:28.001" v="302"/>
          <ac:spMkLst>
            <pc:docMk/>
            <pc:sldMk cId="1234002496" sldId="271"/>
            <ac:spMk id="19" creationId="{002B51A7-D2A7-8111-78C6-5D494F480D53}"/>
          </ac:spMkLst>
        </pc:spChg>
        <pc:spChg chg="add topLvl">
          <ac:chgData name="Nguyễn Duy Thắng" userId="S::22521333@ms.uit.edu.vn::54955dfb-6c99-4392-9f1d-30004a726cbf" providerId="AD" clId="Web-{4644CB01-8AD2-11D3-3122-DEB47C4865FD}" dt="2023-10-17T15:02:28.001" v="302"/>
          <ac:spMkLst>
            <pc:docMk/>
            <pc:sldMk cId="1234002496" sldId="271"/>
            <ac:spMk id="20" creationId="{579A5482-5D7F-3CEB-4993-1C976A6A33D6}"/>
          </ac:spMkLst>
        </pc:spChg>
        <pc:spChg chg="del">
          <ac:chgData name="Nguyễn Duy Thắng" userId="S::22521333@ms.uit.edu.vn::54955dfb-6c99-4392-9f1d-30004a726cbf" providerId="AD" clId="Web-{4644CB01-8AD2-11D3-3122-DEB47C4865FD}" dt="2023-10-17T15:02:10.329" v="288"/>
          <ac:spMkLst>
            <pc:docMk/>
            <pc:sldMk cId="1234002496" sldId="271"/>
            <ac:spMk id="21" creationId="{E380A734-3751-3A29-442C-44443F1DE028}"/>
          </ac:spMkLst>
        </pc:spChg>
        <pc:spChg chg="add topLvl">
          <ac:chgData name="Nguyễn Duy Thắng" userId="S::22521333@ms.uit.edu.vn::54955dfb-6c99-4392-9f1d-30004a726cbf" providerId="AD" clId="Web-{4644CB01-8AD2-11D3-3122-DEB47C4865FD}" dt="2023-10-17T15:02:28.001" v="302"/>
          <ac:spMkLst>
            <pc:docMk/>
            <pc:sldMk cId="1234002496" sldId="271"/>
            <ac:spMk id="22" creationId="{00B880A6-3597-8881-179F-868AD15EC2BB}"/>
          </ac:spMkLst>
        </pc:spChg>
        <pc:spChg chg="add topLvl">
          <ac:chgData name="Nguyễn Duy Thắng" userId="S::22521333@ms.uit.edu.vn::54955dfb-6c99-4392-9f1d-30004a726cbf" providerId="AD" clId="Web-{4644CB01-8AD2-11D3-3122-DEB47C4865FD}" dt="2023-10-17T15:02:27.985" v="301"/>
          <ac:spMkLst>
            <pc:docMk/>
            <pc:sldMk cId="1234002496" sldId="271"/>
            <ac:spMk id="23" creationId="{82B958CD-C528-2AD2-161A-FF666D528F98}"/>
          </ac:spMkLst>
        </pc:spChg>
        <pc:spChg chg="add topLvl">
          <ac:chgData name="Nguyễn Duy Thắng" userId="S::22521333@ms.uit.edu.vn::54955dfb-6c99-4392-9f1d-30004a726cbf" providerId="AD" clId="Web-{4644CB01-8AD2-11D3-3122-DEB47C4865FD}" dt="2023-10-17T15:02:27.985" v="301"/>
          <ac:spMkLst>
            <pc:docMk/>
            <pc:sldMk cId="1234002496" sldId="271"/>
            <ac:spMk id="24" creationId="{AAC9F7AA-938B-469A-82D0-F26A5D2305EC}"/>
          </ac:spMkLst>
        </pc:spChg>
        <pc:spChg chg="add topLvl">
          <ac:chgData name="Nguyễn Duy Thắng" userId="S::22521333@ms.uit.edu.vn::54955dfb-6c99-4392-9f1d-30004a726cbf" providerId="AD" clId="Web-{4644CB01-8AD2-11D3-3122-DEB47C4865FD}" dt="2023-10-17T15:02:27.985" v="301"/>
          <ac:spMkLst>
            <pc:docMk/>
            <pc:sldMk cId="1234002496" sldId="271"/>
            <ac:spMk id="25" creationId="{7C2F52F3-40BA-8F55-2F64-D6BB5C98EFB1}"/>
          </ac:spMkLst>
        </pc:spChg>
        <pc:spChg chg="add topLvl">
          <ac:chgData name="Nguyễn Duy Thắng" userId="S::22521333@ms.uit.edu.vn::54955dfb-6c99-4392-9f1d-30004a726cbf" providerId="AD" clId="Web-{4644CB01-8AD2-11D3-3122-DEB47C4865FD}" dt="2023-10-17T15:02:27.954" v="300"/>
          <ac:spMkLst>
            <pc:docMk/>
            <pc:sldMk cId="1234002496" sldId="271"/>
            <ac:spMk id="26" creationId="{E56B9C7D-CC70-2B15-F1B3-E31F61868468}"/>
          </ac:spMkLst>
        </pc:spChg>
        <pc:spChg chg="add topLvl">
          <ac:chgData name="Nguyễn Duy Thắng" userId="S::22521333@ms.uit.edu.vn::54955dfb-6c99-4392-9f1d-30004a726cbf" providerId="AD" clId="Web-{4644CB01-8AD2-11D3-3122-DEB47C4865FD}" dt="2023-10-17T15:02:27.954" v="300"/>
          <ac:spMkLst>
            <pc:docMk/>
            <pc:sldMk cId="1234002496" sldId="271"/>
            <ac:spMk id="27" creationId="{9150030B-2A5F-2457-85B0-E64BB7D2B158}"/>
          </ac:spMkLst>
        </pc:spChg>
        <pc:spChg chg="add topLvl">
          <ac:chgData name="Nguyễn Duy Thắng" userId="S::22521333@ms.uit.edu.vn::54955dfb-6c99-4392-9f1d-30004a726cbf" providerId="AD" clId="Web-{4644CB01-8AD2-11D3-3122-DEB47C4865FD}" dt="2023-10-17T15:02:27.954" v="300"/>
          <ac:spMkLst>
            <pc:docMk/>
            <pc:sldMk cId="1234002496" sldId="271"/>
            <ac:spMk id="29" creationId="{9AB7BADC-2392-4B45-94EA-9385A4CF7ED2}"/>
          </ac:spMkLst>
        </pc:spChg>
        <pc:spChg chg="del">
          <ac:chgData name="Nguyễn Duy Thắng" userId="S::22521333@ms.uit.edu.vn::54955dfb-6c99-4392-9f1d-30004a726cbf" providerId="AD" clId="Web-{4644CB01-8AD2-11D3-3122-DEB47C4865FD}" dt="2023-10-17T15:02:10.329" v="287"/>
          <ac:spMkLst>
            <pc:docMk/>
            <pc:sldMk cId="1234002496" sldId="271"/>
            <ac:spMk id="32" creationId="{0F19B8A8-E95F-59CA-7064-13543BFEB2C3}"/>
          </ac:spMkLst>
        </pc:spChg>
        <pc:spChg chg="del">
          <ac:chgData name="Nguyễn Duy Thắng" userId="S::22521333@ms.uit.edu.vn::54955dfb-6c99-4392-9f1d-30004a726cbf" providerId="AD" clId="Web-{4644CB01-8AD2-11D3-3122-DEB47C4865FD}" dt="2023-10-17T15:02:10.329" v="286"/>
          <ac:spMkLst>
            <pc:docMk/>
            <pc:sldMk cId="1234002496" sldId="271"/>
            <ac:spMk id="35" creationId="{0BDB3EF9-9C40-0065-0881-69014BB81AC8}"/>
          </ac:spMkLst>
        </pc:spChg>
        <pc:spChg chg="del">
          <ac:chgData name="Nguyễn Duy Thắng" userId="S::22521333@ms.uit.edu.vn::54955dfb-6c99-4392-9f1d-30004a726cbf" providerId="AD" clId="Web-{4644CB01-8AD2-11D3-3122-DEB47C4865FD}" dt="2023-10-17T15:02:10.329" v="285"/>
          <ac:spMkLst>
            <pc:docMk/>
            <pc:sldMk cId="1234002496" sldId="271"/>
            <ac:spMk id="39" creationId="{CE6E9AF2-0928-59A6-A8E7-666BBCD7BDDD}"/>
          </ac:spMkLst>
        </pc:spChg>
        <pc:spChg chg="del">
          <ac:chgData name="Nguyễn Duy Thắng" userId="S::22521333@ms.uit.edu.vn::54955dfb-6c99-4392-9f1d-30004a726cbf" providerId="AD" clId="Web-{4644CB01-8AD2-11D3-3122-DEB47C4865FD}" dt="2023-10-17T15:02:10.329" v="284"/>
          <ac:spMkLst>
            <pc:docMk/>
            <pc:sldMk cId="1234002496" sldId="271"/>
            <ac:spMk id="41" creationId="{DB299B1C-6D6C-14B0-8912-7C1930A16C7B}"/>
          </ac:spMkLst>
        </pc:spChg>
        <pc:spChg chg="del">
          <ac:chgData name="Nguyễn Duy Thắng" userId="S::22521333@ms.uit.edu.vn::54955dfb-6c99-4392-9f1d-30004a726cbf" providerId="AD" clId="Web-{4644CB01-8AD2-11D3-3122-DEB47C4865FD}" dt="2023-10-17T15:02:10.329" v="283"/>
          <ac:spMkLst>
            <pc:docMk/>
            <pc:sldMk cId="1234002496" sldId="271"/>
            <ac:spMk id="44" creationId="{32233A10-FFC7-0E44-E682-16C6E25A2958}"/>
          </ac:spMkLst>
        </pc:spChg>
        <pc:spChg chg="del">
          <ac:chgData name="Nguyễn Duy Thắng" userId="S::22521333@ms.uit.edu.vn::54955dfb-6c99-4392-9f1d-30004a726cbf" providerId="AD" clId="Web-{4644CB01-8AD2-11D3-3122-DEB47C4865FD}" dt="2023-10-17T15:02:10.329" v="282"/>
          <ac:spMkLst>
            <pc:docMk/>
            <pc:sldMk cId="1234002496" sldId="271"/>
            <ac:spMk id="47" creationId="{4D21D9D7-A54E-D3EB-ABA9-00A0FCFFEFCF}"/>
          </ac:spMkLst>
        </pc:spChg>
        <pc:spChg chg="del">
          <ac:chgData name="Nguyễn Duy Thắng" userId="S::22521333@ms.uit.edu.vn::54955dfb-6c99-4392-9f1d-30004a726cbf" providerId="AD" clId="Web-{4644CB01-8AD2-11D3-3122-DEB47C4865FD}" dt="2023-10-17T15:02:10.329" v="281"/>
          <ac:spMkLst>
            <pc:docMk/>
            <pc:sldMk cId="1234002496" sldId="271"/>
            <ac:spMk id="58" creationId="{4D8E2F74-3FB4-6353-49EB-91F380A023DB}"/>
          </ac:spMkLst>
        </pc:spChg>
        <pc:spChg chg="del">
          <ac:chgData name="Nguyễn Duy Thắng" userId="S::22521333@ms.uit.edu.vn::54955dfb-6c99-4392-9f1d-30004a726cbf" providerId="AD" clId="Web-{4644CB01-8AD2-11D3-3122-DEB47C4865FD}" dt="2023-10-17T15:02:10.329" v="280"/>
          <ac:spMkLst>
            <pc:docMk/>
            <pc:sldMk cId="1234002496" sldId="271"/>
            <ac:spMk id="60" creationId="{D35FB07B-7C80-48C4-E16E-8C43C8637482}"/>
          </ac:spMkLst>
        </pc:spChg>
        <pc:spChg chg="del">
          <ac:chgData name="Nguyễn Duy Thắng" userId="S::22521333@ms.uit.edu.vn::54955dfb-6c99-4392-9f1d-30004a726cbf" providerId="AD" clId="Web-{4644CB01-8AD2-11D3-3122-DEB47C4865FD}" dt="2023-10-17T15:02:10.329" v="279"/>
          <ac:spMkLst>
            <pc:docMk/>
            <pc:sldMk cId="1234002496" sldId="271"/>
            <ac:spMk id="62" creationId="{1781044F-867C-9AE7-315C-7FC900C47885}"/>
          </ac:spMkLst>
        </pc:spChg>
        <pc:spChg chg="del">
          <ac:chgData name="Nguyễn Duy Thắng" userId="S::22521333@ms.uit.edu.vn::54955dfb-6c99-4392-9f1d-30004a726cbf" providerId="AD" clId="Web-{4644CB01-8AD2-11D3-3122-DEB47C4865FD}" dt="2023-10-17T15:02:10.329" v="278"/>
          <ac:spMkLst>
            <pc:docMk/>
            <pc:sldMk cId="1234002496" sldId="271"/>
            <ac:spMk id="64" creationId="{D52A3D8C-988F-8EB8-4F4F-BB71C461261E}"/>
          </ac:spMkLst>
        </pc:spChg>
        <pc:spChg chg="del">
          <ac:chgData name="Nguyễn Duy Thắng" userId="S::22521333@ms.uit.edu.vn::54955dfb-6c99-4392-9f1d-30004a726cbf" providerId="AD" clId="Web-{4644CB01-8AD2-11D3-3122-DEB47C4865FD}" dt="2023-10-17T15:02:10.329" v="277"/>
          <ac:spMkLst>
            <pc:docMk/>
            <pc:sldMk cId="1234002496" sldId="271"/>
            <ac:spMk id="66" creationId="{7ED72E32-C088-0831-5916-253A8F9F3C25}"/>
          </ac:spMkLst>
        </pc:spChg>
        <pc:spChg chg="del">
          <ac:chgData name="Nguyễn Duy Thắng" userId="S::22521333@ms.uit.edu.vn::54955dfb-6c99-4392-9f1d-30004a726cbf" providerId="AD" clId="Web-{4644CB01-8AD2-11D3-3122-DEB47C4865FD}" dt="2023-10-17T15:02:10.329" v="276"/>
          <ac:spMkLst>
            <pc:docMk/>
            <pc:sldMk cId="1234002496" sldId="271"/>
            <ac:spMk id="68" creationId="{FFAA538D-1556-0785-AFD9-415E66D61710}"/>
          </ac:spMkLst>
        </pc:spChg>
        <pc:spChg chg="del">
          <ac:chgData name="Nguyễn Duy Thắng" userId="S::22521333@ms.uit.edu.vn::54955dfb-6c99-4392-9f1d-30004a726cbf" providerId="AD" clId="Web-{4644CB01-8AD2-11D3-3122-DEB47C4865FD}" dt="2023-10-17T15:02:10.329" v="275"/>
          <ac:spMkLst>
            <pc:docMk/>
            <pc:sldMk cId="1234002496" sldId="271"/>
            <ac:spMk id="70" creationId="{FEF2E226-7147-825D-2DDF-438230CF9143}"/>
          </ac:spMkLst>
        </pc:spChg>
        <pc:grpChg chg="add del mod">
          <ac:chgData name="Nguyễn Duy Thắng" userId="S::22521333@ms.uit.edu.vn::54955dfb-6c99-4392-9f1d-30004a726cbf" providerId="AD" clId="Web-{4644CB01-8AD2-11D3-3122-DEB47C4865FD}" dt="2023-10-17T15:02:27.954" v="300"/>
          <ac:grpSpMkLst>
            <pc:docMk/>
            <pc:sldMk cId="1234002496" sldId="271"/>
            <ac:grpSpMk id="2" creationId="{76CFBC1A-2529-B212-11A0-ECEAA3D32EF2}"/>
          </ac:grpSpMkLst>
        </pc:grpChg>
        <pc:grpChg chg="add del mod">
          <ac:chgData name="Nguyễn Duy Thắng" userId="S::22521333@ms.uit.edu.vn::54955dfb-6c99-4392-9f1d-30004a726cbf" providerId="AD" clId="Web-{4644CB01-8AD2-11D3-3122-DEB47C4865FD}" dt="2023-10-17T15:02:27.985" v="301"/>
          <ac:grpSpMkLst>
            <pc:docMk/>
            <pc:sldMk cId="1234002496" sldId="271"/>
            <ac:grpSpMk id="4" creationId="{6C46D809-324A-5820-E00B-2F0F8E3516C5}"/>
          </ac:grpSpMkLst>
        </pc:grpChg>
        <pc:grpChg chg="add del mod">
          <ac:chgData name="Nguyễn Duy Thắng" userId="S::22521333@ms.uit.edu.vn::54955dfb-6c99-4392-9f1d-30004a726cbf" providerId="AD" clId="Web-{4644CB01-8AD2-11D3-3122-DEB47C4865FD}" dt="2023-10-17T15:02:28.001" v="302"/>
          <ac:grpSpMkLst>
            <pc:docMk/>
            <pc:sldMk cId="1234002496" sldId="271"/>
            <ac:grpSpMk id="6" creationId="{11FA2C85-E25D-B2C6-89C9-4916F9CAA6C1}"/>
          </ac:grpSpMkLst>
        </pc:grpChg>
        <pc:grpChg chg="add del mod">
          <ac:chgData name="Nguyễn Duy Thắng" userId="S::22521333@ms.uit.edu.vn::54955dfb-6c99-4392-9f1d-30004a726cbf" providerId="AD" clId="Web-{4644CB01-8AD2-11D3-3122-DEB47C4865FD}" dt="2023-10-17T15:02:28.017" v="303"/>
          <ac:grpSpMkLst>
            <pc:docMk/>
            <pc:sldMk cId="1234002496" sldId="271"/>
            <ac:grpSpMk id="10" creationId="{360D4C91-5B67-1A9B-4868-EFC16D7CCDEC}"/>
          </ac:grpSpMkLst>
        </pc:grpChg>
        <pc:grpChg chg="add del mod">
          <ac:chgData name="Nguyễn Duy Thắng" userId="S::22521333@ms.uit.edu.vn::54955dfb-6c99-4392-9f1d-30004a726cbf" providerId="AD" clId="Web-{4644CB01-8AD2-11D3-3122-DEB47C4865FD}" dt="2023-10-17T15:02:18.235" v="299"/>
          <ac:grpSpMkLst>
            <pc:docMk/>
            <pc:sldMk cId="1234002496" sldId="271"/>
            <ac:grpSpMk id="12" creationId="{D16C12D3-E58C-FDC9-46BF-6E78E1D2733C}"/>
          </ac:grpSpMkLst>
        </pc:grpChg>
      </pc:sldChg>
      <pc:sldChg chg="addSp delSp modSp">
        <pc:chgData name="Nguyễn Duy Thắng" userId="S::22521333@ms.uit.edu.vn::54955dfb-6c99-4392-9f1d-30004a726cbf" providerId="AD" clId="Web-{4644CB01-8AD2-11D3-3122-DEB47C4865FD}" dt="2023-10-17T15:05:24.348" v="442"/>
        <pc:sldMkLst>
          <pc:docMk/>
          <pc:sldMk cId="3739230447" sldId="272"/>
        </pc:sldMkLst>
        <pc:spChg chg="del">
          <ac:chgData name="Nguyễn Duy Thắng" userId="S::22521333@ms.uit.edu.vn::54955dfb-6c99-4392-9f1d-30004a726cbf" providerId="AD" clId="Web-{4644CB01-8AD2-11D3-3122-DEB47C4865FD}" dt="2023-10-17T15:05:02.426" v="428"/>
          <ac:spMkLst>
            <pc:docMk/>
            <pc:sldMk cId="3739230447" sldId="272"/>
            <ac:spMk id="3" creationId="{28F8FEC7-81E9-A43B-191B-DE478ABE2028}"/>
          </ac:spMkLst>
        </pc:spChg>
        <pc:spChg chg="del">
          <ac:chgData name="Nguyễn Duy Thắng" userId="S::22521333@ms.uit.edu.vn::54955dfb-6c99-4392-9f1d-30004a726cbf" providerId="AD" clId="Web-{4644CB01-8AD2-11D3-3122-DEB47C4865FD}" dt="2023-10-17T15:05:02.426" v="427"/>
          <ac:spMkLst>
            <pc:docMk/>
            <pc:sldMk cId="3739230447" sldId="272"/>
            <ac:spMk id="5" creationId="{C4C832E0-B517-A9D6-91F2-38F96A840CF7}"/>
          </ac:spMkLst>
        </pc:spChg>
        <pc:spChg chg="del">
          <ac:chgData name="Nguyễn Duy Thắng" userId="S::22521333@ms.uit.edu.vn::54955dfb-6c99-4392-9f1d-30004a726cbf" providerId="AD" clId="Web-{4644CB01-8AD2-11D3-3122-DEB47C4865FD}" dt="2023-10-17T15:05:02.426" v="426"/>
          <ac:spMkLst>
            <pc:docMk/>
            <pc:sldMk cId="3739230447" sldId="272"/>
            <ac:spMk id="9" creationId="{0114DF9D-5DD0-5873-12A0-9A88D67F2E1C}"/>
          </ac:spMkLst>
        </pc:spChg>
        <pc:spChg chg="add topLvl">
          <ac:chgData name="Nguyễn Duy Thắng" userId="S::22521333@ms.uit.edu.vn::54955dfb-6c99-4392-9f1d-30004a726cbf" providerId="AD" clId="Web-{4644CB01-8AD2-11D3-3122-DEB47C4865FD}" dt="2023-10-17T15:05:24.348" v="442"/>
          <ac:spMkLst>
            <pc:docMk/>
            <pc:sldMk cId="3739230447" sldId="272"/>
            <ac:spMk id="12" creationId="{5490CEDC-8D62-4ED9-8F20-40928CF1FC0B}"/>
          </ac:spMkLst>
        </pc:spChg>
        <pc:spChg chg="add topLvl">
          <ac:chgData name="Nguyễn Duy Thắng" userId="S::22521333@ms.uit.edu.vn::54955dfb-6c99-4392-9f1d-30004a726cbf" providerId="AD" clId="Web-{4644CB01-8AD2-11D3-3122-DEB47C4865FD}" dt="2023-10-17T15:05:24.348" v="442"/>
          <ac:spMkLst>
            <pc:docMk/>
            <pc:sldMk cId="3739230447" sldId="272"/>
            <ac:spMk id="13" creationId="{6A547D03-585D-59EA-2475-8BC8BE2C23CB}"/>
          </ac:spMkLst>
        </pc:spChg>
        <pc:spChg chg="add topLvl">
          <ac:chgData name="Nguyễn Duy Thắng" userId="S::22521333@ms.uit.edu.vn::54955dfb-6c99-4392-9f1d-30004a726cbf" providerId="AD" clId="Web-{4644CB01-8AD2-11D3-3122-DEB47C4865FD}" dt="2023-10-17T15:05:24.348" v="442"/>
          <ac:spMkLst>
            <pc:docMk/>
            <pc:sldMk cId="3739230447" sldId="272"/>
            <ac:spMk id="14" creationId="{D566A600-335B-1CD9-0415-588F5B0B49B3}"/>
          </ac:spMkLst>
        </pc:spChg>
        <pc:spChg chg="add topLvl">
          <ac:chgData name="Nguyễn Duy Thắng" userId="S::22521333@ms.uit.edu.vn::54955dfb-6c99-4392-9f1d-30004a726cbf" providerId="AD" clId="Web-{4644CB01-8AD2-11D3-3122-DEB47C4865FD}" dt="2023-10-17T15:05:24.302" v="441"/>
          <ac:spMkLst>
            <pc:docMk/>
            <pc:sldMk cId="3739230447" sldId="272"/>
            <ac:spMk id="15" creationId="{4CC9D295-DCB4-C473-D030-7A81045B2126}"/>
          </ac:spMkLst>
        </pc:spChg>
        <pc:spChg chg="add topLvl">
          <ac:chgData name="Nguyễn Duy Thắng" userId="S::22521333@ms.uit.edu.vn::54955dfb-6c99-4392-9f1d-30004a726cbf" providerId="AD" clId="Web-{4644CB01-8AD2-11D3-3122-DEB47C4865FD}" dt="2023-10-17T15:05:24.302" v="441"/>
          <ac:spMkLst>
            <pc:docMk/>
            <pc:sldMk cId="3739230447" sldId="272"/>
            <ac:spMk id="16" creationId="{45D22A02-7B95-F3A1-4AFE-2CD0482BED6E}"/>
          </ac:spMkLst>
        </pc:spChg>
        <pc:spChg chg="add topLvl">
          <ac:chgData name="Nguyễn Duy Thắng" userId="S::22521333@ms.uit.edu.vn::54955dfb-6c99-4392-9f1d-30004a726cbf" providerId="AD" clId="Web-{4644CB01-8AD2-11D3-3122-DEB47C4865FD}" dt="2023-10-17T15:05:24.302" v="441"/>
          <ac:spMkLst>
            <pc:docMk/>
            <pc:sldMk cId="3739230447" sldId="272"/>
            <ac:spMk id="17" creationId="{015F7579-0AFF-F921-6E05-C64BFAE80B2A}"/>
          </ac:spMkLst>
        </pc:spChg>
        <pc:spChg chg="del">
          <ac:chgData name="Nguyễn Duy Thắng" userId="S::22521333@ms.uit.edu.vn::54955dfb-6c99-4392-9f1d-30004a726cbf" providerId="AD" clId="Web-{4644CB01-8AD2-11D3-3122-DEB47C4865FD}" dt="2023-10-17T15:05:02.426" v="425"/>
          <ac:spMkLst>
            <pc:docMk/>
            <pc:sldMk cId="3739230447" sldId="272"/>
            <ac:spMk id="18" creationId="{0162DEDF-D01B-5BA7-4CAC-6748120E2F65}"/>
          </ac:spMkLst>
        </pc:spChg>
        <pc:spChg chg="add topLvl">
          <ac:chgData name="Nguyễn Duy Thắng" userId="S::22521333@ms.uit.edu.vn::54955dfb-6c99-4392-9f1d-30004a726cbf" providerId="AD" clId="Web-{4644CB01-8AD2-11D3-3122-DEB47C4865FD}" dt="2023-10-17T15:05:24.177" v="438"/>
          <ac:spMkLst>
            <pc:docMk/>
            <pc:sldMk cId="3739230447" sldId="272"/>
            <ac:spMk id="19" creationId="{002B51A7-D2A7-8111-78C6-5D494F480D53}"/>
          </ac:spMkLst>
        </pc:spChg>
        <pc:spChg chg="add topLvl">
          <ac:chgData name="Nguyễn Duy Thắng" userId="S::22521333@ms.uit.edu.vn::54955dfb-6c99-4392-9f1d-30004a726cbf" providerId="AD" clId="Web-{4644CB01-8AD2-11D3-3122-DEB47C4865FD}" dt="2023-10-17T15:05:24.177" v="438"/>
          <ac:spMkLst>
            <pc:docMk/>
            <pc:sldMk cId="3739230447" sldId="272"/>
            <ac:spMk id="20" creationId="{579A5482-5D7F-3CEB-4993-1C976A6A33D6}"/>
          </ac:spMkLst>
        </pc:spChg>
        <pc:spChg chg="add topLvl">
          <ac:chgData name="Nguyễn Duy Thắng" userId="S::22521333@ms.uit.edu.vn::54955dfb-6c99-4392-9f1d-30004a726cbf" providerId="AD" clId="Web-{4644CB01-8AD2-11D3-3122-DEB47C4865FD}" dt="2023-10-17T15:05:24.177" v="438"/>
          <ac:spMkLst>
            <pc:docMk/>
            <pc:sldMk cId="3739230447" sldId="272"/>
            <ac:spMk id="21" creationId="{00B880A6-3597-8881-179F-868AD15EC2BB}"/>
          </ac:spMkLst>
        </pc:spChg>
        <pc:spChg chg="add topLvl">
          <ac:chgData name="Nguyễn Duy Thắng" userId="S::22521333@ms.uit.edu.vn::54955dfb-6c99-4392-9f1d-30004a726cbf" providerId="AD" clId="Web-{4644CB01-8AD2-11D3-3122-DEB47C4865FD}" dt="2023-10-17T15:05:24.270" v="440"/>
          <ac:spMkLst>
            <pc:docMk/>
            <pc:sldMk cId="3739230447" sldId="272"/>
            <ac:spMk id="22" creationId="{82B958CD-C528-2AD2-161A-FF666D528F98}"/>
          </ac:spMkLst>
        </pc:spChg>
        <pc:spChg chg="add topLvl">
          <ac:chgData name="Nguyễn Duy Thắng" userId="S::22521333@ms.uit.edu.vn::54955dfb-6c99-4392-9f1d-30004a726cbf" providerId="AD" clId="Web-{4644CB01-8AD2-11D3-3122-DEB47C4865FD}" dt="2023-10-17T15:05:24.270" v="440"/>
          <ac:spMkLst>
            <pc:docMk/>
            <pc:sldMk cId="3739230447" sldId="272"/>
            <ac:spMk id="23" creationId="{AAC9F7AA-938B-469A-82D0-F26A5D2305EC}"/>
          </ac:spMkLst>
        </pc:spChg>
        <pc:spChg chg="del">
          <ac:chgData name="Nguyễn Duy Thắng" userId="S::22521333@ms.uit.edu.vn::54955dfb-6c99-4392-9f1d-30004a726cbf" providerId="AD" clId="Web-{4644CB01-8AD2-11D3-3122-DEB47C4865FD}" dt="2023-10-17T15:05:02.426" v="424"/>
          <ac:spMkLst>
            <pc:docMk/>
            <pc:sldMk cId="3739230447" sldId="272"/>
            <ac:spMk id="31" creationId="{72B13C15-E7CF-B4F8-5B5F-F82F22CE7B1B}"/>
          </ac:spMkLst>
        </pc:spChg>
        <pc:spChg chg="add topLvl">
          <ac:chgData name="Nguyễn Duy Thắng" userId="S::22521333@ms.uit.edu.vn::54955dfb-6c99-4392-9f1d-30004a726cbf" providerId="AD" clId="Web-{4644CB01-8AD2-11D3-3122-DEB47C4865FD}" dt="2023-10-17T15:05:24.270" v="440"/>
          <ac:spMkLst>
            <pc:docMk/>
            <pc:sldMk cId="3739230447" sldId="272"/>
            <ac:spMk id="32" creationId="{7C2F52F3-40BA-8F55-2F64-D6BB5C98EFB1}"/>
          </ac:spMkLst>
        </pc:spChg>
        <pc:spChg chg="del">
          <ac:chgData name="Nguyễn Duy Thắng" userId="S::22521333@ms.uit.edu.vn::54955dfb-6c99-4392-9f1d-30004a726cbf" providerId="AD" clId="Web-{4644CB01-8AD2-11D3-3122-DEB47C4865FD}" dt="2023-10-17T15:05:02.426" v="423"/>
          <ac:spMkLst>
            <pc:docMk/>
            <pc:sldMk cId="3739230447" sldId="272"/>
            <ac:spMk id="33" creationId="{2C96DE17-EC75-561E-77B9-03BA716C0167}"/>
          </ac:spMkLst>
        </pc:spChg>
        <pc:spChg chg="add topLvl">
          <ac:chgData name="Nguyễn Duy Thắng" userId="S::22521333@ms.uit.edu.vn::54955dfb-6c99-4392-9f1d-30004a726cbf" providerId="AD" clId="Web-{4644CB01-8AD2-11D3-3122-DEB47C4865FD}" dt="2023-10-17T15:05:24.223" v="439"/>
          <ac:spMkLst>
            <pc:docMk/>
            <pc:sldMk cId="3739230447" sldId="272"/>
            <ac:spMk id="35" creationId="{E56B9C7D-CC70-2B15-F1B3-E31F61868468}"/>
          </ac:spMkLst>
        </pc:spChg>
        <pc:spChg chg="del">
          <ac:chgData name="Nguyễn Duy Thắng" userId="S::22521333@ms.uit.edu.vn::54955dfb-6c99-4392-9f1d-30004a726cbf" providerId="AD" clId="Web-{4644CB01-8AD2-11D3-3122-DEB47C4865FD}" dt="2023-10-17T15:05:04.786" v="431"/>
          <ac:spMkLst>
            <pc:docMk/>
            <pc:sldMk cId="3739230447" sldId="272"/>
            <ac:spMk id="36" creationId="{B30DE54D-26CB-FF01-6D25-1BC6BAAC282E}"/>
          </ac:spMkLst>
        </pc:spChg>
        <pc:spChg chg="add topLvl">
          <ac:chgData name="Nguyễn Duy Thắng" userId="S::22521333@ms.uit.edu.vn::54955dfb-6c99-4392-9f1d-30004a726cbf" providerId="AD" clId="Web-{4644CB01-8AD2-11D3-3122-DEB47C4865FD}" dt="2023-10-17T15:05:24.223" v="439"/>
          <ac:spMkLst>
            <pc:docMk/>
            <pc:sldMk cId="3739230447" sldId="272"/>
            <ac:spMk id="38" creationId="{9150030B-2A5F-2457-85B0-E64BB7D2B158}"/>
          </ac:spMkLst>
        </pc:spChg>
        <pc:spChg chg="add topLvl">
          <ac:chgData name="Nguyễn Duy Thắng" userId="S::22521333@ms.uit.edu.vn::54955dfb-6c99-4392-9f1d-30004a726cbf" providerId="AD" clId="Web-{4644CB01-8AD2-11D3-3122-DEB47C4865FD}" dt="2023-10-17T15:05:24.223" v="439"/>
          <ac:spMkLst>
            <pc:docMk/>
            <pc:sldMk cId="3739230447" sldId="272"/>
            <ac:spMk id="39" creationId="{9AB7BADC-2392-4B45-94EA-9385A4CF7ED2}"/>
          </ac:spMkLst>
        </pc:spChg>
        <pc:spChg chg="del">
          <ac:chgData name="Nguyễn Duy Thắng" userId="S::22521333@ms.uit.edu.vn::54955dfb-6c99-4392-9f1d-30004a726cbf" providerId="AD" clId="Web-{4644CB01-8AD2-11D3-3122-DEB47C4865FD}" dt="2023-10-17T15:05:04.786" v="430"/>
          <ac:spMkLst>
            <pc:docMk/>
            <pc:sldMk cId="3739230447" sldId="272"/>
            <ac:spMk id="40" creationId="{C4191BFE-697C-C1C3-9726-AD7DCB286BC8}"/>
          </ac:spMkLst>
        </pc:spChg>
        <pc:spChg chg="del">
          <ac:chgData name="Nguyễn Duy Thắng" userId="S::22521333@ms.uit.edu.vn::54955dfb-6c99-4392-9f1d-30004a726cbf" providerId="AD" clId="Web-{4644CB01-8AD2-11D3-3122-DEB47C4865FD}" dt="2023-10-17T15:05:04.786" v="429"/>
          <ac:spMkLst>
            <pc:docMk/>
            <pc:sldMk cId="3739230447" sldId="272"/>
            <ac:spMk id="43" creationId="{C5B9175A-7980-C9A6-4491-593C0A8B7DEC}"/>
          </ac:spMkLst>
        </pc:spChg>
        <pc:spChg chg="del">
          <ac:chgData name="Nguyễn Duy Thắng" userId="S::22521333@ms.uit.edu.vn::54955dfb-6c99-4392-9f1d-30004a726cbf" providerId="AD" clId="Web-{4644CB01-8AD2-11D3-3122-DEB47C4865FD}" dt="2023-10-17T15:05:02.426" v="422"/>
          <ac:spMkLst>
            <pc:docMk/>
            <pc:sldMk cId="3739230447" sldId="272"/>
            <ac:spMk id="45" creationId="{9973AF9A-818A-9FE9-C86F-D754FEE4DE93}"/>
          </ac:spMkLst>
        </pc:spChg>
        <pc:spChg chg="del">
          <ac:chgData name="Nguyễn Duy Thắng" userId="S::22521333@ms.uit.edu.vn::54955dfb-6c99-4392-9f1d-30004a726cbf" providerId="AD" clId="Web-{4644CB01-8AD2-11D3-3122-DEB47C4865FD}" dt="2023-10-17T15:05:02.426" v="421"/>
          <ac:spMkLst>
            <pc:docMk/>
            <pc:sldMk cId="3739230447" sldId="272"/>
            <ac:spMk id="56" creationId="{8698DC67-C010-7E17-D9D0-61130B1BE89E}"/>
          </ac:spMkLst>
        </pc:spChg>
        <pc:spChg chg="del">
          <ac:chgData name="Nguyễn Duy Thắng" userId="S::22521333@ms.uit.edu.vn::54955dfb-6c99-4392-9f1d-30004a726cbf" providerId="AD" clId="Web-{4644CB01-8AD2-11D3-3122-DEB47C4865FD}" dt="2023-10-17T15:05:02.426" v="420"/>
          <ac:spMkLst>
            <pc:docMk/>
            <pc:sldMk cId="3739230447" sldId="272"/>
            <ac:spMk id="58" creationId="{9BD3048B-A079-711C-04D1-922EC7F79D76}"/>
          </ac:spMkLst>
        </pc:spChg>
        <pc:spChg chg="del">
          <ac:chgData name="Nguyễn Duy Thắng" userId="S::22521333@ms.uit.edu.vn::54955dfb-6c99-4392-9f1d-30004a726cbf" providerId="AD" clId="Web-{4644CB01-8AD2-11D3-3122-DEB47C4865FD}" dt="2023-10-17T15:05:02.426" v="419"/>
          <ac:spMkLst>
            <pc:docMk/>
            <pc:sldMk cId="3739230447" sldId="272"/>
            <ac:spMk id="60" creationId="{6EC4488A-C6DA-C81F-4EA2-59443E90A4B0}"/>
          </ac:spMkLst>
        </pc:spChg>
        <pc:spChg chg="del">
          <ac:chgData name="Nguyễn Duy Thắng" userId="S::22521333@ms.uit.edu.vn::54955dfb-6c99-4392-9f1d-30004a726cbf" providerId="AD" clId="Web-{4644CB01-8AD2-11D3-3122-DEB47C4865FD}" dt="2023-10-17T15:05:02.426" v="418"/>
          <ac:spMkLst>
            <pc:docMk/>
            <pc:sldMk cId="3739230447" sldId="272"/>
            <ac:spMk id="62" creationId="{1F230540-8F25-68EF-C06A-61229515237C}"/>
          </ac:spMkLst>
        </pc:spChg>
        <pc:spChg chg="del">
          <ac:chgData name="Nguyễn Duy Thắng" userId="S::22521333@ms.uit.edu.vn::54955dfb-6c99-4392-9f1d-30004a726cbf" providerId="AD" clId="Web-{4644CB01-8AD2-11D3-3122-DEB47C4865FD}" dt="2023-10-17T15:05:02.426" v="417"/>
          <ac:spMkLst>
            <pc:docMk/>
            <pc:sldMk cId="3739230447" sldId="272"/>
            <ac:spMk id="64" creationId="{A5B6C8E3-D343-01F1-626D-2DC728C64E55}"/>
          </ac:spMkLst>
        </pc:spChg>
        <pc:spChg chg="del">
          <ac:chgData name="Nguyễn Duy Thắng" userId="S::22521333@ms.uit.edu.vn::54955dfb-6c99-4392-9f1d-30004a726cbf" providerId="AD" clId="Web-{4644CB01-8AD2-11D3-3122-DEB47C4865FD}" dt="2023-10-17T15:05:02.426" v="416"/>
          <ac:spMkLst>
            <pc:docMk/>
            <pc:sldMk cId="3739230447" sldId="272"/>
            <ac:spMk id="66" creationId="{5AD51D03-6B4E-7264-219B-8B020C33C3FD}"/>
          </ac:spMkLst>
        </pc:spChg>
        <pc:spChg chg="del">
          <ac:chgData name="Nguyễn Duy Thắng" userId="S::22521333@ms.uit.edu.vn::54955dfb-6c99-4392-9f1d-30004a726cbf" providerId="AD" clId="Web-{4644CB01-8AD2-11D3-3122-DEB47C4865FD}" dt="2023-10-17T15:05:02.426" v="415"/>
          <ac:spMkLst>
            <pc:docMk/>
            <pc:sldMk cId="3739230447" sldId="272"/>
            <ac:spMk id="68" creationId="{ADC2588F-F608-8B48-CFF7-F6055BF98849}"/>
          </ac:spMkLst>
        </pc:spChg>
        <pc:spChg chg="del">
          <ac:chgData name="Nguyễn Duy Thắng" userId="S::22521333@ms.uit.edu.vn::54955dfb-6c99-4392-9f1d-30004a726cbf" providerId="AD" clId="Web-{4644CB01-8AD2-11D3-3122-DEB47C4865FD}" dt="2023-10-17T15:05:02.426" v="414"/>
          <ac:spMkLst>
            <pc:docMk/>
            <pc:sldMk cId="3739230447" sldId="272"/>
            <ac:spMk id="70" creationId="{8550180B-D6A4-45C8-89DF-FC8B9F2AA9F2}"/>
          </ac:spMkLst>
        </pc:spChg>
        <pc:grpChg chg="add del mod">
          <ac:chgData name="Nguyễn Duy Thắng" userId="S::22521333@ms.uit.edu.vn::54955dfb-6c99-4392-9f1d-30004a726cbf" providerId="AD" clId="Web-{4644CB01-8AD2-11D3-3122-DEB47C4865FD}" dt="2023-10-17T15:05:24.223" v="439"/>
          <ac:grpSpMkLst>
            <pc:docMk/>
            <pc:sldMk cId="3739230447" sldId="272"/>
            <ac:grpSpMk id="2" creationId="{76CFBC1A-2529-B212-11A0-ECEAA3D32EF2}"/>
          </ac:grpSpMkLst>
        </pc:grpChg>
        <pc:grpChg chg="add del mod">
          <ac:chgData name="Nguyễn Duy Thắng" userId="S::22521333@ms.uit.edu.vn::54955dfb-6c99-4392-9f1d-30004a726cbf" providerId="AD" clId="Web-{4644CB01-8AD2-11D3-3122-DEB47C4865FD}" dt="2023-10-17T15:05:24.270" v="440"/>
          <ac:grpSpMkLst>
            <pc:docMk/>
            <pc:sldMk cId="3739230447" sldId="272"/>
            <ac:grpSpMk id="4" creationId="{6C46D809-324A-5820-E00B-2F0F8E3516C5}"/>
          </ac:grpSpMkLst>
        </pc:grpChg>
        <pc:grpChg chg="add del mod">
          <ac:chgData name="Nguyễn Duy Thắng" userId="S::22521333@ms.uit.edu.vn::54955dfb-6c99-4392-9f1d-30004a726cbf" providerId="AD" clId="Web-{4644CB01-8AD2-11D3-3122-DEB47C4865FD}" dt="2023-10-17T15:05:24.177" v="438"/>
          <ac:grpSpMkLst>
            <pc:docMk/>
            <pc:sldMk cId="3739230447" sldId="272"/>
            <ac:grpSpMk id="6" creationId="{11FA2C85-E25D-B2C6-89C9-4916F9CAA6C1}"/>
          </ac:grpSpMkLst>
        </pc:grpChg>
        <pc:grpChg chg="add del mod">
          <ac:chgData name="Nguyễn Duy Thắng" userId="S::22521333@ms.uit.edu.vn::54955dfb-6c99-4392-9f1d-30004a726cbf" providerId="AD" clId="Web-{4644CB01-8AD2-11D3-3122-DEB47C4865FD}" dt="2023-10-17T15:05:24.302" v="441"/>
          <ac:grpSpMkLst>
            <pc:docMk/>
            <pc:sldMk cId="3739230447" sldId="272"/>
            <ac:grpSpMk id="10" creationId="{360D4C91-5B67-1A9B-4868-EFC16D7CCDEC}"/>
          </ac:grpSpMkLst>
        </pc:grpChg>
        <pc:grpChg chg="add del mod">
          <ac:chgData name="Nguyễn Duy Thắng" userId="S::22521333@ms.uit.edu.vn::54955dfb-6c99-4392-9f1d-30004a726cbf" providerId="AD" clId="Web-{4644CB01-8AD2-11D3-3122-DEB47C4865FD}" dt="2023-10-17T15:05:24.348" v="442"/>
          <ac:grpSpMkLst>
            <pc:docMk/>
            <pc:sldMk cId="3739230447" sldId="272"/>
            <ac:grpSpMk id="11" creationId="{D16C12D3-E58C-FDC9-46BF-6E78E1D2733C}"/>
          </ac:grpSpMkLst>
        </pc:grpChg>
      </pc:sldChg>
      <pc:sldChg chg="addSp delSp">
        <pc:chgData name="Nguyễn Duy Thắng" userId="S::22521333@ms.uit.edu.vn::54955dfb-6c99-4392-9f1d-30004a726cbf" providerId="AD" clId="Web-{4644CB01-8AD2-11D3-3122-DEB47C4865FD}" dt="2023-10-17T15:22:33.745" v="932"/>
        <pc:sldMkLst>
          <pc:docMk/>
          <pc:sldMk cId="1962695505" sldId="273"/>
        </pc:sldMkLst>
        <pc:spChg chg="add">
          <ac:chgData name="Nguyễn Duy Thắng" userId="S::22521333@ms.uit.edu.vn::54955dfb-6c99-4392-9f1d-30004a726cbf" providerId="AD" clId="Web-{4644CB01-8AD2-11D3-3122-DEB47C4865FD}" dt="2023-10-17T15:22:33.604" v="921"/>
          <ac:spMkLst>
            <pc:docMk/>
            <pc:sldMk cId="1962695505" sldId="273"/>
            <ac:spMk id="4" creationId="{A18E1EB0-FDEA-9C4B-D33D-79F7639A28BC}"/>
          </ac:spMkLst>
        </pc:spChg>
        <pc:spChg chg="del">
          <ac:chgData name="Nguyễn Duy Thắng" userId="S::22521333@ms.uit.edu.vn::54955dfb-6c99-4392-9f1d-30004a726cbf" providerId="AD" clId="Web-{4644CB01-8AD2-11D3-3122-DEB47C4865FD}" dt="2023-10-17T15:22:24.901" v="920"/>
          <ac:spMkLst>
            <pc:docMk/>
            <pc:sldMk cId="1962695505" sldId="273"/>
            <ac:spMk id="6" creationId="{9DF119E5-4DFC-FE89-0F58-8D2B48B8198B}"/>
          </ac:spMkLst>
        </pc:spChg>
        <pc:spChg chg="add">
          <ac:chgData name="Nguyễn Duy Thắng" userId="S::22521333@ms.uit.edu.vn::54955dfb-6c99-4392-9f1d-30004a726cbf" providerId="AD" clId="Web-{4644CB01-8AD2-11D3-3122-DEB47C4865FD}" dt="2023-10-17T15:22:33.620" v="922"/>
          <ac:spMkLst>
            <pc:docMk/>
            <pc:sldMk cId="1962695505" sldId="273"/>
            <ac:spMk id="9" creationId="{2DBFD5EA-9D25-2C3D-D1EC-47C55C958320}"/>
          </ac:spMkLst>
        </pc:spChg>
        <pc:spChg chg="del">
          <ac:chgData name="Nguyễn Duy Thắng" userId="S::22521333@ms.uit.edu.vn::54955dfb-6c99-4392-9f1d-30004a726cbf" providerId="AD" clId="Web-{4644CB01-8AD2-11D3-3122-DEB47C4865FD}" dt="2023-10-17T15:22:24.885" v="919"/>
          <ac:spMkLst>
            <pc:docMk/>
            <pc:sldMk cId="1962695505" sldId="273"/>
            <ac:spMk id="11" creationId="{F8439540-46F5-79EE-BB38-1C90D334B98E}"/>
          </ac:spMkLst>
        </pc:spChg>
        <pc:spChg chg="add">
          <ac:chgData name="Nguyễn Duy Thắng" userId="S::22521333@ms.uit.edu.vn::54955dfb-6c99-4392-9f1d-30004a726cbf" providerId="AD" clId="Web-{4644CB01-8AD2-11D3-3122-DEB47C4865FD}" dt="2023-10-17T15:22:33.636" v="923"/>
          <ac:spMkLst>
            <pc:docMk/>
            <pc:sldMk cId="1962695505" sldId="273"/>
            <ac:spMk id="12" creationId="{E44213A9-0E9D-66E7-69D4-60DD5C0470A9}"/>
          </ac:spMkLst>
        </pc:spChg>
        <pc:spChg chg="del">
          <ac:chgData name="Nguyễn Duy Thắng" userId="S::22521333@ms.uit.edu.vn::54955dfb-6c99-4392-9f1d-30004a726cbf" providerId="AD" clId="Web-{4644CB01-8AD2-11D3-3122-DEB47C4865FD}" dt="2023-10-17T15:22:24.885" v="918"/>
          <ac:spMkLst>
            <pc:docMk/>
            <pc:sldMk cId="1962695505" sldId="273"/>
            <ac:spMk id="13" creationId="{B54C7A02-68DC-BF94-014C-44D33F6BF6E3}"/>
          </ac:spMkLst>
        </pc:spChg>
        <pc:spChg chg="del">
          <ac:chgData name="Nguyễn Duy Thắng" userId="S::22521333@ms.uit.edu.vn::54955dfb-6c99-4392-9f1d-30004a726cbf" providerId="AD" clId="Web-{4644CB01-8AD2-11D3-3122-DEB47C4865FD}" dt="2023-10-17T15:22:24.885" v="917"/>
          <ac:spMkLst>
            <pc:docMk/>
            <pc:sldMk cId="1962695505" sldId="273"/>
            <ac:spMk id="15" creationId="{1BB3A947-29F1-77BB-9392-F1F10D1A4A75}"/>
          </ac:spMkLst>
        </pc:spChg>
        <pc:spChg chg="add">
          <ac:chgData name="Nguyễn Duy Thắng" userId="S::22521333@ms.uit.edu.vn::54955dfb-6c99-4392-9f1d-30004a726cbf" providerId="AD" clId="Web-{4644CB01-8AD2-11D3-3122-DEB47C4865FD}" dt="2023-10-17T15:22:33.651" v="924"/>
          <ac:spMkLst>
            <pc:docMk/>
            <pc:sldMk cId="1962695505" sldId="273"/>
            <ac:spMk id="16" creationId="{91650B55-07AC-B06B-6110-A602766B465C}"/>
          </ac:spMkLst>
        </pc:spChg>
        <pc:spChg chg="del">
          <ac:chgData name="Nguyễn Duy Thắng" userId="S::22521333@ms.uit.edu.vn::54955dfb-6c99-4392-9f1d-30004a726cbf" providerId="AD" clId="Web-{4644CB01-8AD2-11D3-3122-DEB47C4865FD}" dt="2023-10-17T15:22:24.885" v="916"/>
          <ac:spMkLst>
            <pc:docMk/>
            <pc:sldMk cId="1962695505" sldId="273"/>
            <ac:spMk id="17" creationId="{6C66A63F-98C0-F165-DB6E-AAC1284042CF}"/>
          </ac:spMkLst>
        </pc:spChg>
        <pc:spChg chg="del">
          <ac:chgData name="Nguyễn Duy Thắng" userId="S::22521333@ms.uit.edu.vn::54955dfb-6c99-4392-9f1d-30004a726cbf" providerId="AD" clId="Web-{4644CB01-8AD2-11D3-3122-DEB47C4865FD}" dt="2023-10-17T15:22:24.885" v="915"/>
          <ac:spMkLst>
            <pc:docMk/>
            <pc:sldMk cId="1962695505" sldId="273"/>
            <ac:spMk id="19" creationId="{F8893D7D-FDF3-CB01-BD0C-93668B4DF47A}"/>
          </ac:spMkLst>
        </pc:spChg>
        <pc:spChg chg="add">
          <ac:chgData name="Nguyễn Duy Thắng" userId="S::22521333@ms.uit.edu.vn::54955dfb-6c99-4392-9f1d-30004a726cbf" providerId="AD" clId="Web-{4644CB01-8AD2-11D3-3122-DEB47C4865FD}" dt="2023-10-17T15:22:33.651" v="925"/>
          <ac:spMkLst>
            <pc:docMk/>
            <pc:sldMk cId="1962695505" sldId="273"/>
            <ac:spMk id="20" creationId="{370A3A31-AE72-A8BD-934B-3E0EA1349D1E}"/>
          </ac:spMkLst>
        </pc:spChg>
        <pc:spChg chg="add">
          <ac:chgData name="Nguyễn Duy Thắng" userId="S::22521333@ms.uit.edu.vn::54955dfb-6c99-4392-9f1d-30004a726cbf" providerId="AD" clId="Web-{4644CB01-8AD2-11D3-3122-DEB47C4865FD}" dt="2023-10-17T15:22:33.667" v="926"/>
          <ac:spMkLst>
            <pc:docMk/>
            <pc:sldMk cId="1962695505" sldId="273"/>
            <ac:spMk id="22" creationId="{8272A422-3A97-E556-2BD7-A08683402A0E}"/>
          </ac:spMkLst>
        </pc:spChg>
        <pc:spChg chg="add">
          <ac:chgData name="Nguyễn Duy Thắng" userId="S::22521333@ms.uit.edu.vn::54955dfb-6c99-4392-9f1d-30004a726cbf" providerId="AD" clId="Web-{4644CB01-8AD2-11D3-3122-DEB47C4865FD}" dt="2023-10-17T15:22:33.682" v="927"/>
          <ac:spMkLst>
            <pc:docMk/>
            <pc:sldMk cId="1962695505" sldId="273"/>
            <ac:spMk id="24" creationId="{D96F7097-DDAE-0549-8351-EC226D712D96}"/>
          </ac:spMkLst>
        </pc:spChg>
        <pc:spChg chg="add">
          <ac:chgData name="Nguyễn Duy Thắng" userId="S::22521333@ms.uit.edu.vn::54955dfb-6c99-4392-9f1d-30004a726cbf" providerId="AD" clId="Web-{4644CB01-8AD2-11D3-3122-DEB47C4865FD}" dt="2023-10-17T15:22:33.698" v="928"/>
          <ac:spMkLst>
            <pc:docMk/>
            <pc:sldMk cId="1962695505" sldId="273"/>
            <ac:spMk id="26" creationId="{B848452E-298B-49C4-A8A4-5CE9B5C4BCB6}"/>
          </ac:spMkLst>
        </pc:spChg>
        <pc:spChg chg="del">
          <ac:chgData name="Nguyễn Duy Thắng" userId="S::22521333@ms.uit.edu.vn::54955dfb-6c99-4392-9f1d-30004a726cbf" providerId="AD" clId="Web-{4644CB01-8AD2-11D3-3122-DEB47C4865FD}" dt="2023-10-17T15:22:24.885" v="914"/>
          <ac:spMkLst>
            <pc:docMk/>
            <pc:sldMk cId="1962695505" sldId="273"/>
            <ac:spMk id="27" creationId="{C8AB477B-7B11-6775-4992-96E9121758BF}"/>
          </ac:spMkLst>
        </pc:spChg>
        <pc:spChg chg="add">
          <ac:chgData name="Nguyễn Duy Thắng" userId="S::22521333@ms.uit.edu.vn::54955dfb-6c99-4392-9f1d-30004a726cbf" providerId="AD" clId="Web-{4644CB01-8AD2-11D3-3122-DEB47C4865FD}" dt="2023-10-17T15:22:33.714" v="929"/>
          <ac:spMkLst>
            <pc:docMk/>
            <pc:sldMk cId="1962695505" sldId="273"/>
            <ac:spMk id="30" creationId="{6082790F-E5CF-D4FC-57A9-F1B94A809A52}"/>
          </ac:spMkLst>
        </pc:spChg>
        <pc:spChg chg="del">
          <ac:chgData name="Nguyễn Duy Thắng" userId="S::22521333@ms.uit.edu.vn::54955dfb-6c99-4392-9f1d-30004a726cbf" providerId="AD" clId="Web-{4644CB01-8AD2-11D3-3122-DEB47C4865FD}" dt="2023-10-17T15:22:24.885" v="913"/>
          <ac:spMkLst>
            <pc:docMk/>
            <pc:sldMk cId="1962695505" sldId="273"/>
            <ac:spMk id="31" creationId="{1107676D-4772-3DAD-0DAA-B141E7EFF56C}"/>
          </ac:spMkLst>
        </pc:spChg>
        <pc:spChg chg="del">
          <ac:chgData name="Nguyễn Duy Thắng" userId="S::22521333@ms.uit.edu.vn::54955dfb-6c99-4392-9f1d-30004a726cbf" providerId="AD" clId="Web-{4644CB01-8AD2-11D3-3122-DEB47C4865FD}" dt="2023-10-17T15:22:24.885" v="912"/>
          <ac:spMkLst>
            <pc:docMk/>
            <pc:sldMk cId="1962695505" sldId="273"/>
            <ac:spMk id="33" creationId="{E75C72D2-CA63-1F50-BBAF-FF9259A7D458}"/>
          </ac:spMkLst>
        </pc:spChg>
        <pc:spChg chg="add">
          <ac:chgData name="Nguyễn Duy Thắng" userId="S::22521333@ms.uit.edu.vn::54955dfb-6c99-4392-9f1d-30004a726cbf" providerId="AD" clId="Web-{4644CB01-8AD2-11D3-3122-DEB47C4865FD}" dt="2023-10-17T15:22:33.714" v="930"/>
          <ac:spMkLst>
            <pc:docMk/>
            <pc:sldMk cId="1962695505" sldId="273"/>
            <ac:spMk id="34" creationId="{B2E46476-5202-C80E-F51C-5061238BAC4B}"/>
          </ac:spMkLst>
        </pc:spChg>
        <pc:spChg chg="add">
          <ac:chgData name="Nguyễn Duy Thắng" userId="S::22521333@ms.uit.edu.vn::54955dfb-6c99-4392-9f1d-30004a726cbf" providerId="AD" clId="Web-{4644CB01-8AD2-11D3-3122-DEB47C4865FD}" dt="2023-10-17T15:22:33.729" v="931"/>
          <ac:spMkLst>
            <pc:docMk/>
            <pc:sldMk cId="1962695505" sldId="273"/>
            <ac:spMk id="36" creationId="{0A213D85-CE46-42D7-D7B3-A66B2B7FD6AC}"/>
          </ac:spMkLst>
        </pc:spChg>
        <pc:spChg chg="add">
          <ac:chgData name="Nguyễn Duy Thắng" userId="S::22521333@ms.uit.edu.vn::54955dfb-6c99-4392-9f1d-30004a726cbf" providerId="AD" clId="Web-{4644CB01-8AD2-11D3-3122-DEB47C4865FD}" dt="2023-10-17T15:22:33.745" v="932"/>
          <ac:spMkLst>
            <pc:docMk/>
            <pc:sldMk cId="1962695505" sldId="273"/>
            <ac:spMk id="38" creationId="{CDFB9421-CFA9-CCF5-80F0-CEF084B24377}"/>
          </ac:spMkLst>
        </pc:spChg>
        <pc:spChg chg="del">
          <ac:chgData name="Nguyễn Duy Thắng" userId="S::22521333@ms.uit.edu.vn::54955dfb-6c99-4392-9f1d-30004a726cbf" providerId="AD" clId="Web-{4644CB01-8AD2-11D3-3122-DEB47C4865FD}" dt="2023-10-17T15:22:24.885" v="911"/>
          <ac:spMkLst>
            <pc:docMk/>
            <pc:sldMk cId="1962695505" sldId="273"/>
            <ac:spMk id="49" creationId="{D20F59DE-F082-AECF-A517-332E8B23ED9E}"/>
          </ac:spMkLst>
        </pc:spChg>
        <pc:spChg chg="del">
          <ac:chgData name="Nguyễn Duy Thắng" userId="S::22521333@ms.uit.edu.vn::54955dfb-6c99-4392-9f1d-30004a726cbf" providerId="AD" clId="Web-{4644CB01-8AD2-11D3-3122-DEB47C4865FD}" dt="2023-10-17T15:22:24.885" v="910"/>
          <ac:spMkLst>
            <pc:docMk/>
            <pc:sldMk cId="1962695505" sldId="273"/>
            <ac:spMk id="51" creationId="{49C5873C-8814-CFA7-6E7D-E5F8EF6F19E1}"/>
          </ac:spMkLst>
        </pc:spChg>
        <pc:spChg chg="del">
          <ac:chgData name="Nguyễn Duy Thắng" userId="S::22521333@ms.uit.edu.vn::54955dfb-6c99-4392-9f1d-30004a726cbf" providerId="AD" clId="Web-{4644CB01-8AD2-11D3-3122-DEB47C4865FD}" dt="2023-10-17T15:22:24.885" v="909"/>
          <ac:spMkLst>
            <pc:docMk/>
            <pc:sldMk cId="1962695505" sldId="273"/>
            <ac:spMk id="59" creationId="{A3662498-C0E9-C94A-98EC-BB7FFACAE581}"/>
          </ac:spMkLst>
        </pc:spChg>
        <pc:spChg chg="del">
          <ac:chgData name="Nguyễn Duy Thắng" userId="S::22521333@ms.uit.edu.vn::54955dfb-6c99-4392-9f1d-30004a726cbf" providerId="AD" clId="Web-{4644CB01-8AD2-11D3-3122-DEB47C4865FD}" dt="2023-10-17T15:22:24.885" v="908"/>
          <ac:spMkLst>
            <pc:docMk/>
            <pc:sldMk cId="1962695505" sldId="273"/>
            <ac:spMk id="61" creationId="{ABD31E3C-71D8-6EBB-7A3B-0C77A81331E8}"/>
          </ac:spMkLst>
        </pc:spChg>
        <pc:spChg chg="del">
          <ac:chgData name="Nguyễn Duy Thắng" userId="S::22521333@ms.uit.edu.vn::54955dfb-6c99-4392-9f1d-30004a726cbf" providerId="AD" clId="Web-{4644CB01-8AD2-11D3-3122-DEB47C4865FD}" dt="2023-10-17T15:22:24.885" v="907"/>
          <ac:spMkLst>
            <pc:docMk/>
            <pc:sldMk cId="1962695505" sldId="273"/>
            <ac:spMk id="63" creationId="{2D6DF351-483F-A255-6F00-09BF35AF4714}"/>
          </ac:spMkLst>
        </pc:spChg>
        <pc:spChg chg="del">
          <ac:chgData name="Nguyễn Duy Thắng" userId="S::22521333@ms.uit.edu.vn::54955dfb-6c99-4392-9f1d-30004a726cbf" providerId="AD" clId="Web-{4644CB01-8AD2-11D3-3122-DEB47C4865FD}" dt="2023-10-17T15:22:24.885" v="906"/>
          <ac:spMkLst>
            <pc:docMk/>
            <pc:sldMk cId="1962695505" sldId="273"/>
            <ac:spMk id="65" creationId="{ED33C8C1-1545-38EB-FB4B-71CE30D178DB}"/>
          </ac:spMkLst>
        </pc:spChg>
      </pc:sldChg>
      <pc:sldChg chg="addSp delSp modSp">
        <pc:chgData name="Nguyễn Duy Thắng" userId="S::22521333@ms.uit.edu.vn::54955dfb-6c99-4392-9f1d-30004a726cbf" providerId="AD" clId="Web-{4644CB01-8AD2-11D3-3122-DEB47C4865FD}" dt="2023-10-17T15:02:06.329" v="274"/>
        <pc:sldMkLst>
          <pc:docMk/>
          <pc:sldMk cId="3662789415" sldId="274"/>
        </pc:sldMkLst>
        <pc:spChg chg="del">
          <ac:chgData name="Nguyễn Duy Thắng" userId="S::22521333@ms.uit.edu.vn::54955dfb-6c99-4392-9f1d-30004a726cbf" providerId="AD" clId="Web-{4644CB01-8AD2-11D3-3122-DEB47C4865FD}" dt="2023-10-17T15:01:44.906" v="260"/>
          <ac:spMkLst>
            <pc:docMk/>
            <pc:sldMk cId="3662789415" sldId="274"/>
            <ac:spMk id="3" creationId="{11326B90-34A8-9EF5-DC65-D2F68C5AF8BC}"/>
          </ac:spMkLst>
        </pc:spChg>
        <pc:spChg chg="del">
          <ac:chgData name="Nguyễn Duy Thắng" userId="S::22521333@ms.uit.edu.vn::54955dfb-6c99-4392-9f1d-30004a726cbf" providerId="AD" clId="Web-{4644CB01-8AD2-11D3-3122-DEB47C4865FD}" dt="2023-10-17T15:01:44.906" v="259"/>
          <ac:spMkLst>
            <pc:docMk/>
            <pc:sldMk cId="3662789415" sldId="274"/>
            <ac:spMk id="5" creationId="{AA689F0A-EFA9-414A-CC08-618E625432FE}"/>
          </ac:spMkLst>
        </pc:spChg>
        <pc:spChg chg="del">
          <ac:chgData name="Nguyễn Duy Thắng" userId="S::22521333@ms.uit.edu.vn::54955dfb-6c99-4392-9f1d-30004a726cbf" providerId="AD" clId="Web-{4644CB01-8AD2-11D3-3122-DEB47C4865FD}" dt="2023-10-17T15:01:44.906" v="258"/>
          <ac:spMkLst>
            <pc:docMk/>
            <pc:sldMk cId="3662789415" sldId="274"/>
            <ac:spMk id="9" creationId="{19AFDC96-4263-A3F1-3A3F-452C6963C99F}"/>
          </ac:spMkLst>
        </pc:spChg>
        <pc:spChg chg="add topLvl">
          <ac:chgData name="Nguyễn Duy Thắng" userId="S::22521333@ms.uit.edu.vn::54955dfb-6c99-4392-9f1d-30004a726cbf" providerId="AD" clId="Web-{4644CB01-8AD2-11D3-3122-DEB47C4865FD}" dt="2023-10-17T15:02:06.329" v="274"/>
          <ac:spMkLst>
            <pc:docMk/>
            <pc:sldMk cId="3662789415" sldId="274"/>
            <ac:spMk id="12" creationId="{5490CEDC-8D62-4ED9-8F20-40928CF1FC0B}"/>
          </ac:spMkLst>
        </pc:spChg>
        <pc:spChg chg="add topLvl">
          <ac:chgData name="Nguyễn Duy Thắng" userId="S::22521333@ms.uit.edu.vn::54955dfb-6c99-4392-9f1d-30004a726cbf" providerId="AD" clId="Web-{4644CB01-8AD2-11D3-3122-DEB47C4865FD}" dt="2023-10-17T15:02:06.329" v="274"/>
          <ac:spMkLst>
            <pc:docMk/>
            <pc:sldMk cId="3662789415" sldId="274"/>
            <ac:spMk id="13" creationId="{6A547D03-585D-59EA-2475-8BC8BE2C23CB}"/>
          </ac:spMkLst>
        </pc:spChg>
        <pc:spChg chg="add topLvl">
          <ac:chgData name="Nguyễn Duy Thắng" userId="S::22521333@ms.uit.edu.vn::54955dfb-6c99-4392-9f1d-30004a726cbf" providerId="AD" clId="Web-{4644CB01-8AD2-11D3-3122-DEB47C4865FD}" dt="2023-10-17T15:02:06.329" v="274"/>
          <ac:spMkLst>
            <pc:docMk/>
            <pc:sldMk cId="3662789415" sldId="274"/>
            <ac:spMk id="14" creationId="{D566A600-335B-1CD9-0415-588F5B0B49B3}"/>
          </ac:spMkLst>
        </pc:spChg>
        <pc:spChg chg="add topLvl">
          <ac:chgData name="Nguyễn Duy Thắng" userId="S::22521333@ms.uit.edu.vn::54955dfb-6c99-4392-9f1d-30004a726cbf" providerId="AD" clId="Web-{4644CB01-8AD2-11D3-3122-DEB47C4865FD}" dt="2023-10-17T15:02:06.157" v="270"/>
          <ac:spMkLst>
            <pc:docMk/>
            <pc:sldMk cId="3662789415" sldId="274"/>
            <ac:spMk id="15" creationId="{4CC9D295-DCB4-C473-D030-7A81045B2126}"/>
          </ac:spMkLst>
        </pc:spChg>
        <pc:spChg chg="add topLvl">
          <ac:chgData name="Nguyễn Duy Thắng" userId="S::22521333@ms.uit.edu.vn::54955dfb-6c99-4392-9f1d-30004a726cbf" providerId="AD" clId="Web-{4644CB01-8AD2-11D3-3122-DEB47C4865FD}" dt="2023-10-17T15:02:06.157" v="270"/>
          <ac:spMkLst>
            <pc:docMk/>
            <pc:sldMk cId="3662789415" sldId="274"/>
            <ac:spMk id="17" creationId="{45D22A02-7B95-F3A1-4AFE-2CD0482BED6E}"/>
          </ac:spMkLst>
        </pc:spChg>
        <pc:spChg chg="add topLvl">
          <ac:chgData name="Nguyễn Duy Thắng" userId="S::22521333@ms.uit.edu.vn::54955dfb-6c99-4392-9f1d-30004a726cbf" providerId="AD" clId="Web-{4644CB01-8AD2-11D3-3122-DEB47C4865FD}" dt="2023-10-17T15:02:06.157" v="270"/>
          <ac:spMkLst>
            <pc:docMk/>
            <pc:sldMk cId="3662789415" sldId="274"/>
            <ac:spMk id="19" creationId="{015F7579-0AFF-F921-6E05-C64BFAE80B2A}"/>
          </ac:spMkLst>
        </pc:spChg>
        <pc:spChg chg="add topLvl">
          <ac:chgData name="Nguyễn Duy Thắng" userId="S::22521333@ms.uit.edu.vn::54955dfb-6c99-4392-9f1d-30004a726cbf" providerId="AD" clId="Web-{4644CB01-8AD2-11D3-3122-DEB47C4865FD}" dt="2023-10-17T15:02:06.282" v="273"/>
          <ac:spMkLst>
            <pc:docMk/>
            <pc:sldMk cId="3662789415" sldId="274"/>
            <ac:spMk id="21" creationId="{002B51A7-D2A7-8111-78C6-5D494F480D53}"/>
          </ac:spMkLst>
        </pc:spChg>
        <pc:spChg chg="add topLvl">
          <ac:chgData name="Nguyễn Duy Thắng" userId="S::22521333@ms.uit.edu.vn::54955dfb-6c99-4392-9f1d-30004a726cbf" providerId="AD" clId="Web-{4644CB01-8AD2-11D3-3122-DEB47C4865FD}" dt="2023-10-17T15:02:06.282" v="273"/>
          <ac:spMkLst>
            <pc:docMk/>
            <pc:sldMk cId="3662789415" sldId="274"/>
            <ac:spMk id="23" creationId="{579A5482-5D7F-3CEB-4993-1C976A6A33D6}"/>
          </ac:spMkLst>
        </pc:spChg>
        <pc:spChg chg="add topLvl">
          <ac:chgData name="Nguyễn Duy Thắng" userId="S::22521333@ms.uit.edu.vn::54955dfb-6c99-4392-9f1d-30004a726cbf" providerId="AD" clId="Web-{4644CB01-8AD2-11D3-3122-DEB47C4865FD}" dt="2023-10-17T15:02:06.282" v="273"/>
          <ac:spMkLst>
            <pc:docMk/>
            <pc:sldMk cId="3662789415" sldId="274"/>
            <ac:spMk id="25" creationId="{00B880A6-3597-8881-179F-868AD15EC2BB}"/>
          </ac:spMkLst>
        </pc:spChg>
        <pc:spChg chg="add topLvl">
          <ac:chgData name="Nguyễn Duy Thắng" userId="S::22521333@ms.uit.edu.vn::54955dfb-6c99-4392-9f1d-30004a726cbf" providerId="AD" clId="Web-{4644CB01-8AD2-11D3-3122-DEB47C4865FD}" dt="2023-10-17T15:02:06.251" v="272"/>
          <ac:spMkLst>
            <pc:docMk/>
            <pc:sldMk cId="3662789415" sldId="274"/>
            <ac:spMk id="27" creationId="{82B958CD-C528-2AD2-161A-FF666D528F98}"/>
          </ac:spMkLst>
        </pc:spChg>
        <pc:spChg chg="del">
          <ac:chgData name="Nguyễn Duy Thắng" userId="S::22521333@ms.uit.edu.vn::54955dfb-6c99-4392-9f1d-30004a726cbf" providerId="AD" clId="Web-{4644CB01-8AD2-11D3-3122-DEB47C4865FD}" dt="2023-10-17T15:01:44.906" v="257"/>
          <ac:spMkLst>
            <pc:docMk/>
            <pc:sldMk cId="3662789415" sldId="274"/>
            <ac:spMk id="30" creationId="{87DCAE8A-11DD-8C86-FB9A-90A31E03A2D8}"/>
          </ac:spMkLst>
        </pc:spChg>
        <pc:spChg chg="add topLvl">
          <ac:chgData name="Nguyễn Duy Thắng" userId="S::22521333@ms.uit.edu.vn::54955dfb-6c99-4392-9f1d-30004a726cbf" providerId="AD" clId="Web-{4644CB01-8AD2-11D3-3122-DEB47C4865FD}" dt="2023-10-17T15:02:06.251" v="272"/>
          <ac:spMkLst>
            <pc:docMk/>
            <pc:sldMk cId="3662789415" sldId="274"/>
            <ac:spMk id="31" creationId="{AAC9F7AA-938B-469A-82D0-F26A5D2305EC}"/>
          </ac:spMkLst>
        </pc:spChg>
        <pc:spChg chg="del">
          <ac:chgData name="Nguyễn Duy Thắng" userId="S::22521333@ms.uit.edu.vn::54955dfb-6c99-4392-9f1d-30004a726cbf" providerId="AD" clId="Web-{4644CB01-8AD2-11D3-3122-DEB47C4865FD}" dt="2023-10-17T15:01:44.906" v="256"/>
          <ac:spMkLst>
            <pc:docMk/>
            <pc:sldMk cId="3662789415" sldId="274"/>
            <ac:spMk id="32" creationId="{7F522409-0D9D-ADCC-ED40-ABDD3F40A4C1}"/>
          </ac:spMkLst>
        </pc:spChg>
        <pc:spChg chg="add topLvl">
          <ac:chgData name="Nguyễn Duy Thắng" userId="S::22521333@ms.uit.edu.vn::54955dfb-6c99-4392-9f1d-30004a726cbf" providerId="AD" clId="Web-{4644CB01-8AD2-11D3-3122-DEB47C4865FD}" dt="2023-10-17T15:02:06.251" v="272"/>
          <ac:spMkLst>
            <pc:docMk/>
            <pc:sldMk cId="3662789415" sldId="274"/>
            <ac:spMk id="33" creationId="{7C2F52F3-40BA-8F55-2F64-D6BB5C98EFB1}"/>
          </ac:spMkLst>
        </pc:spChg>
        <pc:spChg chg="del">
          <ac:chgData name="Nguyễn Duy Thắng" userId="S::22521333@ms.uit.edu.vn::54955dfb-6c99-4392-9f1d-30004a726cbf" providerId="AD" clId="Web-{4644CB01-8AD2-11D3-3122-DEB47C4865FD}" dt="2023-10-17T15:01:44.906" v="255"/>
          <ac:spMkLst>
            <pc:docMk/>
            <pc:sldMk cId="3662789415" sldId="274"/>
            <ac:spMk id="34" creationId="{8FD91801-71C5-3322-51C2-5CDE22D27C74}"/>
          </ac:spMkLst>
        </pc:spChg>
        <pc:spChg chg="add topLvl">
          <ac:chgData name="Nguyễn Duy Thắng" userId="S::22521333@ms.uit.edu.vn::54955dfb-6c99-4392-9f1d-30004a726cbf" providerId="AD" clId="Web-{4644CB01-8AD2-11D3-3122-DEB47C4865FD}" dt="2023-10-17T15:02:06.204" v="271"/>
          <ac:spMkLst>
            <pc:docMk/>
            <pc:sldMk cId="3662789415" sldId="274"/>
            <ac:spMk id="35" creationId="{E56B9C7D-CC70-2B15-F1B3-E31F61868468}"/>
          </ac:spMkLst>
        </pc:spChg>
        <pc:spChg chg="del">
          <ac:chgData name="Nguyễn Duy Thắng" userId="S::22521333@ms.uit.edu.vn::54955dfb-6c99-4392-9f1d-30004a726cbf" providerId="AD" clId="Web-{4644CB01-8AD2-11D3-3122-DEB47C4865FD}" dt="2023-10-17T15:01:44.891" v="254"/>
          <ac:spMkLst>
            <pc:docMk/>
            <pc:sldMk cId="3662789415" sldId="274"/>
            <ac:spMk id="36" creationId="{84B99EFF-6B93-0966-586A-8D7A8F399718}"/>
          </ac:spMkLst>
        </pc:spChg>
        <pc:spChg chg="add topLvl">
          <ac:chgData name="Nguyễn Duy Thắng" userId="S::22521333@ms.uit.edu.vn::54955dfb-6c99-4392-9f1d-30004a726cbf" providerId="AD" clId="Web-{4644CB01-8AD2-11D3-3122-DEB47C4865FD}" dt="2023-10-17T15:02:06.204" v="271"/>
          <ac:spMkLst>
            <pc:docMk/>
            <pc:sldMk cId="3662789415" sldId="274"/>
            <ac:spMk id="37" creationId="{9150030B-2A5F-2457-85B0-E64BB7D2B158}"/>
          </ac:spMkLst>
        </pc:spChg>
        <pc:spChg chg="del">
          <ac:chgData name="Nguyễn Duy Thắng" userId="S::22521333@ms.uit.edu.vn::54955dfb-6c99-4392-9f1d-30004a726cbf" providerId="AD" clId="Web-{4644CB01-8AD2-11D3-3122-DEB47C4865FD}" dt="2023-10-17T15:01:44.891" v="253"/>
          <ac:spMkLst>
            <pc:docMk/>
            <pc:sldMk cId="3662789415" sldId="274"/>
            <ac:spMk id="38" creationId="{D4F852EF-47E1-7BC8-660F-1D683B8B119F}"/>
          </ac:spMkLst>
        </pc:spChg>
        <pc:spChg chg="add topLvl">
          <ac:chgData name="Nguyễn Duy Thắng" userId="S::22521333@ms.uit.edu.vn::54955dfb-6c99-4392-9f1d-30004a726cbf" providerId="AD" clId="Web-{4644CB01-8AD2-11D3-3122-DEB47C4865FD}" dt="2023-10-17T15:02:06.204" v="271"/>
          <ac:spMkLst>
            <pc:docMk/>
            <pc:sldMk cId="3662789415" sldId="274"/>
            <ac:spMk id="39" creationId="{9AB7BADC-2392-4B45-94EA-9385A4CF7ED2}"/>
          </ac:spMkLst>
        </pc:spChg>
        <pc:spChg chg="del">
          <ac:chgData name="Nguyễn Duy Thắng" userId="S::22521333@ms.uit.edu.vn::54955dfb-6c99-4392-9f1d-30004a726cbf" providerId="AD" clId="Web-{4644CB01-8AD2-11D3-3122-DEB47C4865FD}" dt="2023-10-17T15:01:44.891" v="252"/>
          <ac:spMkLst>
            <pc:docMk/>
            <pc:sldMk cId="3662789415" sldId="274"/>
            <ac:spMk id="40" creationId="{D5998689-5FFD-FA74-EE5A-1931D7721314}"/>
          </ac:spMkLst>
        </pc:spChg>
        <pc:spChg chg="del">
          <ac:chgData name="Nguyễn Duy Thắng" userId="S::22521333@ms.uit.edu.vn::54955dfb-6c99-4392-9f1d-30004a726cbf" providerId="AD" clId="Web-{4644CB01-8AD2-11D3-3122-DEB47C4865FD}" dt="2023-10-17T15:01:48.360" v="263"/>
          <ac:spMkLst>
            <pc:docMk/>
            <pc:sldMk cId="3662789415" sldId="274"/>
            <ac:spMk id="43" creationId="{C2FED610-7299-3F42-1C6B-6149DDFE2CC3}"/>
          </ac:spMkLst>
        </pc:spChg>
        <pc:spChg chg="del">
          <ac:chgData name="Nguyễn Duy Thắng" userId="S::22521333@ms.uit.edu.vn::54955dfb-6c99-4392-9f1d-30004a726cbf" providerId="AD" clId="Web-{4644CB01-8AD2-11D3-3122-DEB47C4865FD}" dt="2023-10-17T15:01:48.360" v="262"/>
          <ac:spMkLst>
            <pc:docMk/>
            <pc:sldMk cId="3662789415" sldId="274"/>
            <ac:spMk id="45" creationId="{2460D9AD-E669-FCF3-3281-EF230A59C1EF}"/>
          </ac:spMkLst>
        </pc:spChg>
        <pc:spChg chg="del">
          <ac:chgData name="Nguyễn Duy Thắng" userId="S::22521333@ms.uit.edu.vn::54955dfb-6c99-4392-9f1d-30004a726cbf" providerId="AD" clId="Web-{4644CB01-8AD2-11D3-3122-DEB47C4865FD}" dt="2023-10-17T15:01:48.360" v="261"/>
          <ac:spMkLst>
            <pc:docMk/>
            <pc:sldMk cId="3662789415" sldId="274"/>
            <ac:spMk id="49" creationId="{B4FEA03C-EDDA-720F-7D5A-19105B6E4C5B}"/>
          </ac:spMkLst>
        </pc:spChg>
        <pc:spChg chg="del">
          <ac:chgData name="Nguyễn Duy Thắng" userId="S::22521333@ms.uit.edu.vn::54955dfb-6c99-4392-9f1d-30004a726cbf" providerId="AD" clId="Web-{4644CB01-8AD2-11D3-3122-DEB47C4865FD}" dt="2023-10-17T15:01:44.891" v="251"/>
          <ac:spMkLst>
            <pc:docMk/>
            <pc:sldMk cId="3662789415" sldId="274"/>
            <ac:spMk id="54" creationId="{2A982CFB-8FD3-84D5-0B03-29A81A5789F5}"/>
          </ac:spMkLst>
        </pc:spChg>
        <pc:spChg chg="del">
          <ac:chgData name="Nguyễn Duy Thắng" userId="S::22521333@ms.uit.edu.vn::54955dfb-6c99-4392-9f1d-30004a726cbf" providerId="AD" clId="Web-{4644CB01-8AD2-11D3-3122-DEB47C4865FD}" dt="2023-10-17T15:01:44.891" v="250"/>
          <ac:spMkLst>
            <pc:docMk/>
            <pc:sldMk cId="3662789415" sldId="274"/>
            <ac:spMk id="56" creationId="{6F154A2C-0B88-0697-A07E-18071907AC40}"/>
          </ac:spMkLst>
        </pc:spChg>
        <pc:spChg chg="del">
          <ac:chgData name="Nguyễn Duy Thắng" userId="S::22521333@ms.uit.edu.vn::54955dfb-6c99-4392-9f1d-30004a726cbf" providerId="AD" clId="Web-{4644CB01-8AD2-11D3-3122-DEB47C4865FD}" dt="2023-10-17T15:01:44.891" v="249"/>
          <ac:spMkLst>
            <pc:docMk/>
            <pc:sldMk cId="3662789415" sldId="274"/>
            <ac:spMk id="58" creationId="{5DCB2FBD-1C9D-6C83-33DD-7CEF4F705374}"/>
          </ac:spMkLst>
        </pc:spChg>
        <pc:spChg chg="del">
          <ac:chgData name="Nguyễn Duy Thắng" userId="S::22521333@ms.uit.edu.vn::54955dfb-6c99-4392-9f1d-30004a726cbf" providerId="AD" clId="Web-{4644CB01-8AD2-11D3-3122-DEB47C4865FD}" dt="2023-10-17T15:01:44.891" v="248"/>
          <ac:spMkLst>
            <pc:docMk/>
            <pc:sldMk cId="3662789415" sldId="274"/>
            <ac:spMk id="60" creationId="{0BFBA474-FBDB-4D59-97AD-54CFB47F24B4}"/>
          </ac:spMkLst>
        </pc:spChg>
        <pc:spChg chg="del">
          <ac:chgData name="Nguyễn Duy Thắng" userId="S::22521333@ms.uit.edu.vn::54955dfb-6c99-4392-9f1d-30004a726cbf" providerId="AD" clId="Web-{4644CB01-8AD2-11D3-3122-DEB47C4865FD}" dt="2023-10-17T15:01:44.891" v="247"/>
          <ac:spMkLst>
            <pc:docMk/>
            <pc:sldMk cId="3662789415" sldId="274"/>
            <ac:spMk id="62" creationId="{347AD346-17EA-CAFC-3D61-B2D878E2D281}"/>
          </ac:spMkLst>
        </pc:spChg>
        <pc:spChg chg="del">
          <ac:chgData name="Nguyễn Duy Thắng" userId="S::22521333@ms.uit.edu.vn::54955dfb-6c99-4392-9f1d-30004a726cbf" providerId="AD" clId="Web-{4644CB01-8AD2-11D3-3122-DEB47C4865FD}" dt="2023-10-17T15:01:44.891" v="246"/>
          <ac:spMkLst>
            <pc:docMk/>
            <pc:sldMk cId="3662789415" sldId="274"/>
            <ac:spMk id="64" creationId="{1271C67B-C0EB-79A8-BDFF-75E47933623A}"/>
          </ac:spMkLst>
        </pc:spChg>
        <pc:grpChg chg="add del mod">
          <ac:chgData name="Nguyễn Duy Thắng" userId="S::22521333@ms.uit.edu.vn::54955dfb-6c99-4392-9f1d-30004a726cbf" providerId="AD" clId="Web-{4644CB01-8AD2-11D3-3122-DEB47C4865FD}" dt="2023-10-17T15:02:06.204" v="271"/>
          <ac:grpSpMkLst>
            <pc:docMk/>
            <pc:sldMk cId="3662789415" sldId="274"/>
            <ac:grpSpMk id="2" creationId="{76CFBC1A-2529-B212-11A0-ECEAA3D32EF2}"/>
          </ac:grpSpMkLst>
        </pc:grpChg>
        <pc:grpChg chg="add del mod">
          <ac:chgData name="Nguyễn Duy Thắng" userId="S::22521333@ms.uit.edu.vn::54955dfb-6c99-4392-9f1d-30004a726cbf" providerId="AD" clId="Web-{4644CB01-8AD2-11D3-3122-DEB47C4865FD}" dt="2023-10-17T15:02:06.251" v="272"/>
          <ac:grpSpMkLst>
            <pc:docMk/>
            <pc:sldMk cId="3662789415" sldId="274"/>
            <ac:grpSpMk id="4" creationId="{6C46D809-324A-5820-E00B-2F0F8E3516C5}"/>
          </ac:grpSpMkLst>
        </pc:grpChg>
        <pc:grpChg chg="add del mod">
          <ac:chgData name="Nguyễn Duy Thắng" userId="S::22521333@ms.uit.edu.vn::54955dfb-6c99-4392-9f1d-30004a726cbf" providerId="AD" clId="Web-{4644CB01-8AD2-11D3-3122-DEB47C4865FD}" dt="2023-10-17T15:02:06.282" v="273"/>
          <ac:grpSpMkLst>
            <pc:docMk/>
            <pc:sldMk cId="3662789415" sldId="274"/>
            <ac:grpSpMk id="6" creationId="{11FA2C85-E25D-B2C6-89C9-4916F9CAA6C1}"/>
          </ac:grpSpMkLst>
        </pc:grpChg>
        <pc:grpChg chg="add del mod">
          <ac:chgData name="Nguyễn Duy Thắng" userId="S::22521333@ms.uit.edu.vn::54955dfb-6c99-4392-9f1d-30004a726cbf" providerId="AD" clId="Web-{4644CB01-8AD2-11D3-3122-DEB47C4865FD}" dt="2023-10-17T15:02:06.157" v="270"/>
          <ac:grpSpMkLst>
            <pc:docMk/>
            <pc:sldMk cId="3662789415" sldId="274"/>
            <ac:grpSpMk id="10" creationId="{360D4C91-5B67-1A9B-4868-EFC16D7CCDEC}"/>
          </ac:grpSpMkLst>
        </pc:grpChg>
        <pc:grpChg chg="add del mod">
          <ac:chgData name="Nguyễn Duy Thắng" userId="S::22521333@ms.uit.edu.vn::54955dfb-6c99-4392-9f1d-30004a726cbf" providerId="AD" clId="Web-{4644CB01-8AD2-11D3-3122-DEB47C4865FD}" dt="2023-10-17T15:02:06.329" v="274"/>
          <ac:grpSpMkLst>
            <pc:docMk/>
            <pc:sldMk cId="3662789415" sldId="274"/>
            <ac:grpSpMk id="11" creationId="{D16C12D3-E58C-FDC9-46BF-6E78E1D2733C}"/>
          </ac:grpSpMkLst>
        </pc:grpChg>
      </pc:sldChg>
      <pc:sldChg chg="addSp delSp modSp">
        <pc:chgData name="Nguyễn Duy Thắng" userId="S::22521333@ms.uit.edu.vn::54955dfb-6c99-4392-9f1d-30004a726cbf" providerId="AD" clId="Web-{4644CB01-8AD2-11D3-3122-DEB47C4865FD}" dt="2023-10-17T15:07:34.414" v="557"/>
        <pc:sldMkLst>
          <pc:docMk/>
          <pc:sldMk cId="3083815547" sldId="275"/>
        </pc:sldMkLst>
        <pc:spChg chg="mod topLvl">
          <ac:chgData name="Nguyễn Duy Thắng" userId="S::22521333@ms.uit.edu.vn::54955dfb-6c99-4392-9f1d-30004a726cbf" providerId="AD" clId="Web-{4644CB01-8AD2-11D3-3122-DEB47C4865FD}" dt="2023-10-17T15:01:35.391" v="241"/>
          <ac:spMkLst>
            <pc:docMk/>
            <pc:sldMk cId="3083815547" sldId="275"/>
            <ac:spMk id="3" creationId="{E8DEB524-9D4C-6FFD-E782-4E17F701C615}"/>
          </ac:spMkLst>
        </pc:spChg>
        <pc:spChg chg="topLvl">
          <ac:chgData name="Nguyễn Duy Thắng" userId="S::22521333@ms.uit.edu.vn::54955dfb-6c99-4392-9f1d-30004a726cbf" providerId="AD" clId="Web-{4644CB01-8AD2-11D3-3122-DEB47C4865FD}" dt="2023-10-17T15:01:35.391" v="241"/>
          <ac:spMkLst>
            <pc:docMk/>
            <pc:sldMk cId="3083815547" sldId="275"/>
            <ac:spMk id="11" creationId="{29794928-5FE1-7965-3F69-C6BD8A1DF021}"/>
          </ac:spMkLst>
        </pc:spChg>
        <pc:spChg chg="mod topLvl">
          <ac:chgData name="Nguyễn Duy Thắng" userId="S::22521333@ms.uit.edu.vn::54955dfb-6c99-4392-9f1d-30004a726cbf" providerId="AD" clId="Web-{4644CB01-8AD2-11D3-3122-DEB47C4865FD}" dt="2023-10-17T15:01:35.391" v="241"/>
          <ac:spMkLst>
            <pc:docMk/>
            <pc:sldMk cId="3083815547" sldId="275"/>
            <ac:spMk id="13" creationId="{35765D2C-C2DF-F867-5FDA-AC9A9FE257A1}"/>
          </ac:spMkLst>
        </pc:spChg>
        <pc:spChg chg="mod topLvl">
          <ac:chgData name="Nguyễn Duy Thắng" userId="S::22521333@ms.uit.edu.vn::54955dfb-6c99-4392-9f1d-30004a726cbf" providerId="AD" clId="Web-{4644CB01-8AD2-11D3-3122-DEB47C4865FD}" dt="2023-10-17T15:01:35.406" v="242"/>
          <ac:spMkLst>
            <pc:docMk/>
            <pc:sldMk cId="3083815547" sldId="275"/>
            <ac:spMk id="15" creationId="{883615DE-B68A-2C13-8F89-2255AA358E03}"/>
          </ac:spMkLst>
        </pc:spChg>
        <pc:spChg chg="mod topLvl">
          <ac:chgData name="Nguyễn Duy Thắng" userId="S::22521333@ms.uit.edu.vn::54955dfb-6c99-4392-9f1d-30004a726cbf" providerId="AD" clId="Web-{4644CB01-8AD2-11D3-3122-DEB47C4865FD}" dt="2023-10-17T15:01:35.406" v="242"/>
          <ac:spMkLst>
            <pc:docMk/>
            <pc:sldMk cId="3083815547" sldId="275"/>
            <ac:spMk id="17" creationId="{B269311B-7FA9-8377-69E9-0919F6D98AE3}"/>
          </ac:spMkLst>
        </pc:spChg>
        <pc:spChg chg="mod topLvl">
          <ac:chgData name="Nguyễn Duy Thắng" userId="S::22521333@ms.uit.edu.vn::54955dfb-6c99-4392-9f1d-30004a726cbf" providerId="AD" clId="Web-{4644CB01-8AD2-11D3-3122-DEB47C4865FD}" dt="2023-10-17T15:01:35.406" v="242"/>
          <ac:spMkLst>
            <pc:docMk/>
            <pc:sldMk cId="3083815547" sldId="275"/>
            <ac:spMk id="31" creationId="{BA5220AC-D699-D168-0BA6-DCFE4BF9E8FA}"/>
          </ac:spMkLst>
        </pc:spChg>
        <pc:spChg chg="mod topLvl">
          <ac:chgData name="Nguyễn Duy Thắng" userId="S::22521333@ms.uit.edu.vn::54955dfb-6c99-4392-9f1d-30004a726cbf" providerId="AD" clId="Web-{4644CB01-8AD2-11D3-3122-DEB47C4865FD}" dt="2023-10-17T15:01:35.437" v="243"/>
          <ac:spMkLst>
            <pc:docMk/>
            <pc:sldMk cId="3083815547" sldId="275"/>
            <ac:spMk id="33" creationId="{151B867A-5512-6B44-AEF2-557D34CDCD83}"/>
          </ac:spMkLst>
        </pc:spChg>
        <pc:spChg chg="mod topLvl">
          <ac:chgData name="Nguyễn Duy Thắng" userId="S::22521333@ms.uit.edu.vn::54955dfb-6c99-4392-9f1d-30004a726cbf" providerId="AD" clId="Web-{4644CB01-8AD2-11D3-3122-DEB47C4865FD}" dt="2023-10-17T15:01:35.437" v="243"/>
          <ac:spMkLst>
            <pc:docMk/>
            <pc:sldMk cId="3083815547" sldId="275"/>
            <ac:spMk id="36" creationId="{4E058D79-596D-2770-0569-5D8C8F221901}"/>
          </ac:spMkLst>
        </pc:spChg>
        <pc:spChg chg="mod topLvl">
          <ac:chgData name="Nguyễn Duy Thắng" userId="S::22521333@ms.uit.edu.vn::54955dfb-6c99-4392-9f1d-30004a726cbf" providerId="AD" clId="Web-{4644CB01-8AD2-11D3-3122-DEB47C4865FD}" dt="2023-10-17T15:01:35.437" v="243"/>
          <ac:spMkLst>
            <pc:docMk/>
            <pc:sldMk cId="3083815547" sldId="275"/>
            <ac:spMk id="39" creationId="{3E02A10E-5642-B910-582C-FEA902D1BEF3}"/>
          </ac:spMkLst>
        </pc:spChg>
        <pc:spChg chg="mod topLvl">
          <ac:chgData name="Nguyễn Duy Thắng" userId="S::22521333@ms.uit.edu.vn::54955dfb-6c99-4392-9f1d-30004a726cbf" providerId="AD" clId="Web-{4644CB01-8AD2-11D3-3122-DEB47C4865FD}" dt="2023-10-17T15:01:35.453" v="244"/>
          <ac:spMkLst>
            <pc:docMk/>
            <pc:sldMk cId="3083815547" sldId="275"/>
            <ac:spMk id="41" creationId="{8FFE6A7D-04B4-F138-1231-646C6B3B4BF5}"/>
          </ac:spMkLst>
        </pc:spChg>
        <pc:spChg chg="mod topLvl">
          <ac:chgData name="Nguyễn Duy Thắng" userId="S::22521333@ms.uit.edu.vn::54955dfb-6c99-4392-9f1d-30004a726cbf" providerId="AD" clId="Web-{4644CB01-8AD2-11D3-3122-DEB47C4865FD}" dt="2023-10-17T15:01:35.453" v="244"/>
          <ac:spMkLst>
            <pc:docMk/>
            <pc:sldMk cId="3083815547" sldId="275"/>
            <ac:spMk id="43" creationId="{23D8A1A0-FFD5-E0FD-1AE8-04D885F3B549}"/>
          </ac:spMkLst>
        </pc:spChg>
        <pc:spChg chg="mod topLvl">
          <ac:chgData name="Nguyễn Duy Thắng" userId="S::22521333@ms.uit.edu.vn::54955dfb-6c99-4392-9f1d-30004a726cbf" providerId="AD" clId="Web-{4644CB01-8AD2-11D3-3122-DEB47C4865FD}" dt="2023-10-17T15:01:35.453" v="244"/>
          <ac:spMkLst>
            <pc:docMk/>
            <pc:sldMk cId="3083815547" sldId="275"/>
            <ac:spMk id="45" creationId="{CA450A4E-6F2B-F623-1E67-222B0B6DEF8D}"/>
          </ac:spMkLst>
        </pc:spChg>
        <pc:spChg chg="topLvl">
          <ac:chgData name="Nguyễn Duy Thắng" userId="S::22521333@ms.uit.edu.vn::54955dfb-6c99-4392-9f1d-30004a726cbf" providerId="AD" clId="Web-{4644CB01-8AD2-11D3-3122-DEB47C4865FD}" dt="2023-10-17T15:01:35.469" v="245"/>
          <ac:spMkLst>
            <pc:docMk/>
            <pc:sldMk cId="3083815547" sldId="275"/>
            <ac:spMk id="47" creationId="{A0DDBF15-C787-71A4-49E4-CE19B526B9B2}"/>
          </ac:spMkLst>
        </pc:spChg>
        <pc:spChg chg="mod topLvl">
          <ac:chgData name="Nguyễn Duy Thắng" userId="S::22521333@ms.uit.edu.vn::54955dfb-6c99-4392-9f1d-30004a726cbf" providerId="AD" clId="Web-{4644CB01-8AD2-11D3-3122-DEB47C4865FD}" dt="2023-10-17T15:01:35.469" v="245"/>
          <ac:spMkLst>
            <pc:docMk/>
            <pc:sldMk cId="3083815547" sldId="275"/>
            <ac:spMk id="49" creationId="{2E587BD7-C024-0AD4-965F-6D5967638326}"/>
          </ac:spMkLst>
        </pc:spChg>
        <pc:spChg chg="mod topLvl">
          <ac:chgData name="Nguyễn Duy Thắng" userId="S::22521333@ms.uit.edu.vn::54955dfb-6c99-4392-9f1d-30004a726cbf" providerId="AD" clId="Web-{4644CB01-8AD2-11D3-3122-DEB47C4865FD}" dt="2023-10-17T15:01:35.469" v="245"/>
          <ac:spMkLst>
            <pc:docMk/>
            <pc:sldMk cId="3083815547" sldId="275"/>
            <ac:spMk id="51" creationId="{F72820EB-D1BE-3AB1-10FF-2B7EEDAD4055}"/>
          </ac:spMkLst>
        </pc:spChg>
        <pc:spChg chg="del">
          <ac:chgData name="Nguyễn Duy Thắng" userId="S::22521333@ms.uit.edu.vn::54955dfb-6c99-4392-9f1d-30004a726cbf" providerId="AD" clId="Web-{4644CB01-8AD2-11D3-3122-DEB47C4865FD}" dt="2023-10-17T14:54:23.600" v="2"/>
          <ac:spMkLst>
            <pc:docMk/>
            <pc:sldMk cId="3083815547" sldId="275"/>
            <ac:spMk id="59" creationId="{ECEE5C80-0D1C-F15A-44EF-9FD16EEDD278}"/>
          </ac:spMkLst>
        </pc:spChg>
        <pc:spChg chg="del">
          <ac:chgData name="Nguyễn Duy Thắng" userId="S::22521333@ms.uit.edu.vn::54955dfb-6c99-4392-9f1d-30004a726cbf" providerId="AD" clId="Web-{4644CB01-8AD2-11D3-3122-DEB47C4865FD}" dt="2023-10-17T14:54:23.585" v="1"/>
          <ac:spMkLst>
            <pc:docMk/>
            <pc:sldMk cId="3083815547" sldId="275"/>
            <ac:spMk id="61" creationId="{28898283-D827-24BA-C7B3-CC72473E15AF}"/>
          </ac:spMkLst>
        </pc:spChg>
        <pc:spChg chg="del">
          <ac:chgData name="Nguyễn Duy Thắng" userId="S::22521333@ms.uit.edu.vn::54955dfb-6c99-4392-9f1d-30004a726cbf" providerId="AD" clId="Web-{4644CB01-8AD2-11D3-3122-DEB47C4865FD}" dt="2023-10-17T14:54:23.585" v="0"/>
          <ac:spMkLst>
            <pc:docMk/>
            <pc:sldMk cId="3083815547" sldId="275"/>
            <ac:spMk id="63" creationId="{16E31082-F0A7-7355-629D-52C89CE3E2C1}"/>
          </ac:spMkLst>
        </pc:spChg>
        <pc:grpChg chg="add del">
          <ac:chgData name="Nguyễn Duy Thắng" userId="S::22521333@ms.uit.edu.vn::54955dfb-6c99-4392-9f1d-30004a726cbf" providerId="AD" clId="Web-{4644CB01-8AD2-11D3-3122-DEB47C4865FD}" dt="2023-10-17T15:01:35.391" v="241"/>
          <ac:grpSpMkLst>
            <pc:docMk/>
            <pc:sldMk cId="3083815547" sldId="275"/>
            <ac:grpSpMk id="2" creationId="{D91C1DA3-3756-4DC7-4E18-379644F6E3F5}"/>
          </ac:grpSpMkLst>
        </pc:grpChg>
        <pc:grpChg chg="add del mod">
          <ac:chgData name="Nguyễn Duy Thắng" userId="S::22521333@ms.uit.edu.vn::54955dfb-6c99-4392-9f1d-30004a726cbf" providerId="AD" clId="Web-{4644CB01-8AD2-11D3-3122-DEB47C4865FD}" dt="2023-10-17T15:01:35.406" v="242"/>
          <ac:grpSpMkLst>
            <pc:docMk/>
            <pc:sldMk cId="3083815547" sldId="275"/>
            <ac:grpSpMk id="4" creationId="{6B07FF7F-F8CC-7333-D82A-AAC3CFA132AB}"/>
          </ac:grpSpMkLst>
        </pc:grpChg>
        <pc:grpChg chg="add del mod">
          <ac:chgData name="Nguyễn Duy Thắng" userId="S::22521333@ms.uit.edu.vn::54955dfb-6c99-4392-9f1d-30004a726cbf" providerId="AD" clId="Web-{4644CB01-8AD2-11D3-3122-DEB47C4865FD}" dt="2023-10-17T15:01:35.437" v="243"/>
          <ac:grpSpMkLst>
            <pc:docMk/>
            <pc:sldMk cId="3083815547" sldId="275"/>
            <ac:grpSpMk id="12" creationId="{32FD2EBD-5D73-F2B8-B6C9-9F8C88A48865}"/>
          </ac:grpSpMkLst>
        </pc:grpChg>
        <pc:grpChg chg="add del mod">
          <ac:chgData name="Nguyễn Duy Thắng" userId="S::22521333@ms.uit.edu.vn::54955dfb-6c99-4392-9f1d-30004a726cbf" providerId="AD" clId="Web-{4644CB01-8AD2-11D3-3122-DEB47C4865FD}" dt="2023-10-17T15:01:35.453" v="244"/>
          <ac:grpSpMkLst>
            <pc:docMk/>
            <pc:sldMk cId="3083815547" sldId="275"/>
            <ac:grpSpMk id="14" creationId="{C91334B4-F624-9639-D4BE-18320F93AB72}"/>
          </ac:grpSpMkLst>
        </pc:grpChg>
        <pc:grpChg chg="add del">
          <ac:chgData name="Nguyễn Duy Thắng" userId="S::22521333@ms.uit.edu.vn::54955dfb-6c99-4392-9f1d-30004a726cbf" providerId="AD" clId="Web-{4644CB01-8AD2-11D3-3122-DEB47C4865FD}" dt="2023-10-17T15:01:35.469" v="245"/>
          <ac:grpSpMkLst>
            <pc:docMk/>
            <pc:sldMk cId="3083815547" sldId="275"/>
            <ac:grpSpMk id="16" creationId="{9D6738F5-7E19-0CDF-A102-32FC61188507}"/>
          </ac:grpSpMkLst>
        </pc:grpChg>
        <pc:grpChg chg="add">
          <ac:chgData name="Nguyễn Duy Thắng" userId="S::22521333@ms.uit.edu.vn::54955dfb-6c99-4392-9f1d-30004a726cbf" providerId="AD" clId="Web-{4644CB01-8AD2-11D3-3122-DEB47C4865FD}" dt="2023-10-17T15:07:11.866" v="553"/>
          <ac:grpSpMkLst>
            <pc:docMk/>
            <pc:sldMk cId="3083815547" sldId="275"/>
            <ac:grpSpMk id="18" creationId="{70E73A74-9F83-188E-ADC2-1EDC2D081D2B}"/>
          </ac:grpSpMkLst>
        </pc:grpChg>
        <pc:grpChg chg="add">
          <ac:chgData name="Nguyễn Duy Thắng" userId="S::22521333@ms.uit.edu.vn::54955dfb-6c99-4392-9f1d-30004a726cbf" providerId="AD" clId="Web-{4644CB01-8AD2-11D3-3122-DEB47C4865FD}" dt="2023-10-17T15:07:17.710" v="554"/>
          <ac:grpSpMkLst>
            <pc:docMk/>
            <pc:sldMk cId="3083815547" sldId="275"/>
            <ac:grpSpMk id="19" creationId="{B4CF24FC-A3DD-40B3-2B29-5560A6738057}"/>
          </ac:grpSpMkLst>
        </pc:grpChg>
        <pc:grpChg chg="add">
          <ac:chgData name="Nguyễn Duy Thắng" userId="S::22521333@ms.uit.edu.vn::54955dfb-6c99-4392-9f1d-30004a726cbf" providerId="AD" clId="Web-{4644CB01-8AD2-11D3-3122-DEB47C4865FD}" dt="2023-10-17T15:07:24.273" v="555"/>
          <ac:grpSpMkLst>
            <pc:docMk/>
            <pc:sldMk cId="3083815547" sldId="275"/>
            <ac:grpSpMk id="20" creationId="{C5989639-8D8E-4854-4EF7-3BEA4391C80C}"/>
          </ac:grpSpMkLst>
        </pc:grpChg>
        <pc:grpChg chg="add">
          <ac:chgData name="Nguyễn Duy Thắng" userId="S::22521333@ms.uit.edu.vn::54955dfb-6c99-4392-9f1d-30004a726cbf" providerId="AD" clId="Web-{4644CB01-8AD2-11D3-3122-DEB47C4865FD}" dt="2023-10-17T15:07:29.523" v="556"/>
          <ac:grpSpMkLst>
            <pc:docMk/>
            <pc:sldMk cId="3083815547" sldId="275"/>
            <ac:grpSpMk id="21" creationId="{03444C3C-827E-F84A-9D0B-CA430267243F}"/>
          </ac:grpSpMkLst>
        </pc:grpChg>
        <pc:grpChg chg="add">
          <ac:chgData name="Nguyễn Duy Thắng" userId="S::22521333@ms.uit.edu.vn::54955dfb-6c99-4392-9f1d-30004a726cbf" providerId="AD" clId="Web-{4644CB01-8AD2-11D3-3122-DEB47C4865FD}" dt="2023-10-17T15:07:34.414" v="557"/>
          <ac:grpSpMkLst>
            <pc:docMk/>
            <pc:sldMk cId="3083815547" sldId="275"/>
            <ac:grpSpMk id="22" creationId="{72C5545A-C33A-923F-5717-730AA9EB3796}"/>
          </ac:grpSpMkLst>
        </pc:grpChg>
      </pc:sldChg>
      <pc:sldChg chg="del">
        <pc:chgData name="Nguyễn Duy Thắng" userId="S::22521333@ms.uit.edu.vn::54955dfb-6c99-4392-9f1d-30004a726cbf" providerId="AD" clId="Web-{4644CB01-8AD2-11D3-3122-DEB47C4865FD}" dt="2023-10-17T15:00:51.015" v="231"/>
        <pc:sldMkLst>
          <pc:docMk/>
          <pc:sldMk cId="2384018646" sldId="277"/>
        </pc:sldMkLst>
      </pc:sldChg>
      <pc:sldChg chg="del">
        <pc:chgData name="Nguyễn Duy Thắng" userId="S::22521333@ms.uit.edu.vn::54955dfb-6c99-4392-9f1d-30004a726cbf" providerId="AD" clId="Web-{4644CB01-8AD2-11D3-3122-DEB47C4865FD}" dt="2023-10-17T15:00:48.999" v="229"/>
        <pc:sldMkLst>
          <pc:docMk/>
          <pc:sldMk cId="2200566135" sldId="278"/>
        </pc:sldMkLst>
      </pc:sldChg>
      <pc:sldChg chg="del">
        <pc:chgData name="Nguyễn Duy Thắng" userId="S::22521333@ms.uit.edu.vn::54955dfb-6c99-4392-9f1d-30004a726cbf" providerId="AD" clId="Web-{4644CB01-8AD2-11D3-3122-DEB47C4865FD}" dt="2023-10-17T15:00:50.077" v="230"/>
        <pc:sldMkLst>
          <pc:docMk/>
          <pc:sldMk cId="1408337237" sldId="279"/>
        </pc:sldMkLst>
      </pc:sldChg>
      <pc:sldChg chg="del">
        <pc:chgData name="Nguyễn Duy Thắng" userId="S::22521333@ms.uit.edu.vn::54955dfb-6c99-4392-9f1d-30004a726cbf" providerId="AD" clId="Web-{4644CB01-8AD2-11D3-3122-DEB47C4865FD}" dt="2023-10-17T15:00:47.374" v="228"/>
        <pc:sldMkLst>
          <pc:docMk/>
          <pc:sldMk cId="792200098" sldId="280"/>
        </pc:sldMkLst>
      </pc:sldChg>
      <pc:sldChg chg="addSp delSp modSp">
        <pc:chgData name="Nguyễn Duy Thắng" userId="S::22521333@ms.uit.edu.vn::54955dfb-6c99-4392-9f1d-30004a726cbf" providerId="AD" clId="Web-{4644CB01-8AD2-11D3-3122-DEB47C4865FD}" dt="2023-10-17T14:59:41.732" v="176"/>
        <pc:sldMkLst>
          <pc:docMk/>
          <pc:sldMk cId="4183862172" sldId="282"/>
        </pc:sldMkLst>
        <pc:spChg chg="del">
          <ac:chgData name="Nguyễn Duy Thắng" userId="S::22521333@ms.uit.edu.vn::54955dfb-6c99-4392-9f1d-30004a726cbf" providerId="AD" clId="Web-{4644CB01-8AD2-11D3-3122-DEB47C4865FD}" dt="2023-10-17T14:59:14.356" v="162"/>
          <ac:spMkLst>
            <pc:docMk/>
            <pc:sldMk cId="4183862172" sldId="282"/>
            <ac:spMk id="3" creationId="{DFB0169C-0400-5D85-4B1F-9FDAE9000320}"/>
          </ac:spMkLst>
        </pc:spChg>
        <pc:spChg chg="del">
          <ac:chgData name="Nguyễn Duy Thắng" userId="S::22521333@ms.uit.edu.vn::54955dfb-6c99-4392-9f1d-30004a726cbf" providerId="AD" clId="Web-{4644CB01-8AD2-11D3-3122-DEB47C4865FD}" dt="2023-10-17T14:59:14.356" v="161"/>
          <ac:spMkLst>
            <pc:docMk/>
            <pc:sldMk cId="4183862172" sldId="282"/>
            <ac:spMk id="5" creationId="{F0F69E9B-1C56-33ED-6C2D-9AA55E674BCC}"/>
          </ac:spMkLst>
        </pc:spChg>
        <pc:spChg chg="del">
          <ac:chgData name="Nguyễn Duy Thắng" userId="S::22521333@ms.uit.edu.vn::54955dfb-6c99-4392-9f1d-30004a726cbf" providerId="AD" clId="Web-{4644CB01-8AD2-11D3-3122-DEB47C4865FD}" dt="2023-10-17T14:59:14.356" v="160"/>
          <ac:spMkLst>
            <pc:docMk/>
            <pc:sldMk cId="4183862172" sldId="282"/>
            <ac:spMk id="9" creationId="{FBF95CBD-5801-DEB3-EEEC-84261BC7D39F}"/>
          </ac:spMkLst>
        </pc:spChg>
        <pc:spChg chg="del">
          <ac:chgData name="Nguyễn Duy Thắng" userId="S::22521333@ms.uit.edu.vn::54955dfb-6c99-4392-9f1d-30004a726cbf" providerId="AD" clId="Web-{4644CB01-8AD2-11D3-3122-DEB47C4865FD}" dt="2023-10-17T14:59:14.356" v="159"/>
          <ac:spMkLst>
            <pc:docMk/>
            <pc:sldMk cId="4183862172" sldId="282"/>
            <ac:spMk id="11" creationId="{1A94DA8E-2970-8CC5-167A-4E14AFAC97D4}"/>
          </ac:spMkLst>
        </pc:spChg>
        <pc:spChg chg="add topLvl">
          <ac:chgData name="Nguyễn Duy Thắng" userId="S::22521333@ms.uit.edu.vn::54955dfb-6c99-4392-9f1d-30004a726cbf" providerId="AD" clId="Web-{4644CB01-8AD2-11D3-3122-DEB47C4865FD}" dt="2023-10-17T14:59:41.669" v="172"/>
          <ac:spMkLst>
            <pc:docMk/>
            <pc:sldMk cId="4183862172" sldId="282"/>
            <ac:spMk id="18" creationId="{1F355DB8-BB7A-3320-198F-EAE11A681C51}"/>
          </ac:spMkLst>
        </pc:spChg>
        <pc:spChg chg="add topLvl">
          <ac:chgData name="Nguyễn Duy Thắng" userId="S::22521333@ms.uit.edu.vn::54955dfb-6c99-4392-9f1d-30004a726cbf" providerId="AD" clId="Web-{4644CB01-8AD2-11D3-3122-DEB47C4865FD}" dt="2023-10-17T14:59:41.669" v="172"/>
          <ac:spMkLst>
            <pc:docMk/>
            <pc:sldMk cId="4183862172" sldId="282"/>
            <ac:spMk id="20" creationId="{ABAA0EC8-CA57-78EB-F1ED-41310288F6E5}"/>
          </ac:spMkLst>
        </pc:spChg>
        <pc:spChg chg="del">
          <ac:chgData name="Nguyễn Duy Thắng" userId="S::22521333@ms.uit.edu.vn::54955dfb-6c99-4392-9f1d-30004a726cbf" providerId="AD" clId="Web-{4644CB01-8AD2-11D3-3122-DEB47C4865FD}" dt="2023-10-17T14:59:14.341" v="158"/>
          <ac:spMkLst>
            <pc:docMk/>
            <pc:sldMk cId="4183862172" sldId="282"/>
            <ac:spMk id="21" creationId="{EA4FC3F5-604F-2ACE-63F1-6DEC199AAB4D}"/>
          </ac:spMkLst>
        </pc:spChg>
        <pc:spChg chg="add topLvl">
          <ac:chgData name="Nguyễn Duy Thắng" userId="S::22521333@ms.uit.edu.vn::54955dfb-6c99-4392-9f1d-30004a726cbf" providerId="AD" clId="Web-{4644CB01-8AD2-11D3-3122-DEB47C4865FD}" dt="2023-10-17T14:59:41.669" v="172"/>
          <ac:spMkLst>
            <pc:docMk/>
            <pc:sldMk cId="4183862172" sldId="282"/>
            <ac:spMk id="23" creationId="{2E66646D-85CA-C619-11F0-7E2A39D109FB}"/>
          </ac:spMkLst>
        </pc:spChg>
        <pc:spChg chg="add topLvl">
          <ac:chgData name="Nguyễn Duy Thắng" userId="S::22521333@ms.uit.edu.vn::54955dfb-6c99-4392-9f1d-30004a726cbf" providerId="AD" clId="Web-{4644CB01-8AD2-11D3-3122-DEB47C4865FD}" dt="2023-10-17T14:59:41.732" v="176"/>
          <ac:spMkLst>
            <pc:docMk/>
            <pc:sldMk cId="4183862172" sldId="282"/>
            <ac:spMk id="24" creationId="{2762AE10-E09C-E10E-E43B-D504ABC3C827}"/>
          </ac:spMkLst>
        </pc:spChg>
        <pc:spChg chg="add topLvl">
          <ac:chgData name="Nguyễn Duy Thắng" userId="S::22521333@ms.uit.edu.vn::54955dfb-6c99-4392-9f1d-30004a726cbf" providerId="AD" clId="Web-{4644CB01-8AD2-11D3-3122-DEB47C4865FD}" dt="2023-10-17T14:59:41.732" v="176"/>
          <ac:spMkLst>
            <pc:docMk/>
            <pc:sldMk cId="4183862172" sldId="282"/>
            <ac:spMk id="25" creationId="{49011DC6-0114-4DDF-5085-B6B3361AEF89}"/>
          </ac:spMkLst>
        </pc:spChg>
        <pc:spChg chg="add topLvl">
          <ac:chgData name="Nguyễn Duy Thắng" userId="S::22521333@ms.uit.edu.vn::54955dfb-6c99-4392-9f1d-30004a726cbf" providerId="AD" clId="Web-{4644CB01-8AD2-11D3-3122-DEB47C4865FD}" dt="2023-10-17T14:59:41.732" v="176"/>
          <ac:spMkLst>
            <pc:docMk/>
            <pc:sldMk cId="4183862172" sldId="282"/>
            <ac:spMk id="26" creationId="{C102E933-9EC7-F514-32BA-AE6FF4DE7A41}"/>
          </ac:spMkLst>
        </pc:spChg>
        <pc:spChg chg="add topLvl">
          <ac:chgData name="Nguyễn Duy Thắng" userId="S::22521333@ms.uit.edu.vn::54955dfb-6c99-4392-9f1d-30004a726cbf" providerId="AD" clId="Web-{4644CB01-8AD2-11D3-3122-DEB47C4865FD}" dt="2023-10-17T14:59:41.716" v="175"/>
          <ac:spMkLst>
            <pc:docMk/>
            <pc:sldMk cId="4183862172" sldId="282"/>
            <ac:spMk id="27" creationId="{B9E49DC6-67C9-5125-E6D7-20C70891F0D7}"/>
          </ac:spMkLst>
        </pc:spChg>
        <pc:spChg chg="add topLvl">
          <ac:chgData name="Nguyễn Duy Thắng" userId="S::22521333@ms.uit.edu.vn::54955dfb-6c99-4392-9f1d-30004a726cbf" providerId="AD" clId="Web-{4644CB01-8AD2-11D3-3122-DEB47C4865FD}" dt="2023-10-17T14:59:41.716" v="175"/>
          <ac:spMkLst>
            <pc:docMk/>
            <pc:sldMk cId="4183862172" sldId="282"/>
            <ac:spMk id="29" creationId="{A64AEAAB-11EE-D4E8-3CBA-0923CC8BDBD0}"/>
          </ac:spMkLst>
        </pc:spChg>
        <pc:spChg chg="add topLvl">
          <ac:chgData name="Nguyễn Duy Thắng" userId="S::22521333@ms.uit.edu.vn::54955dfb-6c99-4392-9f1d-30004a726cbf" providerId="AD" clId="Web-{4644CB01-8AD2-11D3-3122-DEB47C4865FD}" dt="2023-10-17T14:59:41.716" v="175"/>
          <ac:spMkLst>
            <pc:docMk/>
            <pc:sldMk cId="4183862172" sldId="282"/>
            <ac:spMk id="30" creationId="{54E89BE0-5A81-D264-9D34-F1C7F98CF59C}"/>
          </ac:spMkLst>
        </pc:spChg>
        <pc:spChg chg="add topLvl">
          <ac:chgData name="Nguyễn Duy Thắng" userId="S::22521333@ms.uit.edu.vn::54955dfb-6c99-4392-9f1d-30004a726cbf" providerId="AD" clId="Web-{4644CB01-8AD2-11D3-3122-DEB47C4865FD}" dt="2023-10-17T14:59:41.701" v="174"/>
          <ac:spMkLst>
            <pc:docMk/>
            <pc:sldMk cId="4183862172" sldId="282"/>
            <ac:spMk id="31" creationId="{D4B119CE-F1ED-B2F6-869F-AC84B77C3101}"/>
          </ac:spMkLst>
        </pc:spChg>
        <pc:spChg chg="del">
          <ac:chgData name="Nguyễn Duy Thắng" userId="S::22521333@ms.uit.edu.vn::54955dfb-6c99-4392-9f1d-30004a726cbf" providerId="AD" clId="Web-{4644CB01-8AD2-11D3-3122-DEB47C4865FD}" dt="2023-10-17T14:59:14.341" v="157"/>
          <ac:spMkLst>
            <pc:docMk/>
            <pc:sldMk cId="4183862172" sldId="282"/>
            <ac:spMk id="32" creationId="{174FFE73-3105-DD96-18A2-257C3ED0D58F}"/>
          </ac:spMkLst>
        </pc:spChg>
        <pc:spChg chg="add topLvl">
          <ac:chgData name="Nguyễn Duy Thắng" userId="S::22521333@ms.uit.edu.vn::54955dfb-6c99-4392-9f1d-30004a726cbf" providerId="AD" clId="Web-{4644CB01-8AD2-11D3-3122-DEB47C4865FD}" dt="2023-10-17T14:59:41.701" v="174"/>
          <ac:spMkLst>
            <pc:docMk/>
            <pc:sldMk cId="4183862172" sldId="282"/>
            <ac:spMk id="33" creationId="{098360A4-57F3-DD64-47A9-D86A871561DE}"/>
          </ac:spMkLst>
        </pc:spChg>
        <pc:spChg chg="add topLvl">
          <ac:chgData name="Nguyễn Duy Thắng" userId="S::22521333@ms.uit.edu.vn::54955dfb-6c99-4392-9f1d-30004a726cbf" providerId="AD" clId="Web-{4644CB01-8AD2-11D3-3122-DEB47C4865FD}" dt="2023-10-17T14:59:41.701" v="174"/>
          <ac:spMkLst>
            <pc:docMk/>
            <pc:sldMk cId="4183862172" sldId="282"/>
            <ac:spMk id="34" creationId="{0F8B5902-DE37-8FEE-E1E3-CF33DC9472CC}"/>
          </ac:spMkLst>
        </pc:spChg>
        <pc:spChg chg="del">
          <ac:chgData name="Nguyễn Duy Thắng" userId="S::22521333@ms.uit.edu.vn::54955dfb-6c99-4392-9f1d-30004a726cbf" providerId="AD" clId="Web-{4644CB01-8AD2-11D3-3122-DEB47C4865FD}" dt="2023-10-17T14:59:14.341" v="156"/>
          <ac:spMkLst>
            <pc:docMk/>
            <pc:sldMk cId="4183862172" sldId="282"/>
            <ac:spMk id="35" creationId="{12DAAA3F-FB11-77B2-4728-F988CC422E37}"/>
          </ac:spMkLst>
        </pc:spChg>
        <pc:spChg chg="add topLvl">
          <ac:chgData name="Nguyễn Duy Thắng" userId="S::22521333@ms.uit.edu.vn::54955dfb-6c99-4392-9f1d-30004a726cbf" providerId="AD" clId="Web-{4644CB01-8AD2-11D3-3122-DEB47C4865FD}" dt="2023-10-17T14:59:41.685" v="173"/>
          <ac:spMkLst>
            <pc:docMk/>
            <pc:sldMk cId="4183862172" sldId="282"/>
            <ac:spMk id="36" creationId="{0444DBF2-793F-96AD-D6CB-F187AB2A8CD6}"/>
          </ac:spMkLst>
        </pc:spChg>
        <pc:spChg chg="add topLvl">
          <ac:chgData name="Nguyễn Duy Thắng" userId="S::22521333@ms.uit.edu.vn::54955dfb-6c99-4392-9f1d-30004a726cbf" providerId="AD" clId="Web-{4644CB01-8AD2-11D3-3122-DEB47C4865FD}" dt="2023-10-17T14:59:41.685" v="173"/>
          <ac:spMkLst>
            <pc:docMk/>
            <pc:sldMk cId="4183862172" sldId="282"/>
            <ac:spMk id="37" creationId="{E0148C84-C5AA-F50A-1A33-15A5F76E5560}"/>
          </ac:spMkLst>
        </pc:spChg>
        <pc:spChg chg="add topLvl">
          <ac:chgData name="Nguyễn Duy Thắng" userId="S::22521333@ms.uit.edu.vn::54955dfb-6c99-4392-9f1d-30004a726cbf" providerId="AD" clId="Web-{4644CB01-8AD2-11D3-3122-DEB47C4865FD}" dt="2023-10-17T14:59:41.685" v="173"/>
          <ac:spMkLst>
            <pc:docMk/>
            <pc:sldMk cId="4183862172" sldId="282"/>
            <ac:spMk id="38" creationId="{406BDF66-786C-8F38-63D9-A7C7724177FA}"/>
          </ac:spMkLst>
        </pc:spChg>
        <pc:spChg chg="del">
          <ac:chgData name="Nguyễn Duy Thắng" userId="S::22521333@ms.uit.edu.vn::54955dfb-6c99-4392-9f1d-30004a726cbf" providerId="AD" clId="Web-{4644CB01-8AD2-11D3-3122-DEB47C4865FD}" dt="2023-10-17T14:59:14.341" v="155"/>
          <ac:spMkLst>
            <pc:docMk/>
            <pc:sldMk cId="4183862172" sldId="282"/>
            <ac:spMk id="39" creationId="{DEAFBDD6-D459-C202-8547-4CBDD7947B37}"/>
          </ac:spMkLst>
        </pc:spChg>
        <pc:spChg chg="del">
          <ac:chgData name="Nguyễn Duy Thắng" userId="S::22521333@ms.uit.edu.vn::54955dfb-6c99-4392-9f1d-30004a726cbf" providerId="AD" clId="Web-{4644CB01-8AD2-11D3-3122-DEB47C4865FD}" dt="2023-10-17T14:59:14.341" v="154"/>
          <ac:spMkLst>
            <pc:docMk/>
            <pc:sldMk cId="4183862172" sldId="282"/>
            <ac:spMk id="41" creationId="{A077362F-C841-E96D-3052-169A464A4FC2}"/>
          </ac:spMkLst>
        </pc:spChg>
        <pc:spChg chg="del">
          <ac:chgData name="Nguyễn Duy Thắng" userId="S::22521333@ms.uit.edu.vn::54955dfb-6c99-4392-9f1d-30004a726cbf" providerId="AD" clId="Web-{4644CB01-8AD2-11D3-3122-DEB47C4865FD}" dt="2023-10-17T14:59:14.341" v="153"/>
          <ac:spMkLst>
            <pc:docMk/>
            <pc:sldMk cId="4183862172" sldId="282"/>
            <ac:spMk id="44" creationId="{FA137F2C-ABB3-1F14-27FE-129C5B2AC22C}"/>
          </ac:spMkLst>
        </pc:spChg>
        <pc:spChg chg="del">
          <ac:chgData name="Nguyễn Duy Thắng" userId="S::22521333@ms.uit.edu.vn::54955dfb-6c99-4392-9f1d-30004a726cbf" providerId="AD" clId="Web-{4644CB01-8AD2-11D3-3122-DEB47C4865FD}" dt="2023-10-17T14:59:14.341" v="152"/>
          <ac:spMkLst>
            <pc:docMk/>
            <pc:sldMk cId="4183862172" sldId="282"/>
            <ac:spMk id="47" creationId="{A116B4AE-5466-C5C7-8FD4-02F1D4C1D10C}"/>
          </ac:spMkLst>
        </pc:spChg>
        <pc:spChg chg="del">
          <ac:chgData name="Nguyễn Duy Thắng" userId="S::22521333@ms.uit.edu.vn::54955dfb-6c99-4392-9f1d-30004a726cbf" providerId="AD" clId="Web-{4644CB01-8AD2-11D3-3122-DEB47C4865FD}" dt="2023-10-17T14:59:14.341" v="151"/>
          <ac:spMkLst>
            <pc:docMk/>
            <pc:sldMk cId="4183862172" sldId="282"/>
            <ac:spMk id="58" creationId="{A0F42C0A-B2F0-31C6-35C1-0512D34E732F}"/>
          </ac:spMkLst>
        </pc:spChg>
        <pc:spChg chg="del">
          <ac:chgData name="Nguyễn Duy Thắng" userId="S::22521333@ms.uit.edu.vn::54955dfb-6c99-4392-9f1d-30004a726cbf" providerId="AD" clId="Web-{4644CB01-8AD2-11D3-3122-DEB47C4865FD}" dt="2023-10-17T14:59:15.950" v="165"/>
          <ac:spMkLst>
            <pc:docMk/>
            <pc:sldMk cId="4183862172" sldId="282"/>
            <ac:spMk id="60" creationId="{5C33862A-93F5-611C-C338-9723FD5501D0}"/>
          </ac:spMkLst>
        </pc:spChg>
        <pc:spChg chg="del">
          <ac:chgData name="Nguyễn Duy Thắng" userId="S::22521333@ms.uit.edu.vn::54955dfb-6c99-4392-9f1d-30004a726cbf" providerId="AD" clId="Web-{4644CB01-8AD2-11D3-3122-DEB47C4865FD}" dt="2023-10-17T14:59:15.950" v="164"/>
          <ac:spMkLst>
            <pc:docMk/>
            <pc:sldMk cId="4183862172" sldId="282"/>
            <ac:spMk id="62" creationId="{FFB56BC4-F2BB-D7A1-47DB-53E80A57EF38}"/>
          </ac:spMkLst>
        </pc:spChg>
        <pc:spChg chg="del">
          <ac:chgData name="Nguyễn Duy Thắng" userId="S::22521333@ms.uit.edu.vn::54955dfb-6c99-4392-9f1d-30004a726cbf" providerId="AD" clId="Web-{4644CB01-8AD2-11D3-3122-DEB47C4865FD}" dt="2023-10-17T14:59:15.950" v="163"/>
          <ac:spMkLst>
            <pc:docMk/>
            <pc:sldMk cId="4183862172" sldId="282"/>
            <ac:spMk id="64" creationId="{EDD15222-3AF5-B57A-E896-E496835182FD}"/>
          </ac:spMkLst>
        </pc:spChg>
        <pc:spChg chg="del">
          <ac:chgData name="Nguyễn Duy Thắng" userId="S::22521333@ms.uit.edu.vn::54955dfb-6c99-4392-9f1d-30004a726cbf" providerId="AD" clId="Web-{4644CB01-8AD2-11D3-3122-DEB47C4865FD}" dt="2023-10-17T14:59:14.341" v="150"/>
          <ac:spMkLst>
            <pc:docMk/>
            <pc:sldMk cId="4183862172" sldId="282"/>
            <ac:spMk id="66" creationId="{6BCD903C-5E26-C426-5753-F11D4CD29873}"/>
          </ac:spMkLst>
        </pc:spChg>
        <pc:spChg chg="del">
          <ac:chgData name="Nguyễn Duy Thắng" userId="S::22521333@ms.uit.edu.vn::54955dfb-6c99-4392-9f1d-30004a726cbf" providerId="AD" clId="Web-{4644CB01-8AD2-11D3-3122-DEB47C4865FD}" dt="2023-10-17T14:59:14.341" v="149"/>
          <ac:spMkLst>
            <pc:docMk/>
            <pc:sldMk cId="4183862172" sldId="282"/>
            <ac:spMk id="68" creationId="{69C6A9DF-7420-17A9-52D8-1B4E577E4FA4}"/>
          </ac:spMkLst>
        </pc:spChg>
        <pc:spChg chg="del">
          <ac:chgData name="Nguyễn Duy Thắng" userId="S::22521333@ms.uit.edu.vn::54955dfb-6c99-4392-9f1d-30004a726cbf" providerId="AD" clId="Web-{4644CB01-8AD2-11D3-3122-DEB47C4865FD}" dt="2023-10-17T14:59:14.341" v="148"/>
          <ac:spMkLst>
            <pc:docMk/>
            <pc:sldMk cId="4183862172" sldId="282"/>
            <ac:spMk id="70" creationId="{BFBEFA7E-EE2C-779F-0C81-0706D48D0F6C}"/>
          </ac:spMkLst>
        </pc:spChg>
        <pc:grpChg chg="add del mod">
          <ac:chgData name="Nguyễn Duy Thắng" userId="S::22521333@ms.uit.edu.vn::54955dfb-6c99-4392-9f1d-30004a726cbf" providerId="AD" clId="Web-{4644CB01-8AD2-11D3-3122-DEB47C4865FD}" dt="2023-10-17T14:59:41.685" v="173"/>
          <ac:grpSpMkLst>
            <pc:docMk/>
            <pc:sldMk cId="4183862172" sldId="282"/>
            <ac:grpSpMk id="2" creationId="{70B55FA9-445A-5801-D969-286C807FE571}"/>
          </ac:grpSpMkLst>
        </pc:grpChg>
        <pc:grpChg chg="add del mod">
          <ac:chgData name="Nguyễn Duy Thắng" userId="S::22521333@ms.uit.edu.vn::54955dfb-6c99-4392-9f1d-30004a726cbf" providerId="AD" clId="Web-{4644CB01-8AD2-11D3-3122-DEB47C4865FD}" dt="2023-10-17T14:59:41.701" v="174"/>
          <ac:grpSpMkLst>
            <pc:docMk/>
            <pc:sldMk cId="4183862172" sldId="282"/>
            <ac:grpSpMk id="6" creationId="{3FD9E3BF-E7AC-B7DD-D63E-DC8DA09194EF}"/>
          </ac:grpSpMkLst>
        </pc:grpChg>
        <pc:grpChg chg="add del mod">
          <ac:chgData name="Nguyễn Duy Thắng" userId="S::22521333@ms.uit.edu.vn::54955dfb-6c99-4392-9f1d-30004a726cbf" providerId="AD" clId="Web-{4644CB01-8AD2-11D3-3122-DEB47C4865FD}" dt="2023-10-17T14:59:41.716" v="175"/>
          <ac:grpSpMkLst>
            <pc:docMk/>
            <pc:sldMk cId="4183862172" sldId="282"/>
            <ac:grpSpMk id="12" creationId="{CA507894-AD6F-33D3-7B4D-1BFB73D9A0AB}"/>
          </ac:grpSpMkLst>
        </pc:grpChg>
        <pc:grpChg chg="add del mod">
          <ac:chgData name="Nguyễn Duy Thắng" userId="S::22521333@ms.uit.edu.vn::54955dfb-6c99-4392-9f1d-30004a726cbf" providerId="AD" clId="Web-{4644CB01-8AD2-11D3-3122-DEB47C4865FD}" dt="2023-10-17T14:59:41.732" v="176"/>
          <ac:grpSpMkLst>
            <pc:docMk/>
            <pc:sldMk cId="4183862172" sldId="282"/>
            <ac:grpSpMk id="14" creationId="{9B80091E-49BA-981D-4C36-52E66F2DEE7D}"/>
          </ac:grpSpMkLst>
        </pc:grpChg>
        <pc:grpChg chg="add del mod">
          <ac:chgData name="Nguyễn Duy Thắng" userId="S::22521333@ms.uit.edu.vn::54955dfb-6c99-4392-9f1d-30004a726cbf" providerId="AD" clId="Web-{4644CB01-8AD2-11D3-3122-DEB47C4865FD}" dt="2023-10-17T14:59:41.669" v="172"/>
          <ac:grpSpMkLst>
            <pc:docMk/>
            <pc:sldMk cId="4183862172" sldId="282"/>
            <ac:grpSpMk id="16" creationId="{78B8A853-C1AD-753A-78B8-6138D066EE25}"/>
          </ac:grpSpMkLst>
        </pc:grpChg>
      </pc:sldChg>
      <pc:sldChg chg="addSp delSp modSp">
        <pc:chgData name="Nguyễn Duy Thắng" userId="S::22521333@ms.uit.edu.vn::54955dfb-6c99-4392-9f1d-30004a726cbf" providerId="AD" clId="Web-{4644CB01-8AD2-11D3-3122-DEB47C4865FD}" dt="2023-10-17T15:21:59.541" v="885"/>
        <pc:sldMkLst>
          <pc:docMk/>
          <pc:sldMk cId="2464203315" sldId="283"/>
        </pc:sldMkLst>
        <pc:spChg chg="del">
          <ac:chgData name="Nguyễn Duy Thắng" userId="S::22521333@ms.uit.edu.vn::54955dfb-6c99-4392-9f1d-30004a726cbf" providerId="AD" clId="Web-{4644CB01-8AD2-11D3-3122-DEB47C4865FD}" dt="2023-10-17T14:59:48.904" v="194"/>
          <ac:spMkLst>
            <pc:docMk/>
            <pc:sldMk cId="2464203315" sldId="283"/>
            <ac:spMk id="3" creationId="{C7B7FC7E-6C2D-CEA3-BEDB-3D20B7674E4F}"/>
          </ac:spMkLst>
        </pc:spChg>
        <pc:spChg chg="del">
          <ac:chgData name="Nguyễn Duy Thắng" userId="S::22521333@ms.uit.edu.vn::54955dfb-6c99-4392-9f1d-30004a726cbf" providerId="AD" clId="Web-{4644CB01-8AD2-11D3-3122-DEB47C4865FD}" dt="2023-10-17T14:59:48.904" v="193"/>
          <ac:spMkLst>
            <pc:docMk/>
            <pc:sldMk cId="2464203315" sldId="283"/>
            <ac:spMk id="5" creationId="{162A2EDE-C401-CFD9-C4FE-98C60C6CE13E}"/>
          </ac:spMkLst>
        </pc:spChg>
        <pc:spChg chg="del">
          <ac:chgData name="Nguyễn Duy Thắng" userId="S::22521333@ms.uit.edu.vn::54955dfb-6c99-4392-9f1d-30004a726cbf" providerId="AD" clId="Web-{4644CB01-8AD2-11D3-3122-DEB47C4865FD}" dt="2023-10-17T14:59:48.904" v="192"/>
          <ac:spMkLst>
            <pc:docMk/>
            <pc:sldMk cId="2464203315" sldId="283"/>
            <ac:spMk id="9" creationId="{4EEEE03C-D621-26A5-1977-01FBBA70EDFC}"/>
          </ac:spMkLst>
        </pc:spChg>
        <pc:spChg chg="del">
          <ac:chgData name="Nguyễn Duy Thắng" userId="S::22521333@ms.uit.edu.vn::54955dfb-6c99-4392-9f1d-30004a726cbf" providerId="AD" clId="Web-{4644CB01-8AD2-11D3-3122-DEB47C4865FD}" dt="2023-10-17T14:59:48.904" v="191"/>
          <ac:spMkLst>
            <pc:docMk/>
            <pc:sldMk cId="2464203315" sldId="283"/>
            <ac:spMk id="11" creationId="{6DA9D433-1C04-51A4-8CF9-2A0021005DF1}"/>
          </ac:spMkLst>
        </pc:spChg>
        <pc:spChg chg="add topLvl">
          <ac:chgData name="Nguyễn Duy Thắng" userId="S::22521333@ms.uit.edu.vn::54955dfb-6c99-4392-9f1d-30004a726cbf" providerId="AD" clId="Web-{4644CB01-8AD2-11D3-3122-DEB47C4865FD}" dt="2023-10-17T15:21:59.541" v="885"/>
          <ac:spMkLst>
            <pc:docMk/>
            <pc:sldMk cId="2464203315" sldId="283"/>
            <ac:spMk id="13" creationId="{1F355DB8-BB7A-3320-198F-EAE11A681C51}"/>
          </ac:spMkLst>
        </pc:spChg>
        <pc:spChg chg="add topLvl">
          <ac:chgData name="Nguyễn Duy Thắng" userId="S::22521333@ms.uit.edu.vn::54955dfb-6c99-4392-9f1d-30004a726cbf" providerId="AD" clId="Web-{4644CB01-8AD2-11D3-3122-DEB47C4865FD}" dt="2023-10-17T15:21:59.541" v="885"/>
          <ac:spMkLst>
            <pc:docMk/>
            <pc:sldMk cId="2464203315" sldId="283"/>
            <ac:spMk id="14" creationId="{ABAA0EC8-CA57-78EB-F1ED-41310288F6E5}"/>
          </ac:spMkLst>
        </pc:spChg>
        <pc:spChg chg="add topLvl">
          <ac:chgData name="Nguyễn Duy Thắng" userId="S::22521333@ms.uit.edu.vn::54955dfb-6c99-4392-9f1d-30004a726cbf" providerId="AD" clId="Web-{4644CB01-8AD2-11D3-3122-DEB47C4865FD}" dt="2023-10-17T15:21:59.541" v="885"/>
          <ac:spMkLst>
            <pc:docMk/>
            <pc:sldMk cId="2464203315" sldId="283"/>
            <ac:spMk id="15" creationId="{2E66646D-85CA-C619-11F0-7E2A39D109FB}"/>
          </ac:spMkLst>
        </pc:spChg>
        <pc:spChg chg="add topLvl">
          <ac:chgData name="Nguyễn Duy Thắng" userId="S::22521333@ms.uit.edu.vn::54955dfb-6c99-4392-9f1d-30004a726cbf" providerId="AD" clId="Web-{4644CB01-8AD2-11D3-3122-DEB47C4865FD}" dt="2023-10-17T15:21:59.525" v="884"/>
          <ac:spMkLst>
            <pc:docMk/>
            <pc:sldMk cId="2464203315" sldId="283"/>
            <ac:spMk id="16" creationId="{2762AE10-E09C-E10E-E43B-D504ABC3C827}"/>
          </ac:spMkLst>
        </pc:spChg>
        <pc:spChg chg="add topLvl">
          <ac:chgData name="Nguyễn Duy Thắng" userId="S::22521333@ms.uit.edu.vn::54955dfb-6c99-4392-9f1d-30004a726cbf" providerId="AD" clId="Web-{4644CB01-8AD2-11D3-3122-DEB47C4865FD}" dt="2023-10-17T15:21:59.525" v="884"/>
          <ac:spMkLst>
            <pc:docMk/>
            <pc:sldMk cId="2464203315" sldId="283"/>
            <ac:spMk id="17" creationId="{49011DC6-0114-4DDF-5085-B6B3361AEF89}"/>
          </ac:spMkLst>
        </pc:spChg>
        <pc:spChg chg="add topLvl">
          <ac:chgData name="Nguyễn Duy Thắng" userId="S::22521333@ms.uit.edu.vn::54955dfb-6c99-4392-9f1d-30004a726cbf" providerId="AD" clId="Web-{4644CB01-8AD2-11D3-3122-DEB47C4865FD}" dt="2023-10-17T15:21:59.525" v="884"/>
          <ac:spMkLst>
            <pc:docMk/>
            <pc:sldMk cId="2464203315" sldId="283"/>
            <ac:spMk id="18" creationId="{C102E933-9EC7-F514-32BA-AE6FF4DE7A41}"/>
          </ac:spMkLst>
        </pc:spChg>
        <pc:spChg chg="add topLvl">
          <ac:chgData name="Nguyễn Duy Thắng" userId="S::22521333@ms.uit.edu.vn::54955dfb-6c99-4392-9f1d-30004a726cbf" providerId="AD" clId="Web-{4644CB01-8AD2-11D3-3122-DEB47C4865FD}" dt="2023-10-17T15:21:59.510" v="883"/>
          <ac:spMkLst>
            <pc:docMk/>
            <pc:sldMk cId="2464203315" sldId="283"/>
            <ac:spMk id="19" creationId="{B9E49DC6-67C9-5125-E6D7-20C70891F0D7}"/>
          </ac:spMkLst>
        </pc:spChg>
        <pc:spChg chg="add topLvl">
          <ac:chgData name="Nguyễn Duy Thắng" userId="S::22521333@ms.uit.edu.vn::54955dfb-6c99-4392-9f1d-30004a726cbf" providerId="AD" clId="Web-{4644CB01-8AD2-11D3-3122-DEB47C4865FD}" dt="2023-10-17T15:21:59.510" v="883"/>
          <ac:spMkLst>
            <pc:docMk/>
            <pc:sldMk cId="2464203315" sldId="283"/>
            <ac:spMk id="20" creationId="{A64AEAAB-11EE-D4E8-3CBA-0923CC8BDBD0}"/>
          </ac:spMkLst>
        </pc:spChg>
        <pc:spChg chg="del">
          <ac:chgData name="Nguyễn Duy Thắng" userId="S::22521333@ms.uit.edu.vn::54955dfb-6c99-4392-9f1d-30004a726cbf" providerId="AD" clId="Web-{4644CB01-8AD2-11D3-3122-DEB47C4865FD}" dt="2023-10-17T14:59:48.904" v="190"/>
          <ac:spMkLst>
            <pc:docMk/>
            <pc:sldMk cId="2464203315" sldId="283"/>
            <ac:spMk id="21" creationId="{4E07F66B-6E84-EE3D-5FC2-43F07BA17431}"/>
          </ac:spMkLst>
        </pc:spChg>
        <pc:spChg chg="add topLvl">
          <ac:chgData name="Nguyễn Duy Thắng" userId="S::22521333@ms.uit.edu.vn::54955dfb-6c99-4392-9f1d-30004a726cbf" providerId="AD" clId="Web-{4644CB01-8AD2-11D3-3122-DEB47C4865FD}" dt="2023-10-17T15:21:59.510" v="883"/>
          <ac:spMkLst>
            <pc:docMk/>
            <pc:sldMk cId="2464203315" sldId="283"/>
            <ac:spMk id="22" creationId="{54E89BE0-5A81-D264-9D34-F1C7F98CF59C}"/>
          </ac:spMkLst>
        </pc:spChg>
        <pc:spChg chg="add topLvl">
          <ac:chgData name="Nguyễn Duy Thắng" userId="S::22521333@ms.uit.edu.vn::54955dfb-6c99-4392-9f1d-30004a726cbf" providerId="AD" clId="Web-{4644CB01-8AD2-11D3-3122-DEB47C4865FD}" dt="2023-10-17T15:21:59.494" v="882"/>
          <ac:spMkLst>
            <pc:docMk/>
            <pc:sldMk cId="2464203315" sldId="283"/>
            <ac:spMk id="23" creationId="{D4B119CE-F1ED-B2F6-869F-AC84B77C3101}"/>
          </ac:spMkLst>
        </pc:spChg>
        <pc:spChg chg="add topLvl">
          <ac:chgData name="Nguyễn Duy Thắng" userId="S::22521333@ms.uit.edu.vn::54955dfb-6c99-4392-9f1d-30004a726cbf" providerId="AD" clId="Web-{4644CB01-8AD2-11D3-3122-DEB47C4865FD}" dt="2023-10-17T15:21:59.494" v="882"/>
          <ac:spMkLst>
            <pc:docMk/>
            <pc:sldMk cId="2464203315" sldId="283"/>
            <ac:spMk id="24" creationId="{098360A4-57F3-DD64-47A9-D86A871561DE}"/>
          </ac:spMkLst>
        </pc:spChg>
        <pc:spChg chg="add topLvl">
          <ac:chgData name="Nguyễn Duy Thắng" userId="S::22521333@ms.uit.edu.vn::54955dfb-6c99-4392-9f1d-30004a726cbf" providerId="AD" clId="Web-{4644CB01-8AD2-11D3-3122-DEB47C4865FD}" dt="2023-10-17T15:21:59.494" v="882"/>
          <ac:spMkLst>
            <pc:docMk/>
            <pc:sldMk cId="2464203315" sldId="283"/>
            <ac:spMk id="25" creationId="{0F8B5902-DE37-8FEE-E1E3-CF33DC9472CC}"/>
          </ac:spMkLst>
        </pc:spChg>
        <pc:spChg chg="add topLvl">
          <ac:chgData name="Nguyễn Duy Thắng" userId="S::22521333@ms.uit.edu.vn::54955dfb-6c99-4392-9f1d-30004a726cbf" providerId="AD" clId="Web-{4644CB01-8AD2-11D3-3122-DEB47C4865FD}" dt="2023-10-17T15:21:59.479" v="881"/>
          <ac:spMkLst>
            <pc:docMk/>
            <pc:sldMk cId="2464203315" sldId="283"/>
            <ac:spMk id="26" creationId="{0444DBF2-793F-96AD-D6CB-F187AB2A8CD6}"/>
          </ac:spMkLst>
        </pc:spChg>
        <pc:spChg chg="add topLvl">
          <ac:chgData name="Nguyễn Duy Thắng" userId="S::22521333@ms.uit.edu.vn::54955dfb-6c99-4392-9f1d-30004a726cbf" providerId="AD" clId="Web-{4644CB01-8AD2-11D3-3122-DEB47C4865FD}" dt="2023-10-17T15:21:59.479" v="881"/>
          <ac:spMkLst>
            <pc:docMk/>
            <pc:sldMk cId="2464203315" sldId="283"/>
            <ac:spMk id="27" creationId="{E0148C84-C5AA-F50A-1A33-15A5F76E5560}"/>
          </ac:spMkLst>
        </pc:spChg>
        <pc:spChg chg="add topLvl">
          <ac:chgData name="Nguyễn Duy Thắng" userId="S::22521333@ms.uit.edu.vn::54955dfb-6c99-4392-9f1d-30004a726cbf" providerId="AD" clId="Web-{4644CB01-8AD2-11D3-3122-DEB47C4865FD}" dt="2023-10-17T15:21:59.479" v="881"/>
          <ac:spMkLst>
            <pc:docMk/>
            <pc:sldMk cId="2464203315" sldId="283"/>
            <ac:spMk id="29" creationId="{406BDF66-786C-8F38-63D9-A7C7724177FA}"/>
          </ac:spMkLst>
        </pc:spChg>
        <pc:spChg chg="del">
          <ac:chgData name="Nguyễn Duy Thắng" userId="S::22521333@ms.uit.edu.vn::54955dfb-6c99-4392-9f1d-30004a726cbf" providerId="AD" clId="Web-{4644CB01-8AD2-11D3-3122-DEB47C4865FD}" dt="2023-10-17T14:59:48.904" v="189"/>
          <ac:spMkLst>
            <pc:docMk/>
            <pc:sldMk cId="2464203315" sldId="283"/>
            <ac:spMk id="32" creationId="{3794F808-FC5D-3346-0D4E-B1B114E33CD6}"/>
          </ac:spMkLst>
        </pc:spChg>
        <pc:spChg chg="del">
          <ac:chgData name="Nguyễn Duy Thắng" userId="S::22521333@ms.uit.edu.vn::54955dfb-6c99-4392-9f1d-30004a726cbf" providerId="AD" clId="Web-{4644CB01-8AD2-11D3-3122-DEB47C4865FD}" dt="2023-10-17T14:59:48.904" v="188"/>
          <ac:spMkLst>
            <pc:docMk/>
            <pc:sldMk cId="2464203315" sldId="283"/>
            <ac:spMk id="35" creationId="{1B7FBBAF-D1DD-1909-D734-246F20028DD5}"/>
          </ac:spMkLst>
        </pc:spChg>
        <pc:spChg chg="del">
          <ac:chgData name="Nguyễn Duy Thắng" userId="S::22521333@ms.uit.edu.vn::54955dfb-6c99-4392-9f1d-30004a726cbf" providerId="AD" clId="Web-{4644CB01-8AD2-11D3-3122-DEB47C4865FD}" dt="2023-10-17T14:59:48.904" v="187"/>
          <ac:spMkLst>
            <pc:docMk/>
            <pc:sldMk cId="2464203315" sldId="283"/>
            <ac:spMk id="39" creationId="{8E66BF57-5323-B700-CD34-C1AD094CF35E}"/>
          </ac:spMkLst>
        </pc:spChg>
        <pc:spChg chg="del">
          <ac:chgData name="Nguyễn Duy Thắng" userId="S::22521333@ms.uit.edu.vn::54955dfb-6c99-4392-9f1d-30004a726cbf" providerId="AD" clId="Web-{4644CB01-8AD2-11D3-3122-DEB47C4865FD}" dt="2023-10-17T14:59:48.904" v="186"/>
          <ac:spMkLst>
            <pc:docMk/>
            <pc:sldMk cId="2464203315" sldId="283"/>
            <ac:spMk id="41" creationId="{0DD771B3-9ED9-66ED-AFDE-F70F4DE3D814}"/>
          </ac:spMkLst>
        </pc:spChg>
        <pc:spChg chg="del">
          <ac:chgData name="Nguyễn Duy Thắng" userId="S::22521333@ms.uit.edu.vn::54955dfb-6c99-4392-9f1d-30004a726cbf" providerId="AD" clId="Web-{4644CB01-8AD2-11D3-3122-DEB47C4865FD}" dt="2023-10-17T14:59:48.904" v="185"/>
          <ac:spMkLst>
            <pc:docMk/>
            <pc:sldMk cId="2464203315" sldId="283"/>
            <ac:spMk id="44" creationId="{2E8E7DDB-B696-4CE5-F73F-E585E652C39B}"/>
          </ac:spMkLst>
        </pc:spChg>
        <pc:spChg chg="del">
          <ac:chgData name="Nguyễn Duy Thắng" userId="S::22521333@ms.uit.edu.vn::54955dfb-6c99-4392-9f1d-30004a726cbf" providerId="AD" clId="Web-{4644CB01-8AD2-11D3-3122-DEB47C4865FD}" dt="2023-10-17T14:59:48.904" v="184"/>
          <ac:spMkLst>
            <pc:docMk/>
            <pc:sldMk cId="2464203315" sldId="283"/>
            <ac:spMk id="47" creationId="{D83AD95D-06E4-41E1-818B-199AB962ACBD}"/>
          </ac:spMkLst>
        </pc:spChg>
        <pc:spChg chg="del">
          <ac:chgData name="Nguyễn Duy Thắng" userId="S::22521333@ms.uit.edu.vn::54955dfb-6c99-4392-9f1d-30004a726cbf" providerId="AD" clId="Web-{4644CB01-8AD2-11D3-3122-DEB47C4865FD}" dt="2023-10-17T14:59:48.904" v="183"/>
          <ac:spMkLst>
            <pc:docMk/>
            <pc:sldMk cId="2464203315" sldId="283"/>
            <ac:spMk id="58" creationId="{DBCB6078-FA68-0AEC-55A0-C25AB46B93C5}"/>
          </ac:spMkLst>
        </pc:spChg>
        <pc:spChg chg="del">
          <ac:chgData name="Nguyễn Duy Thắng" userId="S::22521333@ms.uit.edu.vn::54955dfb-6c99-4392-9f1d-30004a726cbf" providerId="AD" clId="Web-{4644CB01-8AD2-11D3-3122-DEB47C4865FD}" dt="2023-10-17T14:59:48.904" v="182"/>
          <ac:spMkLst>
            <pc:docMk/>
            <pc:sldMk cId="2464203315" sldId="283"/>
            <ac:spMk id="60" creationId="{98D0960D-FBFD-68A0-857A-441A03E355BA}"/>
          </ac:spMkLst>
        </pc:spChg>
        <pc:spChg chg="del">
          <ac:chgData name="Nguyễn Duy Thắng" userId="S::22521333@ms.uit.edu.vn::54955dfb-6c99-4392-9f1d-30004a726cbf" providerId="AD" clId="Web-{4644CB01-8AD2-11D3-3122-DEB47C4865FD}" dt="2023-10-17T14:59:48.904" v="181"/>
          <ac:spMkLst>
            <pc:docMk/>
            <pc:sldMk cId="2464203315" sldId="283"/>
            <ac:spMk id="62" creationId="{4B4E0475-F1F2-052E-01D9-9E1FFA1A5268}"/>
          </ac:spMkLst>
        </pc:spChg>
        <pc:spChg chg="del">
          <ac:chgData name="Nguyễn Duy Thắng" userId="S::22521333@ms.uit.edu.vn::54955dfb-6c99-4392-9f1d-30004a726cbf" providerId="AD" clId="Web-{4644CB01-8AD2-11D3-3122-DEB47C4865FD}" dt="2023-10-17T14:59:48.904" v="180"/>
          <ac:spMkLst>
            <pc:docMk/>
            <pc:sldMk cId="2464203315" sldId="283"/>
            <ac:spMk id="64" creationId="{AAE42695-843A-4902-29C2-BE8F378568D5}"/>
          </ac:spMkLst>
        </pc:spChg>
        <pc:spChg chg="del">
          <ac:chgData name="Nguyễn Duy Thắng" userId="S::22521333@ms.uit.edu.vn::54955dfb-6c99-4392-9f1d-30004a726cbf" providerId="AD" clId="Web-{4644CB01-8AD2-11D3-3122-DEB47C4865FD}" dt="2023-10-17T14:59:48.904" v="179"/>
          <ac:spMkLst>
            <pc:docMk/>
            <pc:sldMk cId="2464203315" sldId="283"/>
            <ac:spMk id="66" creationId="{4CECCBC9-69FD-1405-FB31-45B4E0A88999}"/>
          </ac:spMkLst>
        </pc:spChg>
        <pc:spChg chg="del">
          <ac:chgData name="Nguyễn Duy Thắng" userId="S::22521333@ms.uit.edu.vn::54955dfb-6c99-4392-9f1d-30004a726cbf" providerId="AD" clId="Web-{4644CB01-8AD2-11D3-3122-DEB47C4865FD}" dt="2023-10-17T14:59:48.904" v="178"/>
          <ac:spMkLst>
            <pc:docMk/>
            <pc:sldMk cId="2464203315" sldId="283"/>
            <ac:spMk id="68" creationId="{DB0B65E8-5641-E0D5-E03A-6B44967B8DAE}"/>
          </ac:spMkLst>
        </pc:spChg>
        <pc:spChg chg="del">
          <ac:chgData name="Nguyễn Duy Thắng" userId="S::22521333@ms.uit.edu.vn::54955dfb-6c99-4392-9f1d-30004a726cbf" providerId="AD" clId="Web-{4644CB01-8AD2-11D3-3122-DEB47C4865FD}" dt="2023-10-17T14:59:48.904" v="177"/>
          <ac:spMkLst>
            <pc:docMk/>
            <pc:sldMk cId="2464203315" sldId="283"/>
            <ac:spMk id="70" creationId="{3204D1CB-5425-CFA8-14B4-92C891E36541}"/>
          </ac:spMkLst>
        </pc:spChg>
        <pc:grpChg chg="add del mod">
          <ac:chgData name="Nguyễn Duy Thắng" userId="S::22521333@ms.uit.edu.vn::54955dfb-6c99-4392-9f1d-30004a726cbf" providerId="AD" clId="Web-{4644CB01-8AD2-11D3-3122-DEB47C4865FD}" dt="2023-10-17T15:21:59.479" v="881"/>
          <ac:grpSpMkLst>
            <pc:docMk/>
            <pc:sldMk cId="2464203315" sldId="283"/>
            <ac:grpSpMk id="2" creationId="{70B55FA9-445A-5801-D969-286C807FE571}"/>
          </ac:grpSpMkLst>
        </pc:grpChg>
        <pc:grpChg chg="add del mod">
          <ac:chgData name="Nguyễn Duy Thắng" userId="S::22521333@ms.uit.edu.vn::54955dfb-6c99-4392-9f1d-30004a726cbf" providerId="AD" clId="Web-{4644CB01-8AD2-11D3-3122-DEB47C4865FD}" dt="2023-10-17T15:21:59.494" v="882"/>
          <ac:grpSpMkLst>
            <pc:docMk/>
            <pc:sldMk cId="2464203315" sldId="283"/>
            <ac:grpSpMk id="4" creationId="{3FD9E3BF-E7AC-B7DD-D63E-DC8DA09194EF}"/>
          </ac:grpSpMkLst>
        </pc:grpChg>
        <pc:grpChg chg="add del mod">
          <ac:chgData name="Nguyễn Duy Thắng" userId="S::22521333@ms.uit.edu.vn::54955dfb-6c99-4392-9f1d-30004a726cbf" providerId="AD" clId="Web-{4644CB01-8AD2-11D3-3122-DEB47C4865FD}" dt="2023-10-17T15:21:59.510" v="883"/>
          <ac:grpSpMkLst>
            <pc:docMk/>
            <pc:sldMk cId="2464203315" sldId="283"/>
            <ac:grpSpMk id="6" creationId="{CA507894-AD6F-33D3-7B4D-1BFB73D9A0AB}"/>
          </ac:grpSpMkLst>
        </pc:grpChg>
        <pc:grpChg chg="add del mod">
          <ac:chgData name="Nguyễn Duy Thắng" userId="S::22521333@ms.uit.edu.vn::54955dfb-6c99-4392-9f1d-30004a726cbf" providerId="AD" clId="Web-{4644CB01-8AD2-11D3-3122-DEB47C4865FD}" dt="2023-10-17T15:21:59.525" v="884"/>
          <ac:grpSpMkLst>
            <pc:docMk/>
            <pc:sldMk cId="2464203315" sldId="283"/>
            <ac:grpSpMk id="10" creationId="{9B80091E-49BA-981D-4C36-52E66F2DEE7D}"/>
          </ac:grpSpMkLst>
        </pc:grpChg>
        <pc:grpChg chg="add del mod">
          <ac:chgData name="Nguyễn Duy Thắng" userId="S::22521333@ms.uit.edu.vn::54955dfb-6c99-4392-9f1d-30004a726cbf" providerId="AD" clId="Web-{4644CB01-8AD2-11D3-3122-DEB47C4865FD}" dt="2023-10-17T15:21:59.541" v="885"/>
          <ac:grpSpMkLst>
            <pc:docMk/>
            <pc:sldMk cId="2464203315" sldId="283"/>
            <ac:grpSpMk id="12" creationId="{78B8A853-C1AD-753A-78B8-6138D066EE25}"/>
          </ac:grpSpMkLst>
        </pc:grpChg>
      </pc:sldChg>
      <pc:sldChg chg="addSp delSp modSp">
        <pc:chgData name="Nguyễn Duy Thắng" userId="S::22521333@ms.uit.edu.vn::54955dfb-6c99-4392-9f1d-30004a726cbf" providerId="AD" clId="Web-{4644CB01-8AD2-11D3-3122-DEB47C4865FD}" dt="2023-10-17T15:22:08.338" v="890"/>
        <pc:sldMkLst>
          <pc:docMk/>
          <pc:sldMk cId="802508893" sldId="284"/>
        </pc:sldMkLst>
        <pc:spChg chg="del">
          <ac:chgData name="Nguyễn Duy Thắng" userId="S::22521333@ms.uit.edu.vn::54955dfb-6c99-4392-9f1d-30004a726cbf" providerId="AD" clId="Web-{4644CB01-8AD2-11D3-3122-DEB47C4865FD}" dt="2023-10-17T15:00:01.389" v="215"/>
          <ac:spMkLst>
            <pc:docMk/>
            <pc:sldMk cId="802508893" sldId="284"/>
            <ac:spMk id="3" creationId="{B6D56B65-F0C2-0DE8-7C70-E852C36C8011}"/>
          </ac:spMkLst>
        </pc:spChg>
        <pc:spChg chg="del">
          <ac:chgData name="Nguyễn Duy Thắng" userId="S::22521333@ms.uit.edu.vn::54955dfb-6c99-4392-9f1d-30004a726cbf" providerId="AD" clId="Web-{4644CB01-8AD2-11D3-3122-DEB47C4865FD}" dt="2023-10-17T15:00:01.389" v="214"/>
          <ac:spMkLst>
            <pc:docMk/>
            <pc:sldMk cId="802508893" sldId="284"/>
            <ac:spMk id="5" creationId="{D737C069-FFC3-80E8-F7F7-4126E7C8503D}"/>
          </ac:spMkLst>
        </pc:spChg>
        <pc:spChg chg="del">
          <ac:chgData name="Nguyễn Duy Thắng" userId="S::22521333@ms.uit.edu.vn::54955dfb-6c99-4392-9f1d-30004a726cbf" providerId="AD" clId="Web-{4644CB01-8AD2-11D3-3122-DEB47C4865FD}" dt="2023-10-17T15:00:01.389" v="213"/>
          <ac:spMkLst>
            <pc:docMk/>
            <pc:sldMk cId="802508893" sldId="284"/>
            <ac:spMk id="9" creationId="{8ECA0C4E-801E-0477-7798-9B7226DB7B33}"/>
          </ac:spMkLst>
        </pc:spChg>
        <pc:spChg chg="del">
          <ac:chgData name="Nguyễn Duy Thắng" userId="S::22521333@ms.uit.edu.vn::54955dfb-6c99-4392-9f1d-30004a726cbf" providerId="AD" clId="Web-{4644CB01-8AD2-11D3-3122-DEB47C4865FD}" dt="2023-10-17T15:00:01.389" v="212"/>
          <ac:spMkLst>
            <pc:docMk/>
            <pc:sldMk cId="802508893" sldId="284"/>
            <ac:spMk id="11" creationId="{7F256E0D-8E4A-BE36-A776-B1656D269A79}"/>
          </ac:spMkLst>
        </pc:spChg>
        <pc:spChg chg="add topLvl">
          <ac:chgData name="Nguyễn Duy Thắng" userId="S::22521333@ms.uit.edu.vn::54955dfb-6c99-4392-9f1d-30004a726cbf" providerId="AD" clId="Web-{4644CB01-8AD2-11D3-3122-DEB47C4865FD}" dt="2023-10-17T15:22:08.323" v="889"/>
          <ac:spMkLst>
            <pc:docMk/>
            <pc:sldMk cId="802508893" sldId="284"/>
            <ac:spMk id="18" creationId="{1F355DB8-BB7A-3320-198F-EAE11A681C51}"/>
          </ac:spMkLst>
        </pc:spChg>
        <pc:spChg chg="add topLvl">
          <ac:chgData name="Nguyễn Duy Thắng" userId="S::22521333@ms.uit.edu.vn::54955dfb-6c99-4392-9f1d-30004a726cbf" providerId="AD" clId="Web-{4644CB01-8AD2-11D3-3122-DEB47C4865FD}" dt="2023-10-17T15:22:08.323" v="889"/>
          <ac:spMkLst>
            <pc:docMk/>
            <pc:sldMk cId="802508893" sldId="284"/>
            <ac:spMk id="20" creationId="{ABAA0EC8-CA57-78EB-F1ED-41310288F6E5}"/>
          </ac:spMkLst>
        </pc:spChg>
        <pc:spChg chg="del">
          <ac:chgData name="Nguyễn Duy Thắng" userId="S::22521333@ms.uit.edu.vn::54955dfb-6c99-4392-9f1d-30004a726cbf" providerId="AD" clId="Web-{4644CB01-8AD2-11D3-3122-DEB47C4865FD}" dt="2023-10-17T15:00:01.389" v="211"/>
          <ac:spMkLst>
            <pc:docMk/>
            <pc:sldMk cId="802508893" sldId="284"/>
            <ac:spMk id="21" creationId="{32113617-2CC2-EA12-BCE4-8BB7E00740C8}"/>
          </ac:spMkLst>
        </pc:spChg>
        <pc:spChg chg="add topLvl">
          <ac:chgData name="Nguyễn Duy Thắng" userId="S::22521333@ms.uit.edu.vn::54955dfb-6c99-4392-9f1d-30004a726cbf" providerId="AD" clId="Web-{4644CB01-8AD2-11D3-3122-DEB47C4865FD}" dt="2023-10-17T15:22:08.323" v="889"/>
          <ac:spMkLst>
            <pc:docMk/>
            <pc:sldMk cId="802508893" sldId="284"/>
            <ac:spMk id="23" creationId="{2E66646D-85CA-C619-11F0-7E2A39D109FB}"/>
          </ac:spMkLst>
        </pc:spChg>
        <pc:spChg chg="add topLvl">
          <ac:chgData name="Nguyễn Duy Thắng" userId="S::22521333@ms.uit.edu.vn::54955dfb-6c99-4392-9f1d-30004a726cbf" providerId="AD" clId="Web-{4644CB01-8AD2-11D3-3122-DEB47C4865FD}" dt="2023-10-17T15:22:08.338" v="890"/>
          <ac:spMkLst>
            <pc:docMk/>
            <pc:sldMk cId="802508893" sldId="284"/>
            <ac:spMk id="24" creationId="{2762AE10-E09C-E10E-E43B-D504ABC3C827}"/>
          </ac:spMkLst>
        </pc:spChg>
        <pc:spChg chg="add topLvl">
          <ac:chgData name="Nguyễn Duy Thắng" userId="S::22521333@ms.uit.edu.vn::54955dfb-6c99-4392-9f1d-30004a726cbf" providerId="AD" clId="Web-{4644CB01-8AD2-11D3-3122-DEB47C4865FD}" dt="2023-10-17T15:22:08.338" v="890"/>
          <ac:spMkLst>
            <pc:docMk/>
            <pc:sldMk cId="802508893" sldId="284"/>
            <ac:spMk id="25" creationId="{49011DC6-0114-4DDF-5085-B6B3361AEF89}"/>
          </ac:spMkLst>
        </pc:spChg>
        <pc:spChg chg="add topLvl">
          <ac:chgData name="Nguyễn Duy Thắng" userId="S::22521333@ms.uit.edu.vn::54955dfb-6c99-4392-9f1d-30004a726cbf" providerId="AD" clId="Web-{4644CB01-8AD2-11D3-3122-DEB47C4865FD}" dt="2023-10-17T15:22:08.338" v="890"/>
          <ac:spMkLst>
            <pc:docMk/>
            <pc:sldMk cId="802508893" sldId="284"/>
            <ac:spMk id="26" creationId="{C102E933-9EC7-F514-32BA-AE6FF4DE7A41}"/>
          </ac:spMkLst>
        </pc:spChg>
        <pc:spChg chg="add topLvl">
          <ac:chgData name="Nguyễn Duy Thắng" userId="S::22521333@ms.uit.edu.vn::54955dfb-6c99-4392-9f1d-30004a726cbf" providerId="AD" clId="Web-{4644CB01-8AD2-11D3-3122-DEB47C4865FD}" dt="2023-10-17T15:22:08.291" v="888"/>
          <ac:spMkLst>
            <pc:docMk/>
            <pc:sldMk cId="802508893" sldId="284"/>
            <ac:spMk id="27" creationId="{B9E49DC6-67C9-5125-E6D7-20C70891F0D7}"/>
          </ac:spMkLst>
        </pc:spChg>
        <pc:spChg chg="add topLvl">
          <ac:chgData name="Nguyễn Duy Thắng" userId="S::22521333@ms.uit.edu.vn::54955dfb-6c99-4392-9f1d-30004a726cbf" providerId="AD" clId="Web-{4644CB01-8AD2-11D3-3122-DEB47C4865FD}" dt="2023-10-17T15:22:08.291" v="888"/>
          <ac:spMkLst>
            <pc:docMk/>
            <pc:sldMk cId="802508893" sldId="284"/>
            <ac:spMk id="29" creationId="{A64AEAAB-11EE-D4E8-3CBA-0923CC8BDBD0}"/>
          </ac:spMkLst>
        </pc:spChg>
        <pc:spChg chg="add topLvl">
          <ac:chgData name="Nguyễn Duy Thắng" userId="S::22521333@ms.uit.edu.vn::54955dfb-6c99-4392-9f1d-30004a726cbf" providerId="AD" clId="Web-{4644CB01-8AD2-11D3-3122-DEB47C4865FD}" dt="2023-10-17T15:22:08.291" v="888"/>
          <ac:spMkLst>
            <pc:docMk/>
            <pc:sldMk cId="802508893" sldId="284"/>
            <ac:spMk id="30" creationId="{54E89BE0-5A81-D264-9D34-F1C7F98CF59C}"/>
          </ac:spMkLst>
        </pc:spChg>
        <pc:spChg chg="add topLvl">
          <ac:chgData name="Nguyễn Duy Thắng" userId="S::22521333@ms.uit.edu.vn::54955dfb-6c99-4392-9f1d-30004a726cbf" providerId="AD" clId="Web-{4644CB01-8AD2-11D3-3122-DEB47C4865FD}" dt="2023-10-17T15:22:08.260" v="887"/>
          <ac:spMkLst>
            <pc:docMk/>
            <pc:sldMk cId="802508893" sldId="284"/>
            <ac:spMk id="31" creationId="{D4B119CE-F1ED-B2F6-869F-AC84B77C3101}"/>
          </ac:spMkLst>
        </pc:spChg>
        <pc:spChg chg="del">
          <ac:chgData name="Nguyễn Duy Thắng" userId="S::22521333@ms.uit.edu.vn::54955dfb-6c99-4392-9f1d-30004a726cbf" providerId="AD" clId="Web-{4644CB01-8AD2-11D3-3122-DEB47C4865FD}" dt="2023-10-17T15:00:01.389" v="210"/>
          <ac:spMkLst>
            <pc:docMk/>
            <pc:sldMk cId="802508893" sldId="284"/>
            <ac:spMk id="32" creationId="{CB4BBFBA-DF43-1A6C-FB60-69A3518439B9}"/>
          </ac:spMkLst>
        </pc:spChg>
        <pc:spChg chg="add topLvl">
          <ac:chgData name="Nguyễn Duy Thắng" userId="S::22521333@ms.uit.edu.vn::54955dfb-6c99-4392-9f1d-30004a726cbf" providerId="AD" clId="Web-{4644CB01-8AD2-11D3-3122-DEB47C4865FD}" dt="2023-10-17T15:22:08.260" v="887"/>
          <ac:spMkLst>
            <pc:docMk/>
            <pc:sldMk cId="802508893" sldId="284"/>
            <ac:spMk id="33" creationId="{098360A4-57F3-DD64-47A9-D86A871561DE}"/>
          </ac:spMkLst>
        </pc:spChg>
        <pc:spChg chg="add topLvl">
          <ac:chgData name="Nguyễn Duy Thắng" userId="S::22521333@ms.uit.edu.vn::54955dfb-6c99-4392-9f1d-30004a726cbf" providerId="AD" clId="Web-{4644CB01-8AD2-11D3-3122-DEB47C4865FD}" dt="2023-10-17T15:22:08.260" v="887"/>
          <ac:spMkLst>
            <pc:docMk/>
            <pc:sldMk cId="802508893" sldId="284"/>
            <ac:spMk id="34" creationId="{0F8B5902-DE37-8FEE-E1E3-CF33DC9472CC}"/>
          </ac:spMkLst>
        </pc:spChg>
        <pc:spChg chg="del">
          <ac:chgData name="Nguyễn Duy Thắng" userId="S::22521333@ms.uit.edu.vn::54955dfb-6c99-4392-9f1d-30004a726cbf" providerId="AD" clId="Web-{4644CB01-8AD2-11D3-3122-DEB47C4865FD}" dt="2023-10-17T15:00:01.389" v="209"/>
          <ac:spMkLst>
            <pc:docMk/>
            <pc:sldMk cId="802508893" sldId="284"/>
            <ac:spMk id="35" creationId="{6A496A45-C876-9C14-67E6-BB3756731AB2}"/>
          </ac:spMkLst>
        </pc:spChg>
        <pc:spChg chg="add topLvl">
          <ac:chgData name="Nguyễn Duy Thắng" userId="S::22521333@ms.uit.edu.vn::54955dfb-6c99-4392-9f1d-30004a726cbf" providerId="AD" clId="Web-{4644CB01-8AD2-11D3-3122-DEB47C4865FD}" dt="2023-10-17T15:22:08.229" v="886"/>
          <ac:spMkLst>
            <pc:docMk/>
            <pc:sldMk cId="802508893" sldId="284"/>
            <ac:spMk id="36" creationId="{0444DBF2-793F-96AD-D6CB-F187AB2A8CD6}"/>
          </ac:spMkLst>
        </pc:spChg>
        <pc:spChg chg="add topLvl">
          <ac:chgData name="Nguyễn Duy Thắng" userId="S::22521333@ms.uit.edu.vn::54955dfb-6c99-4392-9f1d-30004a726cbf" providerId="AD" clId="Web-{4644CB01-8AD2-11D3-3122-DEB47C4865FD}" dt="2023-10-17T15:22:08.229" v="886"/>
          <ac:spMkLst>
            <pc:docMk/>
            <pc:sldMk cId="802508893" sldId="284"/>
            <ac:spMk id="37" creationId="{E0148C84-C5AA-F50A-1A33-15A5F76E5560}"/>
          </ac:spMkLst>
        </pc:spChg>
        <pc:spChg chg="add topLvl">
          <ac:chgData name="Nguyễn Duy Thắng" userId="S::22521333@ms.uit.edu.vn::54955dfb-6c99-4392-9f1d-30004a726cbf" providerId="AD" clId="Web-{4644CB01-8AD2-11D3-3122-DEB47C4865FD}" dt="2023-10-17T15:22:08.229" v="886"/>
          <ac:spMkLst>
            <pc:docMk/>
            <pc:sldMk cId="802508893" sldId="284"/>
            <ac:spMk id="38" creationId="{406BDF66-786C-8F38-63D9-A7C7724177FA}"/>
          </ac:spMkLst>
        </pc:spChg>
        <pc:spChg chg="del">
          <ac:chgData name="Nguyễn Duy Thắng" userId="S::22521333@ms.uit.edu.vn::54955dfb-6c99-4392-9f1d-30004a726cbf" providerId="AD" clId="Web-{4644CB01-8AD2-11D3-3122-DEB47C4865FD}" dt="2023-10-17T15:00:01.389" v="208"/>
          <ac:spMkLst>
            <pc:docMk/>
            <pc:sldMk cId="802508893" sldId="284"/>
            <ac:spMk id="39" creationId="{6D369D8E-A741-213D-1423-2B338219D629}"/>
          </ac:spMkLst>
        </pc:spChg>
        <pc:spChg chg="del">
          <ac:chgData name="Nguyễn Duy Thắng" userId="S::22521333@ms.uit.edu.vn::54955dfb-6c99-4392-9f1d-30004a726cbf" providerId="AD" clId="Web-{4644CB01-8AD2-11D3-3122-DEB47C4865FD}" dt="2023-10-17T15:00:01.389" v="207"/>
          <ac:spMkLst>
            <pc:docMk/>
            <pc:sldMk cId="802508893" sldId="284"/>
            <ac:spMk id="41" creationId="{A9587239-FFF0-29A2-3542-45513C201C0E}"/>
          </ac:spMkLst>
        </pc:spChg>
        <pc:spChg chg="add mod">
          <ac:chgData name="Nguyễn Duy Thắng" userId="S::22521333@ms.uit.edu.vn::54955dfb-6c99-4392-9f1d-30004a726cbf" providerId="AD" clId="Web-{4644CB01-8AD2-11D3-3122-DEB47C4865FD}" dt="2023-10-17T15:01:09.265" v="238" actId="1076"/>
          <ac:spMkLst>
            <pc:docMk/>
            <pc:sldMk cId="802508893" sldId="284"/>
            <ac:spMk id="42" creationId="{F8C883AF-A22E-2F39-D22D-096DB9DC363C}"/>
          </ac:spMkLst>
        </pc:spChg>
        <pc:spChg chg="del">
          <ac:chgData name="Nguyễn Duy Thắng" userId="S::22521333@ms.uit.edu.vn::54955dfb-6c99-4392-9f1d-30004a726cbf" providerId="AD" clId="Web-{4644CB01-8AD2-11D3-3122-DEB47C4865FD}" dt="2023-10-17T15:00:01.389" v="206"/>
          <ac:spMkLst>
            <pc:docMk/>
            <pc:sldMk cId="802508893" sldId="284"/>
            <ac:spMk id="44" creationId="{8DFF0FDC-4564-BA82-99C4-C7898C225C87}"/>
          </ac:spMkLst>
        </pc:spChg>
        <pc:spChg chg="add mod">
          <ac:chgData name="Nguyễn Duy Thắng" userId="S::22521333@ms.uit.edu.vn::54955dfb-6c99-4392-9f1d-30004a726cbf" providerId="AD" clId="Web-{4644CB01-8AD2-11D3-3122-DEB47C4865FD}" dt="2023-10-17T15:01:09.265" v="239" actId="1076"/>
          <ac:spMkLst>
            <pc:docMk/>
            <pc:sldMk cId="802508893" sldId="284"/>
            <ac:spMk id="45" creationId="{922B67EB-E820-A098-B45C-60EB13A1F233}"/>
          </ac:spMkLst>
        </pc:spChg>
        <pc:spChg chg="del">
          <ac:chgData name="Nguyễn Duy Thắng" userId="S::22521333@ms.uit.edu.vn::54955dfb-6c99-4392-9f1d-30004a726cbf" providerId="AD" clId="Web-{4644CB01-8AD2-11D3-3122-DEB47C4865FD}" dt="2023-10-17T15:00:01.389" v="205"/>
          <ac:spMkLst>
            <pc:docMk/>
            <pc:sldMk cId="802508893" sldId="284"/>
            <ac:spMk id="47" creationId="{669AD987-CC73-7392-DCCC-A4702DAFE8AD}"/>
          </ac:spMkLst>
        </pc:spChg>
        <pc:spChg chg="add mod">
          <ac:chgData name="Nguyễn Duy Thắng" userId="S::22521333@ms.uit.edu.vn::54955dfb-6c99-4392-9f1d-30004a726cbf" providerId="AD" clId="Web-{4644CB01-8AD2-11D3-3122-DEB47C4865FD}" dt="2023-10-17T15:01:09.281" v="240" actId="1076"/>
          <ac:spMkLst>
            <pc:docMk/>
            <pc:sldMk cId="802508893" sldId="284"/>
            <ac:spMk id="48" creationId="{94BFFD5A-AD56-7CFD-2577-C1EE41AFBFCC}"/>
          </ac:spMkLst>
        </pc:spChg>
        <pc:spChg chg="del">
          <ac:chgData name="Nguyễn Duy Thắng" userId="S::22521333@ms.uit.edu.vn::54955dfb-6c99-4392-9f1d-30004a726cbf" providerId="AD" clId="Web-{4644CB01-8AD2-11D3-3122-DEB47C4865FD}" dt="2023-10-17T15:00:01.389" v="204"/>
          <ac:spMkLst>
            <pc:docMk/>
            <pc:sldMk cId="802508893" sldId="284"/>
            <ac:spMk id="58" creationId="{3211B31A-183A-DB96-859C-6A9FEEBB088E}"/>
          </ac:spMkLst>
        </pc:spChg>
        <pc:spChg chg="del">
          <ac:chgData name="Nguyễn Duy Thắng" userId="S::22521333@ms.uit.edu.vn::54955dfb-6c99-4392-9f1d-30004a726cbf" providerId="AD" clId="Web-{4644CB01-8AD2-11D3-3122-DEB47C4865FD}" dt="2023-10-17T15:00:01.389" v="203"/>
          <ac:spMkLst>
            <pc:docMk/>
            <pc:sldMk cId="802508893" sldId="284"/>
            <ac:spMk id="60" creationId="{073AD4EB-C06A-DC34-0D13-30992ADCE678}"/>
          </ac:spMkLst>
        </pc:spChg>
        <pc:spChg chg="del">
          <ac:chgData name="Nguyễn Duy Thắng" userId="S::22521333@ms.uit.edu.vn::54955dfb-6c99-4392-9f1d-30004a726cbf" providerId="AD" clId="Web-{4644CB01-8AD2-11D3-3122-DEB47C4865FD}" dt="2023-10-17T15:00:01.389" v="202"/>
          <ac:spMkLst>
            <pc:docMk/>
            <pc:sldMk cId="802508893" sldId="284"/>
            <ac:spMk id="62" creationId="{A2E0D1CA-5ED1-6546-960F-BFAAA38345B8}"/>
          </ac:spMkLst>
        </pc:spChg>
        <pc:spChg chg="del">
          <ac:chgData name="Nguyễn Duy Thắng" userId="S::22521333@ms.uit.edu.vn::54955dfb-6c99-4392-9f1d-30004a726cbf" providerId="AD" clId="Web-{4644CB01-8AD2-11D3-3122-DEB47C4865FD}" dt="2023-10-17T15:00:01.373" v="201"/>
          <ac:spMkLst>
            <pc:docMk/>
            <pc:sldMk cId="802508893" sldId="284"/>
            <ac:spMk id="64" creationId="{969E3D30-E408-9A7E-7737-511AB5322558}"/>
          </ac:spMkLst>
        </pc:spChg>
        <pc:spChg chg="del">
          <ac:chgData name="Nguyễn Duy Thắng" userId="S::22521333@ms.uit.edu.vn::54955dfb-6c99-4392-9f1d-30004a726cbf" providerId="AD" clId="Web-{4644CB01-8AD2-11D3-3122-DEB47C4865FD}" dt="2023-10-17T15:00:03.732" v="218"/>
          <ac:spMkLst>
            <pc:docMk/>
            <pc:sldMk cId="802508893" sldId="284"/>
            <ac:spMk id="66" creationId="{DF43F316-796B-FFF0-A3F5-53E0AC2C7FA9}"/>
          </ac:spMkLst>
        </pc:spChg>
        <pc:spChg chg="del">
          <ac:chgData name="Nguyễn Duy Thắng" userId="S::22521333@ms.uit.edu.vn::54955dfb-6c99-4392-9f1d-30004a726cbf" providerId="AD" clId="Web-{4644CB01-8AD2-11D3-3122-DEB47C4865FD}" dt="2023-10-17T15:00:03.732" v="217"/>
          <ac:spMkLst>
            <pc:docMk/>
            <pc:sldMk cId="802508893" sldId="284"/>
            <ac:spMk id="68" creationId="{DF12F88E-3BE5-D94C-47F4-C8E5D7585921}"/>
          </ac:spMkLst>
        </pc:spChg>
        <pc:spChg chg="del">
          <ac:chgData name="Nguyễn Duy Thắng" userId="S::22521333@ms.uit.edu.vn::54955dfb-6c99-4392-9f1d-30004a726cbf" providerId="AD" clId="Web-{4644CB01-8AD2-11D3-3122-DEB47C4865FD}" dt="2023-10-17T15:00:03.732" v="216"/>
          <ac:spMkLst>
            <pc:docMk/>
            <pc:sldMk cId="802508893" sldId="284"/>
            <ac:spMk id="70" creationId="{3635E0D5-7E38-FE2F-1E8C-510B638A99BE}"/>
          </ac:spMkLst>
        </pc:spChg>
        <pc:grpChg chg="add del mod">
          <ac:chgData name="Nguyễn Duy Thắng" userId="S::22521333@ms.uit.edu.vn::54955dfb-6c99-4392-9f1d-30004a726cbf" providerId="AD" clId="Web-{4644CB01-8AD2-11D3-3122-DEB47C4865FD}" dt="2023-10-17T15:22:08.229" v="886"/>
          <ac:grpSpMkLst>
            <pc:docMk/>
            <pc:sldMk cId="802508893" sldId="284"/>
            <ac:grpSpMk id="2" creationId="{70B55FA9-445A-5801-D969-286C807FE571}"/>
          </ac:grpSpMkLst>
        </pc:grpChg>
        <pc:grpChg chg="add del mod">
          <ac:chgData name="Nguyễn Duy Thắng" userId="S::22521333@ms.uit.edu.vn::54955dfb-6c99-4392-9f1d-30004a726cbf" providerId="AD" clId="Web-{4644CB01-8AD2-11D3-3122-DEB47C4865FD}" dt="2023-10-17T15:22:08.260" v="887"/>
          <ac:grpSpMkLst>
            <pc:docMk/>
            <pc:sldMk cId="802508893" sldId="284"/>
            <ac:grpSpMk id="6" creationId="{3FD9E3BF-E7AC-B7DD-D63E-DC8DA09194EF}"/>
          </ac:grpSpMkLst>
        </pc:grpChg>
        <pc:grpChg chg="add del mod">
          <ac:chgData name="Nguyễn Duy Thắng" userId="S::22521333@ms.uit.edu.vn::54955dfb-6c99-4392-9f1d-30004a726cbf" providerId="AD" clId="Web-{4644CB01-8AD2-11D3-3122-DEB47C4865FD}" dt="2023-10-17T15:22:08.291" v="888"/>
          <ac:grpSpMkLst>
            <pc:docMk/>
            <pc:sldMk cId="802508893" sldId="284"/>
            <ac:grpSpMk id="12" creationId="{CA507894-AD6F-33D3-7B4D-1BFB73D9A0AB}"/>
          </ac:grpSpMkLst>
        </pc:grpChg>
        <pc:grpChg chg="add del mod">
          <ac:chgData name="Nguyễn Duy Thắng" userId="S::22521333@ms.uit.edu.vn::54955dfb-6c99-4392-9f1d-30004a726cbf" providerId="AD" clId="Web-{4644CB01-8AD2-11D3-3122-DEB47C4865FD}" dt="2023-10-17T15:22:08.338" v="890"/>
          <ac:grpSpMkLst>
            <pc:docMk/>
            <pc:sldMk cId="802508893" sldId="284"/>
            <ac:grpSpMk id="14" creationId="{9B80091E-49BA-981D-4C36-52E66F2DEE7D}"/>
          </ac:grpSpMkLst>
        </pc:grpChg>
        <pc:grpChg chg="add del mod">
          <ac:chgData name="Nguyễn Duy Thắng" userId="S::22521333@ms.uit.edu.vn::54955dfb-6c99-4392-9f1d-30004a726cbf" providerId="AD" clId="Web-{4644CB01-8AD2-11D3-3122-DEB47C4865FD}" dt="2023-10-17T15:22:08.323" v="889"/>
          <ac:grpSpMkLst>
            <pc:docMk/>
            <pc:sldMk cId="802508893" sldId="284"/>
            <ac:grpSpMk id="16" creationId="{78B8A853-C1AD-753A-78B8-6138D066EE25}"/>
          </ac:grpSpMkLst>
        </pc:grpChg>
      </pc:sldChg>
      <pc:sldChg chg="addSp delSp modSp">
        <pc:chgData name="Nguyễn Duy Thắng" userId="S::22521333@ms.uit.edu.vn::54955dfb-6c99-4392-9f1d-30004a726cbf" providerId="AD" clId="Web-{4644CB01-8AD2-11D3-3122-DEB47C4865FD}" dt="2023-10-17T14:58:32.277" v="118"/>
        <pc:sldMkLst>
          <pc:docMk/>
          <pc:sldMk cId="1926212178" sldId="285"/>
        </pc:sldMkLst>
        <pc:spChg chg="add">
          <ac:chgData name="Nguyễn Duy Thắng" userId="S::22521333@ms.uit.edu.vn::54955dfb-6c99-4392-9f1d-30004a726cbf" providerId="AD" clId="Web-{4644CB01-8AD2-11D3-3122-DEB47C4865FD}" dt="2023-10-17T14:57:19.823" v="57"/>
          <ac:spMkLst>
            <pc:docMk/>
            <pc:sldMk cId="1926212178" sldId="285"/>
            <ac:spMk id="15" creationId="{1F355DB8-BB7A-3320-198F-EAE11A681C51}"/>
          </ac:spMkLst>
        </pc:spChg>
        <pc:spChg chg="add">
          <ac:chgData name="Nguyễn Duy Thắng" userId="S::22521333@ms.uit.edu.vn::54955dfb-6c99-4392-9f1d-30004a726cbf" providerId="AD" clId="Web-{4644CB01-8AD2-11D3-3122-DEB47C4865FD}" dt="2023-10-17T14:57:19.823" v="57"/>
          <ac:spMkLst>
            <pc:docMk/>
            <pc:sldMk cId="1926212178" sldId="285"/>
            <ac:spMk id="17" creationId="{ABAA0EC8-CA57-78EB-F1ED-41310288F6E5}"/>
          </ac:spMkLst>
        </pc:spChg>
        <pc:spChg chg="add">
          <ac:chgData name="Nguyễn Duy Thắng" userId="S::22521333@ms.uit.edu.vn::54955dfb-6c99-4392-9f1d-30004a726cbf" providerId="AD" clId="Web-{4644CB01-8AD2-11D3-3122-DEB47C4865FD}" dt="2023-10-17T14:57:19.823" v="57"/>
          <ac:spMkLst>
            <pc:docMk/>
            <pc:sldMk cId="1926212178" sldId="285"/>
            <ac:spMk id="19" creationId="{2E66646D-85CA-C619-11F0-7E2A39D109FB}"/>
          </ac:spMkLst>
        </pc:spChg>
        <pc:spChg chg="add">
          <ac:chgData name="Nguyễn Duy Thắng" userId="S::22521333@ms.uit.edu.vn::54955dfb-6c99-4392-9f1d-30004a726cbf" providerId="AD" clId="Web-{4644CB01-8AD2-11D3-3122-DEB47C4865FD}" dt="2023-10-17T14:57:19.823" v="57"/>
          <ac:spMkLst>
            <pc:docMk/>
            <pc:sldMk cId="1926212178" sldId="285"/>
            <ac:spMk id="20" creationId="{2762AE10-E09C-E10E-E43B-D504ABC3C827}"/>
          </ac:spMkLst>
        </pc:spChg>
        <pc:spChg chg="add">
          <ac:chgData name="Nguyễn Duy Thắng" userId="S::22521333@ms.uit.edu.vn::54955dfb-6c99-4392-9f1d-30004a726cbf" providerId="AD" clId="Web-{4644CB01-8AD2-11D3-3122-DEB47C4865FD}" dt="2023-10-17T14:57:19.823" v="57"/>
          <ac:spMkLst>
            <pc:docMk/>
            <pc:sldMk cId="1926212178" sldId="285"/>
            <ac:spMk id="21" creationId="{49011DC6-0114-4DDF-5085-B6B3361AEF89}"/>
          </ac:spMkLst>
        </pc:spChg>
        <pc:spChg chg="add">
          <ac:chgData name="Nguyễn Duy Thắng" userId="S::22521333@ms.uit.edu.vn::54955dfb-6c99-4392-9f1d-30004a726cbf" providerId="AD" clId="Web-{4644CB01-8AD2-11D3-3122-DEB47C4865FD}" dt="2023-10-17T14:57:19.823" v="57"/>
          <ac:spMkLst>
            <pc:docMk/>
            <pc:sldMk cId="1926212178" sldId="285"/>
            <ac:spMk id="22" creationId="{C102E933-9EC7-F514-32BA-AE6FF4DE7A41}"/>
          </ac:spMkLst>
        </pc:spChg>
        <pc:spChg chg="add">
          <ac:chgData name="Nguyễn Duy Thắng" userId="S::22521333@ms.uit.edu.vn::54955dfb-6c99-4392-9f1d-30004a726cbf" providerId="AD" clId="Web-{4644CB01-8AD2-11D3-3122-DEB47C4865FD}" dt="2023-10-17T14:57:19.823" v="57"/>
          <ac:spMkLst>
            <pc:docMk/>
            <pc:sldMk cId="1926212178" sldId="285"/>
            <ac:spMk id="23" creationId="{B9E49DC6-67C9-5125-E6D7-20C70891F0D7}"/>
          </ac:spMkLst>
        </pc:spChg>
        <pc:spChg chg="add">
          <ac:chgData name="Nguyễn Duy Thắng" userId="S::22521333@ms.uit.edu.vn::54955dfb-6c99-4392-9f1d-30004a726cbf" providerId="AD" clId="Web-{4644CB01-8AD2-11D3-3122-DEB47C4865FD}" dt="2023-10-17T14:57:19.823" v="57"/>
          <ac:spMkLst>
            <pc:docMk/>
            <pc:sldMk cId="1926212178" sldId="285"/>
            <ac:spMk id="24" creationId="{A64AEAAB-11EE-D4E8-3CBA-0923CC8BDBD0}"/>
          </ac:spMkLst>
        </pc:spChg>
        <pc:spChg chg="add">
          <ac:chgData name="Nguyễn Duy Thắng" userId="S::22521333@ms.uit.edu.vn::54955dfb-6c99-4392-9f1d-30004a726cbf" providerId="AD" clId="Web-{4644CB01-8AD2-11D3-3122-DEB47C4865FD}" dt="2023-10-17T14:57:19.823" v="57"/>
          <ac:spMkLst>
            <pc:docMk/>
            <pc:sldMk cId="1926212178" sldId="285"/>
            <ac:spMk id="25" creationId="{54E89BE0-5A81-D264-9D34-F1C7F98CF59C}"/>
          </ac:spMkLst>
        </pc:spChg>
        <pc:spChg chg="add">
          <ac:chgData name="Nguyễn Duy Thắng" userId="S::22521333@ms.uit.edu.vn::54955dfb-6c99-4392-9f1d-30004a726cbf" providerId="AD" clId="Web-{4644CB01-8AD2-11D3-3122-DEB47C4865FD}" dt="2023-10-17T14:57:19.823" v="57"/>
          <ac:spMkLst>
            <pc:docMk/>
            <pc:sldMk cId="1926212178" sldId="285"/>
            <ac:spMk id="26" creationId="{D4B119CE-F1ED-B2F6-869F-AC84B77C3101}"/>
          </ac:spMkLst>
        </pc:spChg>
        <pc:spChg chg="add">
          <ac:chgData name="Nguyễn Duy Thắng" userId="S::22521333@ms.uit.edu.vn::54955dfb-6c99-4392-9f1d-30004a726cbf" providerId="AD" clId="Web-{4644CB01-8AD2-11D3-3122-DEB47C4865FD}" dt="2023-10-17T14:57:19.823" v="57"/>
          <ac:spMkLst>
            <pc:docMk/>
            <pc:sldMk cId="1926212178" sldId="285"/>
            <ac:spMk id="27" creationId="{098360A4-57F3-DD64-47A9-D86A871561DE}"/>
          </ac:spMkLst>
        </pc:spChg>
        <pc:spChg chg="add">
          <ac:chgData name="Nguyễn Duy Thắng" userId="S::22521333@ms.uit.edu.vn::54955dfb-6c99-4392-9f1d-30004a726cbf" providerId="AD" clId="Web-{4644CB01-8AD2-11D3-3122-DEB47C4865FD}" dt="2023-10-17T14:57:19.823" v="57"/>
          <ac:spMkLst>
            <pc:docMk/>
            <pc:sldMk cId="1926212178" sldId="285"/>
            <ac:spMk id="29" creationId="{0F8B5902-DE37-8FEE-E1E3-CF33DC9472CC}"/>
          </ac:spMkLst>
        </pc:spChg>
        <pc:spChg chg="add">
          <ac:chgData name="Nguyễn Duy Thắng" userId="S::22521333@ms.uit.edu.vn::54955dfb-6c99-4392-9f1d-30004a726cbf" providerId="AD" clId="Web-{4644CB01-8AD2-11D3-3122-DEB47C4865FD}" dt="2023-10-17T14:57:19.823" v="57"/>
          <ac:spMkLst>
            <pc:docMk/>
            <pc:sldMk cId="1926212178" sldId="285"/>
            <ac:spMk id="30" creationId="{0444DBF2-793F-96AD-D6CB-F187AB2A8CD6}"/>
          </ac:spMkLst>
        </pc:spChg>
        <pc:spChg chg="add">
          <ac:chgData name="Nguyễn Duy Thắng" userId="S::22521333@ms.uit.edu.vn::54955dfb-6c99-4392-9f1d-30004a726cbf" providerId="AD" clId="Web-{4644CB01-8AD2-11D3-3122-DEB47C4865FD}" dt="2023-10-17T14:57:19.823" v="57"/>
          <ac:spMkLst>
            <pc:docMk/>
            <pc:sldMk cId="1926212178" sldId="285"/>
            <ac:spMk id="31" creationId="{E0148C84-C5AA-F50A-1A33-15A5F76E5560}"/>
          </ac:spMkLst>
        </pc:spChg>
        <pc:spChg chg="add">
          <ac:chgData name="Nguyễn Duy Thắng" userId="S::22521333@ms.uit.edu.vn::54955dfb-6c99-4392-9f1d-30004a726cbf" providerId="AD" clId="Web-{4644CB01-8AD2-11D3-3122-DEB47C4865FD}" dt="2023-10-17T14:57:19.823" v="57"/>
          <ac:spMkLst>
            <pc:docMk/>
            <pc:sldMk cId="1926212178" sldId="285"/>
            <ac:spMk id="32" creationId="{406BDF66-786C-8F38-63D9-A7C7724177FA}"/>
          </ac:spMkLst>
        </pc:spChg>
        <pc:spChg chg="add del">
          <ac:chgData name="Nguyễn Duy Thắng" userId="S::22521333@ms.uit.edu.vn::54955dfb-6c99-4392-9f1d-30004a726cbf" providerId="AD" clId="Web-{4644CB01-8AD2-11D3-3122-DEB47C4865FD}" dt="2023-10-17T14:58:23.027" v="112"/>
          <ac:spMkLst>
            <pc:docMk/>
            <pc:sldMk cId="1926212178" sldId="285"/>
            <ac:spMk id="40" creationId="{1F355DB8-BB7A-3320-198F-EAE11A681C51}"/>
          </ac:spMkLst>
        </pc:spChg>
        <pc:spChg chg="add del topLvl">
          <ac:chgData name="Nguyễn Duy Thắng" userId="S::22521333@ms.uit.edu.vn::54955dfb-6c99-4392-9f1d-30004a726cbf" providerId="AD" clId="Web-{4644CB01-8AD2-11D3-3122-DEB47C4865FD}" dt="2023-10-17T14:58:27.699" v="114"/>
          <ac:spMkLst>
            <pc:docMk/>
            <pc:sldMk cId="1926212178" sldId="285"/>
            <ac:spMk id="41" creationId="{ABAA0EC8-CA57-78EB-F1ED-41310288F6E5}"/>
          </ac:spMkLst>
        </pc:spChg>
        <pc:spChg chg="add del topLvl">
          <ac:chgData name="Nguyễn Duy Thắng" userId="S::22521333@ms.uit.edu.vn::54955dfb-6c99-4392-9f1d-30004a726cbf" providerId="AD" clId="Web-{4644CB01-8AD2-11D3-3122-DEB47C4865FD}" dt="2023-10-17T14:58:26.168" v="113"/>
          <ac:spMkLst>
            <pc:docMk/>
            <pc:sldMk cId="1926212178" sldId="285"/>
            <ac:spMk id="42" creationId="{2E66646D-85CA-C619-11F0-7E2A39D109FB}"/>
          </ac:spMkLst>
        </pc:spChg>
        <pc:spChg chg="add topLvl">
          <ac:chgData name="Nguyễn Duy Thắng" userId="S::22521333@ms.uit.edu.vn::54955dfb-6c99-4392-9f1d-30004a726cbf" providerId="AD" clId="Web-{4644CB01-8AD2-11D3-3122-DEB47C4865FD}" dt="2023-10-17T14:58:32.277" v="118"/>
          <ac:spMkLst>
            <pc:docMk/>
            <pc:sldMk cId="1926212178" sldId="285"/>
            <ac:spMk id="43" creationId="{2762AE10-E09C-E10E-E43B-D504ABC3C827}"/>
          </ac:spMkLst>
        </pc:spChg>
        <pc:spChg chg="add topLvl">
          <ac:chgData name="Nguyễn Duy Thắng" userId="S::22521333@ms.uit.edu.vn::54955dfb-6c99-4392-9f1d-30004a726cbf" providerId="AD" clId="Web-{4644CB01-8AD2-11D3-3122-DEB47C4865FD}" dt="2023-10-17T14:58:32.277" v="118"/>
          <ac:spMkLst>
            <pc:docMk/>
            <pc:sldMk cId="1926212178" sldId="285"/>
            <ac:spMk id="44" creationId="{49011DC6-0114-4DDF-5085-B6B3361AEF89}"/>
          </ac:spMkLst>
        </pc:spChg>
        <pc:spChg chg="add topLvl">
          <ac:chgData name="Nguyễn Duy Thắng" userId="S::22521333@ms.uit.edu.vn::54955dfb-6c99-4392-9f1d-30004a726cbf" providerId="AD" clId="Web-{4644CB01-8AD2-11D3-3122-DEB47C4865FD}" dt="2023-10-17T14:58:32.277" v="118"/>
          <ac:spMkLst>
            <pc:docMk/>
            <pc:sldMk cId="1926212178" sldId="285"/>
            <ac:spMk id="45" creationId="{C102E933-9EC7-F514-32BA-AE6FF4DE7A41}"/>
          </ac:spMkLst>
        </pc:spChg>
        <pc:spChg chg="add topLvl">
          <ac:chgData name="Nguyễn Duy Thắng" userId="S::22521333@ms.uit.edu.vn::54955dfb-6c99-4392-9f1d-30004a726cbf" providerId="AD" clId="Web-{4644CB01-8AD2-11D3-3122-DEB47C4865FD}" dt="2023-10-17T14:58:32.262" v="117"/>
          <ac:spMkLst>
            <pc:docMk/>
            <pc:sldMk cId="1926212178" sldId="285"/>
            <ac:spMk id="46" creationId="{B9E49DC6-67C9-5125-E6D7-20C70891F0D7}"/>
          </ac:spMkLst>
        </pc:spChg>
        <pc:spChg chg="add topLvl">
          <ac:chgData name="Nguyễn Duy Thắng" userId="S::22521333@ms.uit.edu.vn::54955dfb-6c99-4392-9f1d-30004a726cbf" providerId="AD" clId="Web-{4644CB01-8AD2-11D3-3122-DEB47C4865FD}" dt="2023-10-17T14:58:32.262" v="117"/>
          <ac:spMkLst>
            <pc:docMk/>
            <pc:sldMk cId="1926212178" sldId="285"/>
            <ac:spMk id="47" creationId="{A64AEAAB-11EE-D4E8-3CBA-0923CC8BDBD0}"/>
          </ac:spMkLst>
        </pc:spChg>
        <pc:spChg chg="add topLvl">
          <ac:chgData name="Nguyễn Duy Thắng" userId="S::22521333@ms.uit.edu.vn::54955dfb-6c99-4392-9f1d-30004a726cbf" providerId="AD" clId="Web-{4644CB01-8AD2-11D3-3122-DEB47C4865FD}" dt="2023-10-17T14:58:32.262" v="117"/>
          <ac:spMkLst>
            <pc:docMk/>
            <pc:sldMk cId="1926212178" sldId="285"/>
            <ac:spMk id="48" creationId="{54E89BE0-5A81-D264-9D34-F1C7F98CF59C}"/>
          </ac:spMkLst>
        </pc:spChg>
        <pc:spChg chg="add topLvl">
          <ac:chgData name="Nguyễn Duy Thắng" userId="S::22521333@ms.uit.edu.vn::54955dfb-6c99-4392-9f1d-30004a726cbf" providerId="AD" clId="Web-{4644CB01-8AD2-11D3-3122-DEB47C4865FD}" dt="2023-10-17T14:58:32.230" v="116"/>
          <ac:spMkLst>
            <pc:docMk/>
            <pc:sldMk cId="1926212178" sldId="285"/>
            <ac:spMk id="49" creationId="{D4B119CE-F1ED-B2F6-869F-AC84B77C3101}"/>
          </ac:spMkLst>
        </pc:spChg>
        <pc:spChg chg="add topLvl">
          <ac:chgData name="Nguyễn Duy Thắng" userId="S::22521333@ms.uit.edu.vn::54955dfb-6c99-4392-9f1d-30004a726cbf" providerId="AD" clId="Web-{4644CB01-8AD2-11D3-3122-DEB47C4865FD}" dt="2023-10-17T14:58:32.230" v="116"/>
          <ac:spMkLst>
            <pc:docMk/>
            <pc:sldMk cId="1926212178" sldId="285"/>
            <ac:spMk id="50" creationId="{098360A4-57F3-DD64-47A9-D86A871561DE}"/>
          </ac:spMkLst>
        </pc:spChg>
        <pc:spChg chg="add topLvl">
          <ac:chgData name="Nguyễn Duy Thắng" userId="S::22521333@ms.uit.edu.vn::54955dfb-6c99-4392-9f1d-30004a726cbf" providerId="AD" clId="Web-{4644CB01-8AD2-11D3-3122-DEB47C4865FD}" dt="2023-10-17T14:58:32.230" v="116"/>
          <ac:spMkLst>
            <pc:docMk/>
            <pc:sldMk cId="1926212178" sldId="285"/>
            <ac:spMk id="51" creationId="{0F8B5902-DE37-8FEE-E1E3-CF33DC9472CC}"/>
          </ac:spMkLst>
        </pc:spChg>
        <pc:spChg chg="add topLvl">
          <ac:chgData name="Nguyễn Duy Thắng" userId="S::22521333@ms.uit.edu.vn::54955dfb-6c99-4392-9f1d-30004a726cbf" providerId="AD" clId="Web-{4644CB01-8AD2-11D3-3122-DEB47C4865FD}" dt="2023-10-17T14:58:32.215" v="115"/>
          <ac:spMkLst>
            <pc:docMk/>
            <pc:sldMk cId="1926212178" sldId="285"/>
            <ac:spMk id="52" creationId="{0444DBF2-793F-96AD-D6CB-F187AB2A8CD6}"/>
          </ac:spMkLst>
        </pc:spChg>
        <pc:spChg chg="add topLvl">
          <ac:chgData name="Nguyễn Duy Thắng" userId="S::22521333@ms.uit.edu.vn::54955dfb-6c99-4392-9f1d-30004a726cbf" providerId="AD" clId="Web-{4644CB01-8AD2-11D3-3122-DEB47C4865FD}" dt="2023-10-17T14:58:32.215" v="115"/>
          <ac:spMkLst>
            <pc:docMk/>
            <pc:sldMk cId="1926212178" sldId="285"/>
            <ac:spMk id="53" creationId="{E0148C84-C5AA-F50A-1A33-15A5F76E5560}"/>
          </ac:spMkLst>
        </pc:spChg>
        <pc:spChg chg="add topLvl">
          <ac:chgData name="Nguyễn Duy Thắng" userId="S::22521333@ms.uit.edu.vn::54955dfb-6c99-4392-9f1d-30004a726cbf" providerId="AD" clId="Web-{4644CB01-8AD2-11D3-3122-DEB47C4865FD}" dt="2023-10-17T14:58:32.215" v="115"/>
          <ac:spMkLst>
            <pc:docMk/>
            <pc:sldMk cId="1926212178" sldId="285"/>
            <ac:spMk id="54" creationId="{406BDF66-786C-8F38-63D9-A7C7724177FA}"/>
          </ac:spMkLst>
        </pc:spChg>
        <pc:spChg chg="add del">
          <ac:chgData name="Nguyễn Duy Thắng" userId="S::22521333@ms.uit.edu.vn::54955dfb-6c99-4392-9f1d-30004a726cbf" providerId="AD" clId="Web-{4644CB01-8AD2-11D3-3122-DEB47C4865FD}" dt="2023-10-17T14:58:09.292" v="105"/>
          <ac:spMkLst>
            <pc:docMk/>
            <pc:sldMk cId="1926212178" sldId="285"/>
            <ac:spMk id="96" creationId="{FDA3E466-4C67-70A2-A714-B0F3E5A6213A}"/>
          </ac:spMkLst>
        </pc:spChg>
        <pc:spChg chg="add del">
          <ac:chgData name="Nguyễn Duy Thắng" userId="S::22521333@ms.uit.edu.vn::54955dfb-6c99-4392-9f1d-30004a726cbf" providerId="AD" clId="Web-{4644CB01-8AD2-11D3-3122-DEB47C4865FD}" dt="2023-10-17T14:58:09.292" v="104"/>
          <ac:spMkLst>
            <pc:docMk/>
            <pc:sldMk cId="1926212178" sldId="285"/>
            <ac:spMk id="98" creationId="{66B61532-EB1B-96F2-A98F-CC9DD99CE8A7}"/>
          </ac:spMkLst>
        </pc:spChg>
        <pc:spChg chg="add del">
          <ac:chgData name="Nguyễn Duy Thắng" userId="S::22521333@ms.uit.edu.vn::54955dfb-6c99-4392-9f1d-30004a726cbf" providerId="AD" clId="Web-{4644CB01-8AD2-11D3-3122-DEB47C4865FD}" dt="2023-10-17T14:58:09.292" v="103"/>
          <ac:spMkLst>
            <pc:docMk/>
            <pc:sldMk cId="1926212178" sldId="285"/>
            <ac:spMk id="100" creationId="{B19C3629-E960-9A81-C41A-83D2FA5C8AAF}"/>
          </ac:spMkLst>
        </pc:spChg>
        <pc:spChg chg="add del">
          <ac:chgData name="Nguyễn Duy Thắng" userId="S::22521333@ms.uit.edu.vn::54955dfb-6c99-4392-9f1d-30004a726cbf" providerId="AD" clId="Web-{4644CB01-8AD2-11D3-3122-DEB47C4865FD}" dt="2023-10-17T14:58:09.292" v="102"/>
          <ac:spMkLst>
            <pc:docMk/>
            <pc:sldMk cId="1926212178" sldId="285"/>
            <ac:spMk id="102" creationId="{302BB548-4D30-8D7C-DE45-B08931D37327}"/>
          </ac:spMkLst>
        </pc:spChg>
        <pc:spChg chg="add del">
          <ac:chgData name="Nguyễn Duy Thắng" userId="S::22521333@ms.uit.edu.vn::54955dfb-6c99-4392-9f1d-30004a726cbf" providerId="AD" clId="Web-{4644CB01-8AD2-11D3-3122-DEB47C4865FD}" dt="2023-10-17T14:58:09.292" v="101"/>
          <ac:spMkLst>
            <pc:docMk/>
            <pc:sldMk cId="1926212178" sldId="285"/>
            <ac:spMk id="104" creationId="{E8959AA2-CA77-98F3-BEB4-CD001500630F}"/>
          </ac:spMkLst>
        </pc:spChg>
        <pc:spChg chg="add del">
          <ac:chgData name="Nguyễn Duy Thắng" userId="S::22521333@ms.uit.edu.vn::54955dfb-6c99-4392-9f1d-30004a726cbf" providerId="AD" clId="Web-{4644CB01-8AD2-11D3-3122-DEB47C4865FD}" dt="2023-10-17T14:58:09.292" v="100"/>
          <ac:spMkLst>
            <pc:docMk/>
            <pc:sldMk cId="1926212178" sldId="285"/>
            <ac:spMk id="106" creationId="{52A9F419-1AA1-BC36-E59F-0F895CD5B87D}"/>
          </ac:spMkLst>
        </pc:spChg>
        <pc:spChg chg="add del">
          <ac:chgData name="Nguyễn Duy Thắng" userId="S::22521333@ms.uit.edu.vn::54955dfb-6c99-4392-9f1d-30004a726cbf" providerId="AD" clId="Web-{4644CB01-8AD2-11D3-3122-DEB47C4865FD}" dt="2023-10-17T14:58:09.277" v="99"/>
          <ac:spMkLst>
            <pc:docMk/>
            <pc:sldMk cId="1926212178" sldId="285"/>
            <ac:spMk id="108" creationId="{607CD76B-032F-11CD-E1E2-5152DA1BDA61}"/>
          </ac:spMkLst>
        </pc:spChg>
        <pc:spChg chg="add del">
          <ac:chgData name="Nguyễn Duy Thắng" userId="S::22521333@ms.uit.edu.vn::54955dfb-6c99-4392-9f1d-30004a726cbf" providerId="AD" clId="Web-{4644CB01-8AD2-11D3-3122-DEB47C4865FD}" dt="2023-10-17T14:58:09.277" v="98"/>
          <ac:spMkLst>
            <pc:docMk/>
            <pc:sldMk cId="1926212178" sldId="285"/>
            <ac:spMk id="110" creationId="{FBA5CA77-AA63-B6CE-DAE2-C0DD9D68A92A}"/>
          </ac:spMkLst>
        </pc:spChg>
        <pc:spChg chg="add del">
          <ac:chgData name="Nguyễn Duy Thắng" userId="S::22521333@ms.uit.edu.vn::54955dfb-6c99-4392-9f1d-30004a726cbf" providerId="AD" clId="Web-{4644CB01-8AD2-11D3-3122-DEB47C4865FD}" dt="2023-10-17T14:58:09.277" v="97"/>
          <ac:spMkLst>
            <pc:docMk/>
            <pc:sldMk cId="1926212178" sldId="285"/>
            <ac:spMk id="112" creationId="{7A1795F4-4791-17D0-F09A-70042A4E2D93}"/>
          </ac:spMkLst>
        </pc:spChg>
        <pc:spChg chg="add del">
          <ac:chgData name="Nguyễn Duy Thắng" userId="S::22521333@ms.uit.edu.vn::54955dfb-6c99-4392-9f1d-30004a726cbf" providerId="AD" clId="Web-{4644CB01-8AD2-11D3-3122-DEB47C4865FD}" dt="2023-10-17T14:58:09.277" v="96"/>
          <ac:spMkLst>
            <pc:docMk/>
            <pc:sldMk cId="1926212178" sldId="285"/>
            <ac:spMk id="114" creationId="{52F1168E-A55E-8253-BAB0-71BD39DE13B2}"/>
          </ac:spMkLst>
        </pc:spChg>
        <pc:spChg chg="add del">
          <ac:chgData name="Nguyễn Duy Thắng" userId="S::22521333@ms.uit.edu.vn::54955dfb-6c99-4392-9f1d-30004a726cbf" providerId="AD" clId="Web-{4644CB01-8AD2-11D3-3122-DEB47C4865FD}" dt="2023-10-17T14:58:09.277" v="95"/>
          <ac:spMkLst>
            <pc:docMk/>
            <pc:sldMk cId="1926212178" sldId="285"/>
            <ac:spMk id="116" creationId="{16616473-1E1C-0E2F-1720-1C1F393AB4DC}"/>
          </ac:spMkLst>
        </pc:spChg>
        <pc:spChg chg="add del">
          <ac:chgData name="Nguyễn Duy Thắng" userId="S::22521333@ms.uit.edu.vn::54955dfb-6c99-4392-9f1d-30004a726cbf" providerId="AD" clId="Web-{4644CB01-8AD2-11D3-3122-DEB47C4865FD}" dt="2023-10-17T14:58:09.277" v="94"/>
          <ac:spMkLst>
            <pc:docMk/>
            <pc:sldMk cId="1926212178" sldId="285"/>
            <ac:spMk id="118" creationId="{05ACF8BD-C7AB-CFA6-48E6-C3C0D6B30DAD}"/>
          </ac:spMkLst>
        </pc:spChg>
        <pc:spChg chg="add del">
          <ac:chgData name="Nguyễn Duy Thắng" userId="S::22521333@ms.uit.edu.vn::54955dfb-6c99-4392-9f1d-30004a726cbf" providerId="AD" clId="Web-{4644CB01-8AD2-11D3-3122-DEB47C4865FD}" dt="2023-10-17T14:58:09.277" v="93"/>
          <ac:spMkLst>
            <pc:docMk/>
            <pc:sldMk cId="1926212178" sldId="285"/>
            <ac:spMk id="126" creationId="{4C6E4CCD-FAA7-F34C-DB91-DC8B6B41B1F6}"/>
          </ac:spMkLst>
        </pc:spChg>
        <pc:spChg chg="add del">
          <ac:chgData name="Nguyễn Duy Thắng" userId="S::22521333@ms.uit.edu.vn::54955dfb-6c99-4392-9f1d-30004a726cbf" providerId="AD" clId="Web-{4644CB01-8AD2-11D3-3122-DEB47C4865FD}" dt="2023-10-17T14:58:09.277" v="92"/>
          <ac:spMkLst>
            <pc:docMk/>
            <pc:sldMk cId="1926212178" sldId="285"/>
            <ac:spMk id="128" creationId="{F3C30954-BDC5-5973-98D9-350F579B894E}"/>
          </ac:spMkLst>
        </pc:spChg>
        <pc:spChg chg="add del">
          <ac:chgData name="Nguyễn Duy Thắng" userId="S::22521333@ms.uit.edu.vn::54955dfb-6c99-4392-9f1d-30004a726cbf" providerId="AD" clId="Web-{4644CB01-8AD2-11D3-3122-DEB47C4865FD}" dt="2023-10-17T14:58:09.277" v="91"/>
          <ac:spMkLst>
            <pc:docMk/>
            <pc:sldMk cId="1926212178" sldId="285"/>
            <ac:spMk id="130" creationId="{7DB63E3E-CE06-CDEA-3CDC-EA5AB0D9D002}"/>
          </ac:spMkLst>
        </pc:spChg>
        <pc:grpChg chg="add del mod">
          <ac:chgData name="Nguyễn Duy Thắng" userId="S::22521333@ms.uit.edu.vn::54955dfb-6c99-4392-9f1d-30004a726cbf" providerId="AD" clId="Web-{4644CB01-8AD2-11D3-3122-DEB47C4865FD}" dt="2023-10-17T14:57:57.058" v="86"/>
          <ac:grpSpMkLst>
            <pc:docMk/>
            <pc:sldMk cId="1926212178" sldId="285"/>
            <ac:grpSpMk id="3" creationId="{70B55FA9-445A-5801-D969-286C807FE571}"/>
          </ac:grpSpMkLst>
        </pc:grpChg>
        <pc:grpChg chg="add del mod">
          <ac:chgData name="Nguyễn Duy Thắng" userId="S::22521333@ms.uit.edu.vn::54955dfb-6c99-4392-9f1d-30004a726cbf" providerId="AD" clId="Web-{4644CB01-8AD2-11D3-3122-DEB47C4865FD}" dt="2023-10-17T14:57:58.230" v="87"/>
          <ac:grpSpMkLst>
            <pc:docMk/>
            <pc:sldMk cId="1926212178" sldId="285"/>
            <ac:grpSpMk id="5" creationId="{3FD9E3BF-E7AC-B7DD-D63E-DC8DA09194EF}"/>
          </ac:grpSpMkLst>
        </pc:grpChg>
        <pc:grpChg chg="add del">
          <ac:chgData name="Nguyễn Duy Thắng" userId="S::22521333@ms.uit.edu.vn::54955dfb-6c99-4392-9f1d-30004a726cbf" providerId="AD" clId="Web-{4644CB01-8AD2-11D3-3122-DEB47C4865FD}" dt="2023-10-17T14:57:59.714" v="88"/>
          <ac:grpSpMkLst>
            <pc:docMk/>
            <pc:sldMk cId="1926212178" sldId="285"/>
            <ac:grpSpMk id="9" creationId="{CA507894-AD6F-33D3-7B4D-1BFB73D9A0AB}"/>
          </ac:grpSpMkLst>
        </pc:grpChg>
        <pc:grpChg chg="add del mod">
          <ac:chgData name="Nguyễn Duy Thắng" userId="S::22521333@ms.uit.edu.vn::54955dfb-6c99-4392-9f1d-30004a726cbf" providerId="AD" clId="Web-{4644CB01-8AD2-11D3-3122-DEB47C4865FD}" dt="2023-10-17T14:58:02.402" v="89"/>
          <ac:grpSpMkLst>
            <pc:docMk/>
            <pc:sldMk cId="1926212178" sldId="285"/>
            <ac:grpSpMk id="11" creationId="{9B80091E-49BA-981D-4C36-52E66F2DEE7D}"/>
          </ac:grpSpMkLst>
        </pc:grpChg>
        <pc:grpChg chg="add del mod">
          <ac:chgData name="Nguyễn Duy Thắng" userId="S::22521333@ms.uit.edu.vn::54955dfb-6c99-4392-9f1d-30004a726cbf" providerId="AD" clId="Web-{4644CB01-8AD2-11D3-3122-DEB47C4865FD}" dt="2023-10-17T14:58:04.199" v="90"/>
          <ac:grpSpMkLst>
            <pc:docMk/>
            <pc:sldMk cId="1926212178" sldId="285"/>
            <ac:grpSpMk id="13" creationId="{78B8A853-C1AD-753A-78B8-6138D066EE25}"/>
          </ac:grpSpMkLst>
        </pc:grpChg>
        <pc:grpChg chg="add del mod">
          <ac:chgData name="Nguyễn Duy Thắng" userId="S::22521333@ms.uit.edu.vn::54955dfb-6c99-4392-9f1d-30004a726cbf" providerId="AD" clId="Web-{4644CB01-8AD2-11D3-3122-DEB47C4865FD}" dt="2023-10-17T14:58:32.215" v="115"/>
          <ac:grpSpMkLst>
            <pc:docMk/>
            <pc:sldMk cId="1926212178" sldId="285"/>
            <ac:grpSpMk id="33" creationId="{70B55FA9-445A-5801-D969-286C807FE571}"/>
          </ac:grpSpMkLst>
        </pc:grpChg>
        <pc:grpChg chg="add del mod">
          <ac:chgData name="Nguyễn Duy Thắng" userId="S::22521333@ms.uit.edu.vn::54955dfb-6c99-4392-9f1d-30004a726cbf" providerId="AD" clId="Web-{4644CB01-8AD2-11D3-3122-DEB47C4865FD}" dt="2023-10-17T14:58:32.230" v="116"/>
          <ac:grpSpMkLst>
            <pc:docMk/>
            <pc:sldMk cId="1926212178" sldId="285"/>
            <ac:grpSpMk id="34" creationId="{3FD9E3BF-E7AC-B7DD-D63E-DC8DA09194EF}"/>
          </ac:grpSpMkLst>
        </pc:grpChg>
        <pc:grpChg chg="add del mod">
          <ac:chgData name="Nguyễn Duy Thắng" userId="S::22521333@ms.uit.edu.vn::54955dfb-6c99-4392-9f1d-30004a726cbf" providerId="AD" clId="Web-{4644CB01-8AD2-11D3-3122-DEB47C4865FD}" dt="2023-10-17T14:58:32.262" v="117"/>
          <ac:grpSpMkLst>
            <pc:docMk/>
            <pc:sldMk cId="1926212178" sldId="285"/>
            <ac:grpSpMk id="37" creationId="{CA507894-AD6F-33D3-7B4D-1BFB73D9A0AB}"/>
          </ac:grpSpMkLst>
        </pc:grpChg>
        <pc:grpChg chg="add del mod">
          <ac:chgData name="Nguyễn Duy Thắng" userId="S::22521333@ms.uit.edu.vn::54955dfb-6c99-4392-9f1d-30004a726cbf" providerId="AD" clId="Web-{4644CB01-8AD2-11D3-3122-DEB47C4865FD}" dt="2023-10-17T14:58:32.277" v="118"/>
          <ac:grpSpMkLst>
            <pc:docMk/>
            <pc:sldMk cId="1926212178" sldId="285"/>
            <ac:grpSpMk id="38" creationId="{9B80091E-49BA-981D-4C36-52E66F2DEE7D}"/>
          </ac:grpSpMkLst>
        </pc:grpChg>
        <pc:grpChg chg="add del mod">
          <ac:chgData name="Nguyễn Duy Thắng" userId="S::22521333@ms.uit.edu.vn::54955dfb-6c99-4392-9f1d-30004a726cbf" providerId="AD" clId="Web-{4644CB01-8AD2-11D3-3122-DEB47C4865FD}" dt="2023-10-17T14:58:26.168" v="113"/>
          <ac:grpSpMkLst>
            <pc:docMk/>
            <pc:sldMk cId="1926212178" sldId="285"/>
            <ac:grpSpMk id="39" creationId="{78B8A853-C1AD-753A-78B8-6138D066EE25}"/>
          </ac:grpSpMkLst>
        </pc:grpChg>
      </pc:sldChg>
      <pc:sldChg chg="addSp delSp">
        <pc:chgData name="Nguyễn Duy Thắng" userId="S::22521333@ms.uit.edu.vn::54955dfb-6c99-4392-9f1d-30004a726cbf" providerId="AD" clId="Web-{4644CB01-8AD2-11D3-3122-DEB47C4865FD}" dt="2023-10-17T15:09:23.713" v="706"/>
        <pc:sldMkLst>
          <pc:docMk/>
          <pc:sldMk cId="4102617892" sldId="286"/>
        </pc:sldMkLst>
        <pc:spChg chg="add">
          <ac:chgData name="Nguyễn Duy Thắng" userId="S::22521333@ms.uit.edu.vn::54955dfb-6c99-4392-9f1d-30004a726cbf" providerId="AD" clId="Web-{4644CB01-8AD2-11D3-3122-DEB47C4865FD}" dt="2023-10-17T15:09:23.478" v="695"/>
          <ac:spMkLst>
            <pc:docMk/>
            <pc:sldMk cId="4102617892" sldId="286"/>
            <ac:spMk id="5" creationId="{09A56313-3A96-497D-CBC3-54E873FF67E7}"/>
          </ac:spMkLst>
        </pc:spChg>
        <pc:spChg chg="add">
          <ac:chgData name="Nguyễn Duy Thắng" userId="S::22521333@ms.uit.edu.vn::54955dfb-6c99-4392-9f1d-30004a726cbf" providerId="AD" clId="Web-{4644CB01-8AD2-11D3-3122-DEB47C4865FD}" dt="2023-10-17T15:09:23.494" v="696"/>
          <ac:spMkLst>
            <pc:docMk/>
            <pc:sldMk cId="4102617892" sldId="286"/>
            <ac:spMk id="13" creationId="{6341DB44-0B88-4398-7EB9-BE374F8A257E}"/>
          </ac:spMkLst>
        </pc:spChg>
        <pc:spChg chg="add">
          <ac:chgData name="Nguyễn Duy Thắng" userId="S::22521333@ms.uit.edu.vn::54955dfb-6c99-4392-9f1d-30004a726cbf" providerId="AD" clId="Web-{4644CB01-8AD2-11D3-3122-DEB47C4865FD}" dt="2023-10-17T15:09:23.525" v="697"/>
          <ac:spMkLst>
            <pc:docMk/>
            <pc:sldMk cId="4102617892" sldId="286"/>
            <ac:spMk id="24" creationId="{8062514F-2083-1C24-2F8E-5F912929F30B}"/>
          </ac:spMkLst>
        </pc:spChg>
        <pc:spChg chg="add">
          <ac:chgData name="Nguyễn Duy Thắng" userId="S::22521333@ms.uit.edu.vn::54955dfb-6c99-4392-9f1d-30004a726cbf" providerId="AD" clId="Web-{4644CB01-8AD2-11D3-3122-DEB47C4865FD}" dt="2023-10-17T15:09:23.541" v="698"/>
          <ac:spMkLst>
            <pc:docMk/>
            <pc:sldMk cId="4102617892" sldId="286"/>
            <ac:spMk id="32" creationId="{2E1A5967-26D4-E0CD-DB4E-B7CFAECDB7F0}"/>
          </ac:spMkLst>
        </pc:spChg>
        <pc:spChg chg="add">
          <ac:chgData name="Nguyễn Duy Thắng" userId="S::22521333@ms.uit.edu.vn::54955dfb-6c99-4392-9f1d-30004a726cbf" providerId="AD" clId="Web-{4644CB01-8AD2-11D3-3122-DEB47C4865FD}" dt="2023-10-17T15:09:23.557" v="699"/>
          <ac:spMkLst>
            <pc:docMk/>
            <pc:sldMk cId="4102617892" sldId="286"/>
            <ac:spMk id="35" creationId="{925C482D-5D76-C0E3-EA10-5E6E366452F6}"/>
          </ac:spMkLst>
        </pc:spChg>
        <pc:spChg chg="add">
          <ac:chgData name="Nguyễn Duy Thắng" userId="S::22521333@ms.uit.edu.vn::54955dfb-6c99-4392-9f1d-30004a726cbf" providerId="AD" clId="Web-{4644CB01-8AD2-11D3-3122-DEB47C4865FD}" dt="2023-10-17T15:09:23.603" v="700"/>
          <ac:spMkLst>
            <pc:docMk/>
            <pc:sldMk cId="4102617892" sldId="286"/>
            <ac:spMk id="38" creationId="{A5CDDB60-F56E-9006-1B8D-3AECAD5876B9}"/>
          </ac:spMkLst>
        </pc:spChg>
        <pc:spChg chg="del">
          <ac:chgData name="Nguyễn Duy Thắng" userId="S::22521333@ms.uit.edu.vn::54955dfb-6c99-4392-9f1d-30004a726cbf" providerId="AD" clId="Web-{4644CB01-8AD2-11D3-3122-DEB47C4865FD}" dt="2023-10-17T15:09:22.916" v="682"/>
          <ac:spMkLst>
            <pc:docMk/>
            <pc:sldMk cId="4102617892" sldId="286"/>
            <ac:spMk id="40" creationId="{4B323D45-6B42-E280-A241-91EA9F215391}"/>
          </ac:spMkLst>
        </pc:spChg>
        <pc:spChg chg="add">
          <ac:chgData name="Nguyễn Duy Thắng" userId="S::22521333@ms.uit.edu.vn::54955dfb-6c99-4392-9f1d-30004a726cbf" providerId="AD" clId="Web-{4644CB01-8AD2-11D3-3122-DEB47C4865FD}" dt="2023-10-17T15:09:23.619" v="701"/>
          <ac:spMkLst>
            <pc:docMk/>
            <pc:sldMk cId="4102617892" sldId="286"/>
            <ac:spMk id="41" creationId="{458B63BA-5611-C54B-0260-14AD92952CE9}"/>
          </ac:spMkLst>
        </pc:spChg>
        <pc:spChg chg="del">
          <ac:chgData name="Nguyễn Duy Thắng" userId="S::22521333@ms.uit.edu.vn::54955dfb-6c99-4392-9f1d-30004a726cbf" providerId="AD" clId="Web-{4644CB01-8AD2-11D3-3122-DEB47C4865FD}" dt="2023-10-17T15:09:22.916" v="694"/>
          <ac:spMkLst>
            <pc:docMk/>
            <pc:sldMk cId="4102617892" sldId="286"/>
            <ac:spMk id="42" creationId="{9D075CD9-2B0C-9971-83A9-F78E69B090B5}"/>
          </ac:spMkLst>
        </pc:spChg>
        <pc:spChg chg="del">
          <ac:chgData name="Nguyễn Duy Thắng" userId="S::22521333@ms.uit.edu.vn::54955dfb-6c99-4392-9f1d-30004a726cbf" providerId="AD" clId="Web-{4644CB01-8AD2-11D3-3122-DEB47C4865FD}" dt="2023-10-17T15:09:22.916" v="681"/>
          <ac:spMkLst>
            <pc:docMk/>
            <pc:sldMk cId="4102617892" sldId="286"/>
            <ac:spMk id="43" creationId="{AF5226FB-D8C4-B0D3-D99E-2354C2A6364A}"/>
          </ac:spMkLst>
        </pc:spChg>
        <pc:spChg chg="del">
          <ac:chgData name="Nguyễn Duy Thắng" userId="S::22521333@ms.uit.edu.vn::54955dfb-6c99-4392-9f1d-30004a726cbf" providerId="AD" clId="Web-{4644CB01-8AD2-11D3-3122-DEB47C4865FD}" dt="2023-10-17T15:09:22.900" v="680"/>
          <ac:spMkLst>
            <pc:docMk/>
            <pc:sldMk cId="4102617892" sldId="286"/>
            <ac:spMk id="45" creationId="{9D3C83A6-BC96-3376-4C9A-EFBE59173798}"/>
          </ac:spMkLst>
        </pc:spChg>
        <pc:spChg chg="del">
          <ac:chgData name="Nguyễn Duy Thắng" userId="S::22521333@ms.uit.edu.vn::54955dfb-6c99-4392-9f1d-30004a726cbf" providerId="AD" clId="Web-{4644CB01-8AD2-11D3-3122-DEB47C4865FD}" dt="2023-10-17T15:09:22.916" v="693"/>
          <ac:spMkLst>
            <pc:docMk/>
            <pc:sldMk cId="4102617892" sldId="286"/>
            <ac:spMk id="46" creationId="{682C589E-BA24-595F-ACC8-9845125ACFA5}"/>
          </ac:spMkLst>
        </pc:spChg>
        <pc:spChg chg="add">
          <ac:chgData name="Nguyễn Duy Thắng" userId="S::22521333@ms.uit.edu.vn::54955dfb-6c99-4392-9f1d-30004a726cbf" providerId="AD" clId="Web-{4644CB01-8AD2-11D3-3122-DEB47C4865FD}" dt="2023-10-17T15:09:23.635" v="702"/>
          <ac:spMkLst>
            <pc:docMk/>
            <pc:sldMk cId="4102617892" sldId="286"/>
            <ac:spMk id="50" creationId="{E035FA3F-6F2E-737A-0DCB-90EEF41795CF}"/>
          </ac:spMkLst>
        </pc:spChg>
        <pc:spChg chg="del">
          <ac:chgData name="Nguyễn Duy Thắng" userId="S::22521333@ms.uit.edu.vn::54955dfb-6c99-4392-9f1d-30004a726cbf" providerId="AD" clId="Web-{4644CB01-8AD2-11D3-3122-DEB47C4865FD}" dt="2023-10-17T15:09:22.916" v="692"/>
          <ac:spMkLst>
            <pc:docMk/>
            <pc:sldMk cId="4102617892" sldId="286"/>
            <ac:spMk id="53" creationId="{665BC58C-55D3-D3A9-8E04-A846CBF8E0E3}"/>
          </ac:spMkLst>
        </pc:spChg>
        <pc:spChg chg="del">
          <ac:chgData name="Nguyễn Duy Thắng" userId="S::22521333@ms.uit.edu.vn::54955dfb-6c99-4392-9f1d-30004a726cbf" providerId="AD" clId="Web-{4644CB01-8AD2-11D3-3122-DEB47C4865FD}" dt="2023-10-17T15:09:22.916" v="691"/>
          <ac:spMkLst>
            <pc:docMk/>
            <pc:sldMk cId="4102617892" sldId="286"/>
            <ac:spMk id="55" creationId="{DCFA5287-7DEB-88AC-7DAF-EBE61898406B}"/>
          </ac:spMkLst>
        </pc:spChg>
        <pc:spChg chg="del">
          <ac:chgData name="Nguyễn Duy Thắng" userId="S::22521333@ms.uit.edu.vn::54955dfb-6c99-4392-9f1d-30004a726cbf" providerId="AD" clId="Web-{4644CB01-8AD2-11D3-3122-DEB47C4865FD}" dt="2023-10-17T15:09:22.916" v="690"/>
          <ac:spMkLst>
            <pc:docMk/>
            <pc:sldMk cId="4102617892" sldId="286"/>
            <ac:spMk id="56" creationId="{9EAC2041-9D02-1636-7B41-D747BECCEDFF}"/>
          </ac:spMkLst>
        </pc:spChg>
        <pc:spChg chg="del">
          <ac:chgData name="Nguyễn Duy Thắng" userId="S::22521333@ms.uit.edu.vn::54955dfb-6c99-4392-9f1d-30004a726cbf" providerId="AD" clId="Web-{4644CB01-8AD2-11D3-3122-DEB47C4865FD}" dt="2023-10-17T15:09:22.916" v="689"/>
          <ac:spMkLst>
            <pc:docMk/>
            <pc:sldMk cId="4102617892" sldId="286"/>
            <ac:spMk id="57" creationId="{B542BE31-9000-FB07-6619-3B362013947B}"/>
          </ac:spMkLst>
        </pc:spChg>
        <pc:spChg chg="add">
          <ac:chgData name="Nguyễn Duy Thắng" userId="S::22521333@ms.uit.edu.vn::54955dfb-6c99-4392-9f1d-30004a726cbf" providerId="AD" clId="Web-{4644CB01-8AD2-11D3-3122-DEB47C4865FD}" dt="2023-10-17T15:09:23.650" v="703"/>
          <ac:spMkLst>
            <pc:docMk/>
            <pc:sldMk cId="4102617892" sldId="286"/>
            <ac:spMk id="58" creationId="{7A2299FF-9CBF-2952-2666-1A6045DDA9DE}"/>
          </ac:spMkLst>
        </pc:spChg>
        <pc:spChg chg="del">
          <ac:chgData name="Nguyễn Duy Thắng" userId="S::22521333@ms.uit.edu.vn::54955dfb-6c99-4392-9f1d-30004a726cbf" providerId="AD" clId="Web-{4644CB01-8AD2-11D3-3122-DEB47C4865FD}" dt="2023-10-17T15:09:22.916" v="688"/>
          <ac:spMkLst>
            <pc:docMk/>
            <pc:sldMk cId="4102617892" sldId="286"/>
            <ac:spMk id="59" creationId="{08CB60A3-92D4-F3F1-0948-C0015058AF1D}"/>
          </ac:spMkLst>
        </pc:spChg>
        <pc:spChg chg="del">
          <ac:chgData name="Nguyễn Duy Thắng" userId="S::22521333@ms.uit.edu.vn::54955dfb-6c99-4392-9f1d-30004a726cbf" providerId="AD" clId="Web-{4644CB01-8AD2-11D3-3122-DEB47C4865FD}" dt="2023-10-17T15:09:22.916" v="687"/>
          <ac:spMkLst>
            <pc:docMk/>
            <pc:sldMk cId="4102617892" sldId="286"/>
            <ac:spMk id="60" creationId="{FAE8BAC4-18B1-E36D-67E0-D1E916144E9F}"/>
          </ac:spMkLst>
        </pc:spChg>
        <pc:spChg chg="del">
          <ac:chgData name="Nguyễn Duy Thắng" userId="S::22521333@ms.uit.edu.vn::54955dfb-6c99-4392-9f1d-30004a726cbf" providerId="AD" clId="Web-{4644CB01-8AD2-11D3-3122-DEB47C4865FD}" dt="2023-10-17T15:09:22.916" v="686"/>
          <ac:spMkLst>
            <pc:docMk/>
            <pc:sldMk cId="4102617892" sldId="286"/>
            <ac:spMk id="61" creationId="{DF1446C7-7F00-206B-88AF-DC318255BEF4}"/>
          </ac:spMkLst>
        </pc:spChg>
        <pc:spChg chg="add">
          <ac:chgData name="Nguyễn Duy Thắng" userId="S::22521333@ms.uit.edu.vn::54955dfb-6c99-4392-9f1d-30004a726cbf" providerId="AD" clId="Web-{4644CB01-8AD2-11D3-3122-DEB47C4865FD}" dt="2023-10-17T15:09:23.682" v="704"/>
          <ac:spMkLst>
            <pc:docMk/>
            <pc:sldMk cId="4102617892" sldId="286"/>
            <ac:spMk id="63" creationId="{CC77BE6E-4E89-57D4-32D9-58D67E949569}"/>
          </ac:spMkLst>
        </pc:spChg>
        <pc:spChg chg="add">
          <ac:chgData name="Nguyễn Duy Thắng" userId="S::22521333@ms.uit.edu.vn::54955dfb-6c99-4392-9f1d-30004a726cbf" providerId="AD" clId="Web-{4644CB01-8AD2-11D3-3122-DEB47C4865FD}" dt="2023-10-17T15:09:23.697" v="705"/>
          <ac:spMkLst>
            <pc:docMk/>
            <pc:sldMk cId="4102617892" sldId="286"/>
            <ac:spMk id="65" creationId="{7BA990D6-D64B-6C06-9A55-F700FF48AB01}"/>
          </ac:spMkLst>
        </pc:spChg>
        <pc:spChg chg="add">
          <ac:chgData name="Nguyễn Duy Thắng" userId="S::22521333@ms.uit.edu.vn::54955dfb-6c99-4392-9f1d-30004a726cbf" providerId="AD" clId="Web-{4644CB01-8AD2-11D3-3122-DEB47C4865FD}" dt="2023-10-17T15:09:23.713" v="706"/>
          <ac:spMkLst>
            <pc:docMk/>
            <pc:sldMk cId="4102617892" sldId="286"/>
            <ac:spMk id="68" creationId="{3E5BD452-8899-7319-DE82-53BC1366BBF5}"/>
          </ac:spMkLst>
        </pc:spChg>
        <pc:spChg chg="del">
          <ac:chgData name="Nguyễn Duy Thắng" userId="S::22521333@ms.uit.edu.vn::54955dfb-6c99-4392-9f1d-30004a726cbf" providerId="AD" clId="Web-{4644CB01-8AD2-11D3-3122-DEB47C4865FD}" dt="2023-10-17T15:09:22.916" v="685"/>
          <ac:spMkLst>
            <pc:docMk/>
            <pc:sldMk cId="4102617892" sldId="286"/>
            <ac:spMk id="69" creationId="{24B73097-38EA-6B26-D2CA-0AA536569296}"/>
          </ac:spMkLst>
        </pc:spChg>
        <pc:spChg chg="del">
          <ac:chgData name="Nguyễn Duy Thắng" userId="S::22521333@ms.uit.edu.vn::54955dfb-6c99-4392-9f1d-30004a726cbf" providerId="AD" clId="Web-{4644CB01-8AD2-11D3-3122-DEB47C4865FD}" dt="2023-10-17T15:09:22.916" v="684"/>
          <ac:spMkLst>
            <pc:docMk/>
            <pc:sldMk cId="4102617892" sldId="286"/>
            <ac:spMk id="70" creationId="{42DD71F6-6143-DB18-5281-A7B60D28441A}"/>
          </ac:spMkLst>
        </pc:spChg>
        <pc:spChg chg="del">
          <ac:chgData name="Nguyễn Duy Thắng" userId="S::22521333@ms.uit.edu.vn::54955dfb-6c99-4392-9f1d-30004a726cbf" providerId="AD" clId="Web-{4644CB01-8AD2-11D3-3122-DEB47C4865FD}" dt="2023-10-17T15:09:22.916" v="683"/>
          <ac:spMkLst>
            <pc:docMk/>
            <pc:sldMk cId="4102617892" sldId="286"/>
            <ac:spMk id="71" creationId="{8E3ABAF2-9C8D-24C8-0D8B-3FAFF483FCF6}"/>
          </ac:spMkLst>
        </pc:spChg>
      </pc:sldChg>
      <pc:sldChg chg="addSp delSp modSp">
        <pc:chgData name="Nguyễn Duy Thắng" userId="S::22521333@ms.uit.edu.vn::54955dfb-6c99-4392-9f1d-30004a726cbf" providerId="AD" clId="Web-{4644CB01-8AD2-11D3-3122-DEB47C4865FD}" dt="2023-10-17T15:17:01.816" v="877" actId="1076"/>
        <pc:sldMkLst>
          <pc:docMk/>
          <pc:sldMk cId="1465815682" sldId="289"/>
        </pc:sldMkLst>
        <pc:spChg chg="topLvl">
          <ac:chgData name="Nguyễn Duy Thắng" userId="S::22521333@ms.uit.edu.vn::54955dfb-6c99-4392-9f1d-30004a726cbf" providerId="AD" clId="Web-{4644CB01-8AD2-11D3-3122-DEB47C4865FD}" dt="2023-10-17T15:08:18.102" v="587"/>
          <ac:spMkLst>
            <pc:docMk/>
            <pc:sldMk cId="1465815682" sldId="289"/>
            <ac:spMk id="3" creationId="{14C664C5-7F59-5465-DC52-F51644ACA3F7}"/>
          </ac:spMkLst>
        </pc:spChg>
        <pc:spChg chg="topLvl">
          <ac:chgData name="Nguyễn Duy Thắng" userId="S::22521333@ms.uit.edu.vn::54955dfb-6c99-4392-9f1d-30004a726cbf" providerId="AD" clId="Web-{4644CB01-8AD2-11D3-3122-DEB47C4865FD}" dt="2023-10-17T15:08:18.102" v="587"/>
          <ac:spMkLst>
            <pc:docMk/>
            <pc:sldMk cId="1465815682" sldId="289"/>
            <ac:spMk id="4" creationId="{2A528115-D479-C599-6909-D28765242718}"/>
          </ac:spMkLst>
        </pc:spChg>
        <pc:spChg chg="topLvl">
          <ac:chgData name="Nguyễn Duy Thắng" userId="S::22521333@ms.uit.edu.vn::54955dfb-6c99-4392-9f1d-30004a726cbf" providerId="AD" clId="Web-{4644CB01-8AD2-11D3-3122-DEB47C4865FD}" dt="2023-10-17T15:08:18.102" v="587"/>
          <ac:spMkLst>
            <pc:docMk/>
            <pc:sldMk cId="1465815682" sldId="289"/>
            <ac:spMk id="5" creationId="{EC01657A-B14B-83AB-6ACF-0BCC9D82E70E}"/>
          </ac:spMkLst>
        </pc:spChg>
        <pc:spChg chg="mod">
          <ac:chgData name="Nguyễn Duy Thắng" userId="S::22521333@ms.uit.edu.vn::54955dfb-6c99-4392-9f1d-30004a726cbf" providerId="AD" clId="Web-{4644CB01-8AD2-11D3-3122-DEB47C4865FD}" dt="2023-10-17T15:17:01.816" v="877" actId="1076"/>
          <ac:spMkLst>
            <pc:docMk/>
            <pc:sldMk cId="1465815682" sldId="289"/>
            <ac:spMk id="7" creationId="{DC22E00D-22AE-4824-993A-942BDD3F11FE}"/>
          </ac:spMkLst>
        </pc:spChg>
        <pc:spChg chg="topLvl">
          <ac:chgData name="Nguyễn Duy Thắng" userId="S::22521333@ms.uit.edu.vn::54955dfb-6c99-4392-9f1d-30004a726cbf" providerId="AD" clId="Web-{4644CB01-8AD2-11D3-3122-DEB47C4865FD}" dt="2023-10-17T15:08:18.055" v="586"/>
          <ac:spMkLst>
            <pc:docMk/>
            <pc:sldMk cId="1465815682" sldId="289"/>
            <ac:spMk id="10" creationId="{3C967C00-9AF6-864C-4D1F-343F5752779B}"/>
          </ac:spMkLst>
        </pc:spChg>
        <pc:spChg chg="topLvl">
          <ac:chgData name="Nguyễn Duy Thắng" userId="S::22521333@ms.uit.edu.vn::54955dfb-6c99-4392-9f1d-30004a726cbf" providerId="AD" clId="Web-{4644CB01-8AD2-11D3-3122-DEB47C4865FD}" dt="2023-10-17T15:08:18.055" v="586"/>
          <ac:spMkLst>
            <pc:docMk/>
            <pc:sldMk cId="1465815682" sldId="289"/>
            <ac:spMk id="11" creationId="{D27ABA0B-DDCC-8C78-05F0-DB6B2F7D8CB5}"/>
          </ac:spMkLst>
        </pc:spChg>
        <pc:spChg chg="topLvl">
          <ac:chgData name="Nguyễn Duy Thắng" userId="S::22521333@ms.uit.edu.vn::54955dfb-6c99-4392-9f1d-30004a726cbf" providerId="AD" clId="Web-{4644CB01-8AD2-11D3-3122-DEB47C4865FD}" dt="2023-10-17T15:08:18.055" v="586"/>
          <ac:spMkLst>
            <pc:docMk/>
            <pc:sldMk cId="1465815682" sldId="289"/>
            <ac:spMk id="12" creationId="{3FE64531-72D9-1D62-94E4-A51C0ADEC15D}"/>
          </ac:spMkLst>
        </pc:spChg>
        <pc:spChg chg="topLvl">
          <ac:chgData name="Nguyễn Duy Thắng" userId="S::22521333@ms.uit.edu.vn::54955dfb-6c99-4392-9f1d-30004a726cbf" providerId="AD" clId="Web-{4644CB01-8AD2-11D3-3122-DEB47C4865FD}" dt="2023-10-17T15:08:18.133" v="588"/>
          <ac:spMkLst>
            <pc:docMk/>
            <pc:sldMk cId="1465815682" sldId="289"/>
            <ac:spMk id="15" creationId="{C71FE7BC-2900-102A-0644-AF8854DE7F9C}"/>
          </ac:spMkLst>
        </pc:spChg>
        <pc:spChg chg="topLvl">
          <ac:chgData name="Nguyễn Duy Thắng" userId="S::22521333@ms.uit.edu.vn::54955dfb-6c99-4392-9f1d-30004a726cbf" providerId="AD" clId="Web-{4644CB01-8AD2-11D3-3122-DEB47C4865FD}" dt="2023-10-17T15:08:18.133" v="588"/>
          <ac:spMkLst>
            <pc:docMk/>
            <pc:sldMk cId="1465815682" sldId="289"/>
            <ac:spMk id="16" creationId="{6369D1D3-7067-ACBE-C533-743C4F3406FE}"/>
          </ac:spMkLst>
        </pc:spChg>
        <pc:spChg chg="topLvl">
          <ac:chgData name="Nguyễn Duy Thắng" userId="S::22521333@ms.uit.edu.vn::54955dfb-6c99-4392-9f1d-30004a726cbf" providerId="AD" clId="Web-{4644CB01-8AD2-11D3-3122-DEB47C4865FD}" dt="2023-10-17T15:08:18.133" v="588"/>
          <ac:spMkLst>
            <pc:docMk/>
            <pc:sldMk cId="1465815682" sldId="289"/>
            <ac:spMk id="17" creationId="{5DC2E2BE-9EC6-53D3-40BF-BD88E9BA75E4}"/>
          </ac:spMkLst>
        </pc:spChg>
        <pc:spChg chg="topLvl">
          <ac:chgData name="Nguyễn Duy Thắng" userId="S::22521333@ms.uit.edu.vn::54955dfb-6c99-4392-9f1d-30004a726cbf" providerId="AD" clId="Web-{4644CB01-8AD2-11D3-3122-DEB47C4865FD}" dt="2023-10-17T15:08:18.180" v="589"/>
          <ac:spMkLst>
            <pc:docMk/>
            <pc:sldMk cId="1465815682" sldId="289"/>
            <ac:spMk id="20" creationId="{E7449D20-D085-6D71-B1AF-36F89711DCC1}"/>
          </ac:spMkLst>
        </pc:spChg>
        <pc:spChg chg="topLvl">
          <ac:chgData name="Nguyễn Duy Thắng" userId="S::22521333@ms.uit.edu.vn::54955dfb-6c99-4392-9f1d-30004a726cbf" providerId="AD" clId="Web-{4644CB01-8AD2-11D3-3122-DEB47C4865FD}" dt="2023-10-17T15:08:18.180" v="589"/>
          <ac:spMkLst>
            <pc:docMk/>
            <pc:sldMk cId="1465815682" sldId="289"/>
            <ac:spMk id="21" creationId="{059B9E6F-E78A-713F-79E3-8837A632D9ED}"/>
          </ac:spMkLst>
        </pc:spChg>
        <pc:spChg chg="topLvl">
          <ac:chgData name="Nguyễn Duy Thắng" userId="S::22521333@ms.uit.edu.vn::54955dfb-6c99-4392-9f1d-30004a726cbf" providerId="AD" clId="Web-{4644CB01-8AD2-11D3-3122-DEB47C4865FD}" dt="2023-10-17T15:08:18.180" v="589"/>
          <ac:spMkLst>
            <pc:docMk/>
            <pc:sldMk cId="1465815682" sldId="289"/>
            <ac:spMk id="22" creationId="{B1662766-1CF7-F36B-C6B7-DFC6B7D079F4}"/>
          </ac:spMkLst>
        </pc:spChg>
        <pc:spChg chg="topLvl">
          <ac:chgData name="Nguyễn Duy Thắng" userId="S::22521333@ms.uit.edu.vn::54955dfb-6c99-4392-9f1d-30004a726cbf" providerId="AD" clId="Web-{4644CB01-8AD2-11D3-3122-DEB47C4865FD}" dt="2023-10-17T15:08:18.211" v="590"/>
          <ac:spMkLst>
            <pc:docMk/>
            <pc:sldMk cId="1465815682" sldId="289"/>
            <ac:spMk id="25" creationId="{C3A5486A-3CE0-DF8E-FAE5-F81976AFD2B3}"/>
          </ac:spMkLst>
        </pc:spChg>
        <pc:spChg chg="topLvl">
          <ac:chgData name="Nguyễn Duy Thắng" userId="S::22521333@ms.uit.edu.vn::54955dfb-6c99-4392-9f1d-30004a726cbf" providerId="AD" clId="Web-{4644CB01-8AD2-11D3-3122-DEB47C4865FD}" dt="2023-10-17T15:08:18.211" v="590"/>
          <ac:spMkLst>
            <pc:docMk/>
            <pc:sldMk cId="1465815682" sldId="289"/>
            <ac:spMk id="26" creationId="{A7404928-D31B-A1B9-E620-744B1F4E6801}"/>
          </ac:spMkLst>
        </pc:spChg>
        <pc:spChg chg="topLvl">
          <ac:chgData name="Nguyễn Duy Thắng" userId="S::22521333@ms.uit.edu.vn::54955dfb-6c99-4392-9f1d-30004a726cbf" providerId="AD" clId="Web-{4644CB01-8AD2-11D3-3122-DEB47C4865FD}" dt="2023-10-17T15:08:18.211" v="590"/>
          <ac:spMkLst>
            <pc:docMk/>
            <pc:sldMk cId="1465815682" sldId="289"/>
            <ac:spMk id="27" creationId="{94B94845-0EF0-D3A3-0B68-4EAC3568E3D5}"/>
          </ac:spMkLst>
        </pc:spChg>
        <pc:spChg chg="del">
          <ac:chgData name="Nguyễn Duy Thắng" userId="S::22521333@ms.uit.edu.vn::54955dfb-6c99-4392-9f1d-30004a726cbf" providerId="AD" clId="Web-{4644CB01-8AD2-11D3-3122-DEB47C4865FD}" dt="2023-10-17T15:07:58.242" v="575"/>
          <ac:spMkLst>
            <pc:docMk/>
            <pc:sldMk cId="1465815682" sldId="289"/>
            <ac:spMk id="42" creationId="{9D075CD9-2B0C-9971-83A9-F78E69B090B5}"/>
          </ac:spMkLst>
        </pc:spChg>
        <pc:spChg chg="del">
          <ac:chgData name="Nguyễn Duy Thắng" userId="S::22521333@ms.uit.edu.vn::54955dfb-6c99-4392-9f1d-30004a726cbf" providerId="AD" clId="Web-{4644CB01-8AD2-11D3-3122-DEB47C4865FD}" dt="2023-10-17T15:07:58.242" v="574"/>
          <ac:spMkLst>
            <pc:docMk/>
            <pc:sldMk cId="1465815682" sldId="289"/>
            <ac:spMk id="46" creationId="{682C589E-BA24-595F-ACC8-9845125ACFA5}"/>
          </ac:spMkLst>
        </pc:spChg>
        <pc:spChg chg="del">
          <ac:chgData name="Nguyễn Duy Thắng" userId="S::22521333@ms.uit.edu.vn::54955dfb-6c99-4392-9f1d-30004a726cbf" providerId="AD" clId="Web-{4644CB01-8AD2-11D3-3122-DEB47C4865FD}" dt="2023-10-17T15:07:58.242" v="573"/>
          <ac:spMkLst>
            <pc:docMk/>
            <pc:sldMk cId="1465815682" sldId="289"/>
            <ac:spMk id="53" creationId="{665BC58C-55D3-D3A9-8E04-A846CBF8E0E3}"/>
          </ac:spMkLst>
        </pc:spChg>
        <pc:spChg chg="del">
          <ac:chgData name="Nguyễn Duy Thắng" userId="S::22521333@ms.uit.edu.vn::54955dfb-6c99-4392-9f1d-30004a726cbf" providerId="AD" clId="Web-{4644CB01-8AD2-11D3-3122-DEB47C4865FD}" dt="2023-10-17T15:07:55.695" v="572"/>
          <ac:spMkLst>
            <pc:docMk/>
            <pc:sldMk cId="1465815682" sldId="289"/>
            <ac:spMk id="76" creationId="{2D56D8F5-0FCE-2648-54F3-4917C9BE74BF}"/>
          </ac:spMkLst>
        </pc:spChg>
        <pc:spChg chg="del">
          <ac:chgData name="Nguyễn Duy Thắng" userId="S::22521333@ms.uit.edu.vn::54955dfb-6c99-4392-9f1d-30004a726cbf" providerId="AD" clId="Web-{4644CB01-8AD2-11D3-3122-DEB47C4865FD}" dt="2023-10-17T15:07:55.695" v="571"/>
          <ac:spMkLst>
            <pc:docMk/>
            <pc:sldMk cId="1465815682" sldId="289"/>
            <ac:spMk id="78" creationId="{9612A802-601F-7906-7940-A3864655F18E}"/>
          </ac:spMkLst>
        </pc:spChg>
        <pc:spChg chg="del">
          <ac:chgData name="Nguyễn Duy Thắng" userId="S::22521333@ms.uit.edu.vn::54955dfb-6c99-4392-9f1d-30004a726cbf" providerId="AD" clId="Web-{4644CB01-8AD2-11D3-3122-DEB47C4865FD}" dt="2023-10-17T15:07:55.695" v="570"/>
          <ac:spMkLst>
            <pc:docMk/>
            <pc:sldMk cId="1465815682" sldId="289"/>
            <ac:spMk id="80" creationId="{7B44024C-A571-848F-8A5C-B61DFD784E53}"/>
          </ac:spMkLst>
        </pc:spChg>
        <pc:spChg chg="del">
          <ac:chgData name="Nguyễn Duy Thắng" userId="S::22521333@ms.uit.edu.vn::54955dfb-6c99-4392-9f1d-30004a726cbf" providerId="AD" clId="Web-{4644CB01-8AD2-11D3-3122-DEB47C4865FD}" dt="2023-10-17T15:07:55.695" v="569"/>
          <ac:spMkLst>
            <pc:docMk/>
            <pc:sldMk cId="1465815682" sldId="289"/>
            <ac:spMk id="82" creationId="{AFE80546-E829-C9F5-DB80-F3DCB6CCB3CE}"/>
          </ac:spMkLst>
        </pc:spChg>
        <pc:spChg chg="del">
          <ac:chgData name="Nguyễn Duy Thắng" userId="S::22521333@ms.uit.edu.vn::54955dfb-6c99-4392-9f1d-30004a726cbf" providerId="AD" clId="Web-{4644CB01-8AD2-11D3-3122-DEB47C4865FD}" dt="2023-10-17T15:07:55.695" v="568"/>
          <ac:spMkLst>
            <pc:docMk/>
            <pc:sldMk cId="1465815682" sldId="289"/>
            <ac:spMk id="84" creationId="{37C94188-879F-619D-3960-3FAB6BDB3B7F}"/>
          </ac:spMkLst>
        </pc:spChg>
        <pc:spChg chg="del">
          <ac:chgData name="Nguyễn Duy Thắng" userId="S::22521333@ms.uit.edu.vn::54955dfb-6c99-4392-9f1d-30004a726cbf" providerId="AD" clId="Web-{4644CB01-8AD2-11D3-3122-DEB47C4865FD}" dt="2023-10-17T15:07:55.695" v="567"/>
          <ac:spMkLst>
            <pc:docMk/>
            <pc:sldMk cId="1465815682" sldId="289"/>
            <ac:spMk id="86" creationId="{EAE688F6-8F7B-34AF-965D-E8F624D978BB}"/>
          </ac:spMkLst>
        </pc:spChg>
        <pc:spChg chg="del">
          <ac:chgData name="Nguyễn Duy Thắng" userId="S::22521333@ms.uit.edu.vn::54955dfb-6c99-4392-9f1d-30004a726cbf" providerId="AD" clId="Web-{4644CB01-8AD2-11D3-3122-DEB47C4865FD}" dt="2023-10-17T15:07:55.695" v="566"/>
          <ac:spMkLst>
            <pc:docMk/>
            <pc:sldMk cId="1465815682" sldId="289"/>
            <ac:spMk id="88" creationId="{CACF63FA-D283-CCD6-3EE1-FFFCDB10C8C3}"/>
          </ac:spMkLst>
        </pc:spChg>
        <pc:spChg chg="del">
          <ac:chgData name="Nguyễn Duy Thắng" userId="S::22521333@ms.uit.edu.vn::54955dfb-6c99-4392-9f1d-30004a726cbf" providerId="AD" clId="Web-{4644CB01-8AD2-11D3-3122-DEB47C4865FD}" dt="2023-10-17T15:07:55.695" v="565"/>
          <ac:spMkLst>
            <pc:docMk/>
            <pc:sldMk cId="1465815682" sldId="289"/>
            <ac:spMk id="90" creationId="{8434BDE2-2DE1-91E5-4A84-B45C3C62CA40}"/>
          </ac:spMkLst>
        </pc:spChg>
        <pc:spChg chg="del">
          <ac:chgData name="Nguyễn Duy Thắng" userId="S::22521333@ms.uit.edu.vn::54955dfb-6c99-4392-9f1d-30004a726cbf" providerId="AD" clId="Web-{4644CB01-8AD2-11D3-3122-DEB47C4865FD}" dt="2023-10-17T15:07:55.695" v="564"/>
          <ac:spMkLst>
            <pc:docMk/>
            <pc:sldMk cId="1465815682" sldId="289"/>
            <ac:spMk id="92" creationId="{98F79A4E-EA4C-3DE0-4F47-0250235E16F2}"/>
          </ac:spMkLst>
        </pc:spChg>
        <pc:spChg chg="del">
          <ac:chgData name="Nguyễn Duy Thắng" userId="S::22521333@ms.uit.edu.vn::54955dfb-6c99-4392-9f1d-30004a726cbf" providerId="AD" clId="Web-{4644CB01-8AD2-11D3-3122-DEB47C4865FD}" dt="2023-10-17T15:07:55.695" v="563"/>
          <ac:spMkLst>
            <pc:docMk/>
            <pc:sldMk cId="1465815682" sldId="289"/>
            <ac:spMk id="94" creationId="{55F3E2A3-95D1-D0D9-D856-7B922CE24098}"/>
          </ac:spMkLst>
        </pc:spChg>
        <pc:spChg chg="del">
          <ac:chgData name="Nguyễn Duy Thắng" userId="S::22521333@ms.uit.edu.vn::54955dfb-6c99-4392-9f1d-30004a726cbf" providerId="AD" clId="Web-{4644CB01-8AD2-11D3-3122-DEB47C4865FD}" dt="2023-10-17T15:07:55.695" v="562"/>
          <ac:spMkLst>
            <pc:docMk/>
            <pc:sldMk cId="1465815682" sldId="289"/>
            <ac:spMk id="96" creationId="{39E825CF-639E-8B98-1FC0-FD03A2B6DFCC}"/>
          </ac:spMkLst>
        </pc:spChg>
        <pc:spChg chg="del">
          <ac:chgData name="Nguyễn Duy Thắng" userId="S::22521333@ms.uit.edu.vn::54955dfb-6c99-4392-9f1d-30004a726cbf" providerId="AD" clId="Web-{4644CB01-8AD2-11D3-3122-DEB47C4865FD}" dt="2023-10-17T15:07:55.695" v="561"/>
          <ac:spMkLst>
            <pc:docMk/>
            <pc:sldMk cId="1465815682" sldId="289"/>
            <ac:spMk id="98" creationId="{1C996AEB-CA0D-C4E8-DD7B-16BE9212E1B4}"/>
          </ac:spMkLst>
        </pc:spChg>
        <pc:spChg chg="del">
          <ac:chgData name="Nguyễn Duy Thắng" userId="S::22521333@ms.uit.edu.vn::54955dfb-6c99-4392-9f1d-30004a726cbf" providerId="AD" clId="Web-{4644CB01-8AD2-11D3-3122-DEB47C4865FD}" dt="2023-10-17T15:07:55.695" v="560"/>
          <ac:spMkLst>
            <pc:docMk/>
            <pc:sldMk cId="1465815682" sldId="289"/>
            <ac:spMk id="100" creationId="{18AB1FC3-B742-F8F1-13B1-C468CED35ECB}"/>
          </ac:spMkLst>
        </pc:spChg>
        <pc:spChg chg="del">
          <ac:chgData name="Nguyễn Duy Thắng" userId="S::22521333@ms.uit.edu.vn::54955dfb-6c99-4392-9f1d-30004a726cbf" providerId="AD" clId="Web-{4644CB01-8AD2-11D3-3122-DEB47C4865FD}" dt="2023-10-17T15:07:55.695" v="559"/>
          <ac:spMkLst>
            <pc:docMk/>
            <pc:sldMk cId="1465815682" sldId="289"/>
            <ac:spMk id="102" creationId="{7A67FC54-9AA1-4CF9-7056-22DCF2284341}"/>
          </ac:spMkLst>
        </pc:spChg>
        <pc:spChg chg="del">
          <ac:chgData name="Nguyễn Duy Thắng" userId="S::22521333@ms.uit.edu.vn::54955dfb-6c99-4392-9f1d-30004a726cbf" providerId="AD" clId="Web-{4644CB01-8AD2-11D3-3122-DEB47C4865FD}" dt="2023-10-17T15:07:55.695" v="558"/>
          <ac:spMkLst>
            <pc:docMk/>
            <pc:sldMk cId="1465815682" sldId="289"/>
            <ac:spMk id="104" creationId="{325D1528-4130-6FCF-6372-F6BEB6C5A1D5}"/>
          </ac:spMkLst>
        </pc:spChg>
        <pc:grpChg chg="add del mod">
          <ac:chgData name="Nguyễn Duy Thắng" userId="S::22521333@ms.uit.edu.vn::54955dfb-6c99-4392-9f1d-30004a726cbf" providerId="AD" clId="Web-{4644CB01-8AD2-11D3-3122-DEB47C4865FD}" dt="2023-10-17T15:08:18.102" v="587"/>
          <ac:grpSpMkLst>
            <pc:docMk/>
            <pc:sldMk cId="1465815682" sldId="289"/>
            <ac:grpSpMk id="6" creationId="{A0378C25-3BBB-E337-6955-03D91F458373}"/>
          </ac:grpSpMkLst>
        </pc:grpChg>
        <pc:grpChg chg="add del mod">
          <ac:chgData name="Nguyễn Duy Thắng" userId="S::22521333@ms.uit.edu.vn::54955dfb-6c99-4392-9f1d-30004a726cbf" providerId="AD" clId="Web-{4644CB01-8AD2-11D3-3122-DEB47C4865FD}" dt="2023-10-17T15:08:18.055" v="586"/>
          <ac:grpSpMkLst>
            <pc:docMk/>
            <pc:sldMk cId="1465815682" sldId="289"/>
            <ac:grpSpMk id="13" creationId="{161C0BFE-D5AB-8062-0637-0F19C0334D6D}"/>
          </ac:grpSpMkLst>
        </pc:grpChg>
        <pc:grpChg chg="add del mod">
          <ac:chgData name="Nguyễn Duy Thắng" userId="S::22521333@ms.uit.edu.vn::54955dfb-6c99-4392-9f1d-30004a726cbf" providerId="AD" clId="Web-{4644CB01-8AD2-11D3-3122-DEB47C4865FD}" dt="2023-10-17T15:08:18.133" v="588"/>
          <ac:grpSpMkLst>
            <pc:docMk/>
            <pc:sldMk cId="1465815682" sldId="289"/>
            <ac:grpSpMk id="18" creationId="{0629E248-302F-D077-A240-D830A0CE2B5F}"/>
          </ac:grpSpMkLst>
        </pc:grpChg>
        <pc:grpChg chg="add del mod">
          <ac:chgData name="Nguyễn Duy Thắng" userId="S::22521333@ms.uit.edu.vn::54955dfb-6c99-4392-9f1d-30004a726cbf" providerId="AD" clId="Web-{4644CB01-8AD2-11D3-3122-DEB47C4865FD}" dt="2023-10-17T15:08:18.180" v="589"/>
          <ac:grpSpMkLst>
            <pc:docMk/>
            <pc:sldMk cId="1465815682" sldId="289"/>
            <ac:grpSpMk id="23" creationId="{7C116F8C-4120-9646-6951-07806C29A6DB}"/>
          </ac:grpSpMkLst>
        </pc:grpChg>
        <pc:grpChg chg="add del mod">
          <ac:chgData name="Nguyễn Duy Thắng" userId="S::22521333@ms.uit.edu.vn::54955dfb-6c99-4392-9f1d-30004a726cbf" providerId="AD" clId="Web-{4644CB01-8AD2-11D3-3122-DEB47C4865FD}" dt="2023-10-17T15:08:18.211" v="590"/>
          <ac:grpSpMkLst>
            <pc:docMk/>
            <pc:sldMk cId="1465815682" sldId="289"/>
            <ac:grpSpMk id="30" creationId="{9EA4EBE1-070C-F553-E1BD-6EDEB93B07CA}"/>
          </ac:grpSpMkLst>
        </pc:grpChg>
      </pc:sldChg>
      <pc:sldChg chg="addSp delSp">
        <pc:chgData name="Nguyễn Duy Thắng" userId="S::22521333@ms.uit.edu.vn::54955dfb-6c99-4392-9f1d-30004a726cbf" providerId="AD" clId="Web-{4644CB01-8AD2-11D3-3122-DEB47C4865FD}" dt="2023-10-17T15:06:55.178" v="552"/>
        <pc:sldMkLst>
          <pc:docMk/>
          <pc:sldMk cId="2397263264" sldId="290"/>
        </pc:sldMkLst>
        <pc:spChg chg="del">
          <ac:chgData name="Nguyễn Duy Thắng" userId="S::22521333@ms.uit.edu.vn::54955dfb-6c99-4392-9f1d-30004a726cbf" providerId="AD" clId="Web-{4644CB01-8AD2-11D3-3122-DEB47C4865FD}" dt="2023-10-17T15:06:54.475" v="540"/>
          <ac:spMkLst>
            <pc:docMk/>
            <pc:sldMk cId="2397263264" sldId="290"/>
            <ac:spMk id="5" creationId="{1257BA17-BDDA-801D-2A86-8FB27C258A63}"/>
          </ac:spMkLst>
        </pc:spChg>
        <pc:spChg chg="add">
          <ac:chgData name="Nguyễn Duy Thắng" userId="S::22521333@ms.uit.edu.vn::54955dfb-6c99-4392-9f1d-30004a726cbf" providerId="AD" clId="Web-{4644CB01-8AD2-11D3-3122-DEB47C4865FD}" dt="2023-10-17T15:06:55.007" v="541"/>
          <ac:spMkLst>
            <pc:docMk/>
            <pc:sldMk cId="2397263264" sldId="290"/>
            <ac:spMk id="6" creationId="{8325967D-16FB-2764-04FA-372812994E2C}"/>
          </ac:spMkLst>
        </pc:spChg>
        <pc:spChg chg="del">
          <ac:chgData name="Nguyễn Duy Thắng" userId="S::22521333@ms.uit.edu.vn::54955dfb-6c99-4392-9f1d-30004a726cbf" providerId="AD" clId="Web-{4644CB01-8AD2-11D3-3122-DEB47C4865FD}" dt="2023-10-17T15:06:54.475" v="539"/>
          <ac:spMkLst>
            <pc:docMk/>
            <pc:sldMk cId="2397263264" sldId="290"/>
            <ac:spMk id="9" creationId="{60063FBE-8F21-F75A-6161-1B2FFD6C547C}"/>
          </ac:spMkLst>
        </pc:spChg>
        <pc:spChg chg="del">
          <ac:chgData name="Nguyễn Duy Thắng" userId="S::22521333@ms.uit.edu.vn::54955dfb-6c99-4392-9f1d-30004a726cbf" providerId="AD" clId="Web-{4644CB01-8AD2-11D3-3122-DEB47C4865FD}" dt="2023-10-17T15:06:54.475" v="538"/>
          <ac:spMkLst>
            <pc:docMk/>
            <pc:sldMk cId="2397263264" sldId="290"/>
            <ac:spMk id="11" creationId="{74C467AC-574B-31A0-56A1-9599CEECB740}"/>
          </ac:spMkLst>
        </pc:spChg>
        <pc:spChg chg="add">
          <ac:chgData name="Nguyễn Duy Thắng" userId="S::22521333@ms.uit.edu.vn::54955dfb-6c99-4392-9f1d-30004a726cbf" providerId="AD" clId="Web-{4644CB01-8AD2-11D3-3122-DEB47C4865FD}" dt="2023-10-17T15:06:55.022" v="542"/>
          <ac:spMkLst>
            <pc:docMk/>
            <pc:sldMk cId="2397263264" sldId="290"/>
            <ac:spMk id="12" creationId="{8A604479-2C6B-5C0D-7CAF-CFC07A74D47F}"/>
          </ac:spMkLst>
        </pc:spChg>
        <pc:spChg chg="del">
          <ac:chgData name="Nguyễn Duy Thắng" userId="S::22521333@ms.uit.edu.vn::54955dfb-6c99-4392-9f1d-30004a726cbf" providerId="AD" clId="Web-{4644CB01-8AD2-11D3-3122-DEB47C4865FD}" dt="2023-10-17T15:06:54.475" v="537"/>
          <ac:spMkLst>
            <pc:docMk/>
            <pc:sldMk cId="2397263264" sldId="290"/>
            <ac:spMk id="13" creationId="{8A207D46-D6B7-707D-1110-D9B8ED73391C}"/>
          </ac:spMkLst>
        </pc:spChg>
        <pc:spChg chg="del">
          <ac:chgData name="Nguyễn Duy Thắng" userId="S::22521333@ms.uit.edu.vn::54955dfb-6c99-4392-9f1d-30004a726cbf" providerId="AD" clId="Web-{4644CB01-8AD2-11D3-3122-DEB47C4865FD}" dt="2023-10-17T15:06:54.475" v="536"/>
          <ac:spMkLst>
            <pc:docMk/>
            <pc:sldMk cId="2397263264" sldId="290"/>
            <ac:spMk id="15" creationId="{96C898A0-F584-9272-11C1-C9E97AAA12DD}"/>
          </ac:spMkLst>
        </pc:spChg>
        <pc:spChg chg="add">
          <ac:chgData name="Nguyễn Duy Thắng" userId="S::22521333@ms.uit.edu.vn::54955dfb-6c99-4392-9f1d-30004a726cbf" providerId="AD" clId="Web-{4644CB01-8AD2-11D3-3122-DEB47C4865FD}" dt="2023-10-17T15:06:55.022" v="543"/>
          <ac:spMkLst>
            <pc:docMk/>
            <pc:sldMk cId="2397263264" sldId="290"/>
            <ac:spMk id="16" creationId="{4AFA5905-8D42-6D4B-3640-1804DF894D07}"/>
          </ac:spMkLst>
        </pc:spChg>
        <pc:spChg chg="add">
          <ac:chgData name="Nguyễn Duy Thắng" userId="S::22521333@ms.uit.edu.vn::54955dfb-6c99-4392-9f1d-30004a726cbf" providerId="AD" clId="Web-{4644CB01-8AD2-11D3-3122-DEB47C4865FD}" dt="2023-10-17T15:06:55.053" v="544"/>
          <ac:spMkLst>
            <pc:docMk/>
            <pc:sldMk cId="2397263264" sldId="290"/>
            <ac:spMk id="18" creationId="{CA415BE7-7412-75D4-5F5A-BA7F49B5DC71}"/>
          </ac:spMkLst>
        </pc:spChg>
        <pc:spChg chg="add">
          <ac:chgData name="Nguyễn Duy Thắng" userId="S::22521333@ms.uit.edu.vn::54955dfb-6c99-4392-9f1d-30004a726cbf" providerId="AD" clId="Web-{4644CB01-8AD2-11D3-3122-DEB47C4865FD}" dt="2023-10-17T15:06:55.053" v="545"/>
          <ac:spMkLst>
            <pc:docMk/>
            <pc:sldMk cId="2397263264" sldId="290"/>
            <ac:spMk id="20" creationId="{9ACB60E5-B9D0-46CA-FE3C-CE408A9A08B3}"/>
          </ac:spMkLst>
        </pc:spChg>
        <pc:spChg chg="add">
          <ac:chgData name="Nguyễn Duy Thắng" userId="S::22521333@ms.uit.edu.vn::54955dfb-6c99-4392-9f1d-30004a726cbf" providerId="AD" clId="Web-{4644CB01-8AD2-11D3-3122-DEB47C4865FD}" dt="2023-10-17T15:06:55.069" v="546"/>
          <ac:spMkLst>
            <pc:docMk/>
            <pc:sldMk cId="2397263264" sldId="290"/>
            <ac:spMk id="22" creationId="{2D4AAAE1-E38A-26F0-2AA5-DCC971C0C35E}"/>
          </ac:spMkLst>
        </pc:spChg>
        <pc:spChg chg="add">
          <ac:chgData name="Nguyễn Duy Thắng" userId="S::22521333@ms.uit.edu.vn::54955dfb-6c99-4392-9f1d-30004a726cbf" providerId="AD" clId="Web-{4644CB01-8AD2-11D3-3122-DEB47C4865FD}" dt="2023-10-17T15:06:55.085" v="547"/>
          <ac:spMkLst>
            <pc:docMk/>
            <pc:sldMk cId="2397263264" sldId="290"/>
            <ac:spMk id="24" creationId="{828E8C94-219B-441F-3CE1-54D9FA27F2D0}"/>
          </ac:spMkLst>
        </pc:spChg>
        <pc:spChg chg="add">
          <ac:chgData name="Nguyễn Duy Thắng" userId="S::22521333@ms.uit.edu.vn::54955dfb-6c99-4392-9f1d-30004a726cbf" providerId="AD" clId="Web-{4644CB01-8AD2-11D3-3122-DEB47C4865FD}" dt="2023-10-17T15:06:55.100" v="548"/>
          <ac:spMkLst>
            <pc:docMk/>
            <pc:sldMk cId="2397263264" sldId="290"/>
            <ac:spMk id="26" creationId="{B5A17E4D-4DB7-4B42-6CB0-8171050A9C9E}"/>
          </ac:spMkLst>
        </pc:spChg>
        <pc:spChg chg="add">
          <ac:chgData name="Nguyễn Duy Thắng" userId="S::22521333@ms.uit.edu.vn::54955dfb-6c99-4392-9f1d-30004a726cbf" providerId="AD" clId="Web-{4644CB01-8AD2-11D3-3122-DEB47C4865FD}" dt="2023-10-17T15:06:55.116" v="549"/>
          <ac:spMkLst>
            <pc:docMk/>
            <pc:sldMk cId="2397263264" sldId="290"/>
            <ac:spMk id="29" creationId="{A9325579-9FE0-C811-2325-206C34969332}"/>
          </ac:spMkLst>
        </pc:spChg>
        <pc:spChg chg="add">
          <ac:chgData name="Nguyễn Duy Thắng" userId="S::22521333@ms.uit.edu.vn::54955dfb-6c99-4392-9f1d-30004a726cbf" providerId="AD" clId="Web-{4644CB01-8AD2-11D3-3122-DEB47C4865FD}" dt="2023-10-17T15:06:55.132" v="550"/>
          <ac:spMkLst>
            <pc:docMk/>
            <pc:sldMk cId="2397263264" sldId="290"/>
            <ac:spMk id="31" creationId="{174DAFA7-5CBA-711C-2E77-985FA6213857}"/>
          </ac:spMkLst>
        </pc:spChg>
        <pc:spChg chg="del">
          <ac:chgData name="Nguyễn Duy Thắng" userId="S::22521333@ms.uit.edu.vn::54955dfb-6c99-4392-9f1d-30004a726cbf" providerId="AD" clId="Web-{4644CB01-8AD2-11D3-3122-DEB47C4865FD}" dt="2023-10-17T15:06:54.460" v="535"/>
          <ac:spMkLst>
            <pc:docMk/>
            <pc:sldMk cId="2397263264" sldId="290"/>
            <ac:spMk id="32" creationId="{6E88AAF3-DF59-DC6F-26AF-728E8FD79638}"/>
          </ac:spMkLst>
        </pc:spChg>
        <pc:spChg chg="add">
          <ac:chgData name="Nguyễn Duy Thắng" userId="S::22521333@ms.uit.edu.vn::54955dfb-6c99-4392-9f1d-30004a726cbf" providerId="AD" clId="Web-{4644CB01-8AD2-11D3-3122-DEB47C4865FD}" dt="2023-10-17T15:06:55.163" v="551"/>
          <ac:spMkLst>
            <pc:docMk/>
            <pc:sldMk cId="2397263264" sldId="290"/>
            <ac:spMk id="34" creationId="{47ADFB38-0A65-63B9-A84A-31821C39558F}"/>
          </ac:spMkLst>
        </pc:spChg>
        <pc:spChg chg="del">
          <ac:chgData name="Nguyễn Duy Thắng" userId="S::22521333@ms.uit.edu.vn::54955dfb-6c99-4392-9f1d-30004a726cbf" providerId="AD" clId="Web-{4644CB01-8AD2-11D3-3122-DEB47C4865FD}" dt="2023-10-17T15:06:54.460" v="534"/>
          <ac:spMkLst>
            <pc:docMk/>
            <pc:sldMk cId="2397263264" sldId="290"/>
            <ac:spMk id="38" creationId="{E548E312-18FC-128D-6C8B-9A124069D7F3}"/>
          </ac:spMkLst>
        </pc:spChg>
        <pc:spChg chg="add">
          <ac:chgData name="Nguyễn Duy Thắng" userId="S::22521333@ms.uit.edu.vn::54955dfb-6c99-4392-9f1d-30004a726cbf" providerId="AD" clId="Web-{4644CB01-8AD2-11D3-3122-DEB47C4865FD}" dt="2023-10-17T15:06:55.178" v="552"/>
          <ac:spMkLst>
            <pc:docMk/>
            <pc:sldMk cId="2397263264" sldId="290"/>
            <ac:spMk id="39" creationId="{75F24407-4061-7756-291C-4C25E633673C}"/>
          </ac:spMkLst>
        </pc:spChg>
        <pc:spChg chg="del">
          <ac:chgData name="Nguyễn Duy Thắng" userId="S::22521333@ms.uit.edu.vn::54955dfb-6c99-4392-9f1d-30004a726cbf" providerId="AD" clId="Web-{4644CB01-8AD2-11D3-3122-DEB47C4865FD}" dt="2023-10-17T15:06:54.460" v="533"/>
          <ac:spMkLst>
            <pc:docMk/>
            <pc:sldMk cId="2397263264" sldId="290"/>
            <ac:spMk id="40" creationId="{F908499A-3B65-6A66-5F8F-83D8698EAF38}"/>
          </ac:spMkLst>
        </pc:spChg>
        <pc:spChg chg="del">
          <ac:chgData name="Nguyễn Duy Thắng" userId="S::22521333@ms.uit.edu.vn::54955dfb-6c99-4392-9f1d-30004a726cbf" providerId="AD" clId="Web-{4644CB01-8AD2-11D3-3122-DEB47C4865FD}" dt="2023-10-17T15:06:54.460" v="532"/>
          <ac:spMkLst>
            <pc:docMk/>
            <pc:sldMk cId="2397263264" sldId="290"/>
            <ac:spMk id="42" creationId="{444C4C14-CBFA-A241-1FC2-A9EA21F1170C}"/>
          </ac:spMkLst>
        </pc:spChg>
        <pc:spChg chg="del">
          <ac:chgData name="Nguyễn Duy Thắng" userId="S::22521333@ms.uit.edu.vn::54955dfb-6c99-4392-9f1d-30004a726cbf" providerId="AD" clId="Web-{4644CB01-8AD2-11D3-3122-DEB47C4865FD}" dt="2023-10-17T15:06:54.460" v="531"/>
          <ac:spMkLst>
            <pc:docMk/>
            <pc:sldMk cId="2397263264" sldId="290"/>
            <ac:spMk id="44" creationId="{16365378-9C9F-B5DB-6F63-FCEE6C436D19}"/>
          </ac:spMkLst>
        </pc:spChg>
        <pc:spChg chg="del">
          <ac:chgData name="Nguyễn Duy Thắng" userId="S::22521333@ms.uit.edu.vn::54955dfb-6c99-4392-9f1d-30004a726cbf" providerId="AD" clId="Web-{4644CB01-8AD2-11D3-3122-DEB47C4865FD}" dt="2023-10-17T15:06:54.460" v="530"/>
          <ac:spMkLst>
            <pc:docMk/>
            <pc:sldMk cId="2397263264" sldId="290"/>
            <ac:spMk id="46" creationId="{06110603-AC9B-0E7A-02DD-E053F07374AE}"/>
          </ac:spMkLst>
        </pc:spChg>
        <pc:spChg chg="del">
          <ac:chgData name="Nguyễn Duy Thắng" userId="S::22521333@ms.uit.edu.vn::54955dfb-6c99-4392-9f1d-30004a726cbf" providerId="AD" clId="Web-{4644CB01-8AD2-11D3-3122-DEB47C4865FD}" dt="2023-10-17T15:06:54.460" v="529"/>
          <ac:spMkLst>
            <pc:docMk/>
            <pc:sldMk cId="2397263264" sldId="290"/>
            <ac:spMk id="52" creationId="{E8F52A00-4CA9-5B94-C8E3-F3AA2EF3E66B}"/>
          </ac:spMkLst>
        </pc:spChg>
        <pc:spChg chg="del">
          <ac:chgData name="Nguyễn Duy Thắng" userId="S::22521333@ms.uit.edu.vn::54955dfb-6c99-4392-9f1d-30004a726cbf" providerId="AD" clId="Web-{4644CB01-8AD2-11D3-3122-DEB47C4865FD}" dt="2023-10-17T15:06:54.460" v="528"/>
          <ac:spMkLst>
            <pc:docMk/>
            <pc:sldMk cId="2397263264" sldId="290"/>
            <ac:spMk id="54" creationId="{5DF0E465-E836-4064-3E66-737E43041E30}"/>
          </ac:spMkLst>
        </pc:spChg>
        <pc:spChg chg="del">
          <ac:chgData name="Nguyễn Duy Thắng" userId="S::22521333@ms.uit.edu.vn::54955dfb-6c99-4392-9f1d-30004a726cbf" providerId="AD" clId="Web-{4644CB01-8AD2-11D3-3122-DEB47C4865FD}" dt="2023-10-17T15:06:54.460" v="527"/>
          <ac:spMkLst>
            <pc:docMk/>
            <pc:sldMk cId="2397263264" sldId="290"/>
            <ac:spMk id="56" creationId="{20825514-E399-CC21-8671-C7CFA60B9921}"/>
          </ac:spMkLst>
        </pc:spChg>
        <pc:spChg chg="del">
          <ac:chgData name="Nguyễn Duy Thắng" userId="S::22521333@ms.uit.edu.vn::54955dfb-6c99-4392-9f1d-30004a726cbf" providerId="AD" clId="Web-{4644CB01-8AD2-11D3-3122-DEB47C4865FD}" dt="2023-10-17T15:06:54.460" v="526"/>
          <ac:spMkLst>
            <pc:docMk/>
            <pc:sldMk cId="2397263264" sldId="290"/>
            <ac:spMk id="58" creationId="{36F7633D-0012-C1FA-5380-1FBEBA75BC39}"/>
          </ac:spMkLst>
        </pc:spChg>
      </pc:sldChg>
      <pc:sldChg chg="addSp delSp modSp">
        <pc:chgData name="Nguyễn Duy Thắng" userId="S::22521333@ms.uit.edu.vn::54955dfb-6c99-4392-9f1d-30004a726cbf" providerId="AD" clId="Web-{4644CB01-8AD2-11D3-3122-DEB47C4865FD}" dt="2023-10-17T15:25:41.514" v="964" actId="1076"/>
        <pc:sldMkLst>
          <pc:docMk/>
          <pc:sldMk cId="216793152" sldId="292"/>
        </pc:sldMkLst>
        <pc:spChg chg="del">
          <ac:chgData name="Nguyễn Duy Thắng" userId="S::22521333@ms.uit.edu.vn::54955dfb-6c99-4392-9f1d-30004a726cbf" providerId="AD" clId="Web-{4644CB01-8AD2-11D3-3122-DEB47C4865FD}" dt="2023-10-17T15:08:23.274" v="608"/>
          <ac:spMkLst>
            <pc:docMk/>
            <pc:sldMk cId="216793152" sldId="292"/>
            <ac:spMk id="3" creationId="{8DCD40E6-82A6-50B2-3E2A-43BFC15665C1}"/>
          </ac:spMkLst>
        </pc:spChg>
        <pc:spChg chg="topLvl">
          <ac:chgData name="Nguyễn Duy Thắng" userId="S::22521333@ms.uit.edu.vn::54955dfb-6c99-4392-9f1d-30004a726cbf" providerId="AD" clId="Web-{4644CB01-8AD2-11D3-3122-DEB47C4865FD}" dt="2023-10-17T15:16:58.316" v="872"/>
          <ac:spMkLst>
            <pc:docMk/>
            <pc:sldMk cId="216793152" sldId="292"/>
            <ac:spMk id="4" creationId="{C58ED865-CF17-7A25-78B6-071E50E3AE14}"/>
          </ac:spMkLst>
        </pc:spChg>
        <pc:spChg chg="del">
          <ac:chgData name="Nguyễn Duy Thắng" userId="S::22521333@ms.uit.edu.vn::54955dfb-6c99-4392-9f1d-30004a726cbf" providerId="AD" clId="Web-{4644CB01-8AD2-11D3-3122-DEB47C4865FD}" dt="2023-10-17T15:08:23.274" v="607"/>
          <ac:spMkLst>
            <pc:docMk/>
            <pc:sldMk cId="216793152" sldId="292"/>
            <ac:spMk id="5" creationId="{8D3B6970-EA66-DD5D-1CD2-1E997FC3E05C}"/>
          </ac:spMkLst>
        </pc:spChg>
        <pc:spChg chg="topLvl">
          <ac:chgData name="Nguyễn Duy Thắng" userId="S::22521333@ms.uit.edu.vn::54955dfb-6c99-4392-9f1d-30004a726cbf" providerId="AD" clId="Web-{4644CB01-8AD2-11D3-3122-DEB47C4865FD}" dt="2023-10-17T15:16:58.316" v="872"/>
          <ac:spMkLst>
            <pc:docMk/>
            <pc:sldMk cId="216793152" sldId="292"/>
            <ac:spMk id="6" creationId="{2C942E97-BB9B-8898-789A-C0DDE237B9DA}"/>
          </ac:spMkLst>
        </pc:spChg>
        <pc:spChg chg="del mod">
          <ac:chgData name="Nguyễn Duy Thắng" userId="S::22521333@ms.uit.edu.vn::54955dfb-6c99-4392-9f1d-30004a726cbf" providerId="AD" clId="Web-{4644CB01-8AD2-11D3-3122-DEB47C4865FD}" dt="2023-10-17T15:25:31.452" v="958"/>
          <ac:spMkLst>
            <pc:docMk/>
            <pc:sldMk cId="216793152" sldId="292"/>
            <ac:spMk id="7" creationId="{DC22E00D-22AE-4824-993A-942BDD3F11FE}"/>
          </ac:spMkLst>
        </pc:spChg>
        <pc:spChg chg="del mod">
          <ac:chgData name="Nguyễn Duy Thắng" userId="S::22521333@ms.uit.edu.vn::54955dfb-6c99-4392-9f1d-30004a726cbf" providerId="AD" clId="Web-{4644CB01-8AD2-11D3-3122-DEB47C4865FD}" dt="2023-10-17T15:25:31.452" v="957"/>
          <ac:spMkLst>
            <pc:docMk/>
            <pc:sldMk cId="216793152" sldId="292"/>
            <ac:spMk id="8" creationId="{ECCF6C29-9682-4C2A-B9D9-A25378DEE536}"/>
          </ac:spMkLst>
        </pc:spChg>
        <pc:spChg chg="del">
          <ac:chgData name="Nguyễn Duy Thắng" userId="S::22521333@ms.uit.edu.vn::54955dfb-6c99-4392-9f1d-30004a726cbf" providerId="AD" clId="Web-{4644CB01-8AD2-11D3-3122-DEB47C4865FD}" dt="2023-10-17T15:08:23.274" v="606"/>
          <ac:spMkLst>
            <pc:docMk/>
            <pc:sldMk cId="216793152" sldId="292"/>
            <ac:spMk id="9" creationId="{BB48A9D9-93A0-9ED9-57E3-A73D4DA918FE}"/>
          </ac:spMkLst>
        </pc:spChg>
        <pc:spChg chg="topLvl">
          <ac:chgData name="Nguyễn Duy Thắng" userId="S::22521333@ms.uit.edu.vn::54955dfb-6c99-4392-9f1d-30004a726cbf" providerId="AD" clId="Web-{4644CB01-8AD2-11D3-3122-DEB47C4865FD}" dt="2023-10-17T15:16:58.316" v="872"/>
          <ac:spMkLst>
            <pc:docMk/>
            <pc:sldMk cId="216793152" sldId="292"/>
            <ac:spMk id="10" creationId="{48E93A44-E930-169C-A4B4-4B169276A721}"/>
          </ac:spMkLst>
        </pc:spChg>
        <pc:spChg chg="del">
          <ac:chgData name="Nguyễn Duy Thắng" userId="S::22521333@ms.uit.edu.vn::54955dfb-6c99-4392-9f1d-30004a726cbf" providerId="AD" clId="Web-{4644CB01-8AD2-11D3-3122-DEB47C4865FD}" dt="2023-10-17T15:08:23.274" v="605"/>
          <ac:spMkLst>
            <pc:docMk/>
            <pc:sldMk cId="216793152" sldId="292"/>
            <ac:spMk id="11" creationId="{E173380D-F543-6E3F-F356-74E9A86653CE}"/>
          </ac:spMkLst>
        </pc:spChg>
        <pc:spChg chg="topLvl">
          <ac:chgData name="Nguyễn Duy Thắng" userId="S::22521333@ms.uit.edu.vn::54955dfb-6c99-4392-9f1d-30004a726cbf" providerId="AD" clId="Web-{4644CB01-8AD2-11D3-3122-DEB47C4865FD}" dt="2023-10-17T15:16:58.332" v="873"/>
          <ac:spMkLst>
            <pc:docMk/>
            <pc:sldMk cId="216793152" sldId="292"/>
            <ac:spMk id="14" creationId="{D4436A7D-47A7-AA58-518F-5695A106EAB4}"/>
          </ac:spMkLst>
        </pc:spChg>
        <pc:spChg chg="topLvl">
          <ac:chgData name="Nguyễn Duy Thắng" userId="S::22521333@ms.uit.edu.vn::54955dfb-6c99-4392-9f1d-30004a726cbf" providerId="AD" clId="Web-{4644CB01-8AD2-11D3-3122-DEB47C4865FD}" dt="2023-10-17T15:16:58.332" v="873"/>
          <ac:spMkLst>
            <pc:docMk/>
            <pc:sldMk cId="216793152" sldId="292"/>
            <ac:spMk id="15" creationId="{E331E527-D2F6-F820-5FAA-6D6250257051}"/>
          </ac:spMkLst>
        </pc:spChg>
        <pc:spChg chg="topLvl">
          <ac:chgData name="Nguyễn Duy Thắng" userId="S::22521333@ms.uit.edu.vn::54955dfb-6c99-4392-9f1d-30004a726cbf" providerId="AD" clId="Web-{4644CB01-8AD2-11D3-3122-DEB47C4865FD}" dt="2023-10-17T15:16:58.332" v="873"/>
          <ac:spMkLst>
            <pc:docMk/>
            <pc:sldMk cId="216793152" sldId="292"/>
            <ac:spMk id="16" creationId="{8164FAA1-7007-1ECD-6DD6-18C3E850F1CF}"/>
          </ac:spMkLst>
        </pc:spChg>
        <pc:spChg chg="topLvl">
          <ac:chgData name="Nguyễn Duy Thắng" userId="S::22521333@ms.uit.edu.vn::54955dfb-6c99-4392-9f1d-30004a726cbf" providerId="AD" clId="Web-{4644CB01-8AD2-11D3-3122-DEB47C4865FD}" dt="2023-10-17T15:16:58.347" v="874"/>
          <ac:spMkLst>
            <pc:docMk/>
            <pc:sldMk cId="216793152" sldId="292"/>
            <ac:spMk id="19" creationId="{FAD0018B-CD81-19FC-2DCE-80C8FCE2F942}"/>
          </ac:spMkLst>
        </pc:spChg>
        <pc:spChg chg="topLvl">
          <ac:chgData name="Nguyễn Duy Thắng" userId="S::22521333@ms.uit.edu.vn::54955dfb-6c99-4392-9f1d-30004a726cbf" providerId="AD" clId="Web-{4644CB01-8AD2-11D3-3122-DEB47C4865FD}" dt="2023-10-17T15:16:58.347" v="874"/>
          <ac:spMkLst>
            <pc:docMk/>
            <pc:sldMk cId="216793152" sldId="292"/>
            <ac:spMk id="20" creationId="{79F7CBC1-A6A5-BAE6-F113-42884F973ADC}"/>
          </ac:spMkLst>
        </pc:spChg>
        <pc:spChg chg="del">
          <ac:chgData name="Nguyễn Duy Thắng" userId="S::22521333@ms.uit.edu.vn::54955dfb-6c99-4392-9f1d-30004a726cbf" providerId="AD" clId="Web-{4644CB01-8AD2-11D3-3122-DEB47C4865FD}" dt="2023-10-17T15:08:23.274" v="604"/>
          <ac:spMkLst>
            <pc:docMk/>
            <pc:sldMk cId="216793152" sldId="292"/>
            <ac:spMk id="21" creationId="{2DEC1CB8-27B7-9D41-5369-1701BF3F498B}"/>
          </ac:spMkLst>
        </pc:spChg>
        <pc:spChg chg="topLvl">
          <ac:chgData name="Nguyễn Duy Thắng" userId="S::22521333@ms.uit.edu.vn::54955dfb-6c99-4392-9f1d-30004a726cbf" providerId="AD" clId="Web-{4644CB01-8AD2-11D3-3122-DEB47C4865FD}" dt="2023-10-17T15:16:58.347" v="874"/>
          <ac:spMkLst>
            <pc:docMk/>
            <pc:sldMk cId="216793152" sldId="292"/>
            <ac:spMk id="22" creationId="{BD01565D-5C20-7BFF-0D4C-602C3D6815C0}"/>
          </ac:spMkLst>
        </pc:spChg>
        <pc:spChg chg="topLvl">
          <ac:chgData name="Nguyễn Duy Thắng" userId="S::22521333@ms.uit.edu.vn::54955dfb-6c99-4392-9f1d-30004a726cbf" providerId="AD" clId="Web-{4644CB01-8AD2-11D3-3122-DEB47C4865FD}" dt="2023-10-17T15:16:58.363" v="875"/>
          <ac:spMkLst>
            <pc:docMk/>
            <pc:sldMk cId="216793152" sldId="292"/>
            <ac:spMk id="25" creationId="{9DBD1A51-4AFF-BB64-C417-EAF991914511}"/>
          </ac:spMkLst>
        </pc:spChg>
        <pc:spChg chg="topLvl">
          <ac:chgData name="Nguyễn Duy Thắng" userId="S::22521333@ms.uit.edu.vn::54955dfb-6c99-4392-9f1d-30004a726cbf" providerId="AD" clId="Web-{4644CB01-8AD2-11D3-3122-DEB47C4865FD}" dt="2023-10-17T15:16:58.363" v="875"/>
          <ac:spMkLst>
            <pc:docMk/>
            <pc:sldMk cId="216793152" sldId="292"/>
            <ac:spMk id="26" creationId="{7B512456-5522-4D79-24F6-5D8947309647}"/>
          </ac:spMkLst>
        </pc:spChg>
        <pc:spChg chg="topLvl">
          <ac:chgData name="Nguyễn Duy Thắng" userId="S::22521333@ms.uit.edu.vn::54955dfb-6c99-4392-9f1d-30004a726cbf" providerId="AD" clId="Web-{4644CB01-8AD2-11D3-3122-DEB47C4865FD}" dt="2023-10-17T15:16:58.363" v="875"/>
          <ac:spMkLst>
            <pc:docMk/>
            <pc:sldMk cId="216793152" sldId="292"/>
            <ac:spMk id="27" creationId="{5F89DBC9-A0CE-F0A3-3CF8-936377511B34}"/>
          </ac:spMkLst>
        </pc:spChg>
        <pc:spChg chg="del mod">
          <ac:chgData name="Nguyễn Duy Thắng" userId="S::22521333@ms.uit.edu.vn::54955dfb-6c99-4392-9f1d-30004a726cbf" providerId="AD" clId="Web-{4644CB01-8AD2-11D3-3122-DEB47C4865FD}" dt="2023-10-17T15:25:31.452" v="956"/>
          <ac:spMkLst>
            <pc:docMk/>
            <pc:sldMk cId="216793152" sldId="292"/>
            <ac:spMk id="28" creationId="{3937A3F1-394C-48F4-8CC0-3DDD5A4D756E}"/>
          </ac:spMkLst>
        </pc:spChg>
        <pc:spChg chg="topLvl">
          <ac:chgData name="Nguyễn Duy Thắng" userId="S::22521333@ms.uit.edu.vn::54955dfb-6c99-4392-9f1d-30004a726cbf" providerId="AD" clId="Web-{4644CB01-8AD2-11D3-3122-DEB47C4865FD}" dt="2023-10-17T15:16:58.379" v="876"/>
          <ac:spMkLst>
            <pc:docMk/>
            <pc:sldMk cId="216793152" sldId="292"/>
            <ac:spMk id="31" creationId="{357F44AC-0B6E-5007-2037-A22E585E71D0}"/>
          </ac:spMkLst>
        </pc:spChg>
        <pc:spChg chg="del">
          <ac:chgData name="Nguyễn Duy Thắng" userId="S::22521333@ms.uit.edu.vn::54955dfb-6c99-4392-9f1d-30004a726cbf" providerId="AD" clId="Web-{4644CB01-8AD2-11D3-3122-DEB47C4865FD}" dt="2023-10-17T15:08:23.274" v="603"/>
          <ac:spMkLst>
            <pc:docMk/>
            <pc:sldMk cId="216793152" sldId="292"/>
            <ac:spMk id="32" creationId="{2922FFDF-D148-C04D-CBE1-E663902335DD}"/>
          </ac:spMkLst>
        </pc:spChg>
        <pc:spChg chg="topLvl">
          <ac:chgData name="Nguyễn Duy Thắng" userId="S::22521333@ms.uit.edu.vn::54955dfb-6c99-4392-9f1d-30004a726cbf" providerId="AD" clId="Web-{4644CB01-8AD2-11D3-3122-DEB47C4865FD}" dt="2023-10-17T15:16:58.379" v="876"/>
          <ac:spMkLst>
            <pc:docMk/>
            <pc:sldMk cId="216793152" sldId="292"/>
            <ac:spMk id="33" creationId="{76CD63D2-0A78-935E-A79E-FA7F2CA9C867}"/>
          </ac:spMkLst>
        </pc:spChg>
        <pc:spChg chg="topLvl">
          <ac:chgData name="Nguyễn Duy Thắng" userId="S::22521333@ms.uit.edu.vn::54955dfb-6c99-4392-9f1d-30004a726cbf" providerId="AD" clId="Web-{4644CB01-8AD2-11D3-3122-DEB47C4865FD}" dt="2023-10-17T15:16:58.379" v="876"/>
          <ac:spMkLst>
            <pc:docMk/>
            <pc:sldMk cId="216793152" sldId="292"/>
            <ac:spMk id="34" creationId="{2FC23785-B4CA-D2F8-D77B-2A87217EFED1}"/>
          </ac:spMkLst>
        </pc:spChg>
        <pc:spChg chg="del">
          <ac:chgData name="Nguyễn Duy Thắng" userId="S::22521333@ms.uit.edu.vn::54955dfb-6c99-4392-9f1d-30004a726cbf" providerId="AD" clId="Web-{4644CB01-8AD2-11D3-3122-DEB47C4865FD}" dt="2023-10-17T15:08:23.274" v="602"/>
          <ac:spMkLst>
            <pc:docMk/>
            <pc:sldMk cId="216793152" sldId="292"/>
            <ac:spMk id="35" creationId="{E1E78985-2B4D-F1B6-7A67-D6545173120E}"/>
          </ac:spMkLst>
        </pc:spChg>
        <pc:spChg chg="add mod">
          <ac:chgData name="Nguyễn Duy Thắng" userId="S::22521333@ms.uit.edu.vn::54955dfb-6c99-4392-9f1d-30004a726cbf" providerId="AD" clId="Web-{4644CB01-8AD2-11D3-3122-DEB47C4865FD}" dt="2023-10-17T15:25:35.171" v="962" actId="1076"/>
          <ac:spMkLst>
            <pc:docMk/>
            <pc:sldMk cId="216793152" sldId="292"/>
            <ac:spMk id="38" creationId="{590E986C-F0A5-8D7E-4DC7-14BC5644A278}"/>
          </ac:spMkLst>
        </pc:spChg>
        <pc:spChg chg="del">
          <ac:chgData name="Nguyễn Duy Thắng" userId="S::22521333@ms.uit.edu.vn::54955dfb-6c99-4392-9f1d-30004a726cbf" providerId="AD" clId="Web-{4644CB01-8AD2-11D3-3122-DEB47C4865FD}" dt="2023-10-17T15:08:23.274" v="601"/>
          <ac:spMkLst>
            <pc:docMk/>
            <pc:sldMk cId="216793152" sldId="292"/>
            <ac:spMk id="39" creationId="{8A95EEAB-985B-27EA-1DAD-63EA564CE714}"/>
          </ac:spMkLst>
        </pc:spChg>
        <pc:spChg chg="del">
          <ac:chgData name="Nguyễn Duy Thắng" userId="S::22521333@ms.uit.edu.vn::54955dfb-6c99-4392-9f1d-30004a726cbf" providerId="AD" clId="Web-{4644CB01-8AD2-11D3-3122-DEB47C4865FD}" dt="2023-10-17T15:08:23.274" v="600"/>
          <ac:spMkLst>
            <pc:docMk/>
            <pc:sldMk cId="216793152" sldId="292"/>
            <ac:spMk id="41" creationId="{72BE7CF3-5029-38C5-8351-C7E50CC01DD2}"/>
          </ac:spMkLst>
        </pc:spChg>
        <pc:spChg chg="add mod">
          <ac:chgData name="Nguyễn Duy Thắng" userId="S::22521333@ms.uit.edu.vn::54955dfb-6c99-4392-9f1d-30004a726cbf" providerId="AD" clId="Web-{4644CB01-8AD2-11D3-3122-DEB47C4865FD}" dt="2023-10-17T15:25:41.514" v="964" actId="1076"/>
          <ac:spMkLst>
            <pc:docMk/>
            <pc:sldMk cId="216793152" sldId="292"/>
            <ac:spMk id="42" creationId="{AD1B41D4-B767-16C7-CA54-0906462B4D99}"/>
          </ac:spMkLst>
        </pc:spChg>
        <pc:spChg chg="del">
          <ac:chgData name="Nguyễn Duy Thắng" userId="S::22521333@ms.uit.edu.vn::54955dfb-6c99-4392-9f1d-30004a726cbf" providerId="AD" clId="Web-{4644CB01-8AD2-11D3-3122-DEB47C4865FD}" dt="2023-10-17T15:08:23.274" v="599"/>
          <ac:spMkLst>
            <pc:docMk/>
            <pc:sldMk cId="216793152" sldId="292"/>
            <ac:spMk id="44" creationId="{2030A9BF-B1FA-18D9-1599-6DDF128B8405}"/>
          </ac:spMkLst>
        </pc:spChg>
        <pc:spChg chg="add mod">
          <ac:chgData name="Nguyễn Duy Thắng" userId="S::22521333@ms.uit.edu.vn::54955dfb-6c99-4392-9f1d-30004a726cbf" providerId="AD" clId="Web-{4644CB01-8AD2-11D3-3122-DEB47C4865FD}" dt="2023-10-17T15:25:36.592" v="963" actId="1076"/>
          <ac:spMkLst>
            <pc:docMk/>
            <pc:sldMk cId="216793152" sldId="292"/>
            <ac:spMk id="45" creationId="{2EF0C635-29E4-3E01-D9FA-479AB0142C29}"/>
          </ac:spMkLst>
        </pc:spChg>
        <pc:spChg chg="del">
          <ac:chgData name="Nguyễn Duy Thắng" userId="S::22521333@ms.uit.edu.vn::54955dfb-6c99-4392-9f1d-30004a726cbf" providerId="AD" clId="Web-{4644CB01-8AD2-11D3-3122-DEB47C4865FD}" dt="2023-10-17T15:08:23.274" v="598"/>
          <ac:spMkLst>
            <pc:docMk/>
            <pc:sldMk cId="216793152" sldId="292"/>
            <ac:spMk id="47" creationId="{85EF212F-6D74-9A11-1247-D6A89728ADD2}"/>
          </ac:spMkLst>
        </pc:spChg>
        <pc:spChg chg="del">
          <ac:chgData name="Nguyễn Duy Thắng" userId="S::22521333@ms.uit.edu.vn::54955dfb-6c99-4392-9f1d-30004a726cbf" providerId="AD" clId="Web-{4644CB01-8AD2-11D3-3122-DEB47C4865FD}" dt="2023-10-17T15:08:23.274" v="597"/>
          <ac:spMkLst>
            <pc:docMk/>
            <pc:sldMk cId="216793152" sldId="292"/>
            <ac:spMk id="58" creationId="{A298A377-650A-1247-9D63-7D929D8F554E}"/>
          </ac:spMkLst>
        </pc:spChg>
        <pc:spChg chg="del">
          <ac:chgData name="Nguyễn Duy Thắng" userId="S::22521333@ms.uit.edu.vn::54955dfb-6c99-4392-9f1d-30004a726cbf" providerId="AD" clId="Web-{4644CB01-8AD2-11D3-3122-DEB47C4865FD}" dt="2023-10-17T15:08:23.274" v="596"/>
          <ac:spMkLst>
            <pc:docMk/>
            <pc:sldMk cId="216793152" sldId="292"/>
            <ac:spMk id="60" creationId="{47FC76DB-0E9A-1C9F-DDF5-6B44BE5485C0}"/>
          </ac:spMkLst>
        </pc:spChg>
        <pc:spChg chg="del">
          <ac:chgData name="Nguyễn Duy Thắng" userId="S::22521333@ms.uit.edu.vn::54955dfb-6c99-4392-9f1d-30004a726cbf" providerId="AD" clId="Web-{4644CB01-8AD2-11D3-3122-DEB47C4865FD}" dt="2023-10-17T15:08:23.274" v="595"/>
          <ac:spMkLst>
            <pc:docMk/>
            <pc:sldMk cId="216793152" sldId="292"/>
            <ac:spMk id="62" creationId="{732DDD6F-A53C-2D0F-7915-B32FFF02D9AA}"/>
          </ac:spMkLst>
        </pc:spChg>
        <pc:spChg chg="del">
          <ac:chgData name="Nguyễn Duy Thắng" userId="S::22521333@ms.uit.edu.vn::54955dfb-6c99-4392-9f1d-30004a726cbf" providerId="AD" clId="Web-{4644CB01-8AD2-11D3-3122-DEB47C4865FD}" dt="2023-10-17T15:08:23.274" v="594"/>
          <ac:spMkLst>
            <pc:docMk/>
            <pc:sldMk cId="216793152" sldId="292"/>
            <ac:spMk id="64" creationId="{18FFE536-C0D1-BDBD-4A12-7C32C7A55ABF}"/>
          </ac:spMkLst>
        </pc:spChg>
        <pc:spChg chg="del">
          <ac:chgData name="Nguyễn Duy Thắng" userId="S::22521333@ms.uit.edu.vn::54955dfb-6c99-4392-9f1d-30004a726cbf" providerId="AD" clId="Web-{4644CB01-8AD2-11D3-3122-DEB47C4865FD}" dt="2023-10-17T15:08:23.274" v="593"/>
          <ac:spMkLst>
            <pc:docMk/>
            <pc:sldMk cId="216793152" sldId="292"/>
            <ac:spMk id="66" creationId="{219F5244-ABDD-12E9-7943-98A0B8ECD0F1}"/>
          </ac:spMkLst>
        </pc:spChg>
        <pc:spChg chg="del">
          <ac:chgData name="Nguyễn Duy Thắng" userId="S::22521333@ms.uit.edu.vn::54955dfb-6c99-4392-9f1d-30004a726cbf" providerId="AD" clId="Web-{4644CB01-8AD2-11D3-3122-DEB47C4865FD}" dt="2023-10-17T15:08:23.274" v="592"/>
          <ac:spMkLst>
            <pc:docMk/>
            <pc:sldMk cId="216793152" sldId="292"/>
            <ac:spMk id="68" creationId="{14D4C30F-2898-ED8C-59CA-B0A2AD6E713D}"/>
          </ac:spMkLst>
        </pc:spChg>
        <pc:spChg chg="del">
          <ac:chgData name="Nguyễn Duy Thắng" userId="S::22521333@ms.uit.edu.vn::54955dfb-6c99-4392-9f1d-30004a726cbf" providerId="AD" clId="Web-{4644CB01-8AD2-11D3-3122-DEB47C4865FD}" dt="2023-10-17T15:08:23.274" v="591"/>
          <ac:spMkLst>
            <pc:docMk/>
            <pc:sldMk cId="216793152" sldId="292"/>
            <ac:spMk id="70" creationId="{8638C658-82F6-46D4-CA7F-D4B771E5FD3F}"/>
          </ac:spMkLst>
        </pc:spChg>
        <pc:grpChg chg="add del mod">
          <ac:chgData name="Nguyễn Duy Thắng" userId="S::22521333@ms.uit.edu.vn::54955dfb-6c99-4392-9f1d-30004a726cbf" providerId="AD" clId="Web-{4644CB01-8AD2-11D3-3122-DEB47C4865FD}" dt="2023-10-17T15:16:58.316" v="872"/>
          <ac:grpSpMkLst>
            <pc:docMk/>
            <pc:sldMk cId="216793152" sldId="292"/>
            <ac:grpSpMk id="12" creationId="{B54FFADF-CE33-10BD-7760-1C5071C7BA42}"/>
          </ac:grpSpMkLst>
        </pc:grpChg>
        <pc:grpChg chg="add del mod">
          <ac:chgData name="Nguyễn Duy Thắng" userId="S::22521333@ms.uit.edu.vn::54955dfb-6c99-4392-9f1d-30004a726cbf" providerId="AD" clId="Web-{4644CB01-8AD2-11D3-3122-DEB47C4865FD}" dt="2023-10-17T15:16:58.332" v="873"/>
          <ac:grpSpMkLst>
            <pc:docMk/>
            <pc:sldMk cId="216793152" sldId="292"/>
            <ac:grpSpMk id="17" creationId="{F8DFDE34-0BCC-CE1D-0F67-7147019D606B}"/>
          </ac:grpSpMkLst>
        </pc:grpChg>
        <pc:grpChg chg="add del mod">
          <ac:chgData name="Nguyễn Duy Thắng" userId="S::22521333@ms.uit.edu.vn::54955dfb-6c99-4392-9f1d-30004a726cbf" providerId="AD" clId="Web-{4644CB01-8AD2-11D3-3122-DEB47C4865FD}" dt="2023-10-17T15:16:58.347" v="874"/>
          <ac:grpSpMkLst>
            <pc:docMk/>
            <pc:sldMk cId="216793152" sldId="292"/>
            <ac:grpSpMk id="23" creationId="{50707376-3007-2210-681F-DAFEE2FE8E8A}"/>
          </ac:grpSpMkLst>
        </pc:grpChg>
        <pc:grpChg chg="add del mod">
          <ac:chgData name="Nguyễn Duy Thắng" userId="S::22521333@ms.uit.edu.vn::54955dfb-6c99-4392-9f1d-30004a726cbf" providerId="AD" clId="Web-{4644CB01-8AD2-11D3-3122-DEB47C4865FD}" dt="2023-10-17T15:16:58.363" v="875"/>
          <ac:grpSpMkLst>
            <pc:docMk/>
            <pc:sldMk cId="216793152" sldId="292"/>
            <ac:grpSpMk id="29" creationId="{86C3536F-0B02-EF1A-BF81-6E1D71DE387D}"/>
          </ac:grpSpMkLst>
        </pc:grpChg>
        <pc:grpChg chg="add del mod">
          <ac:chgData name="Nguyễn Duy Thắng" userId="S::22521333@ms.uit.edu.vn::54955dfb-6c99-4392-9f1d-30004a726cbf" providerId="AD" clId="Web-{4644CB01-8AD2-11D3-3122-DEB47C4865FD}" dt="2023-10-17T15:16:58.379" v="876"/>
          <ac:grpSpMkLst>
            <pc:docMk/>
            <pc:sldMk cId="216793152" sldId="292"/>
            <ac:grpSpMk id="36" creationId="{62551B0B-2916-3290-7F6E-32244DF41EB3}"/>
          </ac:grpSpMkLst>
        </pc:grpChg>
      </pc:sldChg>
      <pc:sldChg chg="addSp delSp modSp">
        <pc:chgData name="Nguyễn Duy Thắng" userId="S::22521333@ms.uit.edu.vn::54955dfb-6c99-4392-9f1d-30004a726cbf" providerId="AD" clId="Web-{4644CB01-8AD2-11D3-3122-DEB47C4865FD}" dt="2023-10-17T15:25:23.983" v="955"/>
        <pc:sldMkLst>
          <pc:docMk/>
          <pc:sldMk cId="1299348741" sldId="293"/>
        </pc:sldMkLst>
        <pc:spChg chg="topLvl">
          <ac:chgData name="Nguyễn Duy Thắng" userId="S::22521333@ms.uit.edu.vn::54955dfb-6c99-4392-9f1d-30004a726cbf" providerId="AD" clId="Web-{4644CB01-8AD2-11D3-3122-DEB47C4865FD}" dt="2023-10-17T15:18:38.240" v="879"/>
          <ac:spMkLst>
            <pc:docMk/>
            <pc:sldMk cId="1299348741" sldId="293"/>
            <ac:spMk id="5" creationId="{D03D27F8-8EDA-BDBF-DF8B-B2E0D2A7ACF0}"/>
          </ac:spMkLst>
        </pc:spChg>
        <pc:spChg chg="topLvl">
          <ac:chgData name="Nguyễn Duy Thắng" userId="S::22521333@ms.uit.edu.vn::54955dfb-6c99-4392-9f1d-30004a726cbf" providerId="AD" clId="Web-{4644CB01-8AD2-11D3-3122-DEB47C4865FD}" dt="2023-10-17T15:18:38.240" v="879"/>
          <ac:spMkLst>
            <pc:docMk/>
            <pc:sldMk cId="1299348741" sldId="293"/>
            <ac:spMk id="6" creationId="{6C9DF5C3-AFFC-5812-DF6E-AADA21AE7A3E}"/>
          </ac:spMkLst>
        </pc:spChg>
        <pc:spChg chg="del mod">
          <ac:chgData name="Nguyễn Duy Thắng" userId="S::22521333@ms.uit.edu.vn::54955dfb-6c99-4392-9f1d-30004a726cbf" providerId="AD" clId="Web-{4644CB01-8AD2-11D3-3122-DEB47C4865FD}" dt="2023-10-17T15:25:23.467" v="952"/>
          <ac:spMkLst>
            <pc:docMk/>
            <pc:sldMk cId="1299348741" sldId="293"/>
            <ac:spMk id="7" creationId="{DC22E00D-22AE-4824-993A-942BDD3F11FE}"/>
          </ac:spMkLst>
        </pc:spChg>
        <pc:spChg chg="del">
          <ac:chgData name="Nguyễn Duy Thắng" userId="S::22521333@ms.uit.edu.vn::54955dfb-6c99-4392-9f1d-30004a726cbf" providerId="AD" clId="Web-{4644CB01-8AD2-11D3-3122-DEB47C4865FD}" dt="2023-10-17T15:25:23.467" v="951"/>
          <ac:spMkLst>
            <pc:docMk/>
            <pc:sldMk cId="1299348741" sldId="293"/>
            <ac:spMk id="8" creationId="{ECCF6C29-9682-4C2A-B9D9-A25378DEE536}"/>
          </ac:spMkLst>
        </pc:spChg>
        <pc:spChg chg="topLvl">
          <ac:chgData name="Nguyễn Duy Thắng" userId="S::22521333@ms.uit.edu.vn::54955dfb-6c99-4392-9f1d-30004a726cbf" providerId="AD" clId="Web-{4644CB01-8AD2-11D3-3122-DEB47C4865FD}" dt="2023-10-17T15:18:38.240" v="879"/>
          <ac:spMkLst>
            <pc:docMk/>
            <pc:sldMk cId="1299348741" sldId="293"/>
            <ac:spMk id="9" creationId="{931A0041-CE1D-0360-3FAD-78124B51173E}"/>
          </ac:spMkLst>
        </pc:spChg>
        <pc:spChg chg="topLvl">
          <ac:chgData name="Nguyễn Duy Thắng" userId="S::22521333@ms.uit.edu.vn::54955dfb-6c99-4392-9f1d-30004a726cbf" providerId="AD" clId="Web-{4644CB01-8AD2-11D3-3122-DEB47C4865FD}" dt="2023-10-17T15:18:38.240" v="879"/>
          <ac:spMkLst>
            <pc:docMk/>
            <pc:sldMk cId="1299348741" sldId="293"/>
            <ac:spMk id="13" creationId="{4EFB2D29-1378-438F-4861-B24DDBB436A9}"/>
          </ac:spMkLst>
        </pc:spChg>
        <pc:spChg chg="topLvl">
          <ac:chgData name="Nguyễn Duy Thắng" userId="S::22521333@ms.uit.edu.vn::54955dfb-6c99-4392-9f1d-30004a726cbf" providerId="AD" clId="Web-{4644CB01-8AD2-11D3-3122-DEB47C4865FD}" dt="2023-10-17T15:18:38.240" v="879"/>
          <ac:spMkLst>
            <pc:docMk/>
            <pc:sldMk cId="1299348741" sldId="293"/>
            <ac:spMk id="14" creationId="{16BC9A9B-1DA3-B0E5-BF27-8E389E99AF29}"/>
          </ac:spMkLst>
        </pc:spChg>
        <pc:spChg chg="topLvl">
          <ac:chgData name="Nguyễn Duy Thắng" userId="S::22521333@ms.uit.edu.vn::54955dfb-6c99-4392-9f1d-30004a726cbf" providerId="AD" clId="Web-{4644CB01-8AD2-11D3-3122-DEB47C4865FD}" dt="2023-10-17T15:18:38.240" v="879"/>
          <ac:spMkLst>
            <pc:docMk/>
            <pc:sldMk cId="1299348741" sldId="293"/>
            <ac:spMk id="15" creationId="{7BF984E3-9294-68F3-50FB-26FBCB4F3443}"/>
          </ac:spMkLst>
        </pc:spChg>
        <pc:spChg chg="topLvl">
          <ac:chgData name="Nguyễn Duy Thắng" userId="S::22521333@ms.uit.edu.vn::54955dfb-6c99-4392-9f1d-30004a726cbf" providerId="AD" clId="Web-{4644CB01-8AD2-11D3-3122-DEB47C4865FD}" dt="2023-10-17T15:18:38.240" v="879"/>
          <ac:spMkLst>
            <pc:docMk/>
            <pc:sldMk cId="1299348741" sldId="293"/>
            <ac:spMk id="18" creationId="{DCB805F2-281F-DCA6-E1CB-61991B044096}"/>
          </ac:spMkLst>
        </pc:spChg>
        <pc:spChg chg="topLvl">
          <ac:chgData name="Nguyễn Duy Thắng" userId="S::22521333@ms.uit.edu.vn::54955dfb-6c99-4392-9f1d-30004a726cbf" providerId="AD" clId="Web-{4644CB01-8AD2-11D3-3122-DEB47C4865FD}" dt="2023-10-17T15:18:38.240" v="879"/>
          <ac:spMkLst>
            <pc:docMk/>
            <pc:sldMk cId="1299348741" sldId="293"/>
            <ac:spMk id="19" creationId="{7AD43726-8540-DF5C-87EE-553C8F010C52}"/>
          </ac:spMkLst>
        </pc:spChg>
        <pc:spChg chg="topLvl">
          <ac:chgData name="Nguyễn Duy Thắng" userId="S::22521333@ms.uit.edu.vn::54955dfb-6c99-4392-9f1d-30004a726cbf" providerId="AD" clId="Web-{4644CB01-8AD2-11D3-3122-DEB47C4865FD}" dt="2023-10-17T15:18:38.240" v="879"/>
          <ac:spMkLst>
            <pc:docMk/>
            <pc:sldMk cId="1299348741" sldId="293"/>
            <ac:spMk id="20" creationId="{513D4506-5A2F-C4B1-3749-93C98EB70EE1}"/>
          </ac:spMkLst>
        </pc:spChg>
        <pc:spChg chg="topLvl">
          <ac:chgData name="Nguyễn Duy Thắng" userId="S::22521333@ms.uit.edu.vn::54955dfb-6c99-4392-9f1d-30004a726cbf" providerId="AD" clId="Web-{4644CB01-8AD2-11D3-3122-DEB47C4865FD}" dt="2023-10-17T15:18:38.240" v="879"/>
          <ac:spMkLst>
            <pc:docMk/>
            <pc:sldMk cId="1299348741" sldId="293"/>
            <ac:spMk id="23" creationId="{31099029-D2E2-C1B4-F252-EE9F62A426D5}"/>
          </ac:spMkLst>
        </pc:spChg>
        <pc:spChg chg="topLvl">
          <ac:chgData name="Nguyễn Duy Thắng" userId="S::22521333@ms.uit.edu.vn::54955dfb-6c99-4392-9f1d-30004a726cbf" providerId="AD" clId="Web-{4644CB01-8AD2-11D3-3122-DEB47C4865FD}" dt="2023-10-17T15:18:38.240" v="879"/>
          <ac:spMkLst>
            <pc:docMk/>
            <pc:sldMk cId="1299348741" sldId="293"/>
            <ac:spMk id="24" creationId="{DBDCFDB3-6667-A284-3766-B4F8DDC3BC51}"/>
          </ac:spMkLst>
        </pc:spChg>
        <pc:spChg chg="topLvl">
          <ac:chgData name="Nguyễn Duy Thắng" userId="S::22521333@ms.uit.edu.vn::54955dfb-6c99-4392-9f1d-30004a726cbf" providerId="AD" clId="Web-{4644CB01-8AD2-11D3-3122-DEB47C4865FD}" dt="2023-10-17T15:18:38.240" v="879"/>
          <ac:spMkLst>
            <pc:docMk/>
            <pc:sldMk cId="1299348741" sldId="293"/>
            <ac:spMk id="25" creationId="{B8116AFB-FDC7-428E-F981-3D95842235D1}"/>
          </ac:spMkLst>
        </pc:spChg>
        <pc:spChg chg="del">
          <ac:chgData name="Nguyễn Duy Thắng" userId="S::22521333@ms.uit.edu.vn::54955dfb-6c99-4392-9f1d-30004a726cbf" providerId="AD" clId="Web-{4644CB01-8AD2-11D3-3122-DEB47C4865FD}" dt="2023-10-17T15:25:23.467" v="950"/>
          <ac:spMkLst>
            <pc:docMk/>
            <pc:sldMk cId="1299348741" sldId="293"/>
            <ac:spMk id="28" creationId="{3937A3F1-394C-48F4-8CC0-3DDD5A4D756E}"/>
          </ac:spMkLst>
        </pc:spChg>
        <pc:spChg chg="topLvl">
          <ac:chgData name="Nguyễn Duy Thắng" userId="S::22521333@ms.uit.edu.vn::54955dfb-6c99-4392-9f1d-30004a726cbf" providerId="AD" clId="Web-{4644CB01-8AD2-11D3-3122-DEB47C4865FD}" dt="2023-10-17T15:18:38.240" v="879"/>
          <ac:spMkLst>
            <pc:docMk/>
            <pc:sldMk cId="1299348741" sldId="293"/>
            <ac:spMk id="29" creationId="{963520B2-D6D5-CEF7-90B0-A257F6780A2C}"/>
          </ac:spMkLst>
        </pc:spChg>
        <pc:spChg chg="topLvl">
          <ac:chgData name="Nguyễn Duy Thắng" userId="S::22521333@ms.uit.edu.vn::54955dfb-6c99-4392-9f1d-30004a726cbf" providerId="AD" clId="Web-{4644CB01-8AD2-11D3-3122-DEB47C4865FD}" dt="2023-10-17T15:18:38.240" v="879"/>
          <ac:spMkLst>
            <pc:docMk/>
            <pc:sldMk cId="1299348741" sldId="293"/>
            <ac:spMk id="30" creationId="{A6FD8E6D-350A-43E5-35DD-F4411BCAC641}"/>
          </ac:spMkLst>
        </pc:spChg>
        <pc:spChg chg="topLvl">
          <ac:chgData name="Nguyễn Duy Thắng" userId="S::22521333@ms.uit.edu.vn::54955dfb-6c99-4392-9f1d-30004a726cbf" providerId="AD" clId="Web-{4644CB01-8AD2-11D3-3122-DEB47C4865FD}" dt="2023-10-17T15:18:38.240" v="879"/>
          <ac:spMkLst>
            <pc:docMk/>
            <pc:sldMk cId="1299348741" sldId="293"/>
            <ac:spMk id="31" creationId="{C4081EC2-46BB-6C24-6C73-101A988D3DDF}"/>
          </ac:spMkLst>
        </pc:spChg>
        <pc:spChg chg="add">
          <ac:chgData name="Nguyễn Duy Thắng" userId="S::22521333@ms.uit.edu.vn::54955dfb-6c99-4392-9f1d-30004a726cbf" providerId="AD" clId="Web-{4644CB01-8AD2-11D3-3122-DEB47C4865FD}" dt="2023-10-17T15:25:23.952" v="953"/>
          <ac:spMkLst>
            <pc:docMk/>
            <pc:sldMk cId="1299348741" sldId="293"/>
            <ac:spMk id="36" creationId="{8294D227-D998-7CC8-CFA6-32BFF30FA21A}"/>
          </ac:spMkLst>
        </pc:spChg>
        <pc:spChg chg="add">
          <ac:chgData name="Nguyễn Duy Thắng" userId="S::22521333@ms.uit.edu.vn::54955dfb-6c99-4392-9f1d-30004a726cbf" providerId="AD" clId="Web-{4644CB01-8AD2-11D3-3122-DEB47C4865FD}" dt="2023-10-17T15:25:23.967" v="954"/>
          <ac:spMkLst>
            <pc:docMk/>
            <pc:sldMk cId="1299348741" sldId="293"/>
            <ac:spMk id="39" creationId="{B11CFEEB-5BD5-1DE9-C282-1AECC05649B1}"/>
          </ac:spMkLst>
        </pc:spChg>
        <pc:spChg chg="add">
          <ac:chgData name="Nguyễn Duy Thắng" userId="S::22521333@ms.uit.edu.vn::54955dfb-6c99-4392-9f1d-30004a726cbf" providerId="AD" clId="Web-{4644CB01-8AD2-11D3-3122-DEB47C4865FD}" dt="2023-10-17T15:25:23.983" v="955"/>
          <ac:spMkLst>
            <pc:docMk/>
            <pc:sldMk cId="1299348741" sldId="293"/>
            <ac:spMk id="42" creationId="{20ECEA6A-B825-83F3-D7BE-99789D684261}"/>
          </ac:spMkLst>
        </pc:spChg>
        <pc:spChg chg="del">
          <ac:chgData name="Nguyễn Duy Thắng" userId="S::22521333@ms.uit.edu.vn::54955dfb-6c99-4392-9f1d-30004a726cbf" providerId="AD" clId="Web-{4644CB01-8AD2-11D3-3122-DEB47C4865FD}" dt="2023-10-17T15:08:37.102" v="633"/>
          <ac:spMkLst>
            <pc:docMk/>
            <pc:sldMk cId="1299348741" sldId="293"/>
            <ac:spMk id="50" creationId="{FFE252E6-4424-682D-9C7F-E53DD0CC8080}"/>
          </ac:spMkLst>
        </pc:spChg>
        <pc:spChg chg="del">
          <ac:chgData name="Nguyễn Duy Thắng" userId="S::22521333@ms.uit.edu.vn::54955dfb-6c99-4392-9f1d-30004a726cbf" providerId="AD" clId="Web-{4644CB01-8AD2-11D3-3122-DEB47C4865FD}" dt="2023-10-17T15:08:37.102" v="632"/>
          <ac:spMkLst>
            <pc:docMk/>
            <pc:sldMk cId="1299348741" sldId="293"/>
            <ac:spMk id="52" creationId="{ACF09A68-F77A-D4ED-FA67-52F20A23283B}"/>
          </ac:spMkLst>
        </pc:spChg>
        <pc:spChg chg="del">
          <ac:chgData name="Nguyễn Duy Thắng" userId="S::22521333@ms.uit.edu.vn::54955dfb-6c99-4392-9f1d-30004a726cbf" providerId="AD" clId="Web-{4644CB01-8AD2-11D3-3122-DEB47C4865FD}" dt="2023-10-17T15:08:37.102" v="631"/>
          <ac:spMkLst>
            <pc:docMk/>
            <pc:sldMk cId="1299348741" sldId="293"/>
            <ac:spMk id="54" creationId="{08778DE4-9B2E-8165-4F64-A3DEFD98B28D}"/>
          </ac:spMkLst>
        </pc:spChg>
        <pc:spChg chg="del">
          <ac:chgData name="Nguyễn Duy Thắng" userId="S::22521333@ms.uit.edu.vn::54955dfb-6c99-4392-9f1d-30004a726cbf" providerId="AD" clId="Web-{4644CB01-8AD2-11D3-3122-DEB47C4865FD}" dt="2023-10-17T15:08:37.102" v="630"/>
          <ac:spMkLst>
            <pc:docMk/>
            <pc:sldMk cId="1299348741" sldId="293"/>
            <ac:spMk id="56" creationId="{3CB0E6B8-C7F3-A833-7997-B48F4EB5F324}"/>
          </ac:spMkLst>
        </pc:spChg>
        <pc:spChg chg="del">
          <ac:chgData name="Nguyễn Duy Thắng" userId="S::22521333@ms.uit.edu.vn::54955dfb-6c99-4392-9f1d-30004a726cbf" providerId="AD" clId="Web-{4644CB01-8AD2-11D3-3122-DEB47C4865FD}" dt="2023-10-17T15:08:37.102" v="629"/>
          <ac:spMkLst>
            <pc:docMk/>
            <pc:sldMk cId="1299348741" sldId="293"/>
            <ac:spMk id="58" creationId="{52BF534E-FEAB-4423-A64A-FC14F0597FE1}"/>
          </ac:spMkLst>
        </pc:spChg>
        <pc:spChg chg="del">
          <ac:chgData name="Nguyễn Duy Thắng" userId="S::22521333@ms.uit.edu.vn::54955dfb-6c99-4392-9f1d-30004a726cbf" providerId="AD" clId="Web-{4644CB01-8AD2-11D3-3122-DEB47C4865FD}" dt="2023-10-17T15:08:37.102" v="628"/>
          <ac:spMkLst>
            <pc:docMk/>
            <pc:sldMk cId="1299348741" sldId="293"/>
            <ac:spMk id="60" creationId="{6958049A-9FB1-70F9-6609-053DF43EB973}"/>
          </ac:spMkLst>
        </pc:spChg>
        <pc:spChg chg="del">
          <ac:chgData name="Nguyễn Duy Thắng" userId="S::22521333@ms.uit.edu.vn::54955dfb-6c99-4392-9f1d-30004a726cbf" providerId="AD" clId="Web-{4644CB01-8AD2-11D3-3122-DEB47C4865FD}" dt="2023-10-17T15:08:37.102" v="627"/>
          <ac:spMkLst>
            <pc:docMk/>
            <pc:sldMk cId="1299348741" sldId="293"/>
            <ac:spMk id="62" creationId="{E8069937-255D-36CA-2498-B1FB934EC943}"/>
          </ac:spMkLst>
        </pc:spChg>
        <pc:spChg chg="del">
          <ac:chgData name="Nguyễn Duy Thắng" userId="S::22521333@ms.uit.edu.vn::54955dfb-6c99-4392-9f1d-30004a726cbf" providerId="AD" clId="Web-{4644CB01-8AD2-11D3-3122-DEB47C4865FD}" dt="2023-10-17T15:08:37.102" v="626"/>
          <ac:spMkLst>
            <pc:docMk/>
            <pc:sldMk cId="1299348741" sldId="293"/>
            <ac:spMk id="64" creationId="{9EF61FEB-DDCF-21FB-0A22-82B4B2E40472}"/>
          </ac:spMkLst>
        </pc:spChg>
        <pc:spChg chg="del">
          <ac:chgData name="Nguyễn Duy Thắng" userId="S::22521333@ms.uit.edu.vn::54955dfb-6c99-4392-9f1d-30004a726cbf" providerId="AD" clId="Web-{4644CB01-8AD2-11D3-3122-DEB47C4865FD}" dt="2023-10-17T15:08:37.102" v="625"/>
          <ac:spMkLst>
            <pc:docMk/>
            <pc:sldMk cId="1299348741" sldId="293"/>
            <ac:spMk id="66" creationId="{BE8CCA56-F666-FCAF-554C-B6E789106389}"/>
          </ac:spMkLst>
        </pc:spChg>
        <pc:spChg chg="del">
          <ac:chgData name="Nguyễn Duy Thắng" userId="S::22521333@ms.uit.edu.vn::54955dfb-6c99-4392-9f1d-30004a726cbf" providerId="AD" clId="Web-{4644CB01-8AD2-11D3-3122-DEB47C4865FD}" dt="2023-10-17T15:08:37.102" v="624"/>
          <ac:spMkLst>
            <pc:docMk/>
            <pc:sldMk cId="1299348741" sldId="293"/>
            <ac:spMk id="68" creationId="{A1A4360C-D0F4-5774-58FD-310C715A0B47}"/>
          </ac:spMkLst>
        </pc:spChg>
        <pc:spChg chg="del">
          <ac:chgData name="Nguyễn Duy Thắng" userId="S::22521333@ms.uit.edu.vn::54955dfb-6c99-4392-9f1d-30004a726cbf" providerId="AD" clId="Web-{4644CB01-8AD2-11D3-3122-DEB47C4865FD}" dt="2023-10-17T15:08:37.102" v="623"/>
          <ac:spMkLst>
            <pc:docMk/>
            <pc:sldMk cId="1299348741" sldId="293"/>
            <ac:spMk id="70" creationId="{C7390023-F943-381E-8987-686209EB8707}"/>
          </ac:spMkLst>
        </pc:spChg>
        <pc:spChg chg="del">
          <ac:chgData name="Nguyễn Duy Thắng" userId="S::22521333@ms.uit.edu.vn::54955dfb-6c99-4392-9f1d-30004a726cbf" providerId="AD" clId="Web-{4644CB01-8AD2-11D3-3122-DEB47C4865FD}" dt="2023-10-17T15:08:37.102" v="622"/>
          <ac:spMkLst>
            <pc:docMk/>
            <pc:sldMk cId="1299348741" sldId="293"/>
            <ac:spMk id="72" creationId="{62482D60-5FB2-6801-BE00-65BFE3CEB762}"/>
          </ac:spMkLst>
        </pc:spChg>
        <pc:spChg chg="del">
          <ac:chgData name="Nguyễn Duy Thắng" userId="S::22521333@ms.uit.edu.vn::54955dfb-6c99-4392-9f1d-30004a726cbf" providerId="AD" clId="Web-{4644CB01-8AD2-11D3-3122-DEB47C4865FD}" dt="2023-10-17T15:08:37.102" v="621"/>
          <ac:spMkLst>
            <pc:docMk/>
            <pc:sldMk cId="1299348741" sldId="293"/>
            <ac:spMk id="74" creationId="{2EB75E97-A1D0-70CB-9C3D-80218BC4D3AC}"/>
          </ac:spMkLst>
        </pc:spChg>
        <pc:spChg chg="del">
          <ac:chgData name="Nguyễn Duy Thắng" userId="S::22521333@ms.uit.edu.vn::54955dfb-6c99-4392-9f1d-30004a726cbf" providerId="AD" clId="Web-{4644CB01-8AD2-11D3-3122-DEB47C4865FD}" dt="2023-10-17T15:08:37.102" v="620"/>
          <ac:spMkLst>
            <pc:docMk/>
            <pc:sldMk cId="1299348741" sldId="293"/>
            <ac:spMk id="76" creationId="{59C2C135-1DFF-F8FC-581E-A3258B6E4043}"/>
          </ac:spMkLst>
        </pc:spChg>
        <pc:spChg chg="del">
          <ac:chgData name="Nguyễn Duy Thắng" userId="S::22521333@ms.uit.edu.vn::54955dfb-6c99-4392-9f1d-30004a726cbf" providerId="AD" clId="Web-{4644CB01-8AD2-11D3-3122-DEB47C4865FD}" dt="2023-10-17T15:08:37.102" v="619"/>
          <ac:spMkLst>
            <pc:docMk/>
            <pc:sldMk cId="1299348741" sldId="293"/>
            <ac:spMk id="78" creationId="{3E638C53-F51C-85FC-C37B-2656528B2ACD}"/>
          </ac:spMkLst>
        </pc:spChg>
        <pc:spChg chg="del">
          <ac:chgData name="Nguyễn Duy Thắng" userId="S::22521333@ms.uit.edu.vn::54955dfb-6c99-4392-9f1d-30004a726cbf" providerId="AD" clId="Web-{4644CB01-8AD2-11D3-3122-DEB47C4865FD}" dt="2023-10-17T15:08:40.665" v="636"/>
          <ac:spMkLst>
            <pc:docMk/>
            <pc:sldMk cId="1299348741" sldId="293"/>
            <ac:spMk id="80" creationId="{DA25BB8A-26BC-FB0F-7BC8-D10FF6F2A18F}"/>
          </ac:spMkLst>
        </pc:spChg>
        <pc:spChg chg="del">
          <ac:chgData name="Nguyễn Duy Thắng" userId="S::22521333@ms.uit.edu.vn::54955dfb-6c99-4392-9f1d-30004a726cbf" providerId="AD" clId="Web-{4644CB01-8AD2-11D3-3122-DEB47C4865FD}" dt="2023-10-17T15:08:40.665" v="635"/>
          <ac:spMkLst>
            <pc:docMk/>
            <pc:sldMk cId="1299348741" sldId="293"/>
            <ac:spMk id="82" creationId="{2DC3176A-71A1-6127-17EF-92CA880C091D}"/>
          </ac:spMkLst>
        </pc:spChg>
        <pc:spChg chg="del">
          <ac:chgData name="Nguyễn Duy Thắng" userId="S::22521333@ms.uit.edu.vn::54955dfb-6c99-4392-9f1d-30004a726cbf" providerId="AD" clId="Web-{4644CB01-8AD2-11D3-3122-DEB47C4865FD}" dt="2023-10-17T15:08:40.665" v="634"/>
          <ac:spMkLst>
            <pc:docMk/>
            <pc:sldMk cId="1299348741" sldId="293"/>
            <ac:spMk id="84" creationId="{4C1E7EDE-C27A-B402-F4FE-863B7B14F41A}"/>
          </ac:spMkLst>
        </pc:spChg>
        <pc:grpChg chg="add del mod">
          <ac:chgData name="Nguyễn Duy Thắng" userId="S::22521333@ms.uit.edu.vn::54955dfb-6c99-4392-9f1d-30004a726cbf" providerId="AD" clId="Web-{4644CB01-8AD2-11D3-3122-DEB47C4865FD}" dt="2023-10-17T15:09:03.322" v="648"/>
          <ac:grpSpMkLst>
            <pc:docMk/>
            <pc:sldMk cId="1299348741" sldId="293"/>
            <ac:grpSpMk id="11" creationId="{1FFEA6F8-3716-086D-CA1B-45342F6696A7}"/>
          </ac:grpSpMkLst>
        </pc:grpChg>
        <pc:grpChg chg="add del mod">
          <ac:chgData name="Nguyễn Duy Thắng" userId="S::22521333@ms.uit.edu.vn::54955dfb-6c99-4392-9f1d-30004a726cbf" providerId="AD" clId="Web-{4644CB01-8AD2-11D3-3122-DEB47C4865FD}" dt="2023-10-17T15:09:03.337" v="649"/>
          <ac:grpSpMkLst>
            <pc:docMk/>
            <pc:sldMk cId="1299348741" sldId="293"/>
            <ac:grpSpMk id="16" creationId="{1B93FBEB-314F-5A44-6A73-E5A8FA856896}"/>
          </ac:grpSpMkLst>
        </pc:grpChg>
        <pc:grpChg chg="add del mod">
          <ac:chgData name="Nguyễn Duy Thắng" userId="S::22521333@ms.uit.edu.vn::54955dfb-6c99-4392-9f1d-30004a726cbf" providerId="AD" clId="Web-{4644CB01-8AD2-11D3-3122-DEB47C4865FD}" dt="2023-10-17T15:09:03.353" v="650"/>
          <ac:grpSpMkLst>
            <pc:docMk/>
            <pc:sldMk cId="1299348741" sldId="293"/>
            <ac:grpSpMk id="21" creationId="{82138DAF-10C4-6867-22FC-980E044EBD99}"/>
          </ac:grpSpMkLst>
        </pc:grpChg>
        <pc:grpChg chg="add del mod">
          <ac:chgData name="Nguyễn Duy Thắng" userId="S::22521333@ms.uit.edu.vn::54955dfb-6c99-4392-9f1d-30004a726cbf" providerId="AD" clId="Web-{4644CB01-8AD2-11D3-3122-DEB47C4865FD}" dt="2023-10-17T15:09:03.384" v="651"/>
          <ac:grpSpMkLst>
            <pc:docMk/>
            <pc:sldMk cId="1299348741" sldId="293"/>
            <ac:grpSpMk id="26" creationId="{D6F8D2D1-01FE-76D6-D8E7-C7CE6A76A523}"/>
          </ac:grpSpMkLst>
        </pc:grpChg>
        <pc:grpChg chg="add del mod">
          <ac:chgData name="Nguyễn Duy Thắng" userId="S::22521333@ms.uit.edu.vn::54955dfb-6c99-4392-9f1d-30004a726cbf" providerId="AD" clId="Web-{4644CB01-8AD2-11D3-3122-DEB47C4865FD}" dt="2023-10-17T15:09:03.400" v="652"/>
          <ac:grpSpMkLst>
            <pc:docMk/>
            <pc:sldMk cId="1299348741" sldId="293"/>
            <ac:grpSpMk id="32" creationId="{8D8B1918-48DB-15C2-BF91-7C49BD53C59A}"/>
          </ac:grpSpMkLst>
        </pc:grpChg>
        <pc:grpChg chg="add del">
          <ac:chgData name="Nguyễn Duy Thắng" userId="S::22521333@ms.uit.edu.vn::54955dfb-6c99-4392-9f1d-30004a726cbf" providerId="AD" clId="Web-{4644CB01-8AD2-11D3-3122-DEB47C4865FD}" dt="2023-10-17T15:18:38.240" v="879"/>
          <ac:grpSpMkLst>
            <pc:docMk/>
            <pc:sldMk cId="1299348741" sldId="293"/>
            <ac:grpSpMk id="34" creationId="{BE06076D-89AC-0B27-84DA-7575E0BF42D0}"/>
          </ac:grpSpMkLst>
        </pc:grpChg>
      </pc:sldChg>
      <pc:sldChg chg="addSp delSp modSp ord">
        <pc:chgData name="Nguyễn Duy Thắng" userId="S::22521333@ms.uit.edu.vn::54955dfb-6c99-4392-9f1d-30004a726cbf" providerId="AD" clId="Web-{4644CB01-8AD2-11D3-3122-DEB47C4865FD}" dt="2023-10-17T15:19:43.882" v="880"/>
        <pc:sldMkLst>
          <pc:docMk/>
          <pc:sldMk cId="2990649962" sldId="294"/>
        </pc:sldMkLst>
        <pc:spChg chg="del">
          <ac:chgData name="Nguyễn Duy Thắng" userId="S::22521333@ms.uit.edu.vn::54955dfb-6c99-4392-9f1d-30004a726cbf" providerId="AD" clId="Web-{4644CB01-8AD2-11D3-3122-DEB47C4865FD}" dt="2023-10-17T15:03:56.768" v="373"/>
          <ac:spMkLst>
            <pc:docMk/>
            <pc:sldMk cId="2990649962" sldId="294"/>
            <ac:spMk id="9" creationId="{0FFD54DD-2283-7D8D-95D2-66B3098AB027}"/>
          </ac:spMkLst>
        </pc:spChg>
        <pc:spChg chg="del">
          <ac:chgData name="Nguyễn Duy Thắng" userId="S::22521333@ms.uit.edu.vn::54955dfb-6c99-4392-9f1d-30004a726cbf" providerId="AD" clId="Web-{4644CB01-8AD2-11D3-3122-DEB47C4865FD}" dt="2023-10-17T15:03:56.768" v="372"/>
          <ac:spMkLst>
            <pc:docMk/>
            <pc:sldMk cId="2990649962" sldId="294"/>
            <ac:spMk id="11" creationId="{26388555-CB13-8139-0561-D6A134D2BEA7}"/>
          </ac:spMkLst>
        </pc:spChg>
        <pc:spChg chg="del">
          <ac:chgData name="Nguyễn Duy Thắng" userId="S::22521333@ms.uit.edu.vn::54955dfb-6c99-4392-9f1d-30004a726cbf" providerId="AD" clId="Web-{4644CB01-8AD2-11D3-3122-DEB47C4865FD}" dt="2023-10-17T15:03:56.768" v="371"/>
          <ac:spMkLst>
            <pc:docMk/>
            <pc:sldMk cId="2990649962" sldId="294"/>
            <ac:spMk id="13" creationId="{4EE3CE65-08E9-E847-10C5-F6858FF8A8DD}"/>
          </ac:spMkLst>
        </pc:spChg>
        <pc:spChg chg="del">
          <ac:chgData name="Nguyễn Duy Thắng" userId="S::22521333@ms.uit.edu.vn::54955dfb-6c99-4392-9f1d-30004a726cbf" providerId="AD" clId="Web-{4644CB01-8AD2-11D3-3122-DEB47C4865FD}" dt="2023-10-17T15:03:56.768" v="370"/>
          <ac:spMkLst>
            <pc:docMk/>
            <pc:sldMk cId="2990649962" sldId="294"/>
            <ac:spMk id="15" creationId="{E7D277A5-2F0F-5B71-0243-D3A5283B6EE7}"/>
          </ac:spMkLst>
        </pc:spChg>
        <pc:spChg chg="add topLvl">
          <ac:chgData name="Nguyễn Duy Thắng" userId="S::22521333@ms.uit.edu.vn::54955dfb-6c99-4392-9f1d-30004a726cbf" providerId="AD" clId="Web-{4644CB01-8AD2-11D3-3122-DEB47C4865FD}" dt="2023-10-17T15:04:08.128" v="380"/>
          <ac:spMkLst>
            <pc:docMk/>
            <pc:sldMk cId="2990649962" sldId="294"/>
            <ac:spMk id="16" creationId="{5490CEDC-8D62-4ED9-8F20-40928CF1FC0B}"/>
          </ac:spMkLst>
        </pc:spChg>
        <pc:spChg chg="add topLvl">
          <ac:chgData name="Nguyễn Duy Thắng" userId="S::22521333@ms.uit.edu.vn::54955dfb-6c99-4392-9f1d-30004a726cbf" providerId="AD" clId="Web-{4644CB01-8AD2-11D3-3122-DEB47C4865FD}" dt="2023-10-17T15:04:08.128" v="380"/>
          <ac:spMkLst>
            <pc:docMk/>
            <pc:sldMk cId="2990649962" sldId="294"/>
            <ac:spMk id="17" creationId="{6A547D03-585D-59EA-2475-8BC8BE2C23CB}"/>
          </ac:spMkLst>
        </pc:spChg>
        <pc:spChg chg="add topLvl">
          <ac:chgData name="Nguyễn Duy Thắng" userId="S::22521333@ms.uit.edu.vn::54955dfb-6c99-4392-9f1d-30004a726cbf" providerId="AD" clId="Web-{4644CB01-8AD2-11D3-3122-DEB47C4865FD}" dt="2023-10-17T15:04:08.128" v="380"/>
          <ac:spMkLst>
            <pc:docMk/>
            <pc:sldMk cId="2990649962" sldId="294"/>
            <ac:spMk id="18" creationId="{D566A600-335B-1CD9-0415-588F5B0B49B3}"/>
          </ac:spMkLst>
        </pc:spChg>
        <pc:spChg chg="add topLvl">
          <ac:chgData name="Nguyễn Duy Thắng" userId="S::22521333@ms.uit.edu.vn::54955dfb-6c99-4392-9f1d-30004a726cbf" providerId="AD" clId="Web-{4644CB01-8AD2-11D3-3122-DEB47C4865FD}" dt="2023-10-17T15:04:08.441" v="384"/>
          <ac:spMkLst>
            <pc:docMk/>
            <pc:sldMk cId="2990649962" sldId="294"/>
            <ac:spMk id="20" creationId="{4CC9D295-DCB4-C473-D030-7A81045B2126}"/>
          </ac:spMkLst>
        </pc:spChg>
        <pc:spChg chg="add topLvl">
          <ac:chgData name="Nguyễn Duy Thắng" userId="S::22521333@ms.uit.edu.vn::54955dfb-6c99-4392-9f1d-30004a726cbf" providerId="AD" clId="Web-{4644CB01-8AD2-11D3-3122-DEB47C4865FD}" dt="2023-10-17T15:04:08.441" v="384"/>
          <ac:spMkLst>
            <pc:docMk/>
            <pc:sldMk cId="2990649962" sldId="294"/>
            <ac:spMk id="22" creationId="{45D22A02-7B95-F3A1-4AFE-2CD0482BED6E}"/>
          </ac:spMkLst>
        </pc:spChg>
        <pc:spChg chg="add topLvl">
          <ac:chgData name="Nguyễn Duy Thắng" userId="S::22521333@ms.uit.edu.vn::54955dfb-6c99-4392-9f1d-30004a726cbf" providerId="AD" clId="Web-{4644CB01-8AD2-11D3-3122-DEB47C4865FD}" dt="2023-10-17T15:04:08.441" v="384"/>
          <ac:spMkLst>
            <pc:docMk/>
            <pc:sldMk cId="2990649962" sldId="294"/>
            <ac:spMk id="23" creationId="{015F7579-0AFF-F921-6E05-C64BFAE80B2A}"/>
          </ac:spMkLst>
        </pc:spChg>
        <pc:spChg chg="add del topLvl">
          <ac:chgData name="Nguyễn Duy Thắng" userId="S::22521333@ms.uit.edu.vn::54955dfb-6c99-4392-9f1d-30004a726cbf" providerId="AD" clId="Web-{4644CB01-8AD2-11D3-3122-DEB47C4865FD}" dt="2023-10-17T15:04:12.456" v="387"/>
          <ac:spMkLst>
            <pc:docMk/>
            <pc:sldMk cId="2990649962" sldId="294"/>
            <ac:spMk id="24" creationId="{002B51A7-D2A7-8111-78C6-5D494F480D53}"/>
          </ac:spMkLst>
        </pc:spChg>
        <pc:spChg chg="add del topLvl">
          <ac:chgData name="Nguyễn Duy Thắng" userId="S::22521333@ms.uit.edu.vn::54955dfb-6c99-4392-9f1d-30004a726cbf" providerId="AD" clId="Web-{4644CB01-8AD2-11D3-3122-DEB47C4865FD}" dt="2023-10-17T15:04:12.456" v="386"/>
          <ac:spMkLst>
            <pc:docMk/>
            <pc:sldMk cId="2990649962" sldId="294"/>
            <ac:spMk id="25" creationId="{579A5482-5D7F-3CEB-4993-1C976A6A33D6}"/>
          </ac:spMkLst>
        </pc:spChg>
        <pc:spChg chg="add del topLvl">
          <ac:chgData name="Nguyễn Duy Thắng" userId="S::22521333@ms.uit.edu.vn::54955dfb-6c99-4392-9f1d-30004a726cbf" providerId="AD" clId="Web-{4644CB01-8AD2-11D3-3122-DEB47C4865FD}" dt="2023-10-17T15:04:12.456" v="385"/>
          <ac:spMkLst>
            <pc:docMk/>
            <pc:sldMk cId="2990649962" sldId="294"/>
            <ac:spMk id="26" creationId="{00B880A6-3597-8881-179F-868AD15EC2BB}"/>
          </ac:spMkLst>
        </pc:spChg>
        <pc:spChg chg="add topLvl">
          <ac:chgData name="Nguyễn Duy Thắng" userId="S::22521333@ms.uit.edu.vn::54955dfb-6c99-4392-9f1d-30004a726cbf" providerId="AD" clId="Web-{4644CB01-8AD2-11D3-3122-DEB47C4865FD}" dt="2023-10-17T15:04:08.284" v="382"/>
          <ac:spMkLst>
            <pc:docMk/>
            <pc:sldMk cId="2990649962" sldId="294"/>
            <ac:spMk id="27" creationId="{82B958CD-C528-2AD2-161A-FF666D528F98}"/>
          </ac:spMkLst>
        </pc:spChg>
        <pc:spChg chg="add topLvl">
          <ac:chgData name="Nguyễn Duy Thắng" userId="S::22521333@ms.uit.edu.vn::54955dfb-6c99-4392-9f1d-30004a726cbf" providerId="AD" clId="Web-{4644CB01-8AD2-11D3-3122-DEB47C4865FD}" dt="2023-10-17T15:04:08.284" v="382"/>
          <ac:spMkLst>
            <pc:docMk/>
            <pc:sldMk cId="2990649962" sldId="294"/>
            <ac:spMk id="30" creationId="{AAC9F7AA-938B-469A-82D0-F26A5D2305EC}"/>
          </ac:spMkLst>
        </pc:spChg>
        <pc:spChg chg="del">
          <ac:chgData name="Nguyễn Duy Thắng" userId="S::22521333@ms.uit.edu.vn::54955dfb-6c99-4392-9f1d-30004a726cbf" providerId="AD" clId="Web-{4644CB01-8AD2-11D3-3122-DEB47C4865FD}" dt="2023-10-17T15:03:56.768" v="369"/>
          <ac:spMkLst>
            <pc:docMk/>
            <pc:sldMk cId="2990649962" sldId="294"/>
            <ac:spMk id="31" creationId="{901A0C79-2ACC-82AB-6FBF-0C28988DB0A1}"/>
          </ac:spMkLst>
        </pc:spChg>
        <pc:spChg chg="add topLvl">
          <ac:chgData name="Nguyễn Duy Thắng" userId="S::22521333@ms.uit.edu.vn::54955dfb-6c99-4392-9f1d-30004a726cbf" providerId="AD" clId="Web-{4644CB01-8AD2-11D3-3122-DEB47C4865FD}" dt="2023-10-17T15:04:08.284" v="382"/>
          <ac:spMkLst>
            <pc:docMk/>
            <pc:sldMk cId="2990649962" sldId="294"/>
            <ac:spMk id="32" creationId="{7C2F52F3-40BA-8F55-2F64-D6BB5C98EFB1}"/>
          </ac:spMkLst>
        </pc:spChg>
        <pc:spChg chg="del">
          <ac:chgData name="Nguyễn Duy Thắng" userId="S::22521333@ms.uit.edu.vn::54955dfb-6c99-4392-9f1d-30004a726cbf" providerId="AD" clId="Web-{4644CB01-8AD2-11D3-3122-DEB47C4865FD}" dt="2023-10-17T15:03:56.768" v="368"/>
          <ac:spMkLst>
            <pc:docMk/>
            <pc:sldMk cId="2990649962" sldId="294"/>
            <ac:spMk id="33" creationId="{9CADFDC7-FFF0-AF97-D192-17778C8179FC}"/>
          </ac:spMkLst>
        </pc:spChg>
        <pc:spChg chg="add topLvl">
          <ac:chgData name="Nguyễn Duy Thắng" userId="S::22521333@ms.uit.edu.vn::54955dfb-6c99-4392-9f1d-30004a726cbf" providerId="AD" clId="Web-{4644CB01-8AD2-11D3-3122-DEB47C4865FD}" dt="2023-10-17T15:04:08.362" v="383"/>
          <ac:spMkLst>
            <pc:docMk/>
            <pc:sldMk cId="2990649962" sldId="294"/>
            <ac:spMk id="34" creationId="{E56B9C7D-CC70-2B15-F1B3-E31F61868468}"/>
          </ac:spMkLst>
        </pc:spChg>
        <pc:spChg chg="add topLvl">
          <ac:chgData name="Nguyễn Duy Thắng" userId="S::22521333@ms.uit.edu.vn::54955dfb-6c99-4392-9f1d-30004a726cbf" providerId="AD" clId="Web-{4644CB01-8AD2-11D3-3122-DEB47C4865FD}" dt="2023-10-17T15:04:08.362" v="383"/>
          <ac:spMkLst>
            <pc:docMk/>
            <pc:sldMk cId="2990649962" sldId="294"/>
            <ac:spMk id="35" creationId="{9150030B-2A5F-2457-85B0-E64BB7D2B158}"/>
          </ac:spMkLst>
        </pc:spChg>
        <pc:spChg chg="add topLvl">
          <ac:chgData name="Nguyễn Duy Thắng" userId="S::22521333@ms.uit.edu.vn::54955dfb-6c99-4392-9f1d-30004a726cbf" providerId="AD" clId="Web-{4644CB01-8AD2-11D3-3122-DEB47C4865FD}" dt="2023-10-17T15:04:08.362" v="383"/>
          <ac:spMkLst>
            <pc:docMk/>
            <pc:sldMk cId="2990649962" sldId="294"/>
            <ac:spMk id="36" creationId="{9AB7BADC-2392-4B45-94EA-9385A4CF7ED2}"/>
          </ac:spMkLst>
        </pc:spChg>
        <pc:spChg chg="add mod">
          <ac:chgData name="Nguyễn Duy Thắng" userId="S::22521333@ms.uit.edu.vn::54955dfb-6c99-4392-9f1d-30004a726cbf" providerId="AD" clId="Web-{4644CB01-8AD2-11D3-3122-DEB47C4865FD}" dt="2023-10-17T15:14:34.704" v="865" actId="1076"/>
          <ac:spMkLst>
            <pc:docMk/>
            <pc:sldMk cId="2990649962" sldId="294"/>
            <ac:spMk id="42" creationId="{41FA445D-C2E1-7BA4-5005-895910DEEAE4}"/>
          </ac:spMkLst>
        </pc:spChg>
        <pc:spChg chg="del">
          <ac:chgData name="Nguyễn Duy Thắng" userId="S::22521333@ms.uit.edu.vn::54955dfb-6c99-4392-9f1d-30004a726cbf" providerId="AD" clId="Web-{4644CB01-8AD2-11D3-3122-DEB47C4865FD}" dt="2023-10-17T15:03:56.768" v="367"/>
          <ac:spMkLst>
            <pc:docMk/>
            <pc:sldMk cId="2990649962" sldId="294"/>
            <ac:spMk id="48" creationId="{6A9E4AF6-8AD5-CAEB-663F-D0DDE491AAF8}"/>
          </ac:spMkLst>
        </pc:spChg>
        <pc:spChg chg="del">
          <ac:chgData name="Nguyễn Duy Thắng" userId="S::22521333@ms.uit.edu.vn::54955dfb-6c99-4392-9f1d-30004a726cbf" providerId="AD" clId="Web-{4644CB01-8AD2-11D3-3122-DEB47C4865FD}" dt="2023-10-17T15:03:56.768" v="366"/>
          <ac:spMkLst>
            <pc:docMk/>
            <pc:sldMk cId="2990649962" sldId="294"/>
            <ac:spMk id="56" creationId="{983DA43B-D2CD-CB29-724A-97497ACEC821}"/>
          </ac:spMkLst>
        </pc:spChg>
        <pc:spChg chg="del">
          <ac:chgData name="Nguyễn Duy Thắng" userId="S::22521333@ms.uit.edu.vn::54955dfb-6c99-4392-9f1d-30004a726cbf" providerId="AD" clId="Web-{4644CB01-8AD2-11D3-3122-DEB47C4865FD}" dt="2023-10-17T15:03:56.768" v="365"/>
          <ac:spMkLst>
            <pc:docMk/>
            <pc:sldMk cId="2990649962" sldId="294"/>
            <ac:spMk id="58" creationId="{908EFEE5-E119-5DC3-7FCB-17A59D2D2549}"/>
          </ac:spMkLst>
        </pc:spChg>
        <pc:spChg chg="del">
          <ac:chgData name="Nguyễn Duy Thắng" userId="S::22521333@ms.uit.edu.vn::54955dfb-6c99-4392-9f1d-30004a726cbf" providerId="AD" clId="Web-{4644CB01-8AD2-11D3-3122-DEB47C4865FD}" dt="2023-10-17T15:03:56.768" v="364"/>
          <ac:spMkLst>
            <pc:docMk/>
            <pc:sldMk cId="2990649962" sldId="294"/>
            <ac:spMk id="60" creationId="{40385F02-C46A-A6DB-933A-6CF637083821}"/>
          </ac:spMkLst>
        </pc:spChg>
        <pc:spChg chg="del">
          <ac:chgData name="Nguyễn Duy Thắng" userId="S::22521333@ms.uit.edu.vn::54955dfb-6c99-4392-9f1d-30004a726cbf" providerId="AD" clId="Web-{4644CB01-8AD2-11D3-3122-DEB47C4865FD}" dt="2023-10-17T15:03:56.768" v="363"/>
          <ac:spMkLst>
            <pc:docMk/>
            <pc:sldMk cId="2990649962" sldId="294"/>
            <ac:spMk id="62" creationId="{0707ED5B-4663-F0DA-304F-CD35B5AE74B7}"/>
          </ac:spMkLst>
        </pc:spChg>
        <pc:spChg chg="del">
          <ac:chgData name="Nguyễn Duy Thắng" userId="S::22521333@ms.uit.edu.vn::54955dfb-6c99-4392-9f1d-30004a726cbf" providerId="AD" clId="Web-{4644CB01-8AD2-11D3-3122-DEB47C4865FD}" dt="2023-10-17T15:03:56.768" v="362"/>
          <ac:spMkLst>
            <pc:docMk/>
            <pc:sldMk cId="2990649962" sldId="294"/>
            <ac:spMk id="64" creationId="{DFA97A8C-5FCE-D7F6-54A3-5E6C19B81B0F}"/>
          </ac:spMkLst>
        </pc:spChg>
        <pc:spChg chg="del">
          <ac:chgData name="Nguyễn Duy Thắng" userId="S::22521333@ms.uit.edu.vn::54955dfb-6c99-4392-9f1d-30004a726cbf" providerId="AD" clId="Web-{4644CB01-8AD2-11D3-3122-DEB47C4865FD}" dt="2023-10-17T15:03:56.768" v="361"/>
          <ac:spMkLst>
            <pc:docMk/>
            <pc:sldMk cId="2990649962" sldId="294"/>
            <ac:spMk id="66" creationId="{76A8C387-3D67-B7CB-A4DA-7E36710C6238}"/>
          </ac:spMkLst>
        </pc:spChg>
        <pc:spChg chg="del">
          <ac:chgData name="Nguyễn Duy Thắng" userId="S::22521333@ms.uit.edu.vn::54955dfb-6c99-4392-9f1d-30004a726cbf" providerId="AD" clId="Web-{4644CB01-8AD2-11D3-3122-DEB47C4865FD}" dt="2023-10-17T15:03:56.768" v="360"/>
          <ac:spMkLst>
            <pc:docMk/>
            <pc:sldMk cId="2990649962" sldId="294"/>
            <ac:spMk id="68" creationId="{50577056-BC01-F5AD-F613-ECC955E60033}"/>
          </ac:spMkLst>
        </pc:spChg>
        <pc:spChg chg="del">
          <ac:chgData name="Nguyễn Duy Thắng" userId="S::22521333@ms.uit.edu.vn::54955dfb-6c99-4392-9f1d-30004a726cbf" providerId="AD" clId="Web-{4644CB01-8AD2-11D3-3122-DEB47C4865FD}" dt="2023-10-17T15:03:56.768" v="359"/>
          <ac:spMkLst>
            <pc:docMk/>
            <pc:sldMk cId="2990649962" sldId="294"/>
            <ac:spMk id="70" creationId="{77C31E5D-A055-737E-F4CA-BE4190E0C4D0}"/>
          </ac:spMkLst>
        </pc:spChg>
        <pc:spChg chg="del">
          <ac:chgData name="Nguyễn Duy Thắng" userId="S::22521333@ms.uit.edu.vn::54955dfb-6c99-4392-9f1d-30004a726cbf" providerId="AD" clId="Web-{4644CB01-8AD2-11D3-3122-DEB47C4865FD}" dt="2023-10-17T15:14:24.594" v="862"/>
          <ac:spMkLst>
            <pc:docMk/>
            <pc:sldMk cId="2990649962" sldId="294"/>
            <ac:spMk id="143" creationId="{B5C407C5-4C3B-77BC-9524-33C96ABF7F35}"/>
          </ac:spMkLst>
        </pc:spChg>
        <pc:spChg chg="del">
          <ac:chgData name="Nguyễn Duy Thắng" userId="S::22521333@ms.uit.edu.vn::54955dfb-6c99-4392-9f1d-30004a726cbf" providerId="AD" clId="Web-{4644CB01-8AD2-11D3-3122-DEB47C4865FD}" dt="2023-10-17T15:13:55.906" v="857"/>
          <ac:spMkLst>
            <pc:docMk/>
            <pc:sldMk cId="2990649962" sldId="294"/>
            <ac:spMk id="144" creationId="{343C6E65-CF5F-7D7A-B5FD-B2ABF750EADD}"/>
          </ac:spMkLst>
        </pc:spChg>
        <pc:grpChg chg="add del mod">
          <ac:chgData name="Nguyễn Duy Thắng" userId="S::22521333@ms.uit.edu.vn::54955dfb-6c99-4392-9f1d-30004a726cbf" providerId="AD" clId="Web-{4644CB01-8AD2-11D3-3122-DEB47C4865FD}" dt="2023-10-17T15:04:08.362" v="383"/>
          <ac:grpSpMkLst>
            <pc:docMk/>
            <pc:sldMk cId="2990649962" sldId="294"/>
            <ac:grpSpMk id="2" creationId="{76CFBC1A-2529-B212-11A0-ECEAA3D32EF2}"/>
          </ac:grpSpMkLst>
        </pc:grpChg>
        <pc:grpChg chg="add del mod">
          <ac:chgData name="Nguyễn Duy Thắng" userId="S::22521333@ms.uit.edu.vn::54955dfb-6c99-4392-9f1d-30004a726cbf" providerId="AD" clId="Web-{4644CB01-8AD2-11D3-3122-DEB47C4865FD}" dt="2023-10-17T15:04:08.284" v="382"/>
          <ac:grpSpMkLst>
            <pc:docMk/>
            <pc:sldMk cId="2990649962" sldId="294"/>
            <ac:grpSpMk id="6" creationId="{6C46D809-324A-5820-E00B-2F0F8E3516C5}"/>
          </ac:grpSpMkLst>
        </pc:grpChg>
        <pc:grpChg chg="add del mod">
          <ac:chgData name="Nguyễn Duy Thắng" userId="S::22521333@ms.uit.edu.vn::54955dfb-6c99-4392-9f1d-30004a726cbf" providerId="AD" clId="Web-{4644CB01-8AD2-11D3-3122-DEB47C4865FD}" dt="2023-10-17T15:04:08.206" v="381"/>
          <ac:grpSpMkLst>
            <pc:docMk/>
            <pc:sldMk cId="2990649962" sldId="294"/>
            <ac:grpSpMk id="10" creationId="{11FA2C85-E25D-B2C6-89C9-4916F9CAA6C1}"/>
          </ac:grpSpMkLst>
        </pc:grpChg>
        <pc:grpChg chg="add del mod">
          <ac:chgData name="Nguyễn Duy Thắng" userId="S::22521333@ms.uit.edu.vn::54955dfb-6c99-4392-9f1d-30004a726cbf" providerId="AD" clId="Web-{4644CB01-8AD2-11D3-3122-DEB47C4865FD}" dt="2023-10-17T15:04:08.441" v="384"/>
          <ac:grpSpMkLst>
            <pc:docMk/>
            <pc:sldMk cId="2990649962" sldId="294"/>
            <ac:grpSpMk id="12" creationId="{360D4C91-5B67-1A9B-4868-EFC16D7CCDEC}"/>
          </ac:grpSpMkLst>
        </pc:grpChg>
        <pc:grpChg chg="add del mod">
          <ac:chgData name="Nguyễn Duy Thắng" userId="S::22521333@ms.uit.edu.vn::54955dfb-6c99-4392-9f1d-30004a726cbf" providerId="AD" clId="Web-{4644CB01-8AD2-11D3-3122-DEB47C4865FD}" dt="2023-10-17T15:04:08.128" v="380"/>
          <ac:grpSpMkLst>
            <pc:docMk/>
            <pc:sldMk cId="2990649962" sldId="294"/>
            <ac:grpSpMk id="14" creationId="{D16C12D3-E58C-FDC9-46BF-6E78E1D2733C}"/>
          </ac:grpSpMkLst>
        </pc:grpChg>
        <pc:picChg chg="add mod">
          <ac:chgData name="Nguyễn Duy Thắng" userId="S::22521333@ms.uit.edu.vn::54955dfb-6c99-4392-9f1d-30004a726cbf" providerId="AD" clId="Web-{4644CB01-8AD2-11D3-3122-DEB47C4865FD}" dt="2023-10-17T15:14:08.359" v="861" actId="1076"/>
          <ac:picMkLst>
            <pc:docMk/>
            <pc:sldMk cId="2990649962" sldId="294"/>
            <ac:picMk id="38" creationId="{7FE62E3E-2D0E-5176-1502-2EBDE1CB9227}"/>
          </ac:picMkLst>
        </pc:picChg>
      </pc:sldChg>
      <pc:sldChg chg="addSp delSp modSp del">
        <pc:chgData name="Nguyễn Duy Thắng" userId="S::22521333@ms.uit.edu.vn::54955dfb-6c99-4392-9f1d-30004a726cbf" providerId="AD" clId="Web-{4644CB01-8AD2-11D3-3122-DEB47C4865FD}" dt="2023-10-17T15:14:48.266" v="866"/>
        <pc:sldMkLst>
          <pc:docMk/>
          <pc:sldMk cId="488379645" sldId="295"/>
        </pc:sldMkLst>
        <pc:spChg chg="del">
          <ac:chgData name="Nguyễn Duy Thắng" userId="S::22521333@ms.uit.edu.vn::54955dfb-6c99-4392-9f1d-30004a726cbf" providerId="AD" clId="Web-{4644CB01-8AD2-11D3-3122-DEB47C4865FD}" dt="2023-10-17T15:03:29.487" v="347"/>
          <ac:spMkLst>
            <pc:docMk/>
            <pc:sldMk cId="488379645" sldId="295"/>
            <ac:spMk id="9" creationId="{0FFD54DD-2283-7D8D-95D2-66B3098AB027}"/>
          </ac:spMkLst>
        </pc:spChg>
        <pc:spChg chg="del">
          <ac:chgData name="Nguyễn Duy Thắng" userId="S::22521333@ms.uit.edu.vn::54955dfb-6c99-4392-9f1d-30004a726cbf" providerId="AD" clId="Web-{4644CB01-8AD2-11D3-3122-DEB47C4865FD}" dt="2023-10-17T15:03:29.487" v="346"/>
          <ac:spMkLst>
            <pc:docMk/>
            <pc:sldMk cId="488379645" sldId="295"/>
            <ac:spMk id="11" creationId="{26388555-CB13-8139-0561-D6A134D2BEA7}"/>
          </ac:spMkLst>
        </pc:spChg>
        <pc:spChg chg="del">
          <ac:chgData name="Nguyễn Duy Thắng" userId="S::22521333@ms.uit.edu.vn::54955dfb-6c99-4392-9f1d-30004a726cbf" providerId="AD" clId="Web-{4644CB01-8AD2-11D3-3122-DEB47C4865FD}" dt="2023-10-17T15:03:29.487" v="345"/>
          <ac:spMkLst>
            <pc:docMk/>
            <pc:sldMk cId="488379645" sldId="295"/>
            <ac:spMk id="13" creationId="{4EE3CE65-08E9-E847-10C5-F6858FF8A8DD}"/>
          </ac:spMkLst>
        </pc:spChg>
        <pc:spChg chg="del">
          <ac:chgData name="Nguyễn Duy Thắng" userId="S::22521333@ms.uit.edu.vn::54955dfb-6c99-4392-9f1d-30004a726cbf" providerId="AD" clId="Web-{4644CB01-8AD2-11D3-3122-DEB47C4865FD}" dt="2023-10-17T15:03:29.487" v="344"/>
          <ac:spMkLst>
            <pc:docMk/>
            <pc:sldMk cId="488379645" sldId="295"/>
            <ac:spMk id="15" creationId="{E7D277A5-2F0F-5B71-0243-D3A5283B6EE7}"/>
          </ac:spMkLst>
        </pc:spChg>
        <pc:spChg chg="add topLvl">
          <ac:chgData name="Nguyễn Duy Thắng" userId="S::22521333@ms.uit.edu.vn::54955dfb-6c99-4392-9f1d-30004a726cbf" providerId="AD" clId="Web-{4644CB01-8AD2-11D3-3122-DEB47C4865FD}" dt="2023-10-17T15:03:50.706" v="358"/>
          <ac:spMkLst>
            <pc:docMk/>
            <pc:sldMk cId="488379645" sldId="295"/>
            <ac:spMk id="24" creationId="{5490CEDC-8D62-4ED9-8F20-40928CF1FC0B}"/>
          </ac:spMkLst>
        </pc:spChg>
        <pc:spChg chg="add topLvl">
          <ac:chgData name="Nguyễn Duy Thắng" userId="S::22521333@ms.uit.edu.vn::54955dfb-6c99-4392-9f1d-30004a726cbf" providerId="AD" clId="Web-{4644CB01-8AD2-11D3-3122-DEB47C4865FD}" dt="2023-10-17T15:03:50.706" v="358"/>
          <ac:spMkLst>
            <pc:docMk/>
            <pc:sldMk cId="488379645" sldId="295"/>
            <ac:spMk id="25" creationId="{6A547D03-585D-59EA-2475-8BC8BE2C23CB}"/>
          </ac:spMkLst>
        </pc:spChg>
        <pc:spChg chg="add topLvl">
          <ac:chgData name="Nguyễn Duy Thắng" userId="S::22521333@ms.uit.edu.vn::54955dfb-6c99-4392-9f1d-30004a726cbf" providerId="AD" clId="Web-{4644CB01-8AD2-11D3-3122-DEB47C4865FD}" dt="2023-10-17T15:03:50.706" v="358"/>
          <ac:spMkLst>
            <pc:docMk/>
            <pc:sldMk cId="488379645" sldId="295"/>
            <ac:spMk id="26" creationId="{D566A600-335B-1CD9-0415-588F5B0B49B3}"/>
          </ac:spMkLst>
        </pc:spChg>
        <pc:spChg chg="add topLvl">
          <ac:chgData name="Nguyễn Duy Thắng" userId="S::22521333@ms.uit.edu.vn::54955dfb-6c99-4392-9f1d-30004a726cbf" providerId="AD" clId="Web-{4644CB01-8AD2-11D3-3122-DEB47C4865FD}" dt="2023-10-17T15:03:50.675" v="357"/>
          <ac:spMkLst>
            <pc:docMk/>
            <pc:sldMk cId="488379645" sldId="295"/>
            <ac:spMk id="27" creationId="{4CC9D295-DCB4-C473-D030-7A81045B2126}"/>
          </ac:spMkLst>
        </pc:spChg>
        <pc:spChg chg="add topLvl">
          <ac:chgData name="Nguyễn Duy Thắng" userId="S::22521333@ms.uit.edu.vn::54955dfb-6c99-4392-9f1d-30004a726cbf" providerId="AD" clId="Web-{4644CB01-8AD2-11D3-3122-DEB47C4865FD}" dt="2023-10-17T15:03:50.675" v="357"/>
          <ac:spMkLst>
            <pc:docMk/>
            <pc:sldMk cId="488379645" sldId="295"/>
            <ac:spMk id="30" creationId="{45D22A02-7B95-F3A1-4AFE-2CD0482BED6E}"/>
          </ac:spMkLst>
        </pc:spChg>
        <pc:spChg chg="del">
          <ac:chgData name="Nguyễn Duy Thắng" userId="S::22521333@ms.uit.edu.vn::54955dfb-6c99-4392-9f1d-30004a726cbf" providerId="AD" clId="Web-{4644CB01-8AD2-11D3-3122-DEB47C4865FD}" dt="2023-10-17T15:03:29.487" v="343"/>
          <ac:spMkLst>
            <pc:docMk/>
            <pc:sldMk cId="488379645" sldId="295"/>
            <ac:spMk id="31" creationId="{901A0C79-2ACC-82AB-6FBF-0C28988DB0A1}"/>
          </ac:spMkLst>
        </pc:spChg>
        <pc:spChg chg="add topLvl">
          <ac:chgData name="Nguyễn Duy Thắng" userId="S::22521333@ms.uit.edu.vn::54955dfb-6c99-4392-9f1d-30004a726cbf" providerId="AD" clId="Web-{4644CB01-8AD2-11D3-3122-DEB47C4865FD}" dt="2023-10-17T15:03:50.675" v="357"/>
          <ac:spMkLst>
            <pc:docMk/>
            <pc:sldMk cId="488379645" sldId="295"/>
            <ac:spMk id="32" creationId="{015F7579-0AFF-F921-6E05-C64BFAE80B2A}"/>
          </ac:spMkLst>
        </pc:spChg>
        <pc:spChg chg="del">
          <ac:chgData name="Nguyễn Duy Thắng" userId="S::22521333@ms.uit.edu.vn::54955dfb-6c99-4392-9f1d-30004a726cbf" providerId="AD" clId="Web-{4644CB01-8AD2-11D3-3122-DEB47C4865FD}" dt="2023-10-17T15:03:29.487" v="342"/>
          <ac:spMkLst>
            <pc:docMk/>
            <pc:sldMk cId="488379645" sldId="295"/>
            <ac:spMk id="33" creationId="{9CADFDC7-FFF0-AF97-D192-17778C8179FC}"/>
          </ac:spMkLst>
        </pc:spChg>
        <pc:spChg chg="add">
          <ac:chgData name="Nguyễn Duy Thắng" userId="S::22521333@ms.uit.edu.vn::54955dfb-6c99-4392-9f1d-30004a726cbf" providerId="AD" clId="Web-{4644CB01-8AD2-11D3-3122-DEB47C4865FD}" dt="2023-10-17T15:03:31.143" v="348"/>
          <ac:spMkLst>
            <pc:docMk/>
            <pc:sldMk cId="488379645" sldId="295"/>
            <ac:spMk id="34" creationId="{002B51A7-D2A7-8111-78C6-5D494F480D53}"/>
          </ac:spMkLst>
        </pc:spChg>
        <pc:spChg chg="add">
          <ac:chgData name="Nguyễn Duy Thắng" userId="S::22521333@ms.uit.edu.vn::54955dfb-6c99-4392-9f1d-30004a726cbf" providerId="AD" clId="Web-{4644CB01-8AD2-11D3-3122-DEB47C4865FD}" dt="2023-10-17T15:03:31.143" v="348"/>
          <ac:spMkLst>
            <pc:docMk/>
            <pc:sldMk cId="488379645" sldId="295"/>
            <ac:spMk id="35" creationId="{579A5482-5D7F-3CEB-4993-1C976A6A33D6}"/>
          </ac:spMkLst>
        </pc:spChg>
        <pc:spChg chg="add">
          <ac:chgData name="Nguyễn Duy Thắng" userId="S::22521333@ms.uit.edu.vn::54955dfb-6c99-4392-9f1d-30004a726cbf" providerId="AD" clId="Web-{4644CB01-8AD2-11D3-3122-DEB47C4865FD}" dt="2023-10-17T15:03:31.143" v="348"/>
          <ac:spMkLst>
            <pc:docMk/>
            <pc:sldMk cId="488379645" sldId="295"/>
            <ac:spMk id="36" creationId="{00B880A6-3597-8881-179F-868AD15EC2BB}"/>
          </ac:spMkLst>
        </pc:spChg>
        <pc:spChg chg="add topLvl">
          <ac:chgData name="Nguyễn Duy Thắng" userId="S::22521333@ms.uit.edu.vn::54955dfb-6c99-4392-9f1d-30004a726cbf" providerId="AD" clId="Web-{4644CB01-8AD2-11D3-3122-DEB47C4865FD}" dt="2023-10-17T15:03:50.659" v="356"/>
          <ac:spMkLst>
            <pc:docMk/>
            <pc:sldMk cId="488379645" sldId="295"/>
            <ac:spMk id="37" creationId="{82B958CD-C528-2AD2-161A-FF666D528F98}"/>
          </ac:spMkLst>
        </pc:spChg>
        <pc:spChg chg="add topLvl">
          <ac:chgData name="Nguyễn Duy Thắng" userId="S::22521333@ms.uit.edu.vn::54955dfb-6c99-4392-9f1d-30004a726cbf" providerId="AD" clId="Web-{4644CB01-8AD2-11D3-3122-DEB47C4865FD}" dt="2023-10-17T15:03:50.659" v="356"/>
          <ac:spMkLst>
            <pc:docMk/>
            <pc:sldMk cId="488379645" sldId="295"/>
            <ac:spMk id="38" creationId="{AAC9F7AA-938B-469A-82D0-F26A5D2305EC}"/>
          </ac:spMkLst>
        </pc:spChg>
        <pc:spChg chg="add topLvl">
          <ac:chgData name="Nguyễn Duy Thắng" userId="S::22521333@ms.uit.edu.vn::54955dfb-6c99-4392-9f1d-30004a726cbf" providerId="AD" clId="Web-{4644CB01-8AD2-11D3-3122-DEB47C4865FD}" dt="2023-10-17T15:03:50.659" v="356"/>
          <ac:spMkLst>
            <pc:docMk/>
            <pc:sldMk cId="488379645" sldId="295"/>
            <ac:spMk id="41" creationId="{7C2F52F3-40BA-8F55-2F64-D6BB5C98EFB1}"/>
          </ac:spMkLst>
        </pc:spChg>
        <pc:spChg chg="add topLvl">
          <ac:chgData name="Nguyễn Duy Thắng" userId="S::22521333@ms.uit.edu.vn::54955dfb-6c99-4392-9f1d-30004a726cbf" providerId="AD" clId="Web-{4644CB01-8AD2-11D3-3122-DEB47C4865FD}" dt="2023-10-17T15:03:50.628" v="355"/>
          <ac:spMkLst>
            <pc:docMk/>
            <pc:sldMk cId="488379645" sldId="295"/>
            <ac:spMk id="42" creationId="{E56B9C7D-CC70-2B15-F1B3-E31F61868468}"/>
          </ac:spMkLst>
        </pc:spChg>
        <pc:spChg chg="add topLvl">
          <ac:chgData name="Nguyễn Duy Thắng" userId="S::22521333@ms.uit.edu.vn::54955dfb-6c99-4392-9f1d-30004a726cbf" providerId="AD" clId="Web-{4644CB01-8AD2-11D3-3122-DEB47C4865FD}" dt="2023-10-17T15:03:50.628" v="355"/>
          <ac:spMkLst>
            <pc:docMk/>
            <pc:sldMk cId="488379645" sldId="295"/>
            <ac:spMk id="43" creationId="{9150030B-2A5F-2457-85B0-E64BB7D2B158}"/>
          </ac:spMkLst>
        </pc:spChg>
        <pc:spChg chg="add topLvl">
          <ac:chgData name="Nguyễn Duy Thắng" userId="S::22521333@ms.uit.edu.vn::54955dfb-6c99-4392-9f1d-30004a726cbf" providerId="AD" clId="Web-{4644CB01-8AD2-11D3-3122-DEB47C4865FD}" dt="2023-10-17T15:03:50.628" v="355"/>
          <ac:spMkLst>
            <pc:docMk/>
            <pc:sldMk cId="488379645" sldId="295"/>
            <ac:spMk id="44" creationId="{9AB7BADC-2392-4B45-94EA-9385A4CF7ED2}"/>
          </ac:spMkLst>
        </pc:spChg>
        <pc:spChg chg="del">
          <ac:chgData name="Nguyễn Duy Thắng" userId="S::22521333@ms.uit.edu.vn::54955dfb-6c99-4392-9f1d-30004a726cbf" providerId="AD" clId="Web-{4644CB01-8AD2-11D3-3122-DEB47C4865FD}" dt="2023-10-17T15:03:29.487" v="341"/>
          <ac:spMkLst>
            <pc:docMk/>
            <pc:sldMk cId="488379645" sldId="295"/>
            <ac:spMk id="48" creationId="{6A9E4AF6-8AD5-CAEB-663F-D0DDE491AAF8}"/>
          </ac:spMkLst>
        </pc:spChg>
        <pc:spChg chg="del">
          <ac:chgData name="Nguyễn Duy Thắng" userId="S::22521333@ms.uit.edu.vn::54955dfb-6c99-4392-9f1d-30004a726cbf" providerId="AD" clId="Web-{4644CB01-8AD2-11D3-3122-DEB47C4865FD}" dt="2023-10-17T15:03:29.487" v="340"/>
          <ac:spMkLst>
            <pc:docMk/>
            <pc:sldMk cId="488379645" sldId="295"/>
            <ac:spMk id="56" creationId="{983DA43B-D2CD-CB29-724A-97497ACEC821}"/>
          </ac:spMkLst>
        </pc:spChg>
        <pc:spChg chg="del">
          <ac:chgData name="Nguyễn Duy Thắng" userId="S::22521333@ms.uit.edu.vn::54955dfb-6c99-4392-9f1d-30004a726cbf" providerId="AD" clId="Web-{4644CB01-8AD2-11D3-3122-DEB47C4865FD}" dt="2023-10-17T15:03:29.487" v="339"/>
          <ac:spMkLst>
            <pc:docMk/>
            <pc:sldMk cId="488379645" sldId="295"/>
            <ac:spMk id="58" creationId="{908EFEE5-E119-5DC3-7FCB-17A59D2D2549}"/>
          </ac:spMkLst>
        </pc:spChg>
        <pc:spChg chg="del">
          <ac:chgData name="Nguyễn Duy Thắng" userId="S::22521333@ms.uit.edu.vn::54955dfb-6c99-4392-9f1d-30004a726cbf" providerId="AD" clId="Web-{4644CB01-8AD2-11D3-3122-DEB47C4865FD}" dt="2023-10-17T15:03:29.471" v="338"/>
          <ac:spMkLst>
            <pc:docMk/>
            <pc:sldMk cId="488379645" sldId="295"/>
            <ac:spMk id="60" creationId="{40385F02-C46A-A6DB-933A-6CF637083821}"/>
          </ac:spMkLst>
        </pc:spChg>
        <pc:spChg chg="del">
          <ac:chgData name="Nguyễn Duy Thắng" userId="S::22521333@ms.uit.edu.vn::54955dfb-6c99-4392-9f1d-30004a726cbf" providerId="AD" clId="Web-{4644CB01-8AD2-11D3-3122-DEB47C4865FD}" dt="2023-10-17T15:03:29.471" v="337"/>
          <ac:spMkLst>
            <pc:docMk/>
            <pc:sldMk cId="488379645" sldId="295"/>
            <ac:spMk id="62" creationId="{0707ED5B-4663-F0DA-304F-CD35B5AE74B7}"/>
          </ac:spMkLst>
        </pc:spChg>
        <pc:spChg chg="del">
          <ac:chgData name="Nguyễn Duy Thắng" userId="S::22521333@ms.uit.edu.vn::54955dfb-6c99-4392-9f1d-30004a726cbf" providerId="AD" clId="Web-{4644CB01-8AD2-11D3-3122-DEB47C4865FD}" dt="2023-10-17T15:03:29.471" v="336"/>
          <ac:spMkLst>
            <pc:docMk/>
            <pc:sldMk cId="488379645" sldId="295"/>
            <ac:spMk id="64" creationId="{DFA97A8C-5FCE-D7F6-54A3-5E6C19B81B0F}"/>
          </ac:spMkLst>
        </pc:spChg>
        <pc:spChg chg="del">
          <ac:chgData name="Nguyễn Duy Thắng" userId="S::22521333@ms.uit.edu.vn::54955dfb-6c99-4392-9f1d-30004a726cbf" providerId="AD" clId="Web-{4644CB01-8AD2-11D3-3122-DEB47C4865FD}" dt="2023-10-17T15:03:29.471" v="335"/>
          <ac:spMkLst>
            <pc:docMk/>
            <pc:sldMk cId="488379645" sldId="295"/>
            <ac:spMk id="66" creationId="{76A8C387-3D67-B7CB-A4DA-7E36710C6238}"/>
          </ac:spMkLst>
        </pc:spChg>
        <pc:spChg chg="del">
          <ac:chgData name="Nguyễn Duy Thắng" userId="S::22521333@ms.uit.edu.vn::54955dfb-6c99-4392-9f1d-30004a726cbf" providerId="AD" clId="Web-{4644CB01-8AD2-11D3-3122-DEB47C4865FD}" dt="2023-10-17T15:03:29.471" v="334"/>
          <ac:spMkLst>
            <pc:docMk/>
            <pc:sldMk cId="488379645" sldId="295"/>
            <ac:spMk id="68" creationId="{50577056-BC01-F5AD-F613-ECC955E60033}"/>
          </ac:spMkLst>
        </pc:spChg>
        <pc:spChg chg="del">
          <ac:chgData name="Nguyễn Duy Thắng" userId="S::22521333@ms.uit.edu.vn::54955dfb-6c99-4392-9f1d-30004a726cbf" providerId="AD" clId="Web-{4644CB01-8AD2-11D3-3122-DEB47C4865FD}" dt="2023-10-17T15:03:29.471" v="333"/>
          <ac:spMkLst>
            <pc:docMk/>
            <pc:sldMk cId="488379645" sldId="295"/>
            <ac:spMk id="70" creationId="{77C31E5D-A055-737E-F4CA-BE4190E0C4D0}"/>
          </ac:spMkLst>
        </pc:spChg>
        <pc:grpChg chg="add del mod">
          <ac:chgData name="Nguyễn Duy Thắng" userId="S::22521333@ms.uit.edu.vn::54955dfb-6c99-4392-9f1d-30004a726cbf" providerId="AD" clId="Web-{4644CB01-8AD2-11D3-3122-DEB47C4865FD}" dt="2023-10-17T15:03:50.628" v="355"/>
          <ac:grpSpMkLst>
            <pc:docMk/>
            <pc:sldMk cId="488379645" sldId="295"/>
            <ac:grpSpMk id="12" creationId="{76CFBC1A-2529-B212-11A0-ECEAA3D32EF2}"/>
          </ac:grpSpMkLst>
        </pc:grpChg>
        <pc:grpChg chg="add del mod">
          <ac:chgData name="Nguyễn Duy Thắng" userId="S::22521333@ms.uit.edu.vn::54955dfb-6c99-4392-9f1d-30004a726cbf" providerId="AD" clId="Web-{4644CB01-8AD2-11D3-3122-DEB47C4865FD}" dt="2023-10-17T15:03:50.659" v="356"/>
          <ac:grpSpMkLst>
            <pc:docMk/>
            <pc:sldMk cId="488379645" sldId="295"/>
            <ac:grpSpMk id="18" creationId="{6C46D809-324A-5820-E00B-2F0F8E3516C5}"/>
          </ac:grpSpMkLst>
        </pc:grpChg>
        <pc:grpChg chg="add del mod">
          <ac:chgData name="Nguyễn Duy Thắng" userId="S::22521333@ms.uit.edu.vn::54955dfb-6c99-4392-9f1d-30004a726cbf" providerId="AD" clId="Web-{4644CB01-8AD2-11D3-3122-DEB47C4865FD}" dt="2023-10-17T15:03:44.596" v="354"/>
          <ac:grpSpMkLst>
            <pc:docMk/>
            <pc:sldMk cId="488379645" sldId="295"/>
            <ac:grpSpMk id="20" creationId="{11FA2C85-E25D-B2C6-89C9-4916F9CAA6C1}"/>
          </ac:grpSpMkLst>
        </pc:grpChg>
        <pc:grpChg chg="add del mod">
          <ac:chgData name="Nguyễn Duy Thắng" userId="S::22521333@ms.uit.edu.vn::54955dfb-6c99-4392-9f1d-30004a726cbf" providerId="AD" clId="Web-{4644CB01-8AD2-11D3-3122-DEB47C4865FD}" dt="2023-10-17T15:03:50.675" v="357"/>
          <ac:grpSpMkLst>
            <pc:docMk/>
            <pc:sldMk cId="488379645" sldId="295"/>
            <ac:grpSpMk id="22" creationId="{360D4C91-5B67-1A9B-4868-EFC16D7CCDEC}"/>
          </ac:grpSpMkLst>
        </pc:grpChg>
        <pc:grpChg chg="add del mod">
          <ac:chgData name="Nguyễn Duy Thắng" userId="S::22521333@ms.uit.edu.vn::54955dfb-6c99-4392-9f1d-30004a726cbf" providerId="AD" clId="Web-{4644CB01-8AD2-11D3-3122-DEB47C4865FD}" dt="2023-10-17T15:03:50.706" v="358"/>
          <ac:grpSpMkLst>
            <pc:docMk/>
            <pc:sldMk cId="488379645" sldId="295"/>
            <ac:grpSpMk id="23" creationId="{D16C12D3-E58C-FDC9-46BF-6E78E1D2733C}"/>
          </ac:grpSpMkLst>
        </pc:grpChg>
      </pc:sldChg>
      <pc:sldChg chg="addSp delSp">
        <pc:chgData name="Nguyễn Duy Thắng" userId="S::22521333@ms.uit.edu.vn::54955dfb-6c99-4392-9f1d-30004a726cbf" providerId="AD" clId="Web-{4644CB01-8AD2-11D3-3122-DEB47C4865FD}" dt="2023-10-17T15:09:27.978" v="733"/>
        <pc:sldMkLst>
          <pc:docMk/>
          <pc:sldMk cId="1073225214" sldId="296"/>
        </pc:sldMkLst>
        <pc:spChg chg="add">
          <ac:chgData name="Nguyễn Duy Thắng" userId="S::22521333@ms.uit.edu.vn::54955dfb-6c99-4392-9f1d-30004a726cbf" providerId="AD" clId="Web-{4644CB01-8AD2-11D3-3122-DEB47C4865FD}" dt="2023-10-17T15:09:27.869" v="722"/>
          <ac:spMkLst>
            <pc:docMk/>
            <pc:sldMk cId="1073225214" sldId="296"/>
            <ac:spMk id="5" creationId="{3EFCB732-7FF2-A9FE-278F-D2692776FCFC}"/>
          </ac:spMkLst>
        </pc:spChg>
        <pc:spChg chg="add">
          <ac:chgData name="Nguyễn Duy Thắng" userId="S::22521333@ms.uit.edu.vn::54955dfb-6c99-4392-9f1d-30004a726cbf" providerId="AD" clId="Web-{4644CB01-8AD2-11D3-3122-DEB47C4865FD}" dt="2023-10-17T15:09:27.869" v="723"/>
          <ac:spMkLst>
            <pc:docMk/>
            <pc:sldMk cId="1073225214" sldId="296"/>
            <ac:spMk id="10" creationId="{25F3359E-6CBF-EA90-53B0-F6C87FEA7295}"/>
          </ac:spMkLst>
        </pc:spChg>
        <pc:spChg chg="add">
          <ac:chgData name="Nguyễn Duy Thắng" userId="S::22521333@ms.uit.edu.vn::54955dfb-6c99-4392-9f1d-30004a726cbf" providerId="AD" clId="Web-{4644CB01-8AD2-11D3-3122-DEB47C4865FD}" dt="2023-10-17T15:09:27.885" v="724"/>
          <ac:spMkLst>
            <pc:docMk/>
            <pc:sldMk cId="1073225214" sldId="296"/>
            <ac:spMk id="12" creationId="{5AB02B60-29B9-EE84-3AEE-401ACD82DE69}"/>
          </ac:spMkLst>
        </pc:spChg>
        <pc:spChg chg="add">
          <ac:chgData name="Nguyễn Duy Thắng" userId="S::22521333@ms.uit.edu.vn::54955dfb-6c99-4392-9f1d-30004a726cbf" providerId="AD" clId="Web-{4644CB01-8AD2-11D3-3122-DEB47C4865FD}" dt="2023-10-17T15:09:27.885" v="725"/>
          <ac:spMkLst>
            <pc:docMk/>
            <pc:sldMk cId="1073225214" sldId="296"/>
            <ac:spMk id="16" creationId="{40E21EDC-07CD-0895-30F6-96E554EE497A}"/>
          </ac:spMkLst>
        </pc:spChg>
        <pc:spChg chg="add">
          <ac:chgData name="Nguyễn Duy Thắng" userId="S::22521333@ms.uit.edu.vn::54955dfb-6c99-4392-9f1d-30004a726cbf" providerId="AD" clId="Web-{4644CB01-8AD2-11D3-3122-DEB47C4865FD}" dt="2023-10-17T15:09:27.900" v="726"/>
          <ac:spMkLst>
            <pc:docMk/>
            <pc:sldMk cId="1073225214" sldId="296"/>
            <ac:spMk id="18" creationId="{D38F1375-3CE3-E224-3FB0-83C2C270C61A}"/>
          </ac:spMkLst>
        </pc:spChg>
        <pc:spChg chg="add">
          <ac:chgData name="Nguyễn Duy Thắng" userId="S::22521333@ms.uit.edu.vn::54955dfb-6c99-4392-9f1d-30004a726cbf" providerId="AD" clId="Web-{4644CB01-8AD2-11D3-3122-DEB47C4865FD}" dt="2023-10-17T15:09:27.916" v="727"/>
          <ac:spMkLst>
            <pc:docMk/>
            <pc:sldMk cId="1073225214" sldId="296"/>
            <ac:spMk id="20" creationId="{1AF7DCA7-0C08-5CBC-45CB-CA339D8A87C7}"/>
          </ac:spMkLst>
        </pc:spChg>
        <pc:spChg chg="add">
          <ac:chgData name="Nguyễn Duy Thắng" userId="S::22521333@ms.uit.edu.vn::54955dfb-6c99-4392-9f1d-30004a726cbf" providerId="AD" clId="Web-{4644CB01-8AD2-11D3-3122-DEB47C4865FD}" dt="2023-10-17T15:09:27.932" v="728"/>
          <ac:spMkLst>
            <pc:docMk/>
            <pc:sldMk cId="1073225214" sldId="296"/>
            <ac:spMk id="22" creationId="{D85B9A61-DA3B-D0A2-D5E5-BB522DCDF43F}"/>
          </ac:spMkLst>
        </pc:spChg>
        <pc:spChg chg="add">
          <ac:chgData name="Nguyễn Duy Thắng" userId="S::22521333@ms.uit.edu.vn::54955dfb-6c99-4392-9f1d-30004a726cbf" providerId="AD" clId="Web-{4644CB01-8AD2-11D3-3122-DEB47C4865FD}" dt="2023-10-17T15:09:27.932" v="729"/>
          <ac:spMkLst>
            <pc:docMk/>
            <pc:sldMk cId="1073225214" sldId="296"/>
            <ac:spMk id="24" creationId="{6BF3734B-A348-0E04-8D2E-54FB2C092C26}"/>
          </ac:spMkLst>
        </pc:spChg>
        <pc:spChg chg="add">
          <ac:chgData name="Nguyễn Duy Thắng" userId="S::22521333@ms.uit.edu.vn::54955dfb-6c99-4392-9f1d-30004a726cbf" providerId="AD" clId="Web-{4644CB01-8AD2-11D3-3122-DEB47C4865FD}" dt="2023-10-17T15:09:27.947" v="730"/>
          <ac:spMkLst>
            <pc:docMk/>
            <pc:sldMk cId="1073225214" sldId="296"/>
            <ac:spMk id="26" creationId="{7C013689-FA9C-DD4A-233D-BB50CF554A2B}"/>
          </ac:spMkLst>
        </pc:spChg>
        <pc:spChg chg="add">
          <ac:chgData name="Nguyễn Duy Thắng" userId="S::22521333@ms.uit.edu.vn::54955dfb-6c99-4392-9f1d-30004a726cbf" providerId="AD" clId="Web-{4644CB01-8AD2-11D3-3122-DEB47C4865FD}" dt="2023-10-17T15:09:27.963" v="731"/>
          <ac:spMkLst>
            <pc:docMk/>
            <pc:sldMk cId="1073225214" sldId="296"/>
            <ac:spMk id="29" creationId="{22AC9AF5-C638-4B2C-17B2-F7ADBCB73964}"/>
          </ac:spMkLst>
        </pc:spChg>
        <pc:spChg chg="add">
          <ac:chgData name="Nguyễn Duy Thắng" userId="S::22521333@ms.uit.edu.vn::54955dfb-6c99-4392-9f1d-30004a726cbf" providerId="AD" clId="Web-{4644CB01-8AD2-11D3-3122-DEB47C4865FD}" dt="2023-10-17T15:09:27.978" v="732"/>
          <ac:spMkLst>
            <pc:docMk/>
            <pc:sldMk cId="1073225214" sldId="296"/>
            <ac:spMk id="34" creationId="{3944C336-BF5F-C0F1-19EB-4DB72772678F}"/>
          </ac:spMkLst>
        </pc:spChg>
        <pc:spChg chg="add">
          <ac:chgData name="Nguyễn Duy Thắng" userId="S::22521333@ms.uit.edu.vn::54955dfb-6c99-4392-9f1d-30004a726cbf" providerId="AD" clId="Web-{4644CB01-8AD2-11D3-3122-DEB47C4865FD}" dt="2023-10-17T15:09:27.978" v="733"/>
          <ac:spMkLst>
            <pc:docMk/>
            <pc:sldMk cId="1073225214" sldId="296"/>
            <ac:spMk id="36" creationId="{89EDB414-AB78-CAAC-35A4-4516834B1F9D}"/>
          </ac:spMkLst>
        </pc:spChg>
        <pc:spChg chg="del">
          <ac:chgData name="Nguyễn Duy Thắng" userId="S::22521333@ms.uit.edu.vn::54955dfb-6c99-4392-9f1d-30004a726cbf" providerId="AD" clId="Web-{4644CB01-8AD2-11D3-3122-DEB47C4865FD}" dt="2023-10-17T15:09:27.307" v="721"/>
          <ac:spMkLst>
            <pc:docMk/>
            <pc:sldMk cId="1073225214" sldId="296"/>
            <ac:spMk id="63" creationId="{6CAB9B2C-FD14-DBD6-0A3E-D381CAF9B076}"/>
          </ac:spMkLst>
        </pc:spChg>
        <pc:spChg chg="del">
          <ac:chgData name="Nguyễn Duy Thắng" userId="S::22521333@ms.uit.edu.vn::54955dfb-6c99-4392-9f1d-30004a726cbf" providerId="AD" clId="Web-{4644CB01-8AD2-11D3-3122-DEB47C4865FD}" dt="2023-10-17T15:09:27.307" v="720"/>
          <ac:spMkLst>
            <pc:docMk/>
            <pc:sldMk cId="1073225214" sldId="296"/>
            <ac:spMk id="65" creationId="{0A2B3FD5-E8C7-9872-F038-A9B4938CEB1F}"/>
          </ac:spMkLst>
        </pc:spChg>
        <pc:spChg chg="del">
          <ac:chgData name="Nguyễn Duy Thắng" userId="S::22521333@ms.uit.edu.vn::54955dfb-6c99-4392-9f1d-30004a726cbf" providerId="AD" clId="Web-{4644CB01-8AD2-11D3-3122-DEB47C4865FD}" dt="2023-10-17T15:09:27.307" v="719"/>
          <ac:spMkLst>
            <pc:docMk/>
            <pc:sldMk cId="1073225214" sldId="296"/>
            <ac:spMk id="67" creationId="{FDD016E1-9946-DEAF-137D-4E8AAC7CF69B}"/>
          </ac:spMkLst>
        </pc:spChg>
        <pc:spChg chg="del">
          <ac:chgData name="Nguyễn Duy Thắng" userId="S::22521333@ms.uit.edu.vn::54955dfb-6c99-4392-9f1d-30004a726cbf" providerId="AD" clId="Web-{4644CB01-8AD2-11D3-3122-DEB47C4865FD}" dt="2023-10-17T15:09:27.307" v="718"/>
          <ac:spMkLst>
            <pc:docMk/>
            <pc:sldMk cId="1073225214" sldId="296"/>
            <ac:spMk id="69" creationId="{5D932C22-98FC-DFDD-95DA-9B1F63EDCDF1}"/>
          </ac:spMkLst>
        </pc:spChg>
        <pc:spChg chg="del">
          <ac:chgData name="Nguyễn Duy Thắng" userId="S::22521333@ms.uit.edu.vn::54955dfb-6c99-4392-9f1d-30004a726cbf" providerId="AD" clId="Web-{4644CB01-8AD2-11D3-3122-DEB47C4865FD}" dt="2023-10-17T15:09:27.307" v="717"/>
          <ac:spMkLst>
            <pc:docMk/>
            <pc:sldMk cId="1073225214" sldId="296"/>
            <ac:spMk id="71" creationId="{5BEA817B-7D55-1293-62A8-DBE8A122B367}"/>
          </ac:spMkLst>
        </pc:spChg>
        <pc:spChg chg="del">
          <ac:chgData name="Nguyễn Duy Thắng" userId="S::22521333@ms.uit.edu.vn::54955dfb-6c99-4392-9f1d-30004a726cbf" providerId="AD" clId="Web-{4644CB01-8AD2-11D3-3122-DEB47C4865FD}" dt="2023-10-17T15:09:27.307" v="716"/>
          <ac:spMkLst>
            <pc:docMk/>
            <pc:sldMk cId="1073225214" sldId="296"/>
            <ac:spMk id="73" creationId="{3ED56F86-03DA-FB41-9FF3-EC4977267748}"/>
          </ac:spMkLst>
        </pc:spChg>
        <pc:spChg chg="del">
          <ac:chgData name="Nguyễn Duy Thắng" userId="S::22521333@ms.uit.edu.vn::54955dfb-6c99-4392-9f1d-30004a726cbf" providerId="AD" clId="Web-{4644CB01-8AD2-11D3-3122-DEB47C4865FD}" dt="2023-10-17T15:09:27.307" v="715"/>
          <ac:spMkLst>
            <pc:docMk/>
            <pc:sldMk cId="1073225214" sldId="296"/>
            <ac:spMk id="75" creationId="{D02176FA-4781-5E5D-6760-51B63E194B2A}"/>
          </ac:spMkLst>
        </pc:spChg>
        <pc:spChg chg="del">
          <ac:chgData name="Nguyễn Duy Thắng" userId="S::22521333@ms.uit.edu.vn::54955dfb-6c99-4392-9f1d-30004a726cbf" providerId="AD" clId="Web-{4644CB01-8AD2-11D3-3122-DEB47C4865FD}" dt="2023-10-17T15:09:27.307" v="714"/>
          <ac:spMkLst>
            <pc:docMk/>
            <pc:sldMk cId="1073225214" sldId="296"/>
            <ac:spMk id="77" creationId="{6950B827-ADE3-8698-7ED4-775DD4AB9268}"/>
          </ac:spMkLst>
        </pc:spChg>
        <pc:spChg chg="del">
          <ac:chgData name="Nguyễn Duy Thắng" userId="S::22521333@ms.uit.edu.vn::54955dfb-6c99-4392-9f1d-30004a726cbf" providerId="AD" clId="Web-{4644CB01-8AD2-11D3-3122-DEB47C4865FD}" dt="2023-10-17T15:09:27.307" v="713"/>
          <ac:spMkLst>
            <pc:docMk/>
            <pc:sldMk cId="1073225214" sldId="296"/>
            <ac:spMk id="79" creationId="{F5245898-37A4-B5FC-BBEA-9F07FBDEA5A3}"/>
          </ac:spMkLst>
        </pc:spChg>
        <pc:spChg chg="del">
          <ac:chgData name="Nguyễn Duy Thắng" userId="S::22521333@ms.uit.edu.vn::54955dfb-6c99-4392-9f1d-30004a726cbf" providerId="AD" clId="Web-{4644CB01-8AD2-11D3-3122-DEB47C4865FD}" dt="2023-10-17T15:09:27.307" v="712"/>
          <ac:spMkLst>
            <pc:docMk/>
            <pc:sldMk cId="1073225214" sldId="296"/>
            <ac:spMk id="87" creationId="{A26942CA-3048-1388-E22D-D5E5DB77C3D2}"/>
          </ac:spMkLst>
        </pc:spChg>
        <pc:spChg chg="del">
          <ac:chgData name="Nguyễn Duy Thắng" userId="S::22521333@ms.uit.edu.vn::54955dfb-6c99-4392-9f1d-30004a726cbf" providerId="AD" clId="Web-{4644CB01-8AD2-11D3-3122-DEB47C4865FD}" dt="2023-10-17T15:09:27.307" v="711"/>
          <ac:spMkLst>
            <pc:docMk/>
            <pc:sldMk cId="1073225214" sldId="296"/>
            <ac:spMk id="89" creationId="{2BE98D9F-443D-EE56-7B1C-ADB6C1AF3DEF}"/>
          </ac:spMkLst>
        </pc:spChg>
        <pc:spChg chg="del">
          <ac:chgData name="Nguyễn Duy Thắng" userId="S::22521333@ms.uit.edu.vn::54955dfb-6c99-4392-9f1d-30004a726cbf" providerId="AD" clId="Web-{4644CB01-8AD2-11D3-3122-DEB47C4865FD}" dt="2023-10-17T15:09:27.307" v="710"/>
          <ac:spMkLst>
            <pc:docMk/>
            <pc:sldMk cId="1073225214" sldId="296"/>
            <ac:spMk id="91" creationId="{38A1C8B7-2FFE-FB6A-7629-9A8CF98C9F7B}"/>
          </ac:spMkLst>
        </pc:spChg>
        <pc:spChg chg="del">
          <ac:chgData name="Nguyễn Duy Thắng" userId="S::22521333@ms.uit.edu.vn::54955dfb-6c99-4392-9f1d-30004a726cbf" providerId="AD" clId="Web-{4644CB01-8AD2-11D3-3122-DEB47C4865FD}" dt="2023-10-17T15:09:27.307" v="709"/>
          <ac:spMkLst>
            <pc:docMk/>
            <pc:sldMk cId="1073225214" sldId="296"/>
            <ac:spMk id="96" creationId="{DF1ED69E-23EB-0B88-4DC6-E15D0FA92E98}"/>
          </ac:spMkLst>
        </pc:spChg>
        <pc:spChg chg="del">
          <ac:chgData name="Nguyễn Duy Thắng" userId="S::22521333@ms.uit.edu.vn::54955dfb-6c99-4392-9f1d-30004a726cbf" providerId="AD" clId="Web-{4644CB01-8AD2-11D3-3122-DEB47C4865FD}" dt="2023-10-17T15:09:27.307" v="708"/>
          <ac:spMkLst>
            <pc:docMk/>
            <pc:sldMk cId="1073225214" sldId="296"/>
            <ac:spMk id="98" creationId="{2F8E7E5A-43CC-20C9-65F0-3B428D5A6992}"/>
          </ac:spMkLst>
        </pc:spChg>
        <pc:spChg chg="del">
          <ac:chgData name="Nguyễn Duy Thắng" userId="S::22521333@ms.uit.edu.vn::54955dfb-6c99-4392-9f1d-30004a726cbf" providerId="AD" clId="Web-{4644CB01-8AD2-11D3-3122-DEB47C4865FD}" dt="2023-10-17T15:09:27.307" v="707"/>
          <ac:spMkLst>
            <pc:docMk/>
            <pc:sldMk cId="1073225214" sldId="296"/>
            <ac:spMk id="100" creationId="{F7CB8299-713E-A8F8-55CE-733E70B8A6F5}"/>
          </ac:spMkLst>
        </pc:spChg>
      </pc:sldChg>
      <pc:sldChg chg="addSp delSp">
        <pc:chgData name="Nguyễn Duy Thắng" userId="S::22521333@ms.uit.edu.vn::54955dfb-6c99-4392-9f1d-30004a726cbf" providerId="AD" clId="Web-{4644CB01-8AD2-11D3-3122-DEB47C4865FD}" dt="2023-10-17T15:09:32.432" v="760"/>
        <pc:sldMkLst>
          <pc:docMk/>
          <pc:sldMk cId="2185151800" sldId="297"/>
        </pc:sldMkLst>
        <pc:spChg chg="add">
          <ac:chgData name="Nguyễn Duy Thắng" userId="S::22521333@ms.uit.edu.vn::54955dfb-6c99-4392-9f1d-30004a726cbf" providerId="AD" clId="Web-{4644CB01-8AD2-11D3-3122-DEB47C4865FD}" dt="2023-10-17T15:09:32.260" v="749"/>
          <ac:spMkLst>
            <pc:docMk/>
            <pc:sldMk cId="2185151800" sldId="297"/>
            <ac:spMk id="9" creationId="{D07DD88F-1EF6-A476-09CA-AD873F6F7239}"/>
          </ac:spMkLst>
        </pc:spChg>
        <pc:spChg chg="add">
          <ac:chgData name="Nguyễn Duy Thắng" userId="S::22521333@ms.uit.edu.vn::54955dfb-6c99-4392-9f1d-30004a726cbf" providerId="AD" clId="Web-{4644CB01-8AD2-11D3-3122-DEB47C4865FD}" dt="2023-10-17T15:09:32.275" v="750"/>
          <ac:spMkLst>
            <pc:docMk/>
            <pc:sldMk cId="2185151800" sldId="297"/>
            <ac:spMk id="12" creationId="{58755C7E-2F2B-8AF9-5627-7C4276C92C83}"/>
          </ac:spMkLst>
        </pc:spChg>
        <pc:spChg chg="add">
          <ac:chgData name="Nguyễn Duy Thắng" userId="S::22521333@ms.uit.edu.vn::54955dfb-6c99-4392-9f1d-30004a726cbf" providerId="AD" clId="Web-{4644CB01-8AD2-11D3-3122-DEB47C4865FD}" dt="2023-10-17T15:09:32.291" v="751"/>
          <ac:spMkLst>
            <pc:docMk/>
            <pc:sldMk cId="2185151800" sldId="297"/>
            <ac:spMk id="15" creationId="{FC509E1B-D07B-4F56-62F3-442252F6F262}"/>
          </ac:spMkLst>
        </pc:spChg>
        <pc:spChg chg="add">
          <ac:chgData name="Nguyễn Duy Thắng" userId="S::22521333@ms.uit.edu.vn::54955dfb-6c99-4392-9f1d-30004a726cbf" providerId="AD" clId="Web-{4644CB01-8AD2-11D3-3122-DEB47C4865FD}" dt="2023-10-17T15:09:32.307" v="752"/>
          <ac:spMkLst>
            <pc:docMk/>
            <pc:sldMk cId="2185151800" sldId="297"/>
            <ac:spMk id="18" creationId="{AE52E7EA-60D2-5E27-3CDD-A4FDD92E9615}"/>
          </ac:spMkLst>
        </pc:spChg>
        <pc:spChg chg="add">
          <ac:chgData name="Nguyễn Duy Thắng" userId="S::22521333@ms.uit.edu.vn::54955dfb-6c99-4392-9f1d-30004a726cbf" providerId="AD" clId="Web-{4644CB01-8AD2-11D3-3122-DEB47C4865FD}" dt="2023-10-17T15:09:32.322" v="753"/>
          <ac:spMkLst>
            <pc:docMk/>
            <pc:sldMk cId="2185151800" sldId="297"/>
            <ac:spMk id="21" creationId="{111DA452-4FB5-0F1B-8089-7E2056266678}"/>
          </ac:spMkLst>
        </pc:spChg>
        <pc:spChg chg="add">
          <ac:chgData name="Nguyễn Duy Thắng" userId="S::22521333@ms.uit.edu.vn::54955dfb-6c99-4392-9f1d-30004a726cbf" providerId="AD" clId="Web-{4644CB01-8AD2-11D3-3122-DEB47C4865FD}" dt="2023-10-17T15:09:32.338" v="754"/>
          <ac:spMkLst>
            <pc:docMk/>
            <pc:sldMk cId="2185151800" sldId="297"/>
            <ac:spMk id="24" creationId="{7A7AFCD2-E693-79BC-F96E-4E787063446B}"/>
          </ac:spMkLst>
        </pc:spChg>
        <pc:spChg chg="add">
          <ac:chgData name="Nguyễn Duy Thắng" userId="S::22521333@ms.uit.edu.vn::54955dfb-6c99-4392-9f1d-30004a726cbf" providerId="AD" clId="Web-{4644CB01-8AD2-11D3-3122-DEB47C4865FD}" dt="2023-10-17T15:09:32.354" v="755"/>
          <ac:spMkLst>
            <pc:docMk/>
            <pc:sldMk cId="2185151800" sldId="297"/>
            <ac:spMk id="27" creationId="{7107DF4A-20D3-0B26-6621-BE74F4BFEF7D}"/>
          </ac:spMkLst>
        </pc:spChg>
        <pc:spChg chg="add">
          <ac:chgData name="Nguyễn Duy Thắng" userId="S::22521333@ms.uit.edu.vn::54955dfb-6c99-4392-9f1d-30004a726cbf" providerId="AD" clId="Web-{4644CB01-8AD2-11D3-3122-DEB47C4865FD}" dt="2023-10-17T15:09:32.369" v="756"/>
          <ac:spMkLst>
            <pc:docMk/>
            <pc:sldMk cId="2185151800" sldId="297"/>
            <ac:spMk id="34" creationId="{9A7DBF1B-3167-9C85-90DC-91E9D461E35A}"/>
          </ac:spMkLst>
        </pc:spChg>
        <pc:spChg chg="add">
          <ac:chgData name="Nguyễn Duy Thắng" userId="S::22521333@ms.uit.edu.vn::54955dfb-6c99-4392-9f1d-30004a726cbf" providerId="AD" clId="Web-{4644CB01-8AD2-11D3-3122-DEB47C4865FD}" dt="2023-10-17T15:09:32.369" v="757"/>
          <ac:spMkLst>
            <pc:docMk/>
            <pc:sldMk cId="2185151800" sldId="297"/>
            <ac:spMk id="36" creationId="{8746C531-40CC-926B-5EB7-D1D4CD2D2D6F}"/>
          </ac:spMkLst>
        </pc:spChg>
        <pc:spChg chg="add">
          <ac:chgData name="Nguyễn Duy Thắng" userId="S::22521333@ms.uit.edu.vn::54955dfb-6c99-4392-9f1d-30004a726cbf" providerId="AD" clId="Web-{4644CB01-8AD2-11D3-3122-DEB47C4865FD}" dt="2023-10-17T15:09:32.385" v="758"/>
          <ac:spMkLst>
            <pc:docMk/>
            <pc:sldMk cId="2185151800" sldId="297"/>
            <ac:spMk id="39" creationId="{6A36C269-842C-3989-54E0-1C06FD76451E}"/>
          </ac:spMkLst>
        </pc:spChg>
        <pc:spChg chg="del">
          <ac:chgData name="Nguyễn Duy Thắng" userId="S::22521333@ms.uit.edu.vn::54955dfb-6c99-4392-9f1d-30004a726cbf" providerId="AD" clId="Web-{4644CB01-8AD2-11D3-3122-DEB47C4865FD}" dt="2023-10-17T15:09:31.760" v="736"/>
          <ac:spMkLst>
            <pc:docMk/>
            <pc:sldMk cId="2185151800" sldId="297"/>
            <ac:spMk id="40" creationId="{4B323D45-6B42-E280-A241-91EA9F215391}"/>
          </ac:spMkLst>
        </pc:spChg>
        <pc:spChg chg="del">
          <ac:chgData name="Nguyễn Duy Thắng" userId="S::22521333@ms.uit.edu.vn::54955dfb-6c99-4392-9f1d-30004a726cbf" providerId="AD" clId="Web-{4644CB01-8AD2-11D3-3122-DEB47C4865FD}" dt="2023-10-17T15:09:31.760" v="748"/>
          <ac:spMkLst>
            <pc:docMk/>
            <pc:sldMk cId="2185151800" sldId="297"/>
            <ac:spMk id="42" creationId="{9D075CD9-2B0C-9971-83A9-F78E69B090B5}"/>
          </ac:spMkLst>
        </pc:spChg>
        <pc:spChg chg="del">
          <ac:chgData name="Nguyễn Duy Thắng" userId="S::22521333@ms.uit.edu.vn::54955dfb-6c99-4392-9f1d-30004a726cbf" providerId="AD" clId="Web-{4644CB01-8AD2-11D3-3122-DEB47C4865FD}" dt="2023-10-17T15:09:31.760" v="735"/>
          <ac:spMkLst>
            <pc:docMk/>
            <pc:sldMk cId="2185151800" sldId="297"/>
            <ac:spMk id="43" creationId="{AF5226FB-D8C4-B0D3-D99E-2354C2A6364A}"/>
          </ac:spMkLst>
        </pc:spChg>
        <pc:spChg chg="add">
          <ac:chgData name="Nguyễn Duy Thắng" userId="S::22521333@ms.uit.edu.vn::54955dfb-6c99-4392-9f1d-30004a726cbf" providerId="AD" clId="Web-{4644CB01-8AD2-11D3-3122-DEB47C4865FD}" dt="2023-10-17T15:09:32.416" v="759"/>
          <ac:spMkLst>
            <pc:docMk/>
            <pc:sldMk cId="2185151800" sldId="297"/>
            <ac:spMk id="44" creationId="{3454C7B7-B8D5-4F88-935B-C7AA0B77B7B3}"/>
          </ac:spMkLst>
        </pc:spChg>
        <pc:spChg chg="del">
          <ac:chgData name="Nguyễn Duy Thắng" userId="S::22521333@ms.uit.edu.vn::54955dfb-6c99-4392-9f1d-30004a726cbf" providerId="AD" clId="Web-{4644CB01-8AD2-11D3-3122-DEB47C4865FD}" dt="2023-10-17T15:09:31.760" v="734"/>
          <ac:spMkLst>
            <pc:docMk/>
            <pc:sldMk cId="2185151800" sldId="297"/>
            <ac:spMk id="45" creationId="{9D3C83A6-BC96-3376-4C9A-EFBE59173798}"/>
          </ac:spMkLst>
        </pc:spChg>
        <pc:spChg chg="del">
          <ac:chgData name="Nguyễn Duy Thắng" userId="S::22521333@ms.uit.edu.vn::54955dfb-6c99-4392-9f1d-30004a726cbf" providerId="AD" clId="Web-{4644CB01-8AD2-11D3-3122-DEB47C4865FD}" dt="2023-10-17T15:09:31.760" v="747"/>
          <ac:spMkLst>
            <pc:docMk/>
            <pc:sldMk cId="2185151800" sldId="297"/>
            <ac:spMk id="46" creationId="{682C589E-BA24-595F-ACC8-9845125ACFA5}"/>
          </ac:spMkLst>
        </pc:spChg>
        <pc:spChg chg="del">
          <ac:chgData name="Nguyễn Duy Thắng" userId="S::22521333@ms.uit.edu.vn::54955dfb-6c99-4392-9f1d-30004a726cbf" providerId="AD" clId="Web-{4644CB01-8AD2-11D3-3122-DEB47C4865FD}" dt="2023-10-17T15:09:31.760" v="746"/>
          <ac:spMkLst>
            <pc:docMk/>
            <pc:sldMk cId="2185151800" sldId="297"/>
            <ac:spMk id="53" creationId="{665BC58C-55D3-D3A9-8E04-A846CBF8E0E3}"/>
          </ac:spMkLst>
        </pc:spChg>
        <pc:spChg chg="add">
          <ac:chgData name="Nguyễn Duy Thắng" userId="S::22521333@ms.uit.edu.vn::54955dfb-6c99-4392-9f1d-30004a726cbf" providerId="AD" clId="Web-{4644CB01-8AD2-11D3-3122-DEB47C4865FD}" dt="2023-10-17T15:09:32.432" v="760"/>
          <ac:spMkLst>
            <pc:docMk/>
            <pc:sldMk cId="2185151800" sldId="297"/>
            <ac:spMk id="54" creationId="{3B7DB1D8-8EC0-E6B1-5550-A680A721C27B}"/>
          </ac:spMkLst>
        </pc:spChg>
        <pc:spChg chg="del">
          <ac:chgData name="Nguyễn Duy Thắng" userId="S::22521333@ms.uit.edu.vn::54955dfb-6c99-4392-9f1d-30004a726cbf" providerId="AD" clId="Web-{4644CB01-8AD2-11D3-3122-DEB47C4865FD}" dt="2023-10-17T15:09:31.760" v="745"/>
          <ac:spMkLst>
            <pc:docMk/>
            <pc:sldMk cId="2185151800" sldId="297"/>
            <ac:spMk id="55" creationId="{DCFA5287-7DEB-88AC-7DAF-EBE61898406B}"/>
          </ac:spMkLst>
        </pc:spChg>
        <pc:spChg chg="del">
          <ac:chgData name="Nguyễn Duy Thắng" userId="S::22521333@ms.uit.edu.vn::54955dfb-6c99-4392-9f1d-30004a726cbf" providerId="AD" clId="Web-{4644CB01-8AD2-11D3-3122-DEB47C4865FD}" dt="2023-10-17T15:09:31.760" v="744"/>
          <ac:spMkLst>
            <pc:docMk/>
            <pc:sldMk cId="2185151800" sldId="297"/>
            <ac:spMk id="56" creationId="{9EAC2041-9D02-1636-7B41-D747BECCEDFF}"/>
          </ac:spMkLst>
        </pc:spChg>
        <pc:spChg chg="del">
          <ac:chgData name="Nguyễn Duy Thắng" userId="S::22521333@ms.uit.edu.vn::54955dfb-6c99-4392-9f1d-30004a726cbf" providerId="AD" clId="Web-{4644CB01-8AD2-11D3-3122-DEB47C4865FD}" dt="2023-10-17T15:09:31.760" v="743"/>
          <ac:spMkLst>
            <pc:docMk/>
            <pc:sldMk cId="2185151800" sldId="297"/>
            <ac:spMk id="57" creationId="{B542BE31-9000-FB07-6619-3B362013947B}"/>
          </ac:spMkLst>
        </pc:spChg>
        <pc:spChg chg="del">
          <ac:chgData name="Nguyễn Duy Thắng" userId="S::22521333@ms.uit.edu.vn::54955dfb-6c99-4392-9f1d-30004a726cbf" providerId="AD" clId="Web-{4644CB01-8AD2-11D3-3122-DEB47C4865FD}" dt="2023-10-17T15:09:31.760" v="742"/>
          <ac:spMkLst>
            <pc:docMk/>
            <pc:sldMk cId="2185151800" sldId="297"/>
            <ac:spMk id="59" creationId="{08CB60A3-92D4-F3F1-0948-C0015058AF1D}"/>
          </ac:spMkLst>
        </pc:spChg>
        <pc:spChg chg="del">
          <ac:chgData name="Nguyễn Duy Thắng" userId="S::22521333@ms.uit.edu.vn::54955dfb-6c99-4392-9f1d-30004a726cbf" providerId="AD" clId="Web-{4644CB01-8AD2-11D3-3122-DEB47C4865FD}" dt="2023-10-17T15:09:31.760" v="741"/>
          <ac:spMkLst>
            <pc:docMk/>
            <pc:sldMk cId="2185151800" sldId="297"/>
            <ac:spMk id="60" creationId="{FAE8BAC4-18B1-E36D-67E0-D1E916144E9F}"/>
          </ac:spMkLst>
        </pc:spChg>
        <pc:spChg chg="del">
          <ac:chgData name="Nguyễn Duy Thắng" userId="S::22521333@ms.uit.edu.vn::54955dfb-6c99-4392-9f1d-30004a726cbf" providerId="AD" clId="Web-{4644CB01-8AD2-11D3-3122-DEB47C4865FD}" dt="2023-10-17T15:09:31.760" v="740"/>
          <ac:spMkLst>
            <pc:docMk/>
            <pc:sldMk cId="2185151800" sldId="297"/>
            <ac:spMk id="61" creationId="{DF1446C7-7F00-206B-88AF-DC318255BEF4}"/>
          </ac:spMkLst>
        </pc:spChg>
        <pc:spChg chg="del">
          <ac:chgData name="Nguyễn Duy Thắng" userId="S::22521333@ms.uit.edu.vn::54955dfb-6c99-4392-9f1d-30004a726cbf" providerId="AD" clId="Web-{4644CB01-8AD2-11D3-3122-DEB47C4865FD}" dt="2023-10-17T15:09:31.760" v="739"/>
          <ac:spMkLst>
            <pc:docMk/>
            <pc:sldMk cId="2185151800" sldId="297"/>
            <ac:spMk id="69" creationId="{24B73097-38EA-6B26-D2CA-0AA536569296}"/>
          </ac:spMkLst>
        </pc:spChg>
        <pc:spChg chg="del">
          <ac:chgData name="Nguyễn Duy Thắng" userId="S::22521333@ms.uit.edu.vn::54955dfb-6c99-4392-9f1d-30004a726cbf" providerId="AD" clId="Web-{4644CB01-8AD2-11D3-3122-DEB47C4865FD}" dt="2023-10-17T15:09:31.760" v="738"/>
          <ac:spMkLst>
            <pc:docMk/>
            <pc:sldMk cId="2185151800" sldId="297"/>
            <ac:spMk id="70" creationId="{42DD71F6-6143-DB18-5281-A7B60D28441A}"/>
          </ac:spMkLst>
        </pc:spChg>
        <pc:spChg chg="del">
          <ac:chgData name="Nguyễn Duy Thắng" userId="S::22521333@ms.uit.edu.vn::54955dfb-6c99-4392-9f1d-30004a726cbf" providerId="AD" clId="Web-{4644CB01-8AD2-11D3-3122-DEB47C4865FD}" dt="2023-10-17T15:09:31.760" v="737"/>
          <ac:spMkLst>
            <pc:docMk/>
            <pc:sldMk cId="2185151800" sldId="297"/>
            <ac:spMk id="71" creationId="{8E3ABAF2-9C8D-24C8-0D8B-3FAFF483FCF6}"/>
          </ac:spMkLst>
        </pc:spChg>
      </pc:sldChg>
      <pc:sldChg chg="addSp delSp">
        <pc:chgData name="Nguyễn Duy Thắng" userId="S::22521333@ms.uit.edu.vn::54955dfb-6c99-4392-9f1d-30004a726cbf" providerId="AD" clId="Web-{4644CB01-8AD2-11D3-3122-DEB47C4865FD}" dt="2023-10-17T15:22:35.151" v="944"/>
        <pc:sldMkLst>
          <pc:docMk/>
          <pc:sldMk cId="1425368872" sldId="298"/>
        </pc:sldMkLst>
        <pc:spChg chg="del">
          <ac:chgData name="Nguyễn Duy Thắng" userId="S::22521333@ms.uit.edu.vn::54955dfb-6c99-4392-9f1d-30004a726cbf" providerId="AD" clId="Web-{4644CB01-8AD2-11D3-3122-DEB47C4865FD}" dt="2023-10-17T15:22:19.698" v="905"/>
          <ac:spMkLst>
            <pc:docMk/>
            <pc:sldMk cId="1425368872" sldId="298"/>
            <ac:spMk id="6" creationId="{9DF119E5-4DFC-FE89-0F58-8D2B48B8198B}"/>
          </ac:spMkLst>
        </pc:spChg>
        <pc:spChg chg="add">
          <ac:chgData name="Nguyễn Duy Thắng" userId="S::22521333@ms.uit.edu.vn::54955dfb-6c99-4392-9f1d-30004a726cbf" providerId="AD" clId="Web-{4644CB01-8AD2-11D3-3122-DEB47C4865FD}" dt="2023-10-17T15:22:35.026" v="933"/>
          <ac:spMkLst>
            <pc:docMk/>
            <pc:sldMk cId="1425368872" sldId="298"/>
            <ac:spMk id="9" creationId="{FDE59DF0-D6FE-3158-B3BE-D36B8B37E6CE}"/>
          </ac:spMkLst>
        </pc:spChg>
        <pc:spChg chg="del">
          <ac:chgData name="Nguyễn Duy Thắng" userId="S::22521333@ms.uit.edu.vn::54955dfb-6c99-4392-9f1d-30004a726cbf" providerId="AD" clId="Web-{4644CB01-8AD2-11D3-3122-DEB47C4865FD}" dt="2023-10-17T15:22:19.698" v="904"/>
          <ac:spMkLst>
            <pc:docMk/>
            <pc:sldMk cId="1425368872" sldId="298"/>
            <ac:spMk id="11" creationId="{F8439540-46F5-79EE-BB38-1C90D334B98E}"/>
          </ac:spMkLst>
        </pc:spChg>
        <pc:spChg chg="add">
          <ac:chgData name="Nguyễn Duy Thắng" userId="S::22521333@ms.uit.edu.vn::54955dfb-6c99-4392-9f1d-30004a726cbf" providerId="AD" clId="Web-{4644CB01-8AD2-11D3-3122-DEB47C4865FD}" dt="2023-10-17T15:22:35.026" v="934"/>
          <ac:spMkLst>
            <pc:docMk/>
            <pc:sldMk cId="1425368872" sldId="298"/>
            <ac:spMk id="12" creationId="{6328398C-68E3-648B-94C0-B5E8B534C8C6}"/>
          </ac:spMkLst>
        </pc:spChg>
        <pc:spChg chg="del">
          <ac:chgData name="Nguyễn Duy Thắng" userId="S::22521333@ms.uit.edu.vn::54955dfb-6c99-4392-9f1d-30004a726cbf" providerId="AD" clId="Web-{4644CB01-8AD2-11D3-3122-DEB47C4865FD}" dt="2023-10-17T15:22:19.698" v="903"/>
          <ac:spMkLst>
            <pc:docMk/>
            <pc:sldMk cId="1425368872" sldId="298"/>
            <ac:spMk id="13" creationId="{B54C7A02-68DC-BF94-014C-44D33F6BF6E3}"/>
          </ac:spMkLst>
        </pc:spChg>
        <pc:spChg chg="del">
          <ac:chgData name="Nguyễn Duy Thắng" userId="S::22521333@ms.uit.edu.vn::54955dfb-6c99-4392-9f1d-30004a726cbf" providerId="AD" clId="Web-{4644CB01-8AD2-11D3-3122-DEB47C4865FD}" dt="2023-10-17T15:22:19.698" v="902"/>
          <ac:spMkLst>
            <pc:docMk/>
            <pc:sldMk cId="1425368872" sldId="298"/>
            <ac:spMk id="15" creationId="{1BB3A947-29F1-77BB-9392-F1F10D1A4A75}"/>
          </ac:spMkLst>
        </pc:spChg>
        <pc:spChg chg="add">
          <ac:chgData name="Nguyễn Duy Thắng" userId="S::22521333@ms.uit.edu.vn::54955dfb-6c99-4392-9f1d-30004a726cbf" providerId="AD" clId="Web-{4644CB01-8AD2-11D3-3122-DEB47C4865FD}" dt="2023-10-17T15:22:35.042" v="935"/>
          <ac:spMkLst>
            <pc:docMk/>
            <pc:sldMk cId="1425368872" sldId="298"/>
            <ac:spMk id="16" creationId="{8FAB0B22-5F54-509B-7D18-A99098E251B1}"/>
          </ac:spMkLst>
        </pc:spChg>
        <pc:spChg chg="del">
          <ac:chgData name="Nguyễn Duy Thắng" userId="S::22521333@ms.uit.edu.vn::54955dfb-6c99-4392-9f1d-30004a726cbf" providerId="AD" clId="Web-{4644CB01-8AD2-11D3-3122-DEB47C4865FD}" dt="2023-10-17T15:22:19.698" v="901"/>
          <ac:spMkLst>
            <pc:docMk/>
            <pc:sldMk cId="1425368872" sldId="298"/>
            <ac:spMk id="17" creationId="{6C66A63F-98C0-F165-DB6E-AAC1284042CF}"/>
          </ac:spMkLst>
        </pc:spChg>
        <pc:spChg chg="del">
          <ac:chgData name="Nguyễn Duy Thắng" userId="S::22521333@ms.uit.edu.vn::54955dfb-6c99-4392-9f1d-30004a726cbf" providerId="AD" clId="Web-{4644CB01-8AD2-11D3-3122-DEB47C4865FD}" dt="2023-10-17T15:22:19.698" v="900"/>
          <ac:spMkLst>
            <pc:docMk/>
            <pc:sldMk cId="1425368872" sldId="298"/>
            <ac:spMk id="19" creationId="{F8893D7D-FDF3-CB01-BD0C-93668B4DF47A}"/>
          </ac:spMkLst>
        </pc:spChg>
        <pc:spChg chg="add">
          <ac:chgData name="Nguyễn Duy Thắng" userId="S::22521333@ms.uit.edu.vn::54955dfb-6c99-4392-9f1d-30004a726cbf" providerId="AD" clId="Web-{4644CB01-8AD2-11D3-3122-DEB47C4865FD}" dt="2023-10-17T15:22:35.057" v="936"/>
          <ac:spMkLst>
            <pc:docMk/>
            <pc:sldMk cId="1425368872" sldId="298"/>
            <ac:spMk id="20" creationId="{6B04B864-25D8-6AC8-8C78-CA8240D0C757}"/>
          </ac:spMkLst>
        </pc:spChg>
        <pc:spChg chg="add">
          <ac:chgData name="Nguyễn Duy Thắng" userId="S::22521333@ms.uit.edu.vn::54955dfb-6c99-4392-9f1d-30004a726cbf" providerId="AD" clId="Web-{4644CB01-8AD2-11D3-3122-DEB47C4865FD}" dt="2023-10-17T15:22:35.073" v="937"/>
          <ac:spMkLst>
            <pc:docMk/>
            <pc:sldMk cId="1425368872" sldId="298"/>
            <ac:spMk id="22" creationId="{6994D072-F87A-89D5-11E9-F13BBD389DAE}"/>
          </ac:spMkLst>
        </pc:spChg>
        <pc:spChg chg="add">
          <ac:chgData name="Nguyễn Duy Thắng" userId="S::22521333@ms.uit.edu.vn::54955dfb-6c99-4392-9f1d-30004a726cbf" providerId="AD" clId="Web-{4644CB01-8AD2-11D3-3122-DEB47C4865FD}" dt="2023-10-17T15:22:35.073" v="938"/>
          <ac:spMkLst>
            <pc:docMk/>
            <pc:sldMk cId="1425368872" sldId="298"/>
            <ac:spMk id="24" creationId="{B8CC67AB-7F97-470A-A56B-EA27BF7FEFFB}"/>
          </ac:spMkLst>
        </pc:spChg>
        <pc:spChg chg="add">
          <ac:chgData name="Nguyễn Duy Thắng" userId="S::22521333@ms.uit.edu.vn::54955dfb-6c99-4392-9f1d-30004a726cbf" providerId="AD" clId="Web-{4644CB01-8AD2-11D3-3122-DEB47C4865FD}" dt="2023-10-17T15:22:35.089" v="939"/>
          <ac:spMkLst>
            <pc:docMk/>
            <pc:sldMk cId="1425368872" sldId="298"/>
            <ac:spMk id="26" creationId="{75C220DB-AD7D-B72F-4ED3-DD691420DD5B}"/>
          </ac:spMkLst>
        </pc:spChg>
        <pc:spChg chg="del">
          <ac:chgData name="Nguyễn Duy Thắng" userId="S::22521333@ms.uit.edu.vn::54955dfb-6c99-4392-9f1d-30004a726cbf" providerId="AD" clId="Web-{4644CB01-8AD2-11D3-3122-DEB47C4865FD}" dt="2023-10-17T15:22:19.698" v="899"/>
          <ac:spMkLst>
            <pc:docMk/>
            <pc:sldMk cId="1425368872" sldId="298"/>
            <ac:spMk id="27" creationId="{C8AB477B-7B11-6775-4992-96E9121758BF}"/>
          </ac:spMkLst>
        </pc:spChg>
        <pc:spChg chg="add">
          <ac:chgData name="Nguyễn Duy Thắng" userId="S::22521333@ms.uit.edu.vn::54955dfb-6c99-4392-9f1d-30004a726cbf" providerId="AD" clId="Web-{4644CB01-8AD2-11D3-3122-DEB47C4865FD}" dt="2023-10-17T15:22:35.104" v="940"/>
          <ac:spMkLst>
            <pc:docMk/>
            <pc:sldMk cId="1425368872" sldId="298"/>
            <ac:spMk id="30" creationId="{6B9860D4-4F35-1FC6-2004-DC4DBC8D20DA}"/>
          </ac:spMkLst>
        </pc:spChg>
        <pc:spChg chg="del">
          <ac:chgData name="Nguyễn Duy Thắng" userId="S::22521333@ms.uit.edu.vn::54955dfb-6c99-4392-9f1d-30004a726cbf" providerId="AD" clId="Web-{4644CB01-8AD2-11D3-3122-DEB47C4865FD}" dt="2023-10-17T15:22:19.698" v="898"/>
          <ac:spMkLst>
            <pc:docMk/>
            <pc:sldMk cId="1425368872" sldId="298"/>
            <ac:spMk id="31" creationId="{1107676D-4772-3DAD-0DAA-B141E7EFF56C}"/>
          </ac:spMkLst>
        </pc:spChg>
        <pc:spChg chg="del">
          <ac:chgData name="Nguyễn Duy Thắng" userId="S::22521333@ms.uit.edu.vn::54955dfb-6c99-4392-9f1d-30004a726cbf" providerId="AD" clId="Web-{4644CB01-8AD2-11D3-3122-DEB47C4865FD}" dt="2023-10-17T15:22:19.698" v="897"/>
          <ac:spMkLst>
            <pc:docMk/>
            <pc:sldMk cId="1425368872" sldId="298"/>
            <ac:spMk id="33" creationId="{E75C72D2-CA63-1F50-BBAF-FF9259A7D458}"/>
          </ac:spMkLst>
        </pc:spChg>
        <pc:spChg chg="add">
          <ac:chgData name="Nguyễn Duy Thắng" userId="S::22521333@ms.uit.edu.vn::54955dfb-6c99-4392-9f1d-30004a726cbf" providerId="AD" clId="Web-{4644CB01-8AD2-11D3-3122-DEB47C4865FD}" dt="2023-10-17T15:22:35.120" v="941"/>
          <ac:spMkLst>
            <pc:docMk/>
            <pc:sldMk cId="1425368872" sldId="298"/>
            <ac:spMk id="34" creationId="{F94D5F39-6F05-6402-08EC-7295E12AFDD6}"/>
          </ac:spMkLst>
        </pc:spChg>
        <pc:spChg chg="add">
          <ac:chgData name="Nguyễn Duy Thắng" userId="S::22521333@ms.uit.edu.vn::54955dfb-6c99-4392-9f1d-30004a726cbf" providerId="AD" clId="Web-{4644CB01-8AD2-11D3-3122-DEB47C4865FD}" dt="2023-10-17T15:22:35.136" v="942"/>
          <ac:spMkLst>
            <pc:docMk/>
            <pc:sldMk cId="1425368872" sldId="298"/>
            <ac:spMk id="36" creationId="{043F475E-E82B-74EC-0DB3-4EAD12B2B45F}"/>
          </ac:spMkLst>
        </pc:spChg>
        <pc:spChg chg="add">
          <ac:chgData name="Nguyễn Duy Thắng" userId="S::22521333@ms.uit.edu.vn::54955dfb-6c99-4392-9f1d-30004a726cbf" providerId="AD" clId="Web-{4644CB01-8AD2-11D3-3122-DEB47C4865FD}" dt="2023-10-17T15:22:35.151" v="943"/>
          <ac:spMkLst>
            <pc:docMk/>
            <pc:sldMk cId="1425368872" sldId="298"/>
            <ac:spMk id="38" creationId="{59328209-3CA4-12F0-C3AB-0DDA34423ABB}"/>
          </ac:spMkLst>
        </pc:spChg>
        <pc:spChg chg="add">
          <ac:chgData name="Nguyễn Duy Thắng" userId="S::22521333@ms.uit.edu.vn::54955dfb-6c99-4392-9f1d-30004a726cbf" providerId="AD" clId="Web-{4644CB01-8AD2-11D3-3122-DEB47C4865FD}" dt="2023-10-17T15:22:35.151" v="944"/>
          <ac:spMkLst>
            <pc:docMk/>
            <pc:sldMk cId="1425368872" sldId="298"/>
            <ac:spMk id="40" creationId="{20229546-CDA0-CC95-92B3-96011442B2DB}"/>
          </ac:spMkLst>
        </pc:spChg>
        <pc:spChg chg="del">
          <ac:chgData name="Nguyễn Duy Thắng" userId="S::22521333@ms.uit.edu.vn::54955dfb-6c99-4392-9f1d-30004a726cbf" providerId="AD" clId="Web-{4644CB01-8AD2-11D3-3122-DEB47C4865FD}" dt="2023-10-17T15:22:19.698" v="896"/>
          <ac:spMkLst>
            <pc:docMk/>
            <pc:sldMk cId="1425368872" sldId="298"/>
            <ac:spMk id="49" creationId="{D20F59DE-F082-AECF-A517-332E8B23ED9E}"/>
          </ac:spMkLst>
        </pc:spChg>
        <pc:spChg chg="del">
          <ac:chgData name="Nguyễn Duy Thắng" userId="S::22521333@ms.uit.edu.vn::54955dfb-6c99-4392-9f1d-30004a726cbf" providerId="AD" clId="Web-{4644CB01-8AD2-11D3-3122-DEB47C4865FD}" dt="2023-10-17T15:22:19.698" v="895"/>
          <ac:spMkLst>
            <pc:docMk/>
            <pc:sldMk cId="1425368872" sldId="298"/>
            <ac:spMk id="51" creationId="{49C5873C-8814-CFA7-6E7D-E5F8EF6F19E1}"/>
          </ac:spMkLst>
        </pc:spChg>
        <pc:spChg chg="del">
          <ac:chgData name="Nguyễn Duy Thắng" userId="S::22521333@ms.uit.edu.vn::54955dfb-6c99-4392-9f1d-30004a726cbf" providerId="AD" clId="Web-{4644CB01-8AD2-11D3-3122-DEB47C4865FD}" dt="2023-10-17T15:22:19.698" v="894"/>
          <ac:spMkLst>
            <pc:docMk/>
            <pc:sldMk cId="1425368872" sldId="298"/>
            <ac:spMk id="59" creationId="{A3662498-C0E9-C94A-98EC-BB7FFACAE581}"/>
          </ac:spMkLst>
        </pc:spChg>
        <pc:spChg chg="del">
          <ac:chgData name="Nguyễn Duy Thắng" userId="S::22521333@ms.uit.edu.vn::54955dfb-6c99-4392-9f1d-30004a726cbf" providerId="AD" clId="Web-{4644CB01-8AD2-11D3-3122-DEB47C4865FD}" dt="2023-10-17T15:22:19.698" v="893"/>
          <ac:spMkLst>
            <pc:docMk/>
            <pc:sldMk cId="1425368872" sldId="298"/>
            <ac:spMk id="61" creationId="{ABD31E3C-71D8-6EBB-7A3B-0C77A81331E8}"/>
          </ac:spMkLst>
        </pc:spChg>
        <pc:spChg chg="del">
          <ac:chgData name="Nguyễn Duy Thắng" userId="S::22521333@ms.uit.edu.vn::54955dfb-6c99-4392-9f1d-30004a726cbf" providerId="AD" clId="Web-{4644CB01-8AD2-11D3-3122-DEB47C4865FD}" dt="2023-10-17T15:22:19.698" v="892"/>
          <ac:spMkLst>
            <pc:docMk/>
            <pc:sldMk cId="1425368872" sldId="298"/>
            <ac:spMk id="63" creationId="{2D6DF351-483F-A255-6F00-09BF35AF4714}"/>
          </ac:spMkLst>
        </pc:spChg>
        <pc:spChg chg="del">
          <ac:chgData name="Nguyễn Duy Thắng" userId="S::22521333@ms.uit.edu.vn::54955dfb-6c99-4392-9f1d-30004a726cbf" providerId="AD" clId="Web-{4644CB01-8AD2-11D3-3122-DEB47C4865FD}" dt="2023-10-17T15:22:19.698" v="891"/>
          <ac:spMkLst>
            <pc:docMk/>
            <pc:sldMk cId="1425368872" sldId="298"/>
            <ac:spMk id="65" creationId="{ED33C8C1-1545-38EB-FB4B-71CE30D178DB}"/>
          </ac:spMkLst>
        </pc:spChg>
      </pc:sldChg>
      <pc:sldChg chg="del">
        <pc:chgData name="Nguyễn Duy Thắng" userId="S::22521333@ms.uit.edu.vn::54955dfb-6c99-4392-9f1d-30004a726cbf" providerId="AD" clId="Web-{4644CB01-8AD2-11D3-3122-DEB47C4865FD}" dt="2023-10-17T15:00:45.874" v="227"/>
        <pc:sldMkLst>
          <pc:docMk/>
          <pc:sldMk cId="3521981131" sldId="299"/>
        </pc:sldMkLst>
      </pc:sldChg>
      <pc:sldChg chg="addSp delSp modSp">
        <pc:chgData name="Nguyễn Duy Thắng" userId="S::22521333@ms.uit.edu.vn::54955dfb-6c99-4392-9f1d-30004a726cbf" providerId="AD" clId="Web-{4644CB01-8AD2-11D3-3122-DEB47C4865FD}" dt="2023-10-17T14:59:06.825" v="147"/>
        <pc:sldMkLst>
          <pc:docMk/>
          <pc:sldMk cId="3859251026" sldId="300"/>
        </pc:sldMkLst>
        <pc:spChg chg="add del topLvl">
          <ac:chgData name="Nguyễn Duy Thắng" userId="S::22521333@ms.uit.edu.vn::54955dfb-6c99-4392-9f1d-30004a726cbf" providerId="AD" clId="Web-{4644CB01-8AD2-11D3-3122-DEB47C4865FD}" dt="2023-10-17T14:59:06.825" v="147"/>
          <ac:spMkLst>
            <pc:docMk/>
            <pc:sldMk cId="3859251026" sldId="300"/>
            <ac:spMk id="14" creationId="{1F355DB8-BB7A-3320-198F-EAE11A681C51}"/>
          </ac:spMkLst>
        </pc:spChg>
        <pc:spChg chg="add del topLvl">
          <ac:chgData name="Nguyễn Duy Thắng" userId="S::22521333@ms.uit.edu.vn::54955dfb-6c99-4392-9f1d-30004a726cbf" providerId="AD" clId="Web-{4644CB01-8AD2-11D3-3122-DEB47C4865FD}" dt="2023-10-17T14:59:06.825" v="146"/>
          <ac:spMkLst>
            <pc:docMk/>
            <pc:sldMk cId="3859251026" sldId="300"/>
            <ac:spMk id="16" creationId="{ABAA0EC8-CA57-78EB-F1ED-41310288F6E5}"/>
          </ac:spMkLst>
        </pc:spChg>
        <pc:spChg chg="add del topLvl">
          <ac:chgData name="Nguyễn Duy Thắng" userId="S::22521333@ms.uit.edu.vn::54955dfb-6c99-4392-9f1d-30004a726cbf" providerId="AD" clId="Web-{4644CB01-8AD2-11D3-3122-DEB47C4865FD}" dt="2023-10-17T14:59:06.825" v="145"/>
          <ac:spMkLst>
            <pc:docMk/>
            <pc:sldMk cId="3859251026" sldId="300"/>
            <ac:spMk id="18" creationId="{2E66646D-85CA-C619-11F0-7E2A39D109FB}"/>
          </ac:spMkLst>
        </pc:spChg>
        <pc:spChg chg="add topLvl">
          <ac:chgData name="Nguyễn Duy Thắng" userId="S::22521333@ms.uit.edu.vn::54955dfb-6c99-4392-9f1d-30004a726cbf" providerId="AD" clId="Web-{4644CB01-8AD2-11D3-3122-DEB47C4865FD}" dt="2023-10-17T14:58:57.981" v="143"/>
          <ac:spMkLst>
            <pc:docMk/>
            <pc:sldMk cId="3859251026" sldId="300"/>
            <ac:spMk id="20" creationId="{2762AE10-E09C-E10E-E43B-D504ABC3C827}"/>
          </ac:spMkLst>
        </pc:spChg>
        <pc:spChg chg="add topLvl">
          <ac:chgData name="Nguyễn Duy Thắng" userId="S::22521333@ms.uit.edu.vn::54955dfb-6c99-4392-9f1d-30004a726cbf" providerId="AD" clId="Web-{4644CB01-8AD2-11D3-3122-DEB47C4865FD}" dt="2023-10-17T14:58:57.981" v="143"/>
          <ac:spMkLst>
            <pc:docMk/>
            <pc:sldMk cId="3859251026" sldId="300"/>
            <ac:spMk id="21" creationId="{49011DC6-0114-4DDF-5085-B6B3361AEF89}"/>
          </ac:spMkLst>
        </pc:spChg>
        <pc:spChg chg="add topLvl">
          <ac:chgData name="Nguyễn Duy Thắng" userId="S::22521333@ms.uit.edu.vn::54955dfb-6c99-4392-9f1d-30004a726cbf" providerId="AD" clId="Web-{4644CB01-8AD2-11D3-3122-DEB47C4865FD}" dt="2023-10-17T14:58:57.981" v="143"/>
          <ac:spMkLst>
            <pc:docMk/>
            <pc:sldMk cId="3859251026" sldId="300"/>
            <ac:spMk id="22" creationId="{C102E933-9EC7-F514-32BA-AE6FF4DE7A41}"/>
          </ac:spMkLst>
        </pc:spChg>
        <pc:spChg chg="add topLvl">
          <ac:chgData name="Nguyễn Duy Thắng" userId="S::22521333@ms.uit.edu.vn::54955dfb-6c99-4392-9f1d-30004a726cbf" providerId="AD" clId="Web-{4644CB01-8AD2-11D3-3122-DEB47C4865FD}" dt="2023-10-17T14:58:57.950" v="142"/>
          <ac:spMkLst>
            <pc:docMk/>
            <pc:sldMk cId="3859251026" sldId="300"/>
            <ac:spMk id="23" creationId="{B9E49DC6-67C9-5125-E6D7-20C70891F0D7}"/>
          </ac:spMkLst>
        </pc:spChg>
        <pc:spChg chg="add topLvl">
          <ac:chgData name="Nguyễn Duy Thắng" userId="S::22521333@ms.uit.edu.vn::54955dfb-6c99-4392-9f1d-30004a726cbf" providerId="AD" clId="Web-{4644CB01-8AD2-11D3-3122-DEB47C4865FD}" dt="2023-10-17T14:58:57.950" v="142"/>
          <ac:spMkLst>
            <pc:docMk/>
            <pc:sldMk cId="3859251026" sldId="300"/>
            <ac:spMk id="24" creationId="{A64AEAAB-11EE-D4E8-3CBA-0923CC8BDBD0}"/>
          </ac:spMkLst>
        </pc:spChg>
        <pc:spChg chg="add topLvl">
          <ac:chgData name="Nguyễn Duy Thắng" userId="S::22521333@ms.uit.edu.vn::54955dfb-6c99-4392-9f1d-30004a726cbf" providerId="AD" clId="Web-{4644CB01-8AD2-11D3-3122-DEB47C4865FD}" dt="2023-10-17T14:58:57.950" v="142"/>
          <ac:spMkLst>
            <pc:docMk/>
            <pc:sldMk cId="3859251026" sldId="300"/>
            <ac:spMk id="25" creationId="{54E89BE0-5A81-D264-9D34-F1C7F98CF59C}"/>
          </ac:spMkLst>
        </pc:spChg>
        <pc:spChg chg="add topLvl">
          <ac:chgData name="Nguyễn Duy Thắng" userId="S::22521333@ms.uit.edu.vn::54955dfb-6c99-4392-9f1d-30004a726cbf" providerId="AD" clId="Web-{4644CB01-8AD2-11D3-3122-DEB47C4865FD}" dt="2023-10-17T14:58:57.934" v="141"/>
          <ac:spMkLst>
            <pc:docMk/>
            <pc:sldMk cId="3859251026" sldId="300"/>
            <ac:spMk id="26" creationId="{D4B119CE-F1ED-B2F6-869F-AC84B77C3101}"/>
          </ac:spMkLst>
        </pc:spChg>
        <pc:spChg chg="add topLvl">
          <ac:chgData name="Nguyễn Duy Thắng" userId="S::22521333@ms.uit.edu.vn::54955dfb-6c99-4392-9f1d-30004a726cbf" providerId="AD" clId="Web-{4644CB01-8AD2-11D3-3122-DEB47C4865FD}" dt="2023-10-17T14:58:57.934" v="141"/>
          <ac:spMkLst>
            <pc:docMk/>
            <pc:sldMk cId="3859251026" sldId="300"/>
            <ac:spMk id="27" creationId="{098360A4-57F3-DD64-47A9-D86A871561DE}"/>
          </ac:spMkLst>
        </pc:spChg>
        <pc:spChg chg="add topLvl">
          <ac:chgData name="Nguyễn Duy Thắng" userId="S::22521333@ms.uit.edu.vn::54955dfb-6c99-4392-9f1d-30004a726cbf" providerId="AD" clId="Web-{4644CB01-8AD2-11D3-3122-DEB47C4865FD}" dt="2023-10-17T14:58:57.934" v="141"/>
          <ac:spMkLst>
            <pc:docMk/>
            <pc:sldMk cId="3859251026" sldId="300"/>
            <ac:spMk id="29" creationId="{0F8B5902-DE37-8FEE-E1E3-CF33DC9472CC}"/>
          </ac:spMkLst>
        </pc:spChg>
        <pc:spChg chg="add topLvl">
          <ac:chgData name="Nguyễn Duy Thắng" userId="S::22521333@ms.uit.edu.vn::54955dfb-6c99-4392-9f1d-30004a726cbf" providerId="AD" clId="Web-{4644CB01-8AD2-11D3-3122-DEB47C4865FD}" dt="2023-10-17T14:58:57.918" v="140"/>
          <ac:spMkLst>
            <pc:docMk/>
            <pc:sldMk cId="3859251026" sldId="300"/>
            <ac:spMk id="30" creationId="{0444DBF2-793F-96AD-D6CB-F187AB2A8CD6}"/>
          </ac:spMkLst>
        </pc:spChg>
        <pc:spChg chg="add topLvl">
          <ac:chgData name="Nguyễn Duy Thắng" userId="S::22521333@ms.uit.edu.vn::54955dfb-6c99-4392-9f1d-30004a726cbf" providerId="AD" clId="Web-{4644CB01-8AD2-11D3-3122-DEB47C4865FD}" dt="2023-10-17T14:58:57.918" v="140"/>
          <ac:spMkLst>
            <pc:docMk/>
            <pc:sldMk cId="3859251026" sldId="300"/>
            <ac:spMk id="31" creationId="{E0148C84-C5AA-F50A-1A33-15A5F76E5560}"/>
          </ac:spMkLst>
        </pc:spChg>
        <pc:spChg chg="add topLvl">
          <ac:chgData name="Nguyễn Duy Thắng" userId="S::22521333@ms.uit.edu.vn::54955dfb-6c99-4392-9f1d-30004a726cbf" providerId="AD" clId="Web-{4644CB01-8AD2-11D3-3122-DEB47C4865FD}" dt="2023-10-17T14:58:57.918" v="140"/>
          <ac:spMkLst>
            <pc:docMk/>
            <pc:sldMk cId="3859251026" sldId="300"/>
            <ac:spMk id="32" creationId="{406BDF66-786C-8F38-63D9-A7C7724177FA}"/>
          </ac:spMkLst>
        </pc:spChg>
        <pc:spChg chg="del">
          <ac:chgData name="Nguyễn Duy Thắng" userId="S::22521333@ms.uit.edu.vn::54955dfb-6c99-4392-9f1d-30004a726cbf" providerId="AD" clId="Web-{4644CB01-8AD2-11D3-3122-DEB47C4865FD}" dt="2023-10-17T14:58:40.621" v="133"/>
          <ac:spMkLst>
            <pc:docMk/>
            <pc:sldMk cId="3859251026" sldId="300"/>
            <ac:spMk id="96" creationId="{FDA3E466-4C67-70A2-A714-B0F3E5A6213A}"/>
          </ac:spMkLst>
        </pc:spChg>
        <pc:spChg chg="del">
          <ac:chgData name="Nguyễn Duy Thắng" userId="S::22521333@ms.uit.edu.vn::54955dfb-6c99-4392-9f1d-30004a726cbf" providerId="AD" clId="Web-{4644CB01-8AD2-11D3-3122-DEB47C4865FD}" dt="2023-10-17T14:58:40.606" v="132"/>
          <ac:spMkLst>
            <pc:docMk/>
            <pc:sldMk cId="3859251026" sldId="300"/>
            <ac:spMk id="98" creationId="{66B61532-EB1B-96F2-A98F-CC9DD99CE8A7}"/>
          </ac:spMkLst>
        </pc:spChg>
        <pc:spChg chg="del">
          <ac:chgData name="Nguyễn Duy Thắng" userId="S::22521333@ms.uit.edu.vn::54955dfb-6c99-4392-9f1d-30004a726cbf" providerId="AD" clId="Web-{4644CB01-8AD2-11D3-3122-DEB47C4865FD}" dt="2023-10-17T14:58:40.606" v="131"/>
          <ac:spMkLst>
            <pc:docMk/>
            <pc:sldMk cId="3859251026" sldId="300"/>
            <ac:spMk id="100" creationId="{B19C3629-E960-9A81-C41A-83D2FA5C8AAF}"/>
          </ac:spMkLst>
        </pc:spChg>
        <pc:spChg chg="del">
          <ac:chgData name="Nguyễn Duy Thắng" userId="S::22521333@ms.uit.edu.vn::54955dfb-6c99-4392-9f1d-30004a726cbf" providerId="AD" clId="Web-{4644CB01-8AD2-11D3-3122-DEB47C4865FD}" dt="2023-10-17T14:58:40.606" v="130"/>
          <ac:spMkLst>
            <pc:docMk/>
            <pc:sldMk cId="3859251026" sldId="300"/>
            <ac:spMk id="102" creationId="{302BB548-4D30-8D7C-DE45-B08931D37327}"/>
          </ac:spMkLst>
        </pc:spChg>
        <pc:spChg chg="del">
          <ac:chgData name="Nguyễn Duy Thắng" userId="S::22521333@ms.uit.edu.vn::54955dfb-6c99-4392-9f1d-30004a726cbf" providerId="AD" clId="Web-{4644CB01-8AD2-11D3-3122-DEB47C4865FD}" dt="2023-10-17T14:58:40.606" v="129"/>
          <ac:spMkLst>
            <pc:docMk/>
            <pc:sldMk cId="3859251026" sldId="300"/>
            <ac:spMk id="104" creationId="{E8959AA2-CA77-98F3-BEB4-CD001500630F}"/>
          </ac:spMkLst>
        </pc:spChg>
        <pc:spChg chg="del">
          <ac:chgData name="Nguyễn Duy Thắng" userId="S::22521333@ms.uit.edu.vn::54955dfb-6c99-4392-9f1d-30004a726cbf" providerId="AD" clId="Web-{4644CB01-8AD2-11D3-3122-DEB47C4865FD}" dt="2023-10-17T14:58:40.606" v="128"/>
          <ac:spMkLst>
            <pc:docMk/>
            <pc:sldMk cId="3859251026" sldId="300"/>
            <ac:spMk id="106" creationId="{52A9F419-1AA1-BC36-E59F-0F895CD5B87D}"/>
          </ac:spMkLst>
        </pc:spChg>
        <pc:spChg chg="del">
          <ac:chgData name="Nguyễn Duy Thắng" userId="S::22521333@ms.uit.edu.vn::54955dfb-6c99-4392-9f1d-30004a726cbf" providerId="AD" clId="Web-{4644CB01-8AD2-11D3-3122-DEB47C4865FD}" dt="2023-10-17T14:58:40.606" v="127"/>
          <ac:spMkLst>
            <pc:docMk/>
            <pc:sldMk cId="3859251026" sldId="300"/>
            <ac:spMk id="108" creationId="{607CD76B-032F-11CD-E1E2-5152DA1BDA61}"/>
          </ac:spMkLst>
        </pc:spChg>
        <pc:spChg chg="del">
          <ac:chgData name="Nguyễn Duy Thắng" userId="S::22521333@ms.uit.edu.vn::54955dfb-6c99-4392-9f1d-30004a726cbf" providerId="AD" clId="Web-{4644CB01-8AD2-11D3-3122-DEB47C4865FD}" dt="2023-10-17T14:58:40.606" v="126"/>
          <ac:spMkLst>
            <pc:docMk/>
            <pc:sldMk cId="3859251026" sldId="300"/>
            <ac:spMk id="110" creationId="{FBA5CA77-AA63-B6CE-DAE2-C0DD9D68A92A}"/>
          </ac:spMkLst>
        </pc:spChg>
        <pc:spChg chg="del">
          <ac:chgData name="Nguyễn Duy Thắng" userId="S::22521333@ms.uit.edu.vn::54955dfb-6c99-4392-9f1d-30004a726cbf" providerId="AD" clId="Web-{4644CB01-8AD2-11D3-3122-DEB47C4865FD}" dt="2023-10-17T14:58:40.606" v="125"/>
          <ac:spMkLst>
            <pc:docMk/>
            <pc:sldMk cId="3859251026" sldId="300"/>
            <ac:spMk id="112" creationId="{7A1795F4-4791-17D0-F09A-70042A4E2D93}"/>
          </ac:spMkLst>
        </pc:spChg>
        <pc:spChg chg="del">
          <ac:chgData name="Nguyễn Duy Thắng" userId="S::22521333@ms.uit.edu.vn::54955dfb-6c99-4392-9f1d-30004a726cbf" providerId="AD" clId="Web-{4644CB01-8AD2-11D3-3122-DEB47C4865FD}" dt="2023-10-17T14:58:40.606" v="124"/>
          <ac:spMkLst>
            <pc:docMk/>
            <pc:sldMk cId="3859251026" sldId="300"/>
            <ac:spMk id="114" creationId="{52F1168E-A55E-8253-BAB0-71BD39DE13B2}"/>
          </ac:spMkLst>
        </pc:spChg>
        <pc:spChg chg="del">
          <ac:chgData name="Nguyễn Duy Thắng" userId="S::22521333@ms.uit.edu.vn::54955dfb-6c99-4392-9f1d-30004a726cbf" providerId="AD" clId="Web-{4644CB01-8AD2-11D3-3122-DEB47C4865FD}" dt="2023-10-17T14:58:40.606" v="123"/>
          <ac:spMkLst>
            <pc:docMk/>
            <pc:sldMk cId="3859251026" sldId="300"/>
            <ac:spMk id="116" creationId="{16616473-1E1C-0E2F-1720-1C1F393AB4DC}"/>
          </ac:spMkLst>
        </pc:spChg>
        <pc:spChg chg="del">
          <ac:chgData name="Nguyễn Duy Thắng" userId="S::22521333@ms.uit.edu.vn::54955dfb-6c99-4392-9f1d-30004a726cbf" providerId="AD" clId="Web-{4644CB01-8AD2-11D3-3122-DEB47C4865FD}" dt="2023-10-17T14:58:40.606" v="122"/>
          <ac:spMkLst>
            <pc:docMk/>
            <pc:sldMk cId="3859251026" sldId="300"/>
            <ac:spMk id="118" creationId="{05ACF8BD-C7AB-CFA6-48E6-C3C0D6B30DAD}"/>
          </ac:spMkLst>
        </pc:spChg>
        <pc:spChg chg="del">
          <ac:chgData name="Nguyễn Duy Thắng" userId="S::22521333@ms.uit.edu.vn::54955dfb-6c99-4392-9f1d-30004a726cbf" providerId="AD" clId="Web-{4644CB01-8AD2-11D3-3122-DEB47C4865FD}" dt="2023-10-17T14:58:40.606" v="121"/>
          <ac:spMkLst>
            <pc:docMk/>
            <pc:sldMk cId="3859251026" sldId="300"/>
            <ac:spMk id="126" creationId="{4C6E4CCD-FAA7-F34C-DB91-DC8B6B41B1F6}"/>
          </ac:spMkLst>
        </pc:spChg>
        <pc:spChg chg="del">
          <ac:chgData name="Nguyễn Duy Thắng" userId="S::22521333@ms.uit.edu.vn::54955dfb-6c99-4392-9f1d-30004a726cbf" providerId="AD" clId="Web-{4644CB01-8AD2-11D3-3122-DEB47C4865FD}" dt="2023-10-17T14:58:40.606" v="120"/>
          <ac:spMkLst>
            <pc:docMk/>
            <pc:sldMk cId="3859251026" sldId="300"/>
            <ac:spMk id="128" creationId="{F3C30954-BDC5-5973-98D9-350F579B894E}"/>
          </ac:spMkLst>
        </pc:spChg>
        <pc:spChg chg="del">
          <ac:chgData name="Nguyễn Duy Thắng" userId="S::22521333@ms.uit.edu.vn::54955dfb-6c99-4392-9f1d-30004a726cbf" providerId="AD" clId="Web-{4644CB01-8AD2-11D3-3122-DEB47C4865FD}" dt="2023-10-17T14:58:40.606" v="119"/>
          <ac:spMkLst>
            <pc:docMk/>
            <pc:sldMk cId="3859251026" sldId="300"/>
            <ac:spMk id="130" creationId="{7DB63E3E-CE06-CDEA-3CDC-EA5AB0D9D002}"/>
          </ac:spMkLst>
        </pc:spChg>
        <pc:grpChg chg="add del mod">
          <ac:chgData name="Nguyễn Duy Thắng" userId="S::22521333@ms.uit.edu.vn::54955dfb-6c99-4392-9f1d-30004a726cbf" providerId="AD" clId="Web-{4644CB01-8AD2-11D3-3122-DEB47C4865FD}" dt="2023-10-17T14:58:57.918" v="140"/>
          <ac:grpSpMkLst>
            <pc:docMk/>
            <pc:sldMk cId="3859251026" sldId="300"/>
            <ac:grpSpMk id="2" creationId="{70B55FA9-445A-5801-D969-286C807FE571}"/>
          </ac:grpSpMkLst>
        </pc:grpChg>
        <pc:grpChg chg="add del mod">
          <ac:chgData name="Nguyễn Duy Thắng" userId="S::22521333@ms.uit.edu.vn::54955dfb-6c99-4392-9f1d-30004a726cbf" providerId="AD" clId="Web-{4644CB01-8AD2-11D3-3122-DEB47C4865FD}" dt="2023-10-17T14:58:57.934" v="141"/>
          <ac:grpSpMkLst>
            <pc:docMk/>
            <pc:sldMk cId="3859251026" sldId="300"/>
            <ac:grpSpMk id="4" creationId="{3FD9E3BF-E7AC-B7DD-D63E-DC8DA09194EF}"/>
          </ac:grpSpMkLst>
        </pc:grpChg>
        <pc:grpChg chg="add del mod">
          <ac:chgData name="Nguyễn Duy Thắng" userId="S::22521333@ms.uit.edu.vn::54955dfb-6c99-4392-9f1d-30004a726cbf" providerId="AD" clId="Web-{4644CB01-8AD2-11D3-3122-DEB47C4865FD}" dt="2023-10-17T14:58:57.950" v="142"/>
          <ac:grpSpMkLst>
            <pc:docMk/>
            <pc:sldMk cId="3859251026" sldId="300"/>
            <ac:grpSpMk id="6" creationId="{CA507894-AD6F-33D3-7B4D-1BFB73D9A0AB}"/>
          </ac:grpSpMkLst>
        </pc:grpChg>
        <pc:grpChg chg="add del mod">
          <ac:chgData name="Nguyễn Duy Thắng" userId="S::22521333@ms.uit.edu.vn::54955dfb-6c99-4392-9f1d-30004a726cbf" providerId="AD" clId="Web-{4644CB01-8AD2-11D3-3122-DEB47C4865FD}" dt="2023-10-17T14:58:57.981" v="143"/>
          <ac:grpSpMkLst>
            <pc:docMk/>
            <pc:sldMk cId="3859251026" sldId="300"/>
            <ac:grpSpMk id="10" creationId="{9B80091E-49BA-981D-4C36-52E66F2DEE7D}"/>
          </ac:grpSpMkLst>
        </pc:grpChg>
        <pc:grpChg chg="add del mod">
          <ac:chgData name="Nguyễn Duy Thắng" userId="S::22521333@ms.uit.edu.vn::54955dfb-6c99-4392-9f1d-30004a726cbf" providerId="AD" clId="Web-{4644CB01-8AD2-11D3-3122-DEB47C4865FD}" dt="2023-10-17T14:58:57.997" v="144"/>
          <ac:grpSpMkLst>
            <pc:docMk/>
            <pc:sldMk cId="3859251026" sldId="300"/>
            <ac:grpSpMk id="12" creationId="{78B8A853-C1AD-753A-78B8-6138D066EE25}"/>
          </ac:grpSpMkLst>
        </pc:grpChg>
      </pc:sldChg>
      <pc:sldChg chg="addSp delSp modSp add replId">
        <pc:chgData name="Nguyễn Duy Thắng" userId="S::22521333@ms.uit.edu.vn::54955dfb-6c99-4392-9f1d-30004a726cbf" providerId="AD" clId="Web-{4644CB01-8AD2-11D3-3122-DEB47C4865FD}" dt="2023-10-17T15:13:42.890" v="856" actId="1076"/>
        <pc:sldMkLst>
          <pc:docMk/>
          <pc:sldMk cId="1776928707" sldId="301"/>
        </pc:sldMkLst>
        <pc:spChg chg="add mod">
          <ac:chgData name="Nguyễn Duy Thắng" userId="S::22521333@ms.uit.edu.vn::54955dfb-6c99-4392-9f1d-30004a726cbf" providerId="AD" clId="Web-{4644CB01-8AD2-11D3-3122-DEB47C4865FD}" dt="2023-10-17T15:12:51.905" v="841" actId="1076"/>
          <ac:spMkLst>
            <pc:docMk/>
            <pc:sldMk cId="1776928707" sldId="301"/>
            <ac:spMk id="6" creationId="{0D21AA6B-B387-BB19-7E5A-3FC21F102BA8}"/>
          </ac:spMkLst>
        </pc:spChg>
        <pc:spChg chg="mod">
          <ac:chgData name="Nguyễn Duy Thắng" userId="S::22521333@ms.uit.edu.vn::54955dfb-6c99-4392-9f1d-30004a726cbf" providerId="AD" clId="Web-{4644CB01-8AD2-11D3-3122-DEB47C4865FD}" dt="2023-10-17T15:13:30.874" v="853" actId="1076"/>
          <ac:spMkLst>
            <pc:docMk/>
            <pc:sldMk cId="1776928707" sldId="301"/>
            <ac:spMk id="7" creationId="{DC22E00D-22AE-4824-993A-942BDD3F11FE}"/>
          </ac:spMkLst>
        </pc:spChg>
        <pc:spChg chg="mod">
          <ac:chgData name="Nguyễn Duy Thắng" userId="S::22521333@ms.uit.edu.vn::54955dfb-6c99-4392-9f1d-30004a726cbf" providerId="AD" clId="Web-{4644CB01-8AD2-11D3-3122-DEB47C4865FD}" dt="2023-10-17T15:13:28.343" v="851" actId="14100"/>
          <ac:spMkLst>
            <pc:docMk/>
            <pc:sldMk cId="1776928707" sldId="301"/>
            <ac:spMk id="19" creationId="{A5DFF1AC-A90F-4C35-9A08-FD4044A39F1F}"/>
          </ac:spMkLst>
        </pc:spChg>
        <pc:spChg chg="mod">
          <ac:chgData name="Nguyễn Duy Thắng" userId="S::22521333@ms.uit.edu.vn::54955dfb-6c99-4392-9f1d-30004a726cbf" providerId="AD" clId="Web-{4644CB01-8AD2-11D3-3122-DEB47C4865FD}" dt="2023-10-17T15:13:28.359" v="852" actId="14100"/>
          <ac:spMkLst>
            <pc:docMk/>
            <pc:sldMk cId="1776928707" sldId="301"/>
            <ac:spMk id="21" creationId="{162404BA-5F5F-42E8-B9F1-9BD413283E6B}"/>
          </ac:spMkLst>
        </pc:spChg>
        <pc:spChg chg="mod">
          <ac:chgData name="Nguyễn Duy Thắng" userId="S::22521333@ms.uit.edu.vn::54955dfb-6c99-4392-9f1d-30004a726cbf" providerId="AD" clId="Web-{4644CB01-8AD2-11D3-3122-DEB47C4865FD}" dt="2023-10-17T15:13:36.843" v="854" actId="1076"/>
          <ac:spMkLst>
            <pc:docMk/>
            <pc:sldMk cId="1776928707" sldId="301"/>
            <ac:spMk id="29" creationId="{6179BEC9-541D-4B2F-ADAF-8D028C141E00}"/>
          </ac:spMkLst>
        </pc:spChg>
        <pc:spChg chg="del">
          <ac:chgData name="Nguyễn Duy Thắng" userId="S::22521333@ms.uit.edu.vn::54955dfb-6c99-4392-9f1d-30004a726cbf" providerId="AD" clId="Web-{4644CB01-8AD2-11D3-3122-DEB47C4865FD}" dt="2023-10-17T15:12:32.295" v="833"/>
          <ac:spMkLst>
            <pc:docMk/>
            <pc:sldMk cId="1776928707" sldId="301"/>
            <ac:spMk id="143" creationId="{B5C407C5-4C3B-77BC-9524-33C96ABF7F35}"/>
          </ac:spMkLst>
        </pc:spChg>
        <pc:spChg chg="del mod">
          <ac:chgData name="Nguyễn Duy Thắng" userId="S::22521333@ms.uit.edu.vn::54955dfb-6c99-4392-9f1d-30004a726cbf" providerId="AD" clId="Web-{4644CB01-8AD2-11D3-3122-DEB47C4865FD}" dt="2023-10-17T15:13:03.264" v="845"/>
          <ac:spMkLst>
            <pc:docMk/>
            <pc:sldMk cId="1776928707" sldId="301"/>
            <ac:spMk id="144" creationId="{343C6E65-CF5F-7D7A-B5FD-B2ABF750EADD}"/>
          </ac:spMkLst>
        </pc:spChg>
        <pc:picChg chg="add mod">
          <ac:chgData name="Nguyễn Duy Thắng" userId="S::22521333@ms.uit.edu.vn::54955dfb-6c99-4392-9f1d-30004a726cbf" providerId="AD" clId="Web-{4644CB01-8AD2-11D3-3122-DEB47C4865FD}" dt="2023-10-17T15:13:42.890" v="856" actId="1076"/>
          <ac:picMkLst>
            <pc:docMk/>
            <pc:sldMk cId="1776928707" sldId="301"/>
            <ac:picMk id="10" creationId="{B45E4828-AF9A-3CEF-7190-617D65E0E058}"/>
          </ac:picMkLst>
        </pc:picChg>
      </pc:sldChg>
    </pc:docChg>
  </pc:docChgLst>
  <pc:docChgLst>
    <pc:chgData name="Nguyễn Duy Thắng" userId="S::22521333@ms.uit.edu.vn::54955dfb-6c99-4392-9f1d-30004a726cbf" providerId="AD" clId="Web-{7FBDBD18-830C-3129-0859-13D4112049DB}"/>
    <pc:docChg chg="addSld delSld modSld sldOrd modSection">
      <pc:chgData name="Nguyễn Duy Thắng" userId="S::22521333@ms.uit.edu.vn::54955dfb-6c99-4392-9f1d-30004a726cbf" providerId="AD" clId="Web-{7FBDBD18-830C-3129-0859-13D4112049DB}" dt="2023-10-15T04:13:23.704" v="205" actId="1076"/>
      <pc:docMkLst>
        <pc:docMk/>
      </pc:docMkLst>
      <pc:sldChg chg="modSp">
        <pc:chgData name="Nguyễn Duy Thắng" userId="S::22521333@ms.uit.edu.vn::54955dfb-6c99-4392-9f1d-30004a726cbf" providerId="AD" clId="Web-{7FBDBD18-830C-3129-0859-13D4112049DB}" dt="2023-10-15T04:06:57.738" v="107" actId="20577"/>
        <pc:sldMkLst>
          <pc:docMk/>
          <pc:sldMk cId="371522094" sldId="269"/>
        </pc:sldMkLst>
        <pc:spChg chg="mod">
          <ac:chgData name="Nguyễn Duy Thắng" userId="S::22521333@ms.uit.edu.vn::54955dfb-6c99-4392-9f1d-30004a726cbf" providerId="AD" clId="Web-{7FBDBD18-830C-3129-0859-13D4112049DB}" dt="2023-10-15T04:06:57.738" v="107" actId="20577"/>
          <ac:spMkLst>
            <pc:docMk/>
            <pc:sldMk cId="371522094" sldId="269"/>
            <ac:spMk id="46" creationId="{B43B7C71-11B6-CB21-F23A-A28110C89266}"/>
          </ac:spMkLst>
        </pc:spChg>
      </pc:sldChg>
      <pc:sldChg chg="delSp modSp">
        <pc:chgData name="Nguyễn Duy Thắng" userId="S::22521333@ms.uit.edu.vn::54955dfb-6c99-4392-9f1d-30004a726cbf" providerId="AD" clId="Web-{7FBDBD18-830C-3129-0859-13D4112049DB}" dt="2023-10-15T03:51:18.008" v="35" actId="1076"/>
        <pc:sldMkLst>
          <pc:docMk/>
          <pc:sldMk cId="1962695505" sldId="273"/>
        </pc:sldMkLst>
        <pc:spChg chg="mod">
          <ac:chgData name="Nguyễn Duy Thắng" userId="S::22521333@ms.uit.edu.vn::54955dfb-6c99-4392-9f1d-30004a726cbf" providerId="AD" clId="Web-{7FBDBD18-830C-3129-0859-13D4112049DB}" dt="2023-10-15T03:51:18.008" v="35" actId="1076"/>
          <ac:spMkLst>
            <pc:docMk/>
            <pc:sldMk cId="1962695505" sldId="273"/>
            <ac:spMk id="2" creationId="{F26F3A05-A293-F536-F9C6-E67E737E0295}"/>
          </ac:spMkLst>
        </pc:spChg>
        <pc:spChg chg="del">
          <ac:chgData name="Nguyễn Duy Thắng" userId="S::22521333@ms.uit.edu.vn::54955dfb-6c99-4392-9f1d-30004a726cbf" providerId="AD" clId="Web-{7FBDBD18-830C-3129-0859-13D4112049DB}" dt="2023-10-15T03:50:42.476" v="21"/>
          <ac:spMkLst>
            <pc:docMk/>
            <pc:sldMk cId="1962695505" sldId="273"/>
            <ac:spMk id="3" creationId="{64DBC1FA-9679-58B1-D854-91727AB00025}"/>
          </ac:spMkLst>
        </pc:spChg>
        <pc:spChg chg="del">
          <ac:chgData name="Nguyễn Duy Thắng" userId="S::22521333@ms.uit.edu.vn::54955dfb-6c99-4392-9f1d-30004a726cbf" providerId="AD" clId="Web-{7FBDBD18-830C-3129-0859-13D4112049DB}" dt="2023-10-15T03:50:41.788" v="20"/>
          <ac:spMkLst>
            <pc:docMk/>
            <pc:sldMk cId="1962695505" sldId="273"/>
            <ac:spMk id="4" creationId="{B3CB8FA4-59FD-0082-CCD3-0504DA0DE781}"/>
          </ac:spMkLst>
        </pc:spChg>
        <pc:spChg chg="del">
          <ac:chgData name="Nguyễn Duy Thắng" userId="S::22521333@ms.uit.edu.vn::54955dfb-6c99-4392-9f1d-30004a726cbf" providerId="AD" clId="Web-{7FBDBD18-830C-3129-0859-13D4112049DB}" dt="2023-10-15T03:50:43.835" v="22"/>
          <ac:spMkLst>
            <pc:docMk/>
            <pc:sldMk cId="1962695505" sldId="273"/>
            <ac:spMk id="5" creationId="{DECF07E3-9095-D0E4-3319-1E1EFDE5A9ED}"/>
          </ac:spMkLst>
        </pc:spChg>
        <pc:spChg chg="mod">
          <ac:chgData name="Nguyễn Duy Thắng" userId="S::22521333@ms.uit.edu.vn::54955dfb-6c99-4392-9f1d-30004a726cbf" providerId="AD" clId="Web-{7FBDBD18-830C-3129-0859-13D4112049DB}" dt="2023-10-15T03:51:09.508" v="32" actId="14100"/>
          <ac:spMkLst>
            <pc:docMk/>
            <pc:sldMk cId="1962695505" sldId="273"/>
            <ac:spMk id="67" creationId="{A497A474-5B70-5BD8-A2D1-FBFBFF3A6C12}"/>
          </ac:spMkLst>
        </pc:spChg>
        <pc:spChg chg="mod">
          <ac:chgData name="Nguyễn Duy Thắng" userId="S::22521333@ms.uit.edu.vn::54955dfb-6c99-4392-9f1d-30004a726cbf" providerId="AD" clId="Web-{7FBDBD18-830C-3129-0859-13D4112049DB}" dt="2023-10-15T03:51:05.992" v="31" actId="1076"/>
          <ac:spMkLst>
            <pc:docMk/>
            <pc:sldMk cId="1962695505" sldId="273"/>
            <ac:spMk id="69" creationId="{731CFF9E-D9D4-9526-736F-45F7135F4A33}"/>
          </ac:spMkLst>
        </pc:spChg>
      </pc:sldChg>
      <pc:sldChg chg="addSp modSp">
        <pc:chgData name="Nguyễn Duy Thắng" userId="S::22521333@ms.uit.edu.vn::54955dfb-6c99-4392-9f1d-30004a726cbf" providerId="AD" clId="Web-{7FBDBD18-830C-3129-0859-13D4112049DB}" dt="2023-10-15T04:12:01.654" v="165" actId="1076"/>
        <pc:sldMkLst>
          <pc:docMk/>
          <pc:sldMk cId="2200566135" sldId="278"/>
        </pc:sldMkLst>
        <pc:picChg chg="add mod">
          <ac:chgData name="Nguyễn Duy Thắng" userId="S::22521333@ms.uit.edu.vn::54955dfb-6c99-4392-9f1d-30004a726cbf" providerId="AD" clId="Web-{7FBDBD18-830C-3129-0859-13D4112049DB}" dt="2023-10-15T04:12:01.623" v="159" actId="1076"/>
          <ac:picMkLst>
            <pc:docMk/>
            <pc:sldMk cId="2200566135" sldId="278"/>
            <ac:picMk id="4" creationId="{87D01C9A-9FEB-51E0-12B3-C8098D4B3ED6}"/>
          </ac:picMkLst>
        </pc:picChg>
        <pc:picChg chg="add mod">
          <ac:chgData name="Nguyễn Duy Thắng" userId="S::22521333@ms.uit.edu.vn::54955dfb-6c99-4392-9f1d-30004a726cbf" providerId="AD" clId="Web-{7FBDBD18-830C-3129-0859-13D4112049DB}" dt="2023-10-15T04:12:01.623" v="160" actId="1076"/>
          <ac:picMkLst>
            <pc:docMk/>
            <pc:sldMk cId="2200566135" sldId="278"/>
            <ac:picMk id="10" creationId="{28F736C6-9A8C-79A5-0D56-45F1D90BAF2C}"/>
          </ac:picMkLst>
        </pc:picChg>
        <pc:picChg chg="add mod">
          <ac:chgData name="Nguyễn Duy Thắng" userId="S::22521333@ms.uit.edu.vn::54955dfb-6c99-4392-9f1d-30004a726cbf" providerId="AD" clId="Web-{7FBDBD18-830C-3129-0859-13D4112049DB}" dt="2023-10-15T04:12:01.623" v="161" actId="1076"/>
          <ac:picMkLst>
            <pc:docMk/>
            <pc:sldMk cId="2200566135" sldId="278"/>
            <ac:picMk id="13" creationId="{A902AEF3-DF89-7AB7-789E-52AA1B82078C}"/>
          </ac:picMkLst>
        </pc:picChg>
        <pc:picChg chg="add mod">
          <ac:chgData name="Nguyễn Duy Thắng" userId="S::22521333@ms.uit.edu.vn::54955dfb-6c99-4392-9f1d-30004a726cbf" providerId="AD" clId="Web-{7FBDBD18-830C-3129-0859-13D4112049DB}" dt="2023-10-15T04:12:01.639" v="162" actId="1076"/>
          <ac:picMkLst>
            <pc:docMk/>
            <pc:sldMk cId="2200566135" sldId="278"/>
            <ac:picMk id="15" creationId="{65EBFF80-A362-97E9-E393-6BF1C5A63A53}"/>
          </ac:picMkLst>
        </pc:picChg>
        <pc:picChg chg="add mod">
          <ac:chgData name="Nguyễn Duy Thắng" userId="S::22521333@ms.uit.edu.vn::54955dfb-6c99-4392-9f1d-30004a726cbf" providerId="AD" clId="Web-{7FBDBD18-830C-3129-0859-13D4112049DB}" dt="2023-10-15T04:12:01.639" v="163" actId="1076"/>
          <ac:picMkLst>
            <pc:docMk/>
            <pc:sldMk cId="2200566135" sldId="278"/>
            <ac:picMk id="17" creationId="{44A4377D-DD49-B2CD-CA86-80DBA616672E}"/>
          </ac:picMkLst>
        </pc:picChg>
        <pc:picChg chg="add mod">
          <ac:chgData name="Nguyễn Duy Thắng" userId="S::22521333@ms.uit.edu.vn::54955dfb-6c99-4392-9f1d-30004a726cbf" providerId="AD" clId="Web-{7FBDBD18-830C-3129-0859-13D4112049DB}" dt="2023-10-15T04:12:01.639" v="164" actId="1076"/>
          <ac:picMkLst>
            <pc:docMk/>
            <pc:sldMk cId="2200566135" sldId="278"/>
            <ac:picMk id="19" creationId="{A3C54358-C90D-5EE6-2748-FD9F4942717E}"/>
          </ac:picMkLst>
        </pc:picChg>
        <pc:picChg chg="add mod">
          <ac:chgData name="Nguyễn Duy Thắng" userId="S::22521333@ms.uit.edu.vn::54955dfb-6c99-4392-9f1d-30004a726cbf" providerId="AD" clId="Web-{7FBDBD18-830C-3129-0859-13D4112049DB}" dt="2023-10-15T04:12:01.654" v="165" actId="1076"/>
          <ac:picMkLst>
            <pc:docMk/>
            <pc:sldMk cId="2200566135" sldId="278"/>
            <ac:picMk id="22" creationId="{0BAE70D7-6188-BC05-0AEA-ECE861F15392}"/>
          </ac:picMkLst>
        </pc:picChg>
      </pc:sldChg>
      <pc:sldChg chg="addSp delSp modSp">
        <pc:chgData name="Nguyễn Duy Thắng" userId="S::22521333@ms.uit.edu.vn::54955dfb-6c99-4392-9f1d-30004a726cbf" providerId="AD" clId="Web-{7FBDBD18-830C-3129-0859-13D4112049DB}" dt="2023-10-15T04:11:47.060" v="151" actId="1076"/>
        <pc:sldMkLst>
          <pc:docMk/>
          <pc:sldMk cId="792200098" sldId="280"/>
        </pc:sldMkLst>
        <pc:spChg chg="add mod">
          <ac:chgData name="Nguyễn Duy Thắng" userId="S::22521333@ms.uit.edu.vn::54955dfb-6c99-4392-9f1d-30004a726cbf" providerId="AD" clId="Web-{7FBDBD18-830C-3129-0859-13D4112049DB}" dt="2023-10-15T04:10:28.261" v="123" actId="1076"/>
          <ac:spMkLst>
            <pc:docMk/>
            <pc:sldMk cId="792200098" sldId="280"/>
            <ac:spMk id="2" creationId="{07D461BE-34FC-68B0-A84B-437197914C8A}"/>
          </ac:spMkLst>
        </pc:spChg>
        <pc:spChg chg="add mod ord">
          <ac:chgData name="Nguyễn Duy Thắng" userId="S::22521333@ms.uit.edu.vn::54955dfb-6c99-4392-9f1d-30004a726cbf" providerId="AD" clId="Web-{7FBDBD18-830C-3129-0859-13D4112049DB}" dt="2023-10-15T04:10:21.948" v="122"/>
          <ac:spMkLst>
            <pc:docMk/>
            <pc:sldMk cId="792200098" sldId="280"/>
            <ac:spMk id="4" creationId="{21B178F4-60E1-F662-6BC7-120D1CBC5162}"/>
          </ac:spMkLst>
        </pc:spChg>
        <pc:spChg chg="mod">
          <ac:chgData name="Nguyễn Duy Thắng" userId="S::22521333@ms.uit.edu.vn::54955dfb-6c99-4392-9f1d-30004a726cbf" providerId="AD" clId="Web-{7FBDBD18-830C-3129-0859-13D4112049DB}" dt="2023-10-15T03:56:19.690" v="42" actId="14100"/>
          <ac:spMkLst>
            <pc:docMk/>
            <pc:sldMk cId="792200098" sldId="280"/>
            <ac:spMk id="35" creationId="{2747D4B1-00AC-4C96-B4C7-C4972DA3FDA0}"/>
          </ac:spMkLst>
        </pc:spChg>
        <pc:spChg chg="del">
          <ac:chgData name="Nguyễn Duy Thắng" userId="S::22521333@ms.uit.edu.vn::54955dfb-6c99-4392-9f1d-30004a726cbf" providerId="AD" clId="Web-{7FBDBD18-830C-3129-0859-13D4112049DB}" dt="2023-10-15T04:04:19.253" v="85"/>
          <ac:spMkLst>
            <pc:docMk/>
            <pc:sldMk cId="792200098" sldId="280"/>
            <ac:spMk id="47" creationId="{780EBDEE-8429-4794-8665-9510FA325AF7}"/>
          </ac:spMkLst>
        </pc:spChg>
        <pc:spChg chg="del">
          <ac:chgData name="Nguyễn Duy Thắng" userId="S::22521333@ms.uit.edu.vn::54955dfb-6c99-4392-9f1d-30004a726cbf" providerId="AD" clId="Web-{7FBDBD18-830C-3129-0859-13D4112049DB}" dt="2023-10-15T04:04:46.051" v="93"/>
          <ac:spMkLst>
            <pc:docMk/>
            <pc:sldMk cId="792200098" sldId="280"/>
            <ac:spMk id="60" creationId="{692830EC-BF32-45D7-CB46-DBE1FC7A1C7F}"/>
          </ac:spMkLst>
        </pc:spChg>
        <pc:spChg chg="del">
          <ac:chgData name="Nguyễn Duy Thắng" userId="S::22521333@ms.uit.edu.vn::54955dfb-6c99-4392-9f1d-30004a726cbf" providerId="AD" clId="Web-{7FBDBD18-830C-3129-0859-13D4112049DB}" dt="2023-10-15T04:04:46.051" v="92"/>
          <ac:spMkLst>
            <pc:docMk/>
            <pc:sldMk cId="792200098" sldId="280"/>
            <ac:spMk id="62" creationId="{3F27FA0E-6FF2-09E2-C7FA-1BE001DA4622}"/>
          </ac:spMkLst>
        </pc:spChg>
        <pc:spChg chg="mod">
          <ac:chgData name="Nguyễn Duy Thắng" userId="S::22521333@ms.uit.edu.vn::54955dfb-6c99-4392-9f1d-30004a726cbf" providerId="AD" clId="Web-{7FBDBD18-830C-3129-0859-13D4112049DB}" dt="2023-10-15T04:04:41.941" v="91" actId="1076"/>
          <ac:spMkLst>
            <pc:docMk/>
            <pc:sldMk cId="792200098" sldId="280"/>
            <ac:spMk id="64" creationId="{9FB813BA-4A9C-0D4D-271C-7E39B8095E64}"/>
          </ac:spMkLst>
        </pc:spChg>
        <pc:picChg chg="add mod">
          <ac:chgData name="Nguyễn Duy Thắng" userId="S::22521333@ms.uit.edu.vn::54955dfb-6c99-4392-9f1d-30004a726cbf" providerId="AD" clId="Web-{7FBDBD18-830C-3129-0859-13D4112049DB}" dt="2023-10-15T04:11:47.060" v="151" actId="1076"/>
          <ac:picMkLst>
            <pc:docMk/>
            <pc:sldMk cId="792200098" sldId="280"/>
            <ac:picMk id="10" creationId="{015A09A5-52D7-CD51-756A-B2D995B9960D}"/>
          </ac:picMkLst>
        </pc:picChg>
        <pc:picChg chg="add mod">
          <ac:chgData name="Nguyễn Duy Thắng" userId="S::22521333@ms.uit.edu.vn::54955dfb-6c99-4392-9f1d-30004a726cbf" providerId="AD" clId="Web-{7FBDBD18-830C-3129-0859-13D4112049DB}" dt="2023-10-15T04:11:39.325" v="149" actId="1076"/>
          <ac:picMkLst>
            <pc:docMk/>
            <pc:sldMk cId="792200098" sldId="280"/>
            <ac:picMk id="14" creationId="{5548CDF9-823E-ABD7-2BC6-437E9A2D54D1}"/>
          </ac:picMkLst>
        </pc:picChg>
        <pc:picChg chg="add mod">
          <ac:chgData name="Nguyễn Duy Thắng" userId="S::22521333@ms.uit.edu.vn::54955dfb-6c99-4392-9f1d-30004a726cbf" providerId="AD" clId="Web-{7FBDBD18-830C-3129-0859-13D4112049DB}" dt="2023-10-15T04:11:32.669" v="147" actId="1076"/>
          <ac:picMkLst>
            <pc:docMk/>
            <pc:sldMk cId="792200098" sldId="280"/>
            <ac:picMk id="17" creationId="{A04DF325-E03C-DC67-E59B-D5E27F09C010}"/>
          </ac:picMkLst>
        </pc:picChg>
        <pc:picChg chg="add mod">
          <ac:chgData name="Nguyễn Duy Thắng" userId="S::22521333@ms.uit.edu.vn::54955dfb-6c99-4392-9f1d-30004a726cbf" providerId="AD" clId="Web-{7FBDBD18-830C-3129-0859-13D4112049DB}" dt="2023-10-15T04:11:26.591" v="146" actId="1076"/>
          <ac:picMkLst>
            <pc:docMk/>
            <pc:sldMk cId="792200098" sldId="280"/>
            <ac:picMk id="19" creationId="{089C9E6B-0DEA-64FE-5179-66FAB543FFEA}"/>
          </ac:picMkLst>
        </pc:picChg>
        <pc:picChg chg="add mod">
          <ac:chgData name="Nguyễn Duy Thắng" userId="S::22521333@ms.uit.edu.vn::54955dfb-6c99-4392-9f1d-30004a726cbf" providerId="AD" clId="Web-{7FBDBD18-830C-3129-0859-13D4112049DB}" dt="2023-10-15T04:11:43.482" v="150" actId="1076"/>
          <ac:picMkLst>
            <pc:docMk/>
            <pc:sldMk cId="792200098" sldId="280"/>
            <ac:picMk id="21" creationId="{142327B7-2411-D5C8-52B9-C1CF6729F940}"/>
          </ac:picMkLst>
        </pc:picChg>
        <pc:picChg chg="add mod">
          <ac:chgData name="Nguyễn Duy Thắng" userId="S::22521333@ms.uit.edu.vn::54955dfb-6c99-4392-9f1d-30004a726cbf" providerId="AD" clId="Web-{7FBDBD18-830C-3129-0859-13D4112049DB}" dt="2023-10-15T04:11:35.732" v="148" actId="1076"/>
          <ac:picMkLst>
            <pc:docMk/>
            <pc:sldMk cId="792200098" sldId="280"/>
            <ac:picMk id="23" creationId="{B88C5E18-E6E9-D556-26B9-A1502DC73FC4}"/>
          </ac:picMkLst>
        </pc:picChg>
        <pc:picChg chg="add mod">
          <ac:chgData name="Nguyễn Duy Thắng" userId="S::22521333@ms.uit.edu.vn::54955dfb-6c99-4392-9f1d-30004a726cbf" providerId="AD" clId="Web-{7FBDBD18-830C-3129-0859-13D4112049DB}" dt="2023-10-15T04:11:24.497" v="145" actId="1076"/>
          <ac:picMkLst>
            <pc:docMk/>
            <pc:sldMk cId="792200098" sldId="280"/>
            <ac:picMk id="25" creationId="{D948BE2F-6327-E759-3ED6-8B827707D51B}"/>
          </ac:picMkLst>
        </pc:picChg>
      </pc:sldChg>
      <pc:sldChg chg="del">
        <pc:chgData name="Nguyễn Duy Thắng" userId="S::22521333@ms.uit.edu.vn::54955dfb-6c99-4392-9f1d-30004a726cbf" providerId="AD" clId="Web-{7FBDBD18-830C-3129-0859-13D4112049DB}" dt="2023-10-15T03:56:22.643" v="43"/>
        <pc:sldMkLst>
          <pc:docMk/>
          <pc:sldMk cId="131530449" sldId="281"/>
        </pc:sldMkLst>
      </pc:sldChg>
      <pc:sldChg chg="addSp modSp">
        <pc:chgData name="Nguyễn Duy Thắng" userId="S::22521333@ms.uit.edu.vn::54955dfb-6c99-4392-9f1d-30004a726cbf" providerId="AD" clId="Web-{7FBDBD18-830C-3129-0859-13D4112049DB}" dt="2023-10-15T04:13:23.704" v="205" actId="1076"/>
        <pc:sldMkLst>
          <pc:docMk/>
          <pc:sldMk cId="802508893" sldId="284"/>
        </pc:sldMkLst>
        <pc:picChg chg="add mod">
          <ac:chgData name="Nguyễn Duy Thắng" userId="S::22521333@ms.uit.edu.vn::54955dfb-6c99-4392-9f1d-30004a726cbf" providerId="AD" clId="Web-{7FBDBD18-830C-3129-0859-13D4112049DB}" dt="2023-10-15T04:13:23.673" v="199" actId="1076"/>
          <ac:picMkLst>
            <pc:docMk/>
            <pc:sldMk cId="802508893" sldId="284"/>
            <ac:picMk id="4" creationId="{2C160201-0DF3-F441-F48C-A0D5039508DF}"/>
          </ac:picMkLst>
        </pc:picChg>
        <pc:picChg chg="add mod">
          <ac:chgData name="Nguyễn Duy Thắng" userId="S::22521333@ms.uit.edu.vn::54955dfb-6c99-4392-9f1d-30004a726cbf" providerId="AD" clId="Web-{7FBDBD18-830C-3129-0859-13D4112049DB}" dt="2023-10-15T04:13:23.673" v="200" actId="1076"/>
          <ac:picMkLst>
            <pc:docMk/>
            <pc:sldMk cId="802508893" sldId="284"/>
            <ac:picMk id="10" creationId="{723312F6-22A6-0B9A-5CE4-3027D43AFA92}"/>
          </ac:picMkLst>
        </pc:picChg>
        <pc:picChg chg="add mod">
          <ac:chgData name="Nguyễn Duy Thắng" userId="S::22521333@ms.uit.edu.vn::54955dfb-6c99-4392-9f1d-30004a726cbf" providerId="AD" clId="Web-{7FBDBD18-830C-3129-0859-13D4112049DB}" dt="2023-10-15T04:13:23.688" v="201" actId="1076"/>
          <ac:picMkLst>
            <pc:docMk/>
            <pc:sldMk cId="802508893" sldId="284"/>
            <ac:picMk id="13" creationId="{65BB1E48-D9D9-FBC9-6ED4-AF6403433579}"/>
          </ac:picMkLst>
        </pc:picChg>
        <pc:picChg chg="add mod">
          <ac:chgData name="Nguyễn Duy Thắng" userId="S::22521333@ms.uit.edu.vn::54955dfb-6c99-4392-9f1d-30004a726cbf" providerId="AD" clId="Web-{7FBDBD18-830C-3129-0859-13D4112049DB}" dt="2023-10-15T04:13:23.688" v="202" actId="1076"/>
          <ac:picMkLst>
            <pc:docMk/>
            <pc:sldMk cId="802508893" sldId="284"/>
            <ac:picMk id="15" creationId="{3051E7EE-354A-1A8B-6584-11E351B4D288}"/>
          </ac:picMkLst>
        </pc:picChg>
        <pc:picChg chg="add mod">
          <ac:chgData name="Nguyễn Duy Thắng" userId="S::22521333@ms.uit.edu.vn::54955dfb-6c99-4392-9f1d-30004a726cbf" providerId="AD" clId="Web-{7FBDBD18-830C-3129-0859-13D4112049DB}" dt="2023-10-15T04:13:23.688" v="203" actId="1076"/>
          <ac:picMkLst>
            <pc:docMk/>
            <pc:sldMk cId="802508893" sldId="284"/>
            <ac:picMk id="17" creationId="{CFD95724-B0C5-260F-1C4C-4B86E69137A2}"/>
          </ac:picMkLst>
        </pc:picChg>
        <pc:picChg chg="add mod">
          <ac:chgData name="Nguyễn Duy Thắng" userId="S::22521333@ms.uit.edu.vn::54955dfb-6c99-4392-9f1d-30004a726cbf" providerId="AD" clId="Web-{7FBDBD18-830C-3129-0859-13D4112049DB}" dt="2023-10-15T04:13:23.704" v="204" actId="1076"/>
          <ac:picMkLst>
            <pc:docMk/>
            <pc:sldMk cId="802508893" sldId="284"/>
            <ac:picMk id="19" creationId="{73E30233-977A-28E2-494A-53BB5656DF06}"/>
          </ac:picMkLst>
        </pc:picChg>
        <pc:picChg chg="add mod">
          <ac:chgData name="Nguyễn Duy Thắng" userId="S::22521333@ms.uit.edu.vn::54955dfb-6c99-4392-9f1d-30004a726cbf" providerId="AD" clId="Web-{7FBDBD18-830C-3129-0859-13D4112049DB}" dt="2023-10-15T04:13:23.704" v="205" actId="1076"/>
          <ac:picMkLst>
            <pc:docMk/>
            <pc:sldMk cId="802508893" sldId="284"/>
            <ac:picMk id="22" creationId="{43248971-9AD4-88DE-5CEE-AABA756831D2}"/>
          </ac:picMkLst>
        </pc:picChg>
      </pc:sldChg>
      <pc:sldChg chg="delSp modSp">
        <pc:chgData name="Nguyễn Duy Thắng" userId="S::22521333@ms.uit.edu.vn::54955dfb-6c99-4392-9f1d-30004a726cbf" providerId="AD" clId="Web-{7FBDBD18-830C-3129-0859-13D4112049DB}" dt="2023-10-15T04:05:41.881" v="106"/>
        <pc:sldMkLst>
          <pc:docMk/>
          <pc:sldMk cId="1926212178" sldId="285"/>
        </pc:sldMkLst>
        <pc:spChg chg="del">
          <ac:chgData name="Nguyễn Duy Thắng" userId="S::22521333@ms.uit.edu.vn::54955dfb-6c99-4392-9f1d-30004a726cbf" providerId="AD" clId="Web-{7FBDBD18-830C-3129-0859-13D4112049DB}" dt="2023-10-15T04:05:23.990" v="100"/>
          <ac:spMkLst>
            <pc:docMk/>
            <pc:sldMk cId="1926212178" sldId="285"/>
            <ac:spMk id="47" creationId="{780EBDEE-8429-4794-8665-9510FA325AF7}"/>
          </ac:spMkLst>
        </pc:spChg>
        <pc:spChg chg="del">
          <ac:chgData name="Nguyễn Duy Thắng" userId="S::22521333@ms.uit.edu.vn::54955dfb-6c99-4392-9f1d-30004a726cbf" providerId="AD" clId="Web-{7FBDBD18-830C-3129-0859-13D4112049DB}" dt="2023-10-15T04:05:41.881" v="106"/>
          <ac:spMkLst>
            <pc:docMk/>
            <pc:sldMk cId="1926212178" sldId="285"/>
            <ac:spMk id="120" creationId="{E1245978-AFDD-BB63-C1D8-35D14FEE5B4D}"/>
          </ac:spMkLst>
        </pc:spChg>
        <pc:spChg chg="del">
          <ac:chgData name="Nguyễn Duy Thắng" userId="S::22521333@ms.uit.edu.vn::54955dfb-6c99-4392-9f1d-30004a726cbf" providerId="AD" clId="Web-{7FBDBD18-830C-3129-0859-13D4112049DB}" dt="2023-10-15T04:05:41.881" v="105"/>
          <ac:spMkLst>
            <pc:docMk/>
            <pc:sldMk cId="1926212178" sldId="285"/>
            <ac:spMk id="122" creationId="{CB0F6278-E617-F71D-FE4C-8920030756E2}"/>
          </ac:spMkLst>
        </pc:spChg>
        <pc:spChg chg="mod">
          <ac:chgData name="Nguyễn Duy Thắng" userId="S::22521333@ms.uit.edu.vn::54955dfb-6c99-4392-9f1d-30004a726cbf" providerId="AD" clId="Web-{7FBDBD18-830C-3129-0859-13D4112049DB}" dt="2023-10-15T04:05:38.912" v="104" actId="1076"/>
          <ac:spMkLst>
            <pc:docMk/>
            <pc:sldMk cId="1926212178" sldId="285"/>
            <ac:spMk id="124" creationId="{4C67E2BA-1E47-0E94-0030-8D3412A9296D}"/>
          </ac:spMkLst>
        </pc:spChg>
      </pc:sldChg>
      <pc:sldChg chg="addSp delSp modSp">
        <pc:chgData name="Nguyễn Duy Thắng" userId="S::22521333@ms.uit.edu.vn::54955dfb-6c99-4392-9f1d-30004a726cbf" providerId="AD" clId="Web-{7FBDBD18-830C-3129-0859-13D4112049DB}" dt="2023-10-15T04:07:06.301" v="110"/>
        <pc:sldMkLst>
          <pc:docMk/>
          <pc:sldMk cId="2990649962" sldId="294"/>
        </pc:sldMkLst>
        <pc:spChg chg="add">
          <ac:chgData name="Nguyễn Duy Thắng" userId="S::22521333@ms.uit.edu.vn::54955dfb-6c99-4392-9f1d-30004a726cbf" providerId="AD" clId="Web-{7FBDBD18-830C-3129-0859-13D4112049DB}" dt="2023-10-15T04:07:06.301" v="110"/>
          <ac:spMkLst>
            <pc:docMk/>
            <pc:sldMk cId="2990649962" sldId="294"/>
            <ac:spMk id="5" creationId="{90A7101C-74EF-B367-3FBF-C3A63676A272}"/>
          </ac:spMkLst>
        </pc:spChg>
        <pc:spChg chg="del mod">
          <ac:chgData name="Nguyễn Duy Thắng" userId="S::22521333@ms.uit.edu.vn::54955dfb-6c99-4392-9f1d-30004a726cbf" providerId="AD" clId="Web-{7FBDBD18-830C-3129-0859-13D4112049DB}" dt="2023-10-15T04:07:05.301" v="109"/>
          <ac:spMkLst>
            <pc:docMk/>
            <pc:sldMk cId="2990649962" sldId="294"/>
            <ac:spMk id="46" creationId="{B43B7C71-11B6-CB21-F23A-A28110C89266}"/>
          </ac:spMkLst>
        </pc:spChg>
        <pc:spChg chg="mod">
          <ac:chgData name="Nguyễn Duy Thắng" userId="S::22521333@ms.uit.edu.vn::54955dfb-6c99-4392-9f1d-30004a726cbf" providerId="AD" clId="Web-{7FBDBD18-830C-3129-0859-13D4112049DB}" dt="2023-10-15T03:53:26.278" v="41" actId="20577"/>
          <ac:spMkLst>
            <pc:docMk/>
            <pc:sldMk cId="2990649962" sldId="294"/>
            <ac:spMk id="144" creationId="{343C6E65-CF5F-7D7A-B5FD-B2ABF750EADD}"/>
          </ac:spMkLst>
        </pc:spChg>
      </pc:sldChg>
      <pc:sldChg chg="addSp delSp">
        <pc:chgData name="Nguyễn Duy Thắng" userId="S::22521333@ms.uit.edu.vn::54955dfb-6c99-4392-9f1d-30004a726cbf" providerId="AD" clId="Web-{7FBDBD18-830C-3129-0859-13D4112049DB}" dt="2023-10-15T04:07:17.067" v="112"/>
        <pc:sldMkLst>
          <pc:docMk/>
          <pc:sldMk cId="488379645" sldId="295"/>
        </pc:sldMkLst>
        <pc:spChg chg="add">
          <ac:chgData name="Nguyễn Duy Thắng" userId="S::22521333@ms.uit.edu.vn::54955dfb-6c99-4392-9f1d-30004a726cbf" providerId="AD" clId="Web-{7FBDBD18-830C-3129-0859-13D4112049DB}" dt="2023-10-15T04:07:17.067" v="112"/>
          <ac:spMkLst>
            <pc:docMk/>
            <pc:sldMk cId="488379645" sldId="295"/>
            <ac:spMk id="16" creationId="{7656AE7A-D0D3-8401-8855-A98E8ED17AF0}"/>
          </ac:spMkLst>
        </pc:spChg>
        <pc:spChg chg="del">
          <ac:chgData name="Nguyễn Duy Thắng" userId="S::22521333@ms.uit.edu.vn::54955dfb-6c99-4392-9f1d-30004a726cbf" providerId="AD" clId="Web-{7FBDBD18-830C-3129-0859-13D4112049DB}" dt="2023-10-15T04:07:16.223" v="111"/>
          <ac:spMkLst>
            <pc:docMk/>
            <pc:sldMk cId="488379645" sldId="295"/>
            <ac:spMk id="46" creationId="{B43B7C71-11B6-CB21-F23A-A28110C89266}"/>
          </ac:spMkLst>
        </pc:spChg>
      </pc:sldChg>
      <pc:sldChg chg="delSp modSp add replId">
        <pc:chgData name="Nguyễn Duy Thắng" userId="S::22521333@ms.uit.edu.vn::54955dfb-6c99-4392-9f1d-30004a726cbf" providerId="AD" clId="Web-{7FBDBD18-830C-3129-0859-13D4112049DB}" dt="2023-10-15T03:49:57.158" v="19" actId="1076"/>
        <pc:sldMkLst>
          <pc:docMk/>
          <pc:sldMk cId="1425368872" sldId="298"/>
        </pc:sldMkLst>
        <pc:spChg chg="del">
          <ac:chgData name="Nguyễn Duy Thắng" userId="S::22521333@ms.uit.edu.vn::54955dfb-6c99-4392-9f1d-30004a726cbf" providerId="AD" clId="Web-{7FBDBD18-830C-3129-0859-13D4112049DB}" dt="2023-10-15T03:49:10.453" v="1"/>
          <ac:spMkLst>
            <pc:docMk/>
            <pc:sldMk cId="1425368872" sldId="298"/>
            <ac:spMk id="2" creationId="{F26F3A05-A293-F536-F9C6-E67E737E0295}"/>
          </ac:spMkLst>
        </pc:spChg>
        <pc:spChg chg="mod">
          <ac:chgData name="Nguyễn Duy Thắng" userId="S::22521333@ms.uit.edu.vn::54955dfb-6c99-4392-9f1d-30004a726cbf" providerId="AD" clId="Web-{7FBDBD18-830C-3129-0859-13D4112049DB}" dt="2023-10-15T03:49:47.798" v="17" actId="14100"/>
          <ac:spMkLst>
            <pc:docMk/>
            <pc:sldMk cId="1425368872" sldId="298"/>
            <ac:spMk id="3" creationId="{64DBC1FA-9679-58B1-D854-91727AB00025}"/>
          </ac:spMkLst>
        </pc:spChg>
        <pc:spChg chg="mod">
          <ac:chgData name="Nguyễn Duy Thắng" userId="S::22521333@ms.uit.edu.vn::54955dfb-6c99-4392-9f1d-30004a726cbf" providerId="AD" clId="Web-{7FBDBD18-830C-3129-0859-13D4112049DB}" dt="2023-10-15T03:49:39.782" v="16" actId="1076"/>
          <ac:spMkLst>
            <pc:docMk/>
            <pc:sldMk cId="1425368872" sldId="298"/>
            <ac:spMk id="4" creationId="{B3CB8FA4-59FD-0082-CCD3-0504DA0DE781}"/>
          </ac:spMkLst>
        </pc:spChg>
        <pc:spChg chg="mod">
          <ac:chgData name="Nguyễn Duy Thắng" userId="S::22521333@ms.uit.edu.vn::54955dfb-6c99-4392-9f1d-30004a726cbf" providerId="AD" clId="Web-{7FBDBD18-830C-3129-0859-13D4112049DB}" dt="2023-10-15T03:49:57.158" v="19" actId="1076"/>
          <ac:spMkLst>
            <pc:docMk/>
            <pc:sldMk cId="1425368872" sldId="298"/>
            <ac:spMk id="5" creationId="{DECF07E3-9095-D0E4-3319-1E1EFDE5A9ED}"/>
          </ac:spMkLst>
        </pc:spChg>
        <pc:spChg chg="mod">
          <ac:chgData name="Nguyễn Duy Thắng" userId="S::22521333@ms.uit.edu.vn::54955dfb-6c99-4392-9f1d-30004a726cbf" providerId="AD" clId="Web-{7FBDBD18-830C-3129-0859-13D4112049DB}" dt="2023-10-15T03:49:14.328" v="5" actId="1076"/>
          <ac:spMkLst>
            <pc:docMk/>
            <pc:sldMk cId="1425368872" sldId="298"/>
            <ac:spMk id="43" creationId="{B3CD89A3-171F-4F07-9241-66AD28D92C17}"/>
          </ac:spMkLst>
        </pc:spChg>
        <pc:spChg chg="del">
          <ac:chgData name="Nguyễn Duy Thắng" userId="S::22521333@ms.uit.edu.vn::54955dfb-6c99-4392-9f1d-30004a726cbf" providerId="AD" clId="Web-{7FBDBD18-830C-3129-0859-13D4112049DB}" dt="2023-10-15T03:49:10.453" v="3"/>
          <ac:spMkLst>
            <pc:docMk/>
            <pc:sldMk cId="1425368872" sldId="298"/>
            <ac:spMk id="67" creationId="{A497A474-5B70-5BD8-A2D1-FBFBFF3A6C12}"/>
          </ac:spMkLst>
        </pc:spChg>
        <pc:spChg chg="del">
          <ac:chgData name="Nguyễn Duy Thắng" userId="S::22521333@ms.uit.edu.vn::54955dfb-6c99-4392-9f1d-30004a726cbf" providerId="AD" clId="Web-{7FBDBD18-830C-3129-0859-13D4112049DB}" dt="2023-10-15T03:49:10.453" v="2"/>
          <ac:spMkLst>
            <pc:docMk/>
            <pc:sldMk cId="1425368872" sldId="298"/>
            <ac:spMk id="69" creationId="{731CFF9E-D9D4-9526-736F-45F7135F4A33}"/>
          </ac:spMkLst>
        </pc:spChg>
      </pc:sldChg>
      <pc:sldChg chg="addSp delSp modSp add ord replId">
        <pc:chgData name="Nguyễn Duy Thắng" userId="S::22521333@ms.uit.edu.vn::54955dfb-6c99-4392-9f1d-30004a726cbf" providerId="AD" clId="Web-{7FBDBD18-830C-3129-0859-13D4112049DB}" dt="2023-10-15T04:12:35.765" v="184" actId="1076"/>
        <pc:sldMkLst>
          <pc:docMk/>
          <pc:sldMk cId="3521981131" sldId="299"/>
        </pc:sldMkLst>
        <pc:spChg chg="add mod">
          <ac:chgData name="Nguyễn Duy Thắng" userId="S::22521333@ms.uit.edu.vn::54955dfb-6c99-4392-9f1d-30004a726cbf" providerId="AD" clId="Web-{7FBDBD18-830C-3129-0859-13D4112049DB}" dt="2023-10-15T04:11:00.933" v="129" actId="1076"/>
          <ac:spMkLst>
            <pc:docMk/>
            <pc:sldMk cId="3521981131" sldId="299"/>
            <ac:spMk id="2" creationId="{6A5F0627-6002-2DDD-67A9-C0008EA9D5A2}"/>
          </ac:spMkLst>
        </pc:spChg>
        <pc:spChg chg="add mod">
          <ac:chgData name="Nguyễn Duy Thắng" userId="S::22521333@ms.uit.edu.vn::54955dfb-6c99-4392-9f1d-30004a726cbf" providerId="AD" clId="Web-{7FBDBD18-830C-3129-0859-13D4112049DB}" dt="2023-10-15T04:05:06.864" v="99" actId="1076"/>
          <ac:spMkLst>
            <pc:docMk/>
            <pc:sldMk cId="3521981131" sldId="299"/>
            <ac:spMk id="4" creationId="{782113A6-3679-C7A2-A56C-D4E75702A4A9}"/>
          </ac:spMkLst>
        </pc:spChg>
        <pc:spChg chg="add mod ord">
          <ac:chgData name="Nguyễn Duy Thắng" userId="S::22521333@ms.uit.edu.vn::54955dfb-6c99-4392-9f1d-30004a726cbf" providerId="AD" clId="Web-{7FBDBD18-830C-3129-0859-13D4112049DB}" dt="2023-10-15T04:11:00.933" v="130" actId="1076"/>
          <ac:spMkLst>
            <pc:docMk/>
            <pc:sldMk cId="3521981131" sldId="299"/>
            <ac:spMk id="14" creationId="{77339877-7F30-15AD-C789-E0BF5FAF4088}"/>
          </ac:spMkLst>
        </pc:spChg>
        <pc:spChg chg="mod">
          <ac:chgData name="Nguyễn Duy Thắng" userId="S::22521333@ms.uit.edu.vn::54955dfb-6c99-4392-9f1d-30004a726cbf" providerId="AD" clId="Web-{7FBDBD18-830C-3129-0859-13D4112049DB}" dt="2023-10-15T03:56:41.285" v="46" actId="1076"/>
          <ac:spMkLst>
            <pc:docMk/>
            <pc:sldMk cId="3521981131" sldId="299"/>
            <ac:spMk id="36" creationId="{58078EE5-8EEB-4C2B-BBEB-5209F4CF20B5}"/>
          </ac:spMkLst>
        </pc:spChg>
        <pc:spChg chg="del mod">
          <ac:chgData name="Nguyễn Duy Thắng" userId="S::22521333@ms.uit.edu.vn::54955dfb-6c99-4392-9f1d-30004a726cbf" providerId="AD" clId="Web-{7FBDBD18-830C-3129-0859-13D4112049DB}" dt="2023-10-15T04:05:01.911" v="97"/>
          <ac:spMkLst>
            <pc:docMk/>
            <pc:sldMk cId="3521981131" sldId="299"/>
            <ac:spMk id="47" creationId="{780EBDEE-8429-4794-8665-9510FA325AF7}"/>
          </ac:spMkLst>
        </pc:spChg>
        <pc:spChg chg="del">
          <ac:chgData name="Nguyễn Duy Thắng" userId="S::22521333@ms.uit.edu.vn::54955dfb-6c99-4392-9f1d-30004a726cbf" providerId="AD" clId="Web-{7FBDBD18-830C-3129-0859-13D4112049DB}" dt="2023-10-15T04:05:01.911" v="96"/>
          <ac:spMkLst>
            <pc:docMk/>
            <pc:sldMk cId="3521981131" sldId="299"/>
            <ac:spMk id="60" creationId="{692830EC-BF32-45D7-CB46-DBE1FC7A1C7F}"/>
          </ac:spMkLst>
        </pc:spChg>
        <pc:spChg chg="del">
          <ac:chgData name="Nguyễn Duy Thắng" userId="S::22521333@ms.uit.edu.vn::54955dfb-6c99-4392-9f1d-30004a726cbf" providerId="AD" clId="Web-{7FBDBD18-830C-3129-0859-13D4112049DB}" dt="2023-10-15T04:04:58.270" v="95"/>
          <ac:spMkLst>
            <pc:docMk/>
            <pc:sldMk cId="3521981131" sldId="299"/>
            <ac:spMk id="62" creationId="{3F27FA0E-6FF2-09E2-C7FA-1BE001DA4622}"/>
          </ac:spMkLst>
        </pc:spChg>
        <pc:spChg chg="del">
          <ac:chgData name="Nguyễn Duy Thắng" userId="S::22521333@ms.uit.edu.vn::54955dfb-6c99-4392-9f1d-30004a726cbf" providerId="AD" clId="Web-{7FBDBD18-830C-3129-0859-13D4112049DB}" dt="2023-10-15T04:04:58.270" v="94"/>
          <ac:spMkLst>
            <pc:docMk/>
            <pc:sldMk cId="3521981131" sldId="299"/>
            <ac:spMk id="64" creationId="{9FB813BA-4A9C-0D4D-271C-7E39B8095E64}"/>
          </ac:spMkLst>
        </pc:spChg>
        <pc:picChg chg="add del mod">
          <ac:chgData name="Nguyễn Duy Thắng" userId="S::22521333@ms.uit.edu.vn::54955dfb-6c99-4392-9f1d-30004a726cbf" providerId="AD" clId="Web-{7FBDBD18-830C-3129-0859-13D4112049DB}" dt="2023-10-15T04:09:55.134" v="119"/>
          <ac:picMkLst>
            <pc:docMk/>
            <pc:sldMk cId="3521981131" sldId="299"/>
            <ac:picMk id="10" creationId="{C6BFB8A2-9D6C-3F18-C62D-3B318A0C9634}"/>
          </ac:picMkLst>
        </pc:picChg>
        <pc:picChg chg="add mod">
          <ac:chgData name="Nguyễn Duy Thắng" userId="S::22521333@ms.uit.edu.vn::54955dfb-6c99-4392-9f1d-30004a726cbf" providerId="AD" clId="Web-{7FBDBD18-830C-3129-0859-13D4112049DB}" dt="2023-10-15T04:12:16.686" v="174" actId="1076"/>
          <ac:picMkLst>
            <pc:docMk/>
            <pc:sldMk cId="3521981131" sldId="299"/>
            <ac:picMk id="17" creationId="{F0B7CA9E-B1B0-4BA7-F016-5A5F77E37312}"/>
          </ac:picMkLst>
        </pc:picChg>
        <pc:picChg chg="add mod">
          <ac:chgData name="Nguyễn Duy Thắng" userId="S::22521333@ms.uit.edu.vn::54955dfb-6c99-4392-9f1d-30004a726cbf" providerId="AD" clId="Web-{7FBDBD18-830C-3129-0859-13D4112049DB}" dt="2023-10-15T04:12:34.640" v="183" actId="1076"/>
          <ac:picMkLst>
            <pc:docMk/>
            <pc:sldMk cId="3521981131" sldId="299"/>
            <ac:picMk id="19" creationId="{CE87874C-540B-3C7B-163F-EC3CCA1C15BF}"/>
          </ac:picMkLst>
        </pc:picChg>
        <pc:picChg chg="add mod">
          <ac:chgData name="Nguyễn Duy Thắng" userId="S::22521333@ms.uit.edu.vn::54955dfb-6c99-4392-9f1d-30004a726cbf" providerId="AD" clId="Web-{7FBDBD18-830C-3129-0859-13D4112049DB}" dt="2023-10-15T04:12:29.499" v="180" actId="1076"/>
          <ac:picMkLst>
            <pc:docMk/>
            <pc:sldMk cId="3521981131" sldId="299"/>
            <ac:picMk id="21" creationId="{C52A0E50-0509-B9ED-9445-BEC88367C22D}"/>
          </ac:picMkLst>
        </pc:picChg>
        <pc:picChg chg="add mod">
          <ac:chgData name="Nguyễn Duy Thắng" userId="S::22521333@ms.uit.edu.vn::54955dfb-6c99-4392-9f1d-30004a726cbf" providerId="AD" clId="Web-{7FBDBD18-830C-3129-0859-13D4112049DB}" dt="2023-10-15T04:12:23.108" v="177" actId="1076"/>
          <ac:picMkLst>
            <pc:docMk/>
            <pc:sldMk cId="3521981131" sldId="299"/>
            <ac:picMk id="23" creationId="{4678FB5D-F1BA-EBEA-3807-D086A04BAFDE}"/>
          </ac:picMkLst>
        </pc:picChg>
        <pc:picChg chg="add mod">
          <ac:chgData name="Nguyễn Duy Thắng" userId="S::22521333@ms.uit.edu.vn::54955dfb-6c99-4392-9f1d-30004a726cbf" providerId="AD" clId="Web-{7FBDBD18-830C-3129-0859-13D4112049DB}" dt="2023-10-15T04:12:35.765" v="184" actId="1076"/>
          <ac:picMkLst>
            <pc:docMk/>
            <pc:sldMk cId="3521981131" sldId="299"/>
            <ac:picMk id="25" creationId="{E7923360-7B6B-0395-9815-6CCA6AF4F12E}"/>
          </ac:picMkLst>
        </pc:picChg>
        <pc:picChg chg="add mod">
          <ac:chgData name="Nguyễn Duy Thắng" userId="S::22521333@ms.uit.edu.vn::54955dfb-6c99-4392-9f1d-30004a726cbf" providerId="AD" clId="Web-{7FBDBD18-830C-3129-0859-13D4112049DB}" dt="2023-10-15T04:12:30.358" v="181" actId="1076"/>
          <ac:picMkLst>
            <pc:docMk/>
            <pc:sldMk cId="3521981131" sldId="299"/>
            <ac:picMk id="27" creationId="{06A6FD3F-97AF-7327-38F9-E738D612FA17}"/>
          </ac:picMkLst>
        </pc:picChg>
        <pc:picChg chg="add mod">
          <ac:chgData name="Nguyễn Duy Thắng" userId="S::22521333@ms.uit.edu.vn::54955dfb-6c99-4392-9f1d-30004a726cbf" providerId="AD" clId="Web-{7FBDBD18-830C-3129-0859-13D4112049DB}" dt="2023-10-15T04:12:19.577" v="175" actId="1076"/>
          <ac:picMkLst>
            <pc:docMk/>
            <pc:sldMk cId="3521981131" sldId="299"/>
            <ac:picMk id="30" creationId="{02EFB97C-AFEA-04A2-5D8E-69A6E3E940E3}"/>
          </ac:picMkLst>
        </pc:picChg>
      </pc:sldChg>
    </pc:docChg>
  </pc:docChgLst>
  <pc:docChgLst>
    <pc:chgData name="Nguyễn Duy Thắng" userId="S::22521333@ms.uit.edu.vn::54955dfb-6c99-4392-9f1d-30004a726cbf" providerId="AD" clId="Web-{41D2FD84-CE51-6FF7-00F2-84BE538F9BAE}"/>
    <pc:docChg chg="modSld">
      <pc:chgData name="Nguyễn Duy Thắng" userId="S::22521333@ms.uit.edu.vn::54955dfb-6c99-4392-9f1d-30004a726cbf" providerId="AD" clId="Web-{41D2FD84-CE51-6FF7-00F2-84BE538F9BAE}" dt="2023-10-14T11:13:41.275" v="5" actId="1076"/>
      <pc:docMkLst>
        <pc:docMk/>
      </pc:docMkLst>
      <pc:sldChg chg="addSp modSp">
        <pc:chgData name="Nguyễn Duy Thắng" userId="S::22521333@ms.uit.edu.vn::54955dfb-6c99-4392-9f1d-30004a726cbf" providerId="AD" clId="Web-{41D2FD84-CE51-6FF7-00F2-84BE538F9BAE}" dt="2023-10-14T11:13:41.275" v="5" actId="1076"/>
        <pc:sldMkLst>
          <pc:docMk/>
          <pc:sldMk cId="3373560936" sldId="270"/>
        </pc:sldMkLst>
        <pc:picChg chg="add mod">
          <ac:chgData name="Nguyễn Duy Thắng" userId="S::22521333@ms.uit.edu.vn::54955dfb-6c99-4392-9f1d-30004a726cbf" providerId="AD" clId="Web-{41D2FD84-CE51-6FF7-00F2-84BE538F9BAE}" dt="2023-10-14T11:13:41.275" v="5" actId="1076"/>
          <ac:picMkLst>
            <pc:docMk/>
            <pc:sldMk cId="3373560936" sldId="270"/>
            <ac:picMk id="3" creationId="{03E5074A-E00F-F61C-6CCB-83317ED03E21}"/>
          </ac:picMkLst>
        </pc:picChg>
        <pc:picChg chg="add mod">
          <ac:chgData name="Nguyễn Duy Thắng" userId="S::22521333@ms.uit.edu.vn::54955dfb-6c99-4392-9f1d-30004a726cbf" providerId="AD" clId="Web-{41D2FD84-CE51-6FF7-00F2-84BE538F9BAE}" dt="2023-10-14T11:13:40.306" v="4" actId="1076"/>
          <ac:picMkLst>
            <pc:docMk/>
            <pc:sldMk cId="3373560936" sldId="270"/>
            <ac:picMk id="5" creationId="{924F529E-4285-BB95-055D-78F915A2DF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1DE97-F633-4663-A14F-ECD2BD67FF98}" type="datetimeFigureOut">
              <a:t>3/15/2024</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48979-ECEA-4604-A392-14FD00837F48}" type="slidenum">
              <a:t>‹#›</a:t>
            </a:fld>
            <a:endParaRPr lang="vi-VN"/>
          </a:p>
        </p:txBody>
      </p:sp>
    </p:spTree>
    <p:extLst>
      <p:ext uri="{BB962C8B-B14F-4D97-AF65-F5344CB8AC3E}">
        <p14:creationId xmlns:p14="http://schemas.microsoft.com/office/powerpoint/2010/main" val="43869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C48979-ECEA-4604-A392-14FD00837F48}" type="slidenum">
              <a:rPr lang="en-US" smtClean="0"/>
              <a:t>5</a:t>
            </a:fld>
            <a:endParaRPr lang="en-US"/>
          </a:p>
        </p:txBody>
      </p:sp>
    </p:spTree>
    <p:extLst>
      <p:ext uri="{BB962C8B-B14F-4D97-AF65-F5344CB8AC3E}">
        <p14:creationId xmlns:p14="http://schemas.microsoft.com/office/powerpoint/2010/main" val="1925050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8EC48979-ECEA-4604-A392-14FD00837F48}" type="slidenum">
              <a:rPr lang="vi-VN"/>
              <a:t>7</a:t>
            </a:fld>
            <a:endParaRPr lang="vi-VN"/>
          </a:p>
        </p:txBody>
      </p:sp>
    </p:spTree>
    <p:extLst>
      <p:ext uri="{BB962C8B-B14F-4D97-AF65-F5344CB8AC3E}">
        <p14:creationId xmlns:p14="http://schemas.microsoft.com/office/powerpoint/2010/main" val="30316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8EC48979-ECEA-4604-A392-14FD00837F48}" type="slidenum">
              <a:rPr lang="vi-VN"/>
              <a:t>8</a:t>
            </a:fld>
            <a:endParaRPr lang="vi-VN"/>
          </a:p>
        </p:txBody>
      </p:sp>
    </p:spTree>
    <p:extLst>
      <p:ext uri="{BB962C8B-B14F-4D97-AF65-F5344CB8AC3E}">
        <p14:creationId xmlns:p14="http://schemas.microsoft.com/office/powerpoint/2010/main" val="47220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8EC48979-ECEA-4604-A392-14FD00837F48}" type="slidenum">
              <a:rPr lang="vi-VN"/>
              <a:t>9</a:t>
            </a:fld>
            <a:endParaRPr lang="vi-VN"/>
          </a:p>
        </p:txBody>
      </p:sp>
    </p:spTree>
    <p:extLst>
      <p:ext uri="{BB962C8B-B14F-4D97-AF65-F5344CB8AC3E}">
        <p14:creationId xmlns:p14="http://schemas.microsoft.com/office/powerpoint/2010/main" val="62549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8EC48979-ECEA-4604-A392-14FD00837F48}" type="slidenum">
              <a:rPr lang="vi-VN"/>
              <a:t>10</a:t>
            </a:fld>
            <a:endParaRPr lang="vi-VN"/>
          </a:p>
        </p:txBody>
      </p:sp>
    </p:spTree>
    <p:extLst>
      <p:ext uri="{BB962C8B-B14F-4D97-AF65-F5344CB8AC3E}">
        <p14:creationId xmlns:p14="http://schemas.microsoft.com/office/powerpoint/2010/main" val="100474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Xác định không gian giải quyết: n phần tử trong mảng A. </a:t>
            </a:r>
          </a:p>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Duyệt qua các khả năng: Sử dụng 1 vòng lặp để duyệt qua từng phần tử trong mảng A. </a:t>
            </a:r>
          </a:p>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Xây dựng giải pháp tại một trường hợp: Tại mỗi phần tử, kiểm tra xem có bằng với giá trị x hay không, có thì ghi nhận, không thì đến trường hợp tiếp theo. </a:t>
            </a:r>
          </a:p>
        </p:txBody>
      </p:sp>
      <p:sp>
        <p:nvSpPr>
          <p:cNvPr id="4" name="Slide Number Placeholder 3"/>
          <p:cNvSpPr>
            <a:spLocks noGrp="1"/>
          </p:cNvSpPr>
          <p:nvPr>
            <p:ph type="sldNum" sz="quarter" idx="5"/>
          </p:nvPr>
        </p:nvSpPr>
        <p:spPr/>
        <p:txBody>
          <a:bodyPr/>
          <a:lstStyle/>
          <a:p>
            <a:fld id="{8EC48979-ECEA-4604-A392-14FD00837F48}" type="slidenum">
              <a:rPr lang="en-US" smtClean="0"/>
              <a:t>13</a:t>
            </a:fld>
            <a:endParaRPr lang="en-US"/>
          </a:p>
        </p:txBody>
      </p:sp>
    </p:spTree>
    <p:extLst>
      <p:ext uri="{BB962C8B-B14F-4D97-AF65-F5344CB8AC3E}">
        <p14:creationId xmlns:p14="http://schemas.microsoft.com/office/powerpoint/2010/main" val="2851685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Xác định không gian giải quyết: tất cả các cặp (i, j) thoả mãn 0 &lt;= i &lt; j &lt;= n. </a:t>
            </a:r>
          </a:p>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Duyệt qua các khả năng: Sử dụng 2 vòng lặp lồng nhau để duyệt. Vòng lặp thứ nhất, để duyệt số i, vòng thứ hai để duyệt số j. </a:t>
            </a:r>
          </a:p>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Xây dựng giải pháp tại một trường hợp: Tại mỗi cặp số (i, j), kiểm tra xem a[i] + a[j] = x hay không, nếu có thì ghi nhận, không thì xét cặp số tiếp theo. </a:t>
            </a:r>
          </a:p>
        </p:txBody>
      </p:sp>
      <p:sp>
        <p:nvSpPr>
          <p:cNvPr id="4" name="Slide Number Placeholder 3"/>
          <p:cNvSpPr>
            <a:spLocks noGrp="1"/>
          </p:cNvSpPr>
          <p:nvPr>
            <p:ph type="sldNum" sz="quarter" idx="5"/>
          </p:nvPr>
        </p:nvSpPr>
        <p:spPr/>
        <p:txBody>
          <a:bodyPr/>
          <a:lstStyle/>
          <a:p>
            <a:fld id="{8EC48979-ECEA-4604-A392-14FD00837F48}" type="slidenum">
              <a:rPr lang="en-US" smtClean="0"/>
              <a:t>14</a:t>
            </a:fld>
            <a:endParaRPr lang="en-US"/>
          </a:p>
        </p:txBody>
      </p:sp>
    </p:spTree>
    <p:extLst>
      <p:ext uri="{BB962C8B-B14F-4D97-AF65-F5344CB8AC3E}">
        <p14:creationId xmlns:p14="http://schemas.microsoft.com/office/powerpoint/2010/main" val="1486008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Xác định không gian giải quyết: n-1 mảng được biến đổi; mỗi lần biến đổi sẽ là size-1 tổng bé nhất của từng cặp số trong mảng đó, với size là kích thước của mảng đang xét. </a:t>
            </a:r>
          </a:p>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Duyệt qua các khả năng: Sử dụng 2 vòng lặp lồng nhau để duyệt các cặp số. Vòng lặp thứ nhất, để duyệt số i, vòng thứ hai để duyệt số j. Đối với mỗi phép biến đổi, thực hiện phương pháp đệ quy, sẽ dừng lại khi mảng cần xét chỉ còn 1 giá trị. </a:t>
            </a:r>
          </a:p>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Xây dựng giải pháp tại một trường hợp: Tại mỗi phép biến đổi, thực hiện việc tìm n-1 tổng bé nhất của từng cặp số. Bằng cách xét từng cặp rồi tính tổng, sẽ thu được n-1 tổng bé nhất. </a:t>
            </a:r>
          </a:p>
        </p:txBody>
      </p:sp>
      <p:sp>
        <p:nvSpPr>
          <p:cNvPr id="4" name="Slide Number Placeholder 3"/>
          <p:cNvSpPr>
            <a:spLocks noGrp="1"/>
          </p:cNvSpPr>
          <p:nvPr>
            <p:ph type="sldNum" sz="quarter" idx="5"/>
          </p:nvPr>
        </p:nvSpPr>
        <p:spPr/>
        <p:txBody>
          <a:bodyPr/>
          <a:lstStyle/>
          <a:p>
            <a:fld id="{8EC48979-ECEA-4604-A392-14FD00837F48}" type="slidenum">
              <a:rPr lang="en-US" smtClean="0"/>
              <a:t>15</a:t>
            </a:fld>
            <a:endParaRPr lang="en-US"/>
          </a:p>
        </p:txBody>
      </p:sp>
    </p:spTree>
    <p:extLst>
      <p:ext uri="{BB962C8B-B14F-4D97-AF65-F5344CB8AC3E}">
        <p14:creationId xmlns:p14="http://schemas.microsoft.com/office/powerpoint/2010/main" val="4051290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C48979-ECEA-4604-A392-14FD00837F48}" type="slidenum">
              <a:rPr lang="en-US" smtClean="0"/>
              <a:t>28</a:t>
            </a:fld>
            <a:endParaRPr lang="en-US"/>
          </a:p>
        </p:txBody>
      </p:sp>
    </p:spTree>
    <p:extLst>
      <p:ext uri="{BB962C8B-B14F-4D97-AF65-F5344CB8AC3E}">
        <p14:creationId xmlns:p14="http://schemas.microsoft.com/office/powerpoint/2010/main" val="2464019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303449B-78E7-4973-BC82-159263320635}"/>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 xmlns:a16="http://schemas.microsoft.com/office/drawing/2014/main" id="{18FFFB26-B3DC-4D43-95F6-1A0DADB14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 xmlns:a16="http://schemas.microsoft.com/office/drawing/2014/main" id="{5B74AAA4-2804-434B-A4A7-C7AEF3A1CA67}"/>
              </a:ext>
            </a:extLst>
          </p:cNvPr>
          <p:cNvSpPr>
            <a:spLocks noGrp="1"/>
          </p:cNvSpPr>
          <p:nvPr>
            <p:ph type="dt" sz="half" idx="10"/>
          </p:nvPr>
        </p:nvSpPr>
        <p:spPr/>
        <p:txBody>
          <a:bodyPr/>
          <a:lstStyle/>
          <a:p>
            <a:fld id="{18F00A93-4B2B-4714-9401-6F8C464A2AD7}" type="datetimeFigureOut">
              <a:rPr lang="vi-VN" smtClean="0"/>
              <a:t>15/03/2024</a:t>
            </a:fld>
            <a:endParaRPr lang="vi-VN"/>
          </a:p>
        </p:txBody>
      </p:sp>
      <p:sp>
        <p:nvSpPr>
          <p:cNvPr id="5" name="Chỗ dành sẵn cho Chân trang 4">
            <a:extLst>
              <a:ext uri="{FF2B5EF4-FFF2-40B4-BE49-F238E27FC236}">
                <a16:creationId xmlns="" xmlns:a16="http://schemas.microsoft.com/office/drawing/2014/main" id="{18C3CA19-98CC-4F6F-ADD1-948EFF01781D}"/>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 xmlns:a16="http://schemas.microsoft.com/office/drawing/2014/main" id="{8C18BC3D-6426-46F5-940B-E2F9F6BBB99B}"/>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371726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B6A142BD-3FB7-4491-A42E-84D69E536134}"/>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 xmlns:a16="http://schemas.microsoft.com/office/drawing/2014/main" id="{E8C18EC2-DE8A-4F8C-B905-44AAD15D9C21}"/>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 xmlns:a16="http://schemas.microsoft.com/office/drawing/2014/main" id="{688889AF-48BC-4684-92C7-5245B893C122}"/>
              </a:ext>
            </a:extLst>
          </p:cNvPr>
          <p:cNvSpPr>
            <a:spLocks noGrp="1"/>
          </p:cNvSpPr>
          <p:nvPr>
            <p:ph type="dt" sz="half" idx="10"/>
          </p:nvPr>
        </p:nvSpPr>
        <p:spPr/>
        <p:txBody>
          <a:bodyPr/>
          <a:lstStyle/>
          <a:p>
            <a:fld id="{18F00A93-4B2B-4714-9401-6F8C464A2AD7}" type="datetimeFigureOut">
              <a:rPr lang="vi-VN" smtClean="0"/>
              <a:t>15/03/2024</a:t>
            </a:fld>
            <a:endParaRPr lang="vi-VN"/>
          </a:p>
        </p:txBody>
      </p:sp>
      <p:sp>
        <p:nvSpPr>
          <p:cNvPr id="5" name="Chỗ dành sẵn cho Chân trang 4">
            <a:extLst>
              <a:ext uri="{FF2B5EF4-FFF2-40B4-BE49-F238E27FC236}">
                <a16:creationId xmlns="" xmlns:a16="http://schemas.microsoft.com/office/drawing/2014/main" id="{6AD06ACF-6D27-40E6-97E1-E19AE9A43E1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 xmlns:a16="http://schemas.microsoft.com/office/drawing/2014/main" id="{B1BDCC5D-C66F-40A3-88D7-A193B8241320}"/>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067458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 xmlns:a16="http://schemas.microsoft.com/office/drawing/2014/main" id="{D2ADBD4D-2EEB-4C22-9151-F09C8906C6C8}"/>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 xmlns:a16="http://schemas.microsoft.com/office/drawing/2014/main" id="{545253DA-28C9-4463-A5B7-E40B9124DED6}"/>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 xmlns:a16="http://schemas.microsoft.com/office/drawing/2014/main" id="{27806BEF-1E1F-4674-B67F-9A6DA1CCC0BA}"/>
              </a:ext>
            </a:extLst>
          </p:cNvPr>
          <p:cNvSpPr>
            <a:spLocks noGrp="1"/>
          </p:cNvSpPr>
          <p:nvPr>
            <p:ph type="dt" sz="half" idx="10"/>
          </p:nvPr>
        </p:nvSpPr>
        <p:spPr/>
        <p:txBody>
          <a:bodyPr/>
          <a:lstStyle/>
          <a:p>
            <a:fld id="{18F00A93-4B2B-4714-9401-6F8C464A2AD7}" type="datetimeFigureOut">
              <a:rPr lang="vi-VN" smtClean="0"/>
              <a:t>15/03/2024</a:t>
            </a:fld>
            <a:endParaRPr lang="vi-VN"/>
          </a:p>
        </p:txBody>
      </p:sp>
      <p:sp>
        <p:nvSpPr>
          <p:cNvPr id="5" name="Chỗ dành sẵn cho Chân trang 4">
            <a:extLst>
              <a:ext uri="{FF2B5EF4-FFF2-40B4-BE49-F238E27FC236}">
                <a16:creationId xmlns="" xmlns:a16="http://schemas.microsoft.com/office/drawing/2014/main" id="{93B51FBA-2573-448E-90EE-131B00BF30C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 xmlns:a16="http://schemas.microsoft.com/office/drawing/2014/main" id="{27406330-D8FD-4254-B920-A387DDC0B67A}"/>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321630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A67B81A1-4519-406B-9660-808B73394804}"/>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 xmlns:a16="http://schemas.microsoft.com/office/drawing/2014/main" id="{C22BB7ED-EF90-42C3-92BF-AE6A2EAA5E38}"/>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 xmlns:a16="http://schemas.microsoft.com/office/drawing/2014/main" id="{34C28176-7986-4E28-A4D0-235DE74969A1}"/>
              </a:ext>
            </a:extLst>
          </p:cNvPr>
          <p:cNvSpPr>
            <a:spLocks noGrp="1"/>
          </p:cNvSpPr>
          <p:nvPr>
            <p:ph type="dt" sz="half" idx="10"/>
          </p:nvPr>
        </p:nvSpPr>
        <p:spPr/>
        <p:txBody>
          <a:bodyPr/>
          <a:lstStyle/>
          <a:p>
            <a:fld id="{18F00A93-4B2B-4714-9401-6F8C464A2AD7}" type="datetimeFigureOut">
              <a:rPr lang="vi-VN" smtClean="0"/>
              <a:t>15/03/2024</a:t>
            </a:fld>
            <a:endParaRPr lang="vi-VN"/>
          </a:p>
        </p:txBody>
      </p:sp>
      <p:sp>
        <p:nvSpPr>
          <p:cNvPr id="5" name="Chỗ dành sẵn cho Chân trang 4">
            <a:extLst>
              <a:ext uri="{FF2B5EF4-FFF2-40B4-BE49-F238E27FC236}">
                <a16:creationId xmlns="" xmlns:a16="http://schemas.microsoft.com/office/drawing/2014/main" id="{2E923C16-BA92-450A-8BE7-3856CC048B33}"/>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 xmlns:a16="http://schemas.microsoft.com/office/drawing/2014/main" id="{633A8245-8292-4208-8CE2-6F626B09A0F7}"/>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643833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FE76ABDD-799E-493B-B21C-6E97B83F6FF0}"/>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 xmlns:a16="http://schemas.microsoft.com/office/drawing/2014/main" id="{78D10783-0F0D-4517-BBD7-FB20765AAD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 xmlns:a16="http://schemas.microsoft.com/office/drawing/2014/main" id="{9F27F919-958D-4B66-8AA8-74DEE6EBE1FB}"/>
              </a:ext>
            </a:extLst>
          </p:cNvPr>
          <p:cNvSpPr>
            <a:spLocks noGrp="1"/>
          </p:cNvSpPr>
          <p:nvPr>
            <p:ph type="dt" sz="half" idx="10"/>
          </p:nvPr>
        </p:nvSpPr>
        <p:spPr/>
        <p:txBody>
          <a:bodyPr/>
          <a:lstStyle/>
          <a:p>
            <a:fld id="{18F00A93-4B2B-4714-9401-6F8C464A2AD7}" type="datetimeFigureOut">
              <a:rPr lang="vi-VN" smtClean="0"/>
              <a:t>15/03/2024</a:t>
            </a:fld>
            <a:endParaRPr lang="vi-VN"/>
          </a:p>
        </p:txBody>
      </p:sp>
      <p:sp>
        <p:nvSpPr>
          <p:cNvPr id="5" name="Chỗ dành sẵn cho Chân trang 4">
            <a:extLst>
              <a:ext uri="{FF2B5EF4-FFF2-40B4-BE49-F238E27FC236}">
                <a16:creationId xmlns="" xmlns:a16="http://schemas.microsoft.com/office/drawing/2014/main" id="{318A55DB-C4C9-4F65-B916-2EAB4DD895D7}"/>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 xmlns:a16="http://schemas.microsoft.com/office/drawing/2014/main" id="{02B8EC62-FFA5-4598-94B2-92FF7AF5C530}"/>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1926015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E1D4AB08-610A-46AF-BFEC-7AD45B13DC0A}"/>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 xmlns:a16="http://schemas.microsoft.com/office/drawing/2014/main" id="{CB57D0F9-87E1-4DDE-9B79-95D4929B65C6}"/>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 xmlns:a16="http://schemas.microsoft.com/office/drawing/2014/main" id="{A54DF5C1-0629-4264-9B0E-BA853A765D30}"/>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 xmlns:a16="http://schemas.microsoft.com/office/drawing/2014/main" id="{5EA110F8-6833-4F19-9423-4D8AC65D8028}"/>
              </a:ext>
            </a:extLst>
          </p:cNvPr>
          <p:cNvSpPr>
            <a:spLocks noGrp="1"/>
          </p:cNvSpPr>
          <p:nvPr>
            <p:ph type="dt" sz="half" idx="10"/>
          </p:nvPr>
        </p:nvSpPr>
        <p:spPr/>
        <p:txBody>
          <a:bodyPr/>
          <a:lstStyle/>
          <a:p>
            <a:fld id="{18F00A93-4B2B-4714-9401-6F8C464A2AD7}" type="datetimeFigureOut">
              <a:rPr lang="vi-VN" smtClean="0"/>
              <a:t>15/03/2024</a:t>
            </a:fld>
            <a:endParaRPr lang="vi-VN"/>
          </a:p>
        </p:txBody>
      </p:sp>
      <p:sp>
        <p:nvSpPr>
          <p:cNvPr id="6" name="Chỗ dành sẵn cho Chân trang 5">
            <a:extLst>
              <a:ext uri="{FF2B5EF4-FFF2-40B4-BE49-F238E27FC236}">
                <a16:creationId xmlns="" xmlns:a16="http://schemas.microsoft.com/office/drawing/2014/main" id="{F871D25E-5FD2-4228-A1CE-04F3C4201C85}"/>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 xmlns:a16="http://schemas.microsoft.com/office/drawing/2014/main" id="{D7A58F68-F3DF-4E57-A4BC-EDEE0C867BAB}"/>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84632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1CCC847E-47B8-42B7-BD16-4C7CA631964F}"/>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 xmlns:a16="http://schemas.microsoft.com/office/drawing/2014/main" id="{28AD9A81-C12F-4AC5-A1E1-473C5BF277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 xmlns:a16="http://schemas.microsoft.com/office/drawing/2014/main" id="{33B719C2-2B3A-429C-BA86-9CDF2D37FA55}"/>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 xmlns:a16="http://schemas.microsoft.com/office/drawing/2014/main" id="{783C2921-8DCC-41D1-8A40-F3B23F55F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 xmlns:a16="http://schemas.microsoft.com/office/drawing/2014/main" id="{989A872A-B74C-4003-AD34-7ED619E92C6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 xmlns:a16="http://schemas.microsoft.com/office/drawing/2014/main" id="{A2D6D0BC-65F6-43EC-B28E-60CE647A086F}"/>
              </a:ext>
            </a:extLst>
          </p:cNvPr>
          <p:cNvSpPr>
            <a:spLocks noGrp="1"/>
          </p:cNvSpPr>
          <p:nvPr>
            <p:ph type="dt" sz="half" idx="10"/>
          </p:nvPr>
        </p:nvSpPr>
        <p:spPr/>
        <p:txBody>
          <a:bodyPr/>
          <a:lstStyle/>
          <a:p>
            <a:fld id="{18F00A93-4B2B-4714-9401-6F8C464A2AD7}" type="datetimeFigureOut">
              <a:rPr lang="vi-VN" smtClean="0"/>
              <a:t>15/03/2024</a:t>
            </a:fld>
            <a:endParaRPr lang="vi-VN"/>
          </a:p>
        </p:txBody>
      </p:sp>
      <p:sp>
        <p:nvSpPr>
          <p:cNvPr id="8" name="Chỗ dành sẵn cho Chân trang 7">
            <a:extLst>
              <a:ext uri="{FF2B5EF4-FFF2-40B4-BE49-F238E27FC236}">
                <a16:creationId xmlns="" xmlns:a16="http://schemas.microsoft.com/office/drawing/2014/main" id="{7AA2EC31-6350-41E7-A421-C82DB8B1EAF8}"/>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 xmlns:a16="http://schemas.microsoft.com/office/drawing/2014/main" id="{5C2241FE-D2CE-4918-911D-AD3AC9695EF3}"/>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18545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4D6F7A71-DE34-427D-8DE5-48527C38B809}"/>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 xmlns:a16="http://schemas.microsoft.com/office/drawing/2014/main" id="{785910D2-91E3-4007-B180-7C27B4205C1D}"/>
              </a:ext>
            </a:extLst>
          </p:cNvPr>
          <p:cNvSpPr>
            <a:spLocks noGrp="1"/>
          </p:cNvSpPr>
          <p:nvPr>
            <p:ph type="dt" sz="half" idx="10"/>
          </p:nvPr>
        </p:nvSpPr>
        <p:spPr/>
        <p:txBody>
          <a:bodyPr/>
          <a:lstStyle/>
          <a:p>
            <a:fld id="{18F00A93-4B2B-4714-9401-6F8C464A2AD7}" type="datetimeFigureOut">
              <a:rPr lang="vi-VN" smtClean="0"/>
              <a:t>15/03/2024</a:t>
            </a:fld>
            <a:endParaRPr lang="vi-VN"/>
          </a:p>
        </p:txBody>
      </p:sp>
      <p:sp>
        <p:nvSpPr>
          <p:cNvPr id="4" name="Chỗ dành sẵn cho Chân trang 3">
            <a:extLst>
              <a:ext uri="{FF2B5EF4-FFF2-40B4-BE49-F238E27FC236}">
                <a16:creationId xmlns="" xmlns:a16="http://schemas.microsoft.com/office/drawing/2014/main" id="{04F1EFDF-2222-4311-A2F0-13C86DBCEA4A}"/>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 xmlns:a16="http://schemas.microsoft.com/office/drawing/2014/main" id="{F8D401FC-C2B0-409D-8D26-B0072DDC948A}"/>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39313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 xmlns:a16="http://schemas.microsoft.com/office/drawing/2014/main" id="{53923CBD-0901-45F6-88A4-85CF5608A834}"/>
              </a:ext>
            </a:extLst>
          </p:cNvPr>
          <p:cNvSpPr>
            <a:spLocks noGrp="1"/>
          </p:cNvSpPr>
          <p:nvPr>
            <p:ph type="dt" sz="half" idx="10"/>
          </p:nvPr>
        </p:nvSpPr>
        <p:spPr/>
        <p:txBody>
          <a:bodyPr/>
          <a:lstStyle/>
          <a:p>
            <a:fld id="{18F00A93-4B2B-4714-9401-6F8C464A2AD7}" type="datetimeFigureOut">
              <a:rPr lang="vi-VN" smtClean="0"/>
              <a:t>15/03/2024</a:t>
            </a:fld>
            <a:endParaRPr lang="vi-VN"/>
          </a:p>
        </p:txBody>
      </p:sp>
      <p:sp>
        <p:nvSpPr>
          <p:cNvPr id="3" name="Chỗ dành sẵn cho Chân trang 2">
            <a:extLst>
              <a:ext uri="{FF2B5EF4-FFF2-40B4-BE49-F238E27FC236}">
                <a16:creationId xmlns="" xmlns:a16="http://schemas.microsoft.com/office/drawing/2014/main" id="{D651F58A-AED5-4A94-BD45-03B03CA1B3C9}"/>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 xmlns:a16="http://schemas.microsoft.com/office/drawing/2014/main" id="{68ECACFD-C177-4629-8309-BC350A8F841E}"/>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120938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21E94494-D516-4330-9214-9342C9E88300}"/>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 xmlns:a16="http://schemas.microsoft.com/office/drawing/2014/main" id="{6F0EC9E3-71F8-48D1-A1B6-C22CE2F5AE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 xmlns:a16="http://schemas.microsoft.com/office/drawing/2014/main" id="{4D396E47-AB58-4A69-9355-EA85C7B68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 xmlns:a16="http://schemas.microsoft.com/office/drawing/2014/main" id="{5F5C6E4D-A7B7-4ABE-80DC-7993B030D4DB}"/>
              </a:ext>
            </a:extLst>
          </p:cNvPr>
          <p:cNvSpPr>
            <a:spLocks noGrp="1"/>
          </p:cNvSpPr>
          <p:nvPr>
            <p:ph type="dt" sz="half" idx="10"/>
          </p:nvPr>
        </p:nvSpPr>
        <p:spPr/>
        <p:txBody>
          <a:bodyPr/>
          <a:lstStyle/>
          <a:p>
            <a:fld id="{18F00A93-4B2B-4714-9401-6F8C464A2AD7}" type="datetimeFigureOut">
              <a:rPr lang="vi-VN" smtClean="0"/>
              <a:t>15/03/2024</a:t>
            </a:fld>
            <a:endParaRPr lang="vi-VN"/>
          </a:p>
        </p:txBody>
      </p:sp>
      <p:sp>
        <p:nvSpPr>
          <p:cNvPr id="6" name="Chỗ dành sẵn cho Chân trang 5">
            <a:extLst>
              <a:ext uri="{FF2B5EF4-FFF2-40B4-BE49-F238E27FC236}">
                <a16:creationId xmlns="" xmlns:a16="http://schemas.microsoft.com/office/drawing/2014/main" id="{284C78B0-5378-4E9A-87BF-36416D4DA0A1}"/>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 xmlns:a16="http://schemas.microsoft.com/office/drawing/2014/main" id="{87940F2C-B2B5-4662-904F-8987A400A792}"/>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341887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24F05F65-F15D-45D4-908A-DF1DF0A6E67E}"/>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 xmlns:a16="http://schemas.microsoft.com/office/drawing/2014/main" id="{8D0C8826-D20B-4858-B04B-CC442FC1AA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 xmlns:a16="http://schemas.microsoft.com/office/drawing/2014/main" id="{C69EAA0B-4868-4441-BE7D-8FE408268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 xmlns:a16="http://schemas.microsoft.com/office/drawing/2014/main" id="{4D45945B-5C2F-4EFB-86AC-D2554D1085E3}"/>
              </a:ext>
            </a:extLst>
          </p:cNvPr>
          <p:cNvSpPr>
            <a:spLocks noGrp="1"/>
          </p:cNvSpPr>
          <p:nvPr>
            <p:ph type="dt" sz="half" idx="10"/>
          </p:nvPr>
        </p:nvSpPr>
        <p:spPr/>
        <p:txBody>
          <a:bodyPr/>
          <a:lstStyle/>
          <a:p>
            <a:fld id="{18F00A93-4B2B-4714-9401-6F8C464A2AD7}" type="datetimeFigureOut">
              <a:rPr lang="vi-VN" smtClean="0"/>
              <a:t>15/03/2024</a:t>
            </a:fld>
            <a:endParaRPr lang="vi-VN"/>
          </a:p>
        </p:txBody>
      </p:sp>
      <p:sp>
        <p:nvSpPr>
          <p:cNvPr id="6" name="Chỗ dành sẵn cho Chân trang 5">
            <a:extLst>
              <a:ext uri="{FF2B5EF4-FFF2-40B4-BE49-F238E27FC236}">
                <a16:creationId xmlns="" xmlns:a16="http://schemas.microsoft.com/office/drawing/2014/main" id="{5AF04493-D9A4-4560-90FC-2E0D46B0A629}"/>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 xmlns:a16="http://schemas.microsoft.com/office/drawing/2014/main" id="{87097F0E-3604-44D0-B6DA-0A25B66CDB9C}"/>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53184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 xmlns:a16="http://schemas.microsoft.com/office/drawing/2014/main" id="{2612CC0C-8C85-4507-A043-89B133BE9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 xmlns:a16="http://schemas.microsoft.com/office/drawing/2014/main" id="{85A997D2-DD0B-4250-8C9C-F618401947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 xmlns:a16="http://schemas.microsoft.com/office/drawing/2014/main" id="{D4A35CCE-98E5-4603-B4A0-00EBD8B79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F00A93-4B2B-4714-9401-6F8C464A2AD7}" type="datetimeFigureOut">
              <a:rPr lang="vi-VN" smtClean="0"/>
              <a:t>15/03/2024</a:t>
            </a:fld>
            <a:endParaRPr lang="vi-VN"/>
          </a:p>
        </p:txBody>
      </p:sp>
      <p:sp>
        <p:nvSpPr>
          <p:cNvPr id="5" name="Chỗ dành sẵn cho Chân trang 4">
            <a:extLst>
              <a:ext uri="{FF2B5EF4-FFF2-40B4-BE49-F238E27FC236}">
                <a16:creationId xmlns="" xmlns:a16="http://schemas.microsoft.com/office/drawing/2014/main" id="{1E529ED5-0B9C-4AA6-BF9B-078F76683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 xmlns:a16="http://schemas.microsoft.com/office/drawing/2014/main" id="{2D975435-DBDA-4094-8317-C879B44E6C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712DE-C0B0-4D1D-85A0-2E673D34E8BD}" type="slidenum">
              <a:rPr lang="vi-VN" smtClean="0"/>
              <a:t>‹#›</a:t>
            </a:fld>
            <a:endParaRPr lang="vi-VN"/>
          </a:p>
        </p:txBody>
      </p:sp>
    </p:spTree>
    <p:extLst>
      <p:ext uri="{BB962C8B-B14F-4D97-AF65-F5344CB8AC3E}">
        <p14:creationId xmlns:p14="http://schemas.microsoft.com/office/powerpoint/2010/main" val="2457572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2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gif"/></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1191948" y="-95344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297115" y="397024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 xmlns:a16="http://schemas.microsoft.com/office/drawing/2014/main" id="{A50203ED-80B4-4FDF-93DA-C248FEE1D4A4}"/>
              </a:ext>
            </a:extLst>
          </p:cNvPr>
          <p:cNvSpPr txBox="1"/>
          <p:nvPr/>
        </p:nvSpPr>
        <p:spPr>
          <a:xfrm>
            <a:off x="2595665" y="2695778"/>
            <a:ext cx="6769241" cy="1083314"/>
          </a:xfrm>
          <a:prstGeom prst="rect">
            <a:avLst/>
          </a:prstGeom>
          <a:noFill/>
        </p:spPr>
        <p:txBody>
          <a:bodyPr wrap="square" lIns="91440" tIns="45720" rIns="91440" bIns="45720" rtlCol="0" anchor="t">
            <a:spAutoFit/>
          </a:bodyPr>
          <a:lstStyle/>
          <a:p>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Phương </a:t>
            </a:r>
            <a:r>
              <a:rPr lang="en-US" sz="3200" err="1">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pháp</a:t>
            </a:r>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 </a:t>
            </a:r>
            <a:r>
              <a:rPr lang="en-US" sz="3200" err="1">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thiết</a:t>
            </a:r>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 </a:t>
            </a:r>
            <a:r>
              <a:rPr lang="en-US" sz="3200" err="1">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kế</a:t>
            </a:r>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 </a:t>
            </a:r>
            <a:r>
              <a:rPr lang="en-US" sz="3200" err="1">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thuật</a:t>
            </a:r>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 </a:t>
            </a:r>
            <a:r>
              <a:rPr lang="en-US" sz="3200" err="1">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toán</a:t>
            </a:r>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 Completed search - Brute force</a:t>
            </a:r>
            <a:endParaRPr lang="vi-VN">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endParaRPr>
          </a:p>
        </p:txBody>
      </p:sp>
      <p:sp>
        <p:nvSpPr>
          <p:cNvPr id="6" name="Hộp Văn bản 5">
            <a:extLst>
              <a:ext uri="{FF2B5EF4-FFF2-40B4-BE49-F238E27FC236}">
                <a16:creationId xmlns="" xmlns:a16="http://schemas.microsoft.com/office/drawing/2014/main" id="{12C549EB-3B6C-4E4B-9A9B-D9D74FE882F5}"/>
              </a:ext>
            </a:extLst>
          </p:cNvPr>
          <p:cNvSpPr txBox="1"/>
          <p:nvPr/>
        </p:nvSpPr>
        <p:spPr>
          <a:xfrm>
            <a:off x="-27234" y="6212952"/>
            <a:ext cx="4316372" cy="646331"/>
          </a:xfrm>
          <a:prstGeom prst="rect">
            <a:avLst/>
          </a:prstGeom>
          <a:noFill/>
        </p:spPr>
        <p:txBody>
          <a:bodyPr wrap="square" lIns="91440" tIns="45720" rIns="91440" bIns="45720" rtlCol="0" anchor="t">
            <a:spAutoFit/>
          </a:bodyPr>
          <a:lstStyle/>
          <a:p>
            <a:r>
              <a:rPr lang="en-US">
                <a:latin typeface="Arial"/>
                <a:cs typeface="Arial"/>
              </a:rPr>
              <a:t>Group 15</a:t>
            </a:r>
            <a:endParaRPr lang="vi-VN">
              <a:latin typeface="Arial"/>
              <a:cs typeface="Arial" panose="020B0604020202020204" pitchFamily="34" charset="0"/>
            </a:endParaRPr>
          </a:p>
          <a:p>
            <a:r>
              <a:rPr lang="en-US">
                <a:latin typeface="Arial"/>
                <a:cs typeface="Arial"/>
              </a:rPr>
              <a:t>CS112 - </a:t>
            </a:r>
            <a:r>
              <a:rPr lang="en-US" err="1">
                <a:latin typeface="Arial"/>
                <a:cs typeface="Arial"/>
              </a:rPr>
              <a:t>Phân</a:t>
            </a:r>
            <a:r>
              <a:rPr lang="en-US">
                <a:latin typeface="Arial"/>
                <a:cs typeface="Arial"/>
              </a:rPr>
              <a:t> </a:t>
            </a:r>
            <a:r>
              <a:rPr lang="en-US" err="1">
                <a:latin typeface="Arial"/>
                <a:cs typeface="Arial"/>
              </a:rPr>
              <a:t>tích</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a:t>
            </a:r>
            <a:r>
              <a:rPr lang="en-US" err="1">
                <a:latin typeface="Arial"/>
                <a:cs typeface="Arial"/>
              </a:rPr>
              <a:t>thuật</a:t>
            </a:r>
            <a:r>
              <a:rPr lang="en-US">
                <a:latin typeface="Arial"/>
                <a:cs typeface="Arial"/>
              </a:rPr>
              <a:t> </a:t>
            </a:r>
            <a:r>
              <a:rPr lang="en-US" err="1">
                <a:latin typeface="Arial"/>
                <a:cs typeface="Arial"/>
              </a:rPr>
              <a:t>toán</a:t>
            </a:r>
            <a:endParaRPr lang="en-US">
              <a:latin typeface="Arial" panose="020B0604020202020204" pitchFamily="34" charset="0"/>
              <a:cs typeface="Arial" panose="020B0604020202020204" pitchFamily="34" charset="0"/>
            </a:endParaRPr>
          </a:p>
        </p:txBody>
      </p:sp>
      <p:sp>
        <p:nvSpPr>
          <p:cNvPr id="29" name="Hộp Văn bản 28">
            <a:extLst>
              <a:ext uri="{FF2B5EF4-FFF2-40B4-BE49-F238E27FC236}">
                <a16:creationId xmlns="" xmlns:a16="http://schemas.microsoft.com/office/drawing/2014/main" id="{8272D357-EA3D-43F9-B9FB-3EB9E401F275}"/>
              </a:ext>
            </a:extLst>
          </p:cNvPr>
          <p:cNvSpPr txBox="1"/>
          <p:nvPr/>
        </p:nvSpPr>
        <p:spPr>
          <a:xfrm>
            <a:off x="3026753" y="7940325"/>
            <a:ext cx="6138493" cy="707886"/>
          </a:xfrm>
          <a:prstGeom prst="rect">
            <a:avLst/>
          </a:prstGeom>
          <a:noFill/>
        </p:spPr>
        <p:txBody>
          <a:bodyPr wrap="square" rtlCol="0">
            <a:spAutoFit/>
          </a:bodyPr>
          <a:lstStyle/>
          <a:p>
            <a:pPr algn="ctr"/>
            <a:r>
              <a:rPr lang="en-US" sz="4000" b="1">
                <a:solidFill>
                  <a:srgbClr val="4C216D"/>
                </a:solidFill>
                <a:latin typeface="Arial" panose="020B0604020202020204" pitchFamily="34" charset="0"/>
                <a:cs typeface="Arial" panose="020B0604020202020204" pitchFamily="34" charset="0"/>
              </a:rPr>
              <a:t>Thành Viên Trong Nhóm</a:t>
            </a:r>
            <a:endParaRPr lang="vi-VN" sz="4000" b="1">
              <a:solidFill>
                <a:srgbClr val="4C216D"/>
              </a:solidFill>
              <a:latin typeface="Arial" panose="020B0604020202020204" pitchFamily="34" charset="0"/>
              <a:cs typeface="Arial" panose="020B0604020202020204" pitchFamily="34" charset="0"/>
            </a:endParaRPr>
          </a:p>
        </p:txBody>
      </p:sp>
      <p:sp>
        <p:nvSpPr>
          <p:cNvPr id="2" name="Hình chữ nhật: Góc Tròn 1">
            <a:extLst>
              <a:ext uri="{FF2B5EF4-FFF2-40B4-BE49-F238E27FC236}">
                <a16:creationId xmlns="" xmlns:a16="http://schemas.microsoft.com/office/drawing/2014/main" id="{69B6C268-A223-A66E-8AFD-04B6057A4DF7}"/>
              </a:ext>
            </a:extLst>
          </p:cNvPr>
          <p:cNvSpPr/>
          <p:nvPr/>
        </p:nvSpPr>
        <p:spPr>
          <a:xfrm>
            <a:off x="1049135" y="9984721"/>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ộp Văn bản 15">
            <a:extLst>
              <a:ext uri="{FF2B5EF4-FFF2-40B4-BE49-F238E27FC236}">
                <a16:creationId xmlns="" xmlns:a16="http://schemas.microsoft.com/office/drawing/2014/main" id="{A0780D6C-5A52-3FDB-DDF8-65D76C7D3C42}"/>
              </a:ext>
            </a:extLst>
          </p:cNvPr>
          <p:cNvSpPr txBox="1"/>
          <p:nvPr/>
        </p:nvSpPr>
        <p:spPr>
          <a:xfrm>
            <a:off x="1045222" y="11795261"/>
            <a:ext cx="2303094" cy="369332"/>
          </a:xfrm>
          <a:prstGeom prst="rect">
            <a:avLst/>
          </a:prstGeom>
          <a:noFill/>
        </p:spPr>
        <p:txBody>
          <a:bodyPr wrap="square" lIns="91440" tIns="45720" rIns="91440" bIns="45720" rtlCol="0" anchor="t">
            <a:spAutoFit/>
          </a:bodyPr>
          <a:lstStyle/>
          <a:p>
            <a:pPr algn="ctr"/>
            <a:r>
              <a:rPr lang="en-US" b="1">
                <a:latin typeface="Arial"/>
                <a:cs typeface="Arial"/>
              </a:rPr>
              <a:t>Nguyễn Duy Thắng</a:t>
            </a:r>
            <a:endParaRPr lang="en-US" b="1">
              <a:latin typeface="Arial" panose="020B0604020202020204" pitchFamily="34" charset="0"/>
              <a:cs typeface="Arial" panose="020B0604020202020204" pitchFamily="34" charset="0"/>
            </a:endParaRPr>
          </a:p>
        </p:txBody>
      </p:sp>
      <p:sp>
        <p:nvSpPr>
          <p:cNvPr id="10" name="Hộp Văn bản 16">
            <a:extLst>
              <a:ext uri="{FF2B5EF4-FFF2-40B4-BE49-F238E27FC236}">
                <a16:creationId xmlns="" xmlns:a16="http://schemas.microsoft.com/office/drawing/2014/main" id="{13C811F9-2A5D-F49B-6715-E17D3FBC81DA}"/>
              </a:ext>
            </a:extLst>
          </p:cNvPr>
          <p:cNvSpPr txBox="1"/>
          <p:nvPr/>
        </p:nvSpPr>
        <p:spPr>
          <a:xfrm>
            <a:off x="1505820" y="12078745"/>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22521333</a:t>
            </a:r>
            <a:endParaRPr lang="en-US" sz="1200">
              <a:latin typeface="Arial" panose="020B0604020202020204" pitchFamily="34" charset="0"/>
              <a:cs typeface="Arial" panose="020B0604020202020204" pitchFamily="34" charset="0"/>
            </a:endParaRPr>
          </a:p>
        </p:txBody>
      </p:sp>
      <p:sp>
        <p:nvSpPr>
          <p:cNvPr id="11" name="Hình chữ nhật: Góc Tròn 8">
            <a:extLst>
              <a:ext uri="{FF2B5EF4-FFF2-40B4-BE49-F238E27FC236}">
                <a16:creationId xmlns="" xmlns:a16="http://schemas.microsoft.com/office/drawing/2014/main" id="{D0035C29-04FF-54CE-ECE2-8703E25CF301}"/>
              </a:ext>
            </a:extLst>
          </p:cNvPr>
          <p:cNvSpPr/>
          <p:nvPr/>
        </p:nvSpPr>
        <p:spPr>
          <a:xfrm>
            <a:off x="4499651" y="13142476"/>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ình Bầu dục 12">
            <a:extLst>
              <a:ext uri="{FF2B5EF4-FFF2-40B4-BE49-F238E27FC236}">
                <a16:creationId xmlns="" xmlns:a16="http://schemas.microsoft.com/office/drawing/2014/main" id="{134ABD61-8CA9-F753-FA76-639031EC3B14}"/>
              </a:ext>
            </a:extLst>
          </p:cNvPr>
          <p:cNvSpPr/>
          <p:nvPr/>
        </p:nvSpPr>
        <p:spPr>
          <a:xfrm>
            <a:off x="4779214" y="13316245"/>
            <a:ext cx="1744803" cy="1633759"/>
          </a:xfrm>
          <a:prstGeom prst="ellipse">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7">
            <a:extLst>
              <a:ext uri="{FF2B5EF4-FFF2-40B4-BE49-F238E27FC236}">
                <a16:creationId xmlns="" xmlns:a16="http://schemas.microsoft.com/office/drawing/2014/main" id="{F7B0FA72-452C-6D25-24B6-5E06E8EA62DD}"/>
              </a:ext>
            </a:extLst>
          </p:cNvPr>
          <p:cNvSpPr txBox="1"/>
          <p:nvPr/>
        </p:nvSpPr>
        <p:spPr>
          <a:xfrm>
            <a:off x="4429221" y="14950004"/>
            <a:ext cx="2398344" cy="369332"/>
          </a:xfrm>
          <a:prstGeom prst="rect">
            <a:avLst/>
          </a:prstGeom>
          <a:noFill/>
        </p:spPr>
        <p:txBody>
          <a:bodyPr wrap="square" lIns="91440" tIns="45720" rIns="91440" bIns="45720" rtlCol="0" anchor="t">
            <a:spAutoFit/>
          </a:bodyPr>
          <a:lstStyle/>
          <a:p>
            <a:pPr algn="ctr"/>
            <a:r>
              <a:rPr lang="en-US" b="1">
                <a:latin typeface="Arial"/>
                <a:cs typeface="Arial"/>
              </a:rPr>
              <a:t>Đặng Lê Thành Tâm</a:t>
            </a:r>
            <a:endParaRPr lang="en-US" b="1">
              <a:latin typeface="Arial" panose="020B0604020202020204" pitchFamily="34" charset="0"/>
              <a:cs typeface="Arial" panose="020B0604020202020204" pitchFamily="34" charset="0"/>
            </a:endParaRPr>
          </a:p>
        </p:txBody>
      </p:sp>
      <p:sp>
        <p:nvSpPr>
          <p:cNvPr id="14" name="Hộp Văn bản 18">
            <a:extLst>
              <a:ext uri="{FF2B5EF4-FFF2-40B4-BE49-F238E27FC236}">
                <a16:creationId xmlns="" xmlns:a16="http://schemas.microsoft.com/office/drawing/2014/main" id="{F6276A81-B128-0A00-DDC4-1659EBA23CBC}"/>
              </a:ext>
            </a:extLst>
          </p:cNvPr>
          <p:cNvSpPr txBox="1"/>
          <p:nvPr/>
        </p:nvSpPr>
        <p:spPr>
          <a:xfrm>
            <a:off x="4950432" y="15268124"/>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22521290</a:t>
            </a:r>
            <a:endParaRPr lang="vi-VN" sz="1200">
              <a:latin typeface="Arial" panose="020B0604020202020204" pitchFamily="34" charset="0"/>
              <a:cs typeface="Arial" panose="020B0604020202020204" pitchFamily="34" charset="0"/>
            </a:endParaRPr>
          </a:p>
        </p:txBody>
      </p:sp>
      <p:pic>
        <p:nvPicPr>
          <p:cNvPr id="15" name="Picture 14">
            <a:extLst>
              <a:ext uri="{FF2B5EF4-FFF2-40B4-BE49-F238E27FC236}">
                <a16:creationId xmlns="" xmlns:a16="http://schemas.microsoft.com/office/drawing/2014/main" id="{74902686-ECE8-6F0A-6803-D76B23CF7E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4816" y="10184479"/>
            <a:ext cx="1651937" cy="1633759"/>
          </a:xfrm>
          <a:prstGeom prst="ellipse">
            <a:avLst/>
          </a:prstGeom>
        </p:spPr>
      </p:pic>
    </p:spTree>
    <p:extLst>
      <p:ext uri="{BB962C8B-B14F-4D97-AF65-F5344CB8AC3E}">
        <p14:creationId xmlns:p14="http://schemas.microsoft.com/office/powerpoint/2010/main" val="146671701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 xmlns:a16="http://schemas.microsoft.com/office/drawing/2014/main" id="{2747D4B1-00AC-4C96-B4C7-C4972DA3FDA0}"/>
              </a:ext>
            </a:extLst>
          </p:cNvPr>
          <p:cNvSpPr/>
          <p:nvPr/>
        </p:nvSpPr>
        <p:spPr>
          <a:xfrm>
            <a:off x="769083" y="310095"/>
            <a:ext cx="10552967" cy="6340850"/>
          </a:xfrm>
          <a:prstGeom prst="roundRect">
            <a:avLst>
              <a:gd name="adj" fmla="val 7747"/>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0" name="TextBox 14">
            <a:extLst>
              <a:ext uri="{FF2B5EF4-FFF2-40B4-BE49-F238E27FC236}">
                <a16:creationId xmlns="" xmlns:a16="http://schemas.microsoft.com/office/drawing/2014/main" id="{BCD3598D-6871-3209-698A-0F30B959B882}"/>
              </a:ext>
            </a:extLst>
          </p:cNvPr>
          <p:cNvSpPr txBox="1"/>
          <p:nvPr/>
        </p:nvSpPr>
        <p:spPr>
          <a:xfrm>
            <a:off x="2169526" y="635816"/>
            <a:ext cx="2889226" cy="415498"/>
          </a:xfrm>
          <a:prstGeom prst="rect">
            <a:avLst/>
          </a:prstGeom>
          <a:noFill/>
        </p:spPr>
        <p:txBody>
          <a:bodyPr wrap="square" lIns="91440" tIns="45720" rIns="91440" bIns="45720" rtlCol="0" anchor="t">
            <a:spAutoFit/>
          </a:bodyPr>
          <a:lstStyle/>
          <a:p>
            <a:r>
              <a:rPr lang="en-MY" sz="2100" dirty="0">
                <a:solidFill>
                  <a:schemeClr val="tx1">
                    <a:lumMod val="95000"/>
                    <a:lumOff val="5000"/>
                  </a:schemeClr>
                </a:solidFill>
                <a:latin typeface="Arial Bold" panose="020B0704020202020204" pitchFamily="34" charset="0"/>
                <a:cs typeface="Arial Bold" panose="020B0704020202020204" pitchFamily="34" charset="0"/>
              </a:rPr>
              <a:t>ĐẶC ĐIỂM BÀI TOÁN</a:t>
            </a:r>
          </a:p>
        </p:txBody>
      </p:sp>
      <p:sp>
        <p:nvSpPr>
          <p:cNvPr id="26" name="Rectangle: Rounded Corners 8">
            <a:extLst>
              <a:ext uri="{FF2B5EF4-FFF2-40B4-BE49-F238E27FC236}">
                <a16:creationId xmlns="" xmlns:a16="http://schemas.microsoft.com/office/drawing/2014/main" id="{E56B9C7D-CC70-2B15-F1B3-E31F61868468}"/>
              </a:ext>
            </a:extLst>
          </p:cNvPr>
          <p:cNvSpPr/>
          <p:nvPr/>
        </p:nvSpPr>
        <p:spPr>
          <a:xfrm>
            <a:off x="-6107634" y="10902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 xmlns:a16="http://schemas.microsoft.com/office/drawing/2014/main" id="{9150030B-2A5F-2457-85B0-E64BB7D2B158}"/>
              </a:ext>
            </a:extLst>
          </p:cNvPr>
          <p:cNvSpPr/>
          <p:nvPr/>
        </p:nvSpPr>
        <p:spPr>
          <a:xfrm>
            <a:off x="-5869137" y="11774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 xmlns:a16="http://schemas.microsoft.com/office/drawing/2014/main" id="{9AB7BADC-2392-4B45-94EA-9385A4CF7ED2}"/>
              </a:ext>
            </a:extLst>
          </p:cNvPr>
          <p:cNvSpPr txBox="1"/>
          <p:nvPr/>
        </p:nvSpPr>
        <p:spPr>
          <a:xfrm>
            <a:off x="-5426315" y="125555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0" name="Rectangle: Rounded Corners 8">
            <a:extLst>
              <a:ext uri="{FF2B5EF4-FFF2-40B4-BE49-F238E27FC236}">
                <a16:creationId xmlns="" xmlns:a16="http://schemas.microsoft.com/office/drawing/2014/main" id="{002B51A7-D2A7-8111-78C6-5D494F480D53}"/>
              </a:ext>
            </a:extLst>
          </p:cNvPr>
          <p:cNvSpPr/>
          <p:nvPr/>
        </p:nvSpPr>
        <p:spPr>
          <a:xfrm>
            <a:off x="-6107634" y="33306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Rectangle: Rounded Corners 12">
            <a:extLst>
              <a:ext uri="{FF2B5EF4-FFF2-40B4-BE49-F238E27FC236}">
                <a16:creationId xmlns="" xmlns:a16="http://schemas.microsoft.com/office/drawing/2014/main" id="{579A5482-5D7F-3CEB-4993-1C976A6A33D6}"/>
              </a:ext>
            </a:extLst>
          </p:cNvPr>
          <p:cNvSpPr/>
          <p:nvPr/>
        </p:nvSpPr>
        <p:spPr>
          <a:xfrm>
            <a:off x="-5869137" y="34179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 xmlns:a16="http://schemas.microsoft.com/office/drawing/2014/main" id="{00B880A6-3597-8881-179F-868AD15EC2BB}"/>
              </a:ext>
            </a:extLst>
          </p:cNvPr>
          <p:cNvSpPr txBox="1"/>
          <p:nvPr/>
        </p:nvSpPr>
        <p:spPr>
          <a:xfrm>
            <a:off x="-5411937" y="349264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7" name="Rectangle: Rounded Corners 8">
            <a:extLst>
              <a:ext uri="{FF2B5EF4-FFF2-40B4-BE49-F238E27FC236}">
                <a16:creationId xmlns="" xmlns:a16="http://schemas.microsoft.com/office/drawing/2014/main" id="{4CC9D295-DCB4-C473-D030-7A81045B2126}"/>
              </a:ext>
            </a:extLst>
          </p:cNvPr>
          <p:cNvSpPr/>
          <p:nvPr/>
        </p:nvSpPr>
        <p:spPr>
          <a:xfrm>
            <a:off x="-6107634" y="44575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 xmlns:a16="http://schemas.microsoft.com/office/drawing/2014/main" id="{45D22A02-7B95-F3A1-4AFE-2CD0482BED6E}"/>
              </a:ext>
            </a:extLst>
          </p:cNvPr>
          <p:cNvSpPr/>
          <p:nvPr/>
        </p:nvSpPr>
        <p:spPr>
          <a:xfrm>
            <a:off x="-5869137" y="45448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9" name="TextBox 14">
            <a:extLst>
              <a:ext uri="{FF2B5EF4-FFF2-40B4-BE49-F238E27FC236}">
                <a16:creationId xmlns="" xmlns:a16="http://schemas.microsoft.com/office/drawing/2014/main" id="{015F7579-0AFF-F921-6E05-C64BFAE80B2A}"/>
              </a:ext>
            </a:extLst>
          </p:cNvPr>
          <p:cNvSpPr txBox="1"/>
          <p:nvPr/>
        </p:nvSpPr>
        <p:spPr>
          <a:xfrm>
            <a:off x="-5426315" y="46195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2" name="Rectangle: Rounded Corners 8">
            <a:extLst>
              <a:ext uri="{FF2B5EF4-FFF2-40B4-BE49-F238E27FC236}">
                <a16:creationId xmlns="" xmlns:a16="http://schemas.microsoft.com/office/drawing/2014/main" id="{5490CEDC-8D62-4ED9-8F20-40928CF1FC0B}"/>
              </a:ext>
            </a:extLst>
          </p:cNvPr>
          <p:cNvSpPr/>
          <p:nvPr/>
        </p:nvSpPr>
        <p:spPr>
          <a:xfrm>
            <a:off x="-6107634" y="55844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 name="Hình chữ nhật: Góc Tròn 3">
            <a:extLst>
              <a:ext uri="{FF2B5EF4-FFF2-40B4-BE49-F238E27FC236}">
                <a16:creationId xmlns="" xmlns:a16="http://schemas.microsoft.com/office/drawing/2014/main" id="{50F9AE18-A798-E0FA-8D1C-DA93CEA2E761}"/>
              </a:ext>
            </a:extLst>
          </p:cNvPr>
          <p:cNvSpPr/>
          <p:nvPr/>
        </p:nvSpPr>
        <p:spPr>
          <a:xfrm>
            <a:off x="1795387" y="2017260"/>
            <a:ext cx="8618770" cy="4268621"/>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Rounded Corners 12">
            <a:extLst>
              <a:ext uri="{FF2B5EF4-FFF2-40B4-BE49-F238E27FC236}">
                <a16:creationId xmlns="" xmlns:a16="http://schemas.microsoft.com/office/drawing/2014/main" id="{6A547D03-585D-59EA-2475-8BC8BE2C23CB}"/>
              </a:ext>
            </a:extLst>
          </p:cNvPr>
          <p:cNvSpPr/>
          <p:nvPr/>
        </p:nvSpPr>
        <p:spPr>
          <a:xfrm>
            <a:off x="-5869137" y="56717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 xmlns:a16="http://schemas.microsoft.com/office/drawing/2014/main" id="{D566A600-335B-1CD9-0415-588F5B0B49B3}"/>
              </a:ext>
            </a:extLst>
          </p:cNvPr>
          <p:cNvSpPr txBox="1"/>
          <p:nvPr/>
        </p:nvSpPr>
        <p:spPr>
          <a:xfrm>
            <a:off x="-5426315" y="57464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74" name="Hộp Văn bản 73">
            <a:extLst>
              <a:ext uri="{FF2B5EF4-FFF2-40B4-BE49-F238E27FC236}">
                <a16:creationId xmlns="" xmlns:a16="http://schemas.microsoft.com/office/drawing/2014/main" id="{69C1570D-1D00-1C3C-8030-95F7147559FE}"/>
              </a:ext>
            </a:extLst>
          </p:cNvPr>
          <p:cNvSpPr txBox="1"/>
          <p:nvPr/>
        </p:nvSpPr>
        <p:spPr>
          <a:xfrm>
            <a:off x="2234308" y="2231637"/>
            <a:ext cx="787049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dirty="0">
                <a:solidFill>
                  <a:schemeClr val="tx1">
                    <a:lumMod val="95000"/>
                    <a:lumOff val="5000"/>
                  </a:schemeClr>
                </a:solidFill>
                <a:latin typeface="Arial"/>
                <a:cs typeface="Arial"/>
              </a:rPr>
              <a:t>Ví dụ: Liệt kê tất cả các Tập con của một tập hợp có n phần tử (n&lt;20). Một tập con là một tập hợp con của tập hợp gốc, có thể chứa một hoặc nhiều phần tử hoặc không có phần tử nào. </a:t>
            </a:r>
            <a:endParaRPr lang="vi-VN" dirty="0">
              <a:solidFill>
                <a:schemeClr val="bg1">
                  <a:lumMod val="95000"/>
                </a:schemeClr>
              </a:solidFill>
              <a:latin typeface="Arial"/>
              <a:cs typeface="Arial"/>
            </a:endParaRPr>
          </a:p>
        </p:txBody>
      </p:sp>
      <p:sp>
        <p:nvSpPr>
          <p:cNvPr id="3" name="Hộp Văn bản 73">
            <a:extLst>
              <a:ext uri="{FF2B5EF4-FFF2-40B4-BE49-F238E27FC236}">
                <a16:creationId xmlns="" xmlns:a16="http://schemas.microsoft.com/office/drawing/2014/main" id="{CEF51654-A1DC-20F2-78FE-8464A313860C}"/>
              </a:ext>
            </a:extLst>
          </p:cNvPr>
          <p:cNvSpPr txBox="1"/>
          <p:nvPr/>
        </p:nvSpPr>
        <p:spPr>
          <a:xfrm>
            <a:off x="2234308" y="3947939"/>
            <a:ext cx="787049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dirty="0">
                <a:solidFill>
                  <a:schemeClr val="tx1">
                    <a:lumMod val="95000"/>
                    <a:lumOff val="5000"/>
                  </a:schemeClr>
                </a:solidFill>
                <a:latin typeface="Arial"/>
                <a:cs typeface="Arial"/>
              </a:rPr>
              <a:t>=&gt; Bài toán yêu cầu tìm kiếm liệt kê tất cả các tập con của một tập hợp nên chỉ có thể sử dụng brute force để duyệt qua các tập con và liệt kê chúng ra. </a:t>
            </a:r>
            <a:endParaRPr lang="vi-VN" dirty="0">
              <a:solidFill>
                <a:schemeClr val="bg1">
                  <a:lumMod val="95000"/>
                </a:schemeClr>
              </a:solidFill>
              <a:latin typeface="Arial"/>
              <a:cs typeface="Arial"/>
            </a:endParaRPr>
          </a:p>
        </p:txBody>
      </p:sp>
    </p:spTree>
    <p:extLst>
      <p:ext uri="{BB962C8B-B14F-4D97-AF65-F5344CB8AC3E}">
        <p14:creationId xmlns:p14="http://schemas.microsoft.com/office/powerpoint/2010/main" val="396339734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8" name="Hình Bầu dục 27">
            <a:extLst>
              <a:ext uri="{FF2B5EF4-FFF2-40B4-BE49-F238E27FC236}">
                <a16:creationId xmlns=""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8">
            <a:extLst>
              <a:ext uri="{FF2B5EF4-FFF2-40B4-BE49-F238E27FC236}">
                <a16:creationId xmlns="" xmlns:a16="http://schemas.microsoft.com/office/drawing/2014/main" id="{6F8A1B6C-6D74-4010-A2B2-9E5791B5181D}"/>
              </a:ext>
            </a:extLst>
          </p:cNvPr>
          <p:cNvSpPr/>
          <p:nvPr/>
        </p:nvSpPr>
        <p:spPr>
          <a:xfrm>
            <a:off x="-587406" y="-298174"/>
            <a:ext cx="6683406" cy="8289235"/>
          </a:xfrm>
          <a:prstGeom prst="roundRect">
            <a:avLst>
              <a:gd name="adj" fmla="val 12803"/>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Hình chữ nhật: Góc Tròn 46">
            <a:extLst>
              <a:ext uri="{FF2B5EF4-FFF2-40B4-BE49-F238E27FC236}">
                <a16:creationId xmlns="" xmlns:a16="http://schemas.microsoft.com/office/drawing/2014/main" id="{23A12048-EFE3-B32D-9C03-8C91CD272E74}"/>
              </a:ext>
            </a:extLst>
          </p:cNvPr>
          <p:cNvSpPr/>
          <p:nvPr/>
        </p:nvSpPr>
        <p:spPr>
          <a:xfrm>
            <a:off x="1188" y="1528338"/>
            <a:ext cx="5519374" cy="4693921"/>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ình Bầu dục 6">
            <a:extLst>
              <a:ext uri="{FF2B5EF4-FFF2-40B4-BE49-F238E27FC236}">
                <a16:creationId xmlns=""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520324" y="4895476"/>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Rectangle: Rounded Corners 12">
            <a:extLst>
              <a:ext uri="{FF2B5EF4-FFF2-40B4-BE49-F238E27FC236}">
                <a16:creationId xmlns="" xmlns:a16="http://schemas.microsoft.com/office/drawing/2014/main" id="{9C587B55-4C77-496C-B4D3-C1C8845A6FEE}"/>
              </a:ext>
            </a:extLst>
          </p:cNvPr>
          <p:cNvSpPr/>
          <p:nvPr/>
        </p:nvSpPr>
        <p:spPr>
          <a:xfrm>
            <a:off x="557967" y="4923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Hình chữ nhật: Góc Tròn 2">
            <a:extLst>
              <a:ext uri="{FF2B5EF4-FFF2-40B4-BE49-F238E27FC236}">
                <a16:creationId xmlns="" xmlns:a16="http://schemas.microsoft.com/office/drawing/2014/main" id="{EF63381F-2801-4632-A426-A02D321DB384}"/>
              </a:ext>
            </a:extLst>
          </p:cNvPr>
          <p:cNvSpPr/>
          <p:nvPr/>
        </p:nvSpPr>
        <p:spPr>
          <a:xfrm>
            <a:off x="6566533" y="199767"/>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 xmlns:a16="http://schemas.microsoft.com/office/drawing/2014/main" id="{47AB9499-1E2D-409F-A0D9-FDE279CD00E7}"/>
              </a:ext>
            </a:extLst>
          </p:cNvPr>
          <p:cNvSpPr/>
          <p:nvPr/>
        </p:nvSpPr>
        <p:spPr>
          <a:xfrm>
            <a:off x="6720134" y="413933"/>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Góc Tròn 18">
            <a:extLst>
              <a:ext uri="{FF2B5EF4-FFF2-40B4-BE49-F238E27FC236}">
                <a16:creationId xmlns="" xmlns:a16="http://schemas.microsoft.com/office/drawing/2014/main" id="{A5DFF1AC-A90F-4C35-9A08-FD4044A39F1F}"/>
              </a:ext>
            </a:extLst>
          </p:cNvPr>
          <p:cNvSpPr/>
          <p:nvPr/>
        </p:nvSpPr>
        <p:spPr>
          <a:xfrm>
            <a:off x="9319258" y="3382473"/>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 xmlns:a16="http://schemas.microsoft.com/office/drawing/2014/main" id="{162404BA-5F5F-42E8-B9F1-9BD413283E6B}"/>
              </a:ext>
            </a:extLst>
          </p:cNvPr>
          <p:cNvSpPr/>
          <p:nvPr/>
        </p:nvSpPr>
        <p:spPr>
          <a:xfrm>
            <a:off x="9472859" y="3621289"/>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ình chữ nhật 4">
            <a:extLst>
              <a:ext uri="{FF2B5EF4-FFF2-40B4-BE49-F238E27FC236}">
                <a16:creationId xmlns="" xmlns:a16="http://schemas.microsoft.com/office/drawing/2014/main" id="{DF1738B4-838F-4788-A1B8-E5665203D8B1}"/>
              </a:ext>
            </a:extLst>
          </p:cNvPr>
          <p:cNvSpPr/>
          <p:nvPr/>
        </p:nvSpPr>
        <p:spPr>
          <a:xfrm>
            <a:off x="8943317" y="3436863"/>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ình chữ nhật 22">
            <a:extLst>
              <a:ext uri="{FF2B5EF4-FFF2-40B4-BE49-F238E27FC236}">
                <a16:creationId xmlns="" xmlns:a16="http://schemas.microsoft.com/office/drawing/2014/main" id="{0F463EB5-3567-49EB-91D9-597C6D7E40F2}"/>
              </a:ext>
            </a:extLst>
          </p:cNvPr>
          <p:cNvSpPr/>
          <p:nvPr/>
        </p:nvSpPr>
        <p:spPr>
          <a:xfrm>
            <a:off x="9259106" y="176054"/>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ình Bầu dục 5">
            <a:extLst>
              <a:ext uri="{FF2B5EF4-FFF2-40B4-BE49-F238E27FC236}">
                <a16:creationId xmlns="" xmlns:a16="http://schemas.microsoft.com/office/drawing/2014/main" id="{1B7C9619-6355-4080-B4C5-753D1F37E4E2}"/>
              </a:ext>
            </a:extLst>
          </p:cNvPr>
          <p:cNvSpPr/>
          <p:nvPr/>
        </p:nvSpPr>
        <p:spPr>
          <a:xfrm>
            <a:off x="6624308" y="3689867"/>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Hình Bầu dục 24">
            <a:extLst>
              <a:ext uri="{FF2B5EF4-FFF2-40B4-BE49-F238E27FC236}">
                <a16:creationId xmlns="" xmlns:a16="http://schemas.microsoft.com/office/drawing/2014/main" id="{962B50F8-32D6-47FB-863B-A802626DDBDC}"/>
              </a:ext>
            </a:extLst>
          </p:cNvPr>
          <p:cNvSpPr/>
          <p:nvPr/>
        </p:nvSpPr>
        <p:spPr>
          <a:xfrm>
            <a:off x="7832419" y="4583428"/>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a:extLst>
              <a:ext uri="{FF2B5EF4-FFF2-40B4-BE49-F238E27FC236}">
                <a16:creationId xmlns="" xmlns:a16="http://schemas.microsoft.com/office/drawing/2014/main" id="{B6AF3F2F-B753-41D9-A75F-92DBC00216FC}"/>
              </a:ext>
            </a:extLst>
          </p:cNvPr>
          <p:cNvSpPr/>
          <p:nvPr/>
        </p:nvSpPr>
        <p:spPr>
          <a:xfrm>
            <a:off x="6387988" y="5587534"/>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ình Bầu dục 26">
            <a:extLst>
              <a:ext uri="{FF2B5EF4-FFF2-40B4-BE49-F238E27FC236}">
                <a16:creationId xmlns="" xmlns:a16="http://schemas.microsoft.com/office/drawing/2014/main" id="{6CFF7991-A44E-4DF2-ACF5-5D861178B511}"/>
              </a:ext>
            </a:extLst>
          </p:cNvPr>
          <p:cNvSpPr/>
          <p:nvPr/>
        </p:nvSpPr>
        <p:spPr>
          <a:xfrm>
            <a:off x="9527388" y="66188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 xmlns:a16="http://schemas.microsoft.com/office/drawing/2014/main" id="{6179BEC9-541D-4B2F-ADAF-8D028C141E00}"/>
              </a:ext>
            </a:extLst>
          </p:cNvPr>
          <p:cNvSpPr/>
          <p:nvPr/>
        </p:nvSpPr>
        <p:spPr>
          <a:xfrm>
            <a:off x="11217865" y="206874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ình Bầu dục 29">
            <a:extLst>
              <a:ext uri="{FF2B5EF4-FFF2-40B4-BE49-F238E27FC236}">
                <a16:creationId xmlns="" xmlns:a16="http://schemas.microsoft.com/office/drawing/2014/main" id="{2BE470A6-F519-49E0-9E03-7C2E2DB2E665}"/>
              </a:ext>
            </a:extLst>
          </p:cNvPr>
          <p:cNvSpPr/>
          <p:nvPr/>
        </p:nvSpPr>
        <p:spPr>
          <a:xfrm>
            <a:off x="9851330" y="1832049"/>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TextBox 14">
            <a:extLst>
              <a:ext uri="{FF2B5EF4-FFF2-40B4-BE49-F238E27FC236}">
                <a16:creationId xmlns="" xmlns:a16="http://schemas.microsoft.com/office/drawing/2014/main" id="{B43B7C71-11B6-CB21-F23A-A28110C89266}"/>
              </a:ext>
            </a:extLst>
          </p:cNvPr>
          <p:cNvSpPr txBox="1"/>
          <p:nvPr/>
        </p:nvSpPr>
        <p:spPr>
          <a:xfrm>
            <a:off x="1512129" y="505674"/>
            <a:ext cx="3411433" cy="830997"/>
          </a:xfrm>
          <a:prstGeom prst="rect">
            <a:avLst/>
          </a:prstGeom>
          <a:noFill/>
        </p:spPr>
        <p:txBody>
          <a:bodyPr wrap="square" lIns="91440" tIns="45720" rIns="91440" bIns="45720" rtlCol="0" anchor="t">
            <a:spAutoFit/>
          </a:bodyPr>
          <a:lstStyle/>
          <a:p>
            <a:r>
              <a:rPr lang="en-MY" sz="2400" b="1" dirty="0">
                <a:solidFill>
                  <a:schemeClr val="tx1">
                    <a:lumMod val="95000"/>
                    <a:lumOff val="5000"/>
                  </a:schemeClr>
                </a:solidFill>
                <a:latin typeface="Arial Bold"/>
                <a:cs typeface="Arial Bold"/>
              </a:rPr>
              <a:t>DẠNG THUẬT TOÁN PHỔ QUÁT</a:t>
            </a:r>
            <a:endParaRPr lang="vi-VN" sz="2400" b="1" dirty="0">
              <a:solidFill>
                <a:schemeClr val="tx1">
                  <a:lumMod val="95000"/>
                  <a:lumOff val="5000"/>
                </a:schemeClr>
              </a:solidFill>
              <a:latin typeface="Arial Bold"/>
              <a:cs typeface="Arial Bold"/>
            </a:endParaRPr>
          </a:p>
        </p:txBody>
      </p:sp>
      <p:sp>
        <p:nvSpPr>
          <p:cNvPr id="143" name="Hộp Văn bản 142">
            <a:extLst>
              <a:ext uri="{FF2B5EF4-FFF2-40B4-BE49-F238E27FC236}">
                <a16:creationId xmlns="" xmlns:a16="http://schemas.microsoft.com/office/drawing/2014/main" id="{B5C407C5-4C3B-77BC-9524-33C96ABF7F35}"/>
              </a:ext>
            </a:extLst>
          </p:cNvPr>
          <p:cNvSpPr txBox="1"/>
          <p:nvPr/>
        </p:nvSpPr>
        <p:spPr>
          <a:xfrm>
            <a:off x="6880182" y="526417"/>
            <a:ext cx="185755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1400">
                <a:solidFill>
                  <a:schemeClr val="tx1">
                    <a:lumMod val="95000"/>
                    <a:lumOff val="5000"/>
                  </a:schemeClr>
                </a:solidFill>
                <a:latin typeface="Arial"/>
                <a:cs typeface="Arial"/>
              </a:rPr>
              <a:t>Dạng phổ quát của thuật toán là một biểu diễn chung và tổng quát cho một lớp các thuật toán có cách tiếp cận tương tự hoặc cùng một mô hình.</a:t>
            </a:r>
          </a:p>
        </p:txBody>
      </p:sp>
      <p:sp>
        <p:nvSpPr>
          <p:cNvPr id="144" name="Hộp Văn bản 143">
            <a:extLst>
              <a:ext uri="{FF2B5EF4-FFF2-40B4-BE49-F238E27FC236}">
                <a16:creationId xmlns="" xmlns:a16="http://schemas.microsoft.com/office/drawing/2014/main" id="{343C6E65-CF5F-7D7A-B5FD-B2ABF750EADD}"/>
              </a:ext>
            </a:extLst>
          </p:cNvPr>
          <p:cNvSpPr txBox="1"/>
          <p:nvPr/>
        </p:nvSpPr>
        <p:spPr>
          <a:xfrm>
            <a:off x="9615577" y="3785558"/>
            <a:ext cx="195942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1400" dirty="0">
                <a:solidFill>
                  <a:schemeClr val="tx1">
                    <a:lumMod val="95000"/>
                    <a:lumOff val="5000"/>
                  </a:schemeClr>
                </a:solidFill>
                <a:latin typeface="Arial"/>
                <a:cs typeface="Arial"/>
              </a:rPr>
              <a:t>Lưu ý: cách triển khai của thuật toán brute force có thể thay đổi tùy theo bài toán cụ thể. Nhưng các bước trên thường là cơ bản trong thuật toán brute force thường giống nhau.</a:t>
            </a:r>
            <a:endParaRPr lang="vi-VN" dirty="0">
              <a:solidFill>
                <a:schemeClr val="tx1">
                  <a:lumMod val="95000"/>
                  <a:lumOff val="5000"/>
                </a:schemeClr>
              </a:solidFill>
              <a:latin typeface="Arial"/>
              <a:cs typeface="Arial"/>
            </a:endParaRPr>
          </a:p>
        </p:txBody>
      </p:sp>
      <p:sp>
        <p:nvSpPr>
          <p:cNvPr id="145" name="Hộp Văn bản 144">
            <a:extLst>
              <a:ext uri="{FF2B5EF4-FFF2-40B4-BE49-F238E27FC236}">
                <a16:creationId xmlns="" xmlns:a16="http://schemas.microsoft.com/office/drawing/2014/main" id="{FD4F904E-4013-2582-B4F9-481C0DA6A00B}"/>
              </a:ext>
            </a:extLst>
          </p:cNvPr>
          <p:cNvSpPr txBox="1"/>
          <p:nvPr/>
        </p:nvSpPr>
        <p:spPr>
          <a:xfrm>
            <a:off x="93520" y="2102186"/>
            <a:ext cx="540125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cs typeface="Arial"/>
              </a:rPr>
              <a:t>Các bước chung để giải quyết bài toán bằng thuật toán brute force bao gồm: </a:t>
            </a:r>
          </a:p>
          <a:p>
            <a:r>
              <a:rPr lang="en-US" dirty="0">
                <a:latin typeface="Arial"/>
                <a:cs typeface="Arial"/>
              </a:rPr>
              <a:t>- </a:t>
            </a:r>
            <a:r>
              <a:rPr lang="vi-VN" dirty="0">
                <a:latin typeface="Arial"/>
                <a:cs typeface="Arial"/>
              </a:rPr>
              <a:t>Xác định không gian giải quyết: Xác định tập hợp các giá trị có thể cho các biến trạng thái, các lựa chọn hoặc phép toán trong bài toán. Điều này định nghĩa từng khả năng cần được xem xét. </a:t>
            </a:r>
          </a:p>
          <a:p>
            <a:r>
              <a:rPr lang="en-US" dirty="0">
                <a:latin typeface="Arial"/>
                <a:cs typeface="Arial"/>
              </a:rPr>
              <a:t>- </a:t>
            </a:r>
            <a:r>
              <a:rPr lang="vi-VN" dirty="0">
                <a:latin typeface="Arial"/>
                <a:cs typeface="Arial"/>
              </a:rPr>
              <a:t>Duyệt qua các khả năng: Thiết kế một phương pháp để duyệt qua các khả năng (vòng lặp, đệ quy,…). </a:t>
            </a:r>
          </a:p>
          <a:p>
            <a:r>
              <a:rPr lang="en-US" dirty="0">
                <a:latin typeface="Arial"/>
                <a:cs typeface="Arial"/>
              </a:rPr>
              <a:t>- </a:t>
            </a:r>
            <a:r>
              <a:rPr lang="vi-VN" dirty="0">
                <a:latin typeface="Arial"/>
                <a:cs typeface="Arial"/>
              </a:rPr>
              <a:t>Xây dựng giải pháp tại một trường hợp: Tạo ra một giải pháp xử lý tại một trường hợp cụ thể. </a:t>
            </a:r>
            <a:endParaRPr lang="vi-VN" dirty="0">
              <a:solidFill>
                <a:schemeClr val="bg1">
                  <a:lumMod val="95000"/>
                </a:schemeClr>
              </a:solidFill>
              <a:latin typeface="Arial"/>
              <a:cs typeface="Arial"/>
            </a:endParaRPr>
          </a:p>
        </p:txBody>
      </p:sp>
      <p:sp>
        <p:nvSpPr>
          <p:cNvPr id="42" name="Rectangle: Rounded Corners 8">
            <a:extLst>
              <a:ext uri="{FF2B5EF4-FFF2-40B4-BE49-F238E27FC236}">
                <a16:creationId xmlns="" xmlns:a16="http://schemas.microsoft.com/office/drawing/2014/main" id="{E56B9C7D-CC70-2B15-F1B3-E31F61868468}"/>
              </a:ext>
            </a:extLst>
          </p:cNvPr>
          <p:cNvSpPr/>
          <p:nvPr/>
        </p:nvSpPr>
        <p:spPr>
          <a:xfrm>
            <a:off x="-6976581" y="141105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3" name="Rectangle: Rounded Corners 12">
            <a:extLst>
              <a:ext uri="{FF2B5EF4-FFF2-40B4-BE49-F238E27FC236}">
                <a16:creationId xmlns="" xmlns:a16="http://schemas.microsoft.com/office/drawing/2014/main" id="{9150030B-2A5F-2457-85B0-E64BB7D2B158}"/>
              </a:ext>
            </a:extLst>
          </p:cNvPr>
          <p:cNvSpPr/>
          <p:nvPr/>
        </p:nvSpPr>
        <p:spPr>
          <a:xfrm>
            <a:off x="-6738084" y="149834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4" name="TextBox 14">
            <a:extLst>
              <a:ext uri="{FF2B5EF4-FFF2-40B4-BE49-F238E27FC236}">
                <a16:creationId xmlns="" xmlns:a16="http://schemas.microsoft.com/office/drawing/2014/main" id="{9AB7BADC-2392-4B45-94EA-9385A4CF7ED2}"/>
              </a:ext>
            </a:extLst>
          </p:cNvPr>
          <p:cNvSpPr txBox="1"/>
          <p:nvPr/>
        </p:nvSpPr>
        <p:spPr>
          <a:xfrm>
            <a:off x="-6295262" y="1576395"/>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37" name="Rectangle: Rounded Corners 8">
            <a:extLst>
              <a:ext uri="{FF2B5EF4-FFF2-40B4-BE49-F238E27FC236}">
                <a16:creationId xmlns="" xmlns:a16="http://schemas.microsoft.com/office/drawing/2014/main" id="{82B958CD-C528-2AD2-161A-FF666D528F98}"/>
              </a:ext>
            </a:extLst>
          </p:cNvPr>
          <p:cNvSpPr/>
          <p:nvPr/>
        </p:nvSpPr>
        <p:spPr>
          <a:xfrm>
            <a:off x="-6976581" y="251121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Rectangle: Rounded Corners 12">
            <a:extLst>
              <a:ext uri="{FF2B5EF4-FFF2-40B4-BE49-F238E27FC236}">
                <a16:creationId xmlns="" xmlns:a16="http://schemas.microsoft.com/office/drawing/2014/main" id="{AAC9F7AA-938B-469A-82D0-F26A5D2305EC}"/>
              </a:ext>
            </a:extLst>
          </p:cNvPr>
          <p:cNvSpPr/>
          <p:nvPr/>
        </p:nvSpPr>
        <p:spPr>
          <a:xfrm>
            <a:off x="-6738084" y="259850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1" name="TextBox 14">
            <a:extLst>
              <a:ext uri="{FF2B5EF4-FFF2-40B4-BE49-F238E27FC236}">
                <a16:creationId xmlns="" xmlns:a16="http://schemas.microsoft.com/office/drawing/2014/main" id="{7C2F52F3-40BA-8F55-2F64-D6BB5C98EFB1}"/>
              </a:ext>
            </a:extLst>
          </p:cNvPr>
          <p:cNvSpPr txBox="1"/>
          <p:nvPr/>
        </p:nvSpPr>
        <p:spPr>
          <a:xfrm>
            <a:off x="-6279641" y="267235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2" name="Rectangle: Rounded Corners 8">
            <a:extLst>
              <a:ext uri="{FF2B5EF4-FFF2-40B4-BE49-F238E27FC236}">
                <a16:creationId xmlns="" xmlns:a16="http://schemas.microsoft.com/office/drawing/2014/main" id="{4CC9D295-DCB4-C473-D030-7A81045B2126}"/>
              </a:ext>
            </a:extLst>
          </p:cNvPr>
          <p:cNvSpPr/>
          <p:nvPr/>
        </p:nvSpPr>
        <p:spPr>
          <a:xfrm>
            <a:off x="-6976581" y="477838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 xmlns:a16="http://schemas.microsoft.com/office/drawing/2014/main" id="{45D22A02-7B95-F3A1-4AFE-2CD0482BED6E}"/>
              </a:ext>
            </a:extLst>
          </p:cNvPr>
          <p:cNvSpPr/>
          <p:nvPr/>
        </p:nvSpPr>
        <p:spPr>
          <a:xfrm>
            <a:off x="-6738084" y="486567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 xmlns:a16="http://schemas.microsoft.com/office/drawing/2014/main" id="{015F7579-0AFF-F921-6E05-C64BFAE80B2A}"/>
              </a:ext>
            </a:extLst>
          </p:cNvPr>
          <p:cNvSpPr txBox="1"/>
          <p:nvPr/>
        </p:nvSpPr>
        <p:spPr>
          <a:xfrm>
            <a:off x="-6295262" y="494038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7" name="Rectangle: Rounded Corners 8">
            <a:extLst>
              <a:ext uri="{FF2B5EF4-FFF2-40B4-BE49-F238E27FC236}">
                <a16:creationId xmlns="" xmlns:a16="http://schemas.microsoft.com/office/drawing/2014/main" id="{5490CEDC-8D62-4ED9-8F20-40928CF1FC0B}"/>
              </a:ext>
            </a:extLst>
          </p:cNvPr>
          <p:cNvSpPr/>
          <p:nvPr/>
        </p:nvSpPr>
        <p:spPr>
          <a:xfrm>
            <a:off x="-6976581" y="590528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 xmlns:a16="http://schemas.microsoft.com/office/drawing/2014/main" id="{6A547D03-585D-59EA-2475-8BC8BE2C23CB}"/>
              </a:ext>
            </a:extLst>
          </p:cNvPr>
          <p:cNvSpPr/>
          <p:nvPr/>
        </p:nvSpPr>
        <p:spPr>
          <a:xfrm>
            <a:off x="-6738084" y="599257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TextBox 14">
            <a:extLst>
              <a:ext uri="{FF2B5EF4-FFF2-40B4-BE49-F238E27FC236}">
                <a16:creationId xmlns="" xmlns:a16="http://schemas.microsoft.com/office/drawing/2014/main" id="{D566A600-335B-1CD9-0415-588F5B0B49B3}"/>
              </a:ext>
            </a:extLst>
          </p:cNvPr>
          <p:cNvSpPr txBox="1"/>
          <p:nvPr/>
        </p:nvSpPr>
        <p:spPr>
          <a:xfrm>
            <a:off x="-6295262" y="606728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37152209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8" name="Hình Bầu dục 27">
            <a:extLst>
              <a:ext uri="{FF2B5EF4-FFF2-40B4-BE49-F238E27FC236}">
                <a16:creationId xmlns=""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8">
            <a:extLst>
              <a:ext uri="{FF2B5EF4-FFF2-40B4-BE49-F238E27FC236}">
                <a16:creationId xmlns="" xmlns:a16="http://schemas.microsoft.com/office/drawing/2014/main" id="{6F8A1B6C-6D74-4010-A2B2-9E5791B5181D}"/>
              </a:ext>
            </a:extLst>
          </p:cNvPr>
          <p:cNvSpPr/>
          <p:nvPr/>
        </p:nvSpPr>
        <p:spPr>
          <a:xfrm>
            <a:off x="-587406" y="-298174"/>
            <a:ext cx="6683406" cy="8289235"/>
          </a:xfrm>
          <a:prstGeom prst="roundRect">
            <a:avLst>
              <a:gd name="adj" fmla="val 12803"/>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Hình chữ nhật: Góc Tròn 46">
            <a:extLst>
              <a:ext uri="{FF2B5EF4-FFF2-40B4-BE49-F238E27FC236}">
                <a16:creationId xmlns="" xmlns:a16="http://schemas.microsoft.com/office/drawing/2014/main" id="{23A12048-EFE3-B32D-9C03-8C91CD272E74}"/>
              </a:ext>
            </a:extLst>
          </p:cNvPr>
          <p:cNvSpPr/>
          <p:nvPr/>
        </p:nvSpPr>
        <p:spPr>
          <a:xfrm>
            <a:off x="1188" y="1528338"/>
            <a:ext cx="5519374" cy="4693921"/>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ình Bầu dục 6">
            <a:extLst>
              <a:ext uri="{FF2B5EF4-FFF2-40B4-BE49-F238E27FC236}">
                <a16:creationId xmlns=""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520324" y="4895476"/>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Rectangle: Rounded Corners 12">
            <a:extLst>
              <a:ext uri="{FF2B5EF4-FFF2-40B4-BE49-F238E27FC236}">
                <a16:creationId xmlns="" xmlns:a16="http://schemas.microsoft.com/office/drawing/2014/main" id="{9C587B55-4C77-496C-B4D3-C1C8845A6FEE}"/>
              </a:ext>
            </a:extLst>
          </p:cNvPr>
          <p:cNvSpPr/>
          <p:nvPr/>
        </p:nvSpPr>
        <p:spPr>
          <a:xfrm>
            <a:off x="557967" y="4923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Hình chữ nhật: Góc Tròn 2">
            <a:extLst>
              <a:ext uri="{FF2B5EF4-FFF2-40B4-BE49-F238E27FC236}">
                <a16:creationId xmlns="" xmlns:a16="http://schemas.microsoft.com/office/drawing/2014/main" id="{EF63381F-2801-4632-A426-A02D321DB384}"/>
              </a:ext>
            </a:extLst>
          </p:cNvPr>
          <p:cNvSpPr/>
          <p:nvPr/>
        </p:nvSpPr>
        <p:spPr>
          <a:xfrm>
            <a:off x="6562933" y="-4037310"/>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 xmlns:a16="http://schemas.microsoft.com/office/drawing/2014/main" id="{47AB9499-1E2D-409F-A0D9-FDE279CD00E7}"/>
              </a:ext>
            </a:extLst>
          </p:cNvPr>
          <p:cNvSpPr/>
          <p:nvPr/>
        </p:nvSpPr>
        <p:spPr>
          <a:xfrm>
            <a:off x="6716534" y="-3823144"/>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ình chữ nhật 4">
            <a:extLst>
              <a:ext uri="{FF2B5EF4-FFF2-40B4-BE49-F238E27FC236}">
                <a16:creationId xmlns="" xmlns:a16="http://schemas.microsoft.com/office/drawing/2014/main" id="{DF1738B4-838F-4788-A1B8-E5665203D8B1}"/>
              </a:ext>
            </a:extLst>
          </p:cNvPr>
          <p:cNvSpPr/>
          <p:nvPr/>
        </p:nvSpPr>
        <p:spPr>
          <a:xfrm>
            <a:off x="8943317" y="3436863"/>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ình chữ nhật 22">
            <a:extLst>
              <a:ext uri="{FF2B5EF4-FFF2-40B4-BE49-F238E27FC236}">
                <a16:creationId xmlns="" xmlns:a16="http://schemas.microsoft.com/office/drawing/2014/main" id="{0F463EB5-3567-49EB-91D9-597C6D7E40F2}"/>
              </a:ext>
            </a:extLst>
          </p:cNvPr>
          <p:cNvSpPr/>
          <p:nvPr/>
        </p:nvSpPr>
        <p:spPr>
          <a:xfrm>
            <a:off x="9259106" y="176054"/>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ình Bầu dục 5">
            <a:extLst>
              <a:ext uri="{FF2B5EF4-FFF2-40B4-BE49-F238E27FC236}">
                <a16:creationId xmlns="" xmlns:a16="http://schemas.microsoft.com/office/drawing/2014/main" id="{1B7C9619-6355-4080-B4C5-753D1F37E4E2}"/>
              </a:ext>
            </a:extLst>
          </p:cNvPr>
          <p:cNvSpPr/>
          <p:nvPr/>
        </p:nvSpPr>
        <p:spPr>
          <a:xfrm>
            <a:off x="6624308" y="3689867"/>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Hình Bầu dục 24">
            <a:extLst>
              <a:ext uri="{FF2B5EF4-FFF2-40B4-BE49-F238E27FC236}">
                <a16:creationId xmlns="" xmlns:a16="http://schemas.microsoft.com/office/drawing/2014/main" id="{962B50F8-32D6-47FB-863B-A802626DDBDC}"/>
              </a:ext>
            </a:extLst>
          </p:cNvPr>
          <p:cNvSpPr/>
          <p:nvPr/>
        </p:nvSpPr>
        <p:spPr>
          <a:xfrm>
            <a:off x="7832419" y="4583428"/>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a:extLst>
              <a:ext uri="{FF2B5EF4-FFF2-40B4-BE49-F238E27FC236}">
                <a16:creationId xmlns="" xmlns:a16="http://schemas.microsoft.com/office/drawing/2014/main" id="{B6AF3F2F-B753-41D9-A75F-92DBC00216FC}"/>
              </a:ext>
            </a:extLst>
          </p:cNvPr>
          <p:cNvSpPr/>
          <p:nvPr/>
        </p:nvSpPr>
        <p:spPr>
          <a:xfrm>
            <a:off x="6387988" y="5587534"/>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ình Bầu dục 26">
            <a:extLst>
              <a:ext uri="{FF2B5EF4-FFF2-40B4-BE49-F238E27FC236}">
                <a16:creationId xmlns="" xmlns:a16="http://schemas.microsoft.com/office/drawing/2014/main" id="{6CFF7991-A44E-4DF2-ACF5-5D861178B511}"/>
              </a:ext>
            </a:extLst>
          </p:cNvPr>
          <p:cNvSpPr/>
          <p:nvPr/>
        </p:nvSpPr>
        <p:spPr>
          <a:xfrm>
            <a:off x="9527388" y="66188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 xmlns:a16="http://schemas.microsoft.com/office/drawing/2014/main" id="{6179BEC9-541D-4B2F-ADAF-8D028C141E00}"/>
              </a:ext>
            </a:extLst>
          </p:cNvPr>
          <p:cNvSpPr/>
          <p:nvPr/>
        </p:nvSpPr>
        <p:spPr>
          <a:xfrm>
            <a:off x="11217865" y="206874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ình Bầu dục 29">
            <a:extLst>
              <a:ext uri="{FF2B5EF4-FFF2-40B4-BE49-F238E27FC236}">
                <a16:creationId xmlns="" xmlns:a16="http://schemas.microsoft.com/office/drawing/2014/main" id="{2BE470A6-F519-49E0-9E03-7C2E2DB2E665}"/>
              </a:ext>
            </a:extLst>
          </p:cNvPr>
          <p:cNvSpPr/>
          <p:nvPr/>
        </p:nvSpPr>
        <p:spPr>
          <a:xfrm>
            <a:off x="9851330" y="1832049"/>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TextBox 14">
            <a:extLst>
              <a:ext uri="{FF2B5EF4-FFF2-40B4-BE49-F238E27FC236}">
                <a16:creationId xmlns="" xmlns:a16="http://schemas.microsoft.com/office/drawing/2014/main" id="{B43B7C71-11B6-CB21-F23A-A28110C89266}"/>
              </a:ext>
            </a:extLst>
          </p:cNvPr>
          <p:cNvSpPr txBox="1"/>
          <p:nvPr/>
        </p:nvSpPr>
        <p:spPr>
          <a:xfrm>
            <a:off x="1512129" y="505674"/>
            <a:ext cx="3411433" cy="830997"/>
          </a:xfrm>
          <a:prstGeom prst="rect">
            <a:avLst/>
          </a:prstGeom>
          <a:noFill/>
        </p:spPr>
        <p:txBody>
          <a:bodyPr wrap="square" lIns="91440" tIns="45720" rIns="91440" bIns="45720" rtlCol="0" anchor="t">
            <a:spAutoFit/>
          </a:bodyPr>
          <a:lstStyle/>
          <a:p>
            <a:r>
              <a:rPr lang="en-MY" sz="2400" b="1" dirty="0">
                <a:solidFill>
                  <a:schemeClr val="tx1">
                    <a:lumMod val="95000"/>
                    <a:lumOff val="5000"/>
                  </a:schemeClr>
                </a:solidFill>
                <a:latin typeface="Arial Bold"/>
                <a:cs typeface="Arial Bold"/>
              </a:rPr>
              <a:t>DẠNG THUẬT TOÁN PHỔ QUÁT</a:t>
            </a:r>
            <a:endParaRPr lang="vi-VN" sz="2400" b="1" dirty="0">
              <a:solidFill>
                <a:schemeClr val="tx1">
                  <a:lumMod val="95000"/>
                  <a:lumOff val="5000"/>
                </a:schemeClr>
              </a:solidFill>
              <a:latin typeface="Arial Bold"/>
              <a:cs typeface="Arial Bold"/>
            </a:endParaRPr>
          </a:p>
        </p:txBody>
      </p:sp>
      <p:sp>
        <p:nvSpPr>
          <p:cNvPr id="143" name="Hộp Văn bản 142">
            <a:extLst>
              <a:ext uri="{FF2B5EF4-FFF2-40B4-BE49-F238E27FC236}">
                <a16:creationId xmlns="" xmlns:a16="http://schemas.microsoft.com/office/drawing/2014/main" id="{B5C407C5-4C3B-77BC-9524-33C96ABF7F35}"/>
              </a:ext>
            </a:extLst>
          </p:cNvPr>
          <p:cNvSpPr txBox="1"/>
          <p:nvPr/>
        </p:nvSpPr>
        <p:spPr>
          <a:xfrm>
            <a:off x="6876582" y="-3710660"/>
            <a:ext cx="185755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1400" dirty="0">
                <a:solidFill>
                  <a:schemeClr val="tx1">
                    <a:lumMod val="95000"/>
                    <a:lumOff val="5000"/>
                  </a:schemeClr>
                </a:solidFill>
                <a:latin typeface="Arial"/>
                <a:cs typeface="Arial"/>
              </a:rPr>
              <a:t>Dạng phổ quát của thuật toán là một biểu diễn chung và tổng quát cho một lớp các thuật toán có cách tiếp cận tương tự hoặc cùng một mô hình.</a:t>
            </a:r>
          </a:p>
        </p:txBody>
      </p:sp>
      <p:sp>
        <p:nvSpPr>
          <p:cNvPr id="145" name="Hộp Văn bản 144">
            <a:extLst>
              <a:ext uri="{FF2B5EF4-FFF2-40B4-BE49-F238E27FC236}">
                <a16:creationId xmlns="" xmlns:a16="http://schemas.microsoft.com/office/drawing/2014/main" id="{FD4F904E-4013-2582-B4F9-481C0DA6A00B}"/>
              </a:ext>
            </a:extLst>
          </p:cNvPr>
          <p:cNvSpPr txBox="1"/>
          <p:nvPr/>
        </p:nvSpPr>
        <p:spPr>
          <a:xfrm>
            <a:off x="388065" y="2478665"/>
            <a:ext cx="467644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000" dirty="0">
                <a:latin typeface="Arial"/>
                <a:cs typeface="Arial"/>
              </a:rPr>
              <a:t>Một cách tiếp cận phổ biến để triển khai thuật toán brute force là sử dụng vòng lặp để lặp qua tất cả các khả năng của bài toán và kiểm tra xem liệu giải pháp hiện tại có đáp ứng yêu cầu hay không. Dưới đây là một teamplate cơ bản thường được sử dụng: </a:t>
            </a:r>
            <a:endParaRPr lang="vi-VN" sz="2000" dirty="0">
              <a:solidFill>
                <a:schemeClr val="bg1">
                  <a:lumMod val="95000"/>
                </a:schemeClr>
              </a:solidFill>
              <a:latin typeface="Arial"/>
              <a:cs typeface="Arial"/>
            </a:endParaRPr>
          </a:p>
        </p:txBody>
      </p:sp>
      <p:sp>
        <p:nvSpPr>
          <p:cNvPr id="42" name="Rectangle: Rounded Corners 8">
            <a:extLst>
              <a:ext uri="{FF2B5EF4-FFF2-40B4-BE49-F238E27FC236}">
                <a16:creationId xmlns="" xmlns:a16="http://schemas.microsoft.com/office/drawing/2014/main" id="{E56B9C7D-CC70-2B15-F1B3-E31F61868468}"/>
              </a:ext>
            </a:extLst>
          </p:cNvPr>
          <p:cNvSpPr/>
          <p:nvPr/>
        </p:nvSpPr>
        <p:spPr>
          <a:xfrm>
            <a:off x="-6976581" y="141105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3" name="Rectangle: Rounded Corners 12">
            <a:extLst>
              <a:ext uri="{FF2B5EF4-FFF2-40B4-BE49-F238E27FC236}">
                <a16:creationId xmlns="" xmlns:a16="http://schemas.microsoft.com/office/drawing/2014/main" id="{9150030B-2A5F-2457-85B0-E64BB7D2B158}"/>
              </a:ext>
            </a:extLst>
          </p:cNvPr>
          <p:cNvSpPr/>
          <p:nvPr/>
        </p:nvSpPr>
        <p:spPr>
          <a:xfrm>
            <a:off x="-6738084" y="149834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4" name="TextBox 14">
            <a:extLst>
              <a:ext uri="{FF2B5EF4-FFF2-40B4-BE49-F238E27FC236}">
                <a16:creationId xmlns="" xmlns:a16="http://schemas.microsoft.com/office/drawing/2014/main" id="{9AB7BADC-2392-4B45-94EA-9385A4CF7ED2}"/>
              </a:ext>
            </a:extLst>
          </p:cNvPr>
          <p:cNvSpPr txBox="1"/>
          <p:nvPr/>
        </p:nvSpPr>
        <p:spPr>
          <a:xfrm>
            <a:off x="-6295262" y="1576395"/>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37" name="Rectangle: Rounded Corners 8">
            <a:extLst>
              <a:ext uri="{FF2B5EF4-FFF2-40B4-BE49-F238E27FC236}">
                <a16:creationId xmlns="" xmlns:a16="http://schemas.microsoft.com/office/drawing/2014/main" id="{82B958CD-C528-2AD2-161A-FF666D528F98}"/>
              </a:ext>
            </a:extLst>
          </p:cNvPr>
          <p:cNvSpPr/>
          <p:nvPr/>
        </p:nvSpPr>
        <p:spPr>
          <a:xfrm>
            <a:off x="-6976581" y="251121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Rectangle: Rounded Corners 12">
            <a:extLst>
              <a:ext uri="{FF2B5EF4-FFF2-40B4-BE49-F238E27FC236}">
                <a16:creationId xmlns="" xmlns:a16="http://schemas.microsoft.com/office/drawing/2014/main" id="{AAC9F7AA-938B-469A-82D0-F26A5D2305EC}"/>
              </a:ext>
            </a:extLst>
          </p:cNvPr>
          <p:cNvSpPr/>
          <p:nvPr/>
        </p:nvSpPr>
        <p:spPr>
          <a:xfrm>
            <a:off x="-6738084" y="259850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1" name="TextBox 14">
            <a:extLst>
              <a:ext uri="{FF2B5EF4-FFF2-40B4-BE49-F238E27FC236}">
                <a16:creationId xmlns="" xmlns:a16="http://schemas.microsoft.com/office/drawing/2014/main" id="{7C2F52F3-40BA-8F55-2F64-D6BB5C98EFB1}"/>
              </a:ext>
            </a:extLst>
          </p:cNvPr>
          <p:cNvSpPr txBox="1"/>
          <p:nvPr/>
        </p:nvSpPr>
        <p:spPr>
          <a:xfrm>
            <a:off x="-6279641" y="267235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2" name="Rectangle: Rounded Corners 8">
            <a:extLst>
              <a:ext uri="{FF2B5EF4-FFF2-40B4-BE49-F238E27FC236}">
                <a16:creationId xmlns="" xmlns:a16="http://schemas.microsoft.com/office/drawing/2014/main" id="{4CC9D295-DCB4-C473-D030-7A81045B2126}"/>
              </a:ext>
            </a:extLst>
          </p:cNvPr>
          <p:cNvSpPr/>
          <p:nvPr/>
        </p:nvSpPr>
        <p:spPr>
          <a:xfrm>
            <a:off x="-6976581" y="477838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 xmlns:a16="http://schemas.microsoft.com/office/drawing/2014/main" id="{45D22A02-7B95-F3A1-4AFE-2CD0482BED6E}"/>
              </a:ext>
            </a:extLst>
          </p:cNvPr>
          <p:cNvSpPr/>
          <p:nvPr/>
        </p:nvSpPr>
        <p:spPr>
          <a:xfrm>
            <a:off x="-6738084" y="486567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 xmlns:a16="http://schemas.microsoft.com/office/drawing/2014/main" id="{015F7579-0AFF-F921-6E05-C64BFAE80B2A}"/>
              </a:ext>
            </a:extLst>
          </p:cNvPr>
          <p:cNvSpPr txBox="1"/>
          <p:nvPr/>
        </p:nvSpPr>
        <p:spPr>
          <a:xfrm>
            <a:off x="-6295262" y="494038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7" name="Rectangle: Rounded Corners 8">
            <a:extLst>
              <a:ext uri="{FF2B5EF4-FFF2-40B4-BE49-F238E27FC236}">
                <a16:creationId xmlns="" xmlns:a16="http://schemas.microsoft.com/office/drawing/2014/main" id="{5490CEDC-8D62-4ED9-8F20-40928CF1FC0B}"/>
              </a:ext>
            </a:extLst>
          </p:cNvPr>
          <p:cNvSpPr/>
          <p:nvPr/>
        </p:nvSpPr>
        <p:spPr>
          <a:xfrm>
            <a:off x="-6976581" y="590528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 xmlns:a16="http://schemas.microsoft.com/office/drawing/2014/main" id="{6A547D03-585D-59EA-2475-8BC8BE2C23CB}"/>
              </a:ext>
            </a:extLst>
          </p:cNvPr>
          <p:cNvSpPr/>
          <p:nvPr/>
        </p:nvSpPr>
        <p:spPr>
          <a:xfrm>
            <a:off x="-6738084" y="599257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TextBox 14">
            <a:extLst>
              <a:ext uri="{FF2B5EF4-FFF2-40B4-BE49-F238E27FC236}">
                <a16:creationId xmlns="" xmlns:a16="http://schemas.microsoft.com/office/drawing/2014/main" id="{D566A600-335B-1CD9-0415-588F5B0B49B3}"/>
              </a:ext>
            </a:extLst>
          </p:cNvPr>
          <p:cNvSpPr txBox="1"/>
          <p:nvPr/>
        </p:nvSpPr>
        <p:spPr>
          <a:xfrm>
            <a:off x="-6295262" y="606728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19" name="Hình chữ nhật: Góc Tròn 18">
            <a:extLst>
              <a:ext uri="{FF2B5EF4-FFF2-40B4-BE49-F238E27FC236}">
                <a16:creationId xmlns="" xmlns:a16="http://schemas.microsoft.com/office/drawing/2014/main" id="{A5DFF1AC-A90F-4C35-9A08-FD4044A39F1F}"/>
              </a:ext>
            </a:extLst>
          </p:cNvPr>
          <p:cNvSpPr/>
          <p:nvPr/>
        </p:nvSpPr>
        <p:spPr>
          <a:xfrm>
            <a:off x="6482877" y="658399"/>
            <a:ext cx="5375353" cy="5717395"/>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 xmlns:a16="http://schemas.microsoft.com/office/drawing/2014/main" id="{162404BA-5F5F-42E8-B9F1-9BD413283E6B}"/>
              </a:ext>
            </a:extLst>
          </p:cNvPr>
          <p:cNvSpPr/>
          <p:nvPr/>
        </p:nvSpPr>
        <p:spPr>
          <a:xfrm>
            <a:off x="6740667" y="1076210"/>
            <a:ext cx="4724964" cy="486752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4" name="Hộp Văn bản 143">
            <a:extLst>
              <a:ext uri="{FF2B5EF4-FFF2-40B4-BE49-F238E27FC236}">
                <a16:creationId xmlns="" xmlns:a16="http://schemas.microsoft.com/office/drawing/2014/main" id="{343C6E65-CF5F-7D7A-B5FD-B2ABF750EADD}"/>
              </a:ext>
            </a:extLst>
          </p:cNvPr>
          <p:cNvSpPr txBox="1"/>
          <p:nvPr/>
        </p:nvSpPr>
        <p:spPr>
          <a:xfrm>
            <a:off x="7444581" y="2203584"/>
            <a:ext cx="3791238" cy="27853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0" i="1" dirty="0">
                <a:solidFill>
                  <a:srgbClr val="000000"/>
                </a:solidFill>
                <a:effectLst/>
                <a:latin typeface="Consolas" panose="020B0609020204030204" pitchFamily="49" charset="0"/>
              </a:rPr>
              <a:t>c</a:t>
            </a:r>
            <a:r>
              <a:rPr lang="en-US" sz="2500" b="0" i="0" dirty="0">
                <a:solidFill>
                  <a:srgbClr val="000000"/>
                </a:solidFill>
                <a:effectLst/>
                <a:latin typeface="Consolas" panose="020B0609020204030204" pitchFamily="49" charset="0"/>
              </a:rPr>
              <a:t> ← </a:t>
            </a:r>
            <a:r>
              <a:rPr lang="en-US" sz="2500" b="0" i="1" dirty="0">
                <a:solidFill>
                  <a:srgbClr val="000000"/>
                </a:solidFill>
                <a:effectLst/>
                <a:latin typeface="Consolas" panose="020B0609020204030204" pitchFamily="49" charset="0"/>
              </a:rPr>
              <a:t>first</a:t>
            </a:r>
            <a:r>
              <a:rPr lang="en-US" sz="2500" b="0" i="0" dirty="0">
                <a:solidFill>
                  <a:srgbClr val="000000"/>
                </a:solidFill>
                <a:effectLst/>
                <a:latin typeface="Consolas" panose="020B0609020204030204" pitchFamily="49" charset="0"/>
              </a:rPr>
              <a:t>(</a:t>
            </a:r>
            <a:r>
              <a:rPr lang="en-US" sz="2500" b="0" i="1" dirty="0">
                <a:solidFill>
                  <a:srgbClr val="000000"/>
                </a:solidFill>
                <a:effectLst/>
                <a:latin typeface="Consolas" panose="020B0609020204030204" pitchFamily="49" charset="0"/>
              </a:rPr>
              <a:t>P</a:t>
            </a:r>
            <a:r>
              <a:rPr lang="en-US" sz="2500" b="0" i="0" dirty="0">
                <a:solidFill>
                  <a:srgbClr val="000000"/>
                </a:solidFill>
                <a:effectLst/>
                <a:latin typeface="Consolas" panose="020B0609020204030204" pitchFamily="49" charset="0"/>
              </a:rPr>
              <a:t>)</a:t>
            </a:r>
            <a:r>
              <a:rPr lang="en-US" sz="2500" b="0" i="0" dirty="0">
                <a:solidFill>
                  <a:srgbClr val="000000"/>
                </a:solidFill>
                <a:effectLst/>
                <a:latin typeface="WordVisiCarriageReturn_MSFontService"/>
              </a:rPr>
              <a:t> </a:t>
            </a:r>
            <a:br>
              <a:rPr lang="en-US" sz="2500" b="0" i="0" dirty="0">
                <a:solidFill>
                  <a:srgbClr val="000000"/>
                </a:solidFill>
                <a:effectLst/>
                <a:latin typeface="WordVisiCarriageReturn_MSFontService"/>
              </a:rPr>
            </a:br>
            <a:r>
              <a:rPr lang="en-US" sz="2500" b="0" i="0" dirty="0">
                <a:solidFill>
                  <a:srgbClr val="000000"/>
                </a:solidFill>
                <a:effectLst/>
                <a:latin typeface="Consolas" panose="020B0609020204030204" pitchFamily="49" charset="0"/>
              </a:rPr>
              <a:t>while </a:t>
            </a:r>
            <a:r>
              <a:rPr lang="en-US" sz="2500" b="0" i="1" dirty="0">
                <a:solidFill>
                  <a:srgbClr val="000000"/>
                </a:solidFill>
                <a:effectLst/>
                <a:latin typeface="Consolas" panose="020B0609020204030204" pitchFamily="49" charset="0"/>
              </a:rPr>
              <a:t>c</a:t>
            </a:r>
            <a:r>
              <a:rPr lang="en-US" sz="2500" b="0" i="0" dirty="0">
                <a:solidFill>
                  <a:srgbClr val="000000"/>
                </a:solidFill>
                <a:effectLst/>
                <a:latin typeface="Consolas" panose="020B0609020204030204" pitchFamily="49" charset="0"/>
              </a:rPr>
              <a:t> ≠ Λ </a:t>
            </a:r>
            <a:r>
              <a:rPr lang="en-US" sz="2500" b="1" i="0" dirty="0">
                <a:solidFill>
                  <a:srgbClr val="000000"/>
                </a:solidFill>
                <a:effectLst/>
                <a:latin typeface="Consolas" panose="020B0609020204030204" pitchFamily="49" charset="0"/>
              </a:rPr>
              <a:t>do</a:t>
            </a:r>
            <a:r>
              <a:rPr lang="en-US" sz="2500" b="0" i="0" dirty="0">
                <a:solidFill>
                  <a:srgbClr val="000000"/>
                </a:solidFill>
                <a:effectLst/>
                <a:latin typeface="WordVisiCarriageReturn_MSFontService"/>
              </a:rPr>
              <a:t> </a:t>
            </a:r>
            <a:br>
              <a:rPr lang="en-US" sz="2500" b="0" i="0" dirty="0">
                <a:solidFill>
                  <a:srgbClr val="000000"/>
                </a:solidFill>
                <a:effectLst/>
                <a:latin typeface="WordVisiCarriageReturn_MSFontService"/>
              </a:rPr>
            </a:br>
            <a:r>
              <a:rPr lang="en-US" sz="2500" b="0" i="0" dirty="0">
                <a:solidFill>
                  <a:srgbClr val="000000"/>
                </a:solidFill>
                <a:effectLst/>
                <a:latin typeface="Consolas" panose="020B0609020204030204" pitchFamily="49" charset="0"/>
              </a:rPr>
              <a:t>    </a:t>
            </a:r>
            <a:r>
              <a:rPr lang="en-US" sz="2500" b="1" i="0" dirty="0">
                <a:solidFill>
                  <a:srgbClr val="000000"/>
                </a:solidFill>
                <a:effectLst/>
                <a:latin typeface="Consolas" panose="020B0609020204030204" pitchFamily="49" charset="0"/>
              </a:rPr>
              <a:t>if</a:t>
            </a:r>
            <a:r>
              <a:rPr lang="en-US" sz="2500" b="0" i="0" dirty="0">
                <a:solidFill>
                  <a:srgbClr val="000000"/>
                </a:solidFill>
                <a:effectLst/>
                <a:latin typeface="Consolas" panose="020B0609020204030204" pitchFamily="49" charset="0"/>
              </a:rPr>
              <a:t> </a:t>
            </a:r>
            <a:r>
              <a:rPr lang="en-US" sz="2500" b="0" i="1" dirty="0">
                <a:solidFill>
                  <a:srgbClr val="000000"/>
                </a:solidFill>
                <a:effectLst/>
                <a:latin typeface="Consolas" panose="020B0609020204030204" pitchFamily="49" charset="0"/>
              </a:rPr>
              <a:t>valid</a:t>
            </a:r>
            <a:r>
              <a:rPr lang="en-US" sz="2500" b="0" i="0" dirty="0">
                <a:solidFill>
                  <a:srgbClr val="000000"/>
                </a:solidFill>
                <a:effectLst/>
                <a:latin typeface="Consolas" panose="020B0609020204030204" pitchFamily="49" charset="0"/>
              </a:rPr>
              <a:t>(</a:t>
            </a:r>
            <a:r>
              <a:rPr lang="en-US" sz="2500" b="0" i="1" dirty="0" err="1">
                <a:solidFill>
                  <a:srgbClr val="000000"/>
                </a:solidFill>
                <a:effectLst/>
                <a:latin typeface="Consolas" panose="020B0609020204030204" pitchFamily="49" charset="0"/>
              </a:rPr>
              <a:t>P</a:t>
            </a:r>
            <a:r>
              <a:rPr lang="en-US" sz="2500" b="0" i="0" dirty="0" err="1">
                <a:solidFill>
                  <a:srgbClr val="000000"/>
                </a:solidFill>
                <a:effectLst/>
                <a:latin typeface="Consolas" panose="020B0609020204030204" pitchFamily="49" charset="0"/>
              </a:rPr>
              <a:t>,</a:t>
            </a:r>
            <a:r>
              <a:rPr lang="en-US" sz="2500" b="0" i="1" dirty="0" err="1">
                <a:solidFill>
                  <a:srgbClr val="000000"/>
                </a:solidFill>
                <a:effectLst/>
                <a:latin typeface="Consolas" panose="020B0609020204030204" pitchFamily="49" charset="0"/>
              </a:rPr>
              <a:t>c</a:t>
            </a:r>
            <a:r>
              <a:rPr lang="en-US" sz="2500" b="0" i="0" dirty="0">
                <a:solidFill>
                  <a:srgbClr val="000000"/>
                </a:solidFill>
                <a:effectLst/>
                <a:latin typeface="Consolas" panose="020B0609020204030204" pitchFamily="49" charset="0"/>
              </a:rPr>
              <a:t>) </a:t>
            </a:r>
            <a:r>
              <a:rPr lang="en-US" sz="2500" b="1" i="0" dirty="0">
                <a:solidFill>
                  <a:srgbClr val="000000"/>
                </a:solidFill>
                <a:effectLst/>
                <a:latin typeface="Consolas" panose="020B0609020204030204" pitchFamily="49" charset="0"/>
              </a:rPr>
              <a:t>then</a:t>
            </a:r>
            <a:r>
              <a:rPr lang="en-US" sz="2500" b="0" i="0" dirty="0">
                <a:solidFill>
                  <a:srgbClr val="000000"/>
                </a:solidFill>
                <a:effectLst/>
                <a:latin typeface="WordVisiCarriageReturn_MSFontService"/>
              </a:rPr>
              <a:t> </a:t>
            </a:r>
            <a:br>
              <a:rPr lang="en-US" sz="2500" b="0" i="0" dirty="0">
                <a:solidFill>
                  <a:srgbClr val="000000"/>
                </a:solidFill>
                <a:effectLst/>
                <a:latin typeface="WordVisiCarriageReturn_MSFontService"/>
              </a:rPr>
            </a:br>
            <a:r>
              <a:rPr lang="en-US" sz="2500" b="0" i="0" dirty="0">
                <a:solidFill>
                  <a:srgbClr val="000000"/>
                </a:solidFill>
                <a:effectLst/>
                <a:latin typeface="Consolas" panose="020B0609020204030204" pitchFamily="49" charset="0"/>
              </a:rPr>
              <a:t>        </a:t>
            </a:r>
            <a:r>
              <a:rPr lang="en-US" sz="2500" b="0" i="1" dirty="0">
                <a:solidFill>
                  <a:srgbClr val="000000"/>
                </a:solidFill>
                <a:effectLst/>
                <a:latin typeface="Consolas" panose="020B0609020204030204" pitchFamily="49" charset="0"/>
              </a:rPr>
              <a:t>output</a:t>
            </a:r>
            <a:r>
              <a:rPr lang="en-US" sz="2500" b="0" i="0" dirty="0">
                <a:solidFill>
                  <a:srgbClr val="000000"/>
                </a:solidFill>
                <a:effectLst/>
                <a:latin typeface="Consolas" panose="020B0609020204030204" pitchFamily="49" charset="0"/>
              </a:rPr>
              <a:t>(</a:t>
            </a:r>
            <a:r>
              <a:rPr lang="en-US" sz="2500" b="0" i="1" dirty="0">
                <a:solidFill>
                  <a:srgbClr val="000000"/>
                </a:solidFill>
                <a:effectLst/>
                <a:latin typeface="Consolas" panose="020B0609020204030204" pitchFamily="49" charset="0"/>
              </a:rPr>
              <a:t>P</a:t>
            </a:r>
            <a:r>
              <a:rPr lang="en-US" sz="2500" b="0" i="0" dirty="0">
                <a:solidFill>
                  <a:srgbClr val="000000"/>
                </a:solidFill>
                <a:effectLst/>
                <a:latin typeface="Consolas" panose="020B0609020204030204" pitchFamily="49" charset="0"/>
              </a:rPr>
              <a:t>, </a:t>
            </a:r>
            <a:r>
              <a:rPr lang="en-US" sz="2500" b="0" i="1" dirty="0">
                <a:solidFill>
                  <a:srgbClr val="000000"/>
                </a:solidFill>
                <a:effectLst/>
                <a:latin typeface="Consolas" panose="020B0609020204030204" pitchFamily="49" charset="0"/>
              </a:rPr>
              <a:t>c</a:t>
            </a:r>
            <a:r>
              <a:rPr lang="en-US" sz="2500" b="0" i="0" dirty="0">
                <a:solidFill>
                  <a:srgbClr val="000000"/>
                </a:solidFill>
                <a:effectLst/>
                <a:latin typeface="Consolas" panose="020B0609020204030204" pitchFamily="49" charset="0"/>
              </a:rPr>
              <a:t>)</a:t>
            </a:r>
            <a:r>
              <a:rPr lang="en-US" sz="2500" b="0" i="0" dirty="0">
                <a:solidFill>
                  <a:srgbClr val="000000"/>
                </a:solidFill>
                <a:effectLst/>
                <a:latin typeface="WordVisiCarriageReturn_MSFontService"/>
              </a:rPr>
              <a:t> </a:t>
            </a:r>
            <a:br>
              <a:rPr lang="en-US" sz="2500" b="0" i="0" dirty="0">
                <a:solidFill>
                  <a:srgbClr val="000000"/>
                </a:solidFill>
                <a:effectLst/>
                <a:latin typeface="WordVisiCarriageReturn_MSFontService"/>
              </a:rPr>
            </a:br>
            <a:r>
              <a:rPr lang="en-US" sz="2500" b="0" i="0" dirty="0">
                <a:solidFill>
                  <a:srgbClr val="000000"/>
                </a:solidFill>
                <a:effectLst/>
                <a:latin typeface="Consolas" panose="020B0609020204030204" pitchFamily="49" charset="0"/>
              </a:rPr>
              <a:t>    </a:t>
            </a:r>
            <a:r>
              <a:rPr lang="en-US" sz="2500" b="0" i="1" dirty="0">
                <a:solidFill>
                  <a:srgbClr val="000000"/>
                </a:solidFill>
                <a:effectLst/>
                <a:latin typeface="Consolas" panose="020B0609020204030204" pitchFamily="49" charset="0"/>
              </a:rPr>
              <a:t>c</a:t>
            </a:r>
            <a:r>
              <a:rPr lang="en-US" sz="2500" b="0" i="0" dirty="0">
                <a:solidFill>
                  <a:srgbClr val="000000"/>
                </a:solidFill>
                <a:effectLst/>
                <a:latin typeface="Consolas" panose="020B0609020204030204" pitchFamily="49" charset="0"/>
              </a:rPr>
              <a:t> ← </a:t>
            </a:r>
            <a:r>
              <a:rPr lang="en-US" sz="2500" b="0" i="1" dirty="0">
                <a:solidFill>
                  <a:srgbClr val="000000"/>
                </a:solidFill>
                <a:effectLst/>
                <a:latin typeface="Consolas" panose="020B0609020204030204" pitchFamily="49" charset="0"/>
              </a:rPr>
              <a:t>next</a:t>
            </a:r>
            <a:r>
              <a:rPr lang="en-US" sz="2500" b="0" i="0" dirty="0">
                <a:solidFill>
                  <a:srgbClr val="000000"/>
                </a:solidFill>
                <a:effectLst/>
                <a:latin typeface="Consolas" panose="020B0609020204030204" pitchFamily="49" charset="0"/>
              </a:rPr>
              <a:t>(</a:t>
            </a:r>
            <a:r>
              <a:rPr lang="en-US" sz="2500" b="0" i="1" dirty="0">
                <a:solidFill>
                  <a:srgbClr val="000000"/>
                </a:solidFill>
                <a:effectLst/>
                <a:latin typeface="Consolas" panose="020B0609020204030204" pitchFamily="49" charset="0"/>
              </a:rPr>
              <a:t>P</a:t>
            </a:r>
            <a:r>
              <a:rPr lang="en-US" sz="2500" b="0" i="0" dirty="0">
                <a:solidFill>
                  <a:srgbClr val="000000"/>
                </a:solidFill>
                <a:effectLst/>
                <a:latin typeface="Consolas" panose="020B0609020204030204" pitchFamily="49" charset="0"/>
              </a:rPr>
              <a:t>, </a:t>
            </a:r>
            <a:r>
              <a:rPr lang="en-US" sz="2500" b="0" i="1" dirty="0">
                <a:solidFill>
                  <a:srgbClr val="000000"/>
                </a:solidFill>
                <a:effectLst/>
                <a:latin typeface="Consolas" panose="020B0609020204030204" pitchFamily="49" charset="0"/>
              </a:rPr>
              <a:t>c</a:t>
            </a:r>
            <a:r>
              <a:rPr lang="en-US" sz="2500" b="0" i="0" dirty="0">
                <a:solidFill>
                  <a:srgbClr val="000000"/>
                </a:solidFill>
                <a:effectLst/>
                <a:latin typeface="Consolas" panose="020B0609020204030204" pitchFamily="49" charset="0"/>
              </a:rPr>
              <a:t>)</a:t>
            </a:r>
            <a:r>
              <a:rPr lang="en-US" sz="2500" b="0" i="0" dirty="0">
                <a:solidFill>
                  <a:srgbClr val="000000"/>
                </a:solidFill>
                <a:effectLst/>
                <a:latin typeface="WordVisiCarriageReturn_MSFontService"/>
              </a:rPr>
              <a:t> </a:t>
            </a:r>
            <a:br>
              <a:rPr lang="en-US" sz="2500" b="0" i="0" dirty="0">
                <a:solidFill>
                  <a:srgbClr val="000000"/>
                </a:solidFill>
                <a:effectLst/>
                <a:latin typeface="WordVisiCarriageReturn_MSFontService"/>
              </a:rPr>
            </a:br>
            <a:r>
              <a:rPr lang="en-US" sz="2500" b="0" i="0" dirty="0">
                <a:solidFill>
                  <a:srgbClr val="000000"/>
                </a:solidFill>
                <a:effectLst/>
                <a:latin typeface="Consolas" panose="020B0609020204030204" pitchFamily="49" charset="0"/>
              </a:rPr>
              <a:t>end while </a:t>
            </a:r>
            <a:endParaRPr lang="vi-VN" sz="2500" dirty="0">
              <a:solidFill>
                <a:schemeClr val="tx1">
                  <a:lumMod val="95000"/>
                  <a:lumOff val="5000"/>
                </a:schemeClr>
              </a:solidFill>
              <a:latin typeface="Arial"/>
              <a:cs typeface="Arial"/>
            </a:endParaRPr>
          </a:p>
        </p:txBody>
      </p:sp>
    </p:spTree>
    <p:extLst>
      <p:ext uri="{BB962C8B-B14F-4D97-AF65-F5344CB8AC3E}">
        <p14:creationId xmlns:p14="http://schemas.microsoft.com/office/powerpoint/2010/main" val="84713734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8802161"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520324" y="4895476"/>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8">
            <a:extLst>
              <a:ext uri="{FF2B5EF4-FFF2-40B4-BE49-F238E27FC236}">
                <a16:creationId xmlns="" xmlns:a16="http://schemas.microsoft.com/office/drawing/2014/main" id="{6F8A1B6C-6D74-4010-A2B2-9E5791B5181D}"/>
              </a:ext>
            </a:extLst>
          </p:cNvPr>
          <p:cNvSpPr/>
          <p:nvPr/>
        </p:nvSpPr>
        <p:spPr>
          <a:xfrm>
            <a:off x="-587406" y="-247649"/>
            <a:ext cx="5834321" cy="1962789"/>
          </a:xfrm>
          <a:prstGeom prst="roundRect">
            <a:avLst>
              <a:gd name="adj" fmla="val 12803"/>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0" name="Rectangle: Rounded Corners 12">
            <a:extLst>
              <a:ext uri="{FF2B5EF4-FFF2-40B4-BE49-F238E27FC236}">
                <a16:creationId xmlns="" xmlns:a16="http://schemas.microsoft.com/office/drawing/2014/main" id="{9C587B55-4C77-496C-B4D3-C1C8845A6FEE}"/>
              </a:ext>
            </a:extLst>
          </p:cNvPr>
          <p:cNvSpPr/>
          <p:nvPr/>
        </p:nvSpPr>
        <p:spPr>
          <a:xfrm>
            <a:off x="557967" y="4923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Hình chữ nhật: Góc Tròn 2">
            <a:extLst>
              <a:ext uri="{FF2B5EF4-FFF2-40B4-BE49-F238E27FC236}">
                <a16:creationId xmlns="" xmlns:a16="http://schemas.microsoft.com/office/drawing/2014/main" id="{EF63381F-2801-4632-A426-A02D321DB384}"/>
              </a:ext>
            </a:extLst>
          </p:cNvPr>
          <p:cNvSpPr/>
          <p:nvPr/>
        </p:nvSpPr>
        <p:spPr>
          <a:xfrm>
            <a:off x="657439" y="1945178"/>
            <a:ext cx="4532084" cy="4700324"/>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 xmlns:a16="http://schemas.microsoft.com/office/drawing/2014/main" id="{47AB9499-1E2D-409F-A0D9-FDE279CD00E7}"/>
              </a:ext>
            </a:extLst>
          </p:cNvPr>
          <p:cNvSpPr/>
          <p:nvPr/>
        </p:nvSpPr>
        <p:spPr>
          <a:xfrm>
            <a:off x="909011" y="2273953"/>
            <a:ext cx="4017026" cy="3988369"/>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 xmlns:a16="http://schemas.microsoft.com/office/drawing/2014/main" id="{6179BEC9-541D-4B2F-ADAF-8D028C141E00}"/>
              </a:ext>
            </a:extLst>
          </p:cNvPr>
          <p:cNvSpPr/>
          <p:nvPr/>
        </p:nvSpPr>
        <p:spPr>
          <a:xfrm>
            <a:off x="6885160" y="366756"/>
            <a:ext cx="1125745" cy="1350760"/>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Góc Tròn 18">
            <a:extLst>
              <a:ext uri="{FF2B5EF4-FFF2-40B4-BE49-F238E27FC236}">
                <a16:creationId xmlns="" xmlns:a16="http://schemas.microsoft.com/office/drawing/2014/main" id="{A5DFF1AC-A90F-4C35-9A08-FD4044A39F1F}"/>
              </a:ext>
            </a:extLst>
          </p:cNvPr>
          <p:cNvSpPr/>
          <p:nvPr/>
        </p:nvSpPr>
        <p:spPr>
          <a:xfrm>
            <a:off x="5626331" y="1036142"/>
            <a:ext cx="6231899" cy="562268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 xmlns:a16="http://schemas.microsoft.com/office/drawing/2014/main" id="{162404BA-5F5F-42E8-B9F1-9BD413283E6B}"/>
              </a:ext>
            </a:extLst>
          </p:cNvPr>
          <p:cNvSpPr/>
          <p:nvPr/>
        </p:nvSpPr>
        <p:spPr>
          <a:xfrm>
            <a:off x="6070972" y="1450405"/>
            <a:ext cx="5448600" cy="4784571"/>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14">
            <a:extLst>
              <a:ext uri="{FF2B5EF4-FFF2-40B4-BE49-F238E27FC236}">
                <a16:creationId xmlns="" xmlns:a16="http://schemas.microsoft.com/office/drawing/2014/main" id="{90A7101C-74EF-B367-3FBF-C3A63676A272}"/>
              </a:ext>
            </a:extLst>
          </p:cNvPr>
          <p:cNvSpPr txBox="1"/>
          <p:nvPr/>
        </p:nvSpPr>
        <p:spPr>
          <a:xfrm>
            <a:off x="1512130" y="505674"/>
            <a:ext cx="3051634" cy="738664"/>
          </a:xfrm>
          <a:prstGeom prst="rect">
            <a:avLst/>
          </a:prstGeom>
          <a:noFill/>
        </p:spPr>
        <p:txBody>
          <a:bodyPr wrap="square" lIns="91440" tIns="45720" rIns="91440" bIns="45720" rtlCol="0" anchor="t">
            <a:spAutoFit/>
          </a:bodyPr>
          <a:lstStyle/>
          <a:p>
            <a:r>
              <a:rPr lang="en-MY" sz="2100" b="1" dirty="0">
                <a:solidFill>
                  <a:schemeClr val="tx1">
                    <a:lumMod val="95000"/>
                    <a:lumOff val="5000"/>
                  </a:schemeClr>
                </a:solidFill>
                <a:latin typeface="Arial Bold"/>
                <a:cs typeface="Arial Bold"/>
              </a:rPr>
              <a:t>DẠNG THUẬT TOÁN PHỔ QUÁT</a:t>
            </a:r>
            <a:endParaRPr lang="vi-VN" sz="2100" b="1" dirty="0">
              <a:solidFill>
                <a:schemeClr val="tx1">
                  <a:lumMod val="95000"/>
                  <a:lumOff val="5000"/>
                </a:schemeClr>
              </a:solidFill>
              <a:latin typeface="Arial Bold"/>
              <a:cs typeface="Arial Bold"/>
            </a:endParaRPr>
          </a:p>
        </p:txBody>
      </p:sp>
      <p:sp>
        <p:nvSpPr>
          <p:cNvPr id="34" name="Rectangle: Rounded Corners 8">
            <a:extLst>
              <a:ext uri="{FF2B5EF4-FFF2-40B4-BE49-F238E27FC236}">
                <a16:creationId xmlns="" xmlns:a16="http://schemas.microsoft.com/office/drawing/2014/main" id="{E56B9C7D-CC70-2B15-F1B3-E31F61868468}"/>
              </a:ext>
            </a:extLst>
          </p:cNvPr>
          <p:cNvSpPr/>
          <p:nvPr/>
        </p:nvSpPr>
        <p:spPr>
          <a:xfrm>
            <a:off x="-7658371" y="12105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5" name="Rectangle: Rounded Corners 12">
            <a:extLst>
              <a:ext uri="{FF2B5EF4-FFF2-40B4-BE49-F238E27FC236}">
                <a16:creationId xmlns="" xmlns:a16="http://schemas.microsoft.com/office/drawing/2014/main" id="{9150030B-2A5F-2457-85B0-E64BB7D2B158}"/>
              </a:ext>
            </a:extLst>
          </p:cNvPr>
          <p:cNvSpPr/>
          <p:nvPr/>
        </p:nvSpPr>
        <p:spPr>
          <a:xfrm>
            <a:off x="-7419874" y="12978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6" name="TextBox 14">
            <a:extLst>
              <a:ext uri="{FF2B5EF4-FFF2-40B4-BE49-F238E27FC236}">
                <a16:creationId xmlns="" xmlns:a16="http://schemas.microsoft.com/office/drawing/2014/main" id="{9AB7BADC-2392-4B45-94EA-9385A4CF7ED2}"/>
              </a:ext>
            </a:extLst>
          </p:cNvPr>
          <p:cNvSpPr txBox="1"/>
          <p:nvPr/>
        </p:nvSpPr>
        <p:spPr>
          <a:xfrm>
            <a:off x="-6977052" y="1375868"/>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7" name="Rectangle: Rounded Corners 8">
            <a:extLst>
              <a:ext uri="{FF2B5EF4-FFF2-40B4-BE49-F238E27FC236}">
                <a16:creationId xmlns="" xmlns:a16="http://schemas.microsoft.com/office/drawing/2014/main" id="{82B958CD-C528-2AD2-161A-FF666D528F98}"/>
              </a:ext>
            </a:extLst>
          </p:cNvPr>
          <p:cNvSpPr/>
          <p:nvPr/>
        </p:nvSpPr>
        <p:spPr>
          <a:xfrm>
            <a:off x="-7658371" y="23240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Rectangle: Rounded Corners 12">
            <a:extLst>
              <a:ext uri="{FF2B5EF4-FFF2-40B4-BE49-F238E27FC236}">
                <a16:creationId xmlns="" xmlns:a16="http://schemas.microsoft.com/office/drawing/2014/main" id="{AAC9F7AA-938B-469A-82D0-F26A5D2305EC}"/>
              </a:ext>
            </a:extLst>
          </p:cNvPr>
          <p:cNvSpPr/>
          <p:nvPr/>
        </p:nvSpPr>
        <p:spPr>
          <a:xfrm>
            <a:off x="-7419874" y="24113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 xmlns:a16="http://schemas.microsoft.com/office/drawing/2014/main" id="{7C2F52F3-40BA-8F55-2F64-D6BB5C98EFB1}"/>
              </a:ext>
            </a:extLst>
          </p:cNvPr>
          <p:cNvSpPr txBox="1"/>
          <p:nvPr/>
        </p:nvSpPr>
        <p:spPr>
          <a:xfrm>
            <a:off x="-6961431" y="248519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0" name="Rectangle: Rounded Corners 8">
            <a:extLst>
              <a:ext uri="{FF2B5EF4-FFF2-40B4-BE49-F238E27FC236}">
                <a16:creationId xmlns="" xmlns:a16="http://schemas.microsoft.com/office/drawing/2014/main" id="{4CC9D295-DCB4-C473-D030-7A81045B2126}"/>
              </a:ext>
            </a:extLst>
          </p:cNvPr>
          <p:cNvSpPr/>
          <p:nvPr/>
        </p:nvSpPr>
        <p:spPr>
          <a:xfrm>
            <a:off x="-7658371" y="45778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Rectangle: Rounded Corners 12">
            <a:extLst>
              <a:ext uri="{FF2B5EF4-FFF2-40B4-BE49-F238E27FC236}">
                <a16:creationId xmlns="" xmlns:a16="http://schemas.microsoft.com/office/drawing/2014/main" id="{45D22A02-7B95-F3A1-4AFE-2CD0482BED6E}"/>
              </a:ext>
            </a:extLst>
          </p:cNvPr>
          <p:cNvSpPr/>
          <p:nvPr/>
        </p:nvSpPr>
        <p:spPr>
          <a:xfrm>
            <a:off x="-7419874" y="46651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TextBox 14">
            <a:extLst>
              <a:ext uri="{FF2B5EF4-FFF2-40B4-BE49-F238E27FC236}">
                <a16:creationId xmlns="" xmlns:a16="http://schemas.microsoft.com/office/drawing/2014/main" id="{015F7579-0AFF-F921-6E05-C64BFAE80B2A}"/>
              </a:ext>
            </a:extLst>
          </p:cNvPr>
          <p:cNvSpPr txBox="1"/>
          <p:nvPr/>
        </p:nvSpPr>
        <p:spPr>
          <a:xfrm>
            <a:off x="-6977052" y="47398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6" name="Rectangle: Rounded Corners 8">
            <a:extLst>
              <a:ext uri="{FF2B5EF4-FFF2-40B4-BE49-F238E27FC236}">
                <a16:creationId xmlns="" xmlns:a16="http://schemas.microsoft.com/office/drawing/2014/main" id="{5490CEDC-8D62-4ED9-8F20-40928CF1FC0B}"/>
              </a:ext>
            </a:extLst>
          </p:cNvPr>
          <p:cNvSpPr/>
          <p:nvPr/>
        </p:nvSpPr>
        <p:spPr>
          <a:xfrm>
            <a:off x="-7658371" y="57047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 xmlns:a16="http://schemas.microsoft.com/office/drawing/2014/main" id="{6A547D03-585D-59EA-2475-8BC8BE2C23CB}"/>
              </a:ext>
            </a:extLst>
          </p:cNvPr>
          <p:cNvSpPr/>
          <p:nvPr/>
        </p:nvSpPr>
        <p:spPr>
          <a:xfrm>
            <a:off x="-7419874" y="57920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 xmlns:a16="http://schemas.microsoft.com/office/drawing/2014/main" id="{D566A600-335B-1CD9-0415-588F5B0B49B3}"/>
              </a:ext>
            </a:extLst>
          </p:cNvPr>
          <p:cNvSpPr txBox="1"/>
          <p:nvPr/>
        </p:nvSpPr>
        <p:spPr>
          <a:xfrm>
            <a:off x="-6977052" y="58667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6" name="Hộp Văn bản 5">
            <a:extLst>
              <a:ext uri="{FF2B5EF4-FFF2-40B4-BE49-F238E27FC236}">
                <a16:creationId xmlns="" xmlns:a16="http://schemas.microsoft.com/office/drawing/2014/main" id="{0D21AA6B-B387-BB19-7E5A-3FC21F102BA8}"/>
              </a:ext>
            </a:extLst>
          </p:cNvPr>
          <p:cNvSpPr txBox="1"/>
          <p:nvPr/>
        </p:nvSpPr>
        <p:spPr>
          <a:xfrm>
            <a:off x="1104900" y="2792854"/>
            <a:ext cx="345907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dirty="0">
                <a:solidFill>
                  <a:schemeClr val="tx1">
                    <a:lumMod val="95000"/>
                    <a:lumOff val="5000"/>
                  </a:schemeClr>
                </a:solidFill>
                <a:cs typeface="Arial Bold" panose="020B0704020202020204" pitchFamily="34" charset="0"/>
              </a:rPr>
              <a:t>VD1: Cho mảng A có n phần tử chưa được sắp xếp, hãy tìm tất cả vị trí xuất hiện của giá trị x trong mảng A. Nếu không có thì in ra –1. </a:t>
            </a:r>
            <a:endParaRPr lang="vi-VN" sz="2400" dirty="0">
              <a:solidFill>
                <a:schemeClr val="bg1">
                  <a:lumMod val="95000"/>
                </a:schemeClr>
              </a:solidFill>
              <a:cs typeface="Arial"/>
            </a:endParaRPr>
          </a:p>
        </p:txBody>
      </p:sp>
      <p:sp>
        <p:nvSpPr>
          <p:cNvPr id="2" name="Hình chữ nhật: Góc Tròn 46">
            <a:extLst>
              <a:ext uri="{FF2B5EF4-FFF2-40B4-BE49-F238E27FC236}">
                <a16:creationId xmlns="" xmlns:a16="http://schemas.microsoft.com/office/drawing/2014/main" id="{07E154E2-E74E-7EF0-3288-C4E439DF5C43}"/>
              </a:ext>
            </a:extLst>
          </p:cNvPr>
          <p:cNvSpPr/>
          <p:nvPr/>
        </p:nvSpPr>
        <p:spPr>
          <a:xfrm>
            <a:off x="6105480" y="1479158"/>
            <a:ext cx="5412676" cy="4695376"/>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ộp Văn bản 144">
            <a:extLst>
              <a:ext uri="{FF2B5EF4-FFF2-40B4-BE49-F238E27FC236}">
                <a16:creationId xmlns="" xmlns:a16="http://schemas.microsoft.com/office/drawing/2014/main" id="{169AC9D3-A3EA-235E-E9A3-DF3D44EB0105}"/>
              </a:ext>
            </a:extLst>
          </p:cNvPr>
          <p:cNvSpPr txBox="1"/>
          <p:nvPr/>
        </p:nvSpPr>
        <p:spPr>
          <a:xfrm>
            <a:off x="6187504" y="1749354"/>
            <a:ext cx="529684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fontAlgn="base"/>
            <a:r>
              <a:rPr lang="vi-VN" sz="2400" b="0" i="0" dirty="0">
                <a:solidFill>
                  <a:srgbClr val="000000"/>
                </a:solidFill>
                <a:effectLst/>
                <a:latin typeface="Calibri" panose="020F0502020204030204" pitchFamily="34" charset="0"/>
              </a:rPr>
              <a:t>-&gt; Thiết kế thuật toán: </a:t>
            </a:r>
            <a:endParaRPr lang="vi-VN" sz="2400" b="0" i="0" dirty="0">
              <a:solidFill>
                <a:srgbClr val="000000"/>
              </a:solidFill>
              <a:effectLst/>
              <a:latin typeface="Segoe UI" panose="020B0502040204020203" pitchFamily="34" charset="0"/>
            </a:endParaRPr>
          </a:p>
          <a:p>
            <a:pPr algn="l" rtl="0" fontAlgn="base"/>
            <a:r>
              <a:rPr lang="vi-VN" sz="2400" b="0" i="0" dirty="0">
                <a:solidFill>
                  <a:srgbClr val="000000"/>
                </a:solidFill>
                <a:effectLst/>
                <a:latin typeface="Calibri" panose="020F0502020204030204" pitchFamily="34" charset="0"/>
              </a:rPr>
              <a:t>B0: Nhập n, x, mảng A. </a:t>
            </a:r>
            <a:endParaRPr lang="vi-VN" sz="2400" b="0" i="0" dirty="0">
              <a:solidFill>
                <a:srgbClr val="000000"/>
              </a:solidFill>
              <a:effectLst/>
              <a:latin typeface="Segoe UI" panose="020B0502040204020203" pitchFamily="34" charset="0"/>
            </a:endParaRPr>
          </a:p>
          <a:p>
            <a:pPr algn="l" rtl="0" fontAlgn="base"/>
            <a:r>
              <a:rPr lang="vi-VN" sz="2400" b="0" i="0" dirty="0">
                <a:solidFill>
                  <a:srgbClr val="000000"/>
                </a:solidFill>
                <a:effectLst/>
                <a:latin typeface="Calibri" panose="020F0502020204030204" pitchFamily="34" charset="0"/>
              </a:rPr>
              <a:t>B1: i = 0. </a:t>
            </a:r>
            <a:endParaRPr lang="vi-VN" sz="2400" b="0" i="0" dirty="0">
              <a:solidFill>
                <a:srgbClr val="000000"/>
              </a:solidFill>
              <a:effectLst/>
              <a:latin typeface="Segoe UI" panose="020B0502040204020203" pitchFamily="34" charset="0"/>
            </a:endParaRPr>
          </a:p>
          <a:p>
            <a:pPr algn="l" rtl="0" fontAlgn="base"/>
            <a:r>
              <a:rPr lang="vi-VN" sz="2400" b="0" i="0" dirty="0">
                <a:solidFill>
                  <a:srgbClr val="000000"/>
                </a:solidFill>
                <a:effectLst/>
                <a:latin typeface="Calibri" panose="020F0502020204030204" pitchFamily="34" charset="0"/>
              </a:rPr>
              <a:t>B2: i &gt;= n ? Nếu đúng thì tới bước 6. </a:t>
            </a:r>
            <a:endParaRPr lang="vi-VN" sz="2400" b="0" i="0" dirty="0">
              <a:solidFill>
                <a:srgbClr val="000000"/>
              </a:solidFill>
              <a:effectLst/>
              <a:latin typeface="Segoe UI" panose="020B0502040204020203" pitchFamily="34" charset="0"/>
            </a:endParaRPr>
          </a:p>
          <a:p>
            <a:pPr algn="l" rtl="0" fontAlgn="base"/>
            <a:r>
              <a:rPr lang="vi-VN" sz="2400" b="0" i="0" dirty="0">
                <a:solidFill>
                  <a:srgbClr val="000000"/>
                </a:solidFill>
                <a:effectLst/>
                <a:latin typeface="Calibri" panose="020F0502020204030204" pitchFamily="34" charset="0"/>
              </a:rPr>
              <a:t>B3: A[i] == x ? Nếu đúng thì xuất giá trị i, không thì bỏ qua. </a:t>
            </a:r>
            <a:endParaRPr lang="vi-VN" sz="2400" b="0" i="0" dirty="0">
              <a:solidFill>
                <a:srgbClr val="000000"/>
              </a:solidFill>
              <a:effectLst/>
              <a:latin typeface="Segoe UI" panose="020B0502040204020203" pitchFamily="34" charset="0"/>
            </a:endParaRPr>
          </a:p>
          <a:p>
            <a:pPr algn="l" rtl="0" fontAlgn="base"/>
            <a:r>
              <a:rPr lang="vi-VN" sz="2400" b="0" i="0" dirty="0">
                <a:solidFill>
                  <a:srgbClr val="000000"/>
                </a:solidFill>
                <a:effectLst/>
                <a:latin typeface="Calibri" panose="020F0502020204030204" pitchFamily="34" charset="0"/>
              </a:rPr>
              <a:t>B4: i = i + 1. </a:t>
            </a:r>
            <a:endParaRPr lang="vi-VN" sz="2400" b="0" i="0" dirty="0">
              <a:solidFill>
                <a:srgbClr val="000000"/>
              </a:solidFill>
              <a:effectLst/>
              <a:latin typeface="Segoe UI" panose="020B0502040204020203" pitchFamily="34" charset="0"/>
            </a:endParaRPr>
          </a:p>
          <a:p>
            <a:pPr algn="l" rtl="0" fontAlgn="base"/>
            <a:r>
              <a:rPr lang="vi-VN" sz="2400" b="0" i="0" dirty="0">
                <a:solidFill>
                  <a:srgbClr val="000000"/>
                </a:solidFill>
                <a:effectLst/>
                <a:latin typeface="Calibri" panose="020F0502020204030204" pitchFamily="34" charset="0"/>
              </a:rPr>
              <a:t>B5: Quay lại bước 2. </a:t>
            </a:r>
            <a:endParaRPr lang="vi-VN" sz="2400" b="0" i="0" dirty="0">
              <a:solidFill>
                <a:srgbClr val="000000"/>
              </a:solidFill>
              <a:effectLst/>
              <a:latin typeface="Segoe UI" panose="020B0502040204020203" pitchFamily="34" charset="0"/>
            </a:endParaRPr>
          </a:p>
          <a:p>
            <a:pPr algn="l" rtl="0" fontAlgn="base"/>
            <a:r>
              <a:rPr lang="vi-VN" sz="2400" b="0" i="0" dirty="0">
                <a:solidFill>
                  <a:srgbClr val="000000"/>
                </a:solidFill>
                <a:effectLst/>
                <a:latin typeface="Calibri" panose="020F0502020204030204" pitchFamily="34" charset="0"/>
              </a:rPr>
              <a:t>B6: Thoát chương trình, kết thúc thuật toán. </a:t>
            </a:r>
            <a:endParaRPr lang="vi-VN" sz="2400" b="0" i="0" dirty="0">
              <a:solidFill>
                <a:srgbClr val="000000"/>
              </a:solidFill>
              <a:effectLst/>
              <a:latin typeface="Segoe UI" panose="020B0502040204020203" pitchFamily="34" charset="0"/>
            </a:endParaRPr>
          </a:p>
          <a:p>
            <a:endParaRPr lang="vi-VN" sz="2400" dirty="0">
              <a:solidFill>
                <a:schemeClr val="bg1">
                  <a:lumMod val="95000"/>
                </a:schemeClr>
              </a:solidFill>
              <a:latin typeface="Arial"/>
              <a:cs typeface="Arial"/>
            </a:endParaRPr>
          </a:p>
        </p:txBody>
      </p:sp>
    </p:spTree>
    <p:extLst>
      <p:ext uri="{BB962C8B-B14F-4D97-AF65-F5344CB8AC3E}">
        <p14:creationId xmlns:p14="http://schemas.microsoft.com/office/powerpoint/2010/main" val="177692870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8802161"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520324" y="4895476"/>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8">
            <a:extLst>
              <a:ext uri="{FF2B5EF4-FFF2-40B4-BE49-F238E27FC236}">
                <a16:creationId xmlns="" xmlns:a16="http://schemas.microsoft.com/office/drawing/2014/main" id="{6F8A1B6C-6D74-4010-A2B2-9E5791B5181D}"/>
              </a:ext>
            </a:extLst>
          </p:cNvPr>
          <p:cNvSpPr/>
          <p:nvPr/>
        </p:nvSpPr>
        <p:spPr>
          <a:xfrm>
            <a:off x="-587406" y="-247649"/>
            <a:ext cx="5834321" cy="1962789"/>
          </a:xfrm>
          <a:prstGeom prst="roundRect">
            <a:avLst>
              <a:gd name="adj" fmla="val 12803"/>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0" name="Rectangle: Rounded Corners 12">
            <a:extLst>
              <a:ext uri="{FF2B5EF4-FFF2-40B4-BE49-F238E27FC236}">
                <a16:creationId xmlns="" xmlns:a16="http://schemas.microsoft.com/office/drawing/2014/main" id="{9C587B55-4C77-496C-B4D3-C1C8845A6FEE}"/>
              </a:ext>
            </a:extLst>
          </p:cNvPr>
          <p:cNvSpPr/>
          <p:nvPr/>
        </p:nvSpPr>
        <p:spPr>
          <a:xfrm>
            <a:off x="557967" y="4923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Hình chữ nhật: Góc Tròn 2">
            <a:extLst>
              <a:ext uri="{FF2B5EF4-FFF2-40B4-BE49-F238E27FC236}">
                <a16:creationId xmlns="" xmlns:a16="http://schemas.microsoft.com/office/drawing/2014/main" id="{EF63381F-2801-4632-A426-A02D321DB384}"/>
              </a:ext>
            </a:extLst>
          </p:cNvPr>
          <p:cNvSpPr/>
          <p:nvPr/>
        </p:nvSpPr>
        <p:spPr>
          <a:xfrm>
            <a:off x="657439" y="1945178"/>
            <a:ext cx="4532084" cy="4700324"/>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 xmlns:a16="http://schemas.microsoft.com/office/drawing/2014/main" id="{47AB9499-1E2D-409F-A0D9-FDE279CD00E7}"/>
              </a:ext>
            </a:extLst>
          </p:cNvPr>
          <p:cNvSpPr/>
          <p:nvPr/>
        </p:nvSpPr>
        <p:spPr>
          <a:xfrm>
            <a:off x="909011" y="2273953"/>
            <a:ext cx="4017026" cy="3988369"/>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 xmlns:a16="http://schemas.microsoft.com/office/drawing/2014/main" id="{6179BEC9-541D-4B2F-ADAF-8D028C141E00}"/>
              </a:ext>
            </a:extLst>
          </p:cNvPr>
          <p:cNvSpPr/>
          <p:nvPr/>
        </p:nvSpPr>
        <p:spPr>
          <a:xfrm>
            <a:off x="6885160" y="366756"/>
            <a:ext cx="1125745" cy="1350760"/>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Góc Tròn 18">
            <a:extLst>
              <a:ext uri="{FF2B5EF4-FFF2-40B4-BE49-F238E27FC236}">
                <a16:creationId xmlns="" xmlns:a16="http://schemas.microsoft.com/office/drawing/2014/main" id="{A5DFF1AC-A90F-4C35-9A08-FD4044A39F1F}"/>
              </a:ext>
            </a:extLst>
          </p:cNvPr>
          <p:cNvSpPr/>
          <p:nvPr/>
        </p:nvSpPr>
        <p:spPr>
          <a:xfrm>
            <a:off x="5626331" y="1036142"/>
            <a:ext cx="6231899" cy="562268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 xmlns:a16="http://schemas.microsoft.com/office/drawing/2014/main" id="{162404BA-5F5F-42E8-B9F1-9BD413283E6B}"/>
              </a:ext>
            </a:extLst>
          </p:cNvPr>
          <p:cNvSpPr/>
          <p:nvPr/>
        </p:nvSpPr>
        <p:spPr>
          <a:xfrm>
            <a:off x="6070972" y="1450405"/>
            <a:ext cx="5448600" cy="4784571"/>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14">
            <a:extLst>
              <a:ext uri="{FF2B5EF4-FFF2-40B4-BE49-F238E27FC236}">
                <a16:creationId xmlns="" xmlns:a16="http://schemas.microsoft.com/office/drawing/2014/main" id="{90A7101C-74EF-B367-3FBF-C3A63676A272}"/>
              </a:ext>
            </a:extLst>
          </p:cNvPr>
          <p:cNvSpPr txBox="1"/>
          <p:nvPr/>
        </p:nvSpPr>
        <p:spPr>
          <a:xfrm>
            <a:off x="1512130" y="505674"/>
            <a:ext cx="3051634" cy="738664"/>
          </a:xfrm>
          <a:prstGeom prst="rect">
            <a:avLst/>
          </a:prstGeom>
          <a:noFill/>
        </p:spPr>
        <p:txBody>
          <a:bodyPr wrap="square" lIns="91440" tIns="45720" rIns="91440" bIns="45720" rtlCol="0" anchor="t">
            <a:spAutoFit/>
          </a:bodyPr>
          <a:lstStyle/>
          <a:p>
            <a:r>
              <a:rPr lang="en-MY" sz="2100" b="1">
                <a:solidFill>
                  <a:schemeClr val="tx1">
                    <a:lumMod val="95000"/>
                    <a:lumOff val="5000"/>
                  </a:schemeClr>
                </a:solidFill>
                <a:latin typeface="Arial Bold"/>
                <a:cs typeface="Arial Bold"/>
              </a:rPr>
              <a:t>DẠNG THUẬT TOÁN PHỔ QUÁT</a:t>
            </a:r>
            <a:endParaRPr lang="vi-VN" sz="2100" b="1">
              <a:solidFill>
                <a:schemeClr val="tx1">
                  <a:lumMod val="95000"/>
                  <a:lumOff val="5000"/>
                </a:schemeClr>
              </a:solidFill>
              <a:latin typeface="Arial Bold"/>
              <a:cs typeface="Arial Bold"/>
            </a:endParaRPr>
          </a:p>
        </p:txBody>
      </p:sp>
      <p:sp>
        <p:nvSpPr>
          <p:cNvPr id="34" name="Rectangle: Rounded Corners 8">
            <a:extLst>
              <a:ext uri="{FF2B5EF4-FFF2-40B4-BE49-F238E27FC236}">
                <a16:creationId xmlns="" xmlns:a16="http://schemas.microsoft.com/office/drawing/2014/main" id="{E56B9C7D-CC70-2B15-F1B3-E31F61868468}"/>
              </a:ext>
            </a:extLst>
          </p:cNvPr>
          <p:cNvSpPr/>
          <p:nvPr/>
        </p:nvSpPr>
        <p:spPr>
          <a:xfrm>
            <a:off x="-7658371" y="12105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5" name="Rectangle: Rounded Corners 12">
            <a:extLst>
              <a:ext uri="{FF2B5EF4-FFF2-40B4-BE49-F238E27FC236}">
                <a16:creationId xmlns="" xmlns:a16="http://schemas.microsoft.com/office/drawing/2014/main" id="{9150030B-2A5F-2457-85B0-E64BB7D2B158}"/>
              </a:ext>
            </a:extLst>
          </p:cNvPr>
          <p:cNvSpPr/>
          <p:nvPr/>
        </p:nvSpPr>
        <p:spPr>
          <a:xfrm>
            <a:off x="-7419874" y="12978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6" name="TextBox 14">
            <a:extLst>
              <a:ext uri="{FF2B5EF4-FFF2-40B4-BE49-F238E27FC236}">
                <a16:creationId xmlns="" xmlns:a16="http://schemas.microsoft.com/office/drawing/2014/main" id="{9AB7BADC-2392-4B45-94EA-9385A4CF7ED2}"/>
              </a:ext>
            </a:extLst>
          </p:cNvPr>
          <p:cNvSpPr txBox="1"/>
          <p:nvPr/>
        </p:nvSpPr>
        <p:spPr>
          <a:xfrm>
            <a:off x="-6977052" y="1375868"/>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7" name="Rectangle: Rounded Corners 8">
            <a:extLst>
              <a:ext uri="{FF2B5EF4-FFF2-40B4-BE49-F238E27FC236}">
                <a16:creationId xmlns="" xmlns:a16="http://schemas.microsoft.com/office/drawing/2014/main" id="{82B958CD-C528-2AD2-161A-FF666D528F98}"/>
              </a:ext>
            </a:extLst>
          </p:cNvPr>
          <p:cNvSpPr/>
          <p:nvPr/>
        </p:nvSpPr>
        <p:spPr>
          <a:xfrm>
            <a:off x="-7658371" y="23240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Rectangle: Rounded Corners 12">
            <a:extLst>
              <a:ext uri="{FF2B5EF4-FFF2-40B4-BE49-F238E27FC236}">
                <a16:creationId xmlns="" xmlns:a16="http://schemas.microsoft.com/office/drawing/2014/main" id="{AAC9F7AA-938B-469A-82D0-F26A5D2305EC}"/>
              </a:ext>
            </a:extLst>
          </p:cNvPr>
          <p:cNvSpPr/>
          <p:nvPr/>
        </p:nvSpPr>
        <p:spPr>
          <a:xfrm>
            <a:off x="-7419874" y="24113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 xmlns:a16="http://schemas.microsoft.com/office/drawing/2014/main" id="{7C2F52F3-40BA-8F55-2F64-D6BB5C98EFB1}"/>
              </a:ext>
            </a:extLst>
          </p:cNvPr>
          <p:cNvSpPr txBox="1"/>
          <p:nvPr/>
        </p:nvSpPr>
        <p:spPr>
          <a:xfrm>
            <a:off x="-6961431" y="248519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0" name="Rectangle: Rounded Corners 8">
            <a:extLst>
              <a:ext uri="{FF2B5EF4-FFF2-40B4-BE49-F238E27FC236}">
                <a16:creationId xmlns="" xmlns:a16="http://schemas.microsoft.com/office/drawing/2014/main" id="{4CC9D295-DCB4-C473-D030-7A81045B2126}"/>
              </a:ext>
            </a:extLst>
          </p:cNvPr>
          <p:cNvSpPr/>
          <p:nvPr/>
        </p:nvSpPr>
        <p:spPr>
          <a:xfrm>
            <a:off x="-7658371" y="45778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Rectangle: Rounded Corners 12">
            <a:extLst>
              <a:ext uri="{FF2B5EF4-FFF2-40B4-BE49-F238E27FC236}">
                <a16:creationId xmlns="" xmlns:a16="http://schemas.microsoft.com/office/drawing/2014/main" id="{45D22A02-7B95-F3A1-4AFE-2CD0482BED6E}"/>
              </a:ext>
            </a:extLst>
          </p:cNvPr>
          <p:cNvSpPr/>
          <p:nvPr/>
        </p:nvSpPr>
        <p:spPr>
          <a:xfrm>
            <a:off x="-7419874" y="46651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TextBox 14">
            <a:extLst>
              <a:ext uri="{FF2B5EF4-FFF2-40B4-BE49-F238E27FC236}">
                <a16:creationId xmlns="" xmlns:a16="http://schemas.microsoft.com/office/drawing/2014/main" id="{015F7579-0AFF-F921-6E05-C64BFAE80B2A}"/>
              </a:ext>
            </a:extLst>
          </p:cNvPr>
          <p:cNvSpPr txBox="1"/>
          <p:nvPr/>
        </p:nvSpPr>
        <p:spPr>
          <a:xfrm>
            <a:off x="-6977052" y="47398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6" name="Rectangle: Rounded Corners 8">
            <a:extLst>
              <a:ext uri="{FF2B5EF4-FFF2-40B4-BE49-F238E27FC236}">
                <a16:creationId xmlns="" xmlns:a16="http://schemas.microsoft.com/office/drawing/2014/main" id="{5490CEDC-8D62-4ED9-8F20-40928CF1FC0B}"/>
              </a:ext>
            </a:extLst>
          </p:cNvPr>
          <p:cNvSpPr/>
          <p:nvPr/>
        </p:nvSpPr>
        <p:spPr>
          <a:xfrm>
            <a:off x="-7658371" y="57047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 xmlns:a16="http://schemas.microsoft.com/office/drawing/2014/main" id="{6A547D03-585D-59EA-2475-8BC8BE2C23CB}"/>
              </a:ext>
            </a:extLst>
          </p:cNvPr>
          <p:cNvSpPr/>
          <p:nvPr/>
        </p:nvSpPr>
        <p:spPr>
          <a:xfrm>
            <a:off x="-7419874" y="57920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 xmlns:a16="http://schemas.microsoft.com/office/drawing/2014/main" id="{D566A600-335B-1CD9-0415-588F5B0B49B3}"/>
              </a:ext>
            </a:extLst>
          </p:cNvPr>
          <p:cNvSpPr txBox="1"/>
          <p:nvPr/>
        </p:nvSpPr>
        <p:spPr>
          <a:xfrm>
            <a:off x="-6977052" y="58667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6" name="Hộp Văn bản 5">
            <a:extLst>
              <a:ext uri="{FF2B5EF4-FFF2-40B4-BE49-F238E27FC236}">
                <a16:creationId xmlns="" xmlns:a16="http://schemas.microsoft.com/office/drawing/2014/main" id="{0D21AA6B-B387-BB19-7E5A-3FC21F102BA8}"/>
              </a:ext>
            </a:extLst>
          </p:cNvPr>
          <p:cNvSpPr txBox="1"/>
          <p:nvPr/>
        </p:nvSpPr>
        <p:spPr>
          <a:xfrm>
            <a:off x="1403969" y="2792854"/>
            <a:ext cx="316000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dirty="0">
                <a:solidFill>
                  <a:schemeClr val="tx1">
                    <a:lumMod val="95000"/>
                    <a:lumOff val="5000"/>
                  </a:schemeClr>
                </a:solidFill>
                <a:latin typeface="Arial"/>
                <a:cs typeface="Arial"/>
              </a:rPr>
              <a:t>VD2: Cho mảng A có n phần tử và số x. Tìm tất cả các cặp số i, j (0 &lt;= i &lt; j &lt;= n) sao cho a[i] + a[j] = x (n, x &lt; 10 000). </a:t>
            </a:r>
            <a:endParaRPr lang="vi-VN" sz="2400" dirty="0">
              <a:solidFill>
                <a:schemeClr val="bg1">
                  <a:lumMod val="95000"/>
                </a:schemeClr>
              </a:solidFill>
              <a:latin typeface="Arial"/>
              <a:cs typeface="Arial"/>
            </a:endParaRPr>
          </a:p>
        </p:txBody>
      </p:sp>
      <p:sp>
        <p:nvSpPr>
          <p:cNvPr id="2" name="Hình chữ nhật: Góc Tròn 46">
            <a:extLst>
              <a:ext uri="{FF2B5EF4-FFF2-40B4-BE49-F238E27FC236}">
                <a16:creationId xmlns="" xmlns:a16="http://schemas.microsoft.com/office/drawing/2014/main" id="{07E154E2-E74E-7EF0-3288-C4E439DF5C43}"/>
              </a:ext>
            </a:extLst>
          </p:cNvPr>
          <p:cNvSpPr/>
          <p:nvPr/>
        </p:nvSpPr>
        <p:spPr>
          <a:xfrm>
            <a:off x="6105480" y="1479158"/>
            <a:ext cx="5412676" cy="4695376"/>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ộp Văn bản 144">
            <a:extLst>
              <a:ext uri="{FF2B5EF4-FFF2-40B4-BE49-F238E27FC236}">
                <a16:creationId xmlns="" xmlns:a16="http://schemas.microsoft.com/office/drawing/2014/main" id="{169AC9D3-A3EA-235E-E9A3-DF3D44EB0105}"/>
              </a:ext>
            </a:extLst>
          </p:cNvPr>
          <p:cNvSpPr txBox="1"/>
          <p:nvPr/>
        </p:nvSpPr>
        <p:spPr>
          <a:xfrm>
            <a:off x="6171609" y="1850603"/>
            <a:ext cx="529684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-&gt; </a:t>
            </a:r>
            <a:r>
              <a:rPr lang="vi-VN" dirty="0">
                <a:latin typeface="Arial"/>
                <a:cs typeface="Arial"/>
              </a:rPr>
              <a:t>Thiết kế thuật toán: </a:t>
            </a:r>
          </a:p>
          <a:p>
            <a:r>
              <a:rPr lang="vi-VN" dirty="0">
                <a:latin typeface="Arial"/>
                <a:cs typeface="Arial"/>
              </a:rPr>
              <a:t>B0: Nhập n, x, mảng A. </a:t>
            </a:r>
          </a:p>
          <a:p>
            <a:r>
              <a:rPr lang="vi-VN" dirty="0">
                <a:latin typeface="Arial"/>
                <a:cs typeface="Arial"/>
              </a:rPr>
              <a:t>B1: i = 0. </a:t>
            </a:r>
          </a:p>
          <a:p>
            <a:r>
              <a:rPr lang="vi-VN" dirty="0">
                <a:latin typeface="Arial"/>
                <a:cs typeface="Arial"/>
              </a:rPr>
              <a:t>B2: i &gt;= n ? Nếu đúng thì tới bước 10. </a:t>
            </a:r>
          </a:p>
          <a:p>
            <a:r>
              <a:rPr lang="vi-VN" dirty="0">
                <a:latin typeface="Arial"/>
                <a:cs typeface="Arial"/>
              </a:rPr>
              <a:t>B3: j = i + 1 </a:t>
            </a:r>
          </a:p>
          <a:p>
            <a:r>
              <a:rPr lang="vi-VN" dirty="0">
                <a:latin typeface="Arial"/>
                <a:cs typeface="Arial"/>
              </a:rPr>
              <a:t>B4: j &gt;= n ? Nếu đúng thì tới bước 8. </a:t>
            </a:r>
          </a:p>
          <a:p>
            <a:r>
              <a:rPr lang="vi-VN" dirty="0">
                <a:latin typeface="Arial"/>
                <a:cs typeface="Arial"/>
              </a:rPr>
              <a:t>B5: A[i] + A[j] == x ? Nếu đúng thì xuất cặp số (i, j), nếu không thì bỏ qua. </a:t>
            </a:r>
          </a:p>
          <a:p>
            <a:r>
              <a:rPr lang="vi-VN" dirty="0">
                <a:latin typeface="Arial"/>
                <a:cs typeface="Arial"/>
              </a:rPr>
              <a:t>B6: j = j + 1. </a:t>
            </a:r>
          </a:p>
          <a:p>
            <a:r>
              <a:rPr lang="vi-VN" dirty="0">
                <a:latin typeface="Arial"/>
                <a:cs typeface="Arial"/>
              </a:rPr>
              <a:t>B7: Quay trở lại bước 4. </a:t>
            </a:r>
          </a:p>
          <a:p>
            <a:r>
              <a:rPr lang="vi-VN" dirty="0">
                <a:latin typeface="Arial"/>
                <a:cs typeface="Arial"/>
              </a:rPr>
              <a:t>B8: i = i + 1. </a:t>
            </a:r>
          </a:p>
          <a:p>
            <a:r>
              <a:rPr lang="vi-VN" dirty="0">
                <a:latin typeface="Arial"/>
                <a:cs typeface="Arial"/>
              </a:rPr>
              <a:t>B9: Quay trở lại bước 2. </a:t>
            </a:r>
          </a:p>
          <a:p>
            <a:r>
              <a:rPr lang="vi-VN" dirty="0">
                <a:latin typeface="Arial"/>
                <a:cs typeface="Arial"/>
              </a:rPr>
              <a:t>B10: Thoát chương trình. </a:t>
            </a:r>
            <a:endParaRPr lang="vi-VN" dirty="0">
              <a:solidFill>
                <a:schemeClr val="bg1">
                  <a:lumMod val="95000"/>
                </a:schemeClr>
              </a:solidFill>
              <a:latin typeface="Arial"/>
              <a:cs typeface="Arial"/>
            </a:endParaRPr>
          </a:p>
        </p:txBody>
      </p:sp>
    </p:spTree>
    <p:extLst>
      <p:ext uri="{BB962C8B-B14F-4D97-AF65-F5344CB8AC3E}">
        <p14:creationId xmlns:p14="http://schemas.microsoft.com/office/powerpoint/2010/main" val="402733682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8802161"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520324" y="4895476"/>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8">
            <a:extLst>
              <a:ext uri="{FF2B5EF4-FFF2-40B4-BE49-F238E27FC236}">
                <a16:creationId xmlns="" xmlns:a16="http://schemas.microsoft.com/office/drawing/2014/main" id="{6F8A1B6C-6D74-4010-A2B2-9E5791B5181D}"/>
              </a:ext>
            </a:extLst>
          </p:cNvPr>
          <p:cNvSpPr/>
          <p:nvPr/>
        </p:nvSpPr>
        <p:spPr>
          <a:xfrm>
            <a:off x="-587406" y="-247649"/>
            <a:ext cx="5834321" cy="1962789"/>
          </a:xfrm>
          <a:prstGeom prst="roundRect">
            <a:avLst>
              <a:gd name="adj" fmla="val 12803"/>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0" name="Rectangle: Rounded Corners 12">
            <a:extLst>
              <a:ext uri="{FF2B5EF4-FFF2-40B4-BE49-F238E27FC236}">
                <a16:creationId xmlns="" xmlns:a16="http://schemas.microsoft.com/office/drawing/2014/main" id="{9C587B55-4C77-496C-B4D3-C1C8845A6FEE}"/>
              </a:ext>
            </a:extLst>
          </p:cNvPr>
          <p:cNvSpPr/>
          <p:nvPr/>
        </p:nvSpPr>
        <p:spPr>
          <a:xfrm>
            <a:off x="557967" y="4923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Hình chữ nhật: Góc Tròn 2">
            <a:extLst>
              <a:ext uri="{FF2B5EF4-FFF2-40B4-BE49-F238E27FC236}">
                <a16:creationId xmlns="" xmlns:a16="http://schemas.microsoft.com/office/drawing/2014/main" id="{EF63381F-2801-4632-A426-A02D321DB384}"/>
              </a:ext>
            </a:extLst>
          </p:cNvPr>
          <p:cNvSpPr/>
          <p:nvPr/>
        </p:nvSpPr>
        <p:spPr>
          <a:xfrm>
            <a:off x="657439" y="1945178"/>
            <a:ext cx="4532084" cy="4700324"/>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 xmlns:a16="http://schemas.microsoft.com/office/drawing/2014/main" id="{47AB9499-1E2D-409F-A0D9-FDE279CD00E7}"/>
              </a:ext>
            </a:extLst>
          </p:cNvPr>
          <p:cNvSpPr/>
          <p:nvPr/>
        </p:nvSpPr>
        <p:spPr>
          <a:xfrm>
            <a:off x="909011" y="2273953"/>
            <a:ext cx="4017026" cy="3988369"/>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9" name="Hình Bầu dục 28">
            <a:extLst>
              <a:ext uri="{FF2B5EF4-FFF2-40B4-BE49-F238E27FC236}">
                <a16:creationId xmlns="" xmlns:a16="http://schemas.microsoft.com/office/drawing/2014/main" id="{6179BEC9-541D-4B2F-ADAF-8D028C141E00}"/>
              </a:ext>
            </a:extLst>
          </p:cNvPr>
          <p:cNvSpPr/>
          <p:nvPr/>
        </p:nvSpPr>
        <p:spPr>
          <a:xfrm>
            <a:off x="6885160" y="366756"/>
            <a:ext cx="1125745" cy="1350760"/>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Góc Tròn 18">
            <a:extLst>
              <a:ext uri="{FF2B5EF4-FFF2-40B4-BE49-F238E27FC236}">
                <a16:creationId xmlns="" xmlns:a16="http://schemas.microsoft.com/office/drawing/2014/main" id="{A5DFF1AC-A90F-4C35-9A08-FD4044A39F1F}"/>
              </a:ext>
            </a:extLst>
          </p:cNvPr>
          <p:cNvSpPr/>
          <p:nvPr/>
        </p:nvSpPr>
        <p:spPr>
          <a:xfrm>
            <a:off x="5626331" y="1036142"/>
            <a:ext cx="6231899" cy="562268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 xmlns:a16="http://schemas.microsoft.com/office/drawing/2014/main" id="{162404BA-5F5F-42E8-B9F1-9BD413283E6B}"/>
              </a:ext>
            </a:extLst>
          </p:cNvPr>
          <p:cNvSpPr/>
          <p:nvPr/>
        </p:nvSpPr>
        <p:spPr>
          <a:xfrm>
            <a:off x="6070972" y="1450405"/>
            <a:ext cx="5448600" cy="4784571"/>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14">
            <a:extLst>
              <a:ext uri="{FF2B5EF4-FFF2-40B4-BE49-F238E27FC236}">
                <a16:creationId xmlns="" xmlns:a16="http://schemas.microsoft.com/office/drawing/2014/main" id="{90A7101C-74EF-B367-3FBF-C3A63676A272}"/>
              </a:ext>
            </a:extLst>
          </p:cNvPr>
          <p:cNvSpPr txBox="1"/>
          <p:nvPr/>
        </p:nvSpPr>
        <p:spPr>
          <a:xfrm>
            <a:off x="1512130" y="505674"/>
            <a:ext cx="3051634" cy="738664"/>
          </a:xfrm>
          <a:prstGeom prst="rect">
            <a:avLst/>
          </a:prstGeom>
          <a:noFill/>
        </p:spPr>
        <p:txBody>
          <a:bodyPr wrap="square" lIns="91440" tIns="45720" rIns="91440" bIns="45720" rtlCol="0" anchor="t">
            <a:spAutoFit/>
          </a:bodyPr>
          <a:lstStyle/>
          <a:p>
            <a:r>
              <a:rPr lang="en-MY" sz="2100" b="1">
                <a:solidFill>
                  <a:schemeClr val="tx1">
                    <a:lumMod val="95000"/>
                    <a:lumOff val="5000"/>
                  </a:schemeClr>
                </a:solidFill>
                <a:latin typeface="Arial Bold"/>
                <a:cs typeface="Arial Bold"/>
              </a:rPr>
              <a:t>DẠNG THUẬT TOÁN PHỔ QUÁT</a:t>
            </a:r>
            <a:endParaRPr lang="vi-VN" sz="2100" b="1">
              <a:solidFill>
                <a:schemeClr val="tx1">
                  <a:lumMod val="95000"/>
                  <a:lumOff val="5000"/>
                </a:schemeClr>
              </a:solidFill>
              <a:latin typeface="Arial Bold"/>
              <a:cs typeface="Arial Bold"/>
            </a:endParaRPr>
          </a:p>
        </p:txBody>
      </p:sp>
      <p:sp>
        <p:nvSpPr>
          <p:cNvPr id="34" name="Rectangle: Rounded Corners 8">
            <a:extLst>
              <a:ext uri="{FF2B5EF4-FFF2-40B4-BE49-F238E27FC236}">
                <a16:creationId xmlns="" xmlns:a16="http://schemas.microsoft.com/office/drawing/2014/main" id="{E56B9C7D-CC70-2B15-F1B3-E31F61868468}"/>
              </a:ext>
            </a:extLst>
          </p:cNvPr>
          <p:cNvSpPr/>
          <p:nvPr/>
        </p:nvSpPr>
        <p:spPr>
          <a:xfrm>
            <a:off x="-7658371" y="12105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5" name="Rectangle: Rounded Corners 12">
            <a:extLst>
              <a:ext uri="{FF2B5EF4-FFF2-40B4-BE49-F238E27FC236}">
                <a16:creationId xmlns="" xmlns:a16="http://schemas.microsoft.com/office/drawing/2014/main" id="{9150030B-2A5F-2457-85B0-E64BB7D2B158}"/>
              </a:ext>
            </a:extLst>
          </p:cNvPr>
          <p:cNvSpPr/>
          <p:nvPr/>
        </p:nvSpPr>
        <p:spPr>
          <a:xfrm>
            <a:off x="-7419874" y="12978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6" name="TextBox 14">
            <a:extLst>
              <a:ext uri="{FF2B5EF4-FFF2-40B4-BE49-F238E27FC236}">
                <a16:creationId xmlns="" xmlns:a16="http://schemas.microsoft.com/office/drawing/2014/main" id="{9AB7BADC-2392-4B45-94EA-9385A4CF7ED2}"/>
              </a:ext>
            </a:extLst>
          </p:cNvPr>
          <p:cNvSpPr txBox="1"/>
          <p:nvPr/>
        </p:nvSpPr>
        <p:spPr>
          <a:xfrm>
            <a:off x="-6977052" y="1375868"/>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7" name="Rectangle: Rounded Corners 8">
            <a:extLst>
              <a:ext uri="{FF2B5EF4-FFF2-40B4-BE49-F238E27FC236}">
                <a16:creationId xmlns="" xmlns:a16="http://schemas.microsoft.com/office/drawing/2014/main" id="{82B958CD-C528-2AD2-161A-FF666D528F98}"/>
              </a:ext>
            </a:extLst>
          </p:cNvPr>
          <p:cNvSpPr/>
          <p:nvPr/>
        </p:nvSpPr>
        <p:spPr>
          <a:xfrm>
            <a:off x="-7658371" y="23240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Rectangle: Rounded Corners 12">
            <a:extLst>
              <a:ext uri="{FF2B5EF4-FFF2-40B4-BE49-F238E27FC236}">
                <a16:creationId xmlns="" xmlns:a16="http://schemas.microsoft.com/office/drawing/2014/main" id="{AAC9F7AA-938B-469A-82D0-F26A5D2305EC}"/>
              </a:ext>
            </a:extLst>
          </p:cNvPr>
          <p:cNvSpPr/>
          <p:nvPr/>
        </p:nvSpPr>
        <p:spPr>
          <a:xfrm>
            <a:off x="-7419874" y="24113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 xmlns:a16="http://schemas.microsoft.com/office/drawing/2014/main" id="{7C2F52F3-40BA-8F55-2F64-D6BB5C98EFB1}"/>
              </a:ext>
            </a:extLst>
          </p:cNvPr>
          <p:cNvSpPr txBox="1"/>
          <p:nvPr/>
        </p:nvSpPr>
        <p:spPr>
          <a:xfrm>
            <a:off x="-6961431" y="248519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0" name="Rectangle: Rounded Corners 8">
            <a:extLst>
              <a:ext uri="{FF2B5EF4-FFF2-40B4-BE49-F238E27FC236}">
                <a16:creationId xmlns="" xmlns:a16="http://schemas.microsoft.com/office/drawing/2014/main" id="{4CC9D295-DCB4-C473-D030-7A81045B2126}"/>
              </a:ext>
            </a:extLst>
          </p:cNvPr>
          <p:cNvSpPr/>
          <p:nvPr/>
        </p:nvSpPr>
        <p:spPr>
          <a:xfrm>
            <a:off x="-7658371" y="45778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Rectangle: Rounded Corners 12">
            <a:extLst>
              <a:ext uri="{FF2B5EF4-FFF2-40B4-BE49-F238E27FC236}">
                <a16:creationId xmlns="" xmlns:a16="http://schemas.microsoft.com/office/drawing/2014/main" id="{45D22A02-7B95-F3A1-4AFE-2CD0482BED6E}"/>
              </a:ext>
            </a:extLst>
          </p:cNvPr>
          <p:cNvSpPr/>
          <p:nvPr/>
        </p:nvSpPr>
        <p:spPr>
          <a:xfrm>
            <a:off x="-7419874" y="46651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TextBox 14">
            <a:extLst>
              <a:ext uri="{FF2B5EF4-FFF2-40B4-BE49-F238E27FC236}">
                <a16:creationId xmlns="" xmlns:a16="http://schemas.microsoft.com/office/drawing/2014/main" id="{015F7579-0AFF-F921-6E05-C64BFAE80B2A}"/>
              </a:ext>
            </a:extLst>
          </p:cNvPr>
          <p:cNvSpPr txBox="1"/>
          <p:nvPr/>
        </p:nvSpPr>
        <p:spPr>
          <a:xfrm>
            <a:off x="-6977052" y="47398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6" name="Rectangle: Rounded Corners 8">
            <a:extLst>
              <a:ext uri="{FF2B5EF4-FFF2-40B4-BE49-F238E27FC236}">
                <a16:creationId xmlns="" xmlns:a16="http://schemas.microsoft.com/office/drawing/2014/main" id="{5490CEDC-8D62-4ED9-8F20-40928CF1FC0B}"/>
              </a:ext>
            </a:extLst>
          </p:cNvPr>
          <p:cNvSpPr/>
          <p:nvPr/>
        </p:nvSpPr>
        <p:spPr>
          <a:xfrm>
            <a:off x="-7658371" y="57047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 xmlns:a16="http://schemas.microsoft.com/office/drawing/2014/main" id="{6A547D03-585D-59EA-2475-8BC8BE2C23CB}"/>
              </a:ext>
            </a:extLst>
          </p:cNvPr>
          <p:cNvSpPr/>
          <p:nvPr/>
        </p:nvSpPr>
        <p:spPr>
          <a:xfrm>
            <a:off x="-7419874" y="57920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 xmlns:a16="http://schemas.microsoft.com/office/drawing/2014/main" id="{D566A600-335B-1CD9-0415-588F5B0B49B3}"/>
              </a:ext>
            </a:extLst>
          </p:cNvPr>
          <p:cNvSpPr txBox="1"/>
          <p:nvPr/>
        </p:nvSpPr>
        <p:spPr>
          <a:xfrm>
            <a:off x="-6977052" y="58667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6" name="Hộp Văn bản 5">
            <a:extLst>
              <a:ext uri="{FF2B5EF4-FFF2-40B4-BE49-F238E27FC236}">
                <a16:creationId xmlns="" xmlns:a16="http://schemas.microsoft.com/office/drawing/2014/main" id="{0D21AA6B-B387-BB19-7E5A-3FC21F102BA8}"/>
              </a:ext>
            </a:extLst>
          </p:cNvPr>
          <p:cNvSpPr txBox="1"/>
          <p:nvPr/>
        </p:nvSpPr>
        <p:spPr>
          <a:xfrm>
            <a:off x="1262168" y="2606143"/>
            <a:ext cx="3160007"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100" dirty="0">
                <a:solidFill>
                  <a:schemeClr val="tx1">
                    <a:lumMod val="95000"/>
                    <a:lumOff val="5000"/>
                  </a:schemeClr>
                </a:solidFill>
                <a:latin typeface="Arial"/>
                <a:cs typeface="Arial"/>
              </a:rPr>
              <a:t>VD3: Cho mảng A có n phần tử. Định nghĩa hàm số F(A) là n-1 tổng bé nhất của từng cặp số trong A (nếu A có 1 phần tử thì trả về phần tử đó). Thực hiện phép biến đổi n-1 lần ( F(F(...F(A)))). Hãy xuất ra kết quả cuối cùng xuất hiện. </a:t>
            </a:r>
            <a:endParaRPr lang="vi-VN" sz="2100" dirty="0">
              <a:solidFill>
                <a:schemeClr val="bg1">
                  <a:lumMod val="95000"/>
                </a:schemeClr>
              </a:solidFill>
              <a:latin typeface="Arial"/>
              <a:cs typeface="Arial"/>
            </a:endParaRPr>
          </a:p>
        </p:txBody>
      </p:sp>
      <p:sp>
        <p:nvSpPr>
          <p:cNvPr id="2" name="Hình chữ nhật: Góc Tròn 46">
            <a:extLst>
              <a:ext uri="{FF2B5EF4-FFF2-40B4-BE49-F238E27FC236}">
                <a16:creationId xmlns="" xmlns:a16="http://schemas.microsoft.com/office/drawing/2014/main" id="{07E154E2-E74E-7EF0-3288-C4E439DF5C43}"/>
              </a:ext>
            </a:extLst>
          </p:cNvPr>
          <p:cNvSpPr/>
          <p:nvPr/>
        </p:nvSpPr>
        <p:spPr>
          <a:xfrm>
            <a:off x="6105480" y="1479158"/>
            <a:ext cx="5412676" cy="4695376"/>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ộp Văn bản 144">
            <a:extLst>
              <a:ext uri="{FF2B5EF4-FFF2-40B4-BE49-F238E27FC236}">
                <a16:creationId xmlns="" xmlns:a16="http://schemas.microsoft.com/office/drawing/2014/main" id="{169AC9D3-A3EA-235E-E9A3-DF3D44EB0105}"/>
              </a:ext>
            </a:extLst>
          </p:cNvPr>
          <p:cNvSpPr txBox="1"/>
          <p:nvPr/>
        </p:nvSpPr>
        <p:spPr>
          <a:xfrm>
            <a:off x="6222730" y="1521494"/>
            <a:ext cx="5296841"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err="1">
                <a:latin typeface="Arial"/>
                <a:cs typeface="Arial"/>
              </a:rPr>
              <a:t>Thiết</a:t>
            </a:r>
            <a:r>
              <a:rPr lang="en-US" sz="2400" b="1" dirty="0">
                <a:latin typeface="Arial"/>
                <a:cs typeface="Arial"/>
              </a:rPr>
              <a:t> </a:t>
            </a:r>
            <a:r>
              <a:rPr lang="en-US" sz="2400" b="1" dirty="0" err="1">
                <a:latin typeface="Arial"/>
                <a:cs typeface="Arial"/>
              </a:rPr>
              <a:t>kế</a:t>
            </a:r>
            <a:r>
              <a:rPr lang="en-US" sz="2400" b="1" dirty="0">
                <a:latin typeface="Arial"/>
                <a:cs typeface="Arial"/>
              </a:rPr>
              <a:t> </a:t>
            </a:r>
            <a:r>
              <a:rPr lang="en-US" sz="2400" b="1" dirty="0" err="1">
                <a:latin typeface="Arial"/>
                <a:cs typeface="Arial"/>
              </a:rPr>
              <a:t>thuật</a:t>
            </a:r>
            <a:r>
              <a:rPr lang="en-US" sz="2400" b="1" dirty="0">
                <a:latin typeface="Arial"/>
                <a:cs typeface="Arial"/>
              </a:rPr>
              <a:t> </a:t>
            </a:r>
            <a:r>
              <a:rPr lang="en-US" sz="2400" b="1" dirty="0" err="1">
                <a:latin typeface="Arial"/>
                <a:cs typeface="Arial"/>
              </a:rPr>
              <a:t>toán</a:t>
            </a:r>
            <a:r>
              <a:rPr lang="en-US" sz="2400" b="1" dirty="0">
                <a:latin typeface="Arial"/>
                <a:cs typeface="Arial"/>
              </a:rPr>
              <a:t> ???</a:t>
            </a:r>
            <a:endParaRPr lang="vi-VN" sz="2400" dirty="0">
              <a:latin typeface="Arial "/>
              <a:cs typeface="Arial Bold"/>
            </a:endParaRPr>
          </a:p>
          <a:p>
            <a:endParaRPr lang="vi-VN" sz="1400" dirty="0">
              <a:solidFill>
                <a:schemeClr val="bg1">
                  <a:lumMod val="95000"/>
                </a:schemeClr>
              </a:solidFill>
              <a:latin typeface="Arial"/>
              <a:cs typeface="Arial"/>
            </a:endParaRPr>
          </a:p>
        </p:txBody>
      </p:sp>
      <p:pic>
        <p:nvPicPr>
          <p:cNvPr id="10" name="Picture 9">
            <a:extLst>
              <a:ext uri="{FF2B5EF4-FFF2-40B4-BE49-F238E27FC236}">
                <a16:creationId xmlns="" xmlns:a16="http://schemas.microsoft.com/office/drawing/2014/main" id="{48E33EB4-2E7B-3827-03B3-BC750B5E6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083" y="8122566"/>
            <a:ext cx="5446057" cy="2692085"/>
          </a:xfrm>
          <a:prstGeom prst="rect">
            <a:avLst/>
          </a:prstGeom>
        </p:spPr>
      </p:pic>
    </p:spTree>
    <p:extLst>
      <p:ext uri="{BB962C8B-B14F-4D97-AF65-F5344CB8AC3E}">
        <p14:creationId xmlns:p14="http://schemas.microsoft.com/office/powerpoint/2010/main" val="237274580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5" name="Hình chữ nhật: Góc Tròn 154">
            <a:extLst>
              <a:ext uri="{FF2B5EF4-FFF2-40B4-BE49-F238E27FC236}">
                <a16:creationId xmlns="" xmlns:a16="http://schemas.microsoft.com/office/drawing/2014/main" id="{5198EACD-98E7-C34A-99A0-74040CACFF1A}"/>
              </a:ext>
            </a:extLst>
          </p:cNvPr>
          <p:cNvSpPr/>
          <p:nvPr/>
        </p:nvSpPr>
        <p:spPr>
          <a:xfrm>
            <a:off x="6566533" y="-16324978"/>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56" name="Hình chữ nhật: Góc Tròn 155">
            <a:extLst>
              <a:ext uri="{FF2B5EF4-FFF2-40B4-BE49-F238E27FC236}">
                <a16:creationId xmlns="" xmlns:a16="http://schemas.microsoft.com/office/drawing/2014/main" id="{96010006-5AA4-1341-6995-363908E77FD2}"/>
              </a:ext>
            </a:extLst>
          </p:cNvPr>
          <p:cNvSpPr/>
          <p:nvPr/>
        </p:nvSpPr>
        <p:spPr>
          <a:xfrm>
            <a:off x="6720134" y="-16110812"/>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57" name="Hình chữ nhật: Góc Tròn 156">
            <a:extLst>
              <a:ext uri="{FF2B5EF4-FFF2-40B4-BE49-F238E27FC236}">
                <a16:creationId xmlns="" xmlns:a16="http://schemas.microsoft.com/office/drawing/2014/main" id="{D01453C3-826A-2101-B92F-53AFE19AE9A7}"/>
              </a:ext>
            </a:extLst>
          </p:cNvPr>
          <p:cNvSpPr/>
          <p:nvPr/>
        </p:nvSpPr>
        <p:spPr>
          <a:xfrm>
            <a:off x="9319258" y="-4513044"/>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58" name="Hình chữ nhật: Góc Tròn 157">
            <a:extLst>
              <a:ext uri="{FF2B5EF4-FFF2-40B4-BE49-F238E27FC236}">
                <a16:creationId xmlns="" xmlns:a16="http://schemas.microsoft.com/office/drawing/2014/main" id="{697FF253-ACA4-7FB0-54E3-46C6963C525B}"/>
              </a:ext>
            </a:extLst>
          </p:cNvPr>
          <p:cNvSpPr/>
          <p:nvPr/>
        </p:nvSpPr>
        <p:spPr>
          <a:xfrm>
            <a:off x="9472859" y="-4274228"/>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59" name="Hình chữ nhật 158">
            <a:extLst>
              <a:ext uri="{FF2B5EF4-FFF2-40B4-BE49-F238E27FC236}">
                <a16:creationId xmlns="" xmlns:a16="http://schemas.microsoft.com/office/drawing/2014/main" id="{1DD1A132-136A-CC06-C062-A483AA334FDC}"/>
              </a:ext>
            </a:extLst>
          </p:cNvPr>
          <p:cNvSpPr/>
          <p:nvPr/>
        </p:nvSpPr>
        <p:spPr>
          <a:xfrm>
            <a:off x="8943317" y="-9064522"/>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0" name="Hình chữ nhật 159">
            <a:extLst>
              <a:ext uri="{FF2B5EF4-FFF2-40B4-BE49-F238E27FC236}">
                <a16:creationId xmlns="" xmlns:a16="http://schemas.microsoft.com/office/drawing/2014/main" id="{AFBA1DFE-FB1B-90D5-176E-944A9FC4C805}"/>
              </a:ext>
            </a:extLst>
          </p:cNvPr>
          <p:cNvSpPr/>
          <p:nvPr/>
        </p:nvSpPr>
        <p:spPr>
          <a:xfrm>
            <a:off x="9259106" y="-14662131"/>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1" name="Hình Bầu dục 160">
            <a:extLst>
              <a:ext uri="{FF2B5EF4-FFF2-40B4-BE49-F238E27FC236}">
                <a16:creationId xmlns="" xmlns:a16="http://schemas.microsoft.com/office/drawing/2014/main" id="{18BB6E66-39C4-2BAC-2321-03F366996D9C}"/>
              </a:ext>
            </a:extLst>
          </p:cNvPr>
          <p:cNvSpPr/>
          <p:nvPr/>
        </p:nvSpPr>
        <p:spPr>
          <a:xfrm>
            <a:off x="6624308" y="-10741918"/>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2" name="Hình Bầu dục 161">
            <a:extLst>
              <a:ext uri="{FF2B5EF4-FFF2-40B4-BE49-F238E27FC236}">
                <a16:creationId xmlns="" xmlns:a16="http://schemas.microsoft.com/office/drawing/2014/main" id="{7CEDC910-4E82-651B-5C12-AC8CF7594C49}"/>
              </a:ext>
            </a:extLst>
          </p:cNvPr>
          <p:cNvSpPr/>
          <p:nvPr/>
        </p:nvSpPr>
        <p:spPr>
          <a:xfrm>
            <a:off x="7832419" y="-4937690"/>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3" name="Hình Bầu dục 162">
            <a:extLst>
              <a:ext uri="{FF2B5EF4-FFF2-40B4-BE49-F238E27FC236}">
                <a16:creationId xmlns="" xmlns:a16="http://schemas.microsoft.com/office/drawing/2014/main" id="{66971E8C-C1EE-D625-B5BC-4525B6DC442E}"/>
              </a:ext>
            </a:extLst>
          </p:cNvPr>
          <p:cNvSpPr/>
          <p:nvPr/>
        </p:nvSpPr>
        <p:spPr>
          <a:xfrm>
            <a:off x="6387988" y="-7286384"/>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4" name="Hình Bầu dục 163">
            <a:extLst>
              <a:ext uri="{FF2B5EF4-FFF2-40B4-BE49-F238E27FC236}">
                <a16:creationId xmlns="" xmlns:a16="http://schemas.microsoft.com/office/drawing/2014/main" id="{91579181-9046-EAE5-D84C-4A55EC401474}"/>
              </a:ext>
            </a:extLst>
          </p:cNvPr>
          <p:cNvSpPr/>
          <p:nvPr/>
        </p:nvSpPr>
        <p:spPr>
          <a:xfrm>
            <a:off x="9527388" y="-13556539"/>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5" name="Hình Bầu dục 164">
            <a:extLst>
              <a:ext uri="{FF2B5EF4-FFF2-40B4-BE49-F238E27FC236}">
                <a16:creationId xmlns="" xmlns:a16="http://schemas.microsoft.com/office/drawing/2014/main" id="{9E7213DA-7662-E74A-80CA-F0496ACBF23D}"/>
              </a:ext>
            </a:extLst>
          </p:cNvPr>
          <p:cNvSpPr/>
          <p:nvPr/>
        </p:nvSpPr>
        <p:spPr>
          <a:xfrm>
            <a:off x="11217865" y="-7520105"/>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6" name="Hình Bầu dục 165">
            <a:extLst>
              <a:ext uri="{FF2B5EF4-FFF2-40B4-BE49-F238E27FC236}">
                <a16:creationId xmlns="" xmlns:a16="http://schemas.microsoft.com/office/drawing/2014/main" id="{F9EA3B5D-E906-8801-09AE-95106B52A5AC}"/>
              </a:ext>
            </a:extLst>
          </p:cNvPr>
          <p:cNvSpPr/>
          <p:nvPr/>
        </p:nvSpPr>
        <p:spPr>
          <a:xfrm>
            <a:off x="9851330" y="-1150245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3" name="Rectangle: Rounded Corners 8">
            <a:extLst>
              <a:ext uri="{FF2B5EF4-FFF2-40B4-BE49-F238E27FC236}">
                <a16:creationId xmlns="" xmlns:a16="http://schemas.microsoft.com/office/drawing/2014/main" id="{E56B9C7D-CC70-2B15-F1B3-E31F61868468}"/>
              </a:ext>
            </a:extLst>
          </p:cNvPr>
          <p:cNvSpPr/>
          <p:nvPr/>
        </p:nvSpPr>
        <p:spPr>
          <a:xfrm>
            <a:off x="-7979213" y="71589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 xmlns:a16="http://schemas.microsoft.com/office/drawing/2014/main" id="{9150030B-2A5F-2457-85B0-E64BB7D2B158}"/>
              </a:ext>
            </a:extLst>
          </p:cNvPr>
          <p:cNvSpPr/>
          <p:nvPr/>
        </p:nvSpPr>
        <p:spPr>
          <a:xfrm>
            <a:off x="-7740716" y="80318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TextBox 14">
            <a:extLst>
              <a:ext uri="{FF2B5EF4-FFF2-40B4-BE49-F238E27FC236}">
                <a16:creationId xmlns="" xmlns:a16="http://schemas.microsoft.com/office/drawing/2014/main" id="{9AB7BADC-2392-4B45-94EA-9385A4CF7ED2}"/>
              </a:ext>
            </a:extLst>
          </p:cNvPr>
          <p:cNvSpPr txBox="1"/>
          <p:nvPr/>
        </p:nvSpPr>
        <p:spPr>
          <a:xfrm>
            <a:off x="-7297894" y="881237"/>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0" name="Rectangle: Rounded Corners 8">
            <a:extLst>
              <a:ext uri="{FF2B5EF4-FFF2-40B4-BE49-F238E27FC236}">
                <a16:creationId xmlns="" xmlns:a16="http://schemas.microsoft.com/office/drawing/2014/main" id="{82B958CD-C528-2AD2-161A-FF666D528F98}"/>
              </a:ext>
            </a:extLst>
          </p:cNvPr>
          <p:cNvSpPr/>
          <p:nvPr/>
        </p:nvSpPr>
        <p:spPr>
          <a:xfrm>
            <a:off x="-7979213" y="18294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Rectangle: Rounded Corners 12">
            <a:extLst>
              <a:ext uri="{FF2B5EF4-FFF2-40B4-BE49-F238E27FC236}">
                <a16:creationId xmlns="" xmlns:a16="http://schemas.microsoft.com/office/drawing/2014/main" id="{AAC9F7AA-938B-469A-82D0-F26A5D2305EC}"/>
              </a:ext>
            </a:extLst>
          </p:cNvPr>
          <p:cNvSpPr/>
          <p:nvPr/>
        </p:nvSpPr>
        <p:spPr>
          <a:xfrm>
            <a:off x="-7740716" y="19167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 xmlns:a16="http://schemas.microsoft.com/office/drawing/2014/main" id="{7C2F52F3-40BA-8F55-2F64-D6BB5C98EFB1}"/>
              </a:ext>
            </a:extLst>
          </p:cNvPr>
          <p:cNvSpPr txBox="1"/>
          <p:nvPr/>
        </p:nvSpPr>
        <p:spPr>
          <a:xfrm>
            <a:off x="-7282273" y="1990564"/>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17" name="Rectangle: Rounded Corners 8">
            <a:extLst>
              <a:ext uri="{FF2B5EF4-FFF2-40B4-BE49-F238E27FC236}">
                <a16:creationId xmlns="" xmlns:a16="http://schemas.microsoft.com/office/drawing/2014/main" id="{002B51A7-D2A7-8111-78C6-5D494F480D53}"/>
              </a:ext>
            </a:extLst>
          </p:cNvPr>
          <p:cNvSpPr/>
          <p:nvPr/>
        </p:nvSpPr>
        <p:spPr>
          <a:xfrm>
            <a:off x="3576053" y="35712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 xmlns:a16="http://schemas.microsoft.com/office/drawing/2014/main" id="{579A5482-5D7F-3CEB-4993-1C976A6A33D6}"/>
              </a:ext>
            </a:extLst>
          </p:cNvPr>
          <p:cNvSpPr/>
          <p:nvPr/>
        </p:nvSpPr>
        <p:spPr>
          <a:xfrm>
            <a:off x="3814550" y="36585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9" name="TextBox 14">
            <a:extLst>
              <a:ext uri="{FF2B5EF4-FFF2-40B4-BE49-F238E27FC236}">
                <a16:creationId xmlns="" xmlns:a16="http://schemas.microsoft.com/office/drawing/2014/main" id="{00B880A6-3597-8881-179F-868AD15EC2BB}"/>
              </a:ext>
            </a:extLst>
          </p:cNvPr>
          <p:cNvSpPr txBox="1"/>
          <p:nvPr/>
        </p:nvSpPr>
        <p:spPr>
          <a:xfrm>
            <a:off x="4271750" y="3717885"/>
            <a:ext cx="3560669" cy="338554"/>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600" b="1" dirty="0">
                <a:latin typeface="Arial Bold" panose="020B0704020202020204" pitchFamily="34" charset="0"/>
                <a:cs typeface="Arial Bold" panose="020B0704020202020204" pitchFamily="34" charset="0"/>
              </a:rPr>
              <a:t>DẠNG THUẬT TOÁN PHỔ QUÁT</a:t>
            </a:r>
            <a:endParaRPr lang="vi-VN" sz="1600" b="1" dirty="0">
              <a:latin typeface="Arial Bold" panose="020B0704020202020204" pitchFamily="34" charset="0"/>
              <a:cs typeface="Arial Bold" panose="020B0704020202020204" pitchFamily="34" charset="0"/>
            </a:endParaRPr>
          </a:p>
        </p:txBody>
      </p:sp>
      <p:sp>
        <p:nvSpPr>
          <p:cNvPr id="14" name="Rectangle: Rounded Corners 8">
            <a:extLst>
              <a:ext uri="{FF2B5EF4-FFF2-40B4-BE49-F238E27FC236}">
                <a16:creationId xmlns="" xmlns:a16="http://schemas.microsoft.com/office/drawing/2014/main" id="{4CC9D295-DCB4-C473-D030-7A81045B2126}"/>
              </a:ext>
            </a:extLst>
          </p:cNvPr>
          <p:cNvSpPr/>
          <p:nvPr/>
        </p:nvSpPr>
        <p:spPr>
          <a:xfrm>
            <a:off x="-7979213" y="40832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5" name="Rectangle: Rounded Corners 12">
            <a:extLst>
              <a:ext uri="{FF2B5EF4-FFF2-40B4-BE49-F238E27FC236}">
                <a16:creationId xmlns="" xmlns:a16="http://schemas.microsoft.com/office/drawing/2014/main" id="{45D22A02-7B95-F3A1-4AFE-2CD0482BED6E}"/>
              </a:ext>
            </a:extLst>
          </p:cNvPr>
          <p:cNvSpPr/>
          <p:nvPr/>
        </p:nvSpPr>
        <p:spPr>
          <a:xfrm>
            <a:off x="-7740716" y="41705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 xmlns:a16="http://schemas.microsoft.com/office/drawing/2014/main" id="{015F7579-0AFF-F921-6E05-C64BFAE80B2A}"/>
              </a:ext>
            </a:extLst>
          </p:cNvPr>
          <p:cNvSpPr txBox="1"/>
          <p:nvPr/>
        </p:nvSpPr>
        <p:spPr>
          <a:xfrm>
            <a:off x="-7297894" y="4245226"/>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1" name="Rectangle: Rounded Corners 8">
            <a:extLst>
              <a:ext uri="{FF2B5EF4-FFF2-40B4-BE49-F238E27FC236}">
                <a16:creationId xmlns="" xmlns:a16="http://schemas.microsoft.com/office/drawing/2014/main" id="{5490CEDC-8D62-4ED9-8F20-40928CF1FC0B}"/>
              </a:ext>
            </a:extLst>
          </p:cNvPr>
          <p:cNvSpPr/>
          <p:nvPr/>
        </p:nvSpPr>
        <p:spPr>
          <a:xfrm>
            <a:off x="-7979213" y="52101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2" name="Rectangle: Rounded Corners 12">
            <a:extLst>
              <a:ext uri="{FF2B5EF4-FFF2-40B4-BE49-F238E27FC236}">
                <a16:creationId xmlns="" xmlns:a16="http://schemas.microsoft.com/office/drawing/2014/main" id="{6A547D03-585D-59EA-2475-8BC8BE2C23CB}"/>
              </a:ext>
            </a:extLst>
          </p:cNvPr>
          <p:cNvSpPr/>
          <p:nvPr/>
        </p:nvSpPr>
        <p:spPr>
          <a:xfrm>
            <a:off x="-7740716" y="52974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3" name="TextBox 14">
            <a:extLst>
              <a:ext uri="{FF2B5EF4-FFF2-40B4-BE49-F238E27FC236}">
                <a16:creationId xmlns="" xmlns:a16="http://schemas.microsoft.com/office/drawing/2014/main" id="{D566A600-335B-1CD9-0415-588F5B0B49B3}"/>
              </a:ext>
            </a:extLst>
          </p:cNvPr>
          <p:cNvSpPr txBox="1"/>
          <p:nvPr/>
        </p:nvSpPr>
        <p:spPr>
          <a:xfrm>
            <a:off x="-7297894" y="5372126"/>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pic>
        <p:nvPicPr>
          <p:cNvPr id="2" name="Picture 1">
            <a:extLst>
              <a:ext uri="{FF2B5EF4-FFF2-40B4-BE49-F238E27FC236}">
                <a16:creationId xmlns="" xmlns:a16="http://schemas.microsoft.com/office/drawing/2014/main" id="{201836AA-4F9F-9A36-E558-BEF4F68D8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087" y="-7767811"/>
            <a:ext cx="5446057" cy="2692085"/>
          </a:xfrm>
          <a:prstGeom prst="rect">
            <a:avLst/>
          </a:prstGeom>
        </p:spPr>
      </p:pic>
    </p:spTree>
    <p:extLst>
      <p:ext uri="{BB962C8B-B14F-4D97-AF65-F5344CB8AC3E}">
        <p14:creationId xmlns:p14="http://schemas.microsoft.com/office/powerpoint/2010/main" val="337356093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500" advTm="0">
        <p159:morph option="byObject"/>
      </p:transition>
    </mc:Choice>
    <mc:Fallback>
      <p:transition spd="slow"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Rounded Corners 8">
            <a:extLst>
              <a:ext uri="{FF2B5EF4-FFF2-40B4-BE49-F238E27FC236}">
                <a16:creationId xmlns="" xmlns:a16="http://schemas.microsoft.com/office/drawing/2014/main" id="{E56B9C7D-CC70-2B15-F1B3-E31F61868468}"/>
              </a:ext>
            </a:extLst>
          </p:cNvPr>
          <p:cNvSpPr/>
          <p:nvPr/>
        </p:nvSpPr>
        <p:spPr>
          <a:xfrm>
            <a:off x="-8112897" y="100999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 xmlns:a16="http://schemas.microsoft.com/office/drawing/2014/main" id="{9150030B-2A5F-2457-85B0-E64BB7D2B158}"/>
              </a:ext>
            </a:extLst>
          </p:cNvPr>
          <p:cNvSpPr/>
          <p:nvPr/>
        </p:nvSpPr>
        <p:spPr>
          <a:xfrm>
            <a:off x="-7874400" y="109728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 xmlns:a16="http://schemas.microsoft.com/office/drawing/2014/main" id="{9AB7BADC-2392-4B45-94EA-9385A4CF7ED2}"/>
              </a:ext>
            </a:extLst>
          </p:cNvPr>
          <p:cNvSpPr txBox="1"/>
          <p:nvPr/>
        </p:nvSpPr>
        <p:spPr>
          <a:xfrm>
            <a:off x="-7431578" y="117534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3" name="Rectangle: Rounded Corners 8">
            <a:extLst>
              <a:ext uri="{FF2B5EF4-FFF2-40B4-BE49-F238E27FC236}">
                <a16:creationId xmlns="" xmlns:a16="http://schemas.microsoft.com/office/drawing/2014/main" id="{82B958CD-C528-2AD2-161A-FF666D528F98}"/>
              </a:ext>
            </a:extLst>
          </p:cNvPr>
          <p:cNvSpPr/>
          <p:nvPr/>
        </p:nvSpPr>
        <p:spPr>
          <a:xfrm>
            <a:off x="-8112897" y="212352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 xmlns:a16="http://schemas.microsoft.com/office/drawing/2014/main" id="{AAC9F7AA-938B-469A-82D0-F26A5D2305EC}"/>
              </a:ext>
            </a:extLst>
          </p:cNvPr>
          <p:cNvSpPr/>
          <p:nvPr/>
        </p:nvSpPr>
        <p:spPr>
          <a:xfrm>
            <a:off x="-7874400" y="221082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TextBox 14">
            <a:extLst>
              <a:ext uri="{FF2B5EF4-FFF2-40B4-BE49-F238E27FC236}">
                <a16:creationId xmlns="" xmlns:a16="http://schemas.microsoft.com/office/drawing/2014/main" id="{7C2F52F3-40BA-8F55-2F64-D6BB5C98EFB1}"/>
              </a:ext>
            </a:extLst>
          </p:cNvPr>
          <p:cNvSpPr txBox="1"/>
          <p:nvPr/>
        </p:nvSpPr>
        <p:spPr>
          <a:xfrm>
            <a:off x="-7415957" y="228466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19" name="Rectangle: Rounded Corners 8">
            <a:extLst>
              <a:ext uri="{FF2B5EF4-FFF2-40B4-BE49-F238E27FC236}">
                <a16:creationId xmlns="" xmlns:a16="http://schemas.microsoft.com/office/drawing/2014/main" id="{002B51A7-D2A7-8111-78C6-5D494F480D53}"/>
              </a:ext>
            </a:extLst>
          </p:cNvPr>
          <p:cNvSpPr/>
          <p:nvPr/>
        </p:nvSpPr>
        <p:spPr>
          <a:xfrm>
            <a:off x="-8112897" y="325042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 xmlns:a16="http://schemas.microsoft.com/office/drawing/2014/main" id="{579A5482-5D7F-3CEB-4993-1C976A6A33D6}"/>
              </a:ext>
            </a:extLst>
          </p:cNvPr>
          <p:cNvSpPr/>
          <p:nvPr/>
        </p:nvSpPr>
        <p:spPr>
          <a:xfrm>
            <a:off x="-7874400" y="333772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 xmlns:a16="http://schemas.microsoft.com/office/drawing/2014/main" id="{00B880A6-3597-8881-179F-868AD15EC2BB}"/>
              </a:ext>
            </a:extLst>
          </p:cNvPr>
          <p:cNvSpPr txBox="1"/>
          <p:nvPr/>
        </p:nvSpPr>
        <p:spPr>
          <a:xfrm>
            <a:off x="-7417200" y="341243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6" name="Rectangle: Rounded Corners 8">
            <a:extLst>
              <a:ext uri="{FF2B5EF4-FFF2-40B4-BE49-F238E27FC236}">
                <a16:creationId xmlns="" xmlns:a16="http://schemas.microsoft.com/office/drawing/2014/main" id="{4CC9D295-DCB4-C473-D030-7A81045B2126}"/>
              </a:ext>
            </a:extLst>
          </p:cNvPr>
          <p:cNvSpPr/>
          <p:nvPr/>
        </p:nvSpPr>
        <p:spPr>
          <a:xfrm>
            <a:off x="-8112897" y="437732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 xmlns:a16="http://schemas.microsoft.com/office/drawing/2014/main" id="{45D22A02-7B95-F3A1-4AFE-2CD0482BED6E}"/>
              </a:ext>
            </a:extLst>
          </p:cNvPr>
          <p:cNvSpPr/>
          <p:nvPr/>
        </p:nvSpPr>
        <p:spPr>
          <a:xfrm>
            <a:off x="-7874400" y="446462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 xmlns:a16="http://schemas.microsoft.com/office/drawing/2014/main" id="{015F7579-0AFF-F921-6E05-C64BFAE80B2A}"/>
              </a:ext>
            </a:extLst>
          </p:cNvPr>
          <p:cNvSpPr txBox="1"/>
          <p:nvPr/>
        </p:nvSpPr>
        <p:spPr>
          <a:xfrm>
            <a:off x="-7431578" y="453933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3" name="Rectangle: Rounded Corners 8">
            <a:extLst>
              <a:ext uri="{FF2B5EF4-FFF2-40B4-BE49-F238E27FC236}">
                <a16:creationId xmlns="" xmlns:a16="http://schemas.microsoft.com/office/drawing/2014/main" id="{5490CEDC-8D62-4ED9-8F20-40928CF1FC0B}"/>
              </a:ext>
            </a:extLst>
          </p:cNvPr>
          <p:cNvSpPr/>
          <p:nvPr/>
        </p:nvSpPr>
        <p:spPr>
          <a:xfrm>
            <a:off x="-8112897" y="550422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Rectangle: Rounded Corners 12">
            <a:extLst>
              <a:ext uri="{FF2B5EF4-FFF2-40B4-BE49-F238E27FC236}">
                <a16:creationId xmlns="" xmlns:a16="http://schemas.microsoft.com/office/drawing/2014/main" id="{6A547D03-585D-59EA-2475-8BC8BE2C23CB}"/>
              </a:ext>
            </a:extLst>
          </p:cNvPr>
          <p:cNvSpPr/>
          <p:nvPr/>
        </p:nvSpPr>
        <p:spPr>
          <a:xfrm>
            <a:off x="-7874400" y="559152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5" name="TextBox 14">
            <a:extLst>
              <a:ext uri="{FF2B5EF4-FFF2-40B4-BE49-F238E27FC236}">
                <a16:creationId xmlns="" xmlns:a16="http://schemas.microsoft.com/office/drawing/2014/main" id="{D566A600-335B-1CD9-0415-588F5B0B49B3}"/>
              </a:ext>
            </a:extLst>
          </p:cNvPr>
          <p:cNvSpPr txBox="1"/>
          <p:nvPr/>
        </p:nvSpPr>
        <p:spPr>
          <a:xfrm>
            <a:off x="-7431578" y="566623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123400249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500" advTm="0">
        <p159:morph option="byObject"/>
      </p:transition>
    </mc:Choice>
    <mc:Fallback>
      <p:transition spd="slow"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ình chữ nhật: Góc Tròn 15">
            <a:extLst>
              <a:ext uri="{FF2B5EF4-FFF2-40B4-BE49-F238E27FC236}">
                <a16:creationId xmlns="" xmlns:a16="http://schemas.microsoft.com/office/drawing/2014/main" id="{D4C043EC-3CB1-0857-9B11-394E65446E45}"/>
              </a:ext>
            </a:extLst>
          </p:cNvPr>
          <p:cNvSpPr/>
          <p:nvPr/>
        </p:nvSpPr>
        <p:spPr>
          <a:xfrm>
            <a:off x="4603576" y="9023076"/>
            <a:ext cx="8585943" cy="2408424"/>
          </a:xfrm>
          <a:prstGeom prst="roundRect">
            <a:avLst>
              <a:gd name="adj" fmla="val 1005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 xmlns:a16="http://schemas.microsoft.com/office/drawing/2014/main" id="{468F5CA7-1F41-040A-8D60-8CD3BD37DC47}"/>
              </a:ext>
            </a:extLst>
          </p:cNvPr>
          <p:cNvSpPr txBox="1"/>
          <p:nvPr/>
        </p:nvSpPr>
        <p:spPr>
          <a:xfrm>
            <a:off x="5997604" y="8550206"/>
            <a:ext cx="5288063" cy="1015663"/>
          </a:xfrm>
          <a:prstGeom prst="rect">
            <a:avLst/>
          </a:prstGeom>
          <a:noFill/>
        </p:spPr>
        <p:txBody>
          <a:bodyPr wrap="square" lIns="91440" tIns="45720" rIns="91440" bIns="45720" rtlCol="0" anchor="t">
            <a:spAutoFit/>
          </a:bodyPr>
          <a:lstStyle/>
          <a:p>
            <a:r>
              <a:rPr lang="en-US" sz="6000" b="1">
                <a:solidFill>
                  <a:srgbClr val="7E3BFF"/>
                </a:solidFill>
                <a:latin typeface="Arial"/>
                <a:cs typeface="Arial"/>
              </a:rPr>
              <a:t>ƯU ĐIỂM</a:t>
            </a:r>
            <a:endParaRPr lang="en-US" sz="6000" b="1">
              <a:solidFill>
                <a:srgbClr val="7E3BFF"/>
              </a:solidFill>
              <a:latin typeface="Arial" panose="020B0604020202020204" pitchFamily="34" charset="0"/>
              <a:cs typeface="Arial" panose="020B0604020202020204" pitchFamily="34" charset="0"/>
            </a:endParaRPr>
          </a:p>
        </p:txBody>
      </p:sp>
      <p:sp>
        <p:nvSpPr>
          <p:cNvPr id="20" name="Hộp Văn bản 19">
            <a:extLst>
              <a:ext uri="{FF2B5EF4-FFF2-40B4-BE49-F238E27FC236}">
                <a16:creationId xmlns="" xmlns:a16="http://schemas.microsoft.com/office/drawing/2014/main" id="{AAE355C2-9736-167D-57CE-1B8FEF238A45}"/>
              </a:ext>
            </a:extLst>
          </p:cNvPr>
          <p:cNvSpPr txBox="1"/>
          <p:nvPr/>
        </p:nvSpPr>
        <p:spPr>
          <a:xfrm>
            <a:off x="4615544" y="9394372"/>
            <a:ext cx="857794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đảm bảo tìm ra giải pháp đúng bằng cách liệt kê tất cả các giải pháp có thể có cho vấn đề.</a:t>
            </a:r>
          </a:p>
          <a:p>
            <a:pPr marL="342900" indent="-342900">
              <a:buFont typeface="Calibri"/>
              <a:buChar char="-"/>
            </a:pPr>
            <a:r>
              <a:rPr lang="vi-VN">
                <a:latin typeface="Arial"/>
                <a:cs typeface="Arial"/>
              </a:rPr>
              <a:t>Đây là một phương pháp chung và không giới hạn ở bất kỳ vấn đề cụ thể nào.</a:t>
            </a:r>
          </a:p>
          <a:p>
            <a:pPr marL="342900" indent="-342900">
              <a:buFont typeface="Calibri"/>
              <a:buChar char="-"/>
            </a:pPr>
            <a:r>
              <a:rPr lang="vi-VN">
                <a:latin typeface="Arial"/>
                <a:cs typeface="Arial"/>
              </a:rPr>
              <a:t>Brute Force là thuật toán lý tưởng để giải quyết các vấn đề nhỏ và đơn giản.</a:t>
            </a:r>
          </a:p>
          <a:p>
            <a:pPr marL="342900" indent="-342900">
              <a:buFont typeface="Calibri"/>
              <a:buChar char="-"/>
            </a:pPr>
            <a:r>
              <a:rPr lang="vi-VN">
                <a:latin typeface="Arial"/>
                <a:cs typeface="Arial"/>
              </a:rPr>
              <a:t>Brute force đơn giản và có thể dùng làm chuẩn so sánh với các thuật toán khác.</a:t>
            </a:r>
          </a:p>
        </p:txBody>
      </p:sp>
      <p:sp>
        <p:nvSpPr>
          <p:cNvPr id="22" name="Hình chữ nhật: Góc Tròn 21">
            <a:extLst>
              <a:ext uri="{FF2B5EF4-FFF2-40B4-BE49-F238E27FC236}">
                <a16:creationId xmlns="" xmlns:a16="http://schemas.microsoft.com/office/drawing/2014/main" id="{D77F7539-EF7A-CE74-5FD9-9C98B088DE55}"/>
              </a:ext>
            </a:extLst>
          </p:cNvPr>
          <p:cNvSpPr/>
          <p:nvPr/>
        </p:nvSpPr>
        <p:spPr>
          <a:xfrm>
            <a:off x="3231976" y="12299676"/>
            <a:ext cx="8585943" cy="2408424"/>
          </a:xfrm>
          <a:prstGeom prst="roundRect">
            <a:avLst>
              <a:gd name="adj" fmla="val 1005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ộp Văn bản 23">
            <a:extLst>
              <a:ext uri="{FF2B5EF4-FFF2-40B4-BE49-F238E27FC236}">
                <a16:creationId xmlns="" xmlns:a16="http://schemas.microsoft.com/office/drawing/2014/main" id="{A5554F83-AAD0-3D5D-4B77-2F626828F2C0}"/>
              </a:ext>
            </a:extLst>
          </p:cNvPr>
          <p:cNvSpPr txBox="1"/>
          <p:nvPr/>
        </p:nvSpPr>
        <p:spPr>
          <a:xfrm>
            <a:off x="4626004" y="11826806"/>
            <a:ext cx="5288063" cy="1015663"/>
          </a:xfrm>
          <a:prstGeom prst="rect">
            <a:avLst/>
          </a:prstGeom>
          <a:noFill/>
        </p:spPr>
        <p:txBody>
          <a:bodyPr wrap="square" lIns="91440" tIns="45720" rIns="91440" bIns="45720" rtlCol="0" anchor="t">
            <a:spAutoFit/>
          </a:bodyPr>
          <a:lstStyle/>
          <a:p>
            <a:r>
              <a:rPr lang="en-US" sz="6000" b="1">
                <a:solidFill>
                  <a:srgbClr val="7E3BFF"/>
                </a:solidFill>
                <a:latin typeface="Arial"/>
                <a:cs typeface="Arial"/>
              </a:rPr>
              <a:t>NHƯỢC ĐIỂM</a:t>
            </a:r>
            <a:endParaRPr lang="en-US" sz="6000" b="1">
              <a:solidFill>
                <a:srgbClr val="7E3BFF"/>
              </a:solidFill>
              <a:latin typeface="Arial" panose="020B0604020202020204" pitchFamily="34" charset="0"/>
              <a:cs typeface="Arial" panose="020B0604020202020204" pitchFamily="34" charset="0"/>
            </a:endParaRPr>
          </a:p>
        </p:txBody>
      </p:sp>
      <p:sp>
        <p:nvSpPr>
          <p:cNvPr id="26" name="Hộp Văn bản 25">
            <a:extLst>
              <a:ext uri="{FF2B5EF4-FFF2-40B4-BE49-F238E27FC236}">
                <a16:creationId xmlns="" xmlns:a16="http://schemas.microsoft.com/office/drawing/2014/main" id="{EF86C132-922A-6D85-663C-271E6611A3FD}"/>
              </a:ext>
            </a:extLst>
          </p:cNvPr>
          <p:cNvSpPr txBox="1"/>
          <p:nvPr/>
        </p:nvSpPr>
        <p:spPr>
          <a:xfrm>
            <a:off x="3233059" y="12670973"/>
            <a:ext cx="858882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thường không hiệu quả với bài toán phức tạp. Đối với các bài toán thời gian thực, phân tích thuật toán thường vượt quá thứ tự tăng trưởng O(N!)</a:t>
            </a:r>
          </a:p>
          <a:p>
            <a:pPr marL="285750" indent="-285750">
              <a:buFont typeface="Calibri"/>
              <a:buChar char="-"/>
            </a:pPr>
            <a:r>
              <a:rPr lang="vi-VN">
                <a:latin typeface="Arial"/>
                <a:cs typeface="Arial"/>
              </a:rPr>
              <a:t>Phương pháp này dựa nhiều vào sức mạnh của hệ thống máy tính để giải quyết vấn đề hơn là thiết kế thuật toán tốt.</a:t>
            </a:r>
          </a:p>
          <a:p>
            <a:pPr marL="285750" indent="-285750">
              <a:buFont typeface="Calibri"/>
              <a:buChar char="-"/>
            </a:pPr>
            <a:r>
              <a:rPr lang="vi-VN">
                <a:latin typeface="Arial"/>
                <a:cs typeface="Arial"/>
              </a:rPr>
              <a:t>Thuật toán </a:t>
            </a: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thường rất chậm.</a:t>
            </a:r>
          </a:p>
          <a:p>
            <a:pPr marL="285750" indent="-285750">
              <a:buFont typeface="Calibri"/>
              <a:buChar char="-"/>
            </a:pP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không mang tính xây dựng hoặc sáng tạo so với các thuật toán được xây dựng bằng một số mô hình thiết kế khác.</a:t>
            </a:r>
          </a:p>
        </p:txBody>
      </p:sp>
      <p:pic>
        <p:nvPicPr>
          <p:cNvPr id="29" name="Hình ảnh 28">
            <a:extLst>
              <a:ext uri="{FF2B5EF4-FFF2-40B4-BE49-F238E27FC236}">
                <a16:creationId xmlns="" xmlns:a16="http://schemas.microsoft.com/office/drawing/2014/main" id="{3269ED3F-D9D7-94B5-46A4-D64265C48ADE}"/>
              </a:ext>
            </a:extLst>
          </p:cNvPr>
          <p:cNvPicPr>
            <a:picLocks noChangeAspect="1"/>
          </p:cNvPicPr>
          <p:nvPr/>
        </p:nvPicPr>
        <p:blipFill>
          <a:blip r:embed="rId2"/>
          <a:stretch>
            <a:fillRect/>
          </a:stretch>
        </p:blipFill>
        <p:spPr>
          <a:xfrm>
            <a:off x="1374117" y="-3006575"/>
            <a:ext cx="1967542" cy="1714321"/>
          </a:xfrm>
          <a:prstGeom prst="rect">
            <a:avLst/>
          </a:prstGeom>
        </p:spPr>
      </p:pic>
      <p:sp>
        <p:nvSpPr>
          <p:cNvPr id="35" name="Rectangle: Rounded Corners 8">
            <a:extLst>
              <a:ext uri="{FF2B5EF4-FFF2-40B4-BE49-F238E27FC236}">
                <a16:creationId xmlns="" xmlns:a16="http://schemas.microsoft.com/office/drawing/2014/main" id="{E56B9C7D-CC70-2B15-F1B3-E31F61868468}"/>
              </a:ext>
            </a:extLst>
          </p:cNvPr>
          <p:cNvSpPr/>
          <p:nvPr/>
        </p:nvSpPr>
        <p:spPr>
          <a:xfrm>
            <a:off x="-7096897" y="84957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7" name="Rectangle: Rounded Corners 12">
            <a:extLst>
              <a:ext uri="{FF2B5EF4-FFF2-40B4-BE49-F238E27FC236}">
                <a16:creationId xmlns="" xmlns:a16="http://schemas.microsoft.com/office/drawing/2014/main" id="{9150030B-2A5F-2457-85B0-E64BB7D2B158}"/>
              </a:ext>
            </a:extLst>
          </p:cNvPr>
          <p:cNvSpPr/>
          <p:nvPr/>
        </p:nvSpPr>
        <p:spPr>
          <a:xfrm>
            <a:off x="-6858400" y="93686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9" name="TextBox 14">
            <a:extLst>
              <a:ext uri="{FF2B5EF4-FFF2-40B4-BE49-F238E27FC236}">
                <a16:creationId xmlns="" xmlns:a16="http://schemas.microsoft.com/office/drawing/2014/main" id="{9AB7BADC-2392-4B45-94EA-9385A4CF7ED2}"/>
              </a:ext>
            </a:extLst>
          </p:cNvPr>
          <p:cNvSpPr txBox="1"/>
          <p:nvPr/>
        </p:nvSpPr>
        <p:spPr>
          <a:xfrm>
            <a:off x="-6415578" y="1014921"/>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7" name="Rectangle: Rounded Corners 8">
            <a:extLst>
              <a:ext uri="{FF2B5EF4-FFF2-40B4-BE49-F238E27FC236}">
                <a16:creationId xmlns="" xmlns:a16="http://schemas.microsoft.com/office/drawing/2014/main" id="{82B958CD-C528-2AD2-161A-FF666D528F98}"/>
              </a:ext>
            </a:extLst>
          </p:cNvPr>
          <p:cNvSpPr/>
          <p:nvPr/>
        </p:nvSpPr>
        <p:spPr>
          <a:xfrm>
            <a:off x="-7096897" y="19631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1" name="Rectangle: Rounded Corners 12">
            <a:extLst>
              <a:ext uri="{FF2B5EF4-FFF2-40B4-BE49-F238E27FC236}">
                <a16:creationId xmlns="" xmlns:a16="http://schemas.microsoft.com/office/drawing/2014/main" id="{AAC9F7AA-938B-469A-82D0-F26A5D2305EC}"/>
              </a:ext>
            </a:extLst>
          </p:cNvPr>
          <p:cNvSpPr/>
          <p:nvPr/>
        </p:nvSpPr>
        <p:spPr>
          <a:xfrm>
            <a:off x="-6858400" y="20503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3" name="TextBox 14">
            <a:extLst>
              <a:ext uri="{FF2B5EF4-FFF2-40B4-BE49-F238E27FC236}">
                <a16:creationId xmlns="" xmlns:a16="http://schemas.microsoft.com/office/drawing/2014/main" id="{7C2F52F3-40BA-8F55-2F64-D6BB5C98EFB1}"/>
              </a:ext>
            </a:extLst>
          </p:cNvPr>
          <p:cNvSpPr txBox="1"/>
          <p:nvPr/>
        </p:nvSpPr>
        <p:spPr>
          <a:xfrm>
            <a:off x="-6399957" y="2124248"/>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1" name="Rectangle: Rounded Corners 8">
            <a:extLst>
              <a:ext uri="{FF2B5EF4-FFF2-40B4-BE49-F238E27FC236}">
                <a16:creationId xmlns="" xmlns:a16="http://schemas.microsoft.com/office/drawing/2014/main" id="{002B51A7-D2A7-8111-78C6-5D494F480D53}"/>
              </a:ext>
            </a:extLst>
          </p:cNvPr>
          <p:cNvSpPr/>
          <p:nvPr/>
        </p:nvSpPr>
        <p:spPr>
          <a:xfrm>
            <a:off x="-7096897" y="30900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Rectangle: Rounded Corners 12">
            <a:extLst>
              <a:ext uri="{FF2B5EF4-FFF2-40B4-BE49-F238E27FC236}">
                <a16:creationId xmlns="" xmlns:a16="http://schemas.microsoft.com/office/drawing/2014/main" id="{579A5482-5D7F-3CEB-4993-1C976A6A33D6}"/>
              </a:ext>
            </a:extLst>
          </p:cNvPr>
          <p:cNvSpPr/>
          <p:nvPr/>
        </p:nvSpPr>
        <p:spPr>
          <a:xfrm>
            <a:off x="-6858400" y="31772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TextBox 14">
            <a:extLst>
              <a:ext uri="{FF2B5EF4-FFF2-40B4-BE49-F238E27FC236}">
                <a16:creationId xmlns="" xmlns:a16="http://schemas.microsoft.com/office/drawing/2014/main" id="{00B880A6-3597-8881-179F-868AD15EC2BB}"/>
              </a:ext>
            </a:extLst>
          </p:cNvPr>
          <p:cNvSpPr txBox="1"/>
          <p:nvPr/>
        </p:nvSpPr>
        <p:spPr>
          <a:xfrm>
            <a:off x="-6401200" y="3252010"/>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5" name="Rectangle: Rounded Corners 8">
            <a:extLst>
              <a:ext uri="{FF2B5EF4-FFF2-40B4-BE49-F238E27FC236}">
                <a16:creationId xmlns="" xmlns:a16="http://schemas.microsoft.com/office/drawing/2014/main" id="{4CC9D295-DCB4-C473-D030-7A81045B2126}"/>
              </a:ext>
            </a:extLst>
          </p:cNvPr>
          <p:cNvSpPr/>
          <p:nvPr/>
        </p:nvSpPr>
        <p:spPr>
          <a:xfrm>
            <a:off x="3576053" y="46981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 xmlns:a16="http://schemas.microsoft.com/office/drawing/2014/main" id="{45D22A02-7B95-F3A1-4AFE-2CD0482BED6E}"/>
              </a:ext>
            </a:extLst>
          </p:cNvPr>
          <p:cNvSpPr/>
          <p:nvPr/>
        </p:nvSpPr>
        <p:spPr>
          <a:xfrm>
            <a:off x="3814550" y="47854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9" name="TextBox 14">
            <a:extLst>
              <a:ext uri="{FF2B5EF4-FFF2-40B4-BE49-F238E27FC236}">
                <a16:creationId xmlns="" xmlns:a16="http://schemas.microsoft.com/office/drawing/2014/main" id="{015F7579-0AFF-F921-6E05-C64BFAE80B2A}"/>
              </a:ext>
            </a:extLst>
          </p:cNvPr>
          <p:cNvSpPr txBox="1"/>
          <p:nvPr/>
        </p:nvSpPr>
        <p:spPr>
          <a:xfrm>
            <a:off x="4257372" y="486017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2" name="Rectangle: Rounded Corners 8">
            <a:extLst>
              <a:ext uri="{FF2B5EF4-FFF2-40B4-BE49-F238E27FC236}">
                <a16:creationId xmlns="" xmlns:a16="http://schemas.microsoft.com/office/drawing/2014/main" id="{5490CEDC-8D62-4ED9-8F20-40928CF1FC0B}"/>
              </a:ext>
            </a:extLst>
          </p:cNvPr>
          <p:cNvSpPr/>
          <p:nvPr/>
        </p:nvSpPr>
        <p:spPr>
          <a:xfrm>
            <a:off x="-7096897" y="53438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3" name="Rectangle: Rounded Corners 12">
            <a:extLst>
              <a:ext uri="{FF2B5EF4-FFF2-40B4-BE49-F238E27FC236}">
                <a16:creationId xmlns="" xmlns:a16="http://schemas.microsoft.com/office/drawing/2014/main" id="{6A547D03-585D-59EA-2475-8BC8BE2C23CB}"/>
              </a:ext>
            </a:extLst>
          </p:cNvPr>
          <p:cNvSpPr/>
          <p:nvPr/>
        </p:nvSpPr>
        <p:spPr>
          <a:xfrm>
            <a:off x="-6858400" y="54310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TextBox 14">
            <a:extLst>
              <a:ext uri="{FF2B5EF4-FFF2-40B4-BE49-F238E27FC236}">
                <a16:creationId xmlns="" xmlns:a16="http://schemas.microsoft.com/office/drawing/2014/main" id="{D566A600-335B-1CD9-0415-588F5B0B49B3}"/>
              </a:ext>
            </a:extLst>
          </p:cNvPr>
          <p:cNvSpPr txBox="1"/>
          <p:nvPr/>
        </p:nvSpPr>
        <p:spPr>
          <a:xfrm>
            <a:off x="-6415578" y="5505810"/>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366278941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Rectangle: Rounded Corners 8">
            <a:extLst>
              <a:ext uri="{FF2B5EF4-FFF2-40B4-BE49-F238E27FC236}">
                <a16:creationId xmlns="" xmlns:a16="http://schemas.microsoft.com/office/drawing/2014/main" id="{B3CD89A3-171F-4F07-9241-66AD28D92C17}"/>
              </a:ext>
            </a:extLst>
          </p:cNvPr>
          <p:cNvSpPr/>
          <p:nvPr/>
        </p:nvSpPr>
        <p:spPr>
          <a:xfrm>
            <a:off x="290729" y="1094290"/>
            <a:ext cx="2768138" cy="2666443"/>
          </a:xfrm>
          <a:prstGeom prst="roundRect">
            <a:avLst>
              <a:gd name="adj" fmla="val 13032"/>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4" name="Rectangle: Rounded Corners 12">
            <a:extLst>
              <a:ext uri="{FF2B5EF4-FFF2-40B4-BE49-F238E27FC236}">
                <a16:creationId xmlns="" xmlns:a16="http://schemas.microsoft.com/office/drawing/2014/main" id="{E1D33F09-72F6-4274-ADD8-720C31EB2327}"/>
              </a:ext>
            </a:extLst>
          </p:cNvPr>
          <p:cNvSpPr/>
          <p:nvPr/>
        </p:nvSpPr>
        <p:spPr>
          <a:xfrm>
            <a:off x="413184" y="647274"/>
            <a:ext cx="2250375" cy="2258502"/>
          </a:xfrm>
          <a:prstGeom prst="roundRect">
            <a:avLst>
              <a:gd name="adj" fmla="val 10855"/>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TextBox 14">
            <a:extLst>
              <a:ext uri="{FF2B5EF4-FFF2-40B4-BE49-F238E27FC236}">
                <a16:creationId xmlns="" xmlns:a16="http://schemas.microsoft.com/office/drawing/2014/main" id="{439E1A12-3FA4-2119-973B-78B3541F5536}"/>
              </a:ext>
            </a:extLst>
          </p:cNvPr>
          <p:cNvSpPr txBox="1"/>
          <p:nvPr/>
        </p:nvSpPr>
        <p:spPr>
          <a:xfrm>
            <a:off x="419452" y="3134252"/>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Bold" panose="020B0704020202020204" pitchFamily="34" charset="0"/>
                <a:cs typeface="Arial Bold" panose="020B0704020202020204" pitchFamily="34" charset="0"/>
              </a:rPr>
              <a:t>ƯU ĐIỂM - NHƯỢC ĐIỂM</a:t>
            </a:r>
          </a:p>
        </p:txBody>
      </p:sp>
      <p:sp>
        <p:nvSpPr>
          <p:cNvPr id="67" name="Hình chữ nhật: Góc Tròn 66">
            <a:extLst>
              <a:ext uri="{FF2B5EF4-FFF2-40B4-BE49-F238E27FC236}">
                <a16:creationId xmlns="" xmlns:a16="http://schemas.microsoft.com/office/drawing/2014/main" id="{A497A474-5B70-5BD8-A2D1-FBFBFF3A6C12}"/>
              </a:ext>
            </a:extLst>
          </p:cNvPr>
          <p:cNvSpPr/>
          <p:nvPr/>
        </p:nvSpPr>
        <p:spPr>
          <a:xfrm>
            <a:off x="3309580" y="1170613"/>
            <a:ext cx="7602718" cy="5050844"/>
          </a:xfrm>
          <a:prstGeom prst="roundRect">
            <a:avLst>
              <a:gd name="adj" fmla="val 1005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9" name="Hộp Văn bản 68">
            <a:extLst>
              <a:ext uri="{FF2B5EF4-FFF2-40B4-BE49-F238E27FC236}">
                <a16:creationId xmlns="" xmlns:a16="http://schemas.microsoft.com/office/drawing/2014/main" id="{731CFF9E-D9D4-9526-736F-45F7135F4A33}"/>
              </a:ext>
            </a:extLst>
          </p:cNvPr>
          <p:cNvSpPr txBox="1"/>
          <p:nvPr/>
        </p:nvSpPr>
        <p:spPr>
          <a:xfrm>
            <a:off x="4531544" y="648583"/>
            <a:ext cx="5288063" cy="1015663"/>
          </a:xfrm>
          <a:prstGeom prst="rect">
            <a:avLst/>
          </a:prstGeom>
          <a:noFill/>
        </p:spPr>
        <p:txBody>
          <a:bodyPr wrap="square" lIns="91440" tIns="45720" rIns="91440" bIns="45720" rtlCol="0" anchor="t">
            <a:spAutoFit/>
          </a:bodyPr>
          <a:lstStyle/>
          <a:p>
            <a:r>
              <a:rPr lang="en-US" sz="6000" b="1">
                <a:solidFill>
                  <a:srgbClr val="7E3BFF"/>
                </a:solidFill>
                <a:latin typeface="Arial"/>
                <a:cs typeface="Arial"/>
              </a:rPr>
              <a:t>ƯU ĐIỂM</a:t>
            </a:r>
            <a:endParaRPr lang="en-US" sz="6000" b="1">
              <a:solidFill>
                <a:srgbClr val="7E3BFF"/>
              </a:solidFill>
              <a:latin typeface="Arial" panose="020B0604020202020204" pitchFamily="34" charset="0"/>
              <a:cs typeface="Arial" panose="020B0604020202020204" pitchFamily="34" charset="0"/>
            </a:endParaRPr>
          </a:p>
        </p:txBody>
      </p:sp>
      <p:pic>
        <p:nvPicPr>
          <p:cNvPr id="75" name="Hình ảnh 74">
            <a:extLst>
              <a:ext uri="{FF2B5EF4-FFF2-40B4-BE49-F238E27FC236}">
                <a16:creationId xmlns="" xmlns:a16="http://schemas.microsoft.com/office/drawing/2014/main" id="{9B77EF9E-4189-59D4-7384-8147D9EC1112}"/>
              </a:ext>
            </a:extLst>
          </p:cNvPr>
          <p:cNvPicPr>
            <a:picLocks noChangeAspect="1"/>
          </p:cNvPicPr>
          <p:nvPr/>
        </p:nvPicPr>
        <p:blipFill>
          <a:blip r:embed="rId2"/>
          <a:stretch>
            <a:fillRect/>
          </a:stretch>
        </p:blipFill>
        <p:spPr>
          <a:xfrm>
            <a:off x="554607" y="918444"/>
            <a:ext cx="1967542" cy="1714321"/>
          </a:xfrm>
          <a:prstGeom prst="rect">
            <a:avLst/>
          </a:prstGeom>
        </p:spPr>
      </p:pic>
      <p:sp>
        <p:nvSpPr>
          <p:cNvPr id="2" name="Hộp Văn bản 1">
            <a:extLst>
              <a:ext uri="{FF2B5EF4-FFF2-40B4-BE49-F238E27FC236}">
                <a16:creationId xmlns="" xmlns:a16="http://schemas.microsoft.com/office/drawing/2014/main" id="{F26F3A05-A293-F536-F9C6-E67E737E0295}"/>
              </a:ext>
            </a:extLst>
          </p:cNvPr>
          <p:cNvSpPr txBox="1"/>
          <p:nvPr/>
        </p:nvSpPr>
        <p:spPr>
          <a:xfrm>
            <a:off x="3677968" y="2217878"/>
            <a:ext cx="686958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a:latin typeface="Arial"/>
                <a:cs typeface="Arial"/>
              </a:rPr>
              <a:t>Đơn giản: Thuật toán brute force là một thuật toán cơ bản và đơn giản, có thể được áp dụng cho nhiều loại bài toán khác nhau. </a:t>
            </a:r>
          </a:p>
          <a:p>
            <a:pPr marL="285750" indent="-285750">
              <a:buFont typeface="Calibri"/>
              <a:buChar char="-"/>
            </a:pPr>
            <a:r>
              <a:rPr lang="vi-VN" sz="2400" dirty="0">
                <a:latin typeface="Arial"/>
                <a:cs typeface="Arial"/>
              </a:rPr>
              <a:t>Tương đối dễ hiểu: Thuật toán brute force dễ hiểu và dễ giải thích, ngay cả đối với những người mới bắt đầu. </a:t>
            </a:r>
          </a:p>
          <a:p>
            <a:pPr marL="285750" indent="-285750">
              <a:buFont typeface="Calibri"/>
              <a:buChar char="-"/>
            </a:pPr>
            <a:r>
              <a:rPr lang="vi-VN" sz="2400" dirty="0">
                <a:latin typeface="Arial"/>
                <a:cs typeface="Arial"/>
              </a:rPr>
              <a:t>Độ chính xác cao: Thuật toán brute force sẽ tìm thấy giải pháp chính xác của bài toán, miễn là có một giải pháp. </a:t>
            </a:r>
          </a:p>
        </p:txBody>
      </p:sp>
      <p:sp>
        <p:nvSpPr>
          <p:cNvPr id="4" name="Rectangle: Rounded Corners 8">
            <a:extLst>
              <a:ext uri="{FF2B5EF4-FFF2-40B4-BE49-F238E27FC236}">
                <a16:creationId xmlns="" xmlns:a16="http://schemas.microsoft.com/office/drawing/2014/main" id="{A18E1EB0-FDEA-9C4B-D33D-79F7639A28BC}"/>
              </a:ext>
            </a:extLst>
          </p:cNvPr>
          <p:cNvSpPr/>
          <p:nvPr/>
        </p:nvSpPr>
        <p:spPr>
          <a:xfrm>
            <a:off x="-7096897" y="84957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9" name="Rectangle: Rounded Corners 12">
            <a:extLst>
              <a:ext uri="{FF2B5EF4-FFF2-40B4-BE49-F238E27FC236}">
                <a16:creationId xmlns="" xmlns:a16="http://schemas.microsoft.com/office/drawing/2014/main" id="{2DBFD5EA-9D25-2C3D-D1EC-47C55C958320}"/>
              </a:ext>
            </a:extLst>
          </p:cNvPr>
          <p:cNvSpPr/>
          <p:nvPr/>
        </p:nvSpPr>
        <p:spPr>
          <a:xfrm>
            <a:off x="-6858400" y="93686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2" name="TextBox 14">
            <a:extLst>
              <a:ext uri="{FF2B5EF4-FFF2-40B4-BE49-F238E27FC236}">
                <a16:creationId xmlns="" xmlns:a16="http://schemas.microsoft.com/office/drawing/2014/main" id="{E44213A9-0E9D-66E7-69D4-60DD5C0470A9}"/>
              </a:ext>
            </a:extLst>
          </p:cNvPr>
          <p:cNvSpPr txBox="1"/>
          <p:nvPr/>
        </p:nvSpPr>
        <p:spPr>
          <a:xfrm>
            <a:off x="-6415578" y="1014921"/>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16" name="Rectangle: Rounded Corners 8">
            <a:extLst>
              <a:ext uri="{FF2B5EF4-FFF2-40B4-BE49-F238E27FC236}">
                <a16:creationId xmlns="" xmlns:a16="http://schemas.microsoft.com/office/drawing/2014/main" id="{91650B55-07AC-B06B-6110-A602766B465C}"/>
              </a:ext>
            </a:extLst>
          </p:cNvPr>
          <p:cNvSpPr/>
          <p:nvPr/>
        </p:nvSpPr>
        <p:spPr>
          <a:xfrm>
            <a:off x="-7096897" y="19631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 xmlns:a16="http://schemas.microsoft.com/office/drawing/2014/main" id="{370A3A31-AE72-A8BD-934B-3E0EA1349D1E}"/>
              </a:ext>
            </a:extLst>
          </p:cNvPr>
          <p:cNvSpPr/>
          <p:nvPr/>
        </p:nvSpPr>
        <p:spPr>
          <a:xfrm>
            <a:off x="-6858400" y="20503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 xmlns:a16="http://schemas.microsoft.com/office/drawing/2014/main" id="{8272A422-3A97-E556-2BD7-A08683402A0E}"/>
              </a:ext>
            </a:extLst>
          </p:cNvPr>
          <p:cNvSpPr txBox="1"/>
          <p:nvPr/>
        </p:nvSpPr>
        <p:spPr>
          <a:xfrm>
            <a:off x="-6399957" y="2124248"/>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4" name="Rectangle: Rounded Corners 8">
            <a:extLst>
              <a:ext uri="{FF2B5EF4-FFF2-40B4-BE49-F238E27FC236}">
                <a16:creationId xmlns="" xmlns:a16="http://schemas.microsoft.com/office/drawing/2014/main" id="{D96F7097-DDAE-0549-8351-EC226D712D96}"/>
              </a:ext>
            </a:extLst>
          </p:cNvPr>
          <p:cNvSpPr/>
          <p:nvPr/>
        </p:nvSpPr>
        <p:spPr>
          <a:xfrm>
            <a:off x="-7096897" y="30900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6" name="Rectangle: Rounded Corners 12">
            <a:extLst>
              <a:ext uri="{FF2B5EF4-FFF2-40B4-BE49-F238E27FC236}">
                <a16:creationId xmlns="" xmlns:a16="http://schemas.microsoft.com/office/drawing/2014/main" id="{B848452E-298B-49C4-A8A4-5CE9B5C4BCB6}"/>
              </a:ext>
            </a:extLst>
          </p:cNvPr>
          <p:cNvSpPr/>
          <p:nvPr/>
        </p:nvSpPr>
        <p:spPr>
          <a:xfrm>
            <a:off x="-6858400" y="31772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TextBox 14">
            <a:extLst>
              <a:ext uri="{FF2B5EF4-FFF2-40B4-BE49-F238E27FC236}">
                <a16:creationId xmlns="" xmlns:a16="http://schemas.microsoft.com/office/drawing/2014/main" id="{6082790F-E5CF-D4FC-57A9-F1B94A809A52}"/>
              </a:ext>
            </a:extLst>
          </p:cNvPr>
          <p:cNvSpPr txBox="1"/>
          <p:nvPr/>
        </p:nvSpPr>
        <p:spPr>
          <a:xfrm>
            <a:off x="-6401200" y="3252010"/>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34" name="Rectangle: Rounded Corners 8">
            <a:extLst>
              <a:ext uri="{FF2B5EF4-FFF2-40B4-BE49-F238E27FC236}">
                <a16:creationId xmlns="" xmlns:a16="http://schemas.microsoft.com/office/drawing/2014/main" id="{B2E46476-5202-C80E-F51C-5061238BAC4B}"/>
              </a:ext>
            </a:extLst>
          </p:cNvPr>
          <p:cNvSpPr/>
          <p:nvPr/>
        </p:nvSpPr>
        <p:spPr>
          <a:xfrm>
            <a:off x="-7096897" y="53438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6" name="Rectangle: Rounded Corners 12">
            <a:extLst>
              <a:ext uri="{FF2B5EF4-FFF2-40B4-BE49-F238E27FC236}">
                <a16:creationId xmlns="" xmlns:a16="http://schemas.microsoft.com/office/drawing/2014/main" id="{0A213D85-CE46-42D7-D7B3-A66B2B7FD6AC}"/>
              </a:ext>
            </a:extLst>
          </p:cNvPr>
          <p:cNvSpPr/>
          <p:nvPr/>
        </p:nvSpPr>
        <p:spPr>
          <a:xfrm>
            <a:off x="-6858400" y="54310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TextBox 14">
            <a:extLst>
              <a:ext uri="{FF2B5EF4-FFF2-40B4-BE49-F238E27FC236}">
                <a16:creationId xmlns="" xmlns:a16="http://schemas.microsoft.com/office/drawing/2014/main" id="{CDFB9421-CFA9-CCF5-80F0-CEF084B24377}"/>
              </a:ext>
            </a:extLst>
          </p:cNvPr>
          <p:cNvSpPr txBox="1"/>
          <p:nvPr/>
        </p:nvSpPr>
        <p:spPr>
          <a:xfrm>
            <a:off x="-6415578" y="5505810"/>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196269550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2167308" y="-1920599"/>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10382203" y="464080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ộp Văn bản 11">
            <a:extLst>
              <a:ext uri="{FF2B5EF4-FFF2-40B4-BE49-F238E27FC236}">
                <a16:creationId xmlns="" xmlns:a16="http://schemas.microsoft.com/office/drawing/2014/main" id="{7B385C9E-403F-4C44-BA76-A562B02D669B}"/>
              </a:ext>
            </a:extLst>
          </p:cNvPr>
          <p:cNvSpPr txBox="1"/>
          <p:nvPr/>
        </p:nvSpPr>
        <p:spPr>
          <a:xfrm>
            <a:off x="3026753" y="1361154"/>
            <a:ext cx="6138493" cy="707886"/>
          </a:xfrm>
          <a:prstGeom prst="rect">
            <a:avLst/>
          </a:prstGeom>
          <a:noFill/>
        </p:spPr>
        <p:txBody>
          <a:bodyPr wrap="square" rtlCol="0">
            <a:spAutoFit/>
          </a:bodyPr>
          <a:lstStyle/>
          <a:p>
            <a:pPr algn="ctr"/>
            <a:r>
              <a:rPr lang="en-US" sz="4000" b="1">
                <a:solidFill>
                  <a:srgbClr val="4C216D"/>
                </a:solidFill>
                <a:latin typeface="Arial" panose="020B0604020202020204" pitchFamily="34" charset="0"/>
                <a:cs typeface="Arial" panose="020B0604020202020204" pitchFamily="34" charset="0"/>
              </a:rPr>
              <a:t>Thành Viên Trong Nhóm</a:t>
            </a:r>
            <a:endParaRPr lang="vi-VN" sz="4000" b="1">
              <a:solidFill>
                <a:srgbClr val="4C216D"/>
              </a:solidFill>
              <a:latin typeface="Arial" panose="020B0604020202020204" pitchFamily="34" charset="0"/>
              <a:cs typeface="Arial" panose="020B0604020202020204" pitchFamily="34" charset="0"/>
            </a:endParaRPr>
          </a:p>
        </p:txBody>
      </p:sp>
      <p:sp>
        <p:nvSpPr>
          <p:cNvPr id="2" name="Hình chữ nhật: Góc Tròn 1">
            <a:extLst>
              <a:ext uri="{FF2B5EF4-FFF2-40B4-BE49-F238E27FC236}">
                <a16:creationId xmlns="" xmlns:a16="http://schemas.microsoft.com/office/drawing/2014/main" id="{61595A55-6B01-49B3-BEFB-D8F92F811874}"/>
              </a:ext>
            </a:extLst>
          </p:cNvPr>
          <p:cNvSpPr/>
          <p:nvPr/>
        </p:nvSpPr>
        <p:spPr>
          <a:xfrm>
            <a:off x="3430748" y="2112818"/>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ộp Văn bản 15">
            <a:extLst>
              <a:ext uri="{FF2B5EF4-FFF2-40B4-BE49-F238E27FC236}">
                <a16:creationId xmlns="" xmlns:a16="http://schemas.microsoft.com/office/drawing/2014/main" id="{F2954C15-13A5-4317-8000-F16FD81814CB}"/>
              </a:ext>
            </a:extLst>
          </p:cNvPr>
          <p:cNvSpPr txBox="1"/>
          <p:nvPr/>
        </p:nvSpPr>
        <p:spPr>
          <a:xfrm>
            <a:off x="3426835" y="3923358"/>
            <a:ext cx="2303094" cy="369332"/>
          </a:xfrm>
          <a:prstGeom prst="rect">
            <a:avLst/>
          </a:prstGeom>
          <a:noFill/>
        </p:spPr>
        <p:txBody>
          <a:bodyPr wrap="square" lIns="91440" tIns="45720" rIns="91440" bIns="45720" rtlCol="0" anchor="t">
            <a:spAutoFit/>
          </a:bodyPr>
          <a:lstStyle/>
          <a:p>
            <a:pPr algn="ctr"/>
            <a:r>
              <a:rPr lang="en-US" b="1">
                <a:latin typeface="Arial"/>
                <a:cs typeface="Arial"/>
              </a:rPr>
              <a:t>Nguyễn Duy Thắng</a:t>
            </a:r>
            <a:endParaRPr lang="en-US" b="1">
              <a:latin typeface="Arial" panose="020B0604020202020204" pitchFamily="34" charset="0"/>
              <a:cs typeface="Arial" panose="020B0604020202020204" pitchFamily="34" charset="0"/>
            </a:endParaRPr>
          </a:p>
        </p:txBody>
      </p:sp>
      <p:sp>
        <p:nvSpPr>
          <p:cNvPr id="17" name="Hộp Văn bản 16">
            <a:extLst>
              <a:ext uri="{FF2B5EF4-FFF2-40B4-BE49-F238E27FC236}">
                <a16:creationId xmlns="" xmlns:a16="http://schemas.microsoft.com/office/drawing/2014/main" id="{D3900A78-023C-4DE4-ACAE-FAFC907E14AC}"/>
              </a:ext>
            </a:extLst>
          </p:cNvPr>
          <p:cNvSpPr txBox="1"/>
          <p:nvPr/>
        </p:nvSpPr>
        <p:spPr>
          <a:xfrm>
            <a:off x="3887433" y="4206842"/>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22521333</a:t>
            </a:r>
            <a:endParaRPr lang="en-US" sz="1200">
              <a:latin typeface="Arial" panose="020B0604020202020204" pitchFamily="34" charset="0"/>
              <a:cs typeface="Arial" panose="020B0604020202020204" pitchFamily="34" charset="0"/>
            </a:endParaRPr>
          </a:p>
        </p:txBody>
      </p:sp>
      <p:sp>
        <p:nvSpPr>
          <p:cNvPr id="9" name="Hình chữ nhật: Góc Tròn 8">
            <a:extLst>
              <a:ext uri="{FF2B5EF4-FFF2-40B4-BE49-F238E27FC236}">
                <a16:creationId xmlns="" xmlns:a16="http://schemas.microsoft.com/office/drawing/2014/main" id="{7388666B-CE99-4D25-B92D-8F9F326818D7}"/>
              </a:ext>
            </a:extLst>
          </p:cNvPr>
          <p:cNvSpPr/>
          <p:nvPr/>
        </p:nvSpPr>
        <p:spPr>
          <a:xfrm>
            <a:off x="6444546" y="2112818"/>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ình Bầu dục 12">
            <a:extLst>
              <a:ext uri="{FF2B5EF4-FFF2-40B4-BE49-F238E27FC236}">
                <a16:creationId xmlns="" xmlns:a16="http://schemas.microsoft.com/office/drawing/2014/main" id="{2E5F8B52-4C50-49AE-887F-5CCBF5805AEC}"/>
              </a:ext>
            </a:extLst>
          </p:cNvPr>
          <p:cNvSpPr/>
          <p:nvPr/>
        </p:nvSpPr>
        <p:spPr>
          <a:xfrm>
            <a:off x="6724109" y="2286587"/>
            <a:ext cx="1744803" cy="1633759"/>
          </a:xfrm>
          <a:prstGeom prst="ellipse">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 xmlns:a16="http://schemas.microsoft.com/office/drawing/2014/main" id="{6AAEF262-3B45-4DD3-BEC8-91FE0C752E36}"/>
              </a:ext>
            </a:extLst>
          </p:cNvPr>
          <p:cNvSpPr txBox="1"/>
          <p:nvPr/>
        </p:nvSpPr>
        <p:spPr>
          <a:xfrm>
            <a:off x="6374116" y="3920346"/>
            <a:ext cx="2398344" cy="369332"/>
          </a:xfrm>
          <a:prstGeom prst="rect">
            <a:avLst/>
          </a:prstGeom>
          <a:noFill/>
        </p:spPr>
        <p:txBody>
          <a:bodyPr wrap="square" lIns="91440" tIns="45720" rIns="91440" bIns="45720" rtlCol="0" anchor="t">
            <a:spAutoFit/>
          </a:bodyPr>
          <a:lstStyle/>
          <a:p>
            <a:pPr algn="ctr"/>
            <a:r>
              <a:rPr lang="en-US" b="1">
                <a:latin typeface="Arial"/>
                <a:cs typeface="Arial"/>
              </a:rPr>
              <a:t>Đặng Lê Thành Tâm</a:t>
            </a:r>
            <a:endParaRPr lang="en-US" b="1">
              <a:latin typeface="Arial" panose="020B0604020202020204" pitchFamily="34" charset="0"/>
              <a:cs typeface="Arial" panose="020B0604020202020204" pitchFamily="34" charset="0"/>
            </a:endParaRPr>
          </a:p>
        </p:txBody>
      </p:sp>
      <p:sp>
        <p:nvSpPr>
          <p:cNvPr id="19" name="Hộp Văn bản 18">
            <a:extLst>
              <a:ext uri="{FF2B5EF4-FFF2-40B4-BE49-F238E27FC236}">
                <a16:creationId xmlns="" xmlns:a16="http://schemas.microsoft.com/office/drawing/2014/main" id="{96C201B1-BD68-4C61-ADD7-A822F0148848}"/>
              </a:ext>
            </a:extLst>
          </p:cNvPr>
          <p:cNvSpPr txBox="1"/>
          <p:nvPr/>
        </p:nvSpPr>
        <p:spPr>
          <a:xfrm>
            <a:off x="6895327" y="4238466"/>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22521290</a:t>
            </a:r>
            <a:endParaRPr lang="vi-VN" sz="1200">
              <a:latin typeface="Arial" panose="020B0604020202020204" pitchFamily="34" charset="0"/>
              <a:cs typeface="Arial" panose="020B0604020202020204" pitchFamily="34" charset="0"/>
            </a:endParaRPr>
          </a:p>
        </p:txBody>
      </p:sp>
      <p:sp>
        <p:nvSpPr>
          <p:cNvPr id="31" name="Hình Bầu dục 30">
            <a:extLst>
              <a:ext uri="{FF2B5EF4-FFF2-40B4-BE49-F238E27FC236}">
                <a16:creationId xmlns="" xmlns:a16="http://schemas.microsoft.com/office/drawing/2014/main" id="{3EE96820-E960-4B6F-91AA-D82A400BF318}"/>
              </a:ext>
            </a:extLst>
          </p:cNvPr>
          <p:cNvSpPr/>
          <p:nvPr/>
        </p:nvSpPr>
        <p:spPr>
          <a:xfrm>
            <a:off x="-3771331" y="6556218"/>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Rounded Corners 8">
            <a:extLst>
              <a:ext uri="{FF2B5EF4-FFF2-40B4-BE49-F238E27FC236}">
                <a16:creationId xmlns="" xmlns:a16="http://schemas.microsoft.com/office/drawing/2014/main" id="{203D3282-BEC8-8D79-43C9-DB55BF41A633}"/>
              </a:ext>
            </a:extLst>
          </p:cNvPr>
          <p:cNvSpPr/>
          <p:nvPr/>
        </p:nvSpPr>
        <p:spPr>
          <a:xfrm>
            <a:off x="-1140130" y="1217136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5" name="Rectangle: Rounded Corners 12">
            <a:extLst>
              <a:ext uri="{FF2B5EF4-FFF2-40B4-BE49-F238E27FC236}">
                <a16:creationId xmlns="" xmlns:a16="http://schemas.microsoft.com/office/drawing/2014/main" id="{7160EF27-D1E8-67B0-32C0-77BD2550C1EF}"/>
              </a:ext>
            </a:extLst>
          </p:cNvPr>
          <p:cNvSpPr/>
          <p:nvPr/>
        </p:nvSpPr>
        <p:spPr>
          <a:xfrm>
            <a:off x="-901633" y="1225866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1" name="TextBox 14">
            <a:extLst>
              <a:ext uri="{FF2B5EF4-FFF2-40B4-BE49-F238E27FC236}">
                <a16:creationId xmlns="" xmlns:a16="http://schemas.microsoft.com/office/drawing/2014/main" id="{CBA4824B-AA5C-6882-50A5-1383D1F5A53E}"/>
              </a:ext>
            </a:extLst>
          </p:cNvPr>
          <p:cNvSpPr txBox="1"/>
          <p:nvPr/>
        </p:nvSpPr>
        <p:spPr>
          <a:xfrm>
            <a:off x="-443189" y="12368758"/>
            <a:ext cx="4257361"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COMPLETED SEARCH - BRUTE FORCE LÀ GÌ ?</a:t>
            </a:r>
          </a:p>
        </p:txBody>
      </p:sp>
      <p:sp>
        <p:nvSpPr>
          <p:cNvPr id="23" name="Rectangle: Rounded Corners 8">
            <a:extLst>
              <a:ext uri="{FF2B5EF4-FFF2-40B4-BE49-F238E27FC236}">
                <a16:creationId xmlns="" xmlns:a16="http://schemas.microsoft.com/office/drawing/2014/main" id="{F8A811F9-A385-0FE5-6C9B-6B334E421706}"/>
              </a:ext>
            </a:extLst>
          </p:cNvPr>
          <p:cNvSpPr/>
          <p:nvPr/>
        </p:nvSpPr>
        <p:spPr>
          <a:xfrm>
            <a:off x="-2922923" y="1392416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5" name="Rectangle: Rounded Corners 12">
            <a:extLst>
              <a:ext uri="{FF2B5EF4-FFF2-40B4-BE49-F238E27FC236}">
                <a16:creationId xmlns="" xmlns:a16="http://schemas.microsoft.com/office/drawing/2014/main" id="{FA5DEF3D-CF1E-849E-2DBE-292EEC694826}"/>
              </a:ext>
            </a:extLst>
          </p:cNvPr>
          <p:cNvSpPr/>
          <p:nvPr/>
        </p:nvSpPr>
        <p:spPr>
          <a:xfrm>
            <a:off x="-2684426" y="1401145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7" name="TextBox 14">
            <a:extLst>
              <a:ext uri="{FF2B5EF4-FFF2-40B4-BE49-F238E27FC236}">
                <a16:creationId xmlns="" xmlns:a16="http://schemas.microsoft.com/office/drawing/2014/main" id="{64E74042-1809-7B5F-1681-77F08F669C73}"/>
              </a:ext>
            </a:extLst>
          </p:cNvPr>
          <p:cNvSpPr txBox="1"/>
          <p:nvPr/>
        </p:nvSpPr>
        <p:spPr>
          <a:xfrm>
            <a:off x="-2225983" y="14093023"/>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ĐẶC ĐIỂM BÀI TOÁN</a:t>
            </a:r>
          </a:p>
        </p:txBody>
      </p:sp>
      <p:sp>
        <p:nvSpPr>
          <p:cNvPr id="33" name="Rectangle: Rounded Corners 8">
            <a:extLst>
              <a:ext uri="{FF2B5EF4-FFF2-40B4-BE49-F238E27FC236}">
                <a16:creationId xmlns="" xmlns:a16="http://schemas.microsoft.com/office/drawing/2014/main" id="{AD4D1528-49B7-8B9E-6510-5143A074CAD4}"/>
              </a:ext>
            </a:extLst>
          </p:cNvPr>
          <p:cNvSpPr/>
          <p:nvPr/>
        </p:nvSpPr>
        <p:spPr>
          <a:xfrm>
            <a:off x="556398" y="1537259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5" name="Rectangle: Rounded Corners 12">
            <a:extLst>
              <a:ext uri="{FF2B5EF4-FFF2-40B4-BE49-F238E27FC236}">
                <a16:creationId xmlns="" xmlns:a16="http://schemas.microsoft.com/office/drawing/2014/main" id="{5DA1A946-319B-3362-D5D0-13FF7EAB2173}"/>
              </a:ext>
            </a:extLst>
          </p:cNvPr>
          <p:cNvSpPr/>
          <p:nvPr/>
        </p:nvSpPr>
        <p:spPr>
          <a:xfrm>
            <a:off x="794895" y="1545988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7" name="TextBox 14">
            <a:extLst>
              <a:ext uri="{FF2B5EF4-FFF2-40B4-BE49-F238E27FC236}">
                <a16:creationId xmlns="" xmlns:a16="http://schemas.microsoft.com/office/drawing/2014/main" id="{603AEB21-4002-8831-B351-A752E5116D59}"/>
              </a:ext>
            </a:extLst>
          </p:cNvPr>
          <p:cNvSpPr txBox="1"/>
          <p:nvPr/>
        </p:nvSpPr>
        <p:spPr>
          <a:xfrm>
            <a:off x="1253338" y="15558769"/>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DẠNG THUẬT TOÁN PHỔ QUÁT</a:t>
            </a:r>
            <a:endParaRPr lang="vi-VN">
              <a:solidFill>
                <a:schemeClr val="bg1"/>
              </a:solidFill>
            </a:endParaRPr>
          </a:p>
        </p:txBody>
      </p:sp>
      <p:sp>
        <p:nvSpPr>
          <p:cNvPr id="39" name="Rectangle: Rounded Corners 8">
            <a:extLst>
              <a:ext uri="{FF2B5EF4-FFF2-40B4-BE49-F238E27FC236}">
                <a16:creationId xmlns="" xmlns:a16="http://schemas.microsoft.com/office/drawing/2014/main" id="{B1660EC0-C406-2FD6-3AC5-104655F17E88}"/>
              </a:ext>
            </a:extLst>
          </p:cNvPr>
          <p:cNvSpPr/>
          <p:nvPr/>
        </p:nvSpPr>
        <p:spPr>
          <a:xfrm>
            <a:off x="-5453338" y="1575552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1" name="Rectangle: Rounded Corners 12">
            <a:extLst>
              <a:ext uri="{FF2B5EF4-FFF2-40B4-BE49-F238E27FC236}">
                <a16:creationId xmlns="" xmlns:a16="http://schemas.microsoft.com/office/drawing/2014/main" id="{C9BA1CAC-BD74-2831-4B63-6C2C134ADB01}"/>
              </a:ext>
            </a:extLst>
          </p:cNvPr>
          <p:cNvSpPr/>
          <p:nvPr/>
        </p:nvSpPr>
        <p:spPr>
          <a:xfrm>
            <a:off x="-5214841" y="1584281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3" name="TextBox 14">
            <a:extLst>
              <a:ext uri="{FF2B5EF4-FFF2-40B4-BE49-F238E27FC236}">
                <a16:creationId xmlns="" xmlns:a16="http://schemas.microsoft.com/office/drawing/2014/main" id="{2BDAE754-8F8A-93E0-7EE2-D650B4A26DB4}"/>
              </a:ext>
            </a:extLst>
          </p:cNvPr>
          <p:cNvSpPr txBox="1"/>
          <p:nvPr/>
        </p:nvSpPr>
        <p:spPr>
          <a:xfrm>
            <a:off x="-4756398" y="15915723"/>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ƯU ĐIỂM - NHƯỢC ĐIỂM</a:t>
            </a:r>
          </a:p>
        </p:txBody>
      </p:sp>
      <p:sp>
        <p:nvSpPr>
          <p:cNvPr id="45" name="Rectangle: Rounded Corners 8">
            <a:extLst>
              <a:ext uri="{FF2B5EF4-FFF2-40B4-BE49-F238E27FC236}">
                <a16:creationId xmlns="" xmlns:a16="http://schemas.microsoft.com/office/drawing/2014/main" id="{A15DA3E2-7C9D-646F-71AD-CE0B5AA1E121}"/>
              </a:ext>
            </a:extLst>
          </p:cNvPr>
          <p:cNvSpPr/>
          <p:nvPr/>
        </p:nvSpPr>
        <p:spPr>
          <a:xfrm>
            <a:off x="714549" y="169867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7" name="Rectangle: Rounded Corners 12">
            <a:extLst>
              <a:ext uri="{FF2B5EF4-FFF2-40B4-BE49-F238E27FC236}">
                <a16:creationId xmlns="" xmlns:a16="http://schemas.microsoft.com/office/drawing/2014/main" id="{A06EE8B2-38CE-F528-DBC6-850B32B98FA0}"/>
              </a:ext>
            </a:extLst>
          </p:cNvPr>
          <p:cNvSpPr/>
          <p:nvPr/>
        </p:nvSpPr>
        <p:spPr>
          <a:xfrm>
            <a:off x="953046" y="170740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9" name="TextBox 14">
            <a:extLst>
              <a:ext uri="{FF2B5EF4-FFF2-40B4-BE49-F238E27FC236}">
                <a16:creationId xmlns="" xmlns:a16="http://schemas.microsoft.com/office/drawing/2014/main" id="{277DDF78-AD4E-74AE-E8A9-7DBB718CA824}"/>
              </a:ext>
            </a:extLst>
          </p:cNvPr>
          <p:cNvSpPr txBox="1"/>
          <p:nvPr/>
        </p:nvSpPr>
        <p:spPr>
          <a:xfrm>
            <a:off x="1411489" y="17146921"/>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BÀI TOÁN MINH HOẠ</a:t>
            </a:r>
          </a:p>
        </p:txBody>
      </p:sp>
      <p:sp>
        <p:nvSpPr>
          <p:cNvPr id="51" name="Rectangle: Rounded Corners 8">
            <a:extLst>
              <a:ext uri="{FF2B5EF4-FFF2-40B4-BE49-F238E27FC236}">
                <a16:creationId xmlns="" xmlns:a16="http://schemas.microsoft.com/office/drawing/2014/main" id="{5B36E19F-CE38-58D5-DCA8-F96E5AFBE93E}"/>
              </a:ext>
            </a:extLst>
          </p:cNvPr>
          <p:cNvSpPr/>
          <p:nvPr/>
        </p:nvSpPr>
        <p:spPr>
          <a:xfrm>
            <a:off x="-5453338" y="1755699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3" name="Rectangle: Rounded Corners 12">
            <a:extLst>
              <a:ext uri="{FF2B5EF4-FFF2-40B4-BE49-F238E27FC236}">
                <a16:creationId xmlns="" xmlns:a16="http://schemas.microsoft.com/office/drawing/2014/main" id="{92CE1EEA-D790-3AD1-463B-FAB8FAD07FA3}"/>
              </a:ext>
            </a:extLst>
          </p:cNvPr>
          <p:cNvSpPr/>
          <p:nvPr/>
        </p:nvSpPr>
        <p:spPr>
          <a:xfrm>
            <a:off x="-5214841" y="1764428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5" name="TextBox 14">
            <a:extLst>
              <a:ext uri="{FF2B5EF4-FFF2-40B4-BE49-F238E27FC236}">
                <a16:creationId xmlns="" xmlns:a16="http://schemas.microsoft.com/office/drawing/2014/main" id="{7697BE3A-DB94-0526-B392-75EBC4CD0026}"/>
              </a:ext>
            </a:extLst>
          </p:cNvPr>
          <p:cNvSpPr txBox="1"/>
          <p:nvPr/>
        </p:nvSpPr>
        <p:spPr>
          <a:xfrm>
            <a:off x="-4669807" y="17717193"/>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BÀI TẬP</a:t>
            </a:r>
            <a:endParaRPr lang="en-MY" sz="1400">
              <a:solidFill>
                <a:schemeClr val="bg1"/>
              </a:solidFill>
              <a:latin typeface="Arial" panose="020B0604020202020204" pitchFamily="34" charset="0"/>
              <a:cs typeface="Arial" panose="020B0604020202020204" pitchFamily="34" charset="0"/>
            </a:endParaRPr>
          </a:p>
        </p:txBody>
      </p:sp>
      <p:sp>
        <p:nvSpPr>
          <p:cNvPr id="57" name="Hình chữ nhật: Góc Tròn 56">
            <a:extLst>
              <a:ext uri="{FF2B5EF4-FFF2-40B4-BE49-F238E27FC236}">
                <a16:creationId xmlns="" xmlns:a16="http://schemas.microsoft.com/office/drawing/2014/main" id="{CF106C38-CC6E-09A7-5E51-931672094531}"/>
              </a:ext>
            </a:extLst>
          </p:cNvPr>
          <p:cNvSpPr/>
          <p:nvPr/>
        </p:nvSpPr>
        <p:spPr>
          <a:xfrm>
            <a:off x="1744957" y="10083190"/>
            <a:ext cx="1672196"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err="1">
                <a:latin typeface="Arial"/>
                <a:cs typeface="Arial"/>
              </a:rPr>
              <a:t>Nội</a:t>
            </a:r>
            <a:r>
              <a:rPr lang="en-US" sz="1400" b="1">
                <a:latin typeface="Arial"/>
                <a:cs typeface="Arial"/>
              </a:rPr>
              <a:t> dung </a:t>
            </a:r>
            <a:r>
              <a:rPr lang="en-US" sz="1400" b="1" err="1">
                <a:latin typeface="Arial"/>
                <a:cs typeface="Arial"/>
              </a:rPr>
              <a:t>thảo</a:t>
            </a:r>
            <a:r>
              <a:rPr lang="en-US" sz="1400" b="1">
                <a:latin typeface="Arial"/>
                <a:cs typeface="Arial"/>
              </a:rPr>
              <a:t> </a:t>
            </a:r>
            <a:r>
              <a:rPr lang="en-US" sz="1400" b="1" err="1">
                <a:latin typeface="Arial"/>
                <a:cs typeface="Arial"/>
              </a:rPr>
              <a:t>luận</a:t>
            </a:r>
            <a:endParaRPr lang="en-US" sz="1400" b="1">
              <a:latin typeface="Arial"/>
              <a:cs typeface="Arial"/>
            </a:endParaRPr>
          </a:p>
        </p:txBody>
      </p:sp>
      <p:sp>
        <p:nvSpPr>
          <p:cNvPr id="59" name="Hình chữ nhật 58">
            <a:extLst>
              <a:ext uri="{FF2B5EF4-FFF2-40B4-BE49-F238E27FC236}">
                <a16:creationId xmlns="" xmlns:a16="http://schemas.microsoft.com/office/drawing/2014/main" id="{FB4D25A5-38CE-4D51-DEBD-4EE047650A32}"/>
              </a:ext>
            </a:extLst>
          </p:cNvPr>
          <p:cNvSpPr/>
          <p:nvPr/>
        </p:nvSpPr>
        <p:spPr>
          <a:xfrm>
            <a:off x="14064055" y="11976601"/>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1" name="Hình chữ nhật 60">
            <a:extLst>
              <a:ext uri="{FF2B5EF4-FFF2-40B4-BE49-F238E27FC236}">
                <a16:creationId xmlns="" xmlns:a16="http://schemas.microsoft.com/office/drawing/2014/main" id="{937C1EC4-4EA1-88EF-6B13-DD20FADC0C37}"/>
              </a:ext>
            </a:extLst>
          </p:cNvPr>
          <p:cNvSpPr/>
          <p:nvPr/>
        </p:nvSpPr>
        <p:spPr>
          <a:xfrm>
            <a:off x="9318857" y="15029278"/>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Hình chữ nhật 62">
            <a:extLst>
              <a:ext uri="{FF2B5EF4-FFF2-40B4-BE49-F238E27FC236}">
                <a16:creationId xmlns="" xmlns:a16="http://schemas.microsoft.com/office/drawing/2014/main" id="{F68BDD33-747D-1C3C-C412-FCB04A10C1C6}"/>
              </a:ext>
            </a:extLst>
          </p:cNvPr>
          <p:cNvSpPr/>
          <p:nvPr/>
        </p:nvSpPr>
        <p:spPr>
          <a:xfrm>
            <a:off x="13063855" y="17102494"/>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5" name="Hình chữ nhật 64">
            <a:extLst>
              <a:ext uri="{FF2B5EF4-FFF2-40B4-BE49-F238E27FC236}">
                <a16:creationId xmlns="" xmlns:a16="http://schemas.microsoft.com/office/drawing/2014/main" id="{44E11D12-992F-0342-6B70-2837F206EC5B}"/>
              </a:ext>
            </a:extLst>
          </p:cNvPr>
          <p:cNvSpPr/>
          <p:nvPr/>
        </p:nvSpPr>
        <p:spPr>
          <a:xfrm>
            <a:off x="9280527" y="12200091"/>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8" name="Hình chữ nhật 67">
            <a:extLst>
              <a:ext uri="{FF2B5EF4-FFF2-40B4-BE49-F238E27FC236}">
                <a16:creationId xmlns="" xmlns:a16="http://schemas.microsoft.com/office/drawing/2014/main" id="{9479DEBD-E410-EEAA-B6A2-F36DCA9FBDD2}"/>
              </a:ext>
            </a:extLst>
          </p:cNvPr>
          <p:cNvSpPr/>
          <p:nvPr/>
        </p:nvSpPr>
        <p:spPr>
          <a:xfrm>
            <a:off x="9794971" y="12580561"/>
            <a:ext cx="4109653" cy="5317506"/>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8" name="Hình chữ nhật 87">
            <a:extLst>
              <a:ext uri="{FF2B5EF4-FFF2-40B4-BE49-F238E27FC236}">
                <a16:creationId xmlns="" xmlns:a16="http://schemas.microsoft.com/office/drawing/2014/main" id="{7B0F4E17-1A3A-3A1F-B81C-988733AB3F0A}"/>
              </a:ext>
            </a:extLst>
          </p:cNvPr>
          <p:cNvSpPr/>
          <p:nvPr/>
        </p:nvSpPr>
        <p:spPr>
          <a:xfrm>
            <a:off x="10005543" y="12805138"/>
            <a:ext cx="3718113" cy="49142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vi-VN">
              <a:latin typeface="Arial"/>
              <a:cs typeface="Arial"/>
            </a:endParaRPr>
          </a:p>
        </p:txBody>
      </p:sp>
      <p:pic>
        <p:nvPicPr>
          <p:cNvPr id="90" name="Hình ảnh 89" descr="Ảnh có chứa trang phục, người, hình mẫu, thiết kế đồ họa&#10;&#10;Mô tả được tự động tạo">
            <a:extLst>
              <a:ext uri="{FF2B5EF4-FFF2-40B4-BE49-F238E27FC236}">
                <a16:creationId xmlns="" xmlns:a16="http://schemas.microsoft.com/office/drawing/2014/main" id="{FC9BAB08-743B-3DD5-173E-2F1A0E065704}"/>
              </a:ext>
            </a:extLst>
          </p:cNvPr>
          <p:cNvPicPr>
            <a:picLocks noChangeAspect="1"/>
          </p:cNvPicPr>
          <p:nvPr/>
        </p:nvPicPr>
        <p:blipFill rotWithShape="1">
          <a:blip r:embed="rId3"/>
          <a:srcRect l="19784" r="13270" b="12882"/>
          <a:stretch/>
        </p:blipFill>
        <p:spPr>
          <a:xfrm>
            <a:off x="9993663" y="13413454"/>
            <a:ext cx="3673225" cy="3584719"/>
          </a:xfrm>
          <a:prstGeom prst="rect">
            <a:avLst/>
          </a:prstGeom>
        </p:spPr>
      </p:pic>
      <p:pic>
        <p:nvPicPr>
          <p:cNvPr id="5" name="Picture 4">
            <a:extLst>
              <a:ext uri="{FF2B5EF4-FFF2-40B4-BE49-F238E27FC236}">
                <a16:creationId xmlns="" xmlns:a16="http://schemas.microsoft.com/office/drawing/2014/main" id="{4477E119-FE94-EA98-0885-F7DF71EECD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6429" y="2312576"/>
            <a:ext cx="1651937" cy="1633759"/>
          </a:xfrm>
          <a:prstGeom prst="ellipse">
            <a:avLst/>
          </a:prstGeom>
        </p:spPr>
      </p:pic>
    </p:spTree>
    <p:extLst>
      <p:ext uri="{BB962C8B-B14F-4D97-AF65-F5344CB8AC3E}">
        <p14:creationId xmlns:p14="http://schemas.microsoft.com/office/powerpoint/2010/main" val="193123137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Rectangle: Rounded Corners 8">
            <a:extLst>
              <a:ext uri="{FF2B5EF4-FFF2-40B4-BE49-F238E27FC236}">
                <a16:creationId xmlns="" xmlns:a16="http://schemas.microsoft.com/office/drawing/2014/main" id="{B3CD89A3-171F-4F07-9241-66AD28D92C17}"/>
              </a:ext>
            </a:extLst>
          </p:cNvPr>
          <p:cNvSpPr/>
          <p:nvPr/>
        </p:nvSpPr>
        <p:spPr>
          <a:xfrm>
            <a:off x="290729" y="1094290"/>
            <a:ext cx="2768138" cy="2666443"/>
          </a:xfrm>
          <a:prstGeom prst="roundRect">
            <a:avLst>
              <a:gd name="adj" fmla="val 13032"/>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4" name="Rectangle: Rounded Corners 12">
            <a:extLst>
              <a:ext uri="{FF2B5EF4-FFF2-40B4-BE49-F238E27FC236}">
                <a16:creationId xmlns="" xmlns:a16="http://schemas.microsoft.com/office/drawing/2014/main" id="{E1D33F09-72F6-4274-ADD8-720C31EB2327}"/>
              </a:ext>
            </a:extLst>
          </p:cNvPr>
          <p:cNvSpPr/>
          <p:nvPr/>
        </p:nvSpPr>
        <p:spPr>
          <a:xfrm>
            <a:off x="413184" y="647274"/>
            <a:ext cx="2250375" cy="2258502"/>
          </a:xfrm>
          <a:prstGeom prst="roundRect">
            <a:avLst>
              <a:gd name="adj" fmla="val 10855"/>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TextBox 14">
            <a:extLst>
              <a:ext uri="{FF2B5EF4-FFF2-40B4-BE49-F238E27FC236}">
                <a16:creationId xmlns="" xmlns:a16="http://schemas.microsoft.com/office/drawing/2014/main" id="{439E1A12-3FA4-2119-973B-78B3541F5536}"/>
              </a:ext>
            </a:extLst>
          </p:cNvPr>
          <p:cNvSpPr txBox="1"/>
          <p:nvPr/>
        </p:nvSpPr>
        <p:spPr>
          <a:xfrm>
            <a:off x="419452" y="3134252"/>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Bold" panose="020B0704020202020204" pitchFamily="34" charset="0"/>
                <a:cs typeface="Arial Bold" panose="020B0704020202020204" pitchFamily="34" charset="0"/>
              </a:rPr>
              <a:t>ƯU ĐIỂM - NHƯỢC ĐIỂM</a:t>
            </a:r>
          </a:p>
        </p:txBody>
      </p:sp>
      <p:pic>
        <p:nvPicPr>
          <p:cNvPr id="75" name="Hình ảnh 74">
            <a:extLst>
              <a:ext uri="{FF2B5EF4-FFF2-40B4-BE49-F238E27FC236}">
                <a16:creationId xmlns="" xmlns:a16="http://schemas.microsoft.com/office/drawing/2014/main" id="{9B77EF9E-4189-59D4-7384-8147D9EC1112}"/>
              </a:ext>
            </a:extLst>
          </p:cNvPr>
          <p:cNvPicPr>
            <a:picLocks noChangeAspect="1"/>
          </p:cNvPicPr>
          <p:nvPr/>
        </p:nvPicPr>
        <p:blipFill>
          <a:blip r:embed="rId2"/>
          <a:stretch>
            <a:fillRect/>
          </a:stretch>
        </p:blipFill>
        <p:spPr>
          <a:xfrm>
            <a:off x="554607" y="918444"/>
            <a:ext cx="1967542" cy="1714321"/>
          </a:xfrm>
          <a:prstGeom prst="rect">
            <a:avLst/>
          </a:prstGeom>
        </p:spPr>
      </p:pic>
      <p:sp>
        <p:nvSpPr>
          <p:cNvPr id="3" name="Hình chữ nhật: Góc Tròn 2">
            <a:extLst>
              <a:ext uri="{FF2B5EF4-FFF2-40B4-BE49-F238E27FC236}">
                <a16:creationId xmlns="" xmlns:a16="http://schemas.microsoft.com/office/drawing/2014/main" id="{64DBC1FA-9679-58B1-D854-91727AB00025}"/>
              </a:ext>
            </a:extLst>
          </p:cNvPr>
          <p:cNvSpPr/>
          <p:nvPr/>
        </p:nvSpPr>
        <p:spPr>
          <a:xfrm>
            <a:off x="3326787" y="1374632"/>
            <a:ext cx="7221716" cy="4952521"/>
          </a:xfrm>
          <a:prstGeom prst="roundRect">
            <a:avLst>
              <a:gd name="adj" fmla="val 1005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ộp Văn bản 3">
            <a:extLst>
              <a:ext uri="{FF2B5EF4-FFF2-40B4-BE49-F238E27FC236}">
                <a16:creationId xmlns="" xmlns:a16="http://schemas.microsoft.com/office/drawing/2014/main" id="{B3CB8FA4-59FD-0082-CCD3-0504DA0DE781}"/>
              </a:ext>
            </a:extLst>
          </p:cNvPr>
          <p:cNvSpPr txBox="1"/>
          <p:nvPr/>
        </p:nvSpPr>
        <p:spPr>
          <a:xfrm>
            <a:off x="3676137" y="754278"/>
            <a:ext cx="5324934" cy="1015663"/>
          </a:xfrm>
          <a:prstGeom prst="rect">
            <a:avLst/>
          </a:prstGeom>
          <a:noFill/>
        </p:spPr>
        <p:txBody>
          <a:bodyPr wrap="square" lIns="91440" tIns="45720" rIns="91440" bIns="45720" rtlCol="0" anchor="t">
            <a:spAutoFit/>
          </a:bodyPr>
          <a:lstStyle/>
          <a:p>
            <a:r>
              <a:rPr lang="en-US" sz="6000" b="1">
                <a:solidFill>
                  <a:srgbClr val="7E3BFF"/>
                </a:solidFill>
                <a:latin typeface="Arial"/>
                <a:cs typeface="Arial"/>
              </a:rPr>
              <a:t>NHƯỢC ĐIỂM</a:t>
            </a:r>
            <a:endParaRPr lang="en-US" sz="6000" b="1">
              <a:solidFill>
                <a:srgbClr val="7E3BFF"/>
              </a:solidFill>
              <a:latin typeface="Arial" panose="020B0604020202020204" pitchFamily="34" charset="0"/>
              <a:cs typeface="Arial" panose="020B0604020202020204" pitchFamily="34" charset="0"/>
            </a:endParaRPr>
          </a:p>
        </p:txBody>
      </p:sp>
      <p:sp>
        <p:nvSpPr>
          <p:cNvPr id="5" name="Hộp Văn bản 4">
            <a:extLst>
              <a:ext uri="{FF2B5EF4-FFF2-40B4-BE49-F238E27FC236}">
                <a16:creationId xmlns="" xmlns:a16="http://schemas.microsoft.com/office/drawing/2014/main" id="{DECF07E3-9095-D0E4-3319-1E1EFDE5A9ED}"/>
              </a:ext>
            </a:extLst>
          </p:cNvPr>
          <p:cNvSpPr txBox="1"/>
          <p:nvPr/>
        </p:nvSpPr>
        <p:spPr>
          <a:xfrm>
            <a:off x="3426192" y="2090059"/>
            <a:ext cx="7015664"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a:latin typeface="Arial"/>
                <a:cs typeface="Arial"/>
              </a:rPr>
              <a:t>Độ phức tạp cao: Thuật toán brute force có thể có độ phức tạp cao, đặc biệt là khi số lượng trường hợp có thể có của bài toán lớn. Điều này có thể dẫn đến thời gian chạy chậm và sử dụng nhiều tài nguyên. </a:t>
            </a:r>
          </a:p>
          <a:p>
            <a:pPr marL="285750" indent="-285750">
              <a:buFont typeface="Calibri"/>
              <a:buChar char="-"/>
            </a:pPr>
            <a:r>
              <a:rPr lang="vi-VN" sz="2400" dirty="0">
                <a:latin typeface="Arial"/>
                <a:cs typeface="Arial"/>
              </a:rPr>
              <a:t>Không hiệu quả: Thuật toán brute force thường không hiệu quả, đặc biệt là khi có các thuật toán hiệu quả hơn có thể được sử dụng. </a:t>
            </a:r>
          </a:p>
        </p:txBody>
      </p:sp>
      <p:sp>
        <p:nvSpPr>
          <p:cNvPr id="9" name="Rectangle: Rounded Corners 8">
            <a:extLst>
              <a:ext uri="{FF2B5EF4-FFF2-40B4-BE49-F238E27FC236}">
                <a16:creationId xmlns="" xmlns:a16="http://schemas.microsoft.com/office/drawing/2014/main" id="{FDE59DF0-D6FE-3158-B3BE-D36B8B37E6CE}"/>
              </a:ext>
            </a:extLst>
          </p:cNvPr>
          <p:cNvSpPr/>
          <p:nvPr/>
        </p:nvSpPr>
        <p:spPr>
          <a:xfrm>
            <a:off x="-7096897" y="84957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2" name="Rectangle: Rounded Corners 12">
            <a:extLst>
              <a:ext uri="{FF2B5EF4-FFF2-40B4-BE49-F238E27FC236}">
                <a16:creationId xmlns="" xmlns:a16="http://schemas.microsoft.com/office/drawing/2014/main" id="{6328398C-68E3-648B-94C0-B5E8B534C8C6}"/>
              </a:ext>
            </a:extLst>
          </p:cNvPr>
          <p:cNvSpPr/>
          <p:nvPr/>
        </p:nvSpPr>
        <p:spPr>
          <a:xfrm>
            <a:off x="-6858400" y="93686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 xmlns:a16="http://schemas.microsoft.com/office/drawing/2014/main" id="{8FAB0B22-5F54-509B-7D18-A99098E251B1}"/>
              </a:ext>
            </a:extLst>
          </p:cNvPr>
          <p:cNvSpPr txBox="1"/>
          <p:nvPr/>
        </p:nvSpPr>
        <p:spPr>
          <a:xfrm>
            <a:off x="-6415578" y="1014921"/>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0" name="Rectangle: Rounded Corners 8">
            <a:extLst>
              <a:ext uri="{FF2B5EF4-FFF2-40B4-BE49-F238E27FC236}">
                <a16:creationId xmlns="" xmlns:a16="http://schemas.microsoft.com/office/drawing/2014/main" id="{6B04B864-25D8-6AC8-8C78-CA8240D0C757}"/>
              </a:ext>
            </a:extLst>
          </p:cNvPr>
          <p:cNvSpPr/>
          <p:nvPr/>
        </p:nvSpPr>
        <p:spPr>
          <a:xfrm>
            <a:off x="-7096897" y="19631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Rectangle: Rounded Corners 12">
            <a:extLst>
              <a:ext uri="{FF2B5EF4-FFF2-40B4-BE49-F238E27FC236}">
                <a16:creationId xmlns="" xmlns:a16="http://schemas.microsoft.com/office/drawing/2014/main" id="{6994D072-F87A-89D5-11E9-F13BBD389DAE}"/>
              </a:ext>
            </a:extLst>
          </p:cNvPr>
          <p:cNvSpPr/>
          <p:nvPr/>
        </p:nvSpPr>
        <p:spPr>
          <a:xfrm>
            <a:off x="-6858400" y="20503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TextBox 14">
            <a:extLst>
              <a:ext uri="{FF2B5EF4-FFF2-40B4-BE49-F238E27FC236}">
                <a16:creationId xmlns="" xmlns:a16="http://schemas.microsoft.com/office/drawing/2014/main" id="{B8CC67AB-7F97-470A-A56B-EA27BF7FEFFB}"/>
              </a:ext>
            </a:extLst>
          </p:cNvPr>
          <p:cNvSpPr txBox="1"/>
          <p:nvPr/>
        </p:nvSpPr>
        <p:spPr>
          <a:xfrm>
            <a:off x="-6399957" y="2124248"/>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6" name="Rectangle: Rounded Corners 8">
            <a:extLst>
              <a:ext uri="{FF2B5EF4-FFF2-40B4-BE49-F238E27FC236}">
                <a16:creationId xmlns="" xmlns:a16="http://schemas.microsoft.com/office/drawing/2014/main" id="{75C220DB-AD7D-B72F-4ED3-DD691420DD5B}"/>
              </a:ext>
            </a:extLst>
          </p:cNvPr>
          <p:cNvSpPr/>
          <p:nvPr/>
        </p:nvSpPr>
        <p:spPr>
          <a:xfrm>
            <a:off x="-7096897" y="30900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Rectangle: Rounded Corners 12">
            <a:extLst>
              <a:ext uri="{FF2B5EF4-FFF2-40B4-BE49-F238E27FC236}">
                <a16:creationId xmlns="" xmlns:a16="http://schemas.microsoft.com/office/drawing/2014/main" id="{6B9860D4-4F35-1FC6-2004-DC4DBC8D20DA}"/>
              </a:ext>
            </a:extLst>
          </p:cNvPr>
          <p:cNvSpPr/>
          <p:nvPr/>
        </p:nvSpPr>
        <p:spPr>
          <a:xfrm>
            <a:off x="-6858400" y="31772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4" name="TextBox 14">
            <a:extLst>
              <a:ext uri="{FF2B5EF4-FFF2-40B4-BE49-F238E27FC236}">
                <a16:creationId xmlns="" xmlns:a16="http://schemas.microsoft.com/office/drawing/2014/main" id="{F94D5F39-6F05-6402-08EC-7295E12AFDD6}"/>
              </a:ext>
            </a:extLst>
          </p:cNvPr>
          <p:cNvSpPr txBox="1"/>
          <p:nvPr/>
        </p:nvSpPr>
        <p:spPr>
          <a:xfrm>
            <a:off x="-6401200" y="3252010"/>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36" name="Rectangle: Rounded Corners 8">
            <a:extLst>
              <a:ext uri="{FF2B5EF4-FFF2-40B4-BE49-F238E27FC236}">
                <a16:creationId xmlns="" xmlns:a16="http://schemas.microsoft.com/office/drawing/2014/main" id="{043F475E-E82B-74EC-0DB3-4EAD12B2B45F}"/>
              </a:ext>
            </a:extLst>
          </p:cNvPr>
          <p:cNvSpPr/>
          <p:nvPr/>
        </p:nvSpPr>
        <p:spPr>
          <a:xfrm>
            <a:off x="-7096897" y="53438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Rectangle: Rounded Corners 12">
            <a:extLst>
              <a:ext uri="{FF2B5EF4-FFF2-40B4-BE49-F238E27FC236}">
                <a16:creationId xmlns="" xmlns:a16="http://schemas.microsoft.com/office/drawing/2014/main" id="{59328209-3CA4-12F0-C3AB-0DDA34423ABB}"/>
              </a:ext>
            </a:extLst>
          </p:cNvPr>
          <p:cNvSpPr/>
          <p:nvPr/>
        </p:nvSpPr>
        <p:spPr>
          <a:xfrm>
            <a:off x="-6858400" y="54310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0" name="TextBox 14">
            <a:extLst>
              <a:ext uri="{FF2B5EF4-FFF2-40B4-BE49-F238E27FC236}">
                <a16:creationId xmlns="" xmlns:a16="http://schemas.microsoft.com/office/drawing/2014/main" id="{20229546-CDA0-CC95-92B3-96011442B2DB}"/>
              </a:ext>
            </a:extLst>
          </p:cNvPr>
          <p:cNvSpPr txBox="1"/>
          <p:nvPr/>
        </p:nvSpPr>
        <p:spPr>
          <a:xfrm>
            <a:off x="-6415578" y="5505810"/>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142536887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 name="Hình ảnh 3" descr="Ảnh có chứa văn bản&#10;&#10;Mô tả được tạo tự động">
            <a:extLst>
              <a:ext uri="{FF2B5EF4-FFF2-40B4-BE49-F238E27FC236}">
                <a16:creationId xmlns="" xmlns:a16="http://schemas.microsoft.com/office/drawing/2014/main" id="{2C160201-0DF3-F441-F48C-A0D5039508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611974">
            <a:off x="22487366" y="5025702"/>
            <a:ext cx="701912" cy="701912"/>
          </a:xfrm>
          <a:prstGeom prst="rect">
            <a:avLst/>
          </a:prstGeom>
        </p:spPr>
      </p:pic>
      <p:pic>
        <p:nvPicPr>
          <p:cNvPr id="10" name="Hình ảnh 9" descr="Ảnh có chứa thực phẩm, Đồ ăn nhanh&#10;&#10;Mô tả được tự động tạo">
            <a:extLst>
              <a:ext uri="{FF2B5EF4-FFF2-40B4-BE49-F238E27FC236}">
                <a16:creationId xmlns="" xmlns:a16="http://schemas.microsoft.com/office/drawing/2014/main" id="{723312F6-22A6-0B9A-5CE4-3027D43AFA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38618" y="5022567"/>
            <a:ext cx="776443" cy="776443"/>
          </a:xfrm>
          <a:prstGeom prst="rect">
            <a:avLst/>
          </a:prstGeom>
        </p:spPr>
      </p:pic>
      <p:pic>
        <p:nvPicPr>
          <p:cNvPr id="13" name="Hình ảnh 12">
            <a:extLst>
              <a:ext uri="{FF2B5EF4-FFF2-40B4-BE49-F238E27FC236}">
                <a16:creationId xmlns="" xmlns:a16="http://schemas.microsoft.com/office/drawing/2014/main" id="{65BB1E48-D9D9-FBC9-6ED4-AF64034335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681854">
            <a:off x="16942143" y="5057999"/>
            <a:ext cx="766327" cy="766327"/>
          </a:xfrm>
          <a:prstGeom prst="rect">
            <a:avLst/>
          </a:prstGeom>
        </p:spPr>
      </p:pic>
      <p:pic>
        <p:nvPicPr>
          <p:cNvPr id="15" name="Hình ảnh 14" descr="Ảnh có chứa Tác phẩm nghệ thuật của trẻ con, bảng pha màu&#10;&#10;Mô tả được tự động tạo">
            <a:extLst>
              <a:ext uri="{FF2B5EF4-FFF2-40B4-BE49-F238E27FC236}">
                <a16:creationId xmlns="" xmlns:a16="http://schemas.microsoft.com/office/drawing/2014/main" id="{3051E7EE-354A-1A8B-6584-11E351B4D2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714658">
            <a:off x="15602548" y="5056002"/>
            <a:ext cx="685133" cy="685133"/>
          </a:xfrm>
          <a:prstGeom prst="rect">
            <a:avLst/>
          </a:prstGeom>
        </p:spPr>
      </p:pic>
      <p:pic>
        <p:nvPicPr>
          <p:cNvPr id="17" name="Hình ảnh 16" descr="Ảnh có chứa iPod&#10;&#10;Mô tả được tạo tự động">
            <a:extLst>
              <a:ext uri="{FF2B5EF4-FFF2-40B4-BE49-F238E27FC236}">
                <a16:creationId xmlns="" xmlns:a16="http://schemas.microsoft.com/office/drawing/2014/main" id="{CFD95724-B0C5-260F-1C4C-4B86E69137A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174867" y="5143236"/>
            <a:ext cx="588389" cy="588389"/>
          </a:xfrm>
          <a:prstGeom prst="rect">
            <a:avLst/>
          </a:prstGeom>
        </p:spPr>
      </p:pic>
      <p:pic>
        <p:nvPicPr>
          <p:cNvPr id="19" name="Hình ảnh 18" descr="Ảnh có chứa ảnh chụp màn hình, màu vàng&#10;&#10;Mô tả được tự động tạo">
            <a:extLst>
              <a:ext uri="{FF2B5EF4-FFF2-40B4-BE49-F238E27FC236}">
                <a16:creationId xmlns="" xmlns:a16="http://schemas.microsoft.com/office/drawing/2014/main" id="{73E30233-977A-28E2-494A-53BB5656DF0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186954">
            <a:off x="18445543" y="5015262"/>
            <a:ext cx="752364" cy="752364"/>
          </a:xfrm>
          <a:prstGeom prst="rect">
            <a:avLst/>
          </a:prstGeom>
        </p:spPr>
      </p:pic>
      <p:pic>
        <p:nvPicPr>
          <p:cNvPr id="22" name="Hình ảnh 21" descr="Ảnh có chứa vòng tròn, tác phẩm nghệ thuật&#10;&#10;Mô tả được tự động tạo">
            <a:extLst>
              <a:ext uri="{FF2B5EF4-FFF2-40B4-BE49-F238E27FC236}">
                <a16:creationId xmlns="" xmlns:a16="http://schemas.microsoft.com/office/drawing/2014/main" id="{43248971-9AD4-88DE-5CEE-AABA756831D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375511" y="5037643"/>
            <a:ext cx="805550" cy="805550"/>
          </a:xfrm>
          <a:prstGeom prst="rect">
            <a:avLst/>
          </a:prstGeom>
        </p:spPr>
      </p:pic>
      <p:sp>
        <p:nvSpPr>
          <p:cNvPr id="36" name="Rectangle: Rounded Corners 8">
            <a:extLst>
              <a:ext uri="{FF2B5EF4-FFF2-40B4-BE49-F238E27FC236}">
                <a16:creationId xmlns="" xmlns:a16="http://schemas.microsoft.com/office/drawing/2014/main" id="{0444DBF2-793F-96AD-D6CB-F187AB2A8CD6}"/>
              </a:ext>
            </a:extLst>
          </p:cNvPr>
          <p:cNvSpPr/>
          <p:nvPr/>
        </p:nvSpPr>
        <p:spPr>
          <a:xfrm>
            <a:off x="-7711845" y="127736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7" name="Rectangle: Rounded Corners 12">
            <a:extLst>
              <a:ext uri="{FF2B5EF4-FFF2-40B4-BE49-F238E27FC236}">
                <a16:creationId xmlns="" xmlns:a16="http://schemas.microsoft.com/office/drawing/2014/main" id="{E0148C84-C5AA-F50A-1A33-15A5F76E5560}"/>
              </a:ext>
            </a:extLst>
          </p:cNvPr>
          <p:cNvSpPr/>
          <p:nvPr/>
        </p:nvSpPr>
        <p:spPr>
          <a:xfrm>
            <a:off x="-7473348" y="136465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TextBox 14">
            <a:extLst>
              <a:ext uri="{FF2B5EF4-FFF2-40B4-BE49-F238E27FC236}">
                <a16:creationId xmlns="" xmlns:a16="http://schemas.microsoft.com/office/drawing/2014/main" id="{406BDF66-786C-8F38-63D9-A7C7724177FA}"/>
              </a:ext>
            </a:extLst>
          </p:cNvPr>
          <p:cNvSpPr txBox="1"/>
          <p:nvPr/>
        </p:nvSpPr>
        <p:spPr>
          <a:xfrm>
            <a:off x="-7030526" y="1442710"/>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31" name="Rectangle: Rounded Corners 8">
            <a:extLst>
              <a:ext uri="{FF2B5EF4-FFF2-40B4-BE49-F238E27FC236}">
                <a16:creationId xmlns="" xmlns:a16="http://schemas.microsoft.com/office/drawing/2014/main" id="{D4B119CE-F1ED-B2F6-869F-AC84B77C3101}"/>
              </a:ext>
            </a:extLst>
          </p:cNvPr>
          <p:cNvSpPr/>
          <p:nvPr/>
        </p:nvSpPr>
        <p:spPr>
          <a:xfrm>
            <a:off x="-7711845" y="23908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3" name="Rectangle: Rounded Corners 12">
            <a:extLst>
              <a:ext uri="{FF2B5EF4-FFF2-40B4-BE49-F238E27FC236}">
                <a16:creationId xmlns="" xmlns:a16="http://schemas.microsoft.com/office/drawing/2014/main" id="{098360A4-57F3-DD64-47A9-D86A871561DE}"/>
              </a:ext>
            </a:extLst>
          </p:cNvPr>
          <p:cNvSpPr/>
          <p:nvPr/>
        </p:nvSpPr>
        <p:spPr>
          <a:xfrm>
            <a:off x="-7473348" y="24781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4" name="TextBox 14">
            <a:extLst>
              <a:ext uri="{FF2B5EF4-FFF2-40B4-BE49-F238E27FC236}">
                <a16:creationId xmlns="" xmlns:a16="http://schemas.microsoft.com/office/drawing/2014/main" id="{0F8B5902-DE37-8FEE-E1E3-CF33DC9472CC}"/>
              </a:ext>
            </a:extLst>
          </p:cNvPr>
          <p:cNvSpPr txBox="1"/>
          <p:nvPr/>
        </p:nvSpPr>
        <p:spPr>
          <a:xfrm>
            <a:off x="-7014905" y="255203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7" name="Rectangle: Rounded Corners 8">
            <a:extLst>
              <a:ext uri="{FF2B5EF4-FFF2-40B4-BE49-F238E27FC236}">
                <a16:creationId xmlns="" xmlns:a16="http://schemas.microsoft.com/office/drawing/2014/main" id="{B9E49DC6-67C9-5125-E6D7-20C70891F0D7}"/>
              </a:ext>
            </a:extLst>
          </p:cNvPr>
          <p:cNvSpPr/>
          <p:nvPr/>
        </p:nvSpPr>
        <p:spPr>
          <a:xfrm>
            <a:off x="-7711845" y="35177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Rectangle: Rounded Corners 12">
            <a:extLst>
              <a:ext uri="{FF2B5EF4-FFF2-40B4-BE49-F238E27FC236}">
                <a16:creationId xmlns="" xmlns:a16="http://schemas.microsoft.com/office/drawing/2014/main" id="{A64AEAAB-11EE-D4E8-3CBA-0923CC8BDBD0}"/>
              </a:ext>
            </a:extLst>
          </p:cNvPr>
          <p:cNvSpPr/>
          <p:nvPr/>
        </p:nvSpPr>
        <p:spPr>
          <a:xfrm>
            <a:off x="-7473348" y="36050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TextBox 14">
            <a:extLst>
              <a:ext uri="{FF2B5EF4-FFF2-40B4-BE49-F238E27FC236}">
                <a16:creationId xmlns="" xmlns:a16="http://schemas.microsoft.com/office/drawing/2014/main" id="{54E89BE0-5A81-D264-9D34-F1C7F98CF59C}"/>
              </a:ext>
            </a:extLst>
          </p:cNvPr>
          <p:cNvSpPr txBox="1"/>
          <p:nvPr/>
        </p:nvSpPr>
        <p:spPr>
          <a:xfrm>
            <a:off x="-7016148" y="3679799"/>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4" name="Rectangle: Rounded Corners 8">
            <a:extLst>
              <a:ext uri="{FF2B5EF4-FFF2-40B4-BE49-F238E27FC236}">
                <a16:creationId xmlns="" xmlns:a16="http://schemas.microsoft.com/office/drawing/2014/main" id="{2762AE10-E09C-E10E-E43B-D504ABC3C827}"/>
              </a:ext>
            </a:extLst>
          </p:cNvPr>
          <p:cNvSpPr/>
          <p:nvPr/>
        </p:nvSpPr>
        <p:spPr>
          <a:xfrm>
            <a:off x="3576053" y="46981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Rectangle: Rounded Corners 12">
            <a:extLst>
              <a:ext uri="{FF2B5EF4-FFF2-40B4-BE49-F238E27FC236}">
                <a16:creationId xmlns="" xmlns:a16="http://schemas.microsoft.com/office/drawing/2014/main" id="{49011DC6-0114-4DDF-5085-B6B3361AEF89}"/>
              </a:ext>
            </a:extLst>
          </p:cNvPr>
          <p:cNvSpPr/>
          <p:nvPr/>
        </p:nvSpPr>
        <p:spPr>
          <a:xfrm>
            <a:off x="3814550" y="47854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6" name="TextBox 14">
            <a:extLst>
              <a:ext uri="{FF2B5EF4-FFF2-40B4-BE49-F238E27FC236}">
                <a16:creationId xmlns="" xmlns:a16="http://schemas.microsoft.com/office/drawing/2014/main" id="{C102E933-9EC7-F514-32BA-AE6FF4DE7A41}"/>
              </a:ext>
            </a:extLst>
          </p:cNvPr>
          <p:cNvSpPr txBox="1"/>
          <p:nvPr/>
        </p:nvSpPr>
        <p:spPr>
          <a:xfrm>
            <a:off x="4257372" y="486017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8" name="Rectangle: Rounded Corners 8">
            <a:extLst>
              <a:ext uri="{FF2B5EF4-FFF2-40B4-BE49-F238E27FC236}">
                <a16:creationId xmlns="" xmlns:a16="http://schemas.microsoft.com/office/drawing/2014/main" id="{1F355DB8-BB7A-3320-198F-EAE11A681C51}"/>
              </a:ext>
            </a:extLst>
          </p:cNvPr>
          <p:cNvSpPr/>
          <p:nvPr/>
        </p:nvSpPr>
        <p:spPr>
          <a:xfrm>
            <a:off x="-7711845" y="57715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 xmlns:a16="http://schemas.microsoft.com/office/drawing/2014/main" id="{ABAA0EC8-CA57-78EB-F1ED-41310288F6E5}"/>
              </a:ext>
            </a:extLst>
          </p:cNvPr>
          <p:cNvSpPr/>
          <p:nvPr/>
        </p:nvSpPr>
        <p:spPr>
          <a:xfrm>
            <a:off x="-7473348" y="58588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TextBox 14">
            <a:extLst>
              <a:ext uri="{FF2B5EF4-FFF2-40B4-BE49-F238E27FC236}">
                <a16:creationId xmlns="" xmlns:a16="http://schemas.microsoft.com/office/drawing/2014/main" id="{2E66646D-85CA-C619-11F0-7E2A39D109FB}"/>
              </a:ext>
            </a:extLst>
          </p:cNvPr>
          <p:cNvSpPr txBox="1"/>
          <p:nvPr/>
        </p:nvSpPr>
        <p:spPr>
          <a:xfrm>
            <a:off x="-7030526" y="593359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42" name="Hình chữ nhật: Góc Tròn 41">
            <a:extLst>
              <a:ext uri="{FF2B5EF4-FFF2-40B4-BE49-F238E27FC236}">
                <a16:creationId xmlns="" xmlns:a16="http://schemas.microsoft.com/office/drawing/2014/main" id="{F8C883AF-A22E-2F39-D22D-096DB9DC363C}"/>
              </a:ext>
            </a:extLst>
          </p:cNvPr>
          <p:cNvSpPr/>
          <p:nvPr/>
        </p:nvSpPr>
        <p:spPr>
          <a:xfrm>
            <a:off x="3874892" y="-7060842"/>
            <a:ext cx="7221716" cy="4952521"/>
          </a:xfrm>
          <a:prstGeom prst="roundRect">
            <a:avLst>
              <a:gd name="adj" fmla="val 1005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Hộp Văn bản 44">
            <a:extLst>
              <a:ext uri="{FF2B5EF4-FFF2-40B4-BE49-F238E27FC236}">
                <a16:creationId xmlns="" xmlns:a16="http://schemas.microsoft.com/office/drawing/2014/main" id="{922B67EB-E820-A098-B45C-60EB13A1F233}"/>
              </a:ext>
            </a:extLst>
          </p:cNvPr>
          <p:cNvSpPr txBox="1"/>
          <p:nvPr/>
        </p:nvSpPr>
        <p:spPr>
          <a:xfrm>
            <a:off x="4224242" y="-7681196"/>
            <a:ext cx="5324934" cy="1015663"/>
          </a:xfrm>
          <a:prstGeom prst="rect">
            <a:avLst/>
          </a:prstGeom>
          <a:noFill/>
        </p:spPr>
        <p:txBody>
          <a:bodyPr wrap="square" lIns="91440" tIns="45720" rIns="91440" bIns="45720" rtlCol="0" anchor="t">
            <a:spAutoFit/>
          </a:bodyPr>
          <a:lstStyle/>
          <a:p>
            <a:r>
              <a:rPr lang="en-US" sz="6000" b="1">
                <a:solidFill>
                  <a:srgbClr val="7E3BFF"/>
                </a:solidFill>
                <a:latin typeface="Arial"/>
                <a:cs typeface="Arial"/>
              </a:rPr>
              <a:t>NHƯỢC ĐIỂM</a:t>
            </a:r>
            <a:endParaRPr lang="en-US" sz="6000" b="1">
              <a:solidFill>
                <a:srgbClr val="7E3BFF"/>
              </a:solidFill>
              <a:latin typeface="Arial" panose="020B0604020202020204" pitchFamily="34" charset="0"/>
              <a:cs typeface="Arial" panose="020B0604020202020204" pitchFamily="34" charset="0"/>
            </a:endParaRPr>
          </a:p>
        </p:txBody>
      </p:sp>
      <p:sp>
        <p:nvSpPr>
          <p:cNvPr id="48" name="Hộp Văn bản 47">
            <a:extLst>
              <a:ext uri="{FF2B5EF4-FFF2-40B4-BE49-F238E27FC236}">
                <a16:creationId xmlns="" xmlns:a16="http://schemas.microsoft.com/office/drawing/2014/main" id="{94BFFD5A-AD56-7CFD-2577-C1EE41AFBFCC}"/>
              </a:ext>
            </a:extLst>
          </p:cNvPr>
          <p:cNvSpPr txBox="1"/>
          <p:nvPr/>
        </p:nvSpPr>
        <p:spPr>
          <a:xfrm>
            <a:off x="3974297" y="-6345415"/>
            <a:ext cx="701566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a:latin typeface="Arial"/>
                <a:cs typeface="Arial"/>
              </a:rPr>
              <a:t>Brute Force thường không hiệu quả với bài toán phức tạp. Đối với các bài toán thời gian thực, phân tích thuật toán thường vượt quá thứ tự tăng trưởng O(N!)</a:t>
            </a:r>
          </a:p>
          <a:p>
            <a:pPr marL="285750" indent="-285750">
              <a:buFont typeface="Calibri"/>
              <a:buChar char="-"/>
            </a:pPr>
            <a:r>
              <a:rPr lang="vi-VN">
                <a:latin typeface="Arial"/>
                <a:cs typeface="Arial"/>
              </a:rPr>
              <a:t>Phương pháp này dựa nhiều vào sức mạnh của hệ thống máy tính để giải quyết vấn đề hơn là thiết kế thuật toán tốt.</a:t>
            </a:r>
          </a:p>
          <a:p>
            <a:pPr marL="285750" indent="-285750">
              <a:buFont typeface="Calibri"/>
              <a:buChar char="-"/>
            </a:pPr>
            <a:r>
              <a:rPr lang="vi-VN">
                <a:latin typeface="Arial"/>
                <a:cs typeface="Arial"/>
              </a:rPr>
              <a:t>Thuật toán Brute Force thường rất chậm.</a:t>
            </a:r>
          </a:p>
          <a:p>
            <a:pPr marL="285750" indent="-285750">
              <a:buFont typeface="Calibri"/>
              <a:buChar char="-"/>
            </a:pPr>
            <a:r>
              <a:rPr lang="vi-VN">
                <a:latin typeface="Arial"/>
                <a:cs typeface="Arial"/>
              </a:rPr>
              <a:t>Brute Force không mang tính xây dựng hoặc sáng tạo so với các thuật toán được xây dựng bằng một số mô hình thiết kế khác.</a:t>
            </a:r>
          </a:p>
        </p:txBody>
      </p:sp>
    </p:spTree>
    <p:extLst>
      <p:ext uri="{BB962C8B-B14F-4D97-AF65-F5344CB8AC3E}">
        <p14:creationId xmlns:p14="http://schemas.microsoft.com/office/powerpoint/2010/main" val="80250889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500" advTm="0">
        <p159:morph option="byObject"/>
      </p:transition>
    </mc:Choice>
    <mc:Fallback>
      <p:transition spd="slow"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Rounded Corners 8">
            <a:extLst>
              <a:ext uri="{FF2B5EF4-FFF2-40B4-BE49-F238E27FC236}">
                <a16:creationId xmlns="" xmlns:a16="http://schemas.microsoft.com/office/drawing/2014/main" id="{0444DBF2-793F-96AD-D6CB-F187AB2A8CD6}"/>
              </a:ext>
            </a:extLst>
          </p:cNvPr>
          <p:cNvSpPr/>
          <p:nvPr/>
        </p:nvSpPr>
        <p:spPr>
          <a:xfrm>
            <a:off x="-7457845" y="76936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 xmlns:a16="http://schemas.microsoft.com/office/drawing/2014/main" id="{E0148C84-C5AA-F50A-1A33-15A5F76E5560}"/>
              </a:ext>
            </a:extLst>
          </p:cNvPr>
          <p:cNvSpPr/>
          <p:nvPr/>
        </p:nvSpPr>
        <p:spPr>
          <a:xfrm>
            <a:off x="-7219348" y="85665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 xmlns:a16="http://schemas.microsoft.com/office/drawing/2014/main" id="{406BDF66-786C-8F38-63D9-A7C7724177FA}"/>
              </a:ext>
            </a:extLst>
          </p:cNvPr>
          <p:cNvSpPr txBox="1"/>
          <p:nvPr/>
        </p:nvSpPr>
        <p:spPr>
          <a:xfrm>
            <a:off x="-6776526" y="934710"/>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3" name="Rectangle: Rounded Corners 8">
            <a:extLst>
              <a:ext uri="{FF2B5EF4-FFF2-40B4-BE49-F238E27FC236}">
                <a16:creationId xmlns="" xmlns:a16="http://schemas.microsoft.com/office/drawing/2014/main" id="{D4B119CE-F1ED-B2F6-869F-AC84B77C3101}"/>
              </a:ext>
            </a:extLst>
          </p:cNvPr>
          <p:cNvSpPr/>
          <p:nvPr/>
        </p:nvSpPr>
        <p:spPr>
          <a:xfrm>
            <a:off x="-7457845" y="18828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 xmlns:a16="http://schemas.microsoft.com/office/drawing/2014/main" id="{098360A4-57F3-DD64-47A9-D86A871561DE}"/>
              </a:ext>
            </a:extLst>
          </p:cNvPr>
          <p:cNvSpPr/>
          <p:nvPr/>
        </p:nvSpPr>
        <p:spPr>
          <a:xfrm>
            <a:off x="-7219348" y="19701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TextBox 14">
            <a:extLst>
              <a:ext uri="{FF2B5EF4-FFF2-40B4-BE49-F238E27FC236}">
                <a16:creationId xmlns="" xmlns:a16="http://schemas.microsoft.com/office/drawing/2014/main" id="{0F8B5902-DE37-8FEE-E1E3-CF33DC9472CC}"/>
              </a:ext>
            </a:extLst>
          </p:cNvPr>
          <p:cNvSpPr txBox="1"/>
          <p:nvPr/>
        </p:nvSpPr>
        <p:spPr>
          <a:xfrm>
            <a:off x="-6760905" y="204403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19" name="Rectangle: Rounded Corners 8">
            <a:extLst>
              <a:ext uri="{FF2B5EF4-FFF2-40B4-BE49-F238E27FC236}">
                <a16:creationId xmlns="" xmlns:a16="http://schemas.microsoft.com/office/drawing/2014/main" id="{B9E49DC6-67C9-5125-E6D7-20C70891F0D7}"/>
              </a:ext>
            </a:extLst>
          </p:cNvPr>
          <p:cNvSpPr/>
          <p:nvPr/>
        </p:nvSpPr>
        <p:spPr>
          <a:xfrm>
            <a:off x="-7457845" y="30097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 xmlns:a16="http://schemas.microsoft.com/office/drawing/2014/main" id="{A64AEAAB-11EE-D4E8-3CBA-0923CC8BDBD0}"/>
              </a:ext>
            </a:extLst>
          </p:cNvPr>
          <p:cNvSpPr/>
          <p:nvPr/>
        </p:nvSpPr>
        <p:spPr>
          <a:xfrm>
            <a:off x="-7219348" y="30970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 xmlns:a16="http://schemas.microsoft.com/office/drawing/2014/main" id="{54E89BE0-5A81-D264-9D34-F1C7F98CF59C}"/>
              </a:ext>
            </a:extLst>
          </p:cNvPr>
          <p:cNvSpPr txBox="1"/>
          <p:nvPr/>
        </p:nvSpPr>
        <p:spPr>
          <a:xfrm>
            <a:off x="-6762148" y="3171799"/>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6" name="Rectangle: Rounded Corners 8">
            <a:extLst>
              <a:ext uri="{FF2B5EF4-FFF2-40B4-BE49-F238E27FC236}">
                <a16:creationId xmlns="" xmlns:a16="http://schemas.microsoft.com/office/drawing/2014/main" id="{2762AE10-E09C-E10E-E43B-D504ABC3C827}"/>
              </a:ext>
            </a:extLst>
          </p:cNvPr>
          <p:cNvSpPr/>
          <p:nvPr/>
        </p:nvSpPr>
        <p:spPr>
          <a:xfrm>
            <a:off x="-7457845" y="41366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 xmlns:a16="http://schemas.microsoft.com/office/drawing/2014/main" id="{49011DC6-0114-4DDF-5085-B6B3361AEF89}"/>
              </a:ext>
            </a:extLst>
          </p:cNvPr>
          <p:cNvSpPr/>
          <p:nvPr/>
        </p:nvSpPr>
        <p:spPr>
          <a:xfrm>
            <a:off x="-7219348" y="42239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 xmlns:a16="http://schemas.microsoft.com/office/drawing/2014/main" id="{C102E933-9EC7-F514-32BA-AE6FF4DE7A41}"/>
              </a:ext>
            </a:extLst>
          </p:cNvPr>
          <p:cNvSpPr txBox="1"/>
          <p:nvPr/>
        </p:nvSpPr>
        <p:spPr>
          <a:xfrm>
            <a:off x="-6776526" y="429869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3" name="Rectangle: Rounded Corners 8">
            <a:extLst>
              <a:ext uri="{FF2B5EF4-FFF2-40B4-BE49-F238E27FC236}">
                <a16:creationId xmlns="" xmlns:a16="http://schemas.microsoft.com/office/drawing/2014/main" id="{1F355DB8-BB7A-3320-198F-EAE11A681C51}"/>
              </a:ext>
            </a:extLst>
          </p:cNvPr>
          <p:cNvSpPr/>
          <p:nvPr/>
        </p:nvSpPr>
        <p:spPr>
          <a:xfrm>
            <a:off x="-7457845" y="52635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Rectangle: Rounded Corners 12">
            <a:extLst>
              <a:ext uri="{FF2B5EF4-FFF2-40B4-BE49-F238E27FC236}">
                <a16:creationId xmlns="" xmlns:a16="http://schemas.microsoft.com/office/drawing/2014/main" id="{ABAA0EC8-CA57-78EB-F1ED-41310288F6E5}"/>
              </a:ext>
            </a:extLst>
          </p:cNvPr>
          <p:cNvSpPr/>
          <p:nvPr/>
        </p:nvSpPr>
        <p:spPr>
          <a:xfrm>
            <a:off x="-7219348" y="53508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5" name="TextBox 14">
            <a:extLst>
              <a:ext uri="{FF2B5EF4-FFF2-40B4-BE49-F238E27FC236}">
                <a16:creationId xmlns="" xmlns:a16="http://schemas.microsoft.com/office/drawing/2014/main" id="{2E66646D-85CA-C619-11F0-7E2A39D109FB}"/>
              </a:ext>
            </a:extLst>
          </p:cNvPr>
          <p:cNvSpPr txBox="1"/>
          <p:nvPr/>
        </p:nvSpPr>
        <p:spPr>
          <a:xfrm>
            <a:off x="-6776526" y="542559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246420331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500" advTm="0">
        <p159:morph option="byObject"/>
      </p:transition>
    </mc:Choice>
    <mc:Fallback>
      <p:transition spd="slow"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 name="Hình ảnh 3" descr="Ảnh có chứa văn bản&#10;&#10;Mô tả được tạo tự động">
            <a:extLst>
              <a:ext uri="{FF2B5EF4-FFF2-40B4-BE49-F238E27FC236}">
                <a16:creationId xmlns="" xmlns:a16="http://schemas.microsoft.com/office/drawing/2014/main" id="{8A103DB1-20BB-01C3-52C0-F20CF96DB9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611974">
            <a:off x="1409272" y="11868792"/>
            <a:ext cx="701912" cy="701912"/>
          </a:xfrm>
          <a:prstGeom prst="rect">
            <a:avLst/>
          </a:prstGeom>
        </p:spPr>
      </p:pic>
      <p:pic>
        <p:nvPicPr>
          <p:cNvPr id="10" name="Hình ảnh 9" descr="Ảnh có chứa thực phẩm, Đồ ăn nhanh&#10;&#10;Mô tả được tự động tạo">
            <a:extLst>
              <a:ext uri="{FF2B5EF4-FFF2-40B4-BE49-F238E27FC236}">
                <a16:creationId xmlns="" xmlns:a16="http://schemas.microsoft.com/office/drawing/2014/main" id="{E62C5A96-A11E-46D5-3229-D1F3B5721B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06" y="14517480"/>
            <a:ext cx="776443" cy="776443"/>
          </a:xfrm>
          <a:prstGeom prst="rect">
            <a:avLst/>
          </a:prstGeom>
        </p:spPr>
      </p:pic>
      <p:pic>
        <p:nvPicPr>
          <p:cNvPr id="13" name="Hình ảnh 12">
            <a:extLst>
              <a:ext uri="{FF2B5EF4-FFF2-40B4-BE49-F238E27FC236}">
                <a16:creationId xmlns="" xmlns:a16="http://schemas.microsoft.com/office/drawing/2014/main" id="{35023F7C-7FA0-D22E-6A85-B3D9963B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681854">
            <a:off x="10848095" y="13437336"/>
            <a:ext cx="766327" cy="766327"/>
          </a:xfrm>
          <a:prstGeom prst="rect">
            <a:avLst/>
          </a:prstGeom>
        </p:spPr>
      </p:pic>
      <p:pic>
        <p:nvPicPr>
          <p:cNvPr id="15" name="Hình ảnh 14" descr="Ảnh có chứa Tác phẩm nghệ thuật của trẻ con, bảng pha màu&#10;&#10;Mô tả được tự động tạo">
            <a:extLst>
              <a:ext uri="{FF2B5EF4-FFF2-40B4-BE49-F238E27FC236}">
                <a16:creationId xmlns="" xmlns:a16="http://schemas.microsoft.com/office/drawing/2014/main" id="{3C60E45A-C290-802E-369B-1EDD5AAA53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714658">
            <a:off x="10892810" y="15190619"/>
            <a:ext cx="685133" cy="685133"/>
          </a:xfrm>
          <a:prstGeom prst="rect">
            <a:avLst/>
          </a:prstGeom>
        </p:spPr>
      </p:pic>
      <p:pic>
        <p:nvPicPr>
          <p:cNvPr id="17" name="Hình ảnh 16" descr="Ảnh có chứa iPod&#10;&#10;Mô tả được tạo tự động">
            <a:extLst>
              <a:ext uri="{FF2B5EF4-FFF2-40B4-BE49-F238E27FC236}">
                <a16:creationId xmlns="" xmlns:a16="http://schemas.microsoft.com/office/drawing/2014/main" id="{7DBBCA52-3987-000A-7D74-ABF571B3A23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54634" y="13167221"/>
            <a:ext cx="588389" cy="588389"/>
          </a:xfrm>
          <a:prstGeom prst="rect">
            <a:avLst/>
          </a:prstGeom>
        </p:spPr>
      </p:pic>
      <p:pic>
        <p:nvPicPr>
          <p:cNvPr id="19" name="Hình ảnh 18" descr="Ảnh có chứa ảnh chụp màn hình, màu vàng&#10;&#10;Mô tả được tự động tạo">
            <a:extLst>
              <a:ext uri="{FF2B5EF4-FFF2-40B4-BE49-F238E27FC236}">
                <a16:creationId xmlns="" xmlns:a16="http://schemas.microsoft.com/office/drawing/2014/main" id="{2B61502E-ADB1-F2C4-47EC-63F127C7B6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186954">
            <a:off x="10959022" y="11820189"/>
            <a:ext cx="752364" cy="752364"/>
          </a:xfrm>
          <a:prstGeom prst="rect">
            <a:avLst/>
          </a:prstGeom>
        </p:spPr>
      </p:pic>
      <p:pic>
        <p:nvPicPr>
          <p:cNvPr id="22" name="Hình ảnh 21" descr="Ảnh có chứa vòng tròn, tác phẩm nghệ thuật&#10;&#10;Mô tả được tự động tạo">
            <a:extLst>
              <a:ext uri="{FF2B5EF4-FFF2-40B4-BE49-F238E27FC236}">
                <a16:creationId xmlns="" xmlns:a16="http://schemas.microsoft.com/office/drawing/2014/main" id="{ECE3353A-218C-E790-B6AE-43E92CBBA1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26393" y="10209054"/>
            <a:ext cx="805550" cy="805550"/>
          </a:xfrm>
          <a:prstGeom prst="rect">
            <a:avLst/>
          </a:prstGeom>
        </p:spPr>
      </p:pic>
      <p:sp>
        <p:nvSpPr>
          <p:cNvPr id="36" name="Rectangle: Rounded Corners 8">
            <a:extLst>
              <a:ext uri="{FF2B5EF4-FFF2-40B4-BE49-F238E27FC236}">
                <a16:creationId xmlns="" xmlns:a16="http://schemas.microsoft.com/office/drawing/2014/main" id="{0444DBF2-793F-96AD-D6CB-F187AB2A8CD6}"/>
              </a:ext>
            </a:extLst>
          </p:cNvPr>
          <p:cNvSpPr/>
          <p:nvPr/>
        </p:nvSpPr>
        <p:spPr>
          <a:xfrm>
            <a:off x="-7631634" y="10902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7" name="Rectangle: Rounded Corners 12">
            <a:extLst>
              <a:ext uri="{FF2B5EF4-FFF2-40B4-BE49-F238E27FC236}">
                <a16:creationId xmlns="" xmlns:a16="http://schemas.microsoft.com/office/drawing/2014/main" id="{E0148C84-C5AA-F50A-1A33-15A5F76E5560}"/>
              </a:ext>
            </a:extLst>
          </p:cNvPr>
          <p:cNvSpPr/>
          <p:nvPr/>
        </p:nvSpPr>
        <p:spPr>
          <a:xfrm>
            <a:off x="-7393137" y="11774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TextBox 14">
            <a:extLst>
              <a:ext uri="{FF2B5EF4-FFF2-40B4-BE49-F238E27FC236}">
                <a16:creationId xmlns="" xmlns:a16="http://schemas.microsoft.com/office/drawing/2014/main" id="{406BDF66-786C-8F38-63D9-A7C7724177FA}"/>
              </a:ext>
            </a:extLst>
          </p:cNvPr>
          <p:cNvSpPr txBox="1"/>
          <p:nvPr/>
        </p:nvSpPr>
        <p:spPr>
          <a:xfrm>
            <a:off x="-6950315" y="125555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31" name="Rectangle: Rounded Corners 8">
            <a:extLst>
              <a:ext uri="{FF2B5EF4-FFF2-40B4-BE49-F238E27FC236}">
                <a16:creationId xmlns="" xmlns:a16="http://schemas.microsoft.com/office/drawing/2014/main" id="{D4B119CE-F1ED-B2F6-869F-AC84B77C3101}"/>
              </a:ext>
            </a:extLst>
          </p:cNvPr>
          <p:cNvSpPr/>
          <p:nvPr/>
        </p:nvSpPr>
        <p:spPr>
          <a:xfrm>
            <a:off x="-7631634" y="22037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3" name="Rectangle: Rounded Corners 12">
            <a:extLst>
              <a:ext uri="{FF2B5EF4-FFF2-40B4-BE49-F238E27FC236}">
                <a16:creationId xmlns="" xmlns:a16="http://schemas.microsoft.com/office/drawing/2014/main" id="{098360A4-57F3-DD64-47A9-D86A871561DE}"/>
              </a:ext>
            </a:extLst>
          </p:cNvPr>
          <p:cNvSpPr/>
          <p:nvPr/>
        </p:nvSpPr>
        <p:spPr>
          <a:xfrm>
            <a:off x="-7393137" y="22910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4" name="TextBox 14">
            <a:extLst>
              <a:ext uri="{FF2B5EF4-FFF2-40B4-BE49-F238E27FC236}">
                <a16:creationId xmlns="" xmlns:a16="http://schemas.microsoft.com/office/drawing/2014/main" id="{0F8B5902-DE37-8FEE-E1E3-CF33DC9472CC}"/>
              </a:ext>
            </a:extLst>
          </p:cNvPr>
          <p:cNvSpPr txBox="1"/>
          <p:nvPr/>
        </p:nvSpPr>
        <p:spPr>
          <a:xfrm>
            <a:off x="-6934694" y="236487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7" name="Rectangle: Rounded Corners 8">
            <a:extLst>
              <a:ext uri="{FF2B5EF4-FFF2-40B4-BE49-F238E27FC236}">
                <a16:creationId xmlns="" xmlns:a16="http://schemas.microsoft.com/office/drawing/2014/main" id="{B9E49DC6-67C9-5125-E6D7-20C70891F0D7}"/>
              </a:ext>
            </a:extLst>
          </p:cNvPr>
          <p:cNvSpPr/>
          <p:nvPr/>
        </p:nvSpPr>
        <p:spPr>
          <a:xfrm>
            <a:off x="-7631634" y="33306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Rectangle: Rounded Corners 12">
            <a:extLst>
              <a:ext uri="{FF2B5EF4-FFF2-40B4-BE49-F238E27FC236}">
                <a16:creationId xmlns="" xmlns:a16="http://schemas.microsoft.com/office/drawing/2014/main" id="{A64AEAAB-11EE-D4E8-3CBA-0923CC8BDBD0}"/>
              </a:ext>
            </a:extLst>
          </p:cNvPr>
          <p:cNvSpPr/>
          <p:nvPr/>
        </p:nvSpPr>
        <p:spPr>
          <a:xfrm>
            <a:off x="-7393137" y="34179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TextBox 14">
            <a:extLst>
              <a:ext uri="{FF2B5EF4-FFF2-40B4-BE49-F238E27FC236}">
                <a16:creationId xmlns="" xmlns:a16="http://schemas.microsoft.com/office/drawing/2014/main" id="{54E89BE0-5A81-D264-9D34-F1C7F98CF59C}"/>
              </a:ext>
            </a:extLst>
          </p:cNvPr>
          <p:cNvSpPr txBox="1"/>
          <p:nvPr/>
        </p:nvSpPr>
        <p:spPr>
          <a:xfrm>
            <a:off x="-6935937" y="349264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4" name="Rectangle: Rounded Corners 8">
            <a:extLst>
              <a:ext uri="{FF2B5EF4-FFF2-40B4-BE49-F238E27FC236}">
                <a16:creationId xmlns="" xmlns:a16="http://schemas.microsoft.com/office/drawing/2014/main" id="{2762AE10-E09C-E10E-E43B-D504ABC3C827}"/>
              </a:ext>
            </a:extLst>
          </p:cNvPr>
          <p:cNvSpPr/>
          <p:nvPr/>
        </p:nvSpPr>
        <p:spPr>
          <a:xfrm>
            <a:off x="-7631634" y="44575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Rectangle: Rounded Corners 12">
            <a:extLst>
              <a:ext uri="{FF2B5EF4-FFF2-40B4-BE49-F238E27FC236}">
                <a16:creationId xmlns="" xmlns:a16="http://schemas.microsoft.com/office/drawing/2014/main" id="{49011DC6-0114-4DDF-5085-B6B3361AEF89}"/>
              </a:ext>
            </a:extLst>
          </p:cNvPr>
          <p:cNvSpPr/>
          <p:nvPr/>
        </p:nvSpPr>
        <p:spPr>
          <a:xfrm>
            <a:off x="-7393137" y="45448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6" name="TextBox 14">
            <a:extLst>
              <a:ext uri="{FF2B5EF4-FFF2-40B4-BE49-F238E27FC236}">
                <a16:creationId xmlns="" xmlns:a16="http://schemas.microsoft.com/office/drawing/2014/main" id="{C102E933-9EC7-F514-32BA-AE6FF4DE7A41}"/>
              </a:ext>
            </a:extLst>
          </p:cNvPr>
          <p:cNvSpPr txBox="1"/>
          <p:nvPr/>
        </p:nvSpPr>
        <p:spPr>
          <a:xfrm>
            <a:off x="-6950315" y="46195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8" name="Rectangle: Rounded Corners 8">
            <a:extLst>
              <a:ext uri="{FF2B5EF4-FFF2-40B4-BE49-F238E27FC236}">
                <a16:creationId xmlns="" xmlns:a16="http://schemas.microsoft.com/office/drawing/2014/main" id="{1F355DB8-BB7A-3320-198F-EAE11A681C51}"/>
              </a:ext>
            </a:extLst>
          </p:cNvPr>
          <p:cNvSpPr/>
          <p:nvPr/>
        </p:nvSpPr>
        <p:spPr>
          <a:xfrm>
            <a:off x="3576053" y="58250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 xmlns:a16="http://schemas.microsoft.com/office/drawing/2014/main" id="{ABAA0EC8-CA57-78EB-F1ED-41310288F6E5}"/>
              </a:ext>
            </a:extLst>
          </p:cNvPr>
          <p:cNvSpPr/>
          <p:nvPr/>
        </p:nvSpPr>
        <p:spPr>
          <a:xfrm>
            <a:off x="3814550" y="59123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TextBox 14">
            <a:extLst>
              <a:ext uri="{FF2B5EF4-FFF2-40B4-BE49-F238E27FC236}">
                <a16:creationId xmlns="" xmlns:a16="http://schemas.microsoft.com/office/drawing/2014/main" id="{2E66646D-85CA-C619-11F0-7E2A39D109FB}"/>
              </a:ext>
            </a:extLst>
          </p:cNvPr>
          <p:cNvSpPr txBox="1"/>
          <p:nvPr/>
        </p:nvSpPr>
        <p:spPr>
          <a:xfrm>
            <a:off x="4257372" y="598707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418386217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 xmlns:a16="http://schemas.microsoft.com/office/drawing/2014/main" id="{2747D4B1-00AC-4C96-B4C7-C4972DA3FDA0}"/>
              </a:ext>
            </a:extLst>
          </p:cNvPr>
          <p:cNvSpPr/>
          <p:nvPr/>
        </p:nvSpPr>
        <p:spPr>
          <a:xfrm>
            <a:off x="769083" y="310095"/>
            <a:ext cx="10782011" cy="6340850"/>
          </a:xfrm>
          <a:prstGeom prst="roundRect">
            <a:avLst>
              <a:gd name="adj" fmla="val 5866"/>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4" name="TextBox 14">
            <a:extLst>
              <a:ext uri="{FF2B5EF4-FFF2-40B4-BE49-F238E27FC236}">
                <a16:creationId xmlns="" xmlns:a16="http://schemas.microsoft.com/office/drawing/2014/main" id="{4C67E2BA-1E47-0E94-0030-8D3412A9296D}"/>
              </a:ext>
            </a:extLst>
          </p:cNvPr>
          <p:cNvSpPr txBox="1"/>
          <p:nvPr/>
        </p:nvSpPr>
        <p:spPr>
          <a:xfrm>
            <a:off x="1972533" y="708777"/>
            <a:ext cx="2889226" cy="461665"/>
          </a:xfrm>
          <a:prstGeom prst="rect">
            <a:avLst/>
          </a:prstGeom>
          <a:noFill/>
        </p:spPr>
        <p:txBody>
          <a:bodyPr wrap="square" lIns="91440" tIns="45720" rIns="91440" bIns="45720" rtlCol="0" anchor="t">
            <a:spAutoFit/>
          </a:bodyPr>
          <a:lstStyle/>
          <a:p>
            <a:r>
              <a:rPr lang="en-MY" sz="2400" dirty="0">
                <a:solidFill>
                  <a:schemeClr val="bg1"/>
                </a:solidFill>
                <a:latin typeface="Arial Bold" panose="020B0704020202020204" pitchFamily="34" charset="0"/>
                <a:cs typeface="Arial Bold" panose="020B0704020202020204" pitchFamily="34" charset="0"/>
              </a:rPr>
              <a:t>BÀI TẬP 1</a:t>
            </a:r>
          </a:p>
        </p:txBody>
      </p:sp>
      <p:pic>
        <p:nvPicPr>
          <p:cNvPr id="3" name="Hình ảnh 2" descr="Ảnh có chứa văn bản, ảnh chụp màn hình, Phông chữ, tài liệu">
            <a:extLst>
              <a:ext uri="{FF2B5EF4-FFF2-40B4-BE49-F238E27FC236}">
                <a16:creationId xmlns="" xmlns:a16="http://schemas.microsoft.com/office/drawing/2014/main" id="{D524053B-4886-EF85-6349-EDA599C41033}"/>
              </a:ext>
            </a:extLst>
          </p:cNvPr>
          <p:cNvPicPr>
            <a:picLocks noChangeAspect="1"/>
          </p:cNvPicPr>
          <p:nvPr/>
        </p:nvPicPr>
        <p:blipFill>
          <a:blip r:embed="rId2"/>
          <a:stretch>
            <a:fillRect/>
          </a:stretch>
        </p:blipFill>
        <p:spPr>
          <a:xfrm>
            <a:off x="2107259" y="1454652"/>
            <a:ext cx="8109185" cy="4287364"/>
          </a:xfrm>
          <a:prstGeom prst="rect">
            <a:avLst/>
          </a:prstGeom>
        </p:spPr>
      </p:pic>
      <p:pic>
        <p:nvPicPr>
          <p:cNvPr id="5" name="Hình ảnh 4" descr="Ảnh có chứa văn bản&#10;&#10;Mô tả được tạo tự động">
            <a:extLst>
              <a:ext uri="{FF2B5EF4-FFF2-40B4-BE49-F238E27FC236}">
                <a16:creationId xmlns="" xmlns:a16="http://schemas.microsoft.com/office/drawing/2014/main" id="{1C6A7156-EA9E-9A29-A2F9-034A616FA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611974">
            <a:off x="1080013" y="2000422"/>
            <a:ext cx="701912" cy="701912"/>
          </a:xfrm>
          <a:prstGeom prst="rect">
            <a:avLst/>
          </a:prstGeom>
        </p:spPr>
      </p:pic>
      <p:pic>
        <p:nvPicPr>
          <p:cNvPr id="9" name="Hình ảnh 8" descr="Ảnh có chứa thực phẩm, Đồ ăn nhanh&#10;&#10;Mô tả được tự động tạo">
            <a:extLst>
              <a:ext uri="{FF2B5EF4-FFF2-40B4-BE49-F238E27FC236}">
                <a16:creationId xmlns="" xmlns:a16="http://schemas.microsoft.com/office/drawing/2014/main" id="{12711564-04B8-3938-DC5F-77EE6A0A2A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147" y="4649110"/>
            <a:ext cx="776443" cy="776443"/>
          </a:xfrm>
          <a:prstGeom prst="rect">
            <a:avLst/>
          </a:prstGeom>
        </p:spPr>
      </p:pic>
      <p:pic>
        <p:nvPicPr>
          <p:cNvPr id="11" name="Hình ảnh 10">
            <a:extLst>
              <a:ext uri="{FF2B5EF4-FFF2-40B4-BE49-F238E27FC236}">
                <a16:creationId xmlns="" xmlns:a16="http://schemas.microsoft.com/office/drawing/2014/main" id="{C3D0FA1F-9834-AC92-B331-3A589D4C61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681854">
            <a:off x="10518836" y="3568966"/>
            <a:ext cx="766327" cy="766327"/>
          </a:xfrm>
          <a:prstGeom prst="rect">
            <a:avLst/>
          </a:prstGeom>
        </p:spPr>
      </p:pic>
      <p:pic>
        <p:nvPicPr>
          <p:cNvPr id="13" name="Hình ảnh 12" descr="Ảnh có chứa Tác phẩm nghệ thuật của trẻ con, bảng pha màu&#10;&#10;Mô tả được tự động tạo">
            <a:extLst>
              <a:ext uri="{FF2B5EF4-FFF2-40B4-BE49-F238E27FC236}">
                <a16:creationId xmlns="" xmlns:a16="http://schemas.microsoft.com/office/drawing/2014/main" id="{B9B94D19-1B0F-9732-E7F3-617080C4826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14658">
            <a:off x="10563551" y="5322249"/>
            <a:ext cx="685133" cy="685133"/>
          </a:xfrm>
          <a:prstGeom prst="rect">
            <a:avLst/>
          </a:prstGeom>
        </p:spPr>
      </p:pic>
      <p:pic>
        <p:nvPicPr>
          <p:cNvPr id="15" name="Hình ảnh 14" descr="Ảnh có chứa iPod&#10;&#10;Mô tả được tạo tự động">
            <a:extLst>
              <a:ext uri="{FF2B5EF4-FFF2-40B4-BE49-F238E27FC236}">
                <a16:creationId xmlns="" xmlns:a16="http://schemas.microsoft.com/office/drawing/2014/main" id="{31E27885-964C-30CF-367B-4016F5EB9FA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5375" y="3298851"/>
            <a:ext cx="588389" cy="588389"/>
          </a:xfrm>
          <a:prstGeom prst="rect">
            <a:avLst/>
          </a:prstGeom>
        </p:spPr>
      </p:pic>
      <p:pic>
        <p:nvPicPr>
          <p:cNvPr id="17" name="Hình ảnh 16" descr="Ảnh có chứa ảnh chụp màn hình, màu vàng&#10;&#10;Mô tả được tự động tạo">
            <a:extLst>
              <a:ext uri="{FF2B5EF4-FFF2-40B4-BE49-F238E27FC236}">
                <a16:creationId xmlns="" xmlns:a16="http://schemas.microsoft.com/office/drawing/2014/main" id="{483CF428-BB54-23A9-93AC-0951C7CE303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186954">
            <a:off x="10629763" y="1951819"/>
            <a:ext cx="752364" cy="752364"/>
          </a:xfrm>
          <a:prstGeom prst="rect">
            <a:avLst/>
          </a:prstGeom>
        </p:spPr>
      </p:pic>
      <p:pic>
        <p:nvPicPr>
          <p:cNvPr id="19" name="Hình ảnh 18" descr="Ảnh có chứa vòng tròn, tác phẩm nghệ thuật&#10;&#10;Mô tả được tự động tạo">
            <a:extLst>
              <a:ext uri="{FF2B5EF4-FFF2-40B4-BE49-F238E27FC236}">
                <a16:creationId xmlns="" xmlns:a16="http://schemas.microsoft.com/office/drawing/2014/main" id="{56F91FD4-7509-BD3A-490F-F9279165F29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97134" y="340684"/>
            <a:ext cx="805550" cy="805550"/>
          </a:xfrm>
          <a:prstGeom prst="rect">
            <a:avLst/>
          </a:prstGeom>
        </p:spPr>
      </p:pic>
      <p:sp>
        <p:nvSpPr>
          <p:cNvPr id="30" name="Rectangle: Rounded Corners 8">
            <a:extLst>
              <a:ext uri="{FF2B5EF4-FFF2-40B4-BE49-F238E27FC236}">
                <a16:creationId xmlns="" xmlns:a16="http://schemas.microsoft.com/office/drawing/2014/main" id="{0444DBF2-793F-96AD-D6CB-F187AB2A8CD6}"/>
              </a:ext>
            </a:extLst>
          </p:cNvPr>
          <p:cNvSpPr/>
          <p:nvPr/>
        </p:nvSpPr>
        <p:spPr>
          <a:xfrm>
            <a:off x="-6588897" y="76936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1" name="Rectangle: Rounded Corners 12">
            <a:extLst>
              <a:ext uri="{FF2B5EF4-FFF2-40B4-BE49-F238E27FC236}">
                <a16:creationId xmlns="" xmlns:a16="http://schemas.microsoft.com/office/drawing/2014/main" id="{E0148C84-C5AA-F50A-1A33-15A5F76E5560}"/>
              </a:ext>
            </a:extLst>
          </p:cNvPr>
          <p:cNvSpPr/>
          <p:nvPr/>
        </p:nvSpPr>
        <p:spPr>
          <a:xfrm>
            <a:off x="-6350400" y="85665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 xmlns:a16="http://schemas.microsoft.com/office/drawing/2014/main" id="{406BDF66-786C-8F38-63D9-A7C7724177FA}"/>
              </a:ext>
            </a:extLst>
          </p:cNvPr>
          <p:cNvSpPr txBox="1"/>
          <p:nvPr/>
        </p:nvSpPr>
        <p:spPr>
          <a:xfrm>
            <a:off x="-5907578" y="934710"/>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6" name="Rectangle: Rounded Corners 8">
            <a:extLst>
              <a:ext uri="{FF2B5EF4-FFF2-40B4-BE49-F238E27FC236}">
                <a16:creationId xmlns="" xmlns:a16="http://schemas.microsoft.com/office/drawing/2014/main" id="{D4B119CE-F1ED-B2F6-869F-AC84B77C3101}"/>
              </a:ext>
            </a:extLst>
          </p:cNvPr>
          <p:cNvSpPr/>
          <p:nvPr/>
        </p:nvSpPr>
        <p:spPr>
          <a:xfrm>
            <a:off x="-6588897" y="18828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 xmlns:a16="http://schemas.microsoft.com/office/drawing/2014/main" id="{098360A4-57F3-DD64-47A9-D86A871561DE}"/>
              </a:ext>
            </a:extLst>
          </p:cNvPr>
          <p:cNvSpPr/>
          <p:nvPr/>
        </p:nvSpPr>
        <p:spPr>
          <a:xfrm>
            <a:off x="-6350400" y="19701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 xmlns:a16="http://schemas.microsoft.com/office/drawing/2014/main" id="{0F8B5902-DE37-8FEE-E1E3-CF33DC9472CC}"/>
              </a:ext>
            </a:extLst>
          </p:cNvPr>
          <p:cNvSpPr txBox="1"/>
          <p:nvPr/>
        </p:nvSpPr>
        <p:spPr>
          <a:xfrm>
            <a:off x="-5891957" y="204403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3" name="Rectangle: Rounded Corners 8">
            <a:extLst>
              <a:ext uri="{FF2B5EF4-FFF2-40B4-BE49-F238E27FC236}">
                <a16:creationId xmlns="" xmlns:a16="http://schemas.microsoft.com/office/drawing/2014/main" id="{B9E49DC6-67C9-5125-E6D7-20C70891F0D7}"/>
              </a:ext>
            </a:extLst>
          </p:cNvPr>
          <p:cNvSpPr/>
          <p:nvPr/>
        </p:nvSpPr>
        <p:spPr>
          <a:xfrm>
            <a:off x="-6588897" y="30097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 xmlns:a16="http://schemas.microsoft.com/office/drawing/2014/main" id="{A64AEAAB-11EE-D4E8-3CBA-0923CC8BDBD0}"/>
              </a:ext>
            </a:extLst>
          </p:cNvPr>
          <p:cNvSpPr/>
          <p:nvPr/>
        </p:nvSpPr>
        <p:spPr>
          <a:xfrm>
            <a:off x="-6350400" y="30970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TextBox 14">
            <a:extLst>
              <a:ext uri="{FF2B5EF4-FFF2-40B4-BE49-F238E27FC236}">
                <a16:creationId xmlns="" xmlns:a16="http://schemas.microsoft.com/office/drawing/2014/main" id="{54E89BE0-5A81-D264-9D34-F1C7F98CF59C}"/>
              </a:ext>
            </a:extLst>
          </p:cNvPr>
          <p:cNvSpPr txBox="1"/>
          <p:nvPr/>
        </p:nvSpPr>
        <p:spPr>
          <a:xfrm>
            <a:off x="-5893200" y="3171799"/>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0" name="Rectangle: Rounded Corners 8">
            <a:extLst>
              <a:ext uri="{FF2B5EF4-FFF2-40B4-BE49-F238E27FC236}">
                <a16:creationId xmlns="" xmlns:a16="http://schemas.microsoft.com/office/drawing/2014/main" id="{2762AE10-E09C-E10E-E43B-D504ABC3C827}"/>
              </a:ext>
            </a:extLst>
          </p:cNvPr>
          <p:cNvSpPr/>
          <p:nvPr/>
        </p:nvSpPr>
        <p:spPr>
          <a:xfrm>
            <a:off x="-6588897" y="41366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Rectangle: Rounded Corners 12">
            <a:extLst>
              <a:ext uri="{FF2B5EF4-FFF2-40B4-BE49-F238E27FC236}">
                <a16:creationId xmlns="" xmlns:a16="http://schemas.microsoft.com/office/drawing/2014/main" id="{49011DC6-0114-4DDF-5085-B6B3361AEF89}"/>
              </a:ext>
            </a:extLst>
          </p:cNvPr>
          <p:cNvSpPr/>
          <p:nvPr/>
        </p:nvSpPr>
        <p:spPr>
          <a:xfrm>
            <a:off x="-6350400" y="42239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 xmlns:a16="http://schemas.microsoft.com/office/drawing/2014/main" id="{C102E933-9EC7-F514-32BA-AE6FF4DE7A41}"/>
              </a:ext>
            </a:extLst>
          </p:cNvPr>
          <p:cNvSpPr txBox="1"/>
          <p:nvPr/>
        </p:nvSpPr>
        <p:spPr>
          <a:xfrm>
            <a:off x="-5907578" y="429869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Tree>
    <p:extLst>
      <p:ext uri="{BB962C8B-B14F-4D97-AF65-F5344CB8AC3E}">
        <p14:creationId xmlns:p14="http://schemas.microsoft.com/office/powerpoint/2010/main" val="385925102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 xmlns:a16="http://schemas.microsoft.com/office/drawing/2014/main" id="{2747D4B1-00AC-4C96-B4C7-C4972DA3FDA0}"/>
              </a:ext>
            </a:extLst>
          </p:cNvPr>
          <p:cNvSpPr/>
          <p:nvPr/>
        </p:nvSpPr>
        <p:spPr>
          <a:xfrm>
            <a:off x="769083" y="310095"/>
            <a:ext cx="10782011" cy="6340850"/>
          </a:xfrm>
          <a:prstGeom prst="roundRect">
            <a:avLst>
              <a:gd name="adj" fmla="val 5866"/>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4" name="TextBox 14">
            <a:extLst>
              <a:ext uri="{FF2B5EF4-FFF2-40B4-BE49-F238E27FC236}">
                <a16:creationId xmlns="" xmlns:a16="http://schemas.microsoft.com/office/drawing/2014/main" id="{4C67E2BA-1E47-0E94-0030-8D3412A9296D}"/>
              </a:ext>
            </a:extLst>
          </p:cNvPr>
          <p:cNvSpPr txBox="1"/>
          <p:nvPr/>
        </p:nvSpPr>
        <p:spPr>
          <a:xfrm>
            <a:off x="1972533" y="708777"/>
            <a:ext cx="2889226" cy="461665"/>
          </a:xfrm>
          <a:prstGeom prst="rect">
            <a:avLst/>
          </a:prstGeom>
          <a:noFill/>
        </p:spPr>
        <p:txBody>
          <a:bodyPr wrap="square" lIns="91440" tIns="45720" rIns="91440" bIns="45720" rtlCol="0" anchor="t">
            <a:spAutoFit/>
          </a:bodyPr>
          <a:lstStyle/>
          <a:p>
            <a:r>
              <a:rPr lang="en-MY" sz="2400" dirty="0">
                <a:solidFill>
                  <a:schemeClr val="bg1"/>
                </a:solidFill>
                <a:latin typeface="Arial Bold" panose="020B0704020202020204" pitchFamily="34" charset="0"/>
                <a:cs typeface="Arial Bold" panose="020B0704020202020204" pitchFamily="34" charset="0"/>
              </a:rPr>
              <a:t>BÀI TẬP 2</a:t>
            </a:r>
          </a:p>
        </p:txBody>
      </p:sp>
      <p:pic>
        <p:nvPicPr>
          <p:cNvPr id="4" name="Hình ảnh 3" descr="Ảnh có chứa văn bản&#10;&#10;Mô tả được tạo tự động">
            <a:extLst>
              <a:ext uri="{FF2B5EF4-FFF2-40B4-BE49-F238E27FC236}">
                <a16:creationId xmlns="" xmlns:a16="http://schemas.microsoft.com/office/drawing/2014/main" id="{777765B5-4A4F-B5B9-39A1-F7FCACA8D1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611974">
            <a:off x="10487420" y="2056866"/>
            <a:ext cx="701912" cy="701912"/>
          </a:xfrm>
          <a:prstGeom prst="rect">
            <a:avLst/>
          </a:prstGeom>
        </p:spPr>
      </p:pic>
      <p:pic>
        <p:nvPicPr>
          <p:cNvPr id="6" name="Hình ảnh 5" descr="Ảnh có chứa thực phẩm, Đồ ăn nhanh&#10;&#10;Mô tả được tự động tạo">
            <a:extLst>
              <a:ext uri="{FF2B5EF4-FFF2-40B4-BE49-F238E27FC236}">
                <a16:creationId xmlns="" xmlns:a16="http://schemas.microsoft.com/office/drawing/2014/main" id="{6F6204E8-FF74-6793-321D-3DC1D681A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1554" y="4705554"/>
            <a:ext cx="776443" cy="776443"/>
          </a:xfrm>
          <a:prstGeom prst="rect">
            <a:avLst/>
          </a:prstGeom>
        </p:spPr>
      </p:pic>
      <p:pic>
        <p:nvPicPr>
          <p:cNvPr id="14" name="Hình ảnh 13" descr="Ảnh có chứa iPod&#10;&#10;Mô tả được tạo tự động">
            <a:extLst>
              <a:ext uri="{FF2B5EF4-FFF2-40B4-BE49-F238E27FC236}">
                <a16:creationId xmlns="" xmlns:a16="http://schemas.microsoft.com/office/drawing/2014/main" id="{89D5B6EA-5AFA-EA6A-85C7-31CD7108DC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32782" y="3355295"/>
            <a:ext cx="588389" cy="588389"/>
          </a:xfrm>
          <a:prstGeom prst="rect">
            <a:avLst/>
          </a:prstGeom>
        </p:spPr>
      </p:pic>
      <p:pic>
        <p:nvPicPr>
          <p:cNvPr id="10" name="Hình ảnh 9">
            <a:extLst>
              <a:ext uri="{FF2B5EF4-FFF2-40B4-BE49-F238E27FC236}">
                <a16:creationId xmlns="" xmlns:a16="http://schemas.microsoft.com/office/drawing/2014/main" id="{A58FB89E-1BC4-60E9-92F5-04C5CE1B85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681854">
            <a:off x="1111429" y="3484299"/>
            <a:ext cx="766327" cy="766327"/>
          </a:xfrm>
          <a:prstGeom prst="rect">
            <a:avLst/>
          </a:prstGeom>
        </p:spPr>
      </p:pic>
      <p:pic>
        <p:nvPicPr>
          <p:cNvPr id="12" name="Hình ảnh 11" descr="Ảnh có chứa Tác phẩm nghệ thuật của trẻ con, bảng pha màu&#10;&#10;Mô tả được tự động tạo">
            <a:extLst>
              <a:ext uri="{FF2B5EF4-FFF2-40B4-BE49-F238E27FC236}">
                <a16:creationId xmlns="" xmlns:a16="http://schemas.microsoft.com/office/drawing/2014/main" id="{AFE9F5C0-5C66-2395-ABE4-93E168B519A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14658">
            <a:off x="1156144" y="5237582"/>
            <a:ext cx="685133" cy="685133"/>
          </a:xfrm>
          <a:prstGeom prst="rect">
            <a:avLst/>
          </a:prstGeom>
        </p:spPr>
      </p:pic>
      <p:pic>
        <p:nvPicPr>
          <p:cNvPr id="16" name="Hình ảnh 15" descr="Ảnh có chứa ảnh chụp màn hình, màu vàng&#10;&#10;Mô tả được tự động tạo">
            <a:extLst>
              <a:ext uri="{FF2B5EF4-FFF2-40B4-BE49-F238E27FC236}">
                <a16:creationId xmlns="" xmlns:a16="http://schemas.microsoft.com/office/drawing/2014/main" id="{54B22F34-EA3E-5023-BE31-DEDA38CE06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186954">
            <a:off x="1222356" y="1867152"/>
            <a:ext cx="752364" cy="752364"/>
          </a:xfrm>
          <a:prstGeom prst="rect">
            <a:avLst/>
          </a:prstGeom>
        </p:spPr>
      </p:pic>
      <p:pic>
        <p:nvPicPr>
          <p:cNvPr id="18" name="Hình ảnh 17" descr="Ảnh có chứa vòng tròn, tác phẩm nghệ thuật&#10;&#10;Mô tả được tự động tạo">
            <a:extLst>
              <a:ext uri="{FF2B5EF4-FFF2-40B4-BE49-F238E27FC236}">
                <a16:creationId xmlns="" xmlns:a16="http://schemas.microsoft.com/office/drawing/2014/main" id="{2D30305B-D123-7630-27BD-A04DAFA83B1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79727" y="340684"/>
            <a:ext cx="805550" cy="805550"/>
          </a:xfrm>
          <a:prstGeom prst="rect">
            <a:avLst/>
          </a:prstGeom>
        </p:spPr>
      </p:pic>
      <p:sp>
        <p:nvSpPr>
          <p:cNvPr id="52" name="Rectangle: Rounded Corners 8">
            <a:extLst>
              <a:ext uri="{FF2B5EF4-FFF2-40B4-BE49-F238E27FC236}">
                <a16:creationId xmlns="" xmlns:a16="http://schemas.microsoft.com/office/drawing/2014/main" id="{0444DBF2-793F-96AD-D6CB-F187AB2A8CD6}"/>
              </a:ext>
            </a:extLst>
          </p:cNvPr>
          <p:cNvSpPr/>
          <p:nvPr/>
        </p:nvSpPr>
        <p:spPr>
          <a:xfrm>
            <a:off x="-6833706" y="57803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3" name="Rectangle: Rounded Corners 12">
            <a:extLst>
              <a:ext uri="{FF2B5EF4-FFF2-40B4-BE49-F238E27FC236}">
                <a16:creationId xmlns="" xmlns:a16="http://schemas.microsoft.com/office/drawing/2014/main" id="{E0148C84-C5AA-F50A-1A33-15A5F76E5560}"/>
              </a:ext>
            </a:extLst>
          </p:cNvPr>
          <p:cNvSpPr/>
          <p:nvPr/>
        </p:nvSpPr>
        <p:spPr>
          <a:xfrm>
            <a:off x="-6595209" y="66532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4" name="TextBox 14">
            <a:extLst>
              <a:ext uri="{FF2B5EF4-FFF2-40B4-BE49-F238E27FC236}">
                <a16:creationId xmlns="" xmlns:a16="http://schemas.microsoft.com/office/drawing/2014/main" id="{406BDF66-786C-8F38-63D9-A7C7724177FA}"/>
              </a:ext>
            </a:extLst>
          </p:cNvPr>
          <p:cNvSpPr txBox="1"/>
          <p:nvPr/>
        </p:nvSpPr>
        <p:spPr>
          <a:xfrm>
            <a:off x="-6152387" y="743375"/>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49" name="Rectangle: Rounded Corners 8">
            <a:extLst>
              <a:ext uri="{FF2B5EF4-FFF2-40B4-BE49-F238E27FC236}">
                <a16:creationId xmlns="" xmlns:a16="http://schemas.microsoft.com/office/drawing/2014/main" id="{D4B119CE-F1ED-B2F6-869F-AC84B77C3101}"/>
              </a:ext>
            </a:extLst>
          </p:cNvPr>
          <p:cNvSpPr/>
          <p:nvPr/>
        </p:nvSpPr>
        <p:spPr>
          <a:xfrm>
            <a:off x="-6833706" y="169156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0" name="Rectangle: Rounded Corners 12">
            <a:extLst>
              <a:ext uri="{FF2B5EF4-FFF2-40B4-BE49-F238E27FC236}">
                <a16:creationId xmlns="" xmlns:a16="http://schemas.microsoft.com/office/drawing/2014/main" id="{098360A4-57F3-DD64-47A9-D86A871561DE}"/>
              </a:ext>
            </a:extLst>
          </p:cNvPr>
          <p:cNvSpPr/>
          <p:nvPr/>
        </p:nvSpPr>
        <p:spPr>
          <a:xfrm>
            <a:off x="-6595209" y="177885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1" name="TextBox 14">
            <a:extLst>
              <a:ext uri="{FF2B5EF4-FFF2-40B4-BE49-F238E27FC236}">
                <a16:creationId xmlns="" xmlns:a16="http://schemas.microsoft.com/office/drawing/2014/main" id="{0F8B5902-DE37-8FEE-E1E3-CF33DC9472CC}"/>
              </a:ext>
            </a:extLst>
          </p:cNvPr>
          <p:cNvSpPr txBox="1"/>
          <p:nvPr/>
        </p:nvSpPr>
        <p:spPr>
          <a:xfrm>
            <a:off x="-6136766" y="1852702"/>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46" name="Rectangle: Rounded Corners 8">
            <a:extLst>
              <a:ext uri="{FF2B5EF4-FFF2-40B4-BE49-F238E27FC236}">
                <a16:creationId xmlns="" xmlns:a16="http://schemas.microsoft.com/office/drawing/2014/main" id="{B9E49DC6-67C9-5125-E6D7-20C70891F0D7}"/>
              </a:ext>
            </a:extLst>
          </p:cNvPr>
          <p:cNvSpPr/>
          <p:nvPr/>
        </p:nvSpPr>
        <p:spPr>
          <a:xfrm>
            <a:off x="-6833706" y="281846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7" name="Rectangle: Rounded Corners 12">
            <a:extLst>
              <a:ext uri="{FF2B5EF4-FFF2-40B4-BE49-F238E27FC236}">
                <a16:creationId xmlns="" xmlns:a16="http://schemas.microsoft.com/office/drawing/2014/main" id="{A64AEAAB-11EE-D4E8-3CBA-0923CC8BDBD0}"/>
              </a:ext>
            </a:extLst>
          </p:cNvPr>
          <p:cNvSpPr/>
          <p:nvPr/>
        </p:nvSpPr>
        <p:spPr>
          <a:xfrm>
            <a:off x="-6595209" y="290575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8" name="TextBox 14">
            <a:extLst>
              <a:ext uri="{FF2B5EF4-FFF2-40B4-BE49-F238E27FC236}">
                <a16:creationId xmlns="" xmlns:a16="http://schemas.microsoft.com/office/drawing/2014/main" id="{54E89BE0-5A81-D264-9D34-F1C7F98CF59C}"/>
              </a:ext>
            </a:extLst>
          </p:cNvPr>
          <p:cNvSpPr txBox="1"/>
          <p:nvPr/>
        </p:nvSpPr>
        <p:spPr>
          <a:xfrm>
            <a:off x="-6138009" y="2980464"/>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43" name="Rectangle: Rounded Corners 8">
            <a:extLst>
              <a:ext uri="{FF2B5EF4-FFF2-40B4-BE49-F238E27FC236}">
                <a16:creationId xmlns="" xmlns:a16="http://schemas.microsoft.com/office/drawing/2014/main" id="{2762AE10-E09C-E10E-E43B-D504ABC3C827}"/>
              </a:ext>
            </a:extLst>
          </p:cNvPr>
          <p:cNvSpPr/>
          <p:nvPr/>
        </p:nvSpPr>
        <p:spPr>
          <a:xfrm>
            <a:off x="-6833706" y="394536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4" name="Rectangle: Rounded Corners 12">
            <a:extLst>
              <a:ext uri="{FF2B5EF4-FFF2-40B4-BE49-F238E27FC236}">
                <a16:creationId xmlns="" xmlns:a16="http://schemas.microsoft.com/office/drawing/2014/main" id="{49011DC6-0114-4DDF-5085-B6B3361AEF89}"/>
              </a:ext>
            </a:extLst>
          </p:cNvPr>
          <p:cNvSpPr/>
          <p:nvPr/>
        </p:nvSpPr>
        <p:spPr>
          <a:xfrm>
            <a:off x="-6595209" y="403265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5" name="TextBox 14">
            <a:extLst>
              <a:ext uri="{FF2B5EF4-FFF2-40B4-BE49-F238E27FC236}">
                <a16:creationId xmlns="" xmlns:a16="http://schemas.microsoft.com/office/drawing/2014/main" id="{C102E933-9EC7-F514-32BA-AE6FF4DE7A41}"/>
              </a:ext>
            </a:extLst>
          </p:cNvPr>
          <p:cNvSpPr txBox="1"/>
          <p:nvPr/>
        </p:nvSpPr>
        <p:spPr>
          <a:xfrm>
            <a:off x="-6152387" y="4107364"/>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3" name="Rectangle 2">
            <a:extLst>
              <a:ext uri="{FF2B5EF4-FFF2-40B4-BE49-F238E27FC236}">
                <a16:creationId xmlns="" xmlns:a16="http://schemas.microsoft.com/office/drawing/2014/main" id="{F2315B8C-6A9F-2713-C646-68373DE0E49E}"/>
              </a:ext>
            </a:extLst>
          </p:cNvPr>
          <p:cNvSpPr/>
          <p:nvPr/>
        </p:nvSpPr>
        <p:spPr>
          <a:xfrm>
            <a:off x="2093695" y="1170441"/>
            <a:ext cx="7985539" cy="50952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 name="TextBox 10">
            <a:extLst>
              <a:ext uri="{FF2B5EF4-FFF2-40B4-BE49-F238E27FC236}">
                <a16:creationId xmlns="" xmlns:a16="http://schemas.microsoft.com/office/drawing/2014/main" id="{6DC6E5F8-0114-F54D-897E-57099BE4AD80}"/>
              </a:ext>
            </a:extLst>
          </p:cNvPr>
          <p:cNvSpPr txBox="1"/>
          <p:nvPr/>
        </p:nvSpPr>
        <p:spPr>
          <a:xfrm>
            <a:off x="2245372" y="1218110"/>
            <a:ext cx="7776259" cy="5247590"/>
          </a:xfrm>
          <a:prstGeom prst="rect">
            <a:avLst/>
          </a:prstGeom>
          <a:noFill/>
        </p:spPr>
        <p:txBody>
          <a:bodyPr wrap="square" rtlCol="0">
            <a:spAutoFit/>
          </a:bodyPr>
          <a:lstStyle/>
          <a:p>
            <a:pPr algn="ctr"/>
            <a:r>
              <a:rPr lang="en-US" sz="2000" b="1" dirty="0">
                <a:latin typeface="Arial Bold" panose="020B0704020202020204" pitchFamily="34" charset="0"/>
                <a:cs typeface="Arial Bold" panose="020B0704020202020204" pitchFamily="34" charset="0"/>
              </a:rPr>
              <a:t>Password </a:t>
            </a:r>
            <a:r>
              <a:rPr lang="en-US" sz="2000" b="1" dirty="0" err="1">
                <a:latin typeface="Arial Bold" panose="020B0704020202020204" pitchFamily="34" charset="0"/>
                <a:cs typeface="Arial Bold" panose="020B0704020202020204" pitchFamily="34" charset="0"/>
              </a:rPr>
              <a:t>điện</a:t>
            </a:r>
            <a:r>
              <a:rPr lang="en-US" sz="2000" b="1" dirty="0">
                <a:latin typeface="Arial Bold" panose="020B0704020202020204" pitchFamily="34" charset="0"/>
                <a:cs typeface="Arial Bold" panose="020B0704020202020204" pitchFamily="34" charset="0"/>
              </a:rPr>
              <a:t> </a:t>
            </a:r>
            <a:r>
              <a:rPr lang="en-US" sz="2000" b="1" dirty="0" err="1">
                <a:latin typeface="Arial Bold" panose="020B0704020202020204" pitchFamily="34" charset="0"/>
                <a:cs typeface="Arial Bold" panose="020B0704020202020204" pitchFamily="34" charset="0"/>
              </a:rPr>
              <a:t>thoại</a:t>
            </a:r>
            <a:r>
              <a:rPr lang="en-US" sz="2000" b="1" dirty="0">
                <a:latin typeface="Arial Bold" panose="020B0704020202020204" pitchFamily="34" charset="0"/>
                <a:cs typeface="Arial Bold" panose="020B0704020202020204" pitchFamily="34" charset="0"/>
              </a:rPr>
              <a:t> </a:t>
            </a:r>
            <a:r>
              <a:rPr lang="en-US" sz="2000" b="1" dirty="0" err="1">
                <a:latin typeface="Arial Bold" panose="020B0704020202020204" pitchFamily="34" charset="0"/>
                <a:cs typeface="Arial Bold" panose="020B0704020202020204" pitchFamily="34" charset="0"/>
              </a:rPr>
              <a:t>của</a:t>
            </a:r>
            <a:r>
              <a:rPr lang="en-US" sz="2000" b="1" dirty="0">
                <a:latin typeface="Arial Bold" panose="020B0704020202020204" pitchFamily="34" charset="0"/>
                <a:cs typeface="Arial Bold" panose="020B0704020202020204" pitchFamily="34" charset="0"/>
              </a:rPr>
              <a:t> </a:t>
            </a:r>
            <a:r>
              <a:rPr lang="en-US" sz="2000" b="1" dirty="0" err="1">
                <a:latin typeface="Arial Bold" panose="020B0704020202020204" pitchFamily="34" charset="0"/>
                <a:cs typeface="Arial Bold" panose="020B0704020202020204" pitchFamily="34" charset="0"/>
              </a:rPr>
              <a:t>thầy</a:t>
            </a:r>
            <a:r>
              <a:rPr lang="en-US" sz="2000" b="1" dirty="0">
                <a:latin typeface="Arial Bold" panose="020B0704020202020204" pitchFamily="34" charset="0"/>
                <a:cs typeface="Arial Bold" panose="020B0704020202020204" pitchFamily="34" charset="0"/>
              </a:rPr>
              <a:t> </a:t>
            </a:r>
            <a:r>
              <a:rPr lang="en-US" sz="2000" b="1" dirty="0" err="1">
                <a:latin typeface="Arial Bold" panose="020B0704020202020204" pitchFamily="34" charset="0"/>
                <a:cs typeface="Arial Bold" panose="020B0704020202020204" pitchFamily="34" charset="0"/>
              </a:rPr>
              <a:t>Sơn</a:t>
            </a:r>
            <a:endParaRPr lang="en-US" sz="2000" b="1" dirty="0">
              <a:latin typeface="Arial Bold" panose="020B0704020202020204" pitchFamily="34" charset="0"/>
              <a:cs typeface="Arial Bold" panose="020B0704020202020204" pitchFamily="34" charset="0"/>
            </a:endParaRPr>
          </a:p>
          <a:p>
            <a:endParaRPr lang="en-US" sz="1600" dirty="0">
              <a:latin typeface="Arial" panose="020B0604020202020204" pitchFamily="34" charset="0"/>
              <a:cs typeface="Arial" panose="020B0604020202020204" pitchFamily="34" charset="0"/>
            </a:endParaRPr>
          </a:p>
          <a:p>
            <a:r>
              <a:rPr lang="en-US" sz="1300" dirty="0" err="1">
                <a:latin typeface="Arial" panose="020B0604020202020204" pitchFamily="34" charset="0"/>
                <a:cs typeface="Arial" panose="020B0604020202020204" pitchFamily="34" charset="0"/>
              </a:rPr>
              <a:t>Mr.Son</a:t>
            </a:r>
            <a:r>
              <a:rPr lang="en-US" sz="1300" dirty="0">
                <a:latin typeface="Arial" panose="020B0604020202020204" pitchFamily="34" charset="0"/>
                <a:cs typeface="Arial" panose="020B0604020202020204" pitchFamily="34" charset="0"/>
              </a:rPr>
              <a:t> has forgotten the password to his mobile phone. The password consists of 4 digits from 0 to 9 (note that it can start with the digit 0).</a:t>
            </a:r>
          </a:p>
          <a:p>
            <a:endParaRPr lang="en-US" sz="1300" dirty="0">
              <a:latin typeface="Arial" panose="020B0604020202020204" pitchFamily="34" charset="0"/>
              <a:cs typeface="Arial" panose="020B0604020202020204" pitchFamily="34" charset="0"/>
            </a:endParaRPr>
          </a:p>
          <a:p>
            <a:r>
              <a:rPr lang="en-US" sz="1300" dirty="0" err="1">
                <a:latin typeface="Arial" panose="020B0604020202020204" pitchFamily="34" charset="0"/>
                <a:cs typeface="Arial" panose="020B0604020202020204" pitchFamily="34" charset="0"/>
              </a:rPr>
              <a:t>Mr.Son</a:t>
            </a:r>
            <a:r>
              <a:rPr lang="en-US" sz="1300" dirty="0">
                <a:latin typeface="Arial" panose="020B0604020202020204" pitchFamily="34" charset="0"/>
                <a:cs typeface="Arial" panose="020B0604020202020204" pitchFamily="34" charset="0"/>
              </a:rPr>
              <a:t> remembers that his password had exactly two different digits, and each of these digits appeared exactly two times in the password. </a:t>
            </a:r>
            <a:r>
              <a:rPr lang="en-US" sz="1300" dirty="0" err="1">
                <a:latin typeface="Arial" panose="020B0604020202020204" pitchFamily="34" charset="0"/>
                <a:cs typeface="Arial" panose="020B0604020202020204" pitchFamily="34" charset="0"/>
              </a:rPr>
              <a:t>Mr.Son</a:t>
            </a:r>
            <a:r>
              <a:rPr lang="en-US" sz="1300" dirty="0">
                <a:latin typeface="Arial" panose="020B0604020202020204" pitchFamily="34" charset="0"/>
                <a:cs typeface="Arial" panose="020B0604020202020204" pitchFamily="34" charset="0"/>
              </a:rPr>
              <a:t> also remembers some digits which were definitely not used in the password.</a:t>
            </a:r>
          </a:p>
          <a:p>
            <a:endParaRPr lang="en-US" sz="1300" dirty="0">
              <a:latin typeface="Arial" panose="020B0604020202020204" pitchFamily="34" charset="0"/>
              <a:cs typeface="Arial" panose="020B0604020202020204" pitchFamily="34" charset="0"/>
            </a:endParaRPr>
          </a:p>
          <a:p>
            <a:r>
              <a:rPr lang="en-US" sz="1300" dirty="0">
                <a:latin typeface="Arial" panose="020B0604020202020204" pitchFamily="34" charset="0"/>
                <a:cs typeface="Arial" panose="020B0604020202020204" pitchFamily="34" charset="0"/>
              </a:rPr>
              <a:t>You have to calculate the number of different sequences of 4 digits that could be the password for Son’s mobile phone to get extra point in CS112.</a:t>
            </a:r>
          </a:p>
          <a:p>
            <a:r>
              <a:rPr lang="en-US" sz="1300" b="1" dirty="0">
                <a:latin typeface="Arial Bold" panose="020B0704020202020204" pitchFamily="34" charset="0"/>
                <a:cs typeface="Arial Bold" panose="020B0704020202020204" pitchFamily="34" charset="0"/>
              </a:rPr>
              <a:t>Input:</a:t>
            </a:r>
          </a:p>
          <a:p>
            <a:r>
              <a:rPr lang="en-US" sz="1300" dirty="0">
                <a:latin typeface="Arial" panose="020B0604020202020204" pitchFamily="34" charset="0"/>
                <a:cs typeface="Arial" panose="020B0604020202020204" pitchFamily="34" charset="0"/>
              </a:rPr>
              <a:t>The first line contains a single integer n(1≤n≤8) — the number of digits for which </a:t>
            </a:r>
            <a:r>
              <a:rPr lang="en-US" sz="1300" dirty="0" err="1">
                <a:latin typeface="Arial" panose="020B0604020202020204" pitchFamily="34" charset="0"/>
                <a:cs typeface="Arial" panose="020B0604020202020204" pitchFamily="34" charset="0"/>
              </a:rPr>
              <a:t>Mr.Son</a:t>
            </a:r>
            <a:r>
              <a:rPr lang="en-US" sz="1300" dirty="0">
                <a:latin typeface="Arial" panose="020B0604020202020204" pitchFamily="34" charset="0"/>
                <a:cs typeface="Arial" panose="020B0604020202020204" pitchFamily="34" charset="0"/>
              </a:rPr>
              <a:t> remembers that they were not used in the password.</a:t>
            </a:r>
          </a:p>
          <a:p>
            <a:r>
              <a:rPr lang="en-US" sz="1300" dirty="0">
                <a:latin typeface="Arial" panose="020B0604020202020204" pitchFamily="34" charset="0"/>
                <a:cs typeface="Arial" panose="020B0604020202020204" pitchFamily="34" charset="0"/>
              </a:rPr>
              <a:t>The second line contains n different integers a1,a2,…an(0≤ai≤9) representing the digits that were not used in the password.</a:t>
            </a:r>
          </a:p>
          <a:p>
            <a:r>
              <a:rPr lang="en-US" sz="1300" dirty="0">
                <a:latin typeface="Arial Bold" panose="020B0704020202020204" pitchFamily="34" charset="0"/>
                <a:cs typeface="Arial Bold" panose="020B0704020202020204" pitchFamily="34" charset="0"/>
              </a:rPr>
              <a:t>Output:</a:t>
            </a:r>
          </a:p>
          <a:p>
            <a:r>
              <a:rPr lang="en-US" sz="1300" dirty="0">
                <a:latin typeface="Arial" panose="020B0604020202020204" pitchFamily="34" charset="0"/>
                <a:cs typeface="Arial" panose="020B0604020202020204" pitchFamily="34" charset="0"/>
              </a:rPr>
              <a:t>Print one integer — the number of different 4-digit sequences that meet the constraints.</a:t>
            </a:r>
          </a:p>
          <a:p>
            <a:r>
              <a:rPr lang="en-US" sz="1300" dirty="0">
                <a:latin typeface="Arial Bold" panose="020B0704020202020204" pitchFamily="34" charset="0"/>
                <a:cs typeface="Arial Bold" panose="020B0704020202020204" pitchFamily="34" charset="0"/>
              </a:rPr>
              <a:t>Example:</a:t>
            </a:r>
          </a:p>
          <a:p>
            <a:r>
              <a:rPr lang="en-US" sz="1300" dirty="0">
                <a:latin typeface="Arial Bold" panose="020B0704020202020204" pitchFamily="34" charset="0"/>
                <a:cs typeface="Arial Bold" panose="020B0704020202020204" pitchFamily="34" charset="0"/>
              </a:rPr>
              <a:t>Input:		</a:t>
            </a:r>
          </a:p>
          <a:p>
            <a:r>
              <a:rPr lang="en-US" sz="1300" dirty="0">
                <a:latin typeface="Arial" panose="020B0604020202020204" pitchFamily="34" charset="0"/>
                <a:cs typeface="Arial" panose="020B0604020202020204" pitchFamily="34" charset="0"/>
              </a:rPr>
              <a:t>8				</a:t>
            </a:r>
          </a:p>
          <a:p>
            <a:r>
              <a:rPr lang="en-US" sz="1300" dirty="0">
                <a:latin typeface="Arial" panose="020B0604020202020204" pitchFamily="34" charset="0"/>
                <a:cs typeface="Arial" panose="020B0604020202020204" pitchFamily="34" charset="0"/>
              </a:rPr>
              <a:t>0 1 2 4 5 6 8 9</a:t>
            </a:r>
          </a:p>
          <a:p>
            <a:r>
              <a:rPr lang="en-US" sz="1300" dirty="0">
                <a:latin typeface="Arial Bold" panose="020B0704020202020204" pitchFamily="34" charset="0"/>
                <a:cs typeface="Arial Bold" panose="020B0704020202020204" pitchFamily="34" charset="0"/>
              </a:rPr>
              <a:t>Output:</a:t>
            </a:r>
          </a:p>
          <a:p>
            <a:r>
              <a:rPr lang="en-US" sz="1300" dirty="0">
                <a:latin typeface="Arial" panose="020B0604020202020204" pitchFamily="34" charset="0"/>
                <a:cs typeface="Arial" panose="020B0604020202020204" pitchFamily="34" charset="0"/>
              </a:rPr>
              <a:t>6</a:t>
            </a:r>
          </a:p>
        </p:txBody>
      </p:sp>
      <p:sp>
        <p:nvSpPr>
          <p:cNvPr id="21" name="TextBox 20">
            <a:extLst>
              <a:ext uri="{FF2B5EF4-FFF2-40B4-BE49-F238E27FC236}">
                <a16:creationId xmlns="" xmlns:a16="http://schemas.microsoft.com/office/drawing/2014/main" id="{2BD3C169-49FB-DAB1-B63D-2CE297F8175F}"/>
              </a:ext>
            </a:extLst>
          </p:cNvPr>
          <p:cNvSpPr txBox="1"/>
          <p:nvPr/>
        </p:nvSpPr>
        <p:spPr>
          <a:xfrm>
            <a:off x="4997450" y="5174254"/>
            <a:ext cx="4949178" cy="523220"/>
          </a:xfrm>
          <a:prstGeom prst="rect">
            <a:avLst/>
          </a:prstGeom>
          <a:noFill/>
        </p:spPr>
        <p:txBody>
          <a:bodyPr wrap="square" rtlCol="0">
            <a:spAutoFit/>
          </a:bodyPr>
          <a:lstStyle/>
          <a:p>
            <a:r>
              <a:rPr lang="en-US" sz="1400" b="1" dirty="0" err="1">
                <a:latin typeface="Arial" panose="020B0604020202020204" pitchFamily="34" charset="0"/>
                <a:cs typeface="Arial" panose="020B0604020202020204" pitchFamily="34" charset="0"/>
              </a:rPr>
              <a:t>Explain</a:t>
            </a:r>
            <a:r>
              <a:rPr lang="en-US" sz="1400" dirty="0" err="1">
                <a:latin typeface="Arial" panose="020B0604020202020204" pitchFamily="34" charset="0"/>
                <a:cs typeface="Arial" panose="020B0604020202020204" pitchFamily="34" charset="0"/>
              </a:rPr>
              <a:t>:</a:t>
            </a:r>
            <a:r>
              <a:rPr lang="en-US" sz="1400" b="0" i="0" dirty="0" err="1">
                <a:solidFill>
                  <a:srgbClr val="222222"/>
                </a:solidFill>
                <a:effectLst/>
                <a:latin typeface="Arial" panose="020B0604020202020204" pitchFamily="34" charset="0"/>
                <a:cs typeface="Arial" panose="020B0604020202020204" pitchFamily="34" charset="0"/>
              </a:rPr>
              <a:t>all</a:t>
            </a:r>
            <a:r>
              <a:rPr lang="en-US" sz="1400" b="0" i="0" dirty="0">
                <a:solidFill>
                  <a:srgbClr val="222222"/>
                </a:solidFill>
                <a:effectLst/>
                <a:latin typeface="Arial" panose="020B0604020202020204" pitchFamily="34" charset="0"/>
                <a:cs typeface="Arial" panose="020B0604020202020204" pitchFamily="34" charset="0"/>
              </a:rPr>
              <a:t> possible passwords are: "3377", "3737", "3773", 			"7337", "7373", "7733".</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621217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 xmlns:a16="http://schemas.microsoft.com/office/drawing/2014/main" id="{2747D4B1-00AC-4C96-B4C7-C4972DA3FDA0}"/>
              </a:ext>
            </a:extLst>
          </p:cNvPr>
          <p:cNvSpPr/>
          <p:nvPr/>
        </p:nvSpPr>
        <p:spPr>
          <a:xfrm>
            <a:off x="769083" y="310095"/>
            <a:ext cx="10782011" cy="6340850"/>
          </a:xfrm>
          <a:prstGeom prst="roundRect">
            <a:avLst>
              <a:gd name="adj" fmla="val 5866"/>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4" name="TextBox 14">
            <a:extLst>
              <a:ext uri="{FF2B5EF4-FFF2-40B4-BE49-F238E27FC236}">
                <a16:creationId xmlns="" xmlns:a16="http://schemas.microsoft.com/office/drawing/2014/main" id="{4C67E2BA-1E47-0E94-0030-8D3412A9296D}"/>
              </a:ext>
            </a:extLst>
          </p:cNvPr>
          <p:cNvSpPr txBox="1"/>
          <p:nvPr/>
        </p:nvSpPr>
        <p:spPr>
          <a:xfrm>
            <a:off x="1972533" y="708777"/>
            <a:ext cx="2889226" cy="461665"/>
          </a:xfrm>
          <a:prstGeom prst="rect">
            <a:avLst/>
          </a:prstGeom>
          <a:noFill/>
        </p:spPr>
        <p:txBody>
          <a:bodyPr wrap="square" lIns="91440" tIns="45720" rIns="91440" bIns="45720" rtlCol="0" anchor="t">
            <a:spAutoFit/>
          </a:bodyPr>
          <a:lstStyle/>
          <a:p>
            <a:r>
              <a:rPr lang="en-MY" sz="2400" dirty="0">
                <a:solidFill>
                  <a:schemeClr val="bg1"/>
                </a:solidFill>
                <a:latin typeface="Arial Bold" panose="020B0704020202020204" pitchFamily="34" charset="0"/>
                <a:cs typeface="Arial Bold" panose="020B0704020202020204" pitchFamily="34" charset="0"/>
              </a:rPr>
              <a:t>BÀI TẬP 3</a:t>
            </a:r>
          </a:p>
        </p:txBody>
      </p:sp>
      <p:pic>
        <p:nvPicPr>
          <p:cNvPr id="4" name="Hình ảnh 3" descr="Ảnh có chứa văn bản&#10;&#10;Mô tả được tạo tự động">
            <a:extLst>
              <a:ext uri="{FF2B5EF4-FFF2-40B4-BE49-F238E27FC236}">
                <a16:creationId xmlns="" xmlns:a16="http://schemas.microsoft.com/office/drawing/2014/main" id="{777765B5-4A4F-B5B9-39A1-F7FCACA8D1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611974">
            <a:off x="10504496" y="2629508"/>
            <a:ext cx="701912" cy="701912"/>
          </a:xfrm>
          <a:prstGeom prst="rect">
            <a:avLst/>
          </a:prstGeom>
        </p:spPr>
      </p:pic>
      <p:pic>
        <p:nvPicPr>
          <p:cNvPr id="6" name="Hình ảnh 5" descr="Ảnh có chứa thực phẩm, Đồ ăn nhanh&#10;&#10;Mô tả được tự động tạo">
            <a:extLst>
              <a:ext uri="{FF2B5EF4-FFF2-40B4-BE49-F238E27FC236}">
                <a16:creationId xmlns="" xmlns:a16="http://schemas.microsoft.com/office/drawing/2014/main" id="{6F6204E8-FF74-6793-321D-3DC1D681A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1130" y="5658944"/>
            <a:ext cx="776443" cy="776443"/>
          </a:xfrm>
          <a:prstGeom prst="rect">
            <a:avLst/>
          </a:prstGeom>
        </p:spPr>
      </p:pic>
      <p:pic>
        <p:nvPicPr>
          <p:cNvPr id="14" name="Hình ảnh 13" descr="Ảnh có chứa iPod&#10;&#10;Mô tả được tạo tự động">
            <a:extLst>
              <a:ext uri="{FF2B5EF4-FFF2-40B4-BE49-F238E27FC236}">
                <a16:creationId xmlns="" xmlns:a16="http://schemas.microsoft.com/office/drawing/2014/main" id="{89D5B6EA-5AFA-EA6A-85C7-31CD7108DC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61258" y="4656220"/>
            <a:ext cx="588389" cy="588389"/>
          </a:xfrm>
          <a:prstGeom prst="rect">
            <a:avLst/>
          </a:prstGeom>
        </p:spPr>
      </p:pic>
      <p:pic>
        <p:nvPicPr>
          <p:cNvPr id="10" name="Hình ảnh 9">
            <a:extLst>
              <a:ext uri="{FF2B5EF4-FFF2-40B4-BE49-F238E27FC236}">
                <a16:creationId xmlns="" xmlns:a16="http://schemas.microsoft.com/office/drawing/2014/main" id="{A58FB89E-1BC4-60E9-92F5-04C5CE1B85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681854">
            <a:off x="890397" y="4096550"/>
            <a:ext cx="766327" cy="766327"/>
          </a:xfrm>
          <a:prstGeom prst="rect">
            <a:avLst/>
          </a:prstGeom>
        </p:spPr>
      </p:pic>
      <p:pic>
        <p:nvPicPr>
          <p:cNvPr id="12" name="Hình ảnh 11" descr="Ảnh có chứa Tác phẩm nghệ thuật của trẻ con, bảng pha màu&#10;&#10;Mô tả được tự động tạo">
            <a:extLst>
              <a:ext uri="{FF2B5EF4-FFF2-40B4-BE49-F238E27FC236}">
                <a16:creationId xmlns="" xmlns:a16="http://schemas.microsoft.com/office/drawing/2014/main" id="{AFE9F5C0-5C66-2395-ABE4-93E168B519A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14658">
            <a:off x="2037089" y="5704600"/>
            <a:ext cx="685133" cy="685133"/>
          </a:xfrm>
          <a:prstGeom prst="rect">
            <a:avLst/>
          </a:prstGeom>
        </p:spPr>
      </p:pic>
      <p:pic>
        <p:nvPicPr>
          <p:cNvPr id="16" name="Hình ảnh 15" descr="Ảnh có chứa ảnh chụp màn hình, màu vàng&#10;&#10;Mô tả được tự động tạo">
            <a:extLst>
              <a:ext uri="{FF2B5EF4-FFF2-40B4-BE49-F238E27FC236}">
                <a16:creationId xmlns="" xmlns:a16="http://schemas.microsoft.com/office/drawing/2014/main" id="{54B22F34-EA3E-5023-BE31-DEDA38CE06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186954">
            <a:off x="1173655" y="2098822"/>
            <a:ext cx="752364" cy="752364"/>
          </a:xfrm>
          <a:prstGeom prst="rect">
            <a:avLst/>
          </a:prstGeom>
        </p:spPr>
      </p:pic>
      <p:pic>
        <p:nvPicPr>
          <p:cNvPr id="18" name="Hình ảnh 17" descr="Ảnh có chứa vòng tròn, tác phẩm nghệ thuật&#10;&#10;Mô tả được tự động tạo">
            <a:extLst>
              <a:ext uri="{FF2B5EF4-FFF2-40B4-BE49-F238E27FC236}">
                <a16:creationId xmlns="" xmlns:a16="http://schemas.microsoft.com/office/drawing/2014/main" id="{2D30305B-D123-7630-27BD-A04DAFA83B1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59812" y="515441"/>
            <a:ext cx="805550" cy="805550"/>
          </a:xfrm>
          <a:prstGeom prst="rect">
            <a:avLst/>
          </a:prstGeom>
        </p:spPr>
      </p:pic>
      <p:sp>
        <p:nvSpPr>
          <p:cNvPr id="52" name="Rectangle: Rounded Corners 8">
            <a:extLst>
              <a:ext uri="{FF2B5EF4-FFF2-40B4-BE49-F238E27FC236}">
                <a16:creationId xmlns="" xmlns:a16="http://schemas.microsoft.com/office/drawing/2014/main" id="{0444DBF2-793F-96AD-D6CB-F187AB2A8CD6}"/>
              </a:ext>
            </a:extLst>
          </p:cNvPr>
          <p:cNvSpPr/>
          <p:nvPr/>
        </p:nvSpPr>
        <p:spPr>
          <a:xfrm>
            <a:off x="-6833706" y="57803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3" name="Rectangle: Rounded Corners 12">
            <a:extLst>
              <a:ext uri="{FF2B5EF4-FFF2-40B4-BE49-F238E27FC236}">
                <a16:creationId xmlns="" xmlns:a16="http://schemas.microsoft.com/office/drawing/2014/main" id="{E0148C84-C5AA-F50A-1A33-15A5F76E5560}"/>
              </a:ext>
            </a:extLst>
          </p:cNvPr>
          <p:cNvSpPr/>
          <p:nvPr/>
        </p:nvSpPr>
        <p:spPr>
          <a:xfrm>
            <a:off x="-6595209" y="66532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4" name="TextBox 14">
            <a:extLst>
              <a:ext uri="{FF2B5EF4-FFF2-40B4-BE49-F238E27FC236}">
                <a16:creationId xmlns="" xmlns:a16="http://schemas.microsoft.com/office/drawing/2014/main" id="{406BDF66-786C-8F38-63D9-A7C7724177FA}"/>
              </a:ext>
            </a:extLst>
          </p:cNvPr>
          <p:cNvSpPr txBox="1"/>
          <p:nvPr/>
        </p:nvSpPr>
        <p:spPr>
          <a:xfrm>
            <a:off x="-6152387" y="743375"/>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49" name="Rectangle: Rounded Corners 8">
            <a:extLst>
              <a:ext uri="{FF2B5EF4-FFF2-40B4-BE49-F238E27FC236}">
                <a16:creationId xmlns="" xmlns:a16="http://schemas.microsoft.com/office/drawing/2014/main" id="{D4B119CE-F1ED-B2F6-869F-AC84B77C3101}"/>
              </a:ext>
            </a:extLst>
          </p:cNvPr>
          <p:cNvSpPr/>
          <p:nvPr/>
        </p:nvSpPr>
        <p:spPr>
          <a:xfrm>
            <a:off x="-6833706" y="169156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0" name="Rectangle: Rounded Corners 12">
            <a:extLst>
              <a:ext uri="{FF2B5EF4-FFF2-40B4-BE49-F238E27FC236}">
                <a16:creationId xmlns="" xmlns:a16="http://schemas.microsoft.com/office/drawing/2014/main" id="{098360A4-57F3-DD64-47A9-D86A871561DE}"/>
              </a:ext>
            </a:extLst>
          </p:cNvPr>
          <p:cNvSpPr/>
          <p:nvPr/>
        </p:nvSpPr>
        <p:spPr>
          <a:xfrm>
            <a:off x="-6595209" y="177885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1" name="TextBox 14">
            <a:extLst>
              <a:ext uri="{FF2B5EF4-FFF2-40B4-BE49-F238E27FC236}">
                <a16:creationId xmlns="" xmlns:a16="http://schemas.microsoft.com/office/drawing/2014/main" id="{0F8B5902-DE37-8FEE-E1E3-CF33DC9472CC}"/>
              </a:ext>
            </a:extLst>
          </p:cNvPr>
          <p:cNvSpPr txBox="1"/>
          <p:nvPr/>
        </p:nvSpPr>
        <p:spPr>
          <a:xfrm>
            <a:off x="-6136766" y="1852702"/>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46" name="Rectangle: Rounded Corners 8">
            <a:extLst>
              <a:ext uri="{FF2B5EF4-FFF2-40B4-BE49-F238E27FC236}">
                <a16:creationId xmlns="" xmlns:a16="http://schemas.microsoft.com/office/drawing/2014/main" id="{B9E49DC6-67C9-5125-E6D7-20C70891F0D7}"/>
              </a:ext>
            </a:extLst>
          </p:cNvPr>
          <p:cNvSpPr/>
          <p:nvPr/>
        </p:nvSpPr>
        <p:spPr>
          <a:xfrm>
            <a:off x="-6833706" y="281846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7" name="Rectangle: Rounded Corners 12">
            <a:extLst>
              <a:ext uri="{FF2B5EF4-FFF2-40B4-BE49-F238E27FC236}">
                <a16:creationId xmlns="" xmlns:a16="http://schemas.microsoft.com/office/drawing/2014/main" id="{A64AEAAB-11EE-D4E8-3CBA-0923CC8BDBD0}"/>
              </a:ext>
            </a:extLst>
          </p:cNvPr>
          <p:cNvSpPr/>
          <p:nvPr/>
        </p:nvSpPr>
        <p:spPr>
          <a:xfrm>
            <a:off x="-6595209" y="290575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8" name="TextBox 14">
            <a:extLst>
              <a:ext uri="{FF2B5EF4-FFF2-40B4-BE49-F238E27FC236}">
                <a16:creationId xmlns="" xmlns:a16="http://schemas.microsoft.com/office/drawing/2014/main" id="{54E89BE0-5A81-D264-9D34-F1C7F98CF59C}"/>
              </a:ext>
            </a:extLst>
          </p:cNvPr>
          <p:cNvSpPr txBox="1"/>
          <p:nvPr/>
        </p:nvSpPr>
        <p:spPr>
          <a:xfrm>
            <a:off x="-6138009" y="2980464"/>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43" name="Rectangle: Rounded Corners 8">
            <a:extLst>
              <a:ext uri="{FF2B5EF4-FFF2-40B4-BE49-F238E27FC236}">
                <a16:creationId xmlns="" xmlns:a16="http://schemas.microsoft.com/office/drawing/2014/main" id="{2762AE10-E09C-E10E-E43B-D504ABC3C827}"/>
              </a:ext>
            </a:extLst>
          </p:cNvPr>
          <p:cNvSpPr/>
          <p:nvPr/>
        </p:nvSpPr>
        <p:spPr>
          <a:xfrm>
            <a:off x="-6833706" y="394536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4" name="Rectangle: Rounded Corners 12">
            <a:extLst>
              <a:ext uri="{FF2B5EF4-FFF2-40B4-BE49-F238E27FC236}">
                <a16:creationId xmlns="" xmlns:a16="http://schemas.microsoft.com/office/drawing/2014/main" id="{49011DC6-0114-4DDF-5085-B6B3361AEF89}"/>
              </a:ext>
            </a:extLst>
          </p:cNvPr>
          <p:cNvSpPr/>
          <p:nvPr/>
        </p:nvSpPr>
        <p:spPr>
          <a:xfrm>
            <a:off x="-6595209" y="403265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5" name="TextBox 14">
            <a:extLst>
              <a:ext uri="{FF2B5EF4-FFF2-40B4-BE49-F238E27FC236}">
                <a16:creationId xmlns="" xmlns:a16="http://schemas.microsoft.com/office/drawing/2014/main" id="{C102E933-9EC7-F514-32BA-AE6FF4DE7A41}"/>
              </a:ext>
            </a:extLst>
          </p:cNvPr>
          <p:cNvSpPr txBox="1"/>
          <p:nvPr/>
        </p:nvSpPr>
        <p:spPr>
          <a:xfrm>
            <a:off x="-6152387" y="4107364"/>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pic>
        <p:nvPicPr>
          <p:cNvPr id="5" name="Picture 4">
            <a:extLst>
              <a:ext uri="{FF2B5EF4-FFF2-40B4-BE49-F238E27FC236}">
                <a16:creationId xmlns="" xmlns:a16="http://schemas.microsoft.com/office/drawing/2014/main" id="{923F6C2D-DC66-9B8C-C09F-DB74A50989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45710" y="1576705"/>
            <a:ext cx="8014102" cy="3755283"/>
          </a:xfrm>
          <a:prstGeom prst="rect">
            <a:avLst/>
          </a:prstGeom>
        </p:spPr>
      </p:pic>
    </p:spTree>
    <p:extLst>
      <p:ext uri="{BB962C8B-B14F-4D97-AF65-F5344CB8AC3E}">
        <p14:creationId xmlns:p14="http://schemas.microsoft.com/office/powerpoint/2010/main" val="171452319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Hình chữ nhật: Góc Tròn 52">
            <a:extLst>
              <a:ext uri="{FF2B5EF4-FFF2-40B4-BE49-F238E27FC236}">
                <a16:creationId xmlns="" xmlns:a16="http://schemas.microsoft.com/office/drawing/2014/main" id="{2B638BE1-4AA4-4CA8-B30B-597125763999}"/>
              </a:ext>
            </a:extLst>
          </p:cNvPr>
          <p:cNvSpPr/>
          <p:nvPr/>
        </p:nvSpPr>
        <p:spPr>
          <a:xfrm>
            <a:off x="2224564" y="185110"/>
            <a:ext cx="1890236"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err="1">
                <a:latin typeface="Arial Bold" panose="020B0704020202020204" pitchFamily="34" charset="0"/>
                <a:cs typeface="Arial Bold" panose="020B0704020202020204" pitchFamily="34" charset="0"/>
              </a:rPr>
              <a:t>Nội</a:t>
            </a:r>
            <a:r>
              <a:rPr lang="en-US" b="1">
                <a:latin typeface="Arial Bold" panose="020B0704020202020204" pitchFamily="34" charset="0"/>
                <a:cs typeface="Arial Bold" panose="020B0704020202020204" pitchFamily="34" charset="0"/>
              </a:rPr>
              <a:t> dung </a:t>
            </a:r>
            <a:r>
              <a:rPr lang="en-US" b="1" err="1">
                <a:latin typeface="Arial Bold" panose="020B0704020202020204" pitchFamily="34" charset="0"/>
                <a:cs typeface="Arial Bold" panose="020B0704020202020204" pitchFamily="34" charset="0"/>
              </a:rPr>
              <a:t>Thuyết</a:t>
            </a:r>
            <a:r>
              <a:rPr lang="en-US" b="1">
                <a:latin typeface="Arial Bold" panose="020B0704020202020204" pitchFamily="34" charset="0"/>
                <a:cs typeface="Arial Bold" panose="020B0704020202020204" pitchFamily="34" charset="0"/>
              </a:rPr>
              <a:t> </a:t>
            </a:r>
            <a:r>
              <a:rPr lang="en-US" b="1" err="1">
                <a:latin typeface="Arial Bold" panose="020B0704020202020204" pitchFamily="34" charset="0"/>
                <a:cs typeface="Arial Bold" panose="020B0704020202020204" pitchFamily="34" charset="0"/>
              </a:rPr>
              <a:t>trình</a:t>
            </a:r>
            <a:endParaRPr lang="vi-VN" b="1">
              <a:latin typeface="Arial Bold" panose="020B0704020202020204" pitchFamily="34" charset="0"/>
              <a:cs typeface="Arial Bold" panose="020B0704020202020204" pitchFamily="34" charset="0"/>
            </a:endParaRPr>
          </a:p>
        </p:txBody>
      </p:sp>
      <p:sp>
        <p:nvSpPr>
          <p:cNvPr id="5" name="Hình chữ nhật: Góc Tròn 4">
            <a:extLst>
              <a:ext uri="{FF2B5EF4-FFF2-40B4-BE49-F238E27FC236}">
                <a16:creationId xmlns="" xmlns:a16="http://schemas.microsoft.com/office/drawing/2014/main" id="{79557526-44E3-4834-9031-76034AE76D90}"/>
              </a:ext>
            </a:extLst>
          </p:cNvPr>
          <p:cNvSpPr/>
          <p:nvPr/>
        </p:nvSpPr>
        <p:spPr>
          <a:xfrm>
            <a:off x="6064726" y="543150"/>
            <a:ext cx="5883433" cy="5976609"/>
          </a:xfrm>
          <a:prstGeom prst="roundRect">
            <a:avLst>
              <a:gd name="adj" fmla="val 3027"/>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ình chữ nhật: Góc Tròn 5">
            <a:extLst>
              <a:ext uri="{FF2B5EF4-FFF2-40B4-BE49-F238E27FC236}">
                <a16:creationId xmlns="" xmlns:a16="http://schemas.microsoft.com/office/drawing/2014/main" id="{9A29DB20-8B5C-4339-9F0B-E23183A4F7D7}"/>
              </a:ext>
            </a:extLst>
          </p:cNvPr>
          <p:cNvSpPr/>
          <p:nvPr/>
        </p:nvSpPr>
        <p:spPr>
          <a:xfrm>
            <a:off x="6269929" y="807760"/>
            <a:ext cx="5473025" cy="5447388"/>
          </a:xfrm>
          <a:prstGeom prst="roundRect">
            <a:avLst>
              <a:gd name="adj" fmla="val 3608"/>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ình Bầu dục 8">
            <a:extLst>
              <a:ext uri="{FF2B5EF4-FFF2-40B4-BE49-F238E27FC236}">
                <a16:creationId xmlns="" xmlns:a16="http://schemas.microsoft.com/office/drawing/2014/main" id="{73473E0B-BC61-4FD0-B437-48FF0603A5D6}"/>
              </a:ext>
            </a:extLst>
          </p:cNvPr>
          <p:cNvSpPr/>
          <p:nvPr/>
        </p:nvSpPr>
        <p:spPr>
          <a:xfrm>
            <a:off x="6491854" y="900780"/>
            <a:ext cx="295808" cy="2849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ộp Văn bản 9">
            <a:extLst>
              <a:ext uri="{FF2B5EF4-FFF2-40B4-BE49-F238E27FC236}">
                <a16:creationId xmlns="" xmlns:a16="http://schemas.microsoft.com/office/drawing/2014/main" id="{4869EA1A-E263-4456-8FEF-72A9AF17624A}"/>
              </a:ext>
            </a:extLst>
          </p:cNvPr>
          <p:cNvSpPr txBox="1"/>
          <p:nvPr/>
        </p:nvSpPr>
        <p:spPr>
          <a:xfrm>
            <a:off x="7857773" y="800541"/>
            <a:ext cx="2712425" cy="584775"/>
          </a:xfrm>
          <a:prstGeom prst="rect">
            <a:avLst/>
          </a:prstGeom>
          <a:noFill/>
        </p:spPr>
        <p:txBody>
          <a:bodyPr wrap="square" rtlCol="0">
            <a:spAutoFit/>
          </a:bodyPr>
          <a:lstStyle/>
          <a:p>
            <a:r>
              <a:rPr lang="en-US" sz="3200" b="1" err="1">
                <a:latin typeface="Arial" panose="020B0604020202020204" pitchFamily="34" charset="0"/>
                <a:cs typeface="Arial" panose="020B0604020202020204" pitchFamily="34" charset="0"/>
              </a:rPr>
              <a:t>Đặt</a:t>
            </a:r>
            <a:r>
              <a:rPr lang="en-US" sz="3200" b="1">
                <a:latin typeface="Arial" panose="020B0604020202020204" pitchFamily="34" charset="0"/>
                <a:cs typeface="Arial" panose="020B0604020202020204" pitchFamily="34" charset="0"/>
              </a:rPr>
              <a:t> </a:t>
            </a:r>
            <a:r>
              <a:rPr lang="en-US" sz="3200" b="1" err="1">
                <a:latin typeface="Arial" panose="020B0604020202020204" pitchFamily="34" charset="0"/>
                <a:cs typeface="Arial" panose="020B0604020202020204" pitchFamily="34" charset="0"/>
              </a:rPr>
              <a:t>câu</a:t>
            </a:r>
            <a:r>
              <a:rPr lang="en-US" sz="3200" b="1">
                <a:latin typeface="Arial" panose="020B0604020202020204" pitchFamily="34" charset="0"/>
                <a:cs typeface="Arial" panose="020B0604020202020204" pitchFamily="34" charset="0"/>
              </a:rPr>
              <a:t> </a:t>
            </a:r>
            <a:r>
              <a:rPr lang="en-US" sz="3200" b="1" err="1">
                <a:latin typeface="Arial" panose="020B0604020202020204" pitchFamily="34" charset="0"/>
                <a:cs typeface="Arial" panose="020B0604020202020204" pitchFamily="34" charset="0"/>
              </a:rPr>
              <a:t>hỏi</a:t>
            </a:r>
            <a:endParaRPr lang="vi-VN" sz="3200" b="1">
              <a:latin typeface="Arial" panose="020B0604020202020204" pitchFamily="34" charset="0"/>
              <a:cs typeface="Arial" panose="020B0604020202020204" pitchFamily="34" charset="0"/>
            </a:endParaRPr>
          </a:p>
        </p:txBody>
      </p:sp>
      <p:grpSp>
        <p:nvGrpSpPr>
          <p:cNvPr id="18" name="Nhóm 17">
            <a:extLst>
              <a:ext uri="{FF2B5EF4-FFF2-40B4-BE49-F238E27FC236}">
                <a16:creationId xmlns="" xmlns:a16="http://schemas.microsoft.com/office/drawing/2014/main" id="{70E73A74-9F83-188E-ADC2-1EDC2D081D2B}"/>
              </a:ext>
            </a:extLst>
          </p:cNvPr>
          <p:cNvGrpSpPr/>
          <p:nvPr/>
        </p:nvGrpSpPr>
        <p:grpSpPr>
          <a:xfrm>
            <a:off x="843945" y="1330839"/>
            <a:ext cx="5032068" cy="640080"/>
            <a:chOff x="843945" y="1330839"/>
            <a:chExt cx="5032068" cy="640080"/>
          </a:xfrm>
        </p:grpSpPr>
        <p:sp>
          <p:nvSpPr>
            <p:cNvPr id="3" name="Rectangle: Rounded Corners 8">
              <a:extLst>
                <a:ext uri="{FF2B5EF4-FFF2-40B4-BE49-F238E27FC236}">
                  <a16:creationId xmlns="" xmlns:a16="http://schemas.microsoft.com/office/drawing/2014/main" id="{E8DEB524-9D4C-6FFD-E782-4E17F701C615}"/>
                </a:ext>
              </a:extLst>
            </p:cNvPr>
            <p:cNvSpPr/>
            <p:nvPr/>
          </p:nvSpPr>
          <p:spPr>
            <a:xfrm>
              <a:off x="843945" y="1330839"/>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1" name="Rectangle: Rounded Corners 12">
              <a:extLst>
                <a:ext uri="{FF2B5EF4-FFF2-40B4-BE49-F238E27FC236}">
                  <a16:creationId xmlns="" xmlns:a16="http://schemas.microsoft.com/office/drawing/2014/main" id="{29794928-5FE1-7965-3F69-C6BD8A1DF021}"/>
                </a:ext>
              </a:extLst>
            </p:cNvPr>
            <p:cNvSpPr/>
            <p:nvPr/>
          </p:nvSpPr>
          <p:spPr>
            <a:xfrm>
              <a:off x="1082442" y="1418131"/>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3" name="TextBox 14">
              <a:extLst>
                <a:ext uri="{FF2B5EF4-FFF2-40B4-BE49-F238E27FC236}">
                  <a16:creationId xmlns="" xmlns:a16="http://schemas.microsoft.com/office/drawing/2014/main" id="{35765D2C-C2DF-F867-5FDA-AC9A9FE257A1}"/>
                </a:ext>
              </a:extLst>
            </p:cNvPr>
            <p:cNvSpPr txBox="1"/>
            <p:nvPr/>
          </p:nvSpPr>
          <p:spPr>
            <a:xfrm>
              <a:off x="1525264" y="1496184"/>
              <a:ext cx="4257361"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COMPLETED SEARCH - BRUTE FORCE LÀ GÌ ?</a:t>
              </a:r>
            </a:p>
          </p:txBody>
        </p:sp>
      </p:grpSp>
      <p:grpSp>
        <p:nvGrpSpPr>
          <p:cNvPr id="19" name="Nhóm 18">
            <a:extLst>
              <a:ext uri="{FF2B5EF4-FFF2-40B4-BE49-F238E27FC236}">
                <a16:creationId xmlns="" xmlns:a16="http://schemas.microsoft.com/office/drawing/2014/main" id="{B4CF24FC-A3DD-40B3-2B29-5560A6738057}"/>
              </a:ext>
            </a:extLst>
          </p:cNvPr>
          <p:cNvGrpSpPr/>
          <p:nvPr/>
        </p:nvGrpSpPr>
        <p:grpSpPr>
          <a:xfrm>
            <a:off x="843945" y="2444370"/>
            <a:ext cx="5032068" cy="640080"/>
            <a:chOff x="843945" y="2444370"/>
            <a:chExt cx="5032068" cy="640080"/>
          </a:xfrm>
        </p:grpSpPr>
        <p:sp>
          <p:nvSpPr>
            <p:cNvPr id="15" name="Rectangle: Rounded Corners 8">
              <a:extLst>
                <a:ext uri="{FF2B5EF4-FFF2-40B4-BE49-F238E27FC236}">
                  <a16:creationId xmlns="" xmlns:a16="http://schemas.microsoft.com/office/drawing/2014/main" id="{883615DE-B68A-2C13-8F89-2255AA358E03}"/>
                </a:ext>
              </a:extLst>
            </p:cNvPr>
            <p:cNvSpPr/>
            <p:nvPr/>
          </p:nvSpPr>
          <p:spPr>
            <a:xfrm>
              <a:off x="843945" y="24443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7" name="Rectangle: Rounded Corners 12">
              <a:extLst>
                <a:ext uri="{FF2B5EF4-FFF2-40B4-BE49-F238E27FC236}">
                  <a16:creationId xmlns="" xmlns:a16="http://schemas.microsoft.com/office/drawing/2014/main" id="{B269311B-7FA9-8377-69E9-0919F6D98AE3}"/>
                </a:ext>
              </a:extLst>
            </p:cNvPr>
            <p:cNvSpPr/>
            <p:nvPr/>
          </p:nvSpPr>
          <p:spPr>
            <a:xfrm>
              <a:off x="1082442" y="25316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1" name="TextBox 14">
              <a:extLst>
                <a:ext uri="{FF2B5EF4-FFF2-40B4-BE49-F238E27FC236}">
                  <a16:creationId xmlns="" xmlns:a16="http://schemas.microsoft.com/office/drawing/2014/main" id="{BA5220AC-D699-D168-0BA6-DCFE4BF9E8FA}"/>
                </a:ext>
              </a:extLst>
            </p:cNvPr>
            <p:cNvSpPr txBox="1"/>
            <p:nvPr/>
          </p:nvSpPr>
          <p:spPr>
            <a:xfrm>
              <a:off x="1540885" y="2605511"/>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grpSp>
      <p:grpSp>
        <p:nvGrpSpPr>
          <p:cNvPr id="20" name="Nhóm 19">
            <a:extLst>
              <a:ext uri="{FF2B5EF4-FFF2-40B4-BE49-F238E27FC236}">
                <a16:creationId xmlns="" xmlns:a16="http://schemas.microsoft.com/office/drawing/2014/main" id="{C5989639-8D8E-4854-4EF7-3BEA4391C80C}"/>
              </a:ext>
            </a:extLst>
          </p:cNvPr>
          <p:cNvGrpSpPr/>
          <p:nvPr/>
        </p:nvGrpSpPr>
        <p:grpSpPr>
          <a:xfrm>
            <a:off x="843945" y="3571270"/>
            <a:ext cx="5032068" cy="640080"/>
            <a:chOff x="843945" y="3571270"/>
            <a:chExt cx="5032068" cy="640080"/>
          </a:xfrm>
        </p:grpSpPr>
        <p:sp>
          <p:nvSpPr>
            <p:cNvPr id="33" name="Rectangle: Rounded Corners 8">
              <a:extLst>
                <a:ext uri="{FF2B5EF4-FFF2-40B4-BE49-F238E27FC236}">
                  <a16:creationId xmlns="" xmlns:a16="http://schemas.microsoft.com/office/drawing/2014/main" id="{151B867A-5512-6B44-AEF2-557D34CDCD83}"/>
                </a:ext>
              </a:extLst>
            </p:cNvPr>
            <p:cNvSpPr/>
            <p:nvPr/>
          </p:nvSpPr>
          <p:spPr>
            <a:xfrm>
              <a:off x="843945" y="35712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6" name="Rectangle: Rounded Corners 12">
              <a:extLst>
                <a:ext uri="{FF2B5EF4-FFF2-40B4-BE49-F238E27FC236}">
                  <a16:creationId xmlns="" xmlns:a16="http://schemas.microsoft.com/office/drawing/2014/main" id="{4E058D79-596D-2770-0569-5D8C8F221901}"/>
                </a:ext>
              </a:extLst>
            </p:cNvPr>
            <p:cNvSpPr/>
            <p:nvPr/>
          </p:nvSpPr>
          <p:spPr>
            <a:xfrm>
              <a:off x="1082442" y="36585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9" name="TextBox 14">
              <a:extLst>
                <a:ext uri="{FF2B5EF4-FFF2-40B4-BE49-F238E27FC236}">
                  <a16:creationId xmlns="" xmlns:a16="http://schemas.microsoft.com/office/drawing/2014/main" id="{3E02A10E-5642-B910-582C-FEA902D1BEF3}"/>
                </a:ext>
              </a:extLst>
            </p:cNvPr>
            <p:cNvSpPr txBox="1"/>
            <p:nvPr/>
          </p:nvSpPr>
          <p:spPr>
            <a:xfrm>
              <a:off x="1539642" y="3733273"/>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grpSp>
      <p:grpSp>
        <p:nvGrpSpPr>
          <p:cNvPr id="21" name="Nhóm 20">
            <a:extLst>
              <a:ext uri="{FF2B5EF4-FFF2-40B4-BE49-F238E27FC236}">
                <a16:creationId xmlns="" xmlns:a16="http://schemas.microsoft.com/office/drawing/2014/main" id="{03444C3C-827E-F84A-9D0B-CA430267243F}"/>
              </a:ext>
            </a:extLst>
          </p:cNvPr>
          <p:cNvGrpSpPr/>
          <p:nvPr/>
        </p:nvGrpSpPr>
        <p:grpSpPr>
          <a:xfrm>
            <a:off x="843945" y="4698170"/>
            <a:ext cx="5032068" cy="640080"/>
            <a:chOff x="843945" y="4698170"/>
            <a:chExt cx="5032068" cy="640080"/>
          </a:xfrm>
        </p:grpSpPr>
        <p:sp>
          <p:nvSpPr>
            <p:cNvPr id="41" name="Rectangle: Rounded Corners 8">
              <a:extLst>
                <a:ext uri="{FF2B5EF4-FFF2-40B4-BE49-F238E27FC236}">
                  <a16:creationId xmlns="" xmlns:a16="http://schemas.microsoft.com/office/drawing/2014/main" id="{8FFE6A7D-04B4-F138-1231-646C6B3B4BF5}"/>
                </a:ext>
              </a:extLst>
            </p:cNvPr>
            <p:cNvSpPr/>
            <p:nvPr/>
          </p:nvSpPr>
          <p:spPr>
            <a:xfrm>
              <a:off x="843945" y="46981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3" name="Rectangle: Rounded Corners 12">
              <a:extLst>
                <a:ext uri="{FF2B5EF4-FFF2-40B4-BE49-F238E27FC236}">
                  <a16:creationId xmlns="" xmlns:a16="http://schemas.microsoft.com/office/drawing/2014/main" id="{23D8A1A0-FFD5-E0FD-1AE8-04D885F3B549}"/>
                </a:ext>
              </a:extLst>
            </p:cNvPr>
            <p:cNvSpPr/>
            <p:nvPr/>
          </p:nvSpPr>
          <p:spPr>
            <a:xfrm>
              <a:off x="1082442" y="47854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5" name="TextBox 14">
              <a:extLst>
                <a:ext uri="{FF2B5EF4-FFF2-40B4-BE49-F238E27FC236}">
                  <a16:creationId xmlns="" xmlns:a16="http://schemas.microsoft.com/office/drawing/2014/main" id="{CA450A4E-6F2B-F623-1E67-222B0B6DEF8D}"/>
                </a:ext>
              </a:extLst>
            </p:cNvPr>
            <p:cNvSpPr txBox="1"/>
            <p:nvPr/>
          </p:nvSpPr>
          <p:spPr>
            <a:xfrm>
              <a:off x="1525264" y="4860173"/>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grpSp>
      <p:grpSp>
        <p:nvGrpSpPr>
          <p:cNvPr id="22" name="Nhóm 21">
            <a:extLst>
              <a:ext uri="{FF2B5EF4-FFF2-40B4-BE49-F238E27FC236}">
                <a16:creationId xmlns="" xmlns:a16="http://schemas.microsoft.com/office/drawing/2014/main" id="{72C5545A-C33A-923F-5717-730AA9EB3796}"/>
              </a:ext>
            </a:extLst>
          </p:cNvPr>
          <p:cNvGrpSpPr/>
          <p:nvPr/>
        </p:nvGrpSpPr>
        <p:grpSpPr>
          <a:xfrm>
            <a:off x="843945" y="5825070"/>
            <a:ext cx="5032068" cy="640080"/>
            <a:chOff x="843945" y="5825070"/>
            <a:chExt cx="5032068" cy="640080"/>
          </a:xfrm>
        </p:grpSpPr>
        <p:sp>
          <p:nvSpPr>
            <p:cNvPr id="47" name="Rectangle: Rounded Corners 8">
              <a:extLst>
                <a:ext uri="{FF2B5EF4-FFF2-40B4-BE49-F238E27FC236}">
                  <a16:creationId xmlns="" xmlns:a16="http://schemas.microsoft.com/office/drawing/2014/main" id="{A0DDBF15-C787-71A4-49E4-CE19B526B9B2}"/>
                </a:ext>
              </a:extLst>
            </p:cNvPr>
            <p:cNvSpPr/>
            <p:nvPr/>
          </p:nvSpPr>
          <p:spPr>
            <a:xfrm>
              <a:off x="843945" y="58250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9" name="Rectangle: Rounded Corners 12">
              <a:extLst>
                <a:ext uri="{FF2B5EF4-FFF2-40B4-BE49-F238E27FC236}">
                  <a16:creationId xmlns="" xmlns:a16="http://schemas.microsoft.com/office/drawing/2014/main" id="{2E587BD7-C024-0AD4-965F-6D5967638326}"/>
                </a:ext>
              </a:extLst>
            </p:cNvPr>
            <p:cNvSpPr/>
            <p:nvPr/>
          </p:nvSpPr>
          <p:spPr>
            <a:xfrm>
              <a:off x="1082442" y="59123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1" name="TextBox 14">
              <a:extLst>
                <a:ext uri="{FF2B5EF4-FFF2-40B4-BE49-F238E27FC236}">
                  <a16:creationId xmlns="" xmlns:a16="http://schemas.microsoft.com/office/drawing/2014/main" id="{F72820EB-D1BE-3AB1-10FF-2B7EEDAD4055}"/>
                </a:ext>
              </a:extLst>
            </p:cNvPr>
            <p:cNvSpPr txBox="1"/>
            <p:nvPr/>
          </p:nvSpPr>
          <p:spPr>
            <a:xfrm>
              <a:off x="1525264" y="5987073"/>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grpSp>
      <p:pic>
        <p:nvPicPr>
          <p:cNvPr id="1028" name="Picture 4">
            <a:extLst>
              <a:ext uri="{FF2B5EF4-FFF2-40B4-BE49-F238E27FC236}">
                <a16:creationId xmlns="" xmlns:a16="http://schemas.microsoft.com/office/drawing/2014/main" id="{991E93E1-DF36-DD27-1557-286E2E301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1253" y="2155297"/>
            <a:ext cx="4210376" cy="385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81554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1977277" y="-140467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297115" y="397024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 xmlns:a16="http://schemas.microsoft.com/office/drawing/2014/main" id="{A50203ED-80B4-4FDF-93DA-C248FEE1D4A4}"/>
              </a:ext>
            </a:extLst>
          </p:cNvPr>
          <p:cNvSpPr txBox="1"/>
          <p:nvPr/>
        </p:nvSpPr>
        <p:spPr>
          <a:xfrm>
            <a:off x="2392471" y="2968902"/>
            <a:ext cx="8166970" cy="584775"/>
          </a:xfrm>
          <a:prstGeom prst="rect">
            <a:avLst/>
          </a:prstGeom>
          <a:noFill/>
        </p:spPr>
        <p:txBody>
          <a:bodyPr wrap="square" lIns="91440" tIns="45720" rIns="91440" bIns="45720" rtlCol="0" anchor="t">
            <a:spAutoFit/>
          </a:bodyPr>
          <a:lstStyle/>
          <a:p>
            <a:r>
              <a:rPr lang="en-US" sz="3200" b="1" err="1">
                <a:latin typeface="Arial"/>
                <a:cs typeface="Arial"/>
              </a:rPr>
              <a:t>Cảm</a:t>
            </a:r>
            <a:r>
              <a:rPr lang="en-US" sz="3200" b="1">
                <a:latin typeface="Arial"/>
                <a:cs typeface="Arial"/>
              </a:rPr>
              <a:t> </a:t>
            </a:r>
            <a:r>
              <a:rPr lang="en-US" sz="3200" b="1" err="1">
                <a:latin typeface="Arial"/>
                <a:cs typeface="Arial"/>
              </a:rPr>
              <a:t>ơn</a:t>
            </a:r>
            <a:r>
              <a:rPr lang="en-US" sz="3200" b="1">
                <a:latin typeface="Arial"/>
                <a:cs typeface="Arial"/>
              </a:rPr>
              <a:t> </a:t>
            </a:r>
            <a:r>
              <a:rPr lang="en-US" sz="3200" b="1" err="1">
                <a:latin typeface="Arial"/>
                <a:cs typeface="Arial"/>
              </a:rPr>
              <a:t>thầy</a:t>
            </a:r>
            <a:r>
              <a:rPr lang="en-US" sz="3200" b="1">
                <a:latin typeface="Arial"/>
                <a:cs typeface="Arial"/>
              </a:rPr>
              <a:t> </a:t>
            </a:r>
            <a:r>
              <a:rPr lang="en-US" sz="3200" b="1" err="1">
                <a:latin typeface="Arial"/>
                <a:cs typeface="Arial"/>
              </a:rPr>
              <a:t>và</a:t>
            </a:r>
            <a:r>
              <a:rPr lang="en-US" sz="3200" b="1">
                <a:latin typeface="Arial"/>
                <a:cs typeface="Arial"/>
              </a:rPr>
              <a:t> </a:t>
            </a:r>
            <a:r>
              <a:rPr lang="en-US" sz="3200" b="1" err="1">
                <a:latin typeface="Arial"/>
                <a:cs typeface="Arial"/>
              </a:rPr>
              <a:t>các</a:t>
            </a:r>
            <a:r>
              <a:rPr lang="en-US" sz="3200" b="1">
                <a:latin typeface="Arial"/>
                <a:cs typeface="Arial"/>
              </a:rPr>
              <a:t> </a:t>
            </a:r>
            <a:r>
              <a:rPr lang="en-US" sz="3200" b="1" err="1">
                <a:latin typeface="Arial"/>
                <a:cs typeface="Arial"/>
              </a:rPr>
              <a:t>bạn</a:t>
            </a:r>
            <a:r>
              <a:rPr lang="en-US" sz="3200" b="1">
                <a:latin typeface="Arial"/>
                <a:cs typeface="Arial"/>
              </a:rPr>
              <a:t> </a:t>
            </a:r>
            <a:r>
              <a:rPr lang="en-US" sz="3200" b="1" err="1">
                <a:latin typeface="Arial"/>
                <a:cs typeface="Arial"/>
              </a:rPr>
              <a:t>đã</a:t>
            </a:r>
            <a:r>
              <a:rPr lang="en-US" sz="3200" b="1">
                <a:latin typeface="Arial"/>
                <a:cs typeface="Arial"/>
              </a:rPr>
              <a:t> </a:t>
            </a:r>
            <a:r>
              <a:rPr lang="en-US" sz="3200" b="1" err="1">
                <a:latin typeface="Arial"/>
                <a:cs typeface="Arial"/>
              </a:rPr>
              <a:t>lắng</a:t>
            </a:r>
            <a:r>
              <a:rPr lang="en-US" sz="3200" b="1">
                <a:latin typeface="Arial"/>
                <a:cs typeface="Arial"/>
              </a:rPr>
              <a:t> </a:t>
            </a:r>
            <a:r>
              <a:rPr lang="en-US" sz="3200" b="1" err="1">
                <a:latin typeface="Arial"/>
                <a:cs typeface="Arial"/>
              </a:rPr>
              <a:t>nghe</a:t>
            </a:r>
            <a:endParaRPr lang="en-US" sz="3200" b="1">
              <a:latin typeface="Arial"/>
              <a:cs typeface="Arial"/>
            </a:endParaRPr>
          </a:p>
        </p:txBody>
      </p:sp>
      <p:grpSp>
        <p:nvGrpSpPr>
          <p:cNvPr id="19" name="Nhóm 18">
            <a:extLst>
              <a:ext uri="{FF2B5EF4-FFF2-40B4-BE49-F238E27FC236}">
                <a16:creationId xmlns="" xmlns:a16="http://schemas.microsoft.com/office/drawing/2014/main" id="{CB790FEC-1723-4483-BD62-BAD4E3F27567}"/>
              </a:ext>
            </a:extLst>
          </p:cNvPr>
          <p:cNvGrpSpPr/>
          <p:nvPr/>
        </p:nvGrpSpPr>
        <p:grpSpPr>
          <a:xfrm>
            <a:off x="6482780" y="16969233"/>
            <a:ext cx="2303930" cy="2630734"/>
            <a:chOff x="6482780" y="2408279"/>
            <a:chExt cx="2303930" cy="2630734"/>
          </a:xfrm>
        </p:grpSpPr>
        <p:sp>
          <p:nvSpPr>
            <p:cNvPr id="20" name="Hình chữ nhật: Góc Tròn 19">
              <a:extLst>
                <a:ext uri="{FF2B5EF4-FFF2-40B4-BE49-F238E27FC236}">
                  <a16:creationId xmlns="" xmlns:a16="http://schemas.microsoft.com/office/drawing/2014/main" id="{4573A62E-94DD-4035-8F6D-F9C7E938F2F8}"/>
                </a:ext>
              </a:extLst>
            </p:cNvPr>
            <p:cNvSpPr/>
            <p:nvPr/>
          </p:nvSpPr>
          <p:spPr>
            <a:xfrm>
              <a:off x="6482780"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ình Bầu dục 20">
              <a:extLst>
                <a:ext uri="{FF2B5EF4-FFF2-40B4-BE49-F238E27FC236}">
                  <a16:creationId xmlns="" xmlns:a16="http://schemas.microsoft.com/office/drawing/2014/main" id="{AB5CAD4E-9AF3-4E17-A0DF-14AEC08FA2F3}"/>
                </a:ext>
              </a:extLst>
            </p:cNvPr>
            <p:cNvSpPr/>
            <p:nvPr/>
          </p:nvSpPr>
          <p:spPr>
            <a:xfrm>
              <a:off x="6762343" y="2615324"/>
              <a:ext cx="1744803" cy="1633759"/>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ộp Văn bản 21">
              <a:extLst>
                <a:ext uri="{FF2B5EF4-FFF2-40B4-BE49-F238E27FC236}">
                  <a16:creationId xmlns="" xmlns:a16="http://schemas.microsoft.com/office/drawing/2014/main" id="{EDAFA98A-4099-410F-837E-D5905002E174}"/>
                </a:ext>
              </a:extLst>
            </p:cNvPr>
            <p:cNvSpPr txBox="1"/>
            <p:nvPr/>
          </p:nvSpPr>
          <p:spPr>
            <a:xfrm>
              <a:off x="6913692" y="4249083"/>
              <a:ext cx="1584390"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Họ và tên</a:t>
              </a:r>
              <a:endParaRPr lang="vi-VN" b="1">
                <a:latin typeface="Arial" panose="020B0604020202020204" pitchFamily="34" charset="0"/>
                <a:cs typeface="Arial" panose="020B0604020202020204" pitchFamily="34" charset="0"/>
              </a:endParaRPr>
            </a:p>
          </p:txBody>
        </p:sp>
        <p:sp>
          <p:nvSpPr>
            <p:cNvPr id="23" name="Hộp Văn bản 22">
              <a:extLst>
                <a:ext uri="{FF2B5EF4-FFF2-40B4-BE49-F238E27FC236}">
                  <a16:creationId xmlns="" xmlns:a16="http://schemas.microsoft.com/office/drawing/2014/main" id="{DE35ADFF-F22E-4C35-81A4-ADAB6528C094}"/>
                </a:ext>
              </a:extLst>
            </p:cNvPr>
            <p:cNvSpPr txBox="1"/>
            <p:nvPr/>
          </p:nvSpPr>
          <p:spPr>
            <a:xfrm>
              <a:off x="7010608" y="4541226"/>
              <a:ext cx="1403438" cy="276999"/>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Mã Học Sinh </a:t>
              </a:r>
              <a:endParaRPr lang="vi-VN" sz="1200">
                <a:latin typeface="Arial" panose="020B0604020202020204" pitchFamily="34" charset="0"/>
                <a:cs typeface="Arial" panose="020B0604020202020204" pitchFamily="34" charset="0"/>
              </a:endParaRPr>
            </a:p>
          </p:txBody>
        </p:sp>
      </p:grpSp>
      <p:grpSp>
        <p:nvGrpSpPr>
          <p:cNvPr id="24" name="Nhóm 23">
            <a:extLst>
              <a:ext uri="{FF2B5EF4-FFF2-40B4-BE49-F238E27FC236}">
                <a16:creationId xmlns="" xmlns:a16="http://schemas.microsoft.com/office/drawing/2014/main" id="{60D54489-C9C1-486C-BAB4-5DE788EE0267}"/>
              </a:ext>
            </a:extLst>
          </p:cNvPr>
          <p:cNvGrpSpPr/>
          <p:nvPr/>
        </p:nvGrpSpPr>
        <p:grpSpPr>
          <a:xfrm>
            <a:off x="9490482" y="19079391"/>
            <a:ext cx="2303930" cy="2630734"/>
            <a:chOff x="9490482" y="2408279"/>
            <a:chExt cx="2303930" cy="2630734"/>
          </a:xfrm>
        </p:grpSpPr>
        <p:sp>
          <p:nvSpPr>
            <p:cNvPr id="25" name="Hình chữ nhật: Góc Tròn 24">
              <a:extLst>
                <a:ext uri="{FF2B5EF4-FFF2-40B4-BE49-F238E27FC236}">
                  <a16:creationId xmlns="" xmlns:a16="http://schemas.microsoft.com/office/drawing/2014/main" id="{68D00C7D-2A87-4A7F-95E1-DEE77BE4BEE4}"/>
                </a:ext>
              </a:extLst>
            </p:cNvPr>
            <p:cNvSpPr/>
            <p:nvPr/>
          </p:nvSpPr>
          <p:spPr>
            <a:xfrm>
              <a:off x="9490482"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a:extLst>
                <a:ext uri="{FF2B5EF4-FFF2-40B4-BE49-F238E27FC236}">
                  <a16:creationId xmlns="" xmlns:a16="http://schemas.microsoft.com/office/drawing/2014/main" id="{A1978B14-A23E-4AEC-976E-EAA685D1DDD1}"/>
                </a:ext>
              </a:extLst>
            </p:cNvPr>
            <p:cNvSpPr/>
            <p:nvPr/>
          </p:nvSpPr>
          <p:spPr>
            <a:xfrm>
              <a:off x="9770045" y="2584673"/>
              <a:ext cx="1744803" cy="1633759"/>
            </a:xfrm>
            <a:prstGeom prst="ellipse">
              <a:avLst/>
            </a:prstGeom>
            <a:blipFill dpi="0" rotWithShape="1">
              <a:blip r:embed="rId4">
                <a:extLst>
                  <a:ext uri="{28A0092B-C50C-407E-A947-70E740481C1C}">
                    <a14:useLocalDpi xmlns:a14="http://schemas.microsoft.com/office/drawing/2010/main" val="0"/>
                  </a:ext>
                </a:extLst>
              </a:blip>
              <a:srcRect/>
              <a:stretch>
                <a:fillRect t="-3399" b="-339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blipFill dpi="0" rotWithShape="1">
                  <a:blip r:embed="rId4">
                    <a:extLst>
                      <a:ext uri="{28A0092B-C50C-407E-A947-70E740481C1C}">
                        <a14:useLocalDpi xmlns:a14="http://schemas.microsoft.com/office/drawing/2010/main" val="0"/>
                      </a:ext>
                    </a:extLst>
                  </a:blip>
                  <a:srcRect/>
                  <a:stretch>
                    <a:fillRect/>
                  </a:stretch>
                </a:blipFill>
              </a:endParaRPr>
            </a:p>
          </p:txBody>
        </p:sp>
        <p:sp>
          <p:nvSpPr>
            <p:cNvPr id="27" name="Hộp Văn bản 26">
              <a:extLst>
                <a:ext uri="{FF2B5EF4-FFF2-40B4-BE49-F238E27FC236}">
                  <a16:creationId xmlns="" xmlns:a16="http://schemas.microsoft.com/office/drawing/2014/main" id="{16E3F603-570C-4753-8F9C-FA7B7CADC92A}"/>
                </a:ext>
              </a:extLst>
            </p:cNvPr>
            <p:cNvSpPr txBox="1"/>
            <p:nvPr/>
          </p:nvSpPr>
          <p:spPr>
            <a:xfrm>
              <a:off x="9897138" y="4239891"/>
              <a:ext cx="1584390"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Họ và tên</a:t>
              </a:r>
              <a:endParaRPr lang="vi-VN" b="1">
                <a:latin typeface="Arial" panose="020B0604020202020204" pitchFamily="34" charset="0"/>
                <a:cs typeface="Arial" panose="020B0604020202020204" pitchFamily="34" charset="0"/>
              </a:endParaRPr>
            </a:p>
          </p:txBody>
        </p:sp>
        <p:sp>
          <p:nvSpPr>
            <p:cNvPr id="28" name="Hộp Văn bản 27">
              <a:extLst>
                <a:ext uri="{FF2B5EF4-FFF2-40B4-BE49-F238E27FC236}">
                  <a16:creationId xmlns="" xmlns:a16="http://schemas.microsoft.com/office/drawing/2014/main" id="{89080E71-6127-4660-B11E-83E546C76C3F}"/>
                </a:ext>
              </a:extLst>
            </p:cNvPr>
            <p:cNvSpPr txBox="1"/>
            <p:nvPr/>
          </p:nvSpPr>
          <p:spPr>
            <a:xfrm>
              <a:off x="9994054" y="4532034"/>
              <a:ext cx="1403438" cy="276999"/>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Mã Học Sinh </a:t>
              </a:r>
              <a:endParaRPr lang="vi-VN" sz="1200">
                <a:latin typeface="Arial" panose="020B0604020202020204" pitchFamily="34" charset="0"/>
                <a:cs typeface="Arial" panose="020B0604020202020204" pitchFamily="34" charset="0"/>
              </a:endParaRPr>
            </a:p>
          </p:txBody>
        </p:sp>
      </p:grpSp>
      <p:sp>
        <p:nvSpPr>
          <p:cNvPr id="2" name="Hộp Văn bản 5">
            <a:extLst>
              <a:ext uri="{FF2B5EF4-FFF2-40B4-BE49-F238E27FC236}">
                <a16:creationId xmlns="" xmlns:a16="http://schemas.microsoft.com/office/drawing/2014/main" id="{C9B60D17-E65B-99EE-6214-045D8604ED92}"/>
              </a:ext>
            </a:extLst>
          </p:cNvPr>
          <p:cNvSpPr txBox="1"/>
          <p:nvPr/>
        </p:nvSpPr>
        <p:spPr>
          <a:xfrm>
            <a:off x="-27234" y="6212952"/>
            <a:ext cx="4316372" cy="646331"/>
          </a:xfrm>
          <a:prstGeom prst="rect">
            <a:avLst/>
          </a:prstGeom>
          <a:noFill/>
        </p:spPr>
        <p:txBody>
          <a:bodyPr wrap="square" lIns="91440" tIns="45720" rIns="91440" bIns="45720" rtlCol="0" anchor="t">
            <a:spAutoFit/>
          </a:bodyPr>
          <a:lstStyle/>
          <a:p>
            <a:r>
              <a:rPr lang="en-US">
                <a:latin typeface="Arial"/>
                <a:cs typeface="Arial"/>
              </a:rPr>
              <a:t>Group 15</a:t>
            </a:r>
            <a:endParaRPr lang="vi-VN">
              <a:latin typeface="Arial"/>
              <a:cs typeface="Arial" panose="020B0604020202020204" pitchFamily="34" charset="0"/>
            </a:endParaRPr>
          </a:p>
          <a:p>
            <a:r>
              <a:rPr lang="en-US">
                <a:latin typeface="Arial"/>
                <a:cs typeface="Arial"/>
              </a:rPr>
              <a:t>CS112 - </a:t>
            </a:r>
            <a:r>
              <a:rPr lang="en-US" err="1">
                <a:latin typeface="Arial"/>
                <a:cs typeface="Arial"/>
              </a:rPr>
              <a:t>Phân</a:t>
            </a:r>
            <a:r>
              <a:rPr lang="en-US">
                <a:latin typeface="Arial"/>
                <a:cs typeface="Arial"/>
              </a:rPr>
              <a:t> </a:t>
            </a:r>
            <a:r>
              <a:rPr lang="en-US" err="1">
                <a:latin typeface="Arial"/>
                <a:cs typeface="Arial"/>
              </a:rPr>
              <a:t>tích</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a:t>
            </a:r>
            <a:r>
              <a:rPr lang="en-US" err="1">
                <a:latin typeface="Arial"/>
                <a:cs typeface="Arial"/>
              </a:rPr>
              <a:t>thuật</a:t>
            </a:r>
            <a:r>
              <a:rPr lang="en-US">
                <a:latin typeface="Arial"/>
                <a:cs typeface="Arial"/>
              </a:rPr>
              <a:t> </a:t>
            </a:r>
            <a:r>
              <a:rPr lang="en-US" err="1">
                <a:latin typeface="Arial"/>
                <a:cs typeface="Arial"/>
              </a:rPr>
              <a:t>toán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4498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1826392" y="-2762367"/>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12048771" y="6705579"/>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ộp Văn bản 11">
            <a:extLst>
              <a:ext uri="{FF2B5EF4-FFF2-40B4-BE49-F238E27FC236}">
                <a16:creationId xmlns="" xmlns:a16="http://schemas.microsoft.com/office/drawing/2014/main" id="{7B385C9E-403F-4C44-BA76-A562B02D669B}"/>
              </a:ext>
            </a:extLst>
          </p:cNvPr>
          <p:cNvSpPr txBox="1"/>
          <p:nvPr/>
        </p:nvSpPr>
        <p:spPr>
          <a:xfrm>
            <a:off x="3026753" y="-2735358"/>
            <a:ext cx="6138493" cy="707886"/>
          </a:xfrm>
          <a:prstGeom prst="rect">
            <a:avLst/>
          </a:prstGeom>
          <a:noFill/>
        </p:spPr>
        <p:txBody>
          <a:bodyPr wrap="square" rtlCol="0">
            <a:spAutoFit/>
          </a:bodyPr>
          <a:lstStyle/>
          <a:p>
            <a:pPr algn="ctr"/>
            <a:r>
              <a:rPr lang="en-US" sz="4000" b="1">
                <a:solidFill>
                  <a:srgbClr val="4C216D"/>
                </a:solidFill>
                <a:latin typeface="Arial" panose="020B0604020202020204" pitchFamily="34" charset="0"/>
                <a:cs typeface="Arial" panose="020B0604020202020204" pitchFamily="34" charset="0"/>
              </a:rPr>
              <a:t>Thành Viên Trong Nhóm</a:t>
            </a:r>
            <a:endParaRPr lang="vi-VN" sz="4000" b="1">
              <a:solidFill>
                <a:srgbClr val="4C216D"/>
              </a:solidFill>
              <a:latin typeface="Arial" panose="020B0604020202020204" pitchFamily="34" charset="0"/>
              <a:cs typeface="Arial" panose="020B0604020202020204" pitchFamily="34" charset="0"/>
            </a:endParaRPr>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2665202" y="553062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ình chữ nhật: Góc Tròn 28">
            <a:extLst>
              <a:ext uri="{FF2B5EF4-FFF2-40B4-BE49-F238E27FC236}">
                <a16:creationId xmlns="" xmlns:a16="http://schemas.microsoft.com/office/drawing/2014/main" id="{CD91036E-471D-4BC5-98B7-E52BD77E0303}"/>
              </a:ext>
            </a:extLst>
          </p:cNvPr>
          <p:cNvSpPr/>
          <p:nvPr/>
        </p:nvSpPr>
        <p:spPr>
          <a:xfrm>
            <a:off x="1717734" y="445631"/>
            <a:ext cx="3149162"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err="1">
                <a:latin typeface="Arial"/>
                <a:cs typeface="Arial"/>
              </a:rPr>
              <a:t>Nội</a:t>
            </a:r>
            <a:r>
              <a:rPr lang="en-US" sz="2400" b="1">
                <a:latin typeface="Arial"/>
                <a:cs typeface="Arial"/>
              </a:rPr>
              <a:t> dung </a:t>
            </a:r>
            <a:r>
              <a:rPr lang="en-US" sz="2400" b="1" err="1">
                <a:latin typeface="Arial"/>
                <a:cs typeface="Arial"/>
              </a:rPr>
              <a:t>thảo</a:t>
            </a:r>
            <a:r>
              <a:rPr lang="en-US" sz="2400" b="1">
                <a:latin typeface="Arial"/>
                <a:cs typeface="Arial"/>
              </a:rPr>
              <a:t> </a:t>
            </a:r>
            <a:r>
              <a:rPr lang="en-US" sz="2400" b="1" err="1">
                <a:latin typeface="Arial"/>
                <a:cs typeface="Arial"/>
              </a:rPr>
              <a:t>luận</a:t>
            </a:r>
            <a:endParaRPr lang="en-US" sz="2400" b="1">
              <a:latin typeface="Arial"/>
              <a:cs typeface="Arial"/>
            </a:endParaRPr>
          </a:p>
        </p:txBody>
      </p:sp>
      <p:sp>
        <p:nvSpPr>
          <p:cNvPr id="51" name="Hình chữ nhật 50">
            <a:extLst>
              <a:ext uri="{FF2B5EF4-FFF2-40B4-BE49-F238E27FC236}">
                <a16:creationId xmlns="" xmlns:a16="http://schemas.microsoft.com/office/drawing/2014/main" id="{876AAC93-86DD-44BC-9C09-99EAFA5E74F5}"/>
              </a:ext>
            </a:extLst>
          </p:cNvPr>
          <p:cNvSpPr/>
          <p:nvPr/>
        </p:nvSpPr>
        <p:spPr>
          <a:xfrm>
            <a:off x="11131074" y="244676"/>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ình chữ nhật 51">
            <a:extLst>
              <a:ext uri="{FF2B5EF4-FFF2-40B4-BE49-F238E27FC236}">
                <a16:creationId xmlns="" xmlns:a16="http://schemas.microsoft.com/office/drawing/2014/main" id="{D8E1217C-9136-48E0-9FEE-801D40BE28F5}"/>
              </a:ext>
            </a:extLst>
          </p:cNvPr>
          <p:cNvSpPr/>
          <p:nvPr/>
        </p:nvSpPr>
        <p:spPr>
          <a:xfrm>
            <a:off x="6385876" y="3297353"/>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ình chữ nhật 47">
            <a:extLst>
              <a:ext uri="{FF2B5EF4-FFF2-40B4-BE49-F238E27FC236}">
                <a16:creationId xmlns="" xmlns:a16="http://schemas.microsoft.com/office/drawing/2014/main" id="{0FB1CE17-0693-4C8D-A715-AE9DC2E41161}"/>
              </a:ext>
            </a:extLst>
          </p:cNvPr>
          <p:cNvSpPr/>
          <p:nvPr/>
        </p:nvSpPr>
        <p:spPr>
          <a:xfrm>
            <a:off x="10130873" y="5370570"/>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Hình chữ nhật 48">
            <a:extLst>
              <a:ext uri="{FF2B5EF4-FFF2-40B4-BE49-F238E27FC236}">
                <a16:creationId xmlns="" xmlns:a16="http://schemas.microsoft.com/office/drawing/2014/main" id="{B1B612F3-4FEC-41FA-A02F-DDBBF65EF79D}"/>
              </a:ext>
            </a:extLst>
          </p:cNvPr>
          <p:cNvSpPr/>
          <p:nvPr/>
        </p:nvSpPr>
        <p:spPr>
          <a:xfrm>
            <a:off x="6347546" y="468166"/>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ình chữ nhật 46">
            <a:extLst>
              <a:ext uri="{FF2B5EF4-FFF2-40B4-BE49-F238E27FC236}">
                <a16:creationId xmlns="" xmlns:a16="http://schemas.microsoft.com/office/drawing/2014/main" id="{4A4E1296-B486-4ED6-9743-0C0B0D4F0B0D}"/>
              </a:ext>
            </a:extLst>
          </p:cNvPr>
          <p:cNvSpPr/>
          <p:nvPr/>
        </p:nvSpPr>
        <p:spPr>
          <a:xfrm>
            <a:off x="6861990" y="848637"/>
            <a:ext cx="4109653" cy="5317506"/>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Hình chữ nhật 65">
            <a:extLst>
              <a:ext uri="{FF2B5EF4-FFF2-40B4-BE49-F238E27FC236}">
                <a16:creationId xmlns="" xmlns:a16="http://schemas.microsoft.com/office/drawing/2014/main" id="{DEA22FE5-6078-4430-8997-327FE5F3E3E1}"/>
              </a:ext>
            </a:extLst>
          </p:cNvPr>
          <p:cNvSpPr/>
          <p:nvPr/>
        </p:nvSpPr>
        <p:spPr>
          <a:xfrm>
            <a:off x="7072561" y="1073213"/>
            <a:ext cx="3718113" cy="49142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vi-VN">
              <a:latin typeface="Arial"/>
              <a:cs typeface="Arial"/>
            </a:endParaRPr>
          </a:p>
        </p:txBody>
      </p:sp>
      <p:pic>
        <p:nvPicPr>
          <p:cNvPr id="4" name="Hình ảnh 3" descr="Ảnh có chứa trang phục, người, hình mẫu, thiết kế đồ họa&#10;&#10;Mô tả được tự động tạo">
            <a:extLst>
              <a:ext uri="{FF2B5EF4-FFF2-40B4-BE49-F238E27FC236}">
                <a16:creationId xmlns="" xmlns:a16="http://schemas.microsoft.com/office/drawing/2014/main" id="{0044AF5E-CA8C-6D89-7382-95B2A0E879F7}"/>
              </a:ext>
            </a:extLst>
          </p:cNvPr>
          <p:cNvPicPr>
            <a:picLocks noChangeAspect="1"/>
          </p:cNvPicPr>
          <p:nvPr/>
        </p:nvPicPr>
        <p:blipFill rotWithShape="1">
          <a:blip r:embed="rId2"/>
          <a:srcRect l="19784" r="13270" b="12882"/>
          <a:stretch/>
        </p:blipFill>
        <p:spPr>
          <a:xfrm>
            <a:off x="7060682" y="1681530"/>
            <a:ext cx="3673225" cy="3584719"/>
          </a:xfrm>
          <a:prstGeom prst="rect">
            <a:avLst/>
          </a:prstGeom>
        </p:spPr>
      </p:pic>
      <p:sp>
        <p:nvSpPr>
          <p:cNvPr id="2" name="Hình chữ nhật: Góc Tròn 1">
            <a:extLst>
              <a:ext uri="{FF2B5EF4-FFF2-40B4-BE49-F238E27FC236}">
                <a16:creationId xmlns="" xmlns:a16="http://schemas.microsoft.com/office/drawing/2014/main" id="{BF329222-7284-C24A-9EC3-45ED903999B2}"/>
              </a:ext>
            </a:extLst>
          </p:cNvPr>
          <p:cNvSpPr/>
          <p:nvPr/>
        </p:nvSpPr>
        <p:spPr>
          <a:xfrm>
            <a:off x="249971" y="-3471211"/>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15">
            <a:extLst>
              <a:ext uri="{FF2B5EF4-FFF2-40B4-BE49-F238E27FC236}">
                <a16:creationId xmlns="" xmlns:a16="http://schemas.microsoft.com/office/drawing/2014/main" id="{D703611A-9079-CD58-BFE0-BBA8AFC63AF0}"/>
              </a:ext>
            </a:extLst>
          </p:cNvPr>
          <p:cNvSpPr txBox="1"/>
          <p:nvPr/>
        </p:nvSpPr>
        <p:spPr>
          <a:xfrm>
            <a:off x="246058" y="-1660671"/>
            <a:ext cx="2303094" cy="369332"/>
          </a:xfrm>
          <a:prstGeom prst="rect">
            <a:avLst/>
          </a:prstGeom>
          <a:noFill/>
        </p:spPr>
        <p:txBody>
          <a:bodyPr wrap="square" lIns="91440" tIns="45720" rIns="91440" bIns="45720" rtlCol="0" anchor="t">
            <a:spAutoFit/>
          </a:bodyPr>
          <a:lstStyle/>
          <a:p>
            <a:pPr algn="ctr"/>
            <a:r>
              <a:rPr lang="en-US" b="1">
                <a:latin typeface="Arial"/>
                <a:cs typeface="Arial"/>
              </a:rPr>
              <a:t>Nguyễn Duy Thắng</a:t>
            </a:r>
            <a:endParaRPr lang="en-US" b="1">
              <a:latin typeface="Arial" panose="020B0604020202020204" pitchFamily="34" charset="0"/>
              <a:cs typeface="Arial" panose="020B0604020202020204" pitchFamily="34" charset="0"/>
            </a:endParaRPr>
          </a:p>
        </p:txBody>
      </p:sp>
      <p:sp>
        <p:nvSpPr>
          <p:cNvPr id="5" name="Hộp Văn bản 16">
            <a:extLst>
              <a:ext uri="{FF2B5EF4-FFF2-40B4-BE49-F238E27FC236}">
                <a16:creationId xmlns="" xmlns:a16="http://schemas.microsoft.com/office/drawing/2014/main" id="{C9C636FC-78AB-3465-9C28-03C8A5F0B825}"/>
              </a:ext>
            </a:extLst>
          </p:cNvPr>
          <p:cNvSpPr txBox="1"/>
          <p:nvPr/>
        </p:nvSpPr>
        <p:spPr>
          <a:xfrm>
            <a:off x="706656" y="-1377187"/>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22521333</a:t>
            </a:r>
            <a:endParaRPr lang="en-US" sz="1200">
              <a:latin typeface="Arial" panose="020B0604020202020204" pitchFamily="34" charset="0"/>
              <a:cs typeface="Arial" panose="020B0604020202020204" pitchFamily="34" charset="0"/>
            </a:endParaRPr>
          </a:p>
        </p:txBody>
      </p:sp>
      <p:sp>
        <p:nvSpPr>
          <p:cNvPr id="9" name="Hình chữ nhật: Góc Tròn 8">
            <a:extLst>
              <a:ext uri="{FF2B5EF4-FFF2-40B4-BE49-F238E27FC236}">
                <a16:creationId xmlns="" xmlns:a16="http://schemas.microsoft.com/office/drawing/2014/main" id="{81083ED0-1231-D727-4791-39BE27E14A48}"/>
              </a:ext>
            </a:extLst>
          </p:cNvPr>
          <p:cNvSpPr/>
          <p:nvPr/>
        </p:nvSpPr>
        <p:spPr>
          <a:xfrm>
            <a:off x="4323180" y="-5722038"/>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ình Bầu dục 12">
            <a:extLst>
              <a:ext uri="{FF2B5EF4-FFF2-40B4-BE49-F238E27FC236}">
                <a16:creationId xmlns="" xmlns:a16="http://schemas.microsoft.com/office/drawing/2014/main" id="{E34A5C94-2BD0-6BBA-2852-D1E65FE9D96C}"/>
              </a:ext>
            </a:extLst>
          </p:cNvPr>
          <p:cNvSpPr/>
          <p:nvPr/>
        </p:nvSpPr>
        <p:spPr>
          <a:xfrm>
            <a:off x="4602743" y="-5548269"/>
            <a:ext cx="1744803" cy="1633759"/>
          </a:xfrm>
          <a:prstGeom prst="ellipse">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7">
            <a:extLst>
              <a:ext uri="{FF2B5EF4-FFF2-40B4-BE49-F238E27FC236}">
                <a16:creationId xmlns="" xmlns:a16="http://schemas.microsoft.com/office/drawing/2014/main" id="{9ED8BB2E-9D97-A5F2-60AA-BB93336FD7AC}"/>
              </a:ext>
            </a:extLst>
          </p:cNvPr>
          <p:cNvSpPr txBox="1"/>
          <p:nvPr/>
        </p:nvSpPr>
        <p:spPr>
          <a:xfrm>
            <a:off x="4252750" y="-3914510"/>
            <a:ext cx="2398344" cy="369332"/>
          </a:xfrm>
          <a:prstGeom prst="rect">
            <a:avLst/>
          </a:prstGeom>
          <a:noFill/>
        </p:spPr>
        <p:txBody>
          <a:bodyPr wrap="square" lIns="91440" tIns="45720" rIns="91440" bIns="45720" rtlCol="0" anchor="t">
            <a:spAutoFit/>
          </a:bodyPr>
          <a:lstStyle/>
          <a:p>
            <a:pPr algn="ctr"/>
            <a:r>
              <a:rPr lang="en-US" b="1">
                <a:latin typeface="Arial"/>
                <a:cs typeface="Arial"/>
              </a:rPr>
              <a:t>Đặng Lê Thành Tâm</a:t>
            </a:r>
            <a:endParaRPr lang="en-US" b="1">
              <a:latin typeface="Arial" panose="020B0604020202020204" pitchFamily="34" charset="0"/>
              <a:cs typeface="Arial" panose="020B0604020202020204" pitchFamily="34" charset="0"/>
            </a:endParaRPr>
          </a:p>
        </p:txBody>
      </p:sp>
      <p:sp>
        <p:nvSpPr>
          <p:cNvPr id="14" name="Hộp Văn bản 18">
            <a:extLst>
              <a:ext uri="{FF2B5EF4-FFF2-40B4-BE49-F238E27FC236}">
                <a16:creationId xmlns="" xmlns:a16="http://schemas.microsoft.com/office/drawing/2014/main" id="{15F7C280-3EF6-E43D-8B82-FE362BCD3046}"/>
              </a:ext>
            </a:extLst>
          </p:cNvPr>
          <p:cNvSpPr txBox="1"/>
          <p:nvPr/>
        </p:nvSpPr>
        <p:spPr>
          <a:xfrm>
            <a:off x="4773961" y="-3596390"/>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22521290</a:t>
            </a:r>
            <a:endParaRPr lang="vi-VN" sz="1200">
              <a:latin typeface="Arial" panose="020B0604020202020204" pitchFamily="34" charset="0"/>
              <a:cs typeface="Arial" panose="020B0604020202020204" pitchFamily="34" charset="0"/>
            </a:endParaRPr>
          </a:p>
        </p:txBody>
      </p:sp>
      <p:pic>
        <p:nvPicPr>
          <p:cNvPr id="16" name="Picture 15">
            <a:extLst>
              <a:ext uri="{FF2B5EF4-FFF2-40B4-BE49-F238E27FC236}">
                <a16:creationId xmlns="" xmlns:a16="http://schemas.microsoft.com/office/drawing/2014/main" id="{69161D07-0A0A-8C06-FA10-73652EF41C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652" y="-3271453"/>
            <a:ext cx="1651937" cy="1633759"/>
          </a:xfrm>
          <a:prstGeom prst="ellipse">
            <a:avLst/>
          </a:prstGeom>
        </p:spPr>
      </p:pic>
      <p:grpSp>
        <p:nvGrpSpPr>
          <p:cNvPr id="64" name="Nhóm 63">
            <a:extLst>
              <a:ext uri="{FF2B5EF4-FFF2-40B4-BE49-F238E27FC236}">
                <a16:creationId xmlns="" xmlns:a16="http://schemas.microsoft.com/office/drawing/2014/main" id="{EFED0749-860E-1130-1C70-954AA1F377B2}"/>
              </a:ext>
            </a:extLst>
          </p:cNvPr>
          <p:cNvGrpSpPr/>
          <p:nvPr/>
        </p:nvGrpSpPr>
        <p:grpSpPr>
          <a:xfrm>
            <a:off x="843945" y="1330839"/>
            <a:ext cx="5032068" cy="640080"/>
            <a:chOff x="843945" y="1330839"/>
            <a:chExt cx="5032068" cy="640080"/>
          </a:xfrm>
        </p:grpSpPr>
        <p:sp>
          <p:nvSpPr>
            <p:cNvPr id="58" name="Rectangle: Rounded Corners 8">
              <a:extLst>
                <a:ext uri="{FF2B5EF4-FFF2-40B4-BE49-F238E27FC236}">
                  <a16:creationId xmlns="" xmlns:a16="http://schemas.microsoft.com/office/drawing/2014/main" id="{773F5937-DD2F-AD61-B098-A62AC906D86E}"/>
                </a:ext>
              </a:extLst>
            </p:cNvPr>
            <p:cNvSpPr/>
            <p:nvPr/>
          </p:nvSpPr>
          <p:spPr>
            <a:xfrm>
              <a:off x="843945" y="1330839"/>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2" name="Rectangle: Rounded Corners 12">
              <a:extLst>
                <a:ext uri="{FF2B5EF4-FFF2-40B4-BE49-F238E27FC236}">
                  <a16:creationId xmlns="" xmlns:a16="http://schemas.microsoft.com/office/drawing/2014/main" id="{F2674382-418A-EC50-CF15-A8327AFC7F86}"/>
                </a:ext>
              </a:extLst>
            </p:cNvPr>
            <p:cNvSpPr/>
            <p:nvPr/>
          </p:nvSpPr>
          <p:spPr>
            <a:xfrm>
              <a:off x="1082442" y="1418131"/>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3" name="TextBox 14">
              <a:extLst>
                <a:ext uri="{FF2B5EF4-FFF2-40B4-BE49-F238E27FC236}">
                  <a16:creationId xmlns="" xmlns:a16="http://schemas.microsoft.com/office/drawing/2014/main" id="{FBDD94D5-6EF0-DF5A-FDAA-85DC3F0FAD3A}"/>
                </a:ext>
              </a:extLst>
            </p:cNvPr>
            <p:cNvSpPr txBox="1"/>
            <p:nvPr/>
          </p:nvSpPr>
          <p:spPr>
            <a:xfrm>
              <a:off x="1525264" y="1496184"/>
              <a:ext cx="4257361" cy="307777"/>
            </a:xfrm>
            <a:prstGeom prst="rect">
              <a:avLst/>
            </a:prstGeom>
            <a:noFill/>
          </p:spPr>
          <p:txBody>
            <a:bodyPr wrap="square" lIns="91440" tIns="45720" rIns="91440" bIns="45720" rtlCol="0" anchor="t">
              <a:spAutoFit/>
            </a:bodyPr>
            <a:lstStyle/>
            <a:p>
              <a:r>
                <a:rPr lang="en-MY" sz="1400" dirty="0">
                  <a:latin typeface="Arial Bold" panose="020B0704020202020204" pitchFamily="34" charset="0"/>
                  <a:cs typeface="Arial Bold" panose="020B0704020202020204" pitchFamily="34" charset="0"/>
                </a:rPr>
                <a:t>COMPLETED SEARCH - BRUTE FORCE LÀ GÌ ?</a:t>
              </a:r>
            </a:p>
          </p:txBody>
        </p:sp>
      </p:grpSp>
      <p:grpSp>
        <p:nvGrpSpPr>
          <p:cNvPr id="73" name="Nhóm 72">
            <a:extLst>
              <a:ext uri="{FF2B5EF4-FFF2-40B4-BE49-F238E27FC236}">
                <a16:creationId xmlns="" xmlns:a16="http://schemas.microsoft.com/office/drawing/2014/main" id="{A4DB3115-7891-99A1-27DE-84D22B9E6894}"/>
              </a:ext>
            </a:extLst>
          </p:cNvPr>
          <p:cNvGrpSpPr/>
          <p:nvPr/>
        </p:nvGrpSpPr>
        <p:grpSpPr>
          <a:xfrm>
            <a:off x="843945" y="2444370"/>
            <a:ext cx="5032068" cy="640080"/>
            <a:chOff x="843945" y="2444370"/>
            <a:chExt cx="5032068" cy="640080"/>
          </a:xfrm>
        </p:grpSpPr>
        <p:sp>
          <p:nvSpPr>
            <p:cNvPr id="67" name="Rectangle: Rounded Corners 8">
              <a:extLst>
                <a:ext uri="{FF2B5EF4-FFF2-40B4-BE49-F238E27FC236}">
                  <a16:creationId xmlns="" xmlns:a16="http://schemas.microsoft.com/office/drawing/2014/main" id="{DD3F6AC7-43F4-5FA6-70ED-B6DC713588DB}"/>
                </a:ext>
              </a:extLst>
            </p:cNvPr>
            <p:cNvSpPr/>
            <p:nvPr/>
          </p:nvSpPr>
          <p:spPr>
            <a:xfrm>
              <a:off x="843945" y="24443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8" name="Rectangle: Rounded Corners 12">
              <a:extLst>
                <a:ext uri="{FF2B5EF4-FFF2-40B4-BE49-F238E27FC236}">
                  <a16:creationId xmlns="" xmlns:a16="http://schemas.microsoft.com/office/drawing/2014/main" id="{452984F7-27AE-F583-0F47-9337F6D93CDB}"/>
                </a:ext>
              </a:extLst>
            </p:cNvPr>
            <p:cNvSpPr/>
            <p:nvPr/>
          </p:nvSpPr>
          <p:spPr>
            <a:xfrm>
              <a:off x="1082442" y="25316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72" name="TextBox 14">
              <a:extLst>
                <a:ext uri="{FF2B5EF4-FFF2-40B4-BE49-F238E27FC236}">
                  <a16:creationId xmlns="" xmlns:a16="http://schemas.microsoft.com/office/drawing/2014/main" id="{938A65E1-F272-681F-E65F-89007FDB2E9F}"/>
                </a:ext>
              </a:extLst>
            </p:cNvPr>
            <p:cNvSpPr txBox="1"/>
            <p:nvPr/>
          </p:nvSpPr>
          <p:spPr>
            <a:xfrm>
              <a:off x="1540885" y="2605511"/>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grpSp>
      <p:grpSp>
        <p:nvGrpSpPr>
          <p:cNvPr id="78" name="Nhóm 77">
            <a:extLst>
              <a:ext uri="{FF2B5EF4-FFF2-40B4-BE49-F238E27FC236}">
                <a16:creationId xmlns="" xmlns:a16="http://schemas.microsoft.com/office/drawing/2014/main" id="{DB1EA531-C8E6-3A68-945F-1DA8E8A58281}"/>
              </a:ext>
            </a:extLst>
          </p:cNvPr>
          <p:cNvGrpSpPr/>
          <p:nvPr/>
        </p:nvGrpSpPr>
        <p:grpSpPr>
          <a:xfrm>
            <a:off x="843945" y="3571270"/>
            <a:ext cx="5032068" cy="640080"/>
            <a:chOff x="843945" y="3571270"/>
            <a:chExt cx="5032068" cy="640080"/>
          </a:xfrm>
        </p:grpSpPr>
        <p:sp>
          <p:nvSpPr>
            <p:cNvPr id="75" name="Rectangle: Rounded Corners 8">
              <a:extLst>
                <a:ext uri="{FF2B5EF4-FFF2-40B4-BE49-F238E27FC236}">
                  <a16:creationId xmlns="" xmlns:a16="http://schemas.microsoft.com/office/drawing/2014/main" id="{1AEAB440-46CE-D050-70F6-770DC2FE5053}"/>
                </a:ext>
              </a:extLst>
            </p:cNvPr>
            <p:cNvSpPr/>
            <p:nvPr/>
          </p:nvSpPr>
          <p:spPr>
            <a:xfrm>
              <a:off x="843945" y="35712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76" name="Rectangle: Rounded Corners 12">
              <a:extLst>
                <a:ext uri="{FF2B5EF4-FFF2-40B4-BE49-F238E27FC236}">
                  <a16:creationId xmlns="" xmlns:a16="http://schemas.microsoft.com/office/drawing/2014/main" id="{1A9D5B5E-8CD3-419C-DD7B-937548B72053}"/>
                </a:ext>
              </a:extLst>
            </p:cNvPr>
            <p:cNvSpPr/>
            <p:nvPr/>
          </p:nvSpPr>
          <p:spPr>
            <a:xfrm>
              <a:off x="1082442" y="36585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77" name="TextBox 14">
              <a:extLst>
                <a:ext uri="{FF2B5EF4-FFF2-40B4-BE49-F238E27FC236}">
                  <a16:creationId xmlns="" xmlns:a16="http://schemas.microsoft.com/office/drawing/2014/main" id="{605A2406-412F-65E1-4D73-56315E1160A1}"/>
                </a:ext>
              </a:extLst>
            </p:cNvPr>
            <p:cNvSpPr txBox="1"/>
            <p:nvPr/>
          </p:nvSpPr>
          <p:spPr>
            <a:xfrm>
              <a:off x="1539642" y="3733273"/>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grpSp>
      <p:grpSp>
        <p:nvGrpSpPr>
          <p:cNvPr id="83" name="Nhóm 82">
            <a:extLst>
              <a:ext uri="{FF2B5EF4-FFF2-40B4-BE49-F238E27FC236}">
                <a16:creationId xmlns="" xmlns:a16="http://schemas.microsoft.com/office/drawing/2014/main" id="{C19F2848-FE06-BAFC-E5BB-292E5EFA7DE6}"/>
              </a:ext>
            </a:extLst>
          </p:cNvPr>
          <p:cNvGrpSpPr/>
          <p:nvPr/>
        </p:nvGrpSpPr>
        <p:grpSpPr>
          <a:xfrm>
            <a:off x="843945" y="4698170"/>
            <a:ext cx="5032068" cy="640080"/>
            <a:chOff x="843945" y="4698170"/>
            <a:chExt cx="5032068" cy="640080"/>
          </a:xfrm>
        </p:grpSpPr>
        <p:sp>
          <p:nvSpPr>
            <p:cNvPr id="80" name="Rectangle: Rounded Corners 8">
              <a:extLst>
                <a:ext uri="{FF2B5EF4-FFF2-40B4-BE49-F238E27FC236}">
                  <a16:creationId xmlns="" xmlns:a16="http://schemas.microsoft.com/office/drawing/2014/main" id="{EA391EB5-C141-F994-347B-B82EE77B7B14}"/>
                </a:ext>
              </a:extLst>
            </p:cNvPr>
            <p:cNvSpPr/>
            <p:nvPr/>
          </p:nvSpPr>
          <p:spPr>
            <a:xfrm>
              <a:off x="843945" y="46981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81" name="Rectangle: Rounded Corners 12">
              <a:extLst>
                <a:ext uri="{FF2B5EF4-FFF2-40B4-BE49-F238E27FC236}">
                  <a16:creationId xmlns="" xmlns:a16="http://schemas.microsoft.com/office/drawing/2014/main" id="{01AC27EF-1098-F399-E305-7F2518E1DE60}"/>
                </a:ext>
              </a:extLst>
            </p:cNvPr>
            <p:cNvSpPr/>
            <p:nvPr/>
          </p:nvSpPr>
          <p:spPr>
            <a:xfrm>
              <a:off x="1082442" y="47854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82" name="TextBox 14">
              <a:extLst>
                <a:ext uri="{FF2B5EF4-FFF2-40B4-BE49-F238E27FC236}">
                  <a16:creationId xmlns="" xmlns:a16="http://schemas.microsoft.com/office/drawing/2014/main" id="{3DAE35B4-16CE-AB2E-8FC2-E660AA47C310}"/>
                </a:ext>
              </a:extLst>
            </p:cNvPr>
            <p:cNvSpPr txBox="1"/>
            <p:nvPr/>
          </p:nvSpPr>
          <p:spPr>
            <a:xfrm>
              <a:off x="1525264" y="4860173"/>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grpSp>
      <p:grpSp>
        <p:nvGrpSpPr>
          <p:cNvPr id="88" name="Nhóm 87">
            <a:extLst>
              <a:ext uri="{FF2B5EF4-FFF2-40B4-BE49-F238E27FC236}">
                <a16:creationId xmlns="" xmlns:a16="http://schemas.microsoft.com/office/drawing/2014/main" id="{26472188-2A5B-73EA-CA2F-06CFA3C36239}"/>
              </a:ext>
            </a:extLst>
          </p:cNvPr>
          <p:cNvGrpSpPr/>
          <p:nvPr/>
        </p:nvGrpSpPr>
        <p:grpSpPr>
          <a:xfrm>
            <a:off x="843945" y="5825070"/>
            <a:ext cx="5032068" cy="640080"/>
            <a:chOff x="843945" y="5825070"/>
            <a:chExt cx="5032068" cy="640080"/>
          </a:xfrm>
        </p:grpSpPr>
        <p:sp>
          <p:nvSpPr>
            <p:cNvPr id="85" name="Rectangle: Rounded Corners 8">
              <a:extLst>
                <a:ext uri="{FF2B5EF4-FFF2-40B4-BE49-F238E27FC236}">
                  <a16:creationId xmlns="" xmlns:a16="http://schemas.microsoft.com/office/drawing/2014/main" id="{A8F6E488-3905-AAC7-64A6-6793E2E52F3B}"/>
                </a:ext>
              </a:extLst>
            </p:cNvPr>
            <p:cNvSpPr/>
            <p:nvPr/>
          </p:nvSpPr>
          <p:spPr>
            <a:xfrm>
              <a:off x="843945" y="58250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86" name="Rectangle: Rounded Corners 12">
              <a:extLst>
                <a:ext uri="{FF2B5EF4-FFF2-40B4-BE49-F238E27FC236}">
                  <a16:creationId xmlns="" xmlns:a16="http://schemas.microsoft.com/office/drawing/2014/main" id="{4E84FF18-7DF1-B1F8-C26D-F496B1C0F75E}"/>
                </a:ext>
              </a:extLst>
            </p:cNvPr>
            <p:cNvSpPr/>
            <p:nvPr/>
          </p:nvSpPr>
          <p:spPr>
            <a:xfrm>
              <a:off x="1082442" y="59123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87" name="TextBox 14">
              <a:extLst>
                <a:ext uri="{FF2B5EF4-FFF2-40B4-BE49-F238E27FC236}">
                  <a16:creationId xmlns="" xmlns:a16="http://schemas.microsoft.com/office/drawing/2014/main" id="{C80DB7CA-A9AC-E3DC-D047-37F7994AA007}"/>
                </a:ext>
              </a:extLst>
            </p:cNvPr>
            <p:cNvSpPr txBox="1"/>
            <p:nvPr/>
          </p:nvSpPr>
          <p:spPr>
            <a:xfrm>
              <a:off x="1525264" y="5987073"/>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grpSp>
    </p:spTree>
    <p:extLst>
      <p:ext uri="{BB962C8B-B14F-4D97-AF65-F5344CB8AC3E}">
        <p14:creationId xmlns:p14="http://schemas.microsoft.com/office/powerpoint/2010/main" val="101394167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1826392" y="-2762367"/>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10194091" y="-2107740"/>
            <a:ext cx="5872390" cy="529732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2665202" y="553062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Rounded Corners 8">
            <a:extLst>
              <a:ext uri="{FF2B5EF4-FFF2-40B4-BE49-F238E27FC236}">
                <a16:creationId xmlns="" xmlns:a16="http://schemas.microsoft.com/office/drawing/2014/main" id="{EDF9770D-CF8D-4D87-BC9D-0DB57EB387BA}"/>
              </a:ext>
            </a:extLst>
          </p:cNvPr>
          <p:cNvSpPr/>
          <p:nvPr/>
        </p:nvSpPr>
        <p:spPr>
          <a:xfrm>
            <a:off x="922774" y="945874"/>
            <a:ext cx="2723594"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2" name="Rectangle: Rounded Corners 12">
            <a:extLst>
              <a:ext uri="{FF2B5EF4-FFF2-40B4-BE49-F238E27FC236}">
                <a16:creationId xmlns="" xmlns:a16="http://schemas.microsoft.com/office/drawing/2014/main" id="{20196E55-ACF6-4D1E-A79F-B95D570752FD}"/>
              </a:ext>
            </a:extLst>
          </p:cNvPr>
          <p:cNvSpPr/>
          <p:nvPr/>
        </p:nvSpPr>
        <p:spPr>
          <a:xfrm>
            <a:off x="997706" y="101125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3" name="TextBox 14">
            <a:extLst>
              <a:ext uri="{FF2B5EF4-FFF2-40B4-BE49-F238E27FC236}">
                <a16:creationId xmlns="" xmlns:a16="http://schemas.microsoft.com/office/drawing/2014/main" id="{D1F7E346-B23A-4B22-AE40-40C7D59FF348}"/>
              </a:ext>
            </a:extLst>
          </p:cNvPr>
          <p:cNvSpPr txBox="1"/>
          <p:nvPr/>
        </p:nvSpPr>
        <p:spPr>
          <a:xfrm>
            <a:off x="1219447" y="3163573"/>
            <a:ext cx="4132730" cy="954107"/>
          </a:xfrm>
          <a:prstGeom prst="rect">
            <a:avLst/>
          </a:prstGeom>
          <a:noFill/>
        </p:spPr>
        <p:txBody>
          <a:bodyPr wrap="square" lIns="91440" tIns="45720" rIns="91440" bIns="45720" rtlCol="0" anchor="t">
            <a:spAutoFit/>
          </a:bodyPr>
          <a:lstStyle/>
          <a:p>
            <a:r>
              <a:rPr lang="en-MY" sz="2800">
                <a:latin typeface="Arial Bold" panose="020B0704020202020204" pitchFamily="34" charset="0"/>
                <a:cs typeface="Arial Bold" panose="020B0704020202020204" pitchFamily="34" charset="0"/>
              </a:rPr>
              <a:t>COMPLETED SEARCH LÀ GÌ ?</a:t>
            </a:r>
          </a:p>
        </p:txBody>
      </p:sp>
      <p:sp>
        <p:nvSpPr>
          <p:cNvPr id="29" name="Hình chữ nhật: Góc Tròn 28">
            <a:extLst>
              <a:ext uri="{FF2B5EF4-FFF2-40B4-BE49-F238E27FC236}">
                <a16:creationId xmlns="" xmlns:a16="http://schemas.microsoft.com/office/drawing/2014/main" id="{CD91036E-471D-4BC5-98B7-E52BD77E0303}"/>
              </a:ext>
            </a:extLst>
          </p:cNvPr>
          <p:cNvSpPr/>
          <p:nvPr/>
        </p:nvSpPr>
        <p:spPr>
          <a:xfrm>
            <a:off x="2492579" y="-3632809"/>
            <a:ext cx="1672196"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err="1">
                <a:latin typeface="Arial"/>
                <a:cs typeface="Arial"/>
              </a:rPr>
              <a:t>Nội</a:t>
            </a:r>
            <a:r>
              <a:rPr lang="en-US" sz="1400" b="1">
                <a:latin typeface="Arial"/>
                <a:cs typeface="Arial"/>
              </a:rPr>
              <a:t> dung </a:t>
            </a:r>
            <a:r>
              <a:rPr lang="en-US" sz="1400" b="1" err="1">
                <a:latin typeface="Arial"/>
                <a:cs typeface="Arial"/>
              </a:rPr>
              <a:t>thảo</a:t>
            </a:r>
            <a:r>
              <a:rPr lang="en-US" sz="1400" b="1">
                <a:latin typeface="Arial"/>
                <a:cs typeface="Arial"/>
              </a:rPr>
              <a:t> </a:t>
            </a:r>
            <a:r>
              <a:rPr lang="en-US" sz="1400" b="1" err="1">
                <a:latin typeface="Arial"/>
                <a:cs typeface="Arial"/>
              </a:rPr>
              <a:t>luận</a:t>
            </a:r>
            <a:endParaRPr lang="en-US" sz="1400" b="1">
              <a:latin typeface="Arial"/>
              <a:cs typeface="Arial"/>
            </a:endParaRPr>
          </a:p>
        </p:txBody>
      </p:sp>
      <p:sp>
        <p:nvSpPr>
          <p:cNvPr id="51" name="Hình chữ nhật 50">
            <a:extLst>
              <a:ext uri="{FF2B5EF4-FFF2-40B4-BE49-F238E27FC236}">
                <a16:creationId xmlns="" xmlns:a16="http://schemas.microsoft.com/office/drawing/2014/main" id="{876AAC93-86DD-44BC-9C09-99EAFA5E74F5}"/>
              </a:ext>
            </a:extLst>
          </p:cNvPr>
          <p:cNvSpPr/>
          <p:nvPr/>
        </p:nvSpPr>
        <p:spPr>
          <a:xfrm>
            <a:off x="18190357" y="-1538116"/>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ình chữ nhật 51">
            <a:extLst>
              <a:ext uri="{FF2B5EF4-FFF2-40B4-BE49-F238E27FC236}">
                <a16:creationId xmlns="" xmlns:a16="http://schemas.microsoft.com/office/drawing/2014/main" id="{D8E1217C-9136-48E0-9FEE-801D40BE28F5}"/>
              </a:ext>
            </a:extLst>
          </p:cNvPr>
          <p:cNvSpPr/>
          <p:nvPr/>
        </p:nvSpPr>
        <p:spPr>
          <a:xfrm>
            <a:off x="15386102" y="4246259"/>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ình chữ nhật 47">
            <a:extLst>
              <a:ext uri="{FF2B5EF4-FFF2-40B4-BE49-F238E27FC236}">
                <a16:creationId xmlns="" xmlns:a16="http://schemas.microsoft.com/office/drawing/2014/main" id="{0FB1CE17-0693-4C8D-A715-AE9DC2E41161}"/>
              </a:ext>
            </a:extLst>
          </p:cNvPr>
          <p:cNvSpPr/>
          <p:nvPr/>
        </p:nvSpPr>
        <p:spPr>
          <a:xfrm>
            <a:off x="17190156" y="3587778"/>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Hình chữ nhật 48">
            <a:extLst>
              <a:ext uri="{FF2B5EF4-FFF2-40B4-BE49-F238E27FC236}">
                <a16:creationId xmlns="" xmlns:a16="http://schemas.microsoft.com/office/drawing/2014/main" id="{B1B612F3-4FEC-41FA-A02F-DDBBF65EF79D}"/>
              </a:ext>
            </a:extLst>
          </p:cNvPr>
          <p:cNvSpPr/>
          <p:nvPr/>
        </p:nvSpPr>
        <p:spPr>
          <a:xfrm>
            <a:off x="13406829" y="-1314626"/>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ình chữ nhật 46">
            <a:extLst>
              <a:ext uri="{FF2B5EF4-FFF2-40B4-BE49-F238E27FC236}">
                <a16:creationId xmlns="" xmlns:a16="http://schemas.microsoft.com/office/drawing/2014/main" id="{4A4E1296-B486-4ED6-9743-0C0B0D4F0B0D}"/>
              </a:ext>
            </a:extLst>
          </p:cNvPr>
          <p:cNvSpPr/>
          <p:nvPr/>
        </p:nvSpPr>
        <p:spPr>
          <a:xfrm>
            <a:off x="14625764" y="-1724910"/>
            <a:ext cx="4109653" cy="5317506"/>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Hình chữ nhật 65">
            <a:extLst>
              <a:ext uri="{FF2B5EF4-FFF2-40B4-BE49-F238E27FC236}">
                <a16:creationId xmlns="" xmlns:a16="http://schemas.microsoft.com/office/drawing/2014/main" id="{DEA22FE5-6078-4430-8997-327FE5F3E3E1}"/>
              </a:ext>
            </a:extLst>
          </p:cNvPr>
          <p:cNvSpPr/>
          <p:nvPr/>
        </p:nvSpPr>
        <p:spPr>
          <a:xfrm>
            <a:off x="18013731" y="-19466"/>
            <a:ext cx="3718113" cy="49142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vi-VN">
              <a:latin typeface="Arial"/>
              <a:cs typeface="Arial"/>
            </a:endParaRPr>
          </a:p>
        </p:txBody>
      </p:sp>
      <p:pic>
        <p:nvPicPr>
          <p:cNvPr id="4" name="Hình ảnh 3" descr="Ảnh có chứa trang phục, người, hình mẫu, thiết kế đồ họa&#10;&#10;Mô tả được tự động tạo">
            <a:extLst>
              <a:ext uri="{FF2B5EF4-FFF2-40B4-BE49-F238E27FC236}">
                <a16:creationId xmlns="" xmlns:a16="http://schemas.microsoft.com/office/drawing/2014/main" id="{0044AF5E-CA8C-6D89-7382-95B2A0E879F7}"/>
              </a:ext>
            </a:extLst>
          </p:cNvPr>
          <p:cNvPicPr>
            <a:picLocks noChangeAspect="1"/>
          </p:cNvPicPr>
          <p:nvPr/>
        </p:nvPicPr>
        <p:blipFill rotWithShape="1">
          <a:blip r:embed="rId2"/>
          <a:srcRect l="19784" r="13270" b="12882"/>
          <a:stretch/>
        </p:blipFill>
        <p:spPr>
          <a:xfrm>
            <a:off x="18735097" y="6699229"/>
            <a:ext cx="3673225" cy="3584719"/>
          </a:xfrm>
          <a:prstGeom prst="rect">
            <a:avLst/>
          </a:prstGeom>
        </p:spPr>
      </p:pic>
      <p:sp>
        <p:nvSpPr>
          <p:cNvPr id="5" name="Hình chữ nhật: Góc Tròn 4">
            <a:extLst>
              <a:ext uri="{FF2B5EF4-FFF2-40B4-BE49-F238E27FC236}">
                <a16:creationId xmlns="" xmlns:a16="http://schemas.microsoft.com/office/drawing/2014/main" id="{559364A6-038C-5C28-B370-2A41AE46350C}"/>
              </a:ext>
            </a:extLst>
          </p:cNvPr>
          <p:cNvSpPr/>
          <p:nvPr/>
        </p:nvSpPr>
        <p:spPr>
          <a:xfrm>
            <a:off x="2474346" y="7209518"/>
            <a:ext cx="9262532" cy="8006265"/>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Hình ảnh 9" descr="Ảnh có chứa thực phẩm, Đồ ăn nhanh&#10;&#10;Mô tả được tự động tạo">
            <a:extLst>
              <a:ext uri="{FF2B5EF4-FFF2-40B4-BE49-F238E27FC236}">
                <a16:creationId xmlns="" xmlns:a16="http://schemas.microsoft.com/office/drawing/2014/main" id="{ABAEBF1D-13FD-B59A-A0E4-31B7FE7A5A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8128" y="10982924"/>
            <a:ext cx="776443" cy="776443"/>
          </a:xfrm>
          <a:prstGeom prst="rect">
            <a:avLst/>
          </a:prstGeom>
        </p:spPr>
      </p:pic>
      <p:pic>
        <p:nvPicPr>
          <p:cNvPr id="14" name="Hình ảnh 13">
            <a:extLst>
              <a:ext uri="{FF2B5EF4-FFF2-40B4-BE49-F238E27FC236}">
                <a16:creationId xmlns="" xmlns:a16="http://schemas.microsoft.com/office/drawing/2014/main" id="{082508AF-BC56-2B0D-AB70-D88B1FD430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681854">
            <a:off x="422558" y="12481611"/>
            <a:ext cx="766327" cy="766327"/>
          </a:xfrm>
          <a:prstGeom prst="rect">
            <a:avLst/>
          </a:prstGeom>
        </p:spPr>
      </p:pic>
      <p:pic>
        <p:nvPicPr>
          <p:cNvPr id="17" name="Hình ảnh 16" descr="Ảnh có chứa Tác phẩm nghệ thuật của trẻ con, bảng pha màu&#10;&#10;Mô tả được tự động tạo">
            <a:extLst>
              <a:ext uri="{FF2B5EF4-FFF2-40B4-BE49-F238E27FC236}">
                <a16:creationId xmlns="" xmlns:a16="http://schemas.microsoft.com/office/drawing/2014/main" id="{844001C2-EEA5-B617-06DB-AE6136CD59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714658">
            <a:off x="1627757" y="14739735"/>
            <a:ext cx="685133" cy="685133"/>
          </a:xfrm>
          <a:prstGeom prst="rect">
            <a:avLst/>
          </a:prstGeom>
        </p:spPr>
      </p:pic>
      <p:pic>
        <p:nvPicPr>
          <p:cNvPr id="19" name="Hình ảnh 18" descr="Ảnh có chứa iPod&#10;&#10;Mô tả được tạo tự động">
            <a:extLst>
              <a:ext uri="{FF2B5EF4-FFF2-40B4-BE49-F238E27FC236}">
                <a16:creationId xmlns="" xmlns:a16="http://schemas.microsoft.com/office/drawing/2014/main" id="{D253B69D-BCDA-B5B8-65C8-5B30A2DE313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830" y="9344882"/>
            <a:ext cx="588389" cy="588389"/>
          </a:xfrm>
          <a:prstGeom prst="rect">
            <a:avLst/>
          </a:prstGeom>
        </p:spPr>
      </p:pic>
      <p:pic>
        <p:nvPicPr>
          <p:cNvPr id="22" name="Hình ảnh 21" descr="Ảnh có chứa ảnh chụp màn hình, màu vàng&#10;&#10;Mô tả được tự động tạo">
            <a:extLst>
              <a:ext uri="{FF2B5EF4-FFF2-40B4-BE49-F238E27FC236}">
                <a16:creationId xmlns="" xmlns:a16="http://schemas.microsoft.com/office/drawing/2014/main" id="{B5B0C52C-C6F1-3877-E6DB-46301D9C1AB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186954">
            <a:off x="445091" y="16432056"/>
            <a:ext cx="752364" cy="752364"/>
          </a:xfrm>
          <a:prstGeom prst="rect">
            <a:avLst/>
          </a:prstGeom>
        </p:spPr>
      </p:pic>
      <p:pic>
        <p:nvPicPr>
          <p:cNvPr id="26" name="Hình ảnh 25" descr="Ảnh có chứa vòng tròn, tác phẩm nghệ thuật&#10;&#10;Mô tả được tự động tạo">
            <a:extLst>
              <a:ext uri="{FF2B5EF4-FFF2-40B4-BE49-F238E27FC236}">
                <a16:creationId xmlns="" xmlns:a16="http://schemas.microsoft.com/office/drawing/2014/main" id="{FDDA66E2-B8AD-CA5F-BE74-F05B3C68DB2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79021" y="17050083"/>
            <a:ext cx="805550" cy="805550"/>
          </a:xfrm>
          <a:prstGeom prst="rect">
            <a:avLst/>
          </a:prstGeom>
        </p:spPr>
      </p:pic>
      <p:sp>
        <p:nvSpPr>
          <p:cNvPr id="38" name="Hộp Văn bản 37">
            <a:extLst>
              <a:ext uri="{FF2B5EF4-FFF2-40B4-BE49-F238E27FC236}">
                <a16:creationId xmlns="" xmlns:a16="http://schemas.microsoft.com/office/drawing/2014/main" id="{7C2CD659-0C07-88FD-4DB5-8D03B95A0912}"/>
              </a:ext>
            </a:extLst>
          </p:cNvPr>
          <p:cNvSpPr txBox="1"/>
          <p:nvPr/>
        </p:nvSpPr>
        <p:spPr>
          <a:xfrm>
            <a:off x="3041124" y="8863016"/>
            <a:ext cx="783941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dirty="0">
                <a:latin typeface="Arial"/>
                <a:cs typeface="Arial"/>
              </a:rPr>
              <a:t>Completed Search (Tìm kiếm vét cạn): là một phương pháp thông thường để giải hầu hết bất kỳ vấn đề thuật toán </a:t>
            </a:r>
            <a:r>
              <a:rPr lang="vi-VN" sz="2400" dirty="0" smtClean="0">
                <a:latin typeface="Arial"/>
                <a:cs typeface="Arial"/>
              </a:rPr>
              <a:t>nào</a:t>
            </a:r>
            <a:endParaRPr lang="vi-VN" sz="2400" dirty="0">
              <a:latin typeface="Arial"/>
              <a:cs typeface="Arial"/>
            </a:endParaRPr>
          </a:p>
          <a:p>
            <a:r>
              <a:rPr lang="vi-VN" sz="2400" dirty="0">
                <a:latin typeface="Arial"/>
                <a:cs typeface="Arial"/>
              </a:rPr>
              <a:t>Brute Force : là một thuật toán vét cạn, thuật toán này sẽ chạy tất cả các trường hợp có thể </a:t>
            </a:r>
            <a:r>
              <a:rPr lang="vi-VN" sz="2400" dirty="0" smtClean="0">
                <a:latin typeface="Arial"/>
                <a:cs typeface="Arial"/>
              </a:rPr>
              <a:t>có</a:t>
            </a:r>
            <a:r>
              <a:rPr lang="en-US" sz="2400" dirty="0" smtClean="0">
                <a:latin typeface="Arial"/>
                <a:cs typeface="Arial"/>
              </a:rPr>
              <a:t> </a:t>
            </a:r>
            <a:r>
              <a:rPr lang="vi-VN" sz="2400" dirty="0" smtClean="0">
                <a:latin typeface="Arial"/>
                <a:cs typeface="Arial"/>
              </a:rPr>
              <a:t>để </a:t>
            </a:r>
            <a:r>
              <a:rPr lang="vi-VN" sz="2400" dirty="0">
                <a:latin typeface="Arial"/>
                <a:cs typeface="Arial"/>
              </a:rPr>
              <a:t>giải quyết một vấn đề nào đó (Bao gồm cả trường hợp đúng và các trường hợp sai hay còn gọi là trường hợp dư thừa</a:t>
            </a:r>
            <a:r>
              <a:rPr lang="vi-VN" sz="2400" dirty="0">
                <a:latin typeface="Arial"/>
                <a:cs typeface="Arial"/>
              </a:rPr>
              <a:t>) . </a:t>
            </a:r>
            <a:r>
              <a:rPr lang="en-US" sz="2400" dirty="0" err="1" smtClean="0">
                <a:latin typeface="Arial"/>
                <a:cs typeface="Arial"/>
              </a:rPr>
              <a:t>Mỗi</a:t>
            </a:r>
            <a:r>
              <a:rPr lang="en-US" sz="2400" dirty="0" smtClean="0">
                <a:latin typeface="Arial"/>
                <a:cs typeface="Arial"/>
              </a:rPr>
              <a:t> </a:t>
            </a:r>
            <a:r>
              <a:rPr lang="en-US" sz="2400" dirty="0" err="1" smtClean="0">
                <a:latin typeface="Arial"/>
                <a:cs typeface="Arial"/>
              </a:rPr>
              <a:t>lần</a:t>
            </a:r>
            <a:r>
              <a:rPr lang="en-US" sz="2400" dirty="0" smtClean="0">
                <a:latin typeface="Arial"/>
                <a:cs typeface="Arial"/>
              </a:rPr>
              <a:t> </a:t>
            </a:r>
            <a:r>
              <a:rPr lang="en-US" sz="2400" dirty="0" err="1" smtClean="0">
                <a:latin typeface="Arial"/>
                <a:cs typeface="Arial"/>
              </a:rPr>
              <a:t>xem</a:t>
            </a:r>
            <a:r>
              <a:rPr lang="en-US" sz="2400" dirty="0" smtClean="0">
                <a:latin typeface="Arial"/>
                <a:cs typeface="Arial"/>
              </a:rPr>
              <a:t> </a:t>
            </a:r>
            <a:r>
              <a:rPr lang="en-US" sz="2400" dirty="0" err="1" smtClean="0">
                <a:latin typeface="Arial"/>
                <a:cs typeface="Arial"/>
              </a:rPr>
              <a:t>xét</a:t>
            </a:r>
            <a:r>
              <a:rPr lang="en-US" sz="2400" dirty="0" smtClean="0">
                <a:latin typeface="Arial"/>
                <a:cs typeface="Arial"/>
              </a:rPr>
              <a:t> </a:t>
            </a:r>
            <a:r>
              <a:rPr lang="en-US" sz="3200" b="1" dirty="0" err="1" smtClean="0">
                <a:latin typeface="Arial"/>
                <a:cs typeface="Arial"/>
              </a:rPr>
              <a:t>trọn</a:t>
            </a:r>
            <a:r>
              <a:rPr lang="en-US" sz="3200" b="1" dirty="0" smtClean="0">
                <a:latin typeface="Arial"/>
                <a:cs typeface="Arial"/>
              </a:rPr>
              <a:t> </a:t>
            </a:r>
            <a:r>
              <a:rPr lang="en-US" sz="3200" b="1" dirty="0" err="1" smtClean="0">
                <a:latin typeface="Arial"/>
                <a:cs typeface="Arial"/>
              </a:rPr>
              <a:t>vẹn</a:t>
            </a:r>
            <a:r>
              <a:rPr lang="en-US" sz="2400" dirty="0" smtClean="0">
                <a:latin typeface="Arial"/>
                <a:cs typeface="Arial"/>
              </a:rPr>
              <a:t> 1 </a:t>
            </a:r>
            <a:r>
              <a:rPr lang="en-US" sz="2400" dirty="0" err="1" smtClean="0">
                <a:latin typeface="Arial"/>
                <a:cs typeface="Arial"/>
              </a:rPr>
              <a:t>lời</a:t>
            </a:r>
            <a:r>
              <a:rPr lang="en-US" sz="2400" dirty="0" smtClean="0">
                <a:latin typeface="Arial"/>
                <a:cs typeface="Arial"/>
              </a:rPr>
              <a:t> </a:t>
            </a:r>
            <a:r>
              <a:rPr lang="en-US" sz="2400" dirty="0" err="1" smtClean="0">
                <a:latin typeface="Arial"/>
                <a:cs typeface="Arial"/>
              </a:rPr>
              <a:t>giải</a:t>
            </a:r>
            <a:r>
              <a:rPr lang="en-US" sz="2400" dirty="0" smtClean="0">
                <a:latin typeface="Arial"/>
                <a:cs typeface="Arial"/>
              </a:rPr>
              <a:t>.</a:t>
            </a:r>
            <a:endParaRPr lang="vi-VN" sz="2400" dirty="0">
              <a:latin typeface="Arial"/>
              <a:cs typeface="Arial"/>
            </a:endParaRPr>
          </a:p>
          <a:p>
            <a:r>
              <a:rPr lang="vi-VN" sz="2400" dirty="0" smtClean="0">
                <a:latin typeface="Arial"/>
                <a:cs typeface="Arial"/>
              </a:rPr>
              <a:t>.</a:t>
            </a:r>
            <a:endParaRPr lang="vi-VN" sz="2400" dirty="0">
              <a:latin typeface="Arial"/>
              <a:cs typeface="Arial"/>
            </a:endParaRPr>
          </a:p>
          <a:p>
            <a:endParaRPr lang="vi-VN" sz="2800" dirty="0">
              <a:latin typeface="Arial"/>
              <a:cs typeface="Arial"/>
            </a:endParaRPr>
          </a:p>
        </p:txBody>
      </p:sp>
      <p:pic>
        <p:nvPicPr>
          <p:cNvPr id="1026" name="Picture 2" descr="Man-united GIFs - Get the best GIF on GIPHY">
            <a:extLst>
              <a:ext uri="{FF2B5EF4-FFF2-40B4-BE49-F238E27FC236}">
                <a16:creationId xmlns="" xmlns:a16="http://schemas.microsoft.com/office/drawing/2014/main" id="{36C5BD23-285C-DD02-58DA-8BDE22FB0B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57719" y="1807272"/>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957C9462-A643-C0BA-7D27-40ECC690FAD4}"/>
              </a:ext>
            </a:extLst>
          </p:cNvPr>
          <p:cNvSpPr txBox="1"/>
          <p:nvPr/>
        </p:nvSpPr>
        <p:spPr>
          <a:xfrm>
            <a:off x="-697911" y="6927670"/>
            <a:ext cx="15402492" cy="369332"/>
          </a:xfrm>
          <a:prstGeom prst="rect">
            <a:avLst/>
          </a:prstGeom>
          <a:noFill/>
        </p:spPr>
        <p:txBody>
          <a:bodyPr wrap="square">
            <a:spAutoFit/>
          </a:bodyPr>
          <a:lstStyle/>
          <a:p>
            <a:r>
              <a:rPr lang="en-MY" sz="1800">
                <a:latin typeface="Arial Bold" panose="020B0704020202020204" pitchFamily="34" charset="0"/>
                <a:cs typeface="Arial Bold" panose="020B0704020202020204" pitchFamily="34" charset="0"/>
              </a:rPr>
              <a:t>COMPLETED SEARCH BRUTE FORCE LÀ GÌ ?</a:t>
            </a:r>
          </a:p>
        </p:txBody>
      </p:sp>
      <p:sp>
        <p:nvSpPr>
          <p:cNvPr id="6" name="TextBox 5">
            <a:extLst>
              <a:ext uri="{FF2B5EF4-FFF2-40B4-BE49-F238E27FC236}">
                <a16:creationId xmlns="" xmlns:a16="http://schemas.microsoft.com/office/drawing/2014/main" id="{0E16055C-81AF-977A-60B4-B9EAF24B67B3}"/>
              </a:ext>
            </a:extLst>
          </p:cNvPr>
          <p:cNvSpPr txBox="1"/>
          <p:nvPr/>
        </p:nvSpPr>
        <p:spPr>
          <a:xfrm>
            <a:off x="1412404" y="1045233"/>
            <a:ext cx="1989752" cy="369332"/>
          </a:xfrm>
          <a:prstGeom prst="rect">
            <a:avLst/>
          </a:prstGeom>
          <a:noFill/>
        </p:spPr>
        <p:txBody>
          <a:bodyPr wrap="square" rtlCol="0">
            <a:spAutoFit/>
          </a:bodyPr>
          <a:lstStyle/>
          <a:p>
            <a:r>
              <a:rPr lang="en-US" err="1">
                <a:latin typeface="Arial Bold" panose="020B0704020202020204" pitchFamily="34" charset="0"/>
                <a:cs typeface="Arial Bold" panose="020B0704020202020204" pitchFamily="34" charset="0"/>
              </a:rPr>
              <a:t>Góc</a:t>
            </a:r>
            <a:r>
              <a:rPr lang="en-US">
                <a:latin typeface="Arial Bold" panose="020B0704020202020204" pitchFamily="34" charset="0"/>
                <a:cs typeface="Arial Bold" panose="020B0704020202020204" pitchFamily="34" charset="0"/>
              </a:rPr>
              <a:t> </a:t>
            </a:r>
            <a:r>
              <a:rPr lang="en-US" err="1">
                <a:latin typeface="Arial Bold" panose="020B0704020202020204" pitchFamily="34" charset="0"/>
                <a:cs typeface="Arial Bold" panose="020B0704020202020204" pitchFamily="34" charset="0"/>
              </a:rPr>
              <a:t>thắc</a:t>
            </a:r>
            <a:r>
              <a:rPr lang="en-US">
                <a:latin typeface="Arial Bold" panose="020B0704020202020204" pitchFamily="34" charset="0"/>
                <a:cs typeface="Arial Bold" panose="020B0704020202020204" pitchFamily="34" charset="0"/>
              </a:rPr>
              <a:t> </a:t>
            </a:r>
            <a:r>
              <a:rPr lang="en-US" err="1">
                <a:latin typeface="Arial Bold" panose="020B0704020202020204" pitchFamily="34" charset="0"/>
                <a:cs typeface="Arial Bold" panose="020B0704020202020204" pitchFamily="34" charset="0"/>
              </a:rPr>
              <a:t>mắc</a:t>
            </a:r>
            <a:r>
              <a:rPr lang="en-US">
                <a:latin typeface="Arial Bold" panose="020B0704020202020204" pitchFamily="34" charset="0"/>
                <a:cs typeface="Arial Bold" panose="020B0704020202020204" pitchFamily="34" charset="0"/>
              </a:rPr>
              <a:t> ?</a:t>
            </a:r>
          </a:p>
        </p:txBody>
      </p:sp>
      <p:sp>
        <p:nvSpPr>
          <p:cNvPr id="9" name="Rectangle: Rounded Corners 8">
            <a:extLst>
              <a:ext uri="{FF2B5EF4-FFF2-40B4-BE49-F238E27FC236}">
                <a16:creationId xmlns="" xmlns:a16="http://schemas.microsoft.com/office/drawing/2014/main" id="{D07DD88F-1EF6-A476-09CA-AD873F6F7239}"/>
              </a:ext>
            </a:extLst>
          </p:cNvPr>
          <p:cNvSpPr/>
          <p:nvPr/>
        </p:nvSpPr>
        <p:spPr>
          <a:xfrm>
            <a:off x="-6375002" y="18427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2" name="Rectangle: Rounded Corners 12">
            <a:extLst>
              <a:ext uri="{FF2B5EF4-FFF2-40B4-BE49-F238E27FC236}">
                <a16:creationId xmlns="" xmlns:a16="http://schemas.microsoft.com/office/drawing/2014/main" id="{58755C7E-2F2B-8AF9-5627-7C4276C92C83}"/>
              </a:ext>
            </a:extLst>
          </p:cNvPr>
          <p:cNvSpPr/>
          <p:nvPr/>
        </p:nvSpPr>
        <p:spPr>
          <a:xfrm>
            <a:off x="-6136505" y="19300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5" name="TextBox 14">
            <a:extLst>
              <a:ext uri="{FF2B5EF4-FFF2-40B4-BE49-F238E27FC236}">
                <a16:creationId xmlns="" xmlns:a16="http://schemas.microsoft.com/office/drawing/2014/main" id="{FC509E1B-D07B-4F56-62F3-442252F6F262}"/>
              </a:ext>
            </a:extLst>
          </p:cNvPr>
          <p:cNvSpPr txBox="1"/>
          <p:nvPr/>
        </p:nvSpPr>
        <p:spPr>
          <a:xfrm>
            <a:off x="-5678062" y="200393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sp>
        <p:nvSpPr>
          <p:cNvPr id="18" name="Rectangle: Rounded Corners 8">
            <a:extLst>
              <a:ext uri="{FF2B5EF4-FFF2-40B4-BE49-F238E27FC236}">
                <a16:creationId xmlns="" xmlns:a16="http://schemas.microsoft.com/office/drawing/2014/main" id="{AE52E7EA-60D2-5E27-3CDD-A4FDD92E9615}"/>
              </a:ext>
            </a:extLst>
          </p:cNvPr>
          <p:cNvSpPr/>
          <p:nvPr/>
        </p:nvSpPr>
        <p:spPr>
          <a:xfrm>
            <a:off x="-6375002" y="29696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1" name="Rectangle: Rounded Corners 12">
            <a:extLst>
              <a:ext uri="{FF2B5EF4-FFF2-40B4-BE49-F238E27FC236}">
                <a16:creationId xmlns="" xmlns:a16="http://schemas.microsoft.com/office/drawing/2014/main" id="{111DA452-4FB5-0F1B-8089-7E2056266678}"/>
              </a:ext>
            </a:extLst>
          </p:cNvPr>
          <p:cNvSpPr/>
          <p:nvPr/>
        </p:nvSpPr>
        <p:spPr>
          <a:xfrm>
            <a:off x="-6136505" y="30569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4" name="TextBox 14">
            <a:extLst>
              <a:ext uri="{FF2B5EF4-FFF2-40B4-BE49-F238E27FC236}">
                <a16:creationId xmlns="" xmlns:a16="http://schemas.microsoft.com/office/drawing/2014/main" id="{7A7AFCD2-E693-79BC-F96E-4E787063446B}"/>
              </a:ext>
            </a:extLst>
          </p:cNvPr>
          <p:cNvSpPr txBox="1"/>
          <p:nvPr/>
        </p:nvSpPr>
        <p:spPr>
          <a:xfrm>
            <a:off x="-5679305" y="3131694"/>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7" name="Rectangle: Rounded Corners 8">
            <a:extLst>
              <a:ext uri="{FF2B5EF4-FFF2-40B4-BE49-F238E27FC236}">
                <a16:creationId xmlns="" xmlns:a16="http://schemas.microsoft.com/office/drawing/2014/main" id="{7107DF4A-20D3-0B26-6621-BE74F4BFEF7D}"/>
              </a:ext>
            </a:extLst>
          </p:cNvPr>
          <p:cNvSpPr/>
          <p:nvPr/>
        </p:nvSpPr>
        <p:spPr>
          <a:xfrm>
            <a:off x="-6375002" y="40965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4" name="Rectangle: Rounded Corners 12">
            <a:extLst>
              <a:ext uri="{FF2B5EF4-FFF2-40B4-BE49-F238E27FC236}">
                <a16:creationId xmlns="" xmlns:a16="http://schemas.microsoft.com/office/drawing/2014/main" id="{9A7DBF1B-3167-9C85-90DC-91E9D461E35A}"/>
              </a:ext>
            </a:extLst>
          </p:cNvPr>
          <p:cNvSpPr/>
          <p:nvPr/>
        </p:nvSpPr>
        <p:spPr>
          <a:xfrm>
            <a:off x="-6136505" y="41838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6" name="TextBox 14">
            <a:extLst>
              <a:ext uri="{FF2B5EF4-FFF2-40B4-BE49-F238E27FC236}">
                <a16:creationId xmlns="" xmlns:a16="http://schemas.microsoft.com/office/drawing/2014/main" id="{8746C531-40CC-926B-5EB7-D1D4CD2D2D6F}"/>
              </a:ext>
            </a:extLst>
          </p:cNvPr>
          <p:cNvSpPr txBox="1"/>
          <p:nvPr/>
        </p:nvSpPr>
        <p:spPr>
          <a:xfrm>
            <a:off x="-5693683" y="42585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39" name="Rectangle: Rounded Corners 8">
            <a:extLst>
              <a:ext uri="{FF2B5EF4-FFF2-40B4-BE49-F238E27FC236}">
                <a16:creationId xmlns="" xmlns:a16="http://schemas.microsoft.com/office/drawing/2014/main" id="{6A36C269-842C-3989-54E0-1C06FD76451E}"/>
              </a:ext>
            </a:extLst>
          </p:cNvPr>
          <p:cNvSpPr/>
          <p:nvPr/>
        </p:nvSpPr>
        <p:spPr>
          <a:xfrm>
            <a:off x="-6375002" y="52234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4" name="Rectangle: Rounded Corners 12">
            <a:extLst>
              <a:ext uri="{FF2B5EF4-FFF2-40B4-BE49-F238E27FC236}">
                <a16:creationId xmlns="" xmlns:a16="http://schemas.microsoft.com/office/drawing/2014/main" id="{3454C7B7-B8D5-4F88-935B-C7AA0B77B7B3}"/>
              </a:ext>
            </a:extLst>
          </p:cNvPr>
          <p:cNvSpPr/>
          <p:nvPr/>
        </p:nvSpPr>
        <p:spPr>
          <a:xfrm>
            <a:off x="-6136505" y="53107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4" name="TextBox 14">
            <a:extLst>
              <a:ext uri="{FF2B5EF4-FFF2-40B4-BE49-F238E27FC236}">
                <a16:creationId xmlns="" xmlns:a16="http://schemas.microsoft.com/office/drawing/2014/main" id="{3B7DB1D8-8EC0-E6B1-5550-A680A721C27B}"/>
              </a:ext>
            </a:extLst>
          </p:cNvPr>
          <p:cNvSpPr txBox="1"/>
          <p:nvPr/>
        </p:nvSpPr>
        <p:spPr>
          <a:xfrm>
            <a:off x="-5693683" y="53854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218515180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966608" y="-121531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770045" y="-3762"/>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872930" y="4715119"/>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Rounded Corners 8">
            <a:extLst>
              <a:ext uri="{FF2B5EF4-FFF2-40B4-BE49-F238E27FC236}">
                <a16:creationId xmlns="" xmlns:a16="http://schemas.microsoft.com/office/drawing/2014/main" id="{EDF9770D-CF8D-4D87-BC9D-0DB57EB387BA}"/>
              </a:ext>
            </a:extLst>
          </p:cNvPr>
          <p:cNvSpPr/>
          <p:nvPr/>
        </p:nvSpPr>
        <p:spPr>
          <a:xfrm>
            <a:off x="-466950" y="-333603"/>
            <a:ext cx="13125899" cy="8619067"/>
          </a:xfrm>
          <a:prstGeom prst="roundRect">
            <a:avLst>
              <a:gd name="adj" fmla="val 6122"/>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Rectangle: Rounded Corners 12">
            <a:extLst>
              <a:ext uri="{FF2B5EF4-FFF2-40B4-BE49-F238E27FC236}">
                <a16:creationId xmlns="" xmlns:a16="http://schemas.microsoft.com/office/drawing/2014/main" id="{20196E55-ACF6-4D1E-A79F-B95D570752FD}"/>
              </a:ext>
            </a:extLst>
          </p:cNvPr>
          <p:cNvSpPr/>
          <p:nvPr/>
        </p:nvSpPr>
        <p:spPr>
          <a:xfrm>
            <a:off x="412924" y="326048"/>
            <a:ext cx="1128009" cy="1113285"/>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Hình chữ nhật: Góc Tròn 3">
            <a:extLst>
              <a:ext uri="{FF2B5EF4-FFF2-40B4-BE49-F238E27FC236}">
                <a16:creationId xmlns="" xmlns:a16="http://schemas.microsoft.com/office/drawing/2014/main" id="{B9FB5760-371B-4D83-A5D4-68813F6664E9}"/>
              </a:ext>
            </a:extLst>
          </p:cNvPr>
          <p:cNvSpPr/>
          <p:nvPr/>
        </p:nvSpPr>
        <p:spPr>
          <a:xfrm>
            <a:off x="2447092" y="1530598"/>
            <a:ext cx="9262532" cy="4332973"/>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0" name="Hình ảnh 29" descr="Ảnh có chứa văn bản&#10;&#10;Mô tả được tạo tự động">
            <a:extLst>
              <a:ext uri="{FF2B5EF4-FFF2-40B4-BE49-F238E27FC236}">
                <a16:creationId xmlns="" xmlns:a16="http://schemas.microsoft.com/office/drawing/2014/main" id="{3B983C9D-870B-475C-83E4-A5F6630A35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611974">
            <a:off x="748801" y="2409023"/>
            <a:ext cx="701912" cy="701912"/>
          </a:xfrm>
          <a:prstGeom prst="rect">
            <a:avLst/>
          </a:prstGeom>
        </p:spPr>
      </p:pic>
      <p:pic>
        <p:nvPicPr>
          <p:cNvPr id="38" name="Hình ảnh 37">
            <a:extLst>
              <a:ext uri="{FF2B5EF4-FFF2-40B4-BE49-F238E27FC236}">
                <a16:creationId xmlns="" xmlns:a16="http://schemas.microsoft.com/office/drawing/2014/main" id="{40BB8104-403E-40DC-90DD-A7A42660CA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8128" y="3412303"/>
            <a:ext cx="776443" cy="776443"/>
          </a:xfrm>
          <a:prstGeom prst="rect">
            <a:avLst/>
          </a:prstGeom>
        </p:spPr>
      </p:pic>
      <p:pic>
        <p:nvPicPr>
          <p:cNvPr id="54" name="Hình ảnh 53">
            <a:extLst>
              <a:ext uri="{FF2B5EF4-FFF2-40B4-BE49-F238E27FC236}">
                <a16:creationId xmlns="" xmlns:a16="http://schemas.microsoft.com/office/drawing/2014/main" id="{3B7F72E9-1508-4E7D-9A01-1FDB66D6A4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681854">
            <a:off x="422558" y="4396640"/>
            <a:ext cx="766327" cy="766327"/>
          </a:xfrm>
          <a:prstGeom prst="rect">
            <a:avLst/>
          </a:prstGeom>
        </p:spPr>
      </p:pic>
      <p:pic>
        <p:nvPicPr>
          <p:cNvPr id="3" name="Hình ảnh 2">
            <a:extLst>
              <a:ext uri="{FF2B5EF4-FFF2-40B4-BE49-F238E27FC236}">
                <a16:creationId xmlns="" xmlns:a16="http://schemas.microsoft.com/office/drawing/2014/main" id="{DF20F485-24E1-44D8-AB87-589686DBC5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14658">
            <a:off x="1627757" y="4825964"/>
            <a:ext cx="685133" cy="685133"/>
          </a:xfrm>
          <a:prstGeom prst="rect">
            <a:avLst/>
          </a:prstGeom>
        </p:spPr>
      </p:pic>
      <p:pic>
        <p:nvPicPr>
          <p:cNvPr id="9" name="Hình ảnh 8" descr="Ảnh có chứa iPod&#10;&#10;Mô tả được tạo tự động">
            <a:extLst>
              <a:ext uri="{FF2B5EF4-FFF2-40B4-BE49-F238E27FC236}">
                <a16:creationId xmlns="" xmlns:a16="http://schemas.microsoft.com/office/drawing/2014/main" id="{EF3BB1D8-FF7E-4461-ADB1-E526AE956C1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0830" y="3317311"/>
            <a:ext cx="588389" cy="588389"/>
          </a:xfrm>
          <a:prstGeom prst="rect">
            <a:avLst/>
          </a:prstGeom>
        </p:spPr>
      </p:pic>
      <p:pic>
        <p:nvPicPr>
          <p:cNvPr id="13" name="Hình ảnh 12">
            <a:extLst>
              <a:ext uri="{FF2B5EF4-FFF2-40B4-BE49-F238E27FC236}">
                <a16:creationId xmlns="" xmlns:a16="http://schemas.microsoft.com/office/drawing/2014/main" id="{F777CEE5-0D79-4B20-A330-2C209F3894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186954">
            <a:off x="445091" y="5676620"/>
            <a:ext cx="752364" cy="752364"/>
          </a:xfrm>
          <a:prstGeom prst="rect">
            <a:avLst/>
          </a:prstGeom>
        </p:spPr>
      </p:pic>
      <p:pic>
        <p:nvPicPr>
          <p:cNvPr id="15" name="Hình ảnh 14">
            <a:extLst>
              <a:ext uri="{FF2B5EF4-FFF2-40B4-BE49-F238E27FC236}">
                <a16:creationId xmlns="" xmlns:a16="http://schemas.microsoft.com/office/drawing/2014/main" id="{5F4DB8C3-BA82-4535-B601-E09CB3E96A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79021" y="6029680"/>
            <a:ext cx="805550" cy="805550"/>
          </a:xfrm>
          <a:prstGeom prst="rect">
            <a:avLst/>
          </a:prstGeom>
        </p:spPr>
      </p:pic>
      <p:sp>
        <p:nvSpPr>
          <p:cNvPr id="93" name="TextBox 14">
            <a:extLst>
              <a:ext uri="{FF2B5EF4-FFF2-40B4-BE49-F238E27FC236}">
                <a16:creationId xmlns="" xmlns:a16="http://schemas.microsoft.com/office/drawing/2014/main" id="{62F71588-890C-52B7-58D6-AD78BE8D4A7D}"/>
              </a:ext>
            </a:extLst>
          </p:cNvPr>
          <p:cNvSpPr txBox="1"/>
          <p:nvPr/>
        </p:nvSpPr>
        <p:spPr>
          <a:xfrm>
            <a:off x="4298335" y="389816"/>
            <a:ext cx="5106015" cy="630942"/>
          </a:xfrm>
          <a:prstGeom prst="rect">
            <a:avLst/>
          </a:prstGeom>
          <a:noFill/>
        </p:spPr>
        <p:txBody>
          <a:bodyPr wrap="square" lIns="91440" tIns="45720" rIns="91440" bIns="45720" rtlCol="0" anchor="t">
            <a:spAutoFit/>
          </a:bodyPr>
          <a:lstStyle/>
          <a:p>
            <a:r>
              <a:rPr lang="en-MY" sz="3500" b="1">
                <a:latin typeface="Arial"/>
                <a:cs typeface="Arial"/>
              </a:rPr>
              <a:t>COMPLETED SEARCH</a:t>
            </a:r>
          </a:p>
        </p:txBody>
      </p:sp>
      <p:sp>
        <p:nvSpPr>
          <p:cNvPr id="94" name="Hộp Văn bản 93">
            <a:extLst>
              <a:ext uri="{FF2B5EF4-FFF2-40B4-BE49-F238E27FC236}">
                <a16:creationId xmlns="" xmlns:a16="http://schemas.microsoft.com/office/drawing/2014/main" id="{6FB8BC1E-0EB2-AF24-C700-66BE4C213A15}"/>
              </a:ext>
            </a:extLst>
          </p:cNvPr>
          <p:cNvSpPr txBox="1"/>
          <p:nvPr/>
        </p:nvSpPr>
        <p:spPr>
          <a:xfrm>
            <a:off x="3160555" y="1972101"/>
            <a:ext cx="810240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dirty="0">
                <a:latin typeface="Arial"/>
                <a:cs typeface="Arial"/>
              </a:rPr>
              <a:t>Completed Search : là một phương pháp giải quyết vấn đề thuật toán bằng cách tạo ra và kiểm tra tất cả các giải pháp có thể có cho đến khi tìm thấy giải pháp thỏa mãn điều kiện của bài toán. Phương pháp này thường được áp dụng cho các bài toán có quy mô nhỏ, hoặc các bài toán mà các giải pháp có thể được tạo ra và kiểm tra một cách hiệu quả.</a:t>
            </a:r>
            <a:endParaRPr lang="vi-VN" sz="2800" dirty="0">
              <a:latin typeface="Arial"/>
              <a:cs typeface="Arial"/>
            </a:endParaRPr>
          </a:p>
        </p:txBody>
      </p:sp>
      <p:sp>
        <p:nvSpPr>
          <p:cNvPr id="5" name="Rectangle: Rounded Corners 8">
            <a:extLst>
              <a:ext uri="{FF2B5EF4-FFF2-40B4-BE49-F238E27FC236}">
                <a16:creationId xmlns="" xmlns:a16="http://schemas.microsoft.com/office/drawing/2014/main" id="{3EFCB732-7FF2-A9FE-278F-D2692776FCFC}"/>
              </a:ext>
            </a:extLst>
          </p:cNvPr>
          <p:cNvSpPr/>
          <p:nvPr/>
        </p:nvSpPr>
        <p:spPr>
          <a:xfrm>
            <a:off x="-6375002" y="18427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0" name="Rectangle: Rounded Corners 12">
            <a:extLst>
              <a:ext uri="{FF2B5EF4-FFF2-40B4-BE49-F238E27FC236}">
                <a16:creationId xmlns="" xmlns:a16="http://schemas.microsoft.com/office/drawing/2014/main" id="{25F3359E-6CBF-EA90-53B0-F6C87FEA7295}"/>
              </a:ext>
            </a:extLst>
          </p:cNvPr>
          <p:cNvSpPr/>
          <p:nvPr/>
        </p:nvSpPr>
        <p:spPr>
          <a:xfrm>
            <a:off x="-6136505" y="19300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2" name="TextBox 14">
            <a:extLst>
              <a:ext uri="{FF2B5EF4-FFF2-40B4-BE49-F238E27FC236}">
                <a16:creationId xmlns="" xmlns:a16="http://schemas.microsoft.com/office/drawing/2014/main" id="{5AB02B60-29B9-EE84-3AEE-401ACD82DE69}"/>
              </a:ext>
            </a:extLst>
          </p:cNvPr>
          <p:cNvSpPr txBox="1"/>
          <p:nvPr/>
        </p:nvSpPr>
        <p:spPr>
          <a:xfrm>
            <a:off x="-5678062" y="200393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sp>
        <p:nvSpPr>
          <p:cNvPr id="16" name="Rectangle: Rounded Corners 8">
            <a:extLst>
              <a:ext uri="{FF2B5EF4-FFF2-40B4-BE49-F238E27FC236}">
                <a16:creationId xmlns="" xmlns:a16="http://schemas.microsoft.com/office/drawing/2014/main" id="{40E21EDC-07CD-0895-30F6-96E554EE497A}"/>
              </a:ext>
            </a:extLst>
          </p:cNvPr>
          <p:cNvSpPr/>
          <p:nvPr/>
        </p:nvSpPr>
        <p:spPr>
          <a:xfrm>
            <a:off x="-6375002" y="29696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8" name="Rectangle: Rounded Corners 12">
            <a:extLst>
              <a:ext uri="{FF2B5EF4-FFF2-40B4-BE49-F238E27FC236}">
                <a16:creationId xmlns="" xmlns:a16="http://schemas.microsoft.com/office/drawing/2014/main" id="{D38F1375-3CE3-E224-3FB0-83C2C270C61A}"/>
              </a:ext>
            </a:extLst>
          </p:cNvPr>
          <p:cNvSpPr/>
          <p:nvPr/>
        </p:nvSpPr>
        <p:spPr>
          <a:xfrm>
            <a:off x="-6136505" y="30569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0" name="TextBox 14">
            <a:extLst>
              <a:ext uri="{FF2B5EF4-FFF2-40B4-BE49-F238E27FC236}">
                <a16:creationId xmlns="" xmlns:a16="http://schemas.microsoft.com/office/drawing/2014/main" id="{1AF7DCA7-0C08-5CBC-45CB-CA339D8A87C7}"/>
              </a:ext>
            </a:extLst>
          </p:cNvPr>
          <p:cNvSpPr txBox="1"/>
          <p:nvPr/>
        </p:nvSpPr>
        <p:spPr>
          <a:xfrm>
            <a:off x="-5679305" y="3131694"/>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2" name="Rectangle: Rounded Corners 8">
            <a:extLst>
              <a:ext uri="{FF2B5EF4-FFF2-40B4-BE49-F238E27FC236}">
                <a16:creationId xmlns="" xmlns:a16="http://schemas.microsoft.com/office/drawing/2014/main" id="{D85B9A61-DA3B-D0A2-D5E5-BB522DCDF43F}"/>
              </a:ext>
            </a:extLst>
          </p:cNvPr>
          <p:cNvSpPr/>
          <p:nvPr/>
        </p:nvSpPr>
        <p:spPr>
          <a:xfrm>
            <a:off x="-6375002" y="40965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4" name="Rectangle: Rounded Corners 12">
            <a:extLst>
              <a:ext uri="{FF2B5EF4-FFF2-40B4-BE49-F238E27FC236}">
                <a16:creationId xmlns="" xmlns:a16="http://schemas.microsoft.com/office/drawing/2014/main" id="{6BF3734B-A348-0E04-8D2E-54FB2C092C26}"/>
              </a:ext>
            </a:extLst>
          </p:cNvPr>
          <p:cNvSpPr/>
          <p:nvPr/>
        </p:nvSpPr>
        <p:spPr>
          <a:xfrm>
            <a:off x="-6136505" y="41838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6" name="TextBox 14">
            <a:extLst>
              <a:ext uri="{FF2B5EF4-FFF2-40B4-BE49-F238E27FC236}">
                <a16:creationId xmlns="" xmlns:a16="http://schemas.microsoft.com/office/drawing/2014/main" id="{7C013689-FA9C-DD4A-233D-BB50CF554A2B}"/>
              </a:ext>
            </a:extLst>
          </p:cNvPr>
          <p:cNvSpPr txBox="1"/>
          <p:nvPr/>
        </p:nvSpPr>
        <p:spPr>
          <a:xfrm>
            <a:off x="-5693683" y="42585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29" name="Rectangle: Rounded Corners 8">
            <a:extLst>
              <a:ext uri="{FF2B5EF4-FFF2-40B4-BE49-F238E27FC236}">
                <a16:creationId xmlns="" xmlns:a16="http://schemas.microsoft.com/office/drawing/2014/main" id="{22AC9AF5-C638-4B2C-17B2-F7ADBCB73964}"/>
              </a:ext>
            </a:extLst>
          </p:cNvPr>
          <p:cNvSpPr/>
          <p:nvPr/>
        </p:nvSpPr>
        <p:spPr>
          <a:xfrm>
            <a:off x="-6375002" y="52234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4" name="Rectangle: Rounded Corners 12">
            <a:extLst>
              <a:ext uri="{FF2B5EF4-FFF2-40B4-BE49-F238E27FC236}">
                <a16:creationId xmlns="" xmlns:a16="http://schemas.microsoft.com/office/drawing/2014/main" id="{3944C336-BF5F-C0F1-19EB-4DB72772678F}"/>
              </a:ext>
            </a:extLst>
          </p:cNvPr>
          <p:cNvSpPr/>
          <p:nvPr/>
        </p:nvSpPr>
        <p:spPr>
          <a:xfrm>
            <a:off x="-6136505" y="53107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6" name="TextBox 14">
            <a:extLst>
              <a:ext uri="{FF2B5EF4-FFF2-40B4-BE49-F238E27FC236}">
                <a16:creationId xmlns="" xmlns:a16="http://schemas.microsoft.com/office/drawing/2014/main" id="{89EDB414-AB78-CAAC-35A4-4516834B1F9D}"/>
              </a:ext>
            </a:extLst>
          </p:cNvPr>
          <p:cNvSpPr txBox="1"/>
          <p:nvPr/>
        </p:nvSpPr>
        <p:spPr>
          <a:xfrm>
            <a:off x="-5693683" y="53854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107322521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966608" y="-121531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9770045" y="-3762"/>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872930" y="4715119"/>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Rounded Corners 8">
            <a:extLst>
              <a:ext uri="{FF2B5EF4-FFF2-40B4-BE49-F238E27FC236}">
                <a16:creationId xmlns="" xmlns:a16="http://schemas.microsoft.com/office/drawing/2014/main" id="{EDF9770D-CF8D-4D87-BC9D-0DB57EB387BA}"/>
              </a:ext>
            </a:extLst>
          </p:cNvPr>
          <p:cNvSpPr/>
          <p:nvPr/>
        </p:nvSpPr>
        <p:spPr>
          <a:xfrm>
            <a:off x="-425900" y="-304801"/>
            <a:ext cx="13125899" cy="8619067"/>
          </a:xfrm>
          <a:prstGeom prst="roundRect">
            <a:avLst>
              <a:gd name="adj" fmla="val 6122"/>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Rectangle: Rounded Corners 12">
            <a:extLst>
              <a:ext uri="{FF2B5EF4-FFF2-40B4-BE49-F238E27FC236}">
                <a16:creationId xmlns="" xmlns:a16="http://schemas.microsoft.com/office/drawing/2014/main" id="{20196E55-ACF6-4D1E-A79F-B95D570752FD}"/>
              </a:ext>
            </a:extLst>
          </p:cNvPr>
          <p:cNvSpPr/>
          <p:nvPr/>
        </p:nvSpPr>
        <p:spPr>
          <a:xfrm>
            <a:off x="412924" y="326048"/>
            <a:ext cx="1128009" cy="1113285"/>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Hình chữ nhật: Góc Tròn 3">
            <a:extLst>
              <a:ext uri="{FF2B5EF4-FFF2-40B4-BE49-F238E27FC236}">
                <a16:creationId xmlns="" xmlns:a16="http://schemas.microsoft.com/office/drawing/2014/main" id="{B9FB5760-371B-4D83-A5D4-68813F6664E9}"/>
              </a:ext>
            </a:extLst>
          </p:cNvPr>
          <p:cNvSpPr/>
          <p:nvPr/>
        </p:nvSpPr>
        <p:spPr>
          <a:xfrm>
            <a:off x="2474347" y="2205721"/>
            <a:ext cx="8618770" cy="2823479"/>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0" name="Hình ảnh 29" descr="Ảnh có chứa văn bản&#10;&#10;Mô tả được tạo tự động">
            <a:extLst>
              <a:ext uri="{FF2B5EF4-FFF2-40B4-BE49-F238E27FC236}">
                <a16:creationId xmlns="" xmlns:a16="http://schemas.microsoft.com/office/drawing/2014/main" id="{3B983C9D-870B-475C-83E4-A5F6630A35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611974">
            <a:off x="748801" y="2409023"/>
            <a:ext cx="701912" cy="701912"/>
          </a:xfrm>
          <a:prstGeom prst="rect">
            <a:avLst/>
          </a:prstGeom>
        </p:spPr>
      </p:pic>
      <p:pic>
        <p:nvPicPr>
          <p:cNvPr id="38" name="Hình ảnh 37">
            <a:extLst>
              <a:ext uri="{FF2B5EF4-FFF2-40B4-BE49-F238E27FC236}">
                <a16:creationId xmlns="" xmlns:a16="http://schemas.microsoft.com/office/drawing/2014/main" id="{40BB8104-403E-40DC-90DD-A7A42660CA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8128" y="3412303"/>
            <a:ext cx="776443" cy="776443"/>
          </a:xfrm>
          <a:prstGeom prst="rect">
            <a:avLst/>
          </a:prstGeom>
        </p:spPr>
      </p:pic>
      <p:pic>
        <p:nvPicPr>
          <p:cNvPr id="54" name="Hình ảnh 53">
            <a:extLst>
              <a:ext uri="{FF2B5EF4-FFF2-40B4-BE49-F238E27FC236}">
                <a16:creationId xmlns="" xmlns:a16="http://schemas.microsoft.com/office/drawing/2014/main" id="{3B7F72E9-1508-4E7D-9A01-1FDB66D6A4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681854">
            <a:off x="422558" y="4396640"/>
            <a:ext cx="766327" cy="766327"/>
          </a:xfrm>
          <a:prstGeom prst="rect">
            <a:avLst/>
          </a:prstGeom>
        </p:spPr>
      </p:pic>
      <p:pic>
        <p:nvPicPr>
          <p:cNvPr id="3" name="Hình ảnh 2">
            <a:extLst>
              <a:ext uri="{FF2B5EF4-FFF2-40B4-BE49-F238E27FC236}">
                <a16:creationId xmlns="" xmlns:a16="http://schemas.microsoft.com/office/drawing/2014/main" id="{DF20F485-24E1-44D8-AB87-589686DBC5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714658">
            <a:off x="1627757" y="4825964"/>
            <a:ext cx="685133" cy="685133"/>
          </a:xfrm>
          <a:prstGeom prst="rect">
            <a:avLst/>
          </a:prstGeom>
        </p:spPr>
      </p:pic>
      <p:pic>
        <p:nvPicPr>
          <p:cNvPr id="9" name="Hình ảnh 8" descr="Ảnh có chứa iPod&#10;&#10;Mô tả được tạo tự động">
            <a:extLst>
              <a:ext uri="{FF2B5EF4-FFF2-40B4-BE49-F238E27FC236}">
                <a16:creationId xmlns="" xmlns:a16="http://schemas.microsoft.com/office/drawing/2014/main" id="{EF3BB1D8-FF7E-4461-ADB1-E526AE956C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830" y="3317311"/>
            <a:ext cx="588389" cy="588389"/>
          </a:xfrm>
          <a:prstGeom prst="rect">
            <a:avLst/>
          </a:prstGeom>
        </p:spPr>
      </p:pic>
      <p:pic>
        <p:nvPicPr>
          <p:cNvPr id="13" name="Hình ảnh 12">
            <a:extLst>
              <a:ext uri="{FF2B5EF4-FFF2-40B4-BE49-F238E27FC236}">
                <a16:creationId xmlns="" xmlns:a16="http://schemas.microsoft.com/office/drawing/2014/main" id="{F777CEE5-0D79-4B20-A330-2C209F3894B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186954">
            <a:off x="445091" y="5676620"/>
            <a:ext cx="752364" cy="752364"/>
          </a:xfrm>
          <a:prstGeom prst="rect">
            <a:avLst/>
          </a:prstGeom>
        </p:spPr>
      </p:pic>
      <p:pic>
        <p:nvPicPr>
          <p:cNvPr id="15" name="Hình ảnh 14">
            <a:extLst>
              <a:ext uri="{FF2B5EF4-FFF2-40B4-BE49-F238E27FC236}">
                <a16:creationId xmlns="" xmlns:a16="http://schemas.microsoft.com/office/drawing/2014/main" id="{5F4DB8C3-BA82-4535-B601-E09CB3E96A7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79021" y="6029680"/>
            <a:ext cx="805550" cy="805550"/>
          </a:xfrm>
          <a:prstGeom prst="rect">
            <a:avLst/>
          </a:prstGeom>
        </p:spPr>
      </p:pic>
      <p:sp>
        <p:nvSpPr>
          <p:cNvPr id="93" name="TextBox 14">
            <a:extLst>
              <a:ext uri="{FF2B5EF4-FFF2-40B4-BE49-F238E27FC236}">
                <a16:creationId xmlns="" xmlns:a16="http://schemas.microsoft.com/office/drawing/2014/main" id="{62F71588-890C-52B7-58D6-AD78BE8D4A7D}"/>
              </a:ext>
            </a:extLst>
          </p:cNvPr>
          <p:cNvSpPr txBox="1"/>
          <p:nvPr/>
        </p:nvSpPr>
        <p:spPr>
          <a:xfrm>
            <a:off x="5045067" y="389816"/>
            <a:ext cx="3791565" cy="630942"/>
          </a:xfrm>
          <a:prstGeom prst="rect">
            <a:avLst/>
          </a:prstGeom>
          <a:noFill/>
        </p:spPr>
        <p:txBody>
          <a:bodyPr wrap="square" lIns="91440" tIns="45720" rIns="91440" bIns="45720" rtlCol="0" anchor="t">
            <a:spAutoFit/>
          </a:bodyPr>
          <a:lstStyle/>
          <a:p>
            <a:r>
              <a:rPr lang="en-MY" sz="3500" b="1" dirty="0">
                <a:latin typeface="Arial"/>
                <a:cs typeface="Arial"/>
              </a:rPr>
              <a:t>BRUTE FORCE</a:t>
            </a:r>
          </a:p>
        </p:txBody>
      </p:sp>
      <p:sp>
        <p:nvSpPr>
          <p:cNvPr id="94" name="Hộp Văn bản 93">
            <a:extLst>
              <a:ext uri="{FF2B5EF4-FFF2-40B4-BE49-F238E27FC236}">
                <a16:creationId xmlns="" xmlns:a16="http://schemas.microsoft.com/office/drawing/2014/main" id="{6FB8BC1E-0EB2-AF24-C700-66BE4C213A15}"/>
              </a:ext>
            </a:extLst>
          </p:cNvPr>
          <p:cNvSpPr txBox="1"/>
          <p:nvPr/>
        </p:nvSpPr>
        <p:spPr>
          <a:xfrm>
            <a:off x="3092852" y="2205721"/>
            <a:ext cx="7839410"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sz="2400">
              <a:latin typeface="Arial"/>
              <a:cs typeface="Arial"/>
            </a:endParaRPr>
          </a:p>
          <a:p>
            <a:r>
              <a:rPr lang="vi-VN" sz="2400">
                <a:latin typeface="Arial"/>
                <a:cs typeface="Arial"/>
              </a:rPr>
              <a:t>Brute Force :</a:t>
            </a:r>
            <a:r>
              <a:rPr lang="vi-VN" sz="2400">
                <a:solidFill>
                  <a:srgbClr val="000000"/>
                </a:solidFill>
                <a:latin typeface="Arial"/>
                <a:ea typeface="+mn-lt"/>
                <a:cs typeface="Arial"/>
              </a:rPr>
              <a:t> là một thuật toán vét cạn, thuật toán này sẽ chạy tất cả các trường hợp có thể có để giải quyết một vấn đề nào đó (Bao gồm cả trường hợp đúng và các trường hợp sai hay còn gọi là trường hợp dư thừa).</a:t>
            </a:r>
          </a:p>
          <a:p>
            <a:endParaRPr lang="vi-VN" sz="2800">
              <a:latin typeface="Arial"/>
              <a:cs typeface="Arial"/>
            </a:endParaRPr>
          </a:p>
        </p:txBody>
      </p:sp>
      <p:sp>
        <p:nvSpPr>
          <p:cNvPr id="5" name="Rectangle: Rounded Corners 8">
            <a:extLst>
              <a:ext uri="{FF2B5EF4-FFF2-40B4-BE49-F238E27FC236}">
                <a16:creationId xmlns="" xmlns:a16="http://schemas.microsoft.com/office/drawing/2014/main" id="{E07ABB99-9607-0FB8-4963-A24FB8A4B450}"/>
              </a:ext>
            </a:extLst>
          </p:cNvPr>
          <p:cNvSpPr/>
          <p:nvPr/>
        </p:nvSpPr>
        <p:spPr>
          <a:xfrm>
            <a:off x="-6375002" y="18427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0" name="Rectangle: Rounded Corners 12">
            <a:extLst>
              <a:ext uri="{FF2B5EF4-FFF2-40B4-BE49-F238E27FC236}">
                <a16:creationId xmlns="" xmlns:a16="http://schemas.microsoft.com/office/drawing/2014/main" id="{9FFD53DB-A29C-7338-727C-5F3EAE7B4AE3}"/>
              </a:ext>
            </a:extLst>
          </p:cNvPr>
          <p:cNvSpPr/>
          <p:nvPr/>
        </p:nvSpPr>
        <p:spPr>
          <a:xfrm>
            <a:off x="-6136505" y="19300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2" name="TextBox 14">
            <a:extLst>
              <a:ext uri="{FF2B5EF4-FFF2-40B4-BE49-F238E27FC236}">
                <a16:creationId xmlns="" xmlns:a16="http://schemas.microsoft.com/office/drawing/2014/main" id="{D910A519-D8E0-9DED-0ABB-94CB3A747E96}"/>
              </a:ext>
            </a:extLst>
          </p:cNvPr>
          <p:cNvSpPr txBox="1"/>
          <p:nvPr/>
        </p:nvSpPr>
        <p:spPr>
          <a:xfrm>
            <a:off x="-5678062" y="200393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sp>
        <p:nvSpPr>
          <p:cNvPr id="16" name="Rectangle: Rounded Corners 8">
            <a:extLst>
              <a:ext uri="{FF2B5EF4-FFF2-40B4-BE49-F238E27FC236}">
                <a16:creationId xmlns="" xmlns:a16="http://schemas.microsoft.com/office/drawing/2014/main" id="{40927791-BF8F-82D9-8433-7465B2FB5CC0}"/>
              </a:ext>
            </a:extLst>
          </p:cNvPr>
          <p:cNvSpPr/>
          <p:nvPr/>
        </p:nvSpPr>
        <p:spPr>
          <a:xfrm>
            <a:off x="-6375002" y="29696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8" name="Rectangle: Rounded Corners 12">
            <a:extLst>
              <a:ext uri="{FF2B5EF4-FFF2-40B4-BE49-F238E27FC236}">
                <a16:creationId xmlns="" xmlns:a16="http://schemas.microsoft.com/office/drawing/2014/main" id="{EA139065-E25B-CB17-F008-2929CBB6A09C}"/>
              </a:ext>
            </a:extLst>
          </p:cNvPr>
          <p:cNvSpPr/>
          <p:nvPr/>
        </p:nvSpPr>
        <p:spPr>
          <a:xfrm>
            <a:off x="-6136505" y="30569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0" name="TextBox 14">
            <a:extLst>
              <a:ext uri="{FF2B5EF4-FFF2-40B4-BE49-F238E27FC236}">
                <a16:creationId xmlns="" xmlns:a16="http://schemas.microsoft.com/office/drawing/2014/main" id="{DBEFFCB2-E3F7-DF18-7648-46682E5A7137}"/>
              </a:ext>
            </a:extLst>
          </p:cNvPr>
          <p:cNvSpPr txBox="1"/>
          <p:nvPr/>
        </p:nvSpPr>
        <p:spPr>
          <a:xfrm>
            <a:off x="-5679305" y="3131694"/>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2" name="Rectangle: Rounded Corners 8">
            <a:extLst>
              <a:ext uri="{FF2B5EF4-FFF2-40B4-BE49-F238E27FC236}">
                <a16:creationId xmlns="" xmlns:a16="http://schemas.microsoft.com/office/drawing/2014/main" id="{32B767F9-62F5-3780-0A07-ED2A50F7CCB5}"/>
              </a:ext>
            </a:extLst>
          </p:cNvPr>
          <p:cNvSpPr/>
          <p:nvPr/>
        </p:nvSpPr>
        <p:spPr>
          <a:xfrm>
            <a:off x="-6375002" y="40965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4" name="Rectangle: Rounded Corners 12">
            <a:extLst>
              <a:ext uri="{FF2B5EF4-FFF2-40B4-BE49-F238E27FC236}">
                <a16:creationId xmlns="" xmlns:a16="http://schemas.microsoft.com/office/drawing/2014/main" id="{031B6B36-4AC5-39BC-8C36-AC4A0F4DAD77}"/>
              </a:ext>
            </a:extLst>
          </p:cNvPr>
          <p:cNvSpPr/>
          <p:nvPr/>
        </p:nvSpPr>
        <p:spPr>
          <a:xfrm>
            <a:off x="-6136505" y="41838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6" name="TextBox 14">
            <a:extLst>
              <a:ext uri="{FF2B5EF4-FFF2-40B4-BE49-F238E27FC236}">
                <a16:creationId xmlns="" xmlns:a16="http://schemas.microsoft.com/office/drawing/2014/main" id="{08AAA79C-028C-0E67-D889-D49C44CC3BAC}"/>
              </a:ext>
            </a:extLst>
          </p:cNvPr>
          <p:cNvSpPr txBox="1"/>
          <p:nvPr/>
        </p:nvSpPr>
        <p:spPr>
          <a:xfrm>
            <a:off x="-5693683" y="42585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29" name="Rectangle: Rounded Corners 8">
            <a:extLst>
              <a:ext uri="{FF2B5EF4-FFF2-40B4-BE49-F238E27FC236}">
                <a16:creationId xmlns="" xmlns:a16="http://schemas.microsoft.com/office/drawing/2014/main" id="{8369A2D9-13DA-819A-B7D9-2EA8F7125B49}"/>
              </a:ext>
            </a:extLst>
          </p:cNvPr>
          <p:cNvSpPr/>
          <p:nvPr/>
        </p:nvSpPr>
        <p:spPr>
          <a:xfrm>
            <a:off x="-6375002" y="52234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4" name="Rectangle: Rounded Corners 12">
            <a:extLst>
              <a:ext uri="{FF2B5EF4-FFF2-40B4-BE49-F238E27FC236}">
                <a16:creationId xmlns="" xmlns:a16="http://schemas.microsoft.com/office/drawing/2014/main" id="{391ED2CD-72AC-FD90-AA04-91BE288E5BD1}"/>
              </a:ext>
            </a:extLst>
          </p:cNvPr>
          <p:cNvSpPr/>
          <p:nvPr/>
        </p:nvSpPr>
        <p:spPr>
          <a:xfrm>
            <a:off x="-6136505" y="53107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6" name="TextBox 14">
            <a:extLst>
              <a:ext uri="{FF2B5EF4-FFF2-40B4-BE49-F238E27FC236}">
                <a16:creationId xmlns="" xmlns:a16="http://schemas.microsoft.com/office/drawing/2014/main" id="{1205C2A5-BF70-5E41-9C44-FA4B63078B47}"/>
              </a:ext>
            </a:extLst>
          </p:cNvPr>
          <p:cNvSpPr txBox="1"/>
          <p:nvPr/>
        </p:nvSpPr>
        <p:spPr>
          <a:xfrm>
            <a:off x="-5693683" y="53854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72397004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 xmlns:a16="http://schemas.microsoft.com/office/drawing/2014/main" id="{2747D4B1-00AC-4C96-B4C7-C4972DA3FDA0}"/>
              </a:ext>
            </a:extLst>
          </p:cNvPr>
          <p:cNvSpPr/>
          <p:nvPr/>
        </p:nvSpPr>
        <p:spPr>
          <a:xfrm>
            <a:off x="769083" y="310095"/>
            <a:ext cx="10552967" cy="6340850"/>
          </a:xfrm>
          <a:prstGeom prst="roundRect">
            <a:avLst>
              <a:gd name="adj" fmla="val 7747"/>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0" name="TextBox 14">
            <a:extLst>
              <a:ext uri="{FF2B5EF4-FFF2-40B4-BE49-F238E27FC236}">
                <a16:creationId xmlns="" xmlns:a16="http://schemas.microsoft.com/office/drawing/2014/main" id="{BCD3598D-6871-3209-698A-0F30B959B882}"/>
              </a:ext>
            </a:extLst>
          </p:cNvPr>
          <p:cNvSpPr txBox="1"/>
          <p:nvPr/>
        </p:nvSpPr>
        <p:spPr>
          <a:xfrm>
            <a:off x="2169526" y="635816"/>
            <a:ext cx="2889226" cy="415498"/>
          </a:xfrm>
          <a:prstGeom prst="rect">
            <a:avLst/>
          </a:prstGeom>
          <a:noFill/>
        </p:spPr>
        <p:txBody>
          <a:bodyPr wrap="square" lIns="91440" tIns="45720" rIns="91440" bIns="45720" rtlCol="0" anchor="t">
            <a:spAutoFit/>
          </a:bodyPr>
          <a:lstStyle/>
          <a:p>
            <a:r>
              <a:rPr lang="en-MY" sz="2100" dirty="0">
                <a:solidFill>
                  <a:schemeClr val="tx1">
                    <a:lumMod val="95000"/>
                    <a:lumOff val="5000"/>
                  </a:schemeClr>
                </a:solidFill>
                <a:latin typeface="Arial Bold" panose="020B0704020202020204" pitchFamily="34" charset="0"/>
                <a:cs typeface="Arial Bold" panose="020B0704020202020204" pitchFamily="34" charset="0"/>
              </a:rPr>
              <a:t>ĐẶC ĐIỂM BÀI TOÁN</a:t>
            </a:r>
          </a:p>
        </p:txBody>
      </p:sp>
      <p:sp>
        <p:nvSpPr>
          <p:cNvPr id="26" name="Rectangle: Rounded Corners 8">
            <a:extLst>
              <a:ext uri="{FF2B5EF4-FFF2-40B4-BE49-F238E27FC236}">
                <a16:creationId xmlns="" xmlns:a16="http://schemas.microsoft.com/office/drawing/2014/main" id="{E56B9C7D-CC70-2B15-F1B3-E31F61868468}"/>
              </a:ext>
            </a:extLst>
          </p:cNvPr>
          <p:cNvSpPr/>
          <p:nvPr/>
        </p:nvSpPr>
        <p:spPr>
          <a:xfrm>
            <a:off x="-6107634" y="10902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 xmlns:a16="http://schemas.microsoft.com/office/drawing/2014/main" id="{9150030B-2A5F-2457-85B0-E64BB7D2B158}"/>
              </a:ext>
            </a:extLst>
          </p:cNvPr>
          <p:cNvSpPr/>
          <p:nvPr/>
        </p:nvSpPr>
        <p:spPr>
          <a:xfrm>
            <a:off x="-5869137" y="11774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 xmlns:a16="http://schemas.microsoft.com/office/drawing/2014/main" id="{9AB7BADC-2392-4B45-94EA-9385A4CF7ED2}"/>
              </a:ext>
            </a:extLst>
          </p:cNvPr>
          <p:cNvSpPr txBox="1"/>
          <p:nvPr/>
        </p:nvSpPr>
        <p:spPr>
          <a:xfrm>
            <a:off x="-5426315" y="125555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0" name="Rectangle: Rounded Corners 8">
            <a:extLst>
              <a:ext uri="{FF2B5EF4-FFF2-40B4-BE49-F238E27FC236}">
                <a16:creationId xmlns="" xmlns:a16="http://schemas.microsoft.com/office/drawing/2014/main" id="{002B51A7-D2A7-8111-78C6-5D494F480D53}"/>
              </a:ext>
            </a:extLst>
          </p:cNvPr>
          <p:cNvSpPr/>
          <p:nvPr/>
        </p:nvSpPr>
        <p:spPr>
          <a:xfrm>
            <a:off x="-6107634" y="33306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Rectangle: Rounded Corners 12">
            <a:extLst>
              <a:ext uri="{FF2B5EF4-FFF2-40B4-BE49-F238E27FC236}">
                <a16:creationId xmlns="" xmlns:a16="http://schemas.microsoft.com/office/drawing/2014/main" id="{579A5482-5D7F-3CEB-4993-1C976A6A33D6}"/>
              </a:ext>
            </a:extLst>
          </p:cNvPr>
          <p:cNvSpPr/>
          <p:nvPr/>
        </p:nvSpPr>
        <p:spPr>
          <a:xfrm>
            <a:off x="-5869137" y="34179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 xmlns:a16="http://schemas.microsoft.com/office/drawing/2014/main" id="{00B880A6-3597-8881-179F-868AD15EC2BB}"/>
              </a:ext>
            </a:extLst>
          </p:cNvPr>
          <p:cNvSpPr txBox="1"/>
          <p:nvPr/>
        </p:nvSpPr>
        <p:spPr>
          <a:xfrm>
            <a:off x="-5411937" y="349264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7" name="Rectangle: Rounded Corners 8">
            <a:extLst>
              <a:ext uri="{FF2B5EF4-FFF2-40B4-BE49-F238E27FC236}">
                <a16:creationId xmlns="" xmlns:a16="http://schemas.microsoft.com/office/drawing/2014/main" id="{4CC9D295-DCB4-C473-D030-7A81045B2126}"/>
              </a:ext>
            </a:extLst>
          </p:cNvPr>
          <p:cNvSpPr/>
          <p:nvPr/>
        </p:nvSpPr>
        <p:spPr>
          <a:xfrm>
            <a:off x="-6107634" y="44575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 xmlns:a16="http://schemas.microsoft.com/office/drawing/2014/main" id="{45D22A02-7B95-F3A1-4AFE-2CD0482BED6E}"/>
              </a:ext>
            </a:extLst>
          </p:cNvPr>
          <p:cNvSpPr/>
          <p:nvPr/>
        </p:nvSpPr>
        <p:spPr>
          <a:xfrm>
            <a:off x="-5869137" y="45448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9" name="TextBox 14">
            <a:extLst>
              <a:ext uri="{FF2B5EF4-FFF2-40B4-BE49-F238E27FC236}">
                <a16:creationId xmlns="" xmlns:a16="http://schemas.microsoft.com/office/drawing/2014/main" id="{015F7579-0AFF-F921-6E05-C64BFAE80B2A}"/>
              </a:ext>
            </a:extLst>
          </p:cNvPr>
          <p:cNvSpPr txBox="1"/>
          <p:nvPr/>
        </p:nvSpPr>
        <p:spPr>
          <a:xfrm>
            <a:off x="-5426315" y="46195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2" name="Rectangle: Rounded Corners 8">
            <a:extLst>
              <a:ext uri="{FF2B5EF4-FFF2-40B4-BE49-F238E27FC236}">
                <a16:creationId xmlns="" xmlns:a16="http://schemas.microsoft.com/office/drawing/2014/main" id="{5490CEDC-8D62-4ED9-8F20-40928CF1FC0B}"/>
              </a:ext>
            </a:extLst>
          </p:cNvPr>
          <p:cNvSpPr/>
          <p:nvPr/>
        </p:nvSpPr>
        <p:spPr>
          <a:xfrm>
            <a:off x="-6107634" y="55844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 name="Hình chữ nhật: Góc Tròn 3">
            <a:extLst>
              <a:ext uri="{FF2B5EF4-FFF2-40B4-BE49-F238E27FC236}">
                <a16:creationId xmlns="" xmlns:a16="http://schemas.microsoft.com/office/drawing/2014/main" id="{50F9AE18-A798-E0FA-8D1C-DA93CEA2E761}"/>
              </a:ext>
            </a:extLst>
          </p:cNvPr>
          <p:cNvSpPr/>
          <p:nvPr/>
        </p:nvSpPr>
        <p:spPr>
          <a:xfrm>
            <a:off x="1795387" y="2017260"/>
            <a:ext cx="8618770" cy="2823479"/>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Rounded Corners 12">
            <a:extLst>
              <a:ext uri="{FF2B5EF4-FFF2-40B4-BE49-F238E27FC236}">
                <a16:creationId xmlns="" xmlns:a16="http://schemas.microsoft.com/office/drawing/2014/main" id="{6A547D03-585D-59EA-2475-8BC8BE2C23CB}"/>
              </a:ext>
            </a:extLst>
          </p:cNvPr>
          <p:cNvSpPr/>
          <p:nvPr/>
        </p:nvSpPr>
        <p:spPr>
          <a:xfrm>
            <a:off x="-5869137" y="56717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 xmlns:a16="http://schemas.microsoft.com/office/drawing/2014/main" id="{D566A600-335B-1CD9-0415-588F5B0B49B3}"/>
              </a:ext>
            </a:extLst>
          </p:cNvPr>
          <p:cNvSpPr txBox="1"/>
          <p:nvPr/>
        </p:nvSpPr>
        <p:spPr>
          <a:xfrm>
            <a:off x="-5426315" y="57464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74" name="Hộp Văn bản 73">
            <a:extLst>
              <a:ext uri="{FF2B5EF4-FFF2-40B4-BE49-F238E27FC236}">
                <a16:creationId xmlns="" xmlns:a16="http://schemas.microsoft.com/office/drawing/2014/main" id="{69C1570D-1D00-1C3C-8030-95F7147559FE}"/>
              </a:ext>
            </a:extLst>
          </p:cNvPr>
          <p:cNvSpPr txBox="1"/>
          <p:nvPr/>
        </p:nvSpPr>
        <p:spPr>
          <a:xfrm>
            <a:off x="2169526" y="2562673"/>
            <a:ext cx="787049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dirty="0">
                <a:solidFill>
                  <a:schemeClr val="tx1">
                    <a:lumMod val="95000"/>
                    <a:lumOff val="5000"/>
                  </a:schemeClr>
                </a:solidFill>
                <a:latin typeface="Arial"/>
                <a:cs typeface="Arial"/>
              </a:rPr>
              <a:t>Nếu không có yêu cầu gì đặc biệt, thì hầu hết bài toán đều có thể có một cách làm là brute force. Đây là bởi vì thuật toán brute force là một thuật toán cơ bản và đơn giản, có thể được áp dụng cho nhiều loại bài toán. </a:t>
            </a:r>
            <a:endParaRPr lang="vi-VN" dirty="0">
              <a:solidFill>
                <a:schemeClr val="bg1">
                  <a:lumMod val="95000"/>
                </a:schemeClr>
              </a:solidFill>
              <a:latin typeface="Arial"/>
              <a:cs typeface="Arial"/>
            </a:endParaRPr>
          </a:p>
        </p:txBody>
      </p:sp>
    </p:spTree>
    <p:extLst>
      <p:ext uri="{BB962C8B-B14F-4D97-AF65-F5344CB8AC3E}">
        <p14:creationId xmlns:p14="http://schemas.microsoft.com/office/powerpoint/2010/main" val="268442920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 xmlns:a16="http://schemas.microsoft.com/office/drawing/2014/main" id="{2747D4B1-00AC-4C96-B4C7-C4972DA3FDA0}"/>
              </a:ext>
            </a:extLst>
          </p:cNvPr>
          <p:cNvSpPr/>
          <p:nvPr/>
        </p:nvSpPr>
        <p:spPr>
          <a:xfrm>
            <a:off x="769083" y="310095"/>
            <a:ext cx="10552967" cy="6340850"/>
          </a:xfrm>
          <a:prstGeom prst="roundRect">
            <a:avLst>
              <a:gd name="adj" fmla="val 7747"/>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0" name="TextBox 14">
            <a:extLst>
              <a:ext uri="{FF2B5EF4-FFF2-40B4-BE49-F238E27FC236}">
                <a16:creationId xmlns="" xmlns:a16="http://schemas.microsoft.com/office/drawing/2014/main" id="{BCD3598D-6871-3209-698A-0F30B959B882}"/>
              </a:ext>
            </a:extLst>
          </p:cNvPr>
          <p:cNvSpPr txBox="1"/>
          <p:nvPr/>
        </p:nvSpPr>
        <p:spPr>
          <a:xfrm>
            <a:off x="2169526" y="635816"/>
            <a:ext cx="2889226" cy="415498"/>
          </a:xfrm>
          <a:prstGeom prst="rect">
            <a:avLst/>
          </a:prstGeom>
          <a:noFill/>
        </p:spPr>
        <p:txBody>
          <a:bodyPr wrap="square" lIns="91440" tIns="45720" rIns="91440" bIns="45720" rtlCol="0" anchor="t">
            <a:spAutoFit/>
          </a:bodyPr>
          <a:lstStyle/>
          <a:p>
            <a:r>
              <a:rPr lang="en-MY" sz="2100" dirty="0">
                <a:solidFill>
                  <a:schemeClr val="tx1">
                    <a:lumMod val="95000"/>
                    <a:lumOff val="5000"/>
                  </a:schemeClr>
                </a:solidFill>
                <a:latin typeface="Arial Bold" panose="020B0704020202020204" pitchFamily="34" charset="0"/>
                <a:cs typeface="Arial Bold" panose="020B0704020202020204" pitchFamily="34" charset="0"/>
              </a:rPr>
              <a:t>ĐẶC ĐIỂM BÀI TOÁN</a:t>
            </a:r>
          </a:p>
        </p:txBody>
      </p:sp>
      <p:sp>
        <p:nvSpPr>
          <p:cNvPr id="26" name="Rectangle: Rounded Corners 8">
            <a:extLst>
              <a:ext uri="{FF2B5EF4-FFF2-40B4-BE49-F238E27FC236}">
                <a16:creationId xmlns="" xmlns:a16="http://schemas.microsoft.com/office/drawing/2014/main" id="{E56B9C7D-CC70-2B15-F1B3-E31F61868468}"/>
              </a:ext>
            </a:extLst>
          </p:cNvPr>
          <p:cNvSpPr/>
          <p:nvPr/>
        </p:nvSpPr>
        <p:spPr>
          <a:xfrm>
            <a:off x="-6107634" y="10902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 xmlns:a16="http://schemas.microsoft.com/office/drawing/2014/main" id="{9150030B-2A5F-2457-85B0-E64BB7D2B158}"/>
              </a:ext>
            </a:extLst>
          </p:cNvPr>
          <p:cNvSpPr/>
          <p:nvPr/>
        </p:nvSpPr>
        <p:spPr>
          <a:xfrm>
            <a:off x="-5869137" y="11774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 xmlns:a16="http://schemas.microsoft.com/office/drawing/2014/main" id="{9AB7BADC-2392-4B45-94EA-9385A4CF7ED2}"/>
              </a:ext>
            </a:extLst>
          </p:cNvPr>
          <p:cNvSpPr txBox="1"/>
          <p:nvPr/>
        </p:nvSpPr>
        <p:spPr>
          <a:xfrm>
            <a:off x="-5426315" y="125555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0" name="Rectangle: Rounded Corners 8">
            <a:extLst>
              <a:ext uri="{FF2B5EF4-FFF2-40B4-BE49-F238E27FC236}">
                <a16:creationId xmlns="" xmlns:a16="http://schemas.microsoft.com/office/drawing/2014/main" id="{002B51A7-D2A7-8111-78C6-5D494F480D53}"/>
              </a:ext>
            </a:extLst>
          </p:cNvPr>
          <p:cNvSpPr/>
          <p:nvPr/>
        </p:nvSpPr>
        <p:spPr>
          <a:xfrm>
            <a:off x="-6107634" y="33306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Rectangle: Rounded Corners 12">
            <a:extLst>
              <a:ext uri="{FF2B5EF4-FFF2-40B4-BE49-F238E27FC236}">
                <a16:creationId xmlns="" xmlns:a16="http://schemas.microsoft.com/office/drawing/2014/main" id="{579A5482-5D7F-3CEB-4993-1C976A6A33D6}"/>
              </a:ext>
            </a:extLst>
          </p:cNvPr>
          <p:cNvSpPr/>
          <p:nvPr/>
        </p:nvSpPr>
        <p:spPr>
          <a:xfrm>
            <a:off x="-5869137" y="34179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 xmlns:a16="http://schemas.microsoft.com/office/drawing/2014/main" id="{00B880A6-3597-8881-179F-868AD15EC2BB}"/>
              </a:ext>
            </a:extLst>
          </p:cNvPr>
          <p:cNvSpPr txBox="1"/>
          <p:nvPr/>
        </p:nvSpPr>
        <p:spPr>
          <a:xfrm>
            <a:off x="-5411937" y="349264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7" name="Rectangle: Rounded Corners 8">
            <a:extLst>
              <a:ext uri="{FF2B5EF4-FFF2-40B4-BE49-F238E27FC236}">
                <a16:creationId xmlns="" xmlns:a16="http://schemas.microsoft.com/office/drawing/2014/main" id="{4CC9D295-DCB4-C473-D030-7A81045B2126}"/>
              </a:ext>
            </a:extLst>
          </p:cNvPr>
          <p:cNvSpPr/>
          <p:nvPr/>
        </p:nvSpPr>
        <p:spPr>
          <a:xfrm>
            <a:off x="-6107634" y="44575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 xmlns:a16="http://schemas.microsoft.com/office/drawing/2014/main" id="{45D22A02-7B95-F3A1-4AFE-2CD0482BED6E}"/>
              </a:ext>
            </a:extLst>
          </p:cNvPr>
          <p:cNvSpPr/>
          <p:nvPr/>
        </p:nvSpPr>
        <p:spPr>
          <a:xfrm>
            <a:off x="-5869137" y="45448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9" name="TextBox 14">
            <a:extLst>
              <a:ext uri="{FF2B5EF4-FFF2-40B4-BE49-F238E27FC236}">
                <a16:creationId xmlns="" xmlns:a16="http://schemas.microsoft.com/office/drawing/2014/main" id="{015F7579-0AFF-F921-6E05-C64BFAE80B2A}"/>
              </a:ext>
            </a:extLst>
          </p:cNvPr>
          <p:cNvSpPr txBox="1"/>
          <p:nvPr/>
        </p:nvSpPr>
        <p:spPr>
          <a:xfrm>
            <a:off x="-5426315" y="46195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2" name="Rectangle: Rounded Corners 8">
            <a:extLst>
              <a:ext uri="{FF2B5EF4-FFF2-40B4-BE49-F238E27FC236}">
                <a16:creationId xmlns="" xmlns:a16="http://schemas.microsoft.com/office/drawing/2014/main" id="{5490CEDC-8D62-4ED9-8F20-40928CF1FC0B}"/>
              </a:ext>
            </a:extLst>
          </p:cNvPr>
          <p:cNvSpPr/>
          <p:nvPr/>
        </p:nvSpPr>
        <p:spPr>
          <a:xfrm>
            <a:off x="-6107634" y="55844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 name="Hình chữ nhật: Góc Tròn 3">
            <a:extLst>
              <a:ext uri="{FF2B5EF4-FFF2-40B4-BE49-F238E27FC236}">
                <a16:creationId xmlns="" xmlns:a16="http://schemas.microsoft.com/office/drawing/2014/main" id="{50F9AE18-A798-E0FA-8D1C-DA93CEA2E761}"/>
              </a:ext>
            </a:extLst>
          </p:cNvPr>
          <p:cNvSpPr/>
          <p:nvPr/>
        </p:nvSpPr>
        <p:spPr>
          <a:xfrm>
            <a:off x="1815476" y="1392262"/>
            <a:ext cx="8618770" cy="4479803"/>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Rounded Corners 12">
            <a:extLst>
              <a:ext uri="{FF2B5EF4-FFF2-40B4-BE49-F238E27FC236}">
                <a16:creationId xmlns="" xmlns:a16="http://schemas.microsoft.com/office/drawing/2014/main" id="{6A547D03-585D-59EA-2475-8BC8BE2C23CB}"/>
              </a:ext>
            </a:extLst>
          </p:cNvPr>
          <p:cNvSpPr/>
          <p:nvPr/>
        </p:nvSpPr>
        <p:spPr>
          <a:xfrm>
            <a:off x="-5869137" y="56717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 xmlns:a16="http://schemas.microsoft.com/office/drawing/2014/main" id="{D566A600-335B-1CD9-0415-588F5B0B49B3}"/>
              </a:ext>
            </a:extLst>
          </p:cNvPr>
          <p:cNvSpPr txBox="1"/>
          <p:nvPr/>
        </p:nvSpPr>
        <p:spPr>
          <a:xfrm>
            <a:off x="-5426315" y="57464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74" name="Hộp Văn bản 73">
            <a:extLst>
              <a:ext uri="{FF2B5EF4-FFF2-40B4-BE49-F238E27FC236}">
                <a16:creationId xmlns="" xmlns:a16="http://schemas.microsoft.com/office/drawing/2014/main" id="{69C1570D-1D00-1C3C-8030-95F7147559FE}"/>
              </a:ext>
            </a:extLst>
          </p:cNvPr>
          <p:cNvSpPr txBox="1"/>
          <p:nvPr/>
        </p:nvSpPr>
        <p:spPr>
          <a:xfrm>
            <a:off x="2234308" y="1708871"/>
            <a:ext cx="787049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solidFill>
                  <a:schemeClr val="tx1">
                    <a:lumMod val="95000"/>
                    <a:lumOff val="5000"/>
                  </a:schemeClr>
                </a:solidFill>
                <a:latin typeface="Arial"/>
                <a:cs typeface="Arial"/>
              </a:rPr>
              <a:t>Một số bài toán có thể có cách làm khác, tuy nhiên, một số bài toán lại chỉ có thể giải quyết bằng brute force. Các bài toán đó sẽ có các từ khoá làm người đọc nghĩ đến: </a:t>
            </a:r>
          </a:p>
          <a:p>
            <a:r>
              <a:rPr lang="en-US" dirty="0">
                <a:solidFill>
                  <a:schemeClr val="tx1">
                    <a:lumMod val="95000"/>
                    <a:lumOff val="5000"/>
                  </a:schemeClr>
                </a:solidFill>
                <a:latin typeface="Arial"/>
                <a:cs typeface="Arial"/>
              </a:rPr>
              <a:t>- </a:t>
            </a:r>
            <a:r>
              <a:rPr lang="vi-VN" dirty="0">
                <a:solidFill>
                  <a:schemeClr val="tx1">
                    <a:lumMod val="95000"/>
                    <a:lumOff val="5000"/>
                  </a:schemeClr>
                </a:solidFill>
                <a:latin typeface="Arial"/>
                <a:cs typeface="Arial"/>
              </a:rPr>
              <a:t>Liệt kê, tìm kiếm tất cả các giải pháp: Các bài toán yêu cầu tìm kiếm tất cả các giải pháp của bài toán, chẳng hạn như bài toán tìm kiếm tất cả các hoán vị của một tập hợp. </a:t>
            </a:r>
          </a:p>
          <a:p>
            <a:r>
              <a:rPr lang="en-US" dirty="0">
                <a:solidFill>
                  <a:schemeClr val="tx1">
                    <a:lumMod val="95000"/>
                    <a:lumOff val="5000"/>
                  </a:schemeClr>
                </a:solidFill>
                <a:latin typeface="Arial"/>
                <a:cs typeface="Arial"/>
              </a:rPr>
              <a:t>- </a:t>
            </a:r>
            <a:r>
              <a:rPr lang="vi-VN" dirty="0">
                <a:solidFill>
                  <a:schemeClr val="tx1">
                    <a:lumMod val="95000"/>
                    <a:lumOff val="5000"/>
                  </a:schemeClr>
                </a:solidFill>
                <a:latin typeface="Arial"/>
                <a:cs typeface="Arial"/>
              </a:rPr>
              <a:t>Kiểm tra tất cả các trường hợp: Các bài toán yêu cầu kiểm tra tất cả các trường hợp có thể có của bài toán, chẳng hạn như bài toán kiểm tra xem một số có phải là số nguyên tố hay không. </a:t>
            </a:r>
          </a:p>
          <a:p>
            <a:r>
              <a:rPr lang="en-US" dirty="0">
                <a:solidFill>
                  <a:schemeClr val="tx1">
                    <a:lumMod val="95000"/>
                    <a:lumOff val="5000"/>
                  </a:schemeClr>
                </a:solidFill>
                <a:latin typeface="Arial"/>
                <a:cs typeface="Arial"/>
              </a:rPr>
              <a:t>- </a:t>
            </a:r>
            <a:r>
              <a:rPr lang="vi-VN" dirty="0">
                <a:solidFill>
                  <a:schemeClr val="tx1">
                    <a:lumMod val="95000"/>
                    <a:lumOff val="5000"/>
                  </a:schemeClr>
                </a:solidFill>
                <a:latin typeface="Arial"/>
                <a:cs typeface="Arial"/>
              </a:rPr>
              <a:t>Không có thông tin nào để loại bỏ các trường hợp không cần thiết: Các bài toán mà không có thông tin nào để loại bỏ các trường hợp không cần thiết, chẳng hạn như bài toán tìm kiếm một số trong một mảng không có thứ tự. </a:t>
            </a:r>
            <a:endParaRPr lang="vi-VN" dirty="0">
              <a:solidFill>
                <a:schemeClr val="bg1">
                  <a:lumMod val="95000"/>
                </a:schemeClr>
              </a:solidFill>
              <a:latin typeface="Arial"/>
              <a:cs typeface="Arial"/>
            </a:endParaRPr>
          </a:p>
        </p:txBody>
      </p:sp>
    </p:spTree>
    <p:extLst>
      <p:ext uri="{BB962C8B-B14F-4D97-AF65-F5344CB8AC3E}">
        <p14:creationId xmlns:p14="http://schemas.microsoft.com/office/powerpoint/2010/main" val="280025991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 xmlns:a16="http://schemas.microsoft.com/office/drawing/2014/main" id="{2747D4B1-00AC-4C96-B4C7-C4972DA3FDA0}"/>
              </a:ext>
            </a:extLst>
          </p:cNvPr>
          <p:cNvSpPr/>
          <p:nvPr/>
        </p:nvSpPr>
        <p:spPr>
          <a:xfrm>
            <a:off x="769083" y="310095"/>
            <a:ext cx="10552967" cy="6340850"/>
          </a:xfrm>
          <a:prstGeom prst="roundRect">
            <a:avLst>
              <a:gd name="adj" fmla="val 7747"/>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0" name="TextBox 14">
            <a:extLst>
              <a:ext uri="{FF2B5EF4-FFF2-40B4-BE49-F238E27FC236}">
                <a16:creationId xmlns="" xmlns:a16="http://schemas.microsoft.com/office/drawing/2014/main" id="{BCD3598D-6871-3209-698A-0F30B959B882}"/>
              </a:ext>
            </a:extLst>
          </p:cNvPr>
          <p:cNvSpPr txBox="1"/>
          <p:nvPr/>
        </p:nvSpPr>
        <p:spPr>
          <a:xfrm>
            <a:off x="2169526" y="635816"/>
            <a:ext cx="2889226" cy="415498"/>
          </a:xfrm>
          <a:prstGeom prst="rect">
            <a:avLst/>
          </a:prstGeom>
          <a:noFill/>
        </p:spPr>
        <p:txBody>
          <a:bodyPr wrap="square" lIns="91440" tIns="45720" rIns="91440" bIns="45720" rtlCol="0" anchor="t">
            <a:spAutoFit/>
          </a:bodyPr>
          <a:lstStyle/>
          <a:p>
            <a:r>
              <a:rPr lang="en-MY" sz="2100" dirty="0">
                <a:solidFill>
                  <a:schemeClr val="tx1">
                    <a:lumMod val="95000"/>
                    <a:lumOff val="5000"/>
                  </a:schemeClr>
                </a:solidFill>
                <a:latin typeface="Arial Bold" panose="020B0704020202020204" pitchFamily="34" charset="0"/>
                <a:cs typeface="Arial Bold" panose="020B0704020202020204" pitchFamily="34" charset="0"/>
              </a:rPr>
              <a:t>ĐẶC ĐIỂM BÀI TOÁN</a:t>
            </a:r>
          </a:p>
        </p:txBody>
      </p:sp>
      <p:sp>
        <p:nvSpPr>
          <p:cNvPr id="26" name="Rectangle: Rounded Corners 8">
            <a:extLst>
              <a:ext uri="{FF2B5EF4-FFF2-40B4-BE49-F238E27FC236}">
                <a16:creationId xmlns="" xmlns:a16="http://schemas.microsoft.com/office/drawing/2014/main" id="{E56B9C7D-CC70-2B15-F1B3-E31F61868468}"/>
              </a:ext>
            </a:extLst>
          </p:cNvPr>
          <p:cNvSpPr/>
          <p:nvPr/>
        </p:nvSpPr>
        <p:spPr>
          <a:xfrm>
            <a:off x="-6107634" y="10902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 xmlns:a16="http://schemas.microsoft.com/office/drawing/2014/main" id="{9150030B-2A5F-2457-85B0-E64BB7D2B158}"/>
              </a:ext>
            </a:extLst>
          </p:cNvPr>
          <p:cNvSpPr/>
          <p:nvPr/>
        </p:nvSpPr>
        <p:spPr>
          <a:xfrm>
            <a:off x="-5869137" y="11774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 xmlns:a16="http://schemas.microsoft.com/office/drawing/2014/main" id="{9AB7BADC-2392-4B45-94EA-9385A4CF7ED2}"/>
              </a:ext>
            </a:extLst>
          </p:cNvPr>
          <p:cNvSpPr txBox="1"/>
          <p:nvPr/>
        </p:nvSpPr>
        <p:spPr>
          <a:xfrm>
            <a:off x="-5426315" y="125555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0" name="Rectangle: Rounded Corners 8">
            <a:extLst>
              <a:ext uri="{FF2B5EF4-FFF2-40B4-BE49-F238E27FC236}">
                <a16:creationId xmlns="" xmlns:a16="http://schemas.microsoft.com/office/drawing/2014/main" id="{002B51A7-D2A7-8111-78C6-5D494F480D53}"/>
              </a:ext>
            </a:extLst>
          </p:cNvPr>
          <p:cNvSpPr/>
          <p:nvPr/>
        </p:nvSpPr>
        <p:spPr>
          <a:xfrm>
            <a:off x="-6107634" y="33306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Rectangle: Rounded Corners 12">
            <a:extLst>
              <a:ext uri="{FF2B5EF4-FFF2-40B4-BE49-F238E27FC236}">
                <a16:creationId xmlns="" xmlns:a16="http://schemas.microsoft.com/office/drawing/2014/main" id="{579A5482-5D7F-3CEB-4993-1C976A6A33D6}"/>
              </a:ext>
            </a:extLst>
          </p:cNvPr>
          <p:cNvSpPr/>
          <p:nvPr/>
        </p:nvSpPr>
        <p:spPr>
          <a:xfrm>
            <a:off x="-5869137" y="34179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 xmlns:a16="http://schemas.microsoft.com/office/drawing/2014/main" id="{00B880A6-3597-8881-179F-868AD15EC2BB}"/>
              </a:ext>
            </a:extLst>
          </p:cNvPr>
          <p:cNvSpPr txBox="1"/>
          <p:nvPr/>
        </p:nvSpPr>
        <p:spPr>
          <a:xfrm>
            <a:off x="-5411937" y="349264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7" name="Rectangle: Rounded Corners 8">
            <a:extLst>
              <a:ext uri="{FF2B5EF4-FFF2-40B4-BE49-F238E27FC236}">
                <a16:creationId xmlns="" xmlns:a16="http://schemas.microsoft.com/office/drawing/2014/main" id="{4CC9D295-DCB4-C473-D030-7A81045B2126}"/>
              </a:ext>
            </a:extLst>
          </p:cNvPr>
          <p:cNvSpPr/>
          <p:nvPr/>
        </p:nvSpPr>
        <p:spPr>
          <a:xfrm>
            <a:off x="-6107634" y="44575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 xmlns:a16="http://schemas.microsoft.com/office/drawing/2014/main" id="{45D22A02-7B95-F3A1-4AFE-2CD0482BED6E}"/>
              </a:ext>
            </a:extLst>
          </p:cNvPr>
          <p:cNvSpPr/>
          <p:nvPr/>
        </p:nvSpPr>
        <p:spPr>
          <a:xfrm>
            <a:off x="-5869137" y="45448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9" name="TextBox 14">
            <a:extLst>
              <a:ext uri="{FF2B5EF4-FFF2-40B4-BE49-F238E27FC236}">
                <a16:creationId xmlns="" xmlns:a16="http://schemas.microsoft.com/office/drawing/2014/main" id="{015F7579-0AFF-F921-6E05-C64BFAE80B2A}"/>
              </a:ext>
            </a:extLst>
          </p:cNvPr>
          <p:cNvSpPr txBox="1"/>
          <p:nvPr/>
        </p:nvSpPr>
        <p:spPr>
          <a:xfrm>
            <a:off x="-5426315" y="46195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2" name="Rectangle: Rounded Corners 8">
            <a:extLst>
              <a:ext uri="{FF2B5EF4-FFF2-40B4-BE49-F238E27FC236}">
                <a16:creationId xmlns="" xmlns:a16="http://schemas.microsoft.com/office/drawing/2014/main" id="{5490CEDC-8D62-4ED9-8F20-40928CF1FC0B}"/>
              </a:ext>
            </a:extLst>
          </p:cNvPr>
          <p:cNvSpPr/>
          <p:nvPr/>
        </p:nvSpPr>
        <p:spPr>
          <a:xfrm>
            <a:off x="-6107634" y="55844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 name="Hình chữ nhật: Góc Tròn 3">
            <a:extLst>
              <a:ext uri="{FF2B5EF4-FFF2-40B4-BE49-F238E27FC236}">
                <a16:creationId xmlns="" xmlns:a16="http://schemas.microsoft.com/office/drawing/2014/main" id="{50F9AE18-A798-E0FA-8D1C-DA93CEA2E761}"/>
              </a:ext>
            </a:extLst>
          </p:cNvPr>
          <p:cNvSpPr/>
          <p:nvPr/>
        </p:nvSpPr>
        <p:spPr>
          <a:xfrm>
            <a:off x="1795387" y="2017260"/>
            <a:ext cx="8618770" cy="2823479"/>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Rounded Corners 12">
            <a:extLst>
              <a:ext uri="{FF2B5EF4-FFF2-40B4-BE49-F238E27FC236}">
                <a16:creationId xmlns="" xmlns:a16="http://schemas.microsoft.com/office/drawing/2014/main" id="{6A547D03-585D-59EA-2475-8BC8BE2C23CB}"/>
              </a:ext>
            </a:extLst>
          </p:cNvPr>
          <p:cNvSpPr/>
          <p:nvPr/>
        </p:nvSpPr>
        <p:spPr>
          <a:xfrm>
            <a:off x="-5869137" y="56717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 xmlns:a16="http://schemas.microsoft.com/office/drawing/2014/main" id="{D566A600-335B-1CD9-0415-588F5B0B49B3}"/>
              </a:ext>
            </a:extLst>
          </p:cNvPr>
          <p:cNvSpPr txBox="1"/>
          <p:nvPr/>
        </p:nvSpPr>
        <p:spPr>
          <a:xfrm>
            <a:off x="-5426315" y="57464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74" name="Hộp Văn bản 73">
            <a:extLst>
              <a:ext uri="{FF2B5EF4-FFF2-40B4-BE49-F238E27FC236}">
                <a16:creationId xmlns="" xmlns:a16="http://schemas.microsoft.com/office/drawing/2014/main" id="{69C1570D-1D00-1C3C-8030-95F7147559FE}"/>
              </a:ext>
            </a:extLst>
          </p:cNvPr>
          <p:cNvSpPr txBox="1"/>
          <p:nvPr/>
        </p:nvSpPr>
        <p:spPr>
          <a:xfrm>
            <a:off x="2169526" y="2562673"/>
            <a:ext cx="787049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dirty="0">
                <a:solidFill>
                  <a:schemeClr val="tx1">
                    <a:lumMod val="95000"/>
                    <a:lumOff val="5000"/>
                  </a:schemeClr>
                </a:solidFill>
                <a:latin typeface="Arial"/>
                <a:cs typeface="Arial"/>
              </a:rPr>
              <a:t>Các bài toán quá phức tạp, đến nỗi mà chúng ta không biết phải giải quyết theo cách nào, và cách duy nhất có thể nghĩ ra là sử dụng brute force. </a:t>
            </a:r>
            <a:endParaRPr lang="vi-VN" dirty="0">
              <a:solidFill>
                <a:schemeClr val="bg1">
                  <a:lumMod val="95000"/>
                </a:schemeClr>
              </a:solidFill>
              <a:latin typeface="Arial"/>
              <a:cs typeface="Arial"/>
            </a:endParaRPr>
          </a:p>
        </p:txBody>
      </p:sp>
    </p:spTree>
    <p:extLst>
      <p:ext uri="{BB962C8B-B14F-4D97-AF65-F5344CB8AC3E}">
        <p14:creationId xmlns:p14="http://schemas.microsoft.com/office/powerpoint/2010/main" val="347853787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2609</Words>
  <Application>Microsoft Office PowerPoint</Application>
  <PresentationFormat>Widescreen</PresentationFormat>
  <Paragraphs>269</Paragraphs>
  <Slides>28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Arial </vt:lpstr>
      <vt:lpstr>Arial Bold</vt:lpstr>
      <vt:lpstr>Calibri</vt:lpstr>
      <vt:lpstr>Consolas</vt:lpstr>
      <vt:lpstr>Segoe UI</vt:lpstr>
      <vt:lpstr>Times New Roman</vt:lpstr>
      <vt:lpstr>WordVisiCarriageReturn_MSFontService</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Công</dc:creator>
  <cp:lastModifiedBy>Tung NT</cp:lastModifiedBy>
  <cp:revision>45</cp:revision>
  <dcterms:created xsi:type="dcterms:W3CDTF">2021-08-30T03:02:01Z</dcterms:created>
  <dcterms:modified xsi:type="dcterms:W3CDTF">2024-03-15T02:58:29Z</dcterms:modified>
</cp:coreProperties>
</file>