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9AC4F97-398C-44AC-92D3-0B1BEFD83E8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B71123A-7BBC-4232-84E7-C2713FC30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3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4F97-398C-44AC-92D3-0B1BEFD83E8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123A-7BBC-4232-84E7-C2713FC30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7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4F97-398C-44AC-92D3-0B1BEFD83E8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123A-7BBC-4232-84E7-C2713FC30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65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4F97-398C-44AC-92D3-0B1BEFD83E8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123A-7BBC-4232-84E7-C2713FC30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42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4F97-398C-44AC-92D3-0B1BEFD83E8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123A-7BBC-4232-84E7-C2713FC30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76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4F97-398C-44AC-92D3-0B1BEFD83E8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123A-7BBC-4232-84E7-C2713FC30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4F97-398C-44AC-92D3-0B1BEFD83E8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123A-7BBC-4232-84E7-C2713FC30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9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9AC4F97-398C-44AC-92D3-0B1BEFD83E8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123A-7BBC-4232-84E7-C2713FC30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22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9AC4F97-398C-44AC-92D3-0B1BEFD83E8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123A-7BBC-4232-84E7-C2713FC30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0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4F97-398C-44AC-92D3-0B1BEFD83E8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123A-7BBC-4232-84E7-C2713FC30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8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4F97-398C-44AC-92D3-0B1BEFD83E8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123A-7BBC-4232-84E7-C2713FC30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8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4F97-398C-44AC-92D3-0B1BEFD83E8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123A-7BBC-4232-84E7-C2713FC30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2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4F97-398C-44AC-92D3-0B1BEFD83E8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123A-7BBC-4232-84E7-C2713FC30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1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4F97-398C-44AC-92D3-0B1BEFD83E8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123A-7BBC-4232-84E7-C2713FC30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7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4F97-398C-44AC-92D3-0B1BEFD83E8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123A-7BBC-4232-84E7-C2713FC30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6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4F97-398C-44AC-92D3-0B1BEFD83E8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123A-7BBC-4232-84E7-C2713FC30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0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4F97-398C-44AC-92D3-0B1BEFD83E8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123A-7BBC-4232-84E7-C2713FC30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4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9AC4F97-398C-44AC-92D3-0B1BEFD83E8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B71123A-7BBC-4232-84E7-C2713FC30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4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0A31F-B1F2-4C3B-A574-FCB126267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4070" y="1944312"/>
            <a:ext cx="6370917" cy="1269535"/>
          </a:xfrm>
        </p:spPr>
        <p:txBody>
          <a:bodyPr/>
          <a:lstStyle/>
          <a:p>
            <a:r>
              <a:rPr lang="en-GB" dirty="0"/>
              <a:t>SPEECH-TO-TEXT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36138-16B1-4994-85CB-0030EA300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8823" y="4128248"/>
            <a:ext cx="4763153" cy="981634"/>
          </a:xfrm>
        </p:spPr>
        <p:txBody>
          <a:bodyPr/>
          <a:lstStyle/>
          <a:p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tập</a:t>
            </a:r>
            <a:r>
              <a:rPr lang="en-GB" dirty="0"/>
              <a:t> </a:t>
            </a:r>
            <a:r>
              <a:rPr lang="en-GB" dirty="0" err="1"/>
              <a:t>sinh</a:t>
            </a:r>
            <a:r>
              <a:rPr lang="en-GB" dirty="0"/>
              <a:t>: </a:t>
            </a:r>
            <a:r>
              <a:rPr lang="en-GB" dirty="0" err="1"/>
              <a:t>lê</a:t>
            </a:r>
            <a:r>
              <a:rPr lang="en-GB" dirty="0"/>
              <a:t> </a:t>
            </a:r>
            <a:r>
              <a:rPr lang="en-GB" dirty="0" err="1"/>
              <a:t>nguyễn</a:t>
            </a:r>
            <a:r>
              <a:rPr lang="en-GB" dirty="0"/>
              <a:t> </a:t>
            </a:r>
            <a:r>
              <a:rPr lang="en-GB" dirty="0" err="1"/>
              <a:t>ngọc</a:t>
            </a:r>
            <a:r>
              <a:rPr lang="en-GB" dirty="0"/>
              <a:t> </a:t>
            </a:r>
            <a:r>
              <a:rPr lang="en-GB" dirty="0" err="1"/>
              <a:t>hân</a:t>
            </a:r>
            <a:endParaRPr lang="en-GB" dirty="0"/>
          </a:p>
          <a:p>
            <a:r>
              <a:rPr lang="en-US" dirty="0"/>
              <a:t>Mentor: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thiên</a:t>
            </a:r>
            <a:r>
              <a:rPr lang="en-US" dirty="0"/>
              <a:t> </a:t>
            </a:r>
            <a:r>
              <a:rPr lang="en-US" dirty="0" err="1"/>
              <a:t>vương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8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F456-63EF-4FA9-96D4-F9ACC066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Business Requirement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01DC7-2891-4F46-A148-A96368B70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Theo </a:t>
            </a:r>
            <a:r>
              <a:rPr lang="en-GB" dirty="0" err="1"/>
              <a:t>yêu</a:t>
            </a:r>
            <a:r>
              <a:rPr lang="en-GB" dirty="0"/>
              <a:t> </a:t>
            </a:r>
            <a:r>
              <a:rPr lang="en-GB" dirty="0" err="1"/>
              <a:t>cầu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lại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thông</a:t>
            </a:r>
            <a:r>
              <a:rPr lang="en-GB" dirty="0"/>
              <a:t> tin </a:t>
            </a:r>
            <a:r>
              <a:rPr lang="en-GB" dirty="0" err="1"/>
              <a:t>hợp</a:t>
            </a:r>
            <a:r>
              <a:rPr lang="en-GB" dirty="0"/>
              <a:t> </a:t>
            </a:r>
            <a:r>
              <a:rPr lang="en-GB" dirty="0" err="1"/>
              <a:t>đồng</a:t>
            </a:r>
            <a:r>
              <a:rPr lang="en-GB" dirty="0"/>
              <a:t> </a:t>
            </a:r>
            <a:r>
              <a:rPr lang="en-GB" dirty="0" err="1"/>
              <a:t>bảo</a:t>
            </a:r>
            <a:r>
              <a:rPr lang="en-GB" dirty="0"/>
              <a:t> </a:t>
            </a:r>
            <a:r>
              <a:rPr lang="en-GB" dirty="0" err="1"/>
              <a:t>hiểm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khách</a:t>
            </a:r>
            <a:r>
              <a:rPr lang="en-GB" dirty="0"/>
              <a:t> </a:t>
            </a:r>
            <a:r>
              <a:rPr lang="en-GB" dirty="0" err="1"/>
              <a:t>hàng</a:t>
            </a:r>
            <a:r>
              <a:rPr lang="en-GB" dirty="0"/>
              <a:t>, </a:t>
            </a:r>
            <a:r>
              <a:rPr lang="en-GB" dirty="0" err="1"/>
              <a:t>cuộc</a:t>
            </a:r>
            <a:r>
              <a:rPr lang="en-GB" dirty="0"/>
              <a:t> </a:t>
            </a:r>
            <a:r>
              <a:rPr lang="en-GB" dirty="0" err="1"/>
              <a:t>gọi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ghi</a:t>
            </a:r>
            <a:r>
              <a:rPr lang="en-GB" dirty="0"/>
              <a:t> </a:t>
            </a:r>
            <a:r>
              <a:rPr lang="en-GB" dirty="0" err="1"/>
              <a:t>chính</a:t>
            </a:r>
            <a:r>
              <a:rPr lang="en-GB" dirty="0"/>
              <a:t> </a:t>
            </a:r>
            <a:r>
              <a:rPr lang="en-GB" dirty="0" err="1"/>
              <a:t>phủ</a:t>
            </a:r>
            <a:r>
              <a:rPr lang="en-GB" dirty="0"/>
              <a:t>, </a:t>
            </a:r>
            <a:r>
              <a:rPr lang="en-GB" dirty="0" err="1"/>
              <a:t>bên</a:t>
            </a:r>
            <a:r>
              <a:rPr lang="en-GB" dirty="0"/>
              <a:t> </a:t>
            </a:r>
            <a:r>
              <a:rPr lang="en-GB" dirty="0" err="1"/>
              <a:t>phía</a:t>
            </a:r>
            <a:r>
              <a:rPr lang="en-GB" dirty="0"/>
              <a:t> </a:t>
            </a:r>
            <a:r>
              <a:rPr lang="en-GB" dirty="0" err="1"/>
              <a:t>công</a:t>
            </a:r>
            <a:r>
              <a:rPr lang="en-GB" dirty="0"/>
              <a:t> ty </a:t>
            </a:r>
            <a:r>
              <a:rPr lang="en-GB" dirty="0" err="1"/>
              <a:t>bảo</a:t>
            </a:r>
            <a:r>
              <a:rPr lang="en-GB" dirty="0"/>
              <a:t> </a:t>
            </a:r>
            <a:r>
              <a:rPr lang="en-GB" dirty="0" err="1"/>
              <a:t>hiểm</a:t>
            </a:r>
            <a:r>
              <a:rPr lang="en-GB" dirty="0"/>
              <a:t> </a:t>
            </a:r>
            <a:r>
              <a:rPr lang="en-GB" dirty="0" err="1"/>
              <a:t>cần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cuộc</a:t>
            </a:r>
            <a:r>
              <a:rPr lang="en-GB" dirty="0"/>
              <a:t> </a:t>
            </a:r>
            <a:r>
              <a:rPr lang="en-GB" dirty="0" err="1"/>
              <a:t>gọi</a:t>
            </a:r>
            <a:r>
              <a:rPr lang="en-GB" dirty="0"/>
              <a:t> </a:t>
            </a:r>
            <a:r>
              <a:rPr lang="en-GB" dirty="0" err="1"/>
              <a:t>với</a:t>
            </a:r>
            <a:r>
              <a:rPr lang="en-GB" dirty="0"/>
              <a:t> </a:t>
            </a:r>
            <a:r>
              <a:rPr lang="en-GB" dirty="0" err="1"/>
              <a:t>khách</a:t>
            </a:r>
            <a:r>
              <a:rPr lang="en-GB" dirty="0"/>
              <a:t> </a:t>
            </a:r>
            <a:r>
              <a:rPr lang="en-GB" dirty="0" err="1"/>
              <a:t>hàng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xác</a:t>
            </a:r>
            <a:r>
              <a:rPr lang="en-GB" dirty="0"/>
              <a:t> </a:t>
            </a:r>
            <a:r>
              <a:rPr lang="en-GB" dirty="0" err="1"/>
              <a:t>nhận</a:t>
            </a:r>
            <a:r>
              <a:rPr lang="en-GB" dirty="0"/>
              <a:t> </a:t>
            </a:r>
            <a:r>
              <a:rPr lang="en-GB" dirty="0" err="1"/>
              <a:t>âm</a:t>
            </a:r>
            <a:r>
              <a:rPr lang="en-GB" dirty="0"/>
              <a:t>/</a:t>
            </a:r>
            <a:r>
              <a:rPr lang="en-GB" dirty="0" err="1"/>
              <a:t>ghi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lại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đó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AI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chuyển</a:t>
            </a:r>
            <a:r>
              <a:rPr lang="en-GB" dirty="0"/>
              <a:t> sang </a:t>
            </a:r>
            <a:r>
              <a:rPr lang="en-GB" dirty="0" err="1"/>
              <a:t>dạng</a:t>
            </a:r>
            <a:r>
              <a:rPr lang="en-GB" dirty="0"/>
              <a:t> </a:t>
            </a:r>
            <a:r>
              <a:rPr lang="en-GB" dirty="0" err="1"/>
              <a:t>văn</a:t>
            </a:r>
            <a:r>
              <a:rPr lang="en-GB" dirty="0"/>
              <a:t> </a:t>
            </a:r>
            <a:r>
              <a:rPr lang="en-GB" dirty="0" err="1"/>
              <a:t>bản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lưu</a:t>
            </a:r>
            <a:r>
              <a:rPr lang="en-GB" dirty="0"/>
              <a:t> </a:t>
            </a:r>
            <a:r>
              <a:rPr lang="en-GB" dirty="0" err="1"/>
              <a:t>trữ</a:t>
            </a:r>
            <a:r>
              <a:rPr lang="en-GB" dirty="0"/>
              <a:t> </a:t>
            </a:r>
            <a:r>
              <a:rPr lang="en-GB" dirty="0" err="1"/>
              <a:t>vào</a:t>
            </a:r>
            <a:r>
              <a:rPr lang="en-GB" dirty="0"/>
              <a:t> </a:t>
            </a:r>
            <a:r>
              <a:rPr lang="en-GB" dirty="0" err="1"/>
              <a:t>cơ</a:t>
            </a:r>
            <a:r>
              <a:rPr lang="en-GB" dirty="0"/>
              <a:t> </a:t>
            </a:r>
            <a:r>
              <a:rPr lang="en-GB" dirty="0" err="1"/>
              <a:t>sở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công</a:t>
            </a:r>
            <a:r>
              <a:rPr lang="en-GB" dirty="0"/>
              <a:t> ty.</a:t>
            </a:r>
          </a:p>
          <a:p>
            <a:pPr marL="0" indent="0">
              <a:buNone/>
            </a:pPr>
            <a:r>
              <a:rPr lang="en-GB" dirty="0" err="1"/>
              <a:t>Nhân</a:t>
            </a:r>
            <a:r>
              <a:rPr lang="en-GB" dirty="0"/>
              <a:t> </a:t>
            </a:r>
            <a:r>
              <a:rPr lang="en-GB" dirty="0" err="1"/>
              <a:t>viên</a:t>
            </a:r>
            <a:r>
              <a:rPr lang="en-GB" dirty="0"/>
              <a:t> </a:t>
            </a:r>
            <a:r>
              <a:rPr lang="en-GB" dirty="0" err="1"/>
              <a:t>tư</a:t>
            </a:r>
            <a:r>
              <a:rPr lang="en-GB" dirty="0"/>
              <a:t> </a:t>
            </a:r>
            <a:r>
              <a:rPr lang="en-GB" dirty="0" err="1"/>
              <a:t>vấn</a:t>
            </a:r>
            <a:r>
              <a:rPr lang="en-GB" dirty="0"/>
              <a:t> </a:t>
            </a:r>
            <a:r>
              <a:rPr lang="en-GB" dirty="0" err="1"/>
              <a:t>gọi</a:t>
            </a:r>
            <a:r>
              <a:rPr lang="en-GB" dirty="0"/>
              <a:t> </a:t>
            </a:r>
            <a:r>
              <a:rPr lang="en-GB" dirty="0" err="1"/>
              <a:t>điện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khách</a:t>
            </a:r>
            <a:r>
              <a:rPr lang="en-GB" dirty="0"/>
              <a:t> </a:t>
            </a:r>
            <a:r>
              <a:rPr lang="en-GB" dirty="0" err="1"/>
              <a:t>hàng</a:t>
            </a:r>
            <a:r>
              <a:rPr lang="en-GB" dirty="0"/>
              <a:t> </a:t>
            </a:r>
            <a:r>
              <a:rPr lang="en-GB" dirty="0" err="1"/>
              <a:t>sẽ</a:t>
            </a:r>
            <a:r>
              <a:rPr lang="en-GB" dirty="0"/>
              <a:t> </a:t>
            </a:r>
            <a:r>
              <a:rPr lang="en-GB" dirty="0" err="1"/>
              <a:t>tuân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kịch</a:t>
            </a:r>
            <a:r>
              <a:rPr lang="en-GB" dirty="0"/>
              <a:t> </a:t>
            </a:r>
            <a:r>
              <a:rPr lang="en-GB" dirty="0" err="1"/>
              <a:t>bản</a:t>
            </a:r>
            <a:r>
              <a:rPr lang="en-GB" dirty="0"/>
              <a:t> </a:t>
            </a:r>
            <a:r>
              <a:rPr lang="en-GB" dirty="0" err="1"/>
              <a:t>đã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đề</a:t>
            </a:r>
            <a:r>
              <a:rPr lang="en-GB" dirty="0"/>
              <a:t> </a:t>
            </a:r>
            <a:r>
              <a:rPr lang="en-GB" dirty="0" err="1"/>
              <a:t>xuất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7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F388-60F8-4DD8-9091-3FBE00C99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</a:t>
            </a:r>
            <a:r>
              <a:rPr lang="en-GB" dirty="0" err="1"/>
              <a:t>Kiến</a:t>
            </a:r>
            <a:r>
              <a:rPr lang="en-GB" dirty="0"/>
              <a:t> </a:t>
            </a:r>
            <a:r>
              <a:rPr lang="en-GB" dirty="0" err="1"/>
              <a:t>trúc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AI service </a:t>
            </a:r>
            <a:r>
              <a:rPr lang="en-GB" dirty="0" err="1"/>
              <a:t>tại</a:t>
            </a:r>
            <a:r>
              <a:rPr lang="en-GB" dirty="0"/>
              <a:t> Dai </a:t>
            </a:r>
            <a:r>
              <a:rPr lang="en-GB" dirty="0" err="1"/>
              <a:t>Ichi</a:t>
            </a:r>
            <a:r>
              <a:rPr lang="en-GB" dirty="0"/>
              <a:t> Life </a:t>
            </a:r>
            <a:r>
              <a:rPr lang="en-GB" dirty="0" err="1"/>
              <a:t>Việt</a:t>
            </a:r>
            <a:r>
              <a:rPr lang="en-GB" dirty="0"/>
              <a:t> Nam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9C918C-88DE-1E08-46B7-B8E0C2115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2013" y="2727788"/>
            <a:ext cx="6861583" cy="338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5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88D0-EA82-4D20-AC9D-01A6181B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Pipeline </a:t>
            </a:r>
            <a:r>
              <a:rPr lang="en-US" dirty="0" err="1"/>
              <a:t>của</a:t>
            </a:r>
            <a:r>
              <a:rPr lang="en-US" dirty="0"/>
              <a:t> Speech-to-Text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308C4-F308-4C51-932E-1EC831991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5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612E-72CC-43C5-B682-91D31F6A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wav2vec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42E87-A828-47FB-A675-F4562FF76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00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B5E5-1A35-7AF7-0B85-C78A221FB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Model Name Entity Recognition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6395-1651-ABBD-6C33-00AF2E59A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77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C43B-E7E4-D39F-2ADC-AFFBD884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8BF2D-6DAE-DCA7-DFD0-29F41F601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4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FD6B-1E4F-A37B-9C19-95180B53B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C9D7-8374-C672-96EA-10776CEDF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4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E092-ACCD-78B4-DFFD-57D3F093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87B59-9E1B-C027-6A8E-B9B1383A1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69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544</TotalTime>
  <Words>135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SPEECH-TO-TEXT</vt:lpstr>
      <vt:lpstr>1. Business Requirement</vt:lpstr>
      <vt:lpstr>2. Kiến trúc của các AI service tại Dai Ichi Life Việt Nam</vt:lpstr>
      <vt:lpstr>3. Pipeline của Speech-to-Text</vt:lpstr>
      <vt:lpstr>4. Mô hình wav2vec</vt:lpstr>
      <vt:lpstr>5. Model Name Entity Recognition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SPEECH-TO-TEXT</dc:title>
  <dc:creator>Chi Le Thien</dc:creator>
  <cp:lastModifiedBy>Hân Lê Nguyễn Ngọc</cp:lastModifiedBy>
  <cp:revision>2</cp:revision>
  <dcterms:created xsi:type="dcterms:W3CDTF">2024-09-02T02:18:12Z</dcterms:created>
  <dcterms:modified xsi:type="dcterms:W3CDTF">2024-09-02T17:11:46Z</dcterms:modified>
</cp:coreProperties>
</file>