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37" autoAdjust="0"/>
  </p:normalViewPr>
  <p:slideViewPr>
    <p:cSldViewPr>
      <p:cViewPr varScale="1">
        <p:scale>
          <a:sx n="68" d="100"/>
          <a:sy n="68" d="100"/>
        </p:scale>
        <p:origin x="-18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93CC9-4B34-4954-B964-7DE67341BE0D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8822-AB84-4721-9AA6-6AEF39825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2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调研各个软件的产生背景，发展历程，以及没有火起来的原因，借鉴点，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回答人数太多，按答案热度，时间排行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重要一点，不够专业，广告太多。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8822-AB84-4721-9AA6-6AEF398257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3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83167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xiu.com/article/214128.html" TargetMode="External"/><Relationship Id="rId2" Type="http://schemas.openxmlformats.org/officeDocument/2006/relationships/hyperlink" Target="https://baijiahao.baidu.com/s?id=1592266608885088782&amp;wfr=spider&amp;for=p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idao.baid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zhidao.baidu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idao.baidu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idao.baidu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aha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aha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aha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知识的时代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基于知识交流的新型互联网革命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/>
              <a:t>知乎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620000" cy="378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/>
              <a:t>知乎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回答者比较专业</a:t>
            </a:r>
            <a:endParaRPr lang="en-US" altLang="zh-CN" dirty="0" smtClean="0"/>
          </a:p>
          <a:p>
            <a:pPr marL="914400" lvl="1" indent="-457200">
              <a:buAutoNum type="arabicPeriod"/>
            </a:pPr>
            <a:r>
              <a:rPr lang="zh-CN" altLang="en-US" dirty="0"/>
              <a:t>知</a:t>
            </a:r>
            <a:r>
              <a:rPr lang="zh-CN" altLang="en-US" dirty="0" smtClean="0"/>
              <a:t>乎是怎样吸引到如此高质量的文章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提</a:t>
            </a:r>
            <a:r>
              <a:rPr lang="zh-CN" altLang="en-US" dirty="0" smtClean="0"/>
              <a:t>供文章</a:t>
            </a:r>
            <a:r>
              <a:rPr lang="en-US" altLang="zh-CN" dirty="0" smtClean="0"/>
              <a:t>blog</a:t>
            </a:r>
          </a:p>
          <a:p>
            <a:pPr marL="457200" indent="-457200">
              <a:buAutoNum type="arabicPeriod"/>
            </a:pPr>
            <a:r>
              <a:rPr lang="zh-CN" altLang="en-US" dirty="0"/>
              <a:t>知</a:t>
            </a:r>
            <a:r>
              <a:rPr lang="zh-CN" altLang="en-US" dirty="0" smtClean="0"/>
              <a:t>乎到底增不增加悬赏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>
                <a:hlinkClick r:id="rId3"/>
              </a:rPr>
              <a:t>情</a:t>
            </a:r>
            <a:r>
              <a:rPr lang="zh-CN" altLang="en-US" dirty="0" smtClean="0">
                <a:hlinkClick r:id="rId3"/>
              </a:rPr>
              <a:t>怀？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0928"/>
            <a:ext cx="3373016" cy="336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/>
              <a:t>知乎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 b="0" dirty="0"/>
              <a:t>15 </a:t>
            </a:r>
            <a:r>
              <a:rPr lang="zh-CN" altLang="en-US" sz="1100" b="0" dirty="0"/>
              <a:t>人赞同了该回答</a:t>
            </a:r>
          </a:p>
          <a:p>
            <a:r>
              <a:rPr lang="zh-CN" altLang="en-US" sz="1100" b="0" dirty="0"/>
              <a:t>不管别人怎么想，反正我答题真的只是单纯喜欢分享，能够得到题主一声感谢，心里就很快乐，不知道其他人是不是，倒是看到有不少人是借回答问题来找工作啊，打广告啊，什么的，各种见到不认识的大神，男的叫哥，叔，女的叫姐，各种求点赞扩散</a:t>
            </a:r>
            <a:r>
              <a:rPr lang="en-US" altLang="zh-CN" sz="1100" b="0" dirty="0"/>
              <a:t>……</a:t>
            </a:r>
            <a:r>
              <a:rPr lang="zh-CN" altLang="en-US" sz="1100" b="0" dirty="0"/>
              <a:t>吃相难</a:t>
            </a:r>
            <a:r>
              <a:rPr lang="zh-CN" altLang="en-US" sz="1100" b="0" dirty="0" smtClean="0"/>
              <a:t>看</a:t>
            </a:r>
            <a:endParaRPr lang="en-US" altLang="zh-CN" sz="1100" b="0" dirty="0" smtClean="0"/>
          </a:p>
          <a:p>
            <a:r>
              <a:rPr lang="en-US" altLang="zh-CN" sz="1100" b="0" dirty="0"/>
              <a:t>11 </a:t>
            </a:r>
            <a:r>
              <a:rPr lang="zh-CN" altLang="en-US" sz="1100" b="0" dirty="0"/>
              <a:t>人赞同了该回答</a:t>
            </a:r>
          </a:p>
          <a:p>
            <a:r>
              <a:rPr lang="zh-CN" altLang="en-US" sz="1100" b="0" dirty="0"/>
              <a:t>想引玉，总要有人来抛砖对吧，我就是个扔砖头的。</a:t>
            </a:r>
          </a:p>
          <a:p>
            <a:r>
              <a:rPr lang="zh-CN" altLang="en-US" sz="1100" b="0" dirty="0"/>
              <a:t>赚钱我自己真是没看到钱在哪，但是人脉真是拓展了非常大，这让我受益匪浅</a:t>
            </a:r>
          </a:p>
          <a:p>
            <a:r>
              <a:rPr lang="en-US" altLang="zh-CN" sz="1100" b="0" dirty="0"/>
              <a:t>15 </a:t>
            </a:r>
            <a:r>
              <a:rPr lang="zh-CN" altLang="en-US" sz="1100" b="0" dirty="0"/>
              <a:t>人赞同了该回答</a:t>
            </a:r>
          </a:p>
          <a:p>
            <a:r>
              <a:rPr lang="zh-CN" altLang="en-US" sz="1100" b="0" dirty="0"/>
              <a:t>平时没人听我说话</a:t>
            </a:r>
            <a:r>
              <a:rPr lang="en-US" altLang="zh-CN" sz="1100" b="0" dirty="0"/>
              <a:t>~</a:t>
            </a:r>
          </a:p>
          <a:p>
            <a:r>
              <a:rPr lang="en-US" altLang="zh-CN" sz="1100" b="0" dirty="0"/>
              <a:t>6 </a:t>
            </a:r>
            <a:r>
              <a:rPr lang="zh-CN" altLang="en-US" sz="1100" b="0" dirty="0"/>
              <a:t>人赞同了该回答</a:t>
            </a:r>
          </a:p>
          <a:p>
            <a:r>
              <a:rPr lang="zh-CN" altLang="en-US" sz="1100" b="0" dirty="0"/>
              <a:t>谈了四年的女朋友刚分手，所以就当和一个人聊天。</a:t>
            </a:r>
          </a:p>
          <a:p>
            <a:r>
              <a:rPr lang="zh-CN" altLang="en-US" sz="1100" b="0" dirty="0"/>
              <a:t>而且我的想法有人赞同的时候有种很微妙的喜悦。</a:t>
            </a:r>
          </a:p>
          <a:p>
            <a:endParaRPr lang="zh-CN" altLang="en-US" sz="1100" b="0" dirty="0"/>
          </a:p>
          <a:p>
            <a:pPr marL="457200" indent="-457200">
              <a:buAutoNum type="arabicPeriod"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6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分</a:t>
            </a:r>
            <a:r>
              <a:rPr lang="zh-CN" altLang="en-US" dirty="0">
                <a:hlinkClick r:id="rId2"/>
              </a:rPr>
              <a:t>答终落幕，付费问答将走向何方</a:t>
            </a:r>
            <a:r>
              <a:rPr lang="zh-CN" altLang="en-US" dirty="0" smtClean="0">
                <a:hlinkClick r:id="rId2"/>
              </a:rPr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精</a:t>
            </a:r>
            <a:r>
              <a:rPr lang="zh-CN" altLang="en-US" dirty="0" smtClean="0"/>
              <a:t>英回答机制难以为继，但可能不是重点，知识星球为什么能火，分答就被监管</a:t>
            </a:r>
            <a:endParaRPr lang="en-US" altLang="zh-CN" dirty="0" smtClean="0"/>
          </a:p>
          <a:p>
            <a:r>
              <a:rPr lang="zh-CN" altLang="en-US" dirty="0" smtClean="0">
                <a:hlinkClick r:id="rId3"/>
              </a:rPr>
              <a:t>选大</a:t>
            </a:r>
            <a:r>
              <a:rPr lang="en-US" altLang="zh-CN" dirty="0" smtClean="0">
                <a:hlinkClick r:id="rId3"/>
              </a:rPr>
              <a:t>V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08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知识星球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是个好东西，带人的方式，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型的徒弟师傅关系？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28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</a:t>
            </a:r>
            <a:r>
              <a:rPr lang="zh-CN" altLang="en-US" dirty="0" smtClean="0"/>
              <a:t>景调研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百度知道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微医（挂号网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zh-CN" altLang="en-US" dirty="0"/>
              <a:t>知</a:t>
            </a:r>
            <a:r>
              <a:rPr lang="zh-CN" altLang="en-US" dirty="0" smtClean="0"/>
              <a:t>乎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分</a:t>
            </a:r>
            <a:r>
              <a:rPr lang="zh-CN" altLang="en-US" dirty="0" smtClean="0"/>
              <a:t>答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知</a:t>
            </a:r>
            <a:r>
              <a:rPr lang="zh-CN" altLang="en-US" dirty="0" smtClean="0"/>
              <a:t>识星球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360</a:t>
            </a:r>
            <a:r>
              <a:rPr lang="zh-CN" altLang="en-US" dirty="0"/>
              <a:t>问</a:t>
            </a:r>
            <a:r>
              <a:rPr lang="zh-CN" altLang="en-US" dirty="0" smtClean="0"/>
              <a:t>答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得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微</a:t>
            </a:r>
            <a:r>
              <a:rPr lang="zh-CN" altLang="en-US" dirty="0"/>
              <a:t>博问</a:t>
            </a:r>
            <a:r>
              <a:rPr lang="zh-CN" altLang="en-US" dirty="0" smtClean="0"/>
              <a:t>答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66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百度知道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929411"/>
          </a:xfrm>
        </p:spPr>
        <p:txBody>
          <a:bodyPr/>
          <a:lstStyle/>
          <a:p>
            <a:r>
              <a:rPr lang="zh-CN" altLang="en-US" dirty="0" smtClean="0"/>
              <a:t>全球最大中文互动平台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556792"/>
            <a:ext cx="3957219" cy="30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28168"/>
            <a:ext cx="4215492" cy="31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9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百度知道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4929411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问题分类： 将问题分为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大类：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出发点可以，但是大部分问题分类错误</a:t>
            </a:r>
            <a:endParaRPr lang="en-US" altLang="zh-CN" dirty="0" smtClean="0"/>
          </a:p>
          <a:p>
            <a:pPr marL="914400" lvl="1" indent="-457200">
              <a:buAutoNum type="arabicPeriod"/>
            </a:pPr>
            <a:endParaRPr lang="en-US" altLang="zh-CN" dirty="0"/>
          </a:p>
          <a:p>
            <a:pPr marL="914400" lvl="1" indent="-457200">
              <a:buAutoNum type="arabicPeriod"/>
            </a:pPr>
            <a:endParaRPr lang="en-US" altLang="zh-CN" dirty="0" smtClean="0"/>
          </a:p>
          <a:p>
            <a:pPr marL="914400" lvl="1" indent="-457200">
              <a:buAutoNum type="arabicPeriod"/>
            </a:pPr>
            <a:endParaRPr lang="en-US" altLang="zh-CN" dirty="0"/>
          </a:p>
          <a:p>
            <a:pPr marL="914400" lvl="1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92D050"/>
                </a:solidFill>
              </a:rPr>
              <a:t>知道日报</a:t>
            </a:r>
            <a:r>
              <a:rPr lang="zh-CN" altLang="en-US" dirty="0" smtClean="0"/>
              <a:t>： 每天生成问题的类似报纸的形式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大家热议，影响力排行榜（日报记者，优秀答主，优秀团队）活动公告，专业回答（</a:t>
            </a:r>
            <a:r>
              <a:rPr lang="zh-CN" altLang="en-US" dirty="0" smtClean="0">
                <a:solidFill>
                  <a:srgbClr val="92D050"/>
                </a:solidFill>
              </a:rPr>
              <a:t>优质回答奖章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APP</a:t>
            </a:r>
            <a:r>
              <a:rPr lang="zh-CN" altLang="en-US" dirty="0" smtClean="0"/>
              <a:t>设计较为全面，正在热答等功能值得借鉴。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7522"/>
            <a:ext cx="2861926" cy="158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5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百度知道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544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全球最大中文互动平台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问题回收期长：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dirty="0"/>
              <a:t>建议增加准备推送，正在回答等模式，增加用户的耐心度，特别注重要保证信息的及时性。</a:t>
            </a:r>
          </a:p>
          <a:p>
            <a:pPr marL="914400" lvl="1" indent="-457200">
              <a:buAutoNum type="arabicPeriod"/>
            </a:pPr>
            <a:r>
              <a:rPr lang="en-US" altLang="zh-CN" dirty="0" smtClean="0"/>
              <a:t>10</a:t>
            </a:r>
            <a:r>
              <a:rPr lang="zh-CN" altLang="en-US" dirty="0" smtClean="0"/>
              <a:t>分钟之内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个人回答，在所有问题软件中属一流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现</a:t>
            </a:r>
            <a:r>
              <a:rPr lang="zh-CN" altLang="en-US" dirty="0" smtClean="0">
                <a:solidFill>
                  <a:schemeClr val="tx2"/>
                </a:solidFill>
              </a:rPr>
              <a:t>金机制太少：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dirty="0"/>
              <a:t>大部</a:t>
            </a:r>
            <a:r>
              <a:rPr lang="zh-CN" altLang="en-US" dirty="0" smtClean="0"/>
              <a:t>分都是积分制，让回答者感觉不到赚钱的渴望，建议设置免费和付费两种，让用户看到收益所在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专业性没有知乎强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dirty="0"/>
              <a:t>专</a:t>
            </a:r>
            <a:r>
              <a:rPr lang="zh-CN" altLang="en-US" dirty="0" smtClean="0"/>
              <a:t>业性的回答比较少，所有回答者缺乏标签，令人难以信任，建议加强平台的监管和监察力度，回答者的身份认证。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百</a:t>
            </a:r>
            <a:r>
              <a:rPr lang="zh-CN" altLang="en-US" dirty="0" smtClean="0">
                <a:solidFill>
                  <a:schemeClr val="tx2"/>
                </a:solidFill>
              </a:rPr>
              <a:t>度广告日益强生，知道又被泛滥的嫌疑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百度知道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54461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全球最大中文互动平台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tx2"/>
                </a:solidFill>
              </a:rPr>
              <a:t>思</a:t>
            </a:r>
            <a:r>
              <a:rPr lang="zh-CN" altLang="en-US" dirty="0" smtClean="0">
                <a:solidFill>
                  <a:schemeClr val="tx2"/>
                </a:solidFill>
              </a:rPr>
              <a:t>考： 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怎</a:t>
            </a:r>
            <a:r>
              <a:rPr lang="zh-CN" altLang="en-US" dirty="0" smtClean="0">
                <a:solidFill>
                  <a:schemeClr val="tx2"/>
                </a:solidFill>
              </a:rPr>
              <a:t>么让一个用户喜爱软件：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刚刚尝试用百度</a:t>
            </a:r>
            <a:r>
              <a:rPr lang="en-US" altLang="zh-CN" dirty="0" smtClean="0">
                <a:solidFill>
                  <a:schemeClr val="tx2"/>
                </a:solidFill>
              </a:rPr>
              <a:t>APP</a:t>
            </a:r>
            <a:r>
              <a:rPr lang="zh-CN" altLang="en-US" dirty="0" smtClean="0">
                <a:solidFill>
                  <a:schemeClr val="tx2"/>
                </a:solidFill>
              </a:rPr>
              <a:t>，突然感觉回答问题也挺好玩的，但是回答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</a:rPr>
              <a:t>个后就没兴趣了，一个是回答得到的金币，没意思，另一个是太过无聊，没什么交流娱乐的空间。怎么来增加用户的关注度呢是一个值得思考的问题。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smtClean="0">
                <a:solidFill>
                  <a:schemeClr val="tx2"/>
                </a:solidFill>
              </a:rPr>
              <a:t>回答这类东西想起来就看看，没事就关掉，难以留住用户。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微医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544616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互联</a:t>
            </a:r>
            <a:r>
              <a:rPr lang="zh-CN" altLang="en-US" dirty="0" smtClean="0"/>
              <a:t>网医院在线诊疗平台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7666574" cy="34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6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微医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544616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互联</a:t>
            </a:r>
            <a:r>
              <a:rPr lang="zh-CN" altLang="en-US" dirty="0" smtClean="0"/>
              <a:t>网医院在线诊疗平台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2"/>
                </a:solidFill>
              </a:rPr>
              <a:t>优点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</a:rPr>
              <a:t>专业人员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dirty="0"/>
              <a:t>专</a:t>
            </a:r>
            <a:r>
              <a:rPr lang="zh-CN" altLang="en-US" dirty="0" smtClean="0"/>
              <a:t>家团队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知</a:t>
            </a:r>
            <a:r>
              <a:rPr lang="zh-CN" altLang="en-US" dirty="0" smtClean="0">
                <a:solidFill>
                  <a:schemeClr val="tx2"/>
                </a:solidFill>
              </a:rPr>
              <a:t>识点多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在</a:t>
            </a:r>
            <a:r>
              <a:rPr lang="zh-CN" altLang="en-US" dirty="0" smtClean="0">
                <a:solidFill>
                  <a:schemeClr val="tx2"/>
                </a:solidFill>
              </a:rPr>
              <a:t>线解决方案（赚钱的好机会）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914400" lvl="1" indent="-457200">
              <a:buAutoNum type="arabicPeriod"/>
            </a:pPr>
            <a:r>
              <a:rPr lang="zh-CN" altLang="en-US" dirty="0"/>
              <a:t>急</a:t>
            </a:r>
            <a:r>
              <a:rPr lang="zh-CN" altLang="en-US" dirty="0" smtClean="0"/>
              <a:t>速问诊，可以借鉴参考，回答最快，像司机接单一样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比</a:t>
            </a:r>
            <a:r>
              <a:rPr lang="zh-CN" altLang="en-US" dirty="0" smtClean="0">
                <a:solidFill>
                  <a:schemeClr val="tx2"/>
                </a:solidFill>
              </a:rPr>
              <a:t>较完善的医疗</a:t>
            </a:r>
            <a:r>
              <a:rPr lang="en-US" altLang="zh-CN" dirty="0" smtClean="0">
                <a:solidFill>
                  <a:schemeClr val="tx2"/>
                </a:solidFill>
              </a:rPr>
              <a:t>APP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微医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544616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互联</a:t>
            </a:r>
            <a:r>
              <a:rPr lang="zh-CN" altLang="en-US" dirty="0" smtClean="0"/>
              <a:t>网医院在线诊疗平台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2"/>
                </a:solidFill>
              </a:rPr>
              <a:t>思考：</a:t>
            </a:r>
            <a:r>
              <a:rPr lang="en-US" altLang="zh-CN" dirty="0" smtClean="0">
                <a:solidFill>
                  <a:schemeClr val="tx2"/>
                </a:solidFill>
              </a:rPr>
              <a:t/>
            </a:r>
            <a:br>
              <a:rPr lang="en-US" altLang="zh-CN" dirty="0" smtClean="0">
                <a:solidFill>
                  <a:schemeClr val="tx2"/>
                </a:solidFill>
              </a:rPr>
            </a:br>
            <a:r>
              <a:rPr lang="zh-CN" altLang="en-US" dirty="0">
                <a:solidFill>
                  <a:schemeClr val="tx2"/>
                </a:solidFill>
              </a:rPr>
              <a:t>我</a:t>
            </a:r>
            <a:r>
              <a:rPr lang="zh-CN" altLang="en-US" dirty="0" smtClean="0">
                <a:solidFill>
                  <a:schemeClr val="tx2"/>
                </a:solidFill>
              </a:rPr>
              <a:t>们要做的是个什么东西：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要</a:t>
            </a:r>
            <a:r>
              <a:rPr lang="zh-CN" altLang="en-US" dirty="0">
                <a:solidFill>
                  <a:schemeClr val="tx2"/>
                </a:solidFill>
              </a:rPr>
              <a:t>抓</a:t>
            </a:r>
            <a:r>
              <a:rPr lang="zh-CN" altLang="en-US" dirty="0" smtClean="0">
                <a:solidFill>
                  <a:schemeClr val="tx2"/>
                </a:solidFill>
              </a:rPr>
              <a:t>住痛点，到底是像百度知道，知乎这类日常问答</a:t>
            </a:r>
            <a:r>
              <a:rPr lang="en-US" altLang="zh-CN" dirty="0" smtClean="0">
                <a:solidFill>
                  <a:schemeClr val="tx2"/>
                </a:solidFill>
              </a:rPr>
              <a:t>APP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还</a:t>
            </a:r>
            <a:r>
              <a:rPr lang="zh-CN" altLang="en-US" dirty="0" smtClean="0">
                <a:solidFill>
                  <a:schemeClr val="tx2"/>
                </a:solidFill>
              </a:rPr>
              <a:t>是类似微医这种提供专门的付费服务（解决方案）平台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以</a:t>
            </a:r>
            <a:r>
              <a:rPr lang="zh-CN" altLang="en-US" dirty="0">
                <a:solidFill>
                  <a:schemeClr val="tx2"/>
                </a:solidFill>
              </a:rPr>
              <a:t>提</a:t>
            </a:r>
            <a:r>
              <a:rPr lang="zh-CN" altLang="en-US" dirty="0" smtClean="0">
                <a:solidFill>
                  <a:schemeClr val="tx2"/>
                </a:solidFill>
              </a:rPr>
              <a:t>供付费的解决方案位基础，增加知识的拓展性。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102</TotalTime>
  <Words>1114</Words>
  <Application>Microsoft Office PowerPoint</Application>
  <PresentationFormat>全屏显示(4:3)</PresentationFormat>
  <Paragraphs>102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基本</vt:lpstr>
      <vt:lpstr>知识的时代</vt:lpstr>
      <vt:lpstr>背景调研</vt:lpstr>
      <vt:lpstr>百度知道</vt:lpstr>
      <vt:lpstr>百度知道</vt:lpstr>
      <vt:lpstr>百度知道</vt:lpstr>
      <vt:lpstr>百度知道</vt:lpstr>
      <vt:lpstr>微医</vt:lpstr>
      <vt:lpstr>微医</vt:lpstr>
      <vt:lpstr>微医</vt:lpstr>
      <vt:lpstr>知乎</vt:lpstr>
      <vt:lpstr>知乎</vt:lpstr>
      <vt:lpstr>知乎</vt:lpstr>
      <vt:lpstr>分答</vt:lpstr>
      <vt:lpstr>知识星球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知识的时代</dc:title>
  <dc:creator>xia leng</dc:creator>
  <cp:lastModifiedBy>Windows 用户</cp:lastModifiedBy>
  <cp:revision>10</cp:revision>
  <dcterms:created xsi:type="dcterms:W3CDTF">2019-10-23T14:05:50Z</dcterms:created>
  <dcterms:modified xsi:type="dcterms:W3CDTF">2019-10-23T15:51:37Z</dcterms:modified>
</cp:coreProperties>
</file>