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58" r:id="rId4"/>
    <p:sldId id="257"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25901FB-240A-4E91-A55B-6F3DF73E1028}" type="datetimeFigureOut">
              <a:rPr lang="zh-CN" altLang="en-US" smtClean="0"/>
              <a:t>2019/11/9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2389BC-BD4D-4342-BE94-08E131E8664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25901FB-240A-4E91-A55B-6F3DF73E1028}" type="datetimeFigureOut">
              <a:rPr lang="zh-CN" altLang="en-US" smtClean="0"/>
              <a:t>2019/11/9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2389BC-BD4D-4342-BE94-08E131E8664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25901FB-240A-4E91-A55B-6F3DF73E1028}" type="datetimeFigureOut">
              <a:rPr lang="zh-CN" altLang="en-US" smtClean="0"/>
              <a:t>2019/11/9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2389BC-BD4D-4342-BE94-08E131E8664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25901FB-240A-4E91-A55B-6F3DF73E1028}" type="datetimeFigureOut">
              <a:rPr lang="zh-CN" altLang="en-US" smtClean="0"/>
              <a:t>2019/11/9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2389BC-BD4D-4342-BE94-08E131E8664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25901FB-240A-4E91-A55B-6F3DF73E1028}" type="datetimeFigureOut">
              <a:rPr lang="zh-CN" altLang="en-US" smtClean="0"/>
              <a:t>2019/11/9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2389BC-BD4D-4342-BE94-08E131E8664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125901FB-240A-4E91-A55B-6F3DF73E1028}" type="datetimeFigureOut">
              <a:rPr lang="zh-CN" altLang="en-US" smtClean="0"/>
              <a:t>2019/11/9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2389BC-BD4D-4342-BE94-08E131E8664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125901FB-240A-4E91-A55B-6F3DF73E1028}" type="datetimeFigureOut">
              <a:rPr lang="zh-CN" altLang="en-US" smtClean="0"/>
              <a:t>2019/11/9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42389BC-BD4D-4342-BE94-08E131E8664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25901FB-240A-4E91-A55B-6F3DF73E1028}" type="datetimeFigureOut">
              <a:rPr lang="zh-CN" altLang="en-US" smtClean="0"/>
              <a:t>2019/11/9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42389BC-BD4D-4342-BE94-08E131E8664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25901FB-240A-4E91-A55B-6F3DF73E1028}" type="datetimeFigureOut">
              <a:rPr lang="zh-CN" altLang="en-US" smtClean="0"/>
              <a:t>2019/11/9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2389BC-BD4D-4342-BE94-08E131E8664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25901FB-240A-4E91-A55B-6F3DF73E1028}" type="datetimeFigureOut">
              <a:rPr lang="zh-CN" altLang="en-US" smtClean="0"/>
              <a:t>2019/11/9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2389BC-BD4D-4342-BE94-08E131E8664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25901FB-240A-4E91-A55B-6F3DF73E1028}" type="datetimeFigureOut">
              <a:rPr lang="zh-CN" altLang="en-US" smtClean="0"/>
              <a:t>2019/11/9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2389BC-BD4D-4342-BE94-08E131E8664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901FB-240A-4E91-A55B-6F3DF73E1028}" type="datetimeFigureOut">
              <a:rPr lang="zh-CN" altLang="en-US" smtClean="0"/>
              <a:t>2019/11/9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389BC-BD4D-4342-BE94-08E131E8664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a:t>
            </a:r>
            <a:r>
              <a:rPr lang="zh-CN" altLang="en-US" dirty="0"/>
              <a:t>一拳超人</a:t>
            </a:r>
            <a:r>
              <a:rPr lang="en-US" altLang="zh-CN" dirty="0"/>
              <a:t>》2.0</a:t>
            </a:r>
            <a:r>
              <a:rPr lang="zh-CN" altLang="en-US" dirty="0"/>
              <a:t>企划</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a:t>
            </a:r>
            <a:r>
              <a:rPr lang="zh-CN" altLang="en-US" dirty="0"/>
              <a:t>企划整体说明</a:t>
            </a:r>
          </a:p>
        </p:txBody>
      </p:sp>
      <p:sp>
        <p:nvSpPr>
          <p:cNvPr id="3" name="内容占位符 2"/>
          <p:cNvSpPr>
            <a:spLocks noGrp="1"/>
          </p:cNvSpPr>
          <p:nvPr>
            <p:ph idx="1"/>
          </p:nvPr>
        </p:nvSpPr>
        <p:spPr/>
        <p:txBody>
          <a:bodyPr/>
          <a:lstStyle/>
          <a:p>
            <a:r>
              <a:rPr lang="en-US" altLang="zh-CN" dirty="0"/>
              <a:t>2.0</a:t>
            </a:r>
            <a:r>
              <a:rPr lang="zh-CN" altLang="en-US" dirty="0"/>
              <a:t>版本主要为了解决两个</a:t>
            </a:r>
            <a:r>
              <a:rPr lang="en-US" altLang="zh-CN" dirty="0"/>
              <a:t>《</a:t>
            </a:r>
            <a:r>
              <a:rPr lang="zh-CN" altLang="en-US" dirty="0"/>
              <a:t>一拳超人</a:t>
            </a:r>
            <a:r>
              <a:rPr lang="en-US" altLang="zh-CN" dirty="0"/>
              <a:t>》</a:t>
            </a:r>
            <a:r>
              <a:rPr lang="zh-CN" altLang="en-US" dirty="0"/>
              <a:t>目前的主要问题：玩家留存和玩家付费。我们整理和参考了目前海外市场数据较好的游戏模型并对其整理作为我们之后的主要优化方向</a:t>
            </a:r>
            <a:endParaRPr lang="en-US" altLang="zh-CN" dirty="0"/>
          </a:p>
          <a:p>
            <a:r>
              <a:rPr lang="zh-CN" altLang="en-US" dirty="0"/>
              <a:t>关于玩家留存，我们将会减少玩家目前较为重度的玩法，通过将玩法优化为偏向放置类卡牌的玩法减少玩家的压力，从而提高游戏的留存率</a:t>
            </a:r>
            <a:endParaRPr lang="en-US" altLang="zh-CN" dirty="0"/>
          </a:p>
          <a:p>
            <a:r>
              <a:rPr lang="zh-CN" altLang="en-US" dirty="0"/>
              <a:t>关于玩家付费，我们将会优化付费体系，通过调整目前的付费功能和养成玩法的模式，提升付费体验加强玩家付费欲望，同时</a:t>
            </a:r>
            <a:r>
              <a:rPr lang="zh-CN" altLang="en-US" dirty="0">
                <a:latin typeface="等线" charset="0"/>
                <a:ea typeface="宋体" charset="0"/>
              </a:rPr>
              <a:t>大幅度提高玩家对卡牌的需求</a:t>
            </a:r>
            <a:r>
              <a:rPr lang="zh-CN" altLang="en-US" dirty="0"/>
              <a:t>，来达到优化付费体系的目标</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玩法功能调整</a:t>
            </a:r>
          </a:p>
        </p:txBody>
      </p:sp>
      <p:sp>
        <p:nvSpPr>
          <p:cNvPr id="3" name="内容占位符 2"/>
          <p:cNvSpPr>
            <a:spLocks noGrp="1"/>
          </p:cNvSpPr>
          <p:nvPr>
            <p:ph idx="1"/>
          </p:nvPr>
        </p:nvSpPr>
        <p:spPr/>
        <p:txBody>
          <a:bodyPr>
            <a:normAutofit fontScale="55000" lnSpcReduction="20000"/>
          </a:bodyPr>
          <a:lstStyle/>
          <a:p>
            <a:r>
              <a:rPr lang="zh-CN" altLang="en-US" sz="5100" dirty="0"/>
              <a:t>通过调整玩法来提升留存和付费体验</a:t>
            </a:r>
            <a:endParaRPr lang="en-US" altLang="zh-CN" sz="5100" dirty="0"/>
          </a:p>
          <a:p>
            <a:endParaRPr lang="en-US" altLang="zh-CN" dirty="0"/>
          </a:p>
          <a:p>
            <a:r>
              <a:rPr lang="zh-CN" altLang="en-US" b="1" dirty="0"/>
              <a:t>主线副本</a:t>
            </a:r>
            <a:r>
              <a:rPr lang="zh-CN" altLang="en-US" dirty="0"/>
              <a:t>：从走格子的模式改为逐关推进模式来推进主线剧情，简化前期流程，增加游戏的体验流畅度</a:t>
            </a:r>
            <a:endParaRPr lang="en-US" altLang="zh-CN" dirty="0"/>
          </a:p>
          <a:p>
            <a:r>
              <a:rPr lang="zh-CN" altLang="en-US" b="1" dirty="0"/>
              <a:t>巡逻</a:t>
            </a:r>
            <a:r>
              <a:rPr lang="zh-CN" altLang="en-US" dirty="0"/>
              <a:t>：去除体力机制，通过巡逻当前主线剧情的城市，即可根据时间获得各种奖励，减少玩家的重复操作疲劳度</a:t>
            </a:r>
            <a:endParaRPr lang="en-US" altLang="zh-CN" dirty="0"/>
          </a:p>
          <a:p>
            <a:r>
              <a:rPr lang="zh-CN" altLang="en-US" b="1" dirty="0"/>
              <a:t>混乱巢穴</a:t>
            </a:r>
            <a:r>
              <a:rPr lang="zh-CN" altLang="en-US" dirty="0"/>
              <a:t>：每层均会有强力的魔人或英雄镇守，挑战成功后可以获得丰富的奖励，同时可以前往下一层的爬塔类型玩法，增加挑战的玩法，同时又不会过多的重复操作</a:t>
            </a:r>
            <a:endParaRPr lang="en-US" altLang="zh-CN" dirty="0"/>
          </a:p>
          <a:p>
            <a:r>
              <a:rPr lang="zh-CN" altLang="en-US" b="1" dirty="0"/>
              <a:t>高阶竞技大会</a:t>
            </a:r>
            <a:r>
              <a:rPr lang="en-US" altLang="zh-CN" b="1" dirty="0"/>
              <a:t>&amp;</a:t>
            </a:r>
            <a:r>
              <a:rPr lang="zh-CN" altLang="en-US" b="1" dirty="0"/>
              <a:t>巅峰竞技大会</a:t>
            </a:r>
            <a:r>
              <a:rPr lang="zh-CN" altLang="en-US" dirty="0"/>
              <a:t>：通过高阶竞技大会可以选拔出每个服务器最顶级的玩家，并将这些玩家与其他服务器最顶级的玩家一起在巅峰竞技大会中角逐名次获得奖励，提高玩家后期对于多角色的横向追求</a:t>
            </a:r>
            <a:endParaRPr lang="en-US" altLang="zh-CN" dirty="0"/>
          </a:p>
          <a:p>
            <a:r>
              <a:rPr lang="zh-CN" altLang="en-US" b="1" dirty="0"/>
              <a:t>琦玉探险</a:t>
            </a:r>
            <a:r>
              <a:rPr lang="zh-CN" altLang="en-US" dirty="0"/>
              <a:t>：琦玉带着伙伴们一起在不同的副本进行探险，通过探险玩家可以获得海量的一次性奖励，副本中会充满各种解谜元素</a:t>
            </a:r>
            <a:endParaRPr lang="en-US" altLang="zh-CN" dirty="0"/>
          </a:p>
          <a:p>
            <a:r>
              <a:rPr lang="zh-CN" altLang="en-US" b="1" dirty="0"/>
              <a:t>排行榜</a:t>
            </a:r>
            <a:r>
              <a:rPr lang="zh-CN" altLang="en-US" dirty="0"/>
              <a:t>：展示各类最强玩家的排行榜，最强的玩家到达一定强度，全服还可以获得一些一次性领取的奖励，增加玩家的荣耀感获取</a:t>
            </a:r>
            <a:endParaRPr lang="en-US" altLang="zh-CN" dirty="0"/>
          </a:p>
          <a:p>
            <a:r>
              <a:rPr lang="en-US" altLang="zh-CN" b="1" dirty="0"/>
              <a:t>VIP</a:t>
            </a:r>
            <a:r>
              <a:rPr lang="zh-CN" altLang="en-US" dirty="0"/>
              <a:t>：玩家可以通过充值提升</a:t>
            </a:r>
            <a:r>
              <a:rPr lang="en-US" altLang="zh-CN" dirty="0"/>
              <a:t>VIP</a:t>
            </a:r>
            <a:r>
              <a:rPr lang="zh-CN" altLang="en-US" dirty="0"/>
              <a:t>等级，越高的</a:t>
            </a:r>
            <a:r>
              <a:rPr lang="en-US" altLang="zh-CN" dirty="0"/>
              <a:t>VIP</a:t>
            </a:r>
            <a:r>
              <a:rPr lang="zh-CN" altLang="en-US" dirty="0"/>
              <a:t>等级会有越多的功能和福利解锁，实用的效果不会过多的拉开付费差距，但是可以降低玩家的各项时间成本</a:t>
            </a:r>
            <a:endParaRPr lang="en-US" altLang="zh-CN" dirty="0"/>
          </a:p>
          <a:p>
            <a:r>
              <a:rPr lang="zh-CN" altLang="en-US" b="1" dirty="0"/>
              <a:t>遣散</a:t>
            </a:r>
            <a:r>
              <a:rPr lang="zh-CN" altLang="en-US" dirty="0"/>
              <a:t>：玩家可以在遣散界面进行遣散，遣散后可以获得遣散奖励</a:t>
            </a:r>
            <a:endParaRPr lang="en-US" altLang="zh-CN" dirty="0"/>
          </a:p>
          <a:p>
            <a:r>
              <a:rPr lang="zh-CN" altLang="en-US" b="1" dirty="0"/>
              <a:t>归隐</a:t>
            </a:r>
            <a:r>
              <a:rPr lang="zh-CN" altLang="en-US" dirty="0"/>
              <a:t>：已经增强过的角色，可以通过归隐来返还之前增强的道具</a:t>
            </a:r>
            <a:endParaRPr lang="en-US" altLang="zh-CN" dirty="0"/>
          </a:p>
          <a:p>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养成功能调整</a:t>
            </a:r>
          </a:p>
        </p:txBody>
      </p:sp>
      <p:sp>
        <p:nvSpPr>
          <p:cNvPr id="3" name="内容占位符 2"/>
          <p:cNvSpPr>
            <a:spLocks noGrp="1"/>
          </p:cNvSpPr>
          <p:nvPr>
            <p:ph idx="1"/>
          </p:nvPr>
        </p:nvSpPr>
        <p:spPr/>
        <p:txBody>
          <a:bodyPr>
            <a:normAutofit fontScale="77500" lnSpcReduction="20000"/>
          </a:bodyPr>
          <a:lstStyle/>
          <a:p>
            <a:r>
              <a:rPr lang="zh-CN" altLang="en-US" sz="4100" dirty="0"/>
              <a:t>通过调整养成玩法来加强付费体系，提高付费深度</a:t>
            </a:r>
            <a:endParaRPr lang="en-US" altLang="zh-CN" sz="4100" dirty="0"/>
          </a:p>
          <a:p>
            <a:endParaRPr lang="en-US" altLang="zh-CN" dirty="0"/>
          </a:p>
          <a:p>
            <a:r>
              <a:rPr lang="zh-CN" altLang="en-US" b="1" dirty="0"/>
              <a:t>新的类型</a:t>
            </a:r>
            <a:r>
              <a:rPr lang="zh-CN" altLang="en-US" dirty="0"/>
              <a:t>：将现有卡牌分类“科技，武装，格斗，超能”四个类型，用来在升品质和特殊副本等地方区分卡牌，通过类型的区分加强玩家的横向养成追求</a:t>
            </a:r>
            <a:endParaRPr lang="en-US" altLang="zh-CN" dirty="0"/>
          </a:p>
          <a:p>
            <a:r>
              <a:rPr lang="zh-CN" altLang="en-US" b="1" dirty="0">
                <a:latin typeface="等线" charset="0"/>
                <a:ea typeface="宋体" charset="0"/>
              </a:rPr>
              <a:t>卡牌</a:t>
            </a:r>
            <a:r>
              <a:rPr lang="zh-CN" altLang="en-US" b="1" dirty="0"/>
              <a:t>升级</a:t>
            </a:r>
            <a:r>
              <a:rPr lang="zh-CN" altLang="en-US" dirty="0"/>
              <a:t>：调整为消耗经验和金币提升等级获得属性，关键等级可以开启技能或提升技能等级，卡牌品质的影响其可提升上限，开启更高的卡牌等级上限</a:t>
            </a:r>
            <a:endParaRPr lang="en-US" altLang="zh-CN" dirty="0"/>
          </a:p>
          <a:p>
            <a:r>
              <a:rPr lang="zh-CN" altLang="en-US" b="1" dirty="0"/>
              <a:t>卡牌品质</a:t>
            </a:r>
            <a:r>
              <a:rPr lang="zh-CN" altLang="en-US" dirty="0"/>
              <a:t>：可以消耗相同分类和相同卡牌来提升品质，品质越高该卡牌可以升级得上限和基础属性越强力，消耗更多的相同卡牌</a:t>
            </a:r>
            <a:endParaRPr lang="en-US" altLang="zh-CN" dirty="0"/>
          </a:p>
          <a:p>
            <a:r>
              <a:rPr lang="zh-CN" altLang="en-US" b="1" dirty="0"/>
              <a:t>连携战意</a:t>
            </a:r>
            <a:r>
              <a:rPr lang="zh-CN" altLang="en-US" dirty="0"/>
              <a:t>：等级最高的五个卡牌会自动成为战意代表，其他卡牌放入连携槽将会提升至战意代表中的最低等级，通过降低多卡牌升级的成本来让玩家追求更高的卡牌品质</a:t>
            </a:r>
            <a:endParaRPr lang="en-US" altLang="zh-CN" dirty="0"/>
          </a:p>
          <a:p>
            <a:r>
              <a:rPr lang="zh-CN" altLang="en-US" b="1" dirty="0"/>
              <a:t>卡牌装备</a:t>
            </a:r>
            <a:r>
              <a:rPr lang="zh-CN" altLang="en-US" dirty="0"/>
              <a:t>：不同分类的角色可以穿戴适应其类型的装备，从而提升自己的战斗力，这些装备可以通过消耗装备强化点数来提升等级，通过横向养成追求来提升更多的装备需求</a:t>
            </a:r>
            <a:endParaRPr lang="en-US" altLang="zh-CN"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720</Words>
  <Application>Microsoft Office PowerPoint</Application>
  <PresentationFormat>宽屏</PresentationFormat>
  <Paragraphs>25</Paragraphs>
  <Slides>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等线</vt:lpstr>
      <vt:lpstr>等线 Light</vt:lpstr>
      <vt:lpstr>Arial</vt:lpstr>
      <vt:lpstr>Office 主题​​</vt:lpstr>
      <vt:lpstr>《一拳超人》2.0企划</vt:lpstr>
      <vt:lpstr>2.0企划整体说明</vt:lpstr>
      <vt:lpstr>玩法功能调整</vt:lpstr>
      <vt:lpstr>养成功能调整</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《一拳超人》2.0企划</dc:title>
  <dc:creator>李德隆</dc:creator>
  <cp:lastModifiedBy>李德隆</cp:lastModifiedBy>
  <cp:revision>11</cp:revision>
  <dcterms:created xsi:type="dcterms:W3CDTF">2019-11-09T07:47:31Z</dcterms:created>
  <dcterms:modified xsi:type="dcterms:W3CDTF">2019-11-09T07:48:51Z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