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3"/>
  </p:handoutMasterIdLst>
  <p:sldIdLst>
    <p:sldId id="256" r:id="rId3"/>
    <p:sldId id="258" r:id="rId4"/>
    <p:sldId id="259" r:id="rId5"/>
    <p:sldId id="264" r:id="rId6"/>
    <p:sldId id="265" r:id="rId8"/>
    <p:sldId id="261" r:id="rId9"/>
    <p:sldId id="262" r:id="rId10"/>
    <p:sldId id="257" r:id="rId11"/>
    <p:sldId id="269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使用</a:t>
            </a:r>
            <a:r>
              <a:rPr lang="en-US" altLang="zh-CN"/>
              <a:t>Abella</a:t>
            </a:r>
            <a:r>
              <a:rPr lang="zh-CN" altLang="en-US"/>
              <a:t>证明</a:t>
            </a:r>
            <a:r>
              <a:rPr lang="en-US" altLang="zh-CN"/>
              <a:t>datalog</a:t>
            </a:r>
            <a:r>
              <a:rPr lang="zh-CN" altLang="en-US"/>
              <a:t>规则的等价性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以</a:t>
            </a:r>
            <a:r>
              <a:rPr lang="en-US" altLang="zh-CN"/>
              <a:t>polonius</a:t>
            </a:r>
            <a:r>
              <a:rPr lang="zh-CN" altLang="en-US"/>
              <a:t>为例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Datalog Engine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195705"/>
            <a:ext cx="10515600" cy="5520690"/>
          </a:xfrm>
        </p:spPr>
        <p:txBody>
          <a:bodyPr>
            <a:noAutofit/>
          </a:bodyPr>
          <a:p>
            <a:r>
              <a:rPr lang="en-US" sz="1500" b="1"/>
              <a:t>swi(scala)</a:t>
            </a:r>
            <a:endParaRPr lang="en-US" sz="1500" b="1"/>
          </a:p>
          <a:p>
            <a:pPr marL="0" indent="0">
              <a:buNone/>
            </a:pPr>
            <a:endParaRPr lang="en-US" sz="1500" b="1"/>
          </a:p>
          <a:p>
            <a:r>
              <a:rPr lang="en-US" sz="1500" b="1"/>
              <a:t>racket</a:t>
            </a:r>
            <a:endParaRPr lang="en-US" sz="1500" b="1"/>
          </a:p>
          <a:p>
            <a:r>
              <a:rPr lang="en-US" sz="1500" b="1"/>
              <a:t>https://docs.racket-lang.org/datalog/Tutorial.html</a:t>
            </a:r>
            <a:endParaRPr lang="en-US" sz="1500" b="1"/>
          </a:p>
          <a:p>
            <a:r>
              <a:rPr lang="en-US" sz="1500" b="1"/>
              <a:t>不过似乎没有否定语句？</a:t>
            </a:r>
            <a:endParaRPr lang="en-US" sz="1500" b="1"/>
          </a:p>
          <a:p>
            <a:endParaRPr lang="en-US" sz="1500" b="1"/>
          </a:p>
          <a:p>
            <a:r>
              <a:rPr lang="en-US" sz="1500" b="1"/>
              <a:t>souffle (c++)</a:t>
            </a:r>
            <a:endParaRPr lang="en-US" sz="1500" b="1"/>
          </a:p>
          <a:p>
            <a:r>
              <a:rPr lang="en-US" sz="1500" b="1"/>
              <a:t>parallel</a:t>
            </a:r>
            <a:endParaRPr lang="en-US" sz="1500" b="1"/>
          </a:p>
          <a:p>
            <a:r>
              <a:rPr lang="en-US" sz="1500" b="1"/>
              <a:t>Rust is using</a:t>
            </a:r>
            <a:endParaRPr lang="en-US" sz="1500" b="1"/>
          </a:p>
          <a:p>
            <a:endParaRPr lang="en-US" sz="1500" b="1"/>
          </a:p>
          <a:p>
            <a:r>
              <a:rPr lang="en-US" sz="1500" b="1"/>
              <a:t>bddbddb (java)</a:t>
            </a:r>
            <a:endParaRPr lang="en-US" sz="1500" b="1"/>
          </a:p>
          <a:p>
            <a:r>
              <a:rPr lang="en-US" sz="1500" b="1"/>
              <a:t>用bdd</a:t>
            </a:r>
            <a:endParaRPr lang="en-US" sz="1500" b="1"/>
          </a:p>
          <a:p>
            <a:endParaRPr lang="en-US" sz="1500" b="1"/>
          </a:p>
          <a:p>
            <a:r>
              <a:rPr lang="en-US" sz="1500" b="1"/>
              <a:t>https://github.com/vmware/differential-datalog</a:t>
            </a:r>
            <a:endParaRPr lang="en-US" sz="1500" b="1"/>
          </a:p>
          <a:p>
            <a:r>
              <a:rPr lang="en-US" sz="1500" b="1">
                <a:sym typeface="+mn-ea"/>
              </a:rPr>
              <a:t>gnu-prolog gprolog (C)</a:t>
            </a:r>
            <a:endParaRPr lang="en-US" sz="1500" b="1"/>
          </a:p>
          <a:p>
            <a:endParaRPr lang="en-US" sz="15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形式化证明工具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Isabella</a:t>
            </a:r>
            <a:endParaRPr lang="en-US"/>
          </a:p>
          <a:p>
            <a:r>
              <a:rPr lang="en-US"/>
              <a:t>Lean3 Lean4</a:t>
            </a:r>
            <a:endParaRPr lang="en-US"/>
          </a:p>
          <a:p>
            <a:r>
              <a:rPr lang="en-US"/>
              <a:t>lambda prolog</a:t>
            </a:r>
            <a:endParaRPr lang="en-US"/>
          </a:p>
          <a:p>
            <a:pPr lvl="1"/>
            <a:r>
              <a:rPr lang="en-US"/>
              <a:t>Teyjus</a:t>
            </a:r>
            <a:endParaRPr lang="en-US"/>
          </a:p>
          <a:p>
            <a:pPr lvl="1"/>
            <a:r>
              <a:rPr lang="en-US"/>
              <a:t>ELPI</a:t>
            </a:r>
            <a:r>
              <a:rPr lang="zh-CN" altLang="en-US"/>
              <a:t>（OCaml）</a:t>
            </a:r>
            <a:endParaRPr lang="en-US"/>
          </a:p>
          <a:p>
            <a:pPr lvl="1"/>
            <a:r>
              <a:rPr lang="en-US"/>
              <a:t>Abella</a:t>
            </a:r>
            <a:r>
              <a:rPr lang="zh-CN" altLang="en-US"/>
              <a:t>（OCaml）</a:t>
            </a:r>
            <a:endParaRPr lang="zh-CN" altLang="en-US"/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en-US">
              <a:sym typeface="+mn-ea"/>
            </a:endParaRPr>
          </a:p>
          <a:p>
            <a:pPr lvl="1"/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>
                <a:sym typeface="+mn-ea"/>
              </a:rPr>
              <a:t>A lot of developing ...</a:t>
            </a:r>
            <a:endParaRPr lang="en-US"/>
          </a:p>
          <a:p>
            <a:pPr marL="457200" lvl="1" indent="0">
              <a:buNone/>
            </a:pPr>
            <a:endParaRPr lang="zh-CN" altLang="en-US"/>
          </a:p>
          <a:p>
            <a:pPr lvl="1"/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polonius can help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1253490"/>
            <a:ext cx="917575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83310" y="6136640"/>
            <a:ext cx="103536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https://nikomatsakis.github.io/rust-belt-rust-2019/#72</a:t>
            </a:r>
            <a:endParaRPr lang="en-US"/>
          </a:p>
          <a:p>
            <a:r>
              <a:rPr lang="en-US"/>
              <a:t>https://www.youtube.com/watch?v=_agDeiWek8w&amp;t=329s&amp;ab_channel=RustBeltRustConference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Desugared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1695" y="1753870"/>
            <a:ext cx="83635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Polonius can’t deal with 1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2025" y="1395730"/>
            <a:ext cx="8861425" cy="50965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Polonius can’t deal with 2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5445" y="1795145"/>
            <a:ext cx="11237595" cy="34772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370330" y="5690235"/>
            <a:ext cx="6589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https://github.com/rust-lang/rust/issues/70797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polonius work?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5554345" cy="4351655"/>
          </a:xfrm>
        </p:spPr>
        <p:txBody>
          <a:bodyPr/>
          <a:p>
            <a:r>
              <a:rPr lang="en-US"/>
              <a:t>liveness calculation =&gt; origin_live_on_entry</a:t>
            </a:r>
            <a:endParaRPr lang="en-US"/>
          </a:p>
          <a:p>
            <a:r>
              <a:rPr lang="en-US"/>
              <a:t>move error </a:t>
            </a:r>
            <a:endParaRPr lang="en-US"/>
          </a:p>
          <a:p>
            <a:r>
              <a:rPr lang="en-US"/>
              <a:t>origin error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Some tricky point of proof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How to express negative</a:t>
            </a:r>
            <a:endParaRPr lang="en-US"/>
          </a:p>
          <a:p>
            <a:r>
              <a:rPr lang="en-US"/>
              <a:t>In polonius, origin_live_on_entry and ! origin_live_on_entry are quite common</a:t>
            </a:r>
            <a:endParaRPr lang="en-US"/>
          </a:p>
          <a:p>
            <a:endParaRPr lang="en-US"/>
          </a:p>
          <a:p>
            <a:r>
              <a:rPr lang="en-US"/>
              <a:t>I use two rules to express it:</a:t>
            </a:r>
            <a:endParaRPr lang="en-US"/>
          </a:p>
          <a:p>
            <a:pPr lvl="1"/>
            <a:r>
              <a:rPr lang="en-US"/>
              <a:t>origin_live_on_entry and not_origin_live_on_entry</a:t>
            </a:r>
            <a:endParaRPr lang="en-US"/>
          </a:p>
          <a:p>
            <a:r>
              <a:rPr lang="en-US"/>
              <a:t>And two axioms:</a:t>
            </a:r>
            <a:endParaRPr lang="en-US"/>
          </a:p>
          <a:p>
            <a:pPr lvl="1"/>
            <a:r>
              <a:rPr lang="en-US" sz="1800"/>
              <a:t>origin_live_on_entry Origin Point -&gt;</a:t>
            </a:r>
            <a:endParaRPr lang="en-US" sz="1800"/>
          </a:p>
          <a:p>
            <a:pPr lvl="1"/>
            <a:r>
              <a:rPr lang="en-US"/>
              <a:t>not_origin_live_on_entry Origin Point -&gt; false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Theorem Axiom1: forall Origin, forall Point,  </a:t>
            </a:r>
            <a:endParaRPr lang="en-US"/>
          </a:p>
          <a:p>
            <a:pPr lvl="2"/>
            <a:r>
              <a:rPr lang="en-US"/>
              <a:t>origin_live_on_entry Origin Point \/ not_origin_live_on_entry Origin Point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</Words>
  <Application>WPS Presentation</Application>
  <PresentationFormat>宽屏</PresentationFormat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SimSun</vt:lpstr>
      <vt:lpstr>文泉驿正黑</vt:lpstr>
      <vt:lpstr>Arial Black</vt:lpstr>
      <vt:lpstr>Microsoft YaHei</vt:lpstr>
      <vt:lpstr>Arial Unicode MS</vt:lpstr>
      <vt:lpstr>SimSun</vt:lpstr>
      <vt:lpstr>Webdings</vt:lpstr>
      <vt:lpstr>Office Theme</vt:lpstr>
      <vt:lpstr>使用Abella证明datalog规则的等价性</vt:lpstr>
      <vt:lpstr>Datalog Engine</vt:lpstr>
      <vt:lpstr>形式化证明工具</vt:lpstr>
      <vt:lpstr>What polonius can help</vt:lpstr>
      <vt:lpstr>Desugared</vt:lpstr>
      <vt:lpstr>Polonius can’t deal with 1</vt:lpstr>
      <vt:lpstr>Polonius can’t deal with 2</vt:lpstr>
      <vt:lpstr>How polonius work?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lyj</dc:creator>
  <cp:lastModifiedBy>lyj</cp:lastModifiedBy>
  <cp:revision>34</cp:revision>
  <dcterms:created xsi:type="dcterms:W3CDTF">2021-10-03T07:43:19Z</dcterms:created>
  <dcterms:modified xsi:type="dcterms:W3CDTF">2021-10-03T07:43:19Z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