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xt" ContentType="application/tx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342" r:id="rId5"/>
    <p:sldId id="359" r:id="rId6"/>
    <p:sldId id="375" r:id="rId7"/>
    <p:sldId id="380" r:id="rId8"/>
    <p:sldId id="382" r:id="rId9"/>
    <p:sldId id="381" r:id="rId10"/>
    <p:sldId id="37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3" autoAdjust="0"/>
    <p:restoredTop sz="95388" autoAdjust="0"/>
  </p:normalViewPr>
  <p:slideViewPr>
    <p:cSldViewPr snapToGrid="0" snapToObjects="1" showGuides="1">
      <p:cViewPr varScale="1">
        <p:scale>
          <a:sx n="152" d="100"/>
          <a:sy n="152" d="100"/>
        </p:scale>
        <p:origin x="300" y="13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3/15/2025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media/image7.txt>&#65533;&#65533;&#65533;&#65533; C 



#%$""!&+7/&)4)!"0A149;>>>%.DIC<H7=>;&#65533;&#65533; C
;("(;;;;;;;;;;;;;;;;;;;;;;;;;;;;;;;;;;;;;;;;;;;;;;;;;;&#65533;&#65533; v&#65533;" &#65533;&#65533;           	
&#65533;&#65533; &#65533;   } !1AQa"q2&#65533;&#65533;&#65533;#B&#65533;&#65533;R&#65533;&#65533;$3br&#65533;	
%&'()*456789:CDEFGHIJSTUVWXYZcdefghijstuvwxyz&#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       	
&#65533;&#65533; &#65533;  w !1AQaq"2&#65533;B&#65533;&#65533;&#65533;&#65533;	#3R&#65533;br&#65533;
$4&#65533;%&#65533;&'()*56789:CDEFGHIJSTUVWXYZcdefghijstuvwxyz&#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65533;   ? &#2594;&#65533;&#65533;&#65533;&#65533;&#65533; J)i( &#65533;&#65533;&#65533;&#65533;
(&#65533;&#65533;
)h&#65533;&#65533;&#65533;&#65533; J)h&#65533;&#65533;&#65533;Z J)h&#65533;&#65533;&#65533;&#65533; J)h&#65533;&#65533;&#65533;&#65533; J)h&#65533;&#65533;&#65533;&#65533; J)h&#65533;&#65533;&#65533;&#65533;&#65533;
)h&#65533;&#65533;&#65533;&#65533; J)h&#65533;&#65533;&#65533;&#65533; J)h&#65533;&#65533;&#65533;&#65533; J)h&#65533;&#65533;&#65533;&#65533; J)h&#65533;&#65533;&#65533;&#65533; J)qE %&#65533;PQKE %&#65533;PQKE %&#65533;PQKF((&#65533;&#65533;Z&#65533;&#65533;
&#65533;&#65533;~&#65533;|&#65533;&#65533;&#65533;C&#65533;&#65533;[&#65533;&#65533;&#65533; &#65533;&#65533;&#65533;&#65533;F&#65533;$&#65533;&#65533;sP&#65533;&#65533;)&#65533;&#65533;&#65533;H&#65533;&#65533;&#65533;s&#65533;f{J&#65533;r&#38090;&#65533;&#65533;&#65533;5&#65533;8g&#65533;&#65533;&#65533;qZ&#65533;&#65533;&#65533;g&#65533;53&#65533;%&#65533;mO&#1185;&#65533;6&#65533;&#65533;&#65533;Z&#65533;L&#65533; &#65533;&#65533;&#65533;U&#65533;u&#65533;[kdc&#65533;S&#953;&#65533;KkK&#65533;&#65533;&#65533;&#65533;y&#65533;5,=&#65533;&#65533;E&#65533;&#65533;&#65533;&#65533;T&#1459;&#65533;&#1908;e&#65533;U&#65533;&#1275;.&#65533;I&#65533;t&#65533;<u5,&#65533;&#65533;&#65533;&#65533;&#65533;fo&#65533;&#65533;=E+\&#65533;3&#65533;m&#65533;Zw&#65533;r&#65533;&#65533;:&#65533;&#65533;&#65533;2&#65533;P&#65533;&#65533;/&#65533;&#65533;&#65533;)&#65533;t&#65533;&#65533;{&#65533;&#65533;.^{&#65533;&#65533;R&#65533;&#1765;H&#65533;&#65533;&#65533;&#65533;<&#65533;&#65533;{&#65533;&#65533;&=&#65533;T&#65533;M&#65533;8v&#65533;&#65533;S&#65533;RVq&#65533;jAq&#65533;&#65533;ZI&#65533;&#65533;NQ&#65533;&#65533;&#65533;"u&#65533;*@&#65533;z&#65533;FH&#65533;L&#65533;QT&#65533;&#65533;&#65533;iD&#65533;;&#65533;"&#65533;(&#65533;&#65533;&#65533;&#65533;p&#65533;&#65533;&#1190;&#65533;&#65533; 6T'&#59946;&#65533;&#65533;&#65533;bT=&#65533;&#65533;&#65533;&#1152;3&#65533;O&#65533;&#65533;M(&#232;5&#65533;&#65533;k&#65533;&#65533; f&#65533;W&#65533;&#65533;&#65533;&#435;n&#384;3&#65533;&#65533;5e/Z&#1725;&#65533;t&#65533;bG&#65533;&#65533;k9&#65533;&#65533;&#1587;i&#65533;&#65533;&#65533;&#65533;+O&#65533;&#65533;z&#65533;v:&#65533;&#65533;&#65533;R&#65533;LbQKE %&#65533;&#65533;&#65533;&#65533;Z((&#65533;&#65533;&#65533;&#65533;&#65533;&#65533; YQT&#65533;&#65533;~&#65533;g&#65533;&#65533;b&#65533;&#65533;F&#65533;&#65533;&#65533;&#65533;&#65533; X&#65533;Z&#65533;a&#65533;&#400;~&#519448;&#65533;&#65533;)h&#65533;!(&#65533;&#65533;&#65533;&#65533;&#65533;&#65533;PQKF((&#65533;&#65533;&#65533;&#65533;Z1@	E.(&#65533; %&#65533;b&#65533;&#65533;\Q&#65533; J)h&#65533; %&#65533;Pb&#65533;Z1@	E-&#65533;&#65533;&#65533;PQK&#65533;(&#65533;&#65533;U&#65533;QKF((&#65533;&#65533;&#65533;&#65533;&#65533;&#65533; J)h&#65533;&#65533;&#65533;&#65533; &#65533;)qF((&#65533;&#65533;&#65533;&#65533;Z((&#65533;&#65533;&#65533;&#65533;KF((&#65533;.(&#65533; %&#65533;PQKE %&#65533;&#65533; &#65533;)qF((&#65533;&#65533;&#65533;&#65533;Z((&#65533;&#65533;&#65533;&#65533;\Q@))qE %&#65533;&#65533;&#65533;&#65533;Z((&#65533;&#65533; &#65533;R&#65533;PQKE %&#65533;&#65533;&#65533;&#65533;Z1@%.(&#65533; &(&#65533;&#65533;&#65533;
JZ1@	E- &#65533;R&#65533;Y&#65533;&#65533;RS&#65533;&#65533;&#65533;C&#65533;&#1928;&#65533;&#65533;&#65533;Z6&#65533;&#65533;&#65533;0&#65533;7 z&#65533;&#65533;{&#65533;J&#65533;&#65533;&#65533;rK&#65533;&#65533;W(&#65533;Ej&#65533;&#65533;o&#65533;&#65533;&#65533;&#65533;&#65533;H&#65533;&#65533;2&#65533; &#65533;-&#65533;&#65533;&#65533;!&#65533;&#65533;&#65533;&#65533;p&#65533;&#65533;&#65533;?z{&#65533;&#65533;pU&#65533;]&#452;|L&#65533;&#65533;\&#65533;_&#65533;&#65533;&#65533;+&#1764;&#65533;{3g?<&#65533;&#65533;&#65533;&#65533;&#65533;&#65533;}&#65533;'&#65533;&#65533;E]&#65533;_z!&#65533;&#65533;&#65533;5&#65533;`I&#65533;&#65533;&#65533;g&#65533;&#65533;t5&#65533;&#65533;&#65533;-:&#65533;`&#65533;M&#65533;}&#65533;I,a&#65533;&#1001;&&#65533;&#65533;~&#65533;&]&#531;&#1288;&#65533;&#65533;&#65533;&#65533;&#65533;4T&#65533;&#65533;&#65533;&#65533;&#65533;&#1175;S&#65533;&#65533;&#65533;vy&#65533;&#65533;&#65533;3&#65533;zM&#65533;&#255;&#65533;&#65533;&#65533;&#65533;&#65533;&#65533;&#65533;&#65533;&#65533;&#65533;O&#65533;z&#65533;&#65533;4&#65533;&#378;&#65533;&#65533;&#65533;&#65533;&#65533;&#65533;&#65533;?&#65533;u&#65533;&#944;&#65533;}&#65533;nV&#65533;&#65533; &#65533;&#65533;&#65533;&#65533;>g-yH&#65533;+&#65533;  &#65533;T&#65533;v&#65533;&#65533;&#65533;&#65533;{&#65533;y`&#65533;z&#65533;&#65533;A&#65533; &#65533;&#65533;p&#65533;&#65533;&#65533;k&#1446;&#65533;&#65533;i&#65533;&#881;=&#65533;&#160;yG&#65533;Ki&#65533;p&#65533;&#65533;6 &#65533;&#65533;wL&#1420;&#65533;C&#65533;J&#65533;{&#65533;&#65533;WW|&#65533;c&#65533;K#69&#65533;&#65533;&#65533;CXo&#65533;&#1942;&#65533;b&#65533;&#65533;&#65533;&#65533;K &#65533;&#65533;&#65533;;&#65533;&#65533;I&#65533;[h&#65533;mJ2&#65533;i&#65533;^&#65533;&#65533;&#65533;&#65533;d
&#65533;&#65533;c*&#65533;nZ*&#65533;n&#65533;W)&#65533;&#65533;&#1285;&#1295;&#65533;&#1183;	&#65533;&#65533;3&#65533;L&#65533;\&#65533;&#65533;&#65533;kR&#65533;&#65533;&#65533;&#65533;&#65533;t&#65533;GmJ&#65533;&#65533;I%&#65533;&#65533;Z4mPr)7Z&#65533;&#65533;&#65533;&#65533;&#65533;&#65533;&#65533;&#65533;&#65533;&#1615;&#65533;p&#65533;&#65533;J&#65533;x&#65533;&#65533;&#65533;&#65533;d&#65533;C&#65533;[&#65533;yaP&#65533;&#65533;&#65533;y&#65533;4&#65533;&#65533;&#65533;&#1898;t@&#65533;&#65533;&#65533;&#65533;&#65533;&#65533;&#65533;q&#65533;F&#65533;4h&#65533;&#65533;>O&#65533;Qq &#65533;*&#65533;&#65533;"&#65533;AHo$=(&#65533;j?&#65533;&#65533;&#65533; J&#65533;&#65533;l]&#65533;#&#65533;&#65533;&#65533;&#65533;&#65533;k9&#65533;&#65533;&#1589;i&#65533;&#65533;&#65533;&#65533;;O&#65533;&#65533;v&#65533;&#65533;uGa(&#65533;&#65533;&#65533;&#65533;(&#65533;&#65533; RR&#65533;PQKE %&#65533;&#65533;&#65533;&#65533;&#65533;&#65533;~&#65533;&#65533;&#65533;G&#65533;A3&#65533;Yj&#65533;v(&#65533;(&#65533;&#65533;&#65533;&#65533;&#65533;&#65533;&#65533;&#65533;&#65533;&#65533;)&#65533;V,&#65533;|&#65533;i11&#65533;QKHBQKE %Q@	KE RR&#65533;@	E-&#65533;&#65533;ZJ (&#65533;&#65533;&#65533;&#65533;ZJ J)h&#65533;&#65533;&#65533;&#65533; JZ(&#65533;&#65533;&#65533;&#65533;&#65533;E- &#65533;R&#65533;@&#65533;E-Gp&#65533;&#65533;&#65533;&#65533;PQK&#65533;((&#65533;- &#65533;&#65533;&#65533;PQKF((&#65533;&#65533;&#65533;&#65533;&#65533;&#65533; LQ&#65533;Z((&#65533;- &#65533;R&#65533;@	E- &#65533;&#65533;&#65533;Pb&#65533;R&#65533;@	E.(&#65533; QE &#65533;&#65533;- &#65533;&#65533;&#65533;&#65533; J)h&#65533;&#65533;&#65533;&#65533; 1F(&#65533;&#65533;R&#65533;@	&#65533;)qE %&#65533;P&#65533;1E b&#65533;&#65533;Pb&#65533;Z((&#65533;&#65533;&#65533;Q&#65533;(&#65533;&#65533;&#65533;&#65533;&#65533;R&#65533;Y&#65533;&#65533;&#65533;&#65533;) K&#65533;&#580;6&#65533;I<&#65533;&#65533;"R&#65533;&#65533;&#65533;&#65533;M&#65533;y&#65533;^a&#65533;	&#65533;&#65533;&#65533;&#65533; &#2003;&#65533;&#953;&#65533;&#65533;&#65533;a&#65533;&#65533;&#65533;/&#65533;&#65533;&#65533;5{&#65533;&#65533;^&#1829;&#65533;&#65533;-4&#65533;* &#65533;&#65533; &#65533;&#65533;&#65533;&#65533;~Z@&#65533;6&#65533;&#65533;j&#65533;&#65533;&#65533;&#65533;&#65533;&#65533;&#65533;&#65533;&#695;&#65533;?&#65533;&#65533;L-&#65533;I8y&#65533;9v&#65533;&#65533;&#181;H&#65533;&#65533;&#65533;&#65533;&#65533;U+>J&#65533;=&#65533;&#65533;&#65533;4P&#65533;Cmm&#65533;b+X#&#65533;E&#65533;&#65533;&#1189;&#65533;&#65533;&#65533;Q&#65533;&#65533;&#1014;&#1787;,N)~RzQI&#65533;z@/&#65533;&#1676;Q&#65533;h &#65533;&#65533;&#65533;&#65533;F( &#65533;b&#65533;&#142;&#65533;KS&#65533;,u&#65533;_&#65533;_&#65533;%O&#65533;n&#65533;&#65533;&#65533;Oj&#65533;&#65533;+T&#65533;n&#65533;&#65533;&#65533;-&#65533;&#65533;&#65533;&#65533;X&#1046;_f&#65533;&#65533;&#65533;k&#1594;t&#65533;&#65533;j&#65533;p9&#65533;l&#65533;u]&#65533;&#65533;&#65533;&#65533;JQ&#65533;&#65533;&#65533;&#65533;&#65533;#&#65533;a&#65533;3&#65533;&#65533;W&#65533;&#65533;|&#65533;&#65533;&#65533;5&#65533;#&#65533;&#65533;&#192;&#65533;&#1094;&#65533;ej&#65533;&#65533;@E&#1943;n&#65533;&#65533;c~k&#65533;&#65533;i&#65533;o&#65533;&#65533;s&#65533;&#65533;&#65533;	&#1630;?kO&#65533;y5&#162;HB+&#65533;&#65533;&#65533;&#65533;&#65533;&#65533;&#65533;:&#65533;&#931;&#65533;k)&#65533;&#65533;&#65533;&#65533;&#65533;&#65533;^~^@&#65533;\0`pA &#1525;&#65533;&#65533;R&#65533;^t&#65533;.&#65533;R&#65533;&#1413;&#65533;&#1347;,?g&#65533;-Y&#65533;j0&#65533;]&#65533;&#65533;&#65533;T&#65533;$&#65533;&#65533;+&#65533;~V"&#65533;&#65533;Q&#65533;&#65533;&#65533;&#65533;f&#65533;&#65533;\p&#65533;5(&#65533;&#65533;&#65533;\VNZ&#65533;&#65533;&#65533;.`&#65533;l&#65533;7&#65533;{&#65533;&#65533;&#65533;&#65533;U&#65533;&#65533;&#65533;-G2#&#65533;m&#65533;&#65533;&#65533;
Cu &#65533;!X&#65533;oz2&#65533;&#65533;&#65533;&#65533;&#65533;sc&#65533;p&#65533;&#1238;&#65533;&#1093;b&#65533;&#65533;{&#65533;&#65533;&#65533;&#65533;7D&#65533;z0&#65533;&#65533;&#65533;&#65533;-&#65533;:K&#65533;J?&#65533;&#65533;&#65533;/d&#892;&#65533;Z7QX&#65533;l&#65533;&#65533;4y&#65533;&#65533; x&#65533;&#65533;&#603;%&#65533;uaM&#65533;&#65533;&#65533;}&#65533;z&#65533;I&#65533;&#65533;&#65533;&#65533;=&#65533;&#65533;<&#65533;a 0&#65533;&#65533;&#65533;Q&#65533;&#65533;D&#65533;&#65533;&#65533;&#65533;#&#65533;Z&#65533;&#65533;&#65533;&#1578;V&#65533;*&#65533;8&#65533;tGa(&#65533;&#65533;&#65533;(J)h&#65533;&#65533;.(&#65533;&#65533;b&#65533;&#65533; LQ&#65533;Z(*{_&#65533;&#65533;*{_&#65533;&#65533;&#65533;g&#65533;&#65533;(&#65533;.(&#65533;(&#65533;&#65533;&#65533;&#65533;X&#65533;&#65533;?Z&#65533;a&#65533;bH>v&#65533;&#65533;bch&#65533;&#65533;&#65533;!b&#65533;PEb&#65533;
(&#65533;&#65533;
(&#65533;&#65533;QE QF)q@	EPEPE&#65533;&#65533;
(&#65533;&#65533;
(&#65533; QF(&#65533;&#65533;(&#65533;&#65533;(&#65533;&#65533;Q&#65533;\U&#65533;QF(&#65533;&#65533;1F( &#65533;&#65533;b&#65533;&#65533;1K&#65533; J)i1@Q&#65533; (&#65533;&#65533;&#65533;&#65533;&#65533;&#65533; QKI@R&#65533;&#65533;)q@	E.(&#65533; %&#65533;&#65533;&#65533;&#65533;1K@	E&#65533;&#65533;&#65533;&#65533;b&#65533;&#65533;\Q&#65533; J)i1@&#65533;&#65533; &#65533;R&#65533;PQK&#65533;1@	E-&#65533;&#65533;&#65533;b&#65533;&#65533;\Q&#65533; J)qF((&#65533;&#65533;&#65533;&#65533;&#65533;PQK&#65533;((&#65533;&#65533;&#65533;kL&#65533;&#60779;&#65533;ef9R&#65533;&#65533;p&#65533;&#65533;&#65533;&#65533;&#65533;M&#65533;u&#65533;&#65533;&#65533;5&#65533;&#65533;&#65533;?&#65533;r:&#65533;&#65533;}&#65533;G&#1701;\\^&#65533;&#65533;z&#65533;&#65533;&#65533;&#65533;t&#65533;{&#65533;&#65533;&#65533;y&#65533;iV&#65533;:2&#65533;V&#65533;u&#65533;&#65533;&#65533;&#65533;&#65533;&#65533;&#65533;&#65533;>M&#65533;&#65533;v&#65533;&#65533;&#65533;&#1190;9&#65533;&H&#65533;&#65533;>&#65533;&#65533;&#886;&#65533;&#65533;,=&#65533;GJ?
:R &#65533;h9&#65533;&#65533;7_e&#65533;6	(;
&#65533;&#65533;&#65533;BP&#65533;2&#65533;&#65533;&#65533;{0&#65533;&#65533;Q&#65533;Q&#65533;G^&#65533;%&#65533;&#65533;&#65533;&#1102;:&#65533;&#65533;&#65533;@&#65533;&#65533;@&#65533;~4s@ &#65533;h&#65533;&#1422;&#65533;( &#65533;(&#65533;J2zR&#65533; qGQ&#65533; &#65533;&#65533;(&#65533;&#65533;&#65533;  +&#65533;&#65533;%xn5&#65533;k&#65533;&#65533;&#65533;`&#65533;n&#143;&#65533;&#65533;&#65533;s&#65533;&#65533;+&#65533;3&#65533;&#65533;SV&#65533;K&#65533;&#65533;&#65533;A&#65533;&#65533;\~&#65533;+&#65533;&#65533;&#65533;&#65533;f&#65533;~&#65533;&#65533;&&#65533;\K&#65533;&#65533;WN&#65533;&#65533;Q&#65533;&#65533;9&#65533;&#65533;&#1116;~t&#65533;!'&#65533;;&#65533;G$Z&#65533;&#65533;elJ0=*&#65533;&#65533;OBh&#65533;er&#65533;0=(&#65533;&#65533;&#65533;k/&#65533;#&#65533;&#65533;&#65533;&#65533;&#65533;&#65533;&#65533;&#65533;`zV&#65533;&#65533;&#65533;&#65533;&#65533;&#65533;&#65533;Q&#65533;&#213;&#65533;&#65533;&#65533;`zV&#65533;&#65533;&#65533;&#65533;&#65533;Q&#65533;&#213;&#65533;&#65533;&#65533;`zV&#65533;&#65533;&#65533;&#65533;&#65533;&#65533;q&#65533;&#65533;&#213;&#65533;&#65533;&#65533;`zV&#65533;&#65533;&#65533;&#65533;q&#65533;&#65533;&#213;&#65533;&#65533;&#65533;`zV&#65533;&#65533;&#65533;&#65533;q&#65533;&#65533;a&#65533;&#65533;&#65533;J0=+C&#65533;q&#65533;&#65533;8&#65533;&#65533;&#65533;f~&#65533;&#65533;&#65533;&#65533;G&#65533;&#65533;&#65533;&#213;&#65533;Y&#65533; &#65533;&#65533;&#65533;v&#65533;dT&#65533;&#65533;J&#65533;%a(&#65533;&#65533;&#65533;&#65533;)q@	E.(&#65533; %&#65533;&#65533; &#65533;R&#65533; J&#65533;&#65533;&#65533;eA&#65533;&#65533;i&#65533;&#65533;O&#65533;e&#65533;)h&#65533;(&#65533;&#65533;&#65533;&#65533;Xo&#65533;&#65533;&#1463;|&#65533;&#65533;X&#65533;&#65533;&#65533;&#65533;i11&#65533;Q&#65533;1R &#65533;&#65533;QL&#65533;(&#65533;IKE0&#65533;&#65533;((&#65533;&#65533;&#65533;Q&#65533; (&#65533;b&#65533;%- &#65533;R&#65533;@	E- &#65533;&#65533;QH&#65533;(&#65533;IKE %&#65533;R&#65533;&#65533;&#65533;&#65533;&#65533;b&#65533;&#65533;Pb&#65533;R&#65533;PQ&#65533;Z(1F)h&#65533;&#65533;&#65533;&#65533;&#65533;b&#65533;b&#65533;&#65533;R&#65533; J1KE &(&#65533;- &#65533;&#65533;&#65533;b&#65533;R&#65533;@	E.(&#65533;&#65533;&#65533;Pb&#65533;R&#65533;@	&#65533;)h&#65533;&#65533;&#65533;&#65533; J1KE &(&#65533;- &#65533;&#65533;&#65533;PQKE &(&#65533;- &#65533;&#65533;&#65533;Pb&#65533;R&#65533;@	&#65533;)h&#65533;&#65533;&#65533;Pb&#65533;R&#65533;@	&#65533;)&#65533;S&#65533;q'&#65533;o&#65533;&#65533;&#65533;Qrh&#65533;J&#65533;y To2&#65533;z&#1587;&#65533;&#65533;&#65533;&#65533;U&#65533;C&#65533;#&#65533;&#65533;&#65533;e&#65533;&#65533;&#65533;%Z(&#65533;&#65533;i'&#65533;&#65533;&#65533;j&#65533;4d&#65533;6&#65533;gF&#65533;&#65533;&#65533;&#65533;&#65533;&#65533;&#65533;e&#65533;&#65533;&#65533;me3&#65533;&#65533;&#65533;&#65533;~f&#65533;4?]&#65533;&#65533;0&#65533;&#65533;&#65533;%&#65533;6&#65533;#&#65533;&#65533;&#1948;&#65533;L&#65533;s&#65533;p)&#65533;]&#65533;\&#65533;&#65533;C+Z+a&#65533;&#65533;J0v&#65533;N&#65533;&#65533;&#65533;&#65533; &#65533;&#65533;9&#65533;&#65533;&#65533;&#65533; J^&#65533;KO&#65533;&#12096;b&#65533;xx&#65533;&#65533;>&#65533;&#65533;l&#515;&#65533;&#65533;&#65533;a_&#65533;&#65533;&#65533;&#1379;7N&#65533;l&#65533;&#65533;&#1065;	&#65533;J/F;&#65533;j0}&#65533;&#65533;tC&#65533;[G&#65533; }&#65533;i&#65533;&#65533;^&#65533;&#65533;&#65533;T&#65533;&#65533;L&#65533;(&#65533;%&#1021;dj&#65533;&#65533;+K&1&#65533;&#65533;&#65533;&#65533;z&#65533;&#65533; Xk&#65533;k{V>&#65533;7L&#65533;*&#65533;P&#65533;)&#65533;&#65533;&#65533;&#1470;&#65533;(&#65533;]&#65533;|R&#65533;&#65533;&#65533; &#65533;&#65533;&#65533;&#65533;&#65533;&#65533;W&#65533;E&#65533;&#65533; &#569;&#65533;&#1772;&#284;&#65533;&#65533;&#65533;&#65533;5&#65533;&#65533;z&#65533;&#1254;&#65533;{&#65533;&#65533;&#65533;&#65533;&#65533;&#65533;&#65533;&#65533;h8&#65533;S&#65533;&#65533;&#65533;&#65533;(&#65533;6&#65533;&#65533;&#65533;\9&#65533;&#65533;%&#65533;(t&#65533;,k&#65533;&#65533;&#65533;q&#65533;+u%mcy&#65533;&#1506;&#65533; &#65533;x&#65533;l#&#65533; s&#65533; /&#65533;c&#1067;&#65533;&#65533;I{&#65533;&#65533;&#65533;fMOV&#65533;l+&#65533;
{(&#65533;&#65533; X5-F&#65533;&#65533;;&#65533;&#65533;/&#65533;RyC^&#65533;&#65533;b&#65533;&#65533;u~&#65533;&#65533; &#65533;c&#65533;&#65533;[&#65533;mm&#65533;&#65533;:v&#65533;&#65533;&#65533;U-5;;&#65533;)&#65533;n&#65533;&#65533;*&#65533;'&#65533;J&#65533;&#65533;jQ&#65533;%H&#65533;&#65533;&#65533;N&#65533;&#65533;&#65533;&#65533;&#65533;4PF:&#65533;&#65533;s&#65533;&#65533;&#65533;&#65533;&#921;&#167;q&#65533;&#65533;&#65533;T&#65533;.Zqm&#65533;j&#65533;`&#65533;'b&#65533;4&#65533;&#65533;&#65533;&#65533;&#65533;.nAK&#65533;Jx&#65533;&#65533;&#65533;
&#65533;&#65533;&#65533;1&#65533;3&#65533;7?&#957;&#65533;<7&#65533;&#65533;O&#65533;ME&#65533;&#65533;.y&#65533;3j&#65533;*&#65533;:&#65533;sF;&#65533;65}a0"&#65533;&#65533;&#65533;&#65533;&#65533;&#65533;&#65533;&#65533;&#65533;F&#65533;52&#65533;&#65533;r&#65533;'&#65533;)f&#65533;g&#1373;=&#65533;J&#65533;&#65533;o&#65533;&#65533;6V&#65533;&#65533;&#65533;&#65533;&#65533;Z&#65533;&&#65533;&#65533;\#B!Xwr&#65533;E,i&#65533;&#65533; &#65533;&#1519;&#65533;&#65533;2&#65533;W&#65533;bV&#65533;-&#65533;o&#65533;81&#65533;&#65533;gJ=wc&#65533;&#65533;J&#65533;k+;&#65533;&#65533;&#1456;&#65533;?&#1676;&#65533;&#65533;&#65533;&#65533;&#65533;&#65533;q&#65533;&#65533;&#65533;&#65533;&#65533;&#65533;z&#65533;x_H&#65533;$[&#65533;&#65533;2r?J&#65533;/&#65533;&#65533;b|&#65533;&#65533;c&#65533;u&#65533;&#65533;}&#65533;&#1171;&#65533;'&#65533;_C&#65533;8&#65533;&#65533;&#65533;O&#65533;8&#65533;&#65533;j&#65533;&#65533;&#65533;w*?&#65533;&#65533;o&#65533;&#65533;l&#65533;&#65533;&#65533;&#65533;]A$-&#65533;&#65533;EzV@\&#65533;&#65533;L&#65533;4&#65533;2&#65533;"&#551;&#65533;&#65533;&#65533;5&#65533;&#65533;&#65533;&#65533;&#65533;Z&#65533;&#65533;&#65533;&#65533;9Y&#65533;&#65533;@A&#65533;&#65533;&#65533;&#65533;Z}&#65533;^&#65533;u&#65533;&#65533; &#65533;&#65533;&#65533; &#65533;'&#65533;V&#1479;u[,&#65533;D.c&#65533;'&#65533;&#65533;&#65533;XJ&#65533;&#65533;z&#65533;st&#65533;&#65533;&#65533;[Uu&#65533;&#65533;`U&#65533;PF&#65533;&#65533;&#1403;&#65533;gzi&#65533;E-J1KE &(&#65533;- &#65533;&#65533;&#65533;PQKE %&#65533;&#65533;&#65533;b&#65533;&#65533; LQ&#65533;Z(1E- &#65533;b&#65533;&#65533; LQ&#65533;Z(*&#352;&#65533;&#65533;*&#352;&#65533;&#6169;&#65533;,&#65533;&#65533;1N&#65533;&#65533;&#65533;&#65533;&#65533;?J&#65533;&#65533;~&#65533;&#65533;&#65533; p&#65533;+	&#65533;&#65533;&#65533;&#65533;bch&#65533;&#65533;&#65533;BQKE %&#65533;PQKE %&#65533;I&#65533;)&#65533;'?&#65533;h&#65533;T&#65533;D&#65533;&#65533;4&#65533;&#65533;i&#65533;&#65533;)&#65533;H&#65533;)) &#65533;R&#65533;@	&#65533;1KF((&#65533;&#65533;&#65533;&#65533;1F( &#65533;&#65533;PQKE %&#65533;PQKI&#65533; &#65533;&#65533;1K&#65533;1Vzb&#65533;\Q&#65533; J)h&#65533;&#65533;&#65533;&#65533;PQ&#65533;Z1@	&#65533;1K&#65533;1@	&#65533;)qF((&#65533;&#65533; &#65533;&#65533;&#65533;b&#65533;b&#65533;b&#65533;&#65533;R&#65533;PQK&#65533;((&#65533;.(&#65533; &(&#65533;.(&#65533; %&#65533;&#65533; &#65533;&#65533;&#65533;Pb&#65533;R&#65533;@	&#65533;1K&#65533;1@	&#65533;)qF(1F)qE &(&#65533;-&#65533;&#65533;&#65533;&#65533;&#65533;&#65533;&#65533;&#65533;&#65533;&#65533;&#65533;&#65533;&#65533;&#65533;&#65533;&#65533;&#65533;R3&#65533;&#65533;ZZ^jNR&#65533;&#65533;}&#65533;<*&#65533;M4&#65533;&#1545;&#65533;0W&#65533;&#65533;#y&#65533;&#65533;5&#65533;&#65533;&#65533;j\&#65533;@|&#65533;&#65533;&#65533;&#65533; *&#65533;}&#65533; 
&#65533;&#65533;&#65533;&#65533;&#65533;-&#65533;&#65533;G8#&#65533;&#65533;&#438;&#65533;&#65533;&#65533;&#1404;h1&#65533;b3d&#65533;&#65533;&#65533;&#65533;s&#65533;~&#65533;&#65533;&#65533;&#65533;&#65533;&#65533;&#65533;&#65533;&#65533;&#65533;&#1858;&#65533;&#65533;&#65533;.R%&#65533;&#65533;T&#65533;&#65533;8-]&#65533;&#65533;&#65533;&#65533;&#1513;Y&#65533;r&#65533;d&#65533;J&#65533;)8-&#65533;(#?68&#65533;11&#2014;&#65533;&#65533;&#65533;&#65533;&#65533;P{c&#65533;ZE-&#65533;s&#65533;&#65533;&#65533;=8&#65533;&#65533;&#65533;C&#65533;}*&#1232;@&#65533;&#65533;&#65533;d&#65533;&#65533;P>fU60&#65533;'?Jw&#65533; &#65533;l&#65533;&#27392;&#65533;Hz&#65533;h&#65533;&#65533;*&#65533;&#65533;8&#65533;&#65533;tch&#65533;I&#65533;&#65533;@&#65533;@0&#65533;&#65533;uv=&#65533;k&#65533;ZA&#65533;&#65533;&#65533;&#65533;`&#65533;P8&#65533;&#65533;&#65533; 9&#65533;X&#65533;&#65533;&#1130;&#1257;&#65533;&#65533;&iN&#65533;Ji&#65533;6&#65533;C&#65533;}&#65533;&#65533;yg=I5,j&#65533;&#65533;B&#65533;)&#65533;i9&#65533;A&#65533;&#65533;Z&#65533;E%dD&#65533;&#1964;^&#65533;&#65533;zN&#65533;&#65533;&#65533;7{PO<pJd&#65533;&#65533;i&#65533;F	&#17766;&#65533;G&#65533;&#1290;=?&#65533;V>&#65533;n&#65533;*e&#65533;F&#65533;Z&#65533;&#65533;&#814;m&#65533;&#65533;&#65533;20&#65533;$&#65533; Ztvp&#65533;s&#65533;&#65533;Z&#65533;&#65533;`Q&#65533;.Z#&#65533;Y s&#65533;&#1856;88&#65533;&#65533;.1&#65533;M*&#65533;
&#65533;&#65533;&#65533;&#1933;&#65533;&#65533;F	&#65533;<Px&#65533;@ &#65533;.&#65533;N&#65533;&#65533;&#65533;$&#65533;&#65533; &#65533;2O<RH&#65533;G@)z&#65533;s@	&#65533;&#65533;&#65533;&#65533;&#65533;=)&#65533;_Bh3&#65533;(8&#65533;&#65533;x&#65533;&#65533;&#65533;&#65533;'&#65533; c&#65533;&#65533;&#65533;B&#65533;&#65533;&#65533;&#65533;@&#65533;&#65533;?&#65533; U&#65533;&#65533;lu&#65533;&#890;HOF&#65533;}&#28267;&#65533; &#65533;&#65533;&#65533;M>_=&#29916;8&#65533;&#65533;&#65533;&#65533;&#65533;c9&#65533;(-Q(F[&#65533;41Uh&#65533;/N&#475;y&#65533;&#65533;&#65533;&#65533;&#572;2&#65533;&#65533;2&#65533;a&#1467;&#65533;&#65533;.&#65533;T@&#65533;1d&#65533;&#65533;&#65533;C\&#65533;&#65533;&#65533;&#65533;&#65533;32&#219;&#65533;a&#65533;J>e&#65533;&#65533;&#65533;&#65533;'&#65533;&#65533;&#65533;fT&#65533;&#65533;&#65533;&#1109;&#65533;&#65533;A&#65533;a&#1447;&#65533;&#65533;&#1441;&#65533;1K&#65533;1@&#65533;&#65533;&#65533;&#65533;&#65533;&#65533;&#65533;&#65533; &#65533;b&#65533;Pb&#65533;R&#65533;Pb&#65533;R&#65533; J1KE %&#65533;&#65533;&#65533;&#65533;&#65533;&#65533;&#65533;&#65533;c&#65533;&#65533;&#65533;&#65533;X&#65533;&#65533;4?&#65533;&#65533;1F)qK&#65533;B9&#65533;&#65533;&#65533;XO&#65533;&#65533;&#1463;&#65533;&#65533; V~&#65533;&#65533;&#65533;&#65533;?Z&#65533;&2&#65533;\Q&#65533;B&#65533;R&#65533;PQK&#65533;((&#65533;&#65533;&#65533;V&#65533;6&#65533;"&#65533;&#65533;&#65533;*&#65533;l&#65533;&#65533;V&#65533;&#65533;b&#65533;4n4&#65533;&#65533;&#65533;&#65533;0&#65533;rj&#65533;*i&#65533;_&#65533;+7&#65533;&#65533;&#65533;&#65533;b&#65533;	E.(&#65533; %&#65533;b&#65533;&#65533;&#65533;Q@	&#65533;)h&#65533; %&#65533;&#65533; &#65533;R&#65533; J)qF(&#65533;&#65533;U&#65533;&#65533;&#65533;R&#65533;@	&#65533;1KEb&#65533;&#65533;%&#65533;&#65533; &#65533;R&#65533;@	F)h&#65533;bb&#65533;R&#65533;@	&#65533;)h&#65533;BQKE&#65533;Z(1F)h&#65533;&#65533;&#65533;P!(&#65533;&#65533; &#65533;R&#65533;@&#291;&#65533;Pb&#65533;Z((&#65533;RP!(&#65533;&#65533;&#65533;&#65533;K&#65533;(&#65533;&#65533;&#65533;&#65533;&#65533;&#65533;u&#65533;&#65533;KE %.(&#65533;<&#65533;&#65533;$&#65533;!I&#65533;&#65533;u0&#65533;&#65533;&&#65533;C&#65533;T&#65533;V&#65533;&#65533;&#65533;]j@M16&#65533;&#65533;#&#65533;&#65533;&#65533;&#65533;&#65533;&#65533;+]>*&#65533;0&#65533;&#65533;&#65533;&#1335;&#65533;&#65533;&#65533;&#65533;I&#65533;VyX&#65533;&#65533;&#65533;&#65533;j&#65533; N&#65533;)&#65533;/&#65533;_)}Oz&#65533;$&#65533;%H&#65533;QEQ&#65533;)&#65533;:t&#65533;d&#65533;&#65533;&#65533;&#65533;&#65533;|&#65533;j&#65533;+;&#65533;&#65533;&#65533;8P@(&#65533;N&#65533;&#65533;u&#65533;&#65533;&#65533;&#65533;&#65533;O&#65533;) z&#1166;&#65533;&#65533;@&#65533;&#65533;&#65533;&#65533;@&#65533;1&#1925;&#65533;&#65533;&#65533;'4&#65533;%&#65533;:
Cx&#65533;i{&#65533;K&#65533;&#65533;aHpx&#65533;J`
d&#65533;E #%&#65533;&#65533;&#65533;&#65533;&#65533;GA&#65533;Pd&#65533;&#65533;&#1940;&#65533;&#25884;zE<z{&#65533;#&#65533;&#65533;&#65533;$)z&#65533;&#65533;i&#613;&#65533;&#65533;w&#65533;&#65533;"&#65533;@&#65533; & <&#65533;&#65533;&#65533;&#65533;jL&#65533;z&#65533;&#65533;g&#65533;  &#65533;&#65533;&#1420;&#1533;
8&#65533;&#65533;g&#65533;v&#65533;,.v&#65533; &#65533;&#65533;&#65533;q&#65533;&#65533;&#65533;	9&#1408;&#65533;'&#1420;`&#65533;&#65533;J9;qI&#65533;&#158;&#65533;&#65533;Xt&#65533;#q&#997;&#493;&#65533;&#65533;&#65533;&#65533; -&#65533;&#65533;&#65533;I&#65533;>&#65533;&#65533;+d&#65533;&#65533;&#65533;I&#65533;&#65533;&#65533;c&#65533;4 1@&#65533;9&#65533;&#65533;@s&#1519;jZ&#65533;&#65533;&#1154;3&#1228;P 2N(&#65533;&#65533;4&#65533;r2M &#495;Z 03&#1230;&#1316;;&#65533;&#65533;&#65533;F
&#65533;I&#65533;&#1664;&#65533;&#65533;B&#65533;ZPB&#65533;&#65533;&#1936;&#65533;&#65533;&#65533;3&#1525;)iGu&#65533;&#65533;zP{c&#65533; 0iy<&#65533;I&#65533;&#50068;&#65533;dj~&#65533;&#65533;3,&#65533;&#65533;'&#65533;&#65533;8o&#65533;&#65533;&#65533;&#65533;R&#65533;&#65533;&#65533;I&#65533;Gw&#65533;&#16597;&#65533;&#65533;&#65533;&#65533;x&#65533;s&#1187;&#65533;&#65533;&#65533;Z&#65533;Y#n
0&#65533;k)&#65533;R&#65533;&#65533;0&#65533;&#65533;&#65533;t&#65533;&#65533;&#65533;@&#159;W&#65533;_&#65533;X&#65533;&#65533;&#65533;t&#65533;L}]?&#65533;~&#65533;&#65533;&#65533;a&#1465;ef}-E:&#65533;&#65533;&&#65533;&#65533;&#65533;EI&#65533;&(&#65533;- &#65533;R&#1098;%&#65533;P1)qE &#65533;&#65533;&#65533;Pb&#65533;Z(&#65533;R&#65533; J&#65533;f?xj&#65533;Y&#65533;&#65533; Xh&.&#65533;R&#65533;A&#65533;G &#65533;&#65533;}+&#65533;&#65533;&#65533;&#65533;A'&#65533;&#65533;&#65533;V&#65533;&#65533;&#65533;&#65533;bc(&#65533;&#65533;&#65533;&#65533;&#65533;&#65533;&#65533; LQ&#65533;Z((&#65533;&#65533;&#65533;8aW&#65533;J&#65533;n*&#65533;#&#65533;&#65533;&#65533;A&#65533;R&#65533;F&#65533;&#65533;qT36O&#65533;i&#65533;,&#65533;Q&#65533;GY1	E- &#65533;b&#65533;&#65533;%&#65533;P1(&#65533;&#65533;&#65533;R&#65533;@&#65533;&#65533;&#65533;&#65533; LQ&#65533;Z((&#65533;&#65533;&#65533;.&#65533;K&#65533;1VzBQKF((&#65533;&#65533;&#65533;&#65533;&#65533;b&#65533;&#65533;\Q&#65533; J)qE %&#65533;&#65533;&#65533;&#65533;\Q&#65533; J)qF((&#65533;&#65533; &#65533;R&#65533;PQK&#65533;1@	E.(&#65533;&#65533;&#65533;b&#65533;&#65533;\Q&#65533; J)h&#65533; %&#65533;&#65533; &#65533;R&#65533; J)qF((&#65533;&#65533;&#65533;&#65533;&#65533;b&#65533;&#65533;\Q&#65533; J:PH&#65533;iis&#65533;&#65533;y6&#65533;&#65533;}&#65533;?u&#65533;&#65533;SI&#65533;&#65533;a);"!&#65533;O*&#65533;4&#65533;9&#170;&#65533;Mt&#65533;W&#65533;&#65533;+q{&#65533;i&#65533;&#65533;&#65533;&#65533;&#65533;&#65533;&#65533;v&#65533;o&#65533;&#374;!&#65533;V&#65533;&#65533;&#65533;7&#65533;j&#65533;`s&#1978;&#65533;&#65533;KV|&#65533;31&#65533;_r&#65533;&#65533;&#65533;&#65533; &#65533;&#65533;<PT}iq&#65533;&#65533;;F+s&#65533;J9nGjC&#505;&#65533;&#65533;&#65533;&#65533;c&#65533;&#65533;&#65533;'o&#65533;Hp8&#65533;&#65533;p )9;i&#65533;&#65533;&#65533;`&#65533;&#65533;&#65533;&#65533;&#65533;&#65533;=h&#65533;A&#65533;&#65533;&#65533;i=i8'?&#1152;}&#65533;&#65533;&#65533;&#65533;g	&#65533;!%&#65533;1@&#65533;&#65533;zN&#65533;=)Ol&#65533;&#65533;<&#65533;&#65533; &#65533;&#65533;(&#65533;&#65533;#&#65533;&#65533;&#65533;&#65533;&#65533;?(&#65533;&#65533;&#65533;&#65533;&#65533;&#29599;Z_&#65533;&#1886;i1&#65533;&#65533; :&#65533;v&#65533;&#65533;&#65533;9<R&#65533;h uj C&#65533;C&#65533;&#65533;#&#65533;H&#65533;Px&#65533;J C&#65533;&#1923;&#65533; &#65533;4c'&#65533;q&#1664;&#65533;&#65533;&#65533;p#&#65533;(ls&#65533;A63&#1152;&#65533;&#65533;&#65533;\&#65533;y&#65533;&#65533;5!&#65533;&#65533;&#65533;&#65533;&#65533;O&#65533;^y&#65533;f&#65533;Yq&#65533;@&#65533;&#65533;K&#65533;b&#65533;&#716;&#65533;4&#65533;u=h&#65533;&#65533;&#65533;&#65533;t&#65533;F7t &#65533;H&#65533;@4F &#65533;&#65533;K&#65533; &#65533;!&#65533;&#65533;A\w&#65533;&#65533;F&#65533;&#65533;H&#65533;&#65533;&#65533;&#65533;&#65533;&#65533;t&#65533;&#65533;&#65533;&&#65533;&#65533;s@&#65533;&#65533;&#65533;&#65533;K&#65533;&#65533;)&#65533; &#65533;x&#65533;
8 &#65533;&#65533;;})1&#65533;&#65533;(&#65533;&#65533;&#1940;&#65533;&#65533;Pn&#65533;d(&#65533;zQ&#65533;&#65533;&#65533;&#65533; &#65533;&#65533; J i&#65533;&#65533;8|&#65533;&#1939;9&#65533;&#65533;&#65533;}&#65533;&#65533;&#65533;&#1005;bk&#65533;&#65533;u&#382;-&#65533;z&#65533;&#65533;_&#65533;=}&#65533;o&#65533;~&#65533;&#65533;&#65533;8&#65533;&#65533;qRVf&#65533;&#65533;&#916;&#65533;&#65533;&#65533;&#65533;:o:&#65533;v&#65533;&#65533;&#65533;&#65533;"&#65533;S&#65533;y:&#65533;a]&#65533;&#65533;&#65533;&#65533;&#65533;&#65533;R~&#65533;>d?&#65533;&#65533;\m&#65533;&#1423;p!&#65533;\&#65533;}&#65533;W&#65533;&#65533; j&#65533;7C&#65533;&#65533;x&#65533;&#65533;\&#65533;I[&#65533;&#65533;&#65533;qO&#65533;dzBQK&#65533;1@	E.(&#65533; %&#65533;&#65533; &#65533;R&#65533;PQK&#65533;1@	E.(&#65533; %Y&#65533;&#65533;5_f&#65533;~&#65533;&#65533;EO&#65533;&#65533;qF)&#1571;dr&#65533;&#65533;7&#1209;&#65533;&#65533;&#65533;&#65533;]&#65533;&#65533;M&#65533;&#65533;}&#65533;&#65533;&#65533;&#1329;1&#65533;Q&#65533;\R$J(&#65533;- %&#65533;&#65533;&#65533; w&#65533;&#65533;&#65533;t&#65533;P2&#65533;&#65533;8L&#65533;&#65533;&#65533;B.
v+Q&#65533;&#65533;&#65533;&#65533;N&#65533;V&#65533; &#179;&#65533;&#65533;&#65533;jH&#65533;&#65533;+>e&#65533;!2BdtQ&#65533;1P &#65533;&#65533;&#65533; QF(&#65533; %&#65533;&#65533; &#65533;&#65533;b&#65533; (&#65533;b&#65533;
(&#65533;&#65533;&#65533;&#65533;b&#65533;/Q&#65533;\Q&#65533;&#65533;&#65533;&#65533;\Q&#65533; LQ&#65533;\Q&#65533; LQKE %&#65533;&#65533; &#65533;R&#65533;Pb&#65533;\Q&#65533; LQ&#65533;\R&#65533;h&#65533;&#65533;&#65533;&#65533;&#65533;&#65533;&#65533;&#65533;&#65533;&#65533; &#65533;b&#65533;&#65533; &#65533;QKF((&#65533;.(&#65533; &(&#65533;.(&#65533; %&#65533;&#65533;&#65533;&#65533;&#65533;LPQK&#65533;1@	&#65533;1KF(1E:&#65533; &#65533;&#65533;&#65533;E 6&#65533;&#65533;R&#65533;&&#65533;&#65533;}&#65533;
&#65533;^)uH&#65533;&#65533;&#1015;&#65533;\&#65533;&#65533;&#968;&#65533;B&#65533;9&#65533;U&#65533;4&#65533;&#65533;G&#65533;&#65533;k&#65533;_&#65533;&#65533;&#65533; &#65533;u&#1462;&#65533;&#65533;&#176;&#65533;&#65533;#&#65533;z&#65533;&#65533;&#65533;&#65533;&#65533;B&#65533;  &#65533; JQ&#65533;&#1467;!&#65533;1X&#65533;&#65533;&#65533;k&#65533;`&#65533;&#65533;7j1&#65533;&#65533;GC&#65533;(U&#65533;&#65533;&#65533;&#65533;&#65533;9&#65533;'4&#65533;&#65533;&#65533;&#65533;&#65533;zR&#65533;x&#65533; &#65533;&#65533;$&#65533;d~4&#65533;`dPr8&#65533;&#65533;&#65533;&#65533;&#65533;AGP2zP&#65533;q&#1173;&#65533;&#65533;&#65533;p9&#65533;&#65533;: R;R&#65533;&#65533;&#65533;@z&#65533;9=&#65533;&#65533;&#65533;&#65533;&#65533;ir&#65533;Ib(1&#65533;&#613;@&#65533; 9&#65533;!&#65533;>&#65533; &#65533;0	&#65533;J\&#65533;'/&#65533;v&#65533;&#65533;&#65533;&#65533;&#65533;&#65533;&#65533;Gx&#65533;Rg<R&#65533;;&#65533; &#65533;HNN9&#65533;E c&#65533;&#65533;@
W&#65533;P&#65533;v&#65533; &#65533;&#65533;)&#65533;&#65533;&#65533;&#65533; r y&#65533;&#65533;&#65533;&#65533;&#65533;&#65533;^Oz>PI&#65533;#&#65533;&#65533;y&#65533;&#65533;&#65533;0:&#65533;Z^&#65533;&#65533;Pp[$q@1&#65533;$&#65533;J0{&#65533;&#65533;&#65533;r(  &#544;`&#65533;h<&#65533;&#65533;&#65533;h1&#65533;&#65533;/F&#65533;:P&#849;&#65533;d&#65533;&#65533;&#65533; &#65533;&#65533;#&#65533;&#65533;&#65533;d&#65533;2x&#65533;A&#65533;y&#65533;&#65533;F2x&#65533;GC&#65533;3B&#65533;M &#65533;&#65533;sJ0NM&#65533;:&#65533;&#65533;[&#65533; &#65533;b&#65533;&#376;&#65533;&#65533;&#65533;`q&#1920;&#65533;&#493;(&#65533;h<&#65533;&#65533; c&#65533;&#65533;&#65533;&#65533;&#65533; &#1106;&#1936;&#65533;&#65533;#'&#65533;9A&#65533;&#65533;&#65533;&#65533;A&#65533;&#65533;&#65533;hg&#65533;i&#65533;; Nh\X&#65533; B2iF&#65533;Z1&#65533;&#65533;&#65533;&#65533;&#65533; &#65533;0&#65533;&#65533;TW&#65533;]&#65533;&#65533;]F$&#65533;&#65533;&#65533;?cRr&#65533;#&#65533;&#65533;&#65533;&#65533;&#65533;Z&#65533;&#65533;&#1396;&#65533;&#65533;i&#65533;)2Z&#65533;&#65533;$&#65533;&#65533;&#65533;&#65533;&#65533;&#65533;+&#65533;&#65533;8&#65533;"h&#65533;&#65533;:8&#65533;+t"&#65533;&#65533;_G&#65533;G&#65533;&#840;&#65533;-&#65533;&#467;&#65533;?&#65533;\&#65533;)r&#65533;>&#65533;&#65533;{KS&#65533;&#65533;&#65533;&#65533; &#65533;&#65533;Q&#65533;dr&+&#65533;&#65533;R&#65533;Pb&#65533;\Q&#65533; LQ&#65533;\R&#65533;qE.(&#65533; %&#65533;&#65533;&#65533;f&#65533;~&#65533;&#65533;|U&#65533;&#65533;&#65533;A>]&#65533;&#65533;b&#65533;PqM&#65533;,}&#65533;&#65533;y&#65533;&#65533;&#65533;z&#65533;&#65533;&#65533;&#65533;\&#65533;&#65533;&#65533;&#65533;&#65533;I&#65533;&#65533;&#65533;7&#65533;&#65533;'&#65533;&#65533;DnH&#65533;0\&#65533;nV/&#1633;~&#65533;=)~&#65533;=*&#65533;&#65533;&#65533;&#65533;&#65533;&#65533;X&#65533;@&#65533;&#65533;&#65533;H&#65533;J&#65533;&#65533;&#65533;E&#210;%&#65533;;&#65533;5=&#65533;&#65533;&#65533;A&#65533;&#65533;V-&#65533;&#65533;U-&#65533;~&#65533;&#65533;&#65533;&#65533;&#65533;&#65533;P&#65533;Ej2C(&#65533;Q&#65533;&#65533;&#65533;&#65533;Pb&#65533;&#1804;IWj&#65533;&#65533;&#2021;-&#65533;&#65533;&#65533;&#65533;&#65533;&#65533;&#65533;Z(&#65533;R&#1098; J)qE&#65533;Z1@	E.(&#65533;&#65533;&#65533;&#65533;%&#65533;P"&#65533;&#65533;*&#65533;PJ1E- &)1KK&#65533;7b&#65533;&#65533;J LR&#65533;K@	&#65533;1KEb&#65533;&#65533;&)1N&#65533; &#65533;QN&#65533;&#65533;&#65533;&#65533;Eb&#65533;&#65533; LRS&#65533;F(&#65533;1KK@&#65533;&#65533;&#65533;Pb&#65533;R&#65533;@	&#65533;LS&#65533;&#65533;b&#65533;&#65533;%&#65533;PQ&#65533;Z(1F)h&#65533;&#65533;k&#65533;Q&#65533;s&#65533;&#65533;4m &#65533;:&#65533;\&#65533;&#65533;8?*&#65533;h&#65533;&#65533;&#65533;F.N&#65533;&#189;xP&#65533;&#65533;&#65533;&#65533;)&#65533;+}v&#65533;&#65533;&#65533;&#65533;?s&#65533;&#65533;&#65533;9&#65533;t8)Tu&#622;&#65533;&#65533;EY!&#65533;&#65533;O>i	&#65533;&#65533;S&#65533;&#65533;&#65533;I&#65533;g&#65533;&#65533; \Og0&#65533;4d&#65533;#&#65533;R&#65533;A&#65533;&#65533;C&#65533;@
7lb&#65533;ry6&#65533;&#1411;&#65533;}&#65533; &#65533;&#1665;&#65533;&#65533;&#65533;&#65533;9<&#65533;&#65533; ;&#65533;&#65533;s&#65533;)e&#65533;&#65533;h&#65533;P&#65533;&#65533;4g&#65533;&#65533;&#65533;&v&#65533;&#65533; n&#65533;L&#65533;<Pr&#65533;s&#65533;^Tq&#65533;&#65533;~(g<Q&#65533;&#65533;h&#65533;>j0I&#65533;&#65533;P12:w&#65533;$ W&#65533;&#65533;&#65533;ry4&#65533;&#65533;&#65533;8&#65533;&#65533;\&#65533;&#65533;&#65533;&#65533;&#65533;&#65533;h&#65533;c&#65533;
 &#65533;&#65533;&#65533;&#65533;&#65533;Jr~^&#65533;go&#732;P ~o&#65533;&#65533;&#65533;&#65533;);&#65533;&#65533; &#65533;&#65533;=:R&#65533;&#65533;p:Pr&#65533;#&#65533;&#65533;&J|&#65533;&#65533;(&#65533;ph#'&#65533;&#1932;&#65533;s&#65533;&#65533;h &#65533;Q&#65533;0sF0KQ&#65533;&#65533;&#65533;&#65533;0o&#65533;"&#65533;&#65533;&#65533;&#65533;E1
H=i2A&#65533;&#65533;M&#65533;N&#65533;Q&#65533;&#65533; ;&#65533;A&#65533;M9&#65533;&#65533;.y&#65533;jr:&#65533;g&#65533;&#65533;;<dRc&#65533;P&#65533;&#65533;M&#65533;&#65533;&#1932;&#65533;&#65533;&#65533;K&#65533;&#65533;Hs&#65533;c&#65533;p<&#65533;(&#65533;3&#65533;&#65533;&#65533;c&#65533; &#65533;>&#65533;&#65533;&#1423;|&#65533;Hp&#65533;P&#2014;&#65533;&#65533;&#65533;&#65533;&#65533;&#65533;h&#65533;&#65533;&#65533; &#65533;&#65533;h&#65533;9&#65533;&v&#65533;:R&#65533;&#65533;0h&#65533;,sJ~o\
2T&#65533;&#65533;!;&#65533;
\&#65533;&#65533;!y&#65533; 9-&#1153;&#65533;&#65533;&#1277;)#@&#65533;l&#65533;4&#65533;&#65533;&#65533;r(9^zRB&#65533;&#65533;f&#65533;&#65533;GJ U!y&#396;K,&#65533;&#65533;FA&#65533;&#65533;OJ\&#65533;m&#65533;8&#65533;cJ}"&#65533;I&&#65533;S&#65533;&#65533;&#65533;&#65533;&#65533;&#65533;E&#65533;\&#65533;o<]B&#65533;&#65533;F7*k&#65533;&#65533;4&#65533;&#65533;k&#65533;)&#65533;x_&#65533;&#65533;&#65533;&#65533;&#65533;WZ|&#65533;&#65533;&#65533;&#65533;&#65533;&#65533;&#65533;&#65533;{9&#65533;{&#65533;E"0a&#65533;N&#65533;O`LQ&#65533;Z(1IN&#65533;&#65533;&#65533;R&#65533;1(&#65533;.(&#65533;&#65533;Y&#65533;&#65533;5^&#65533;X&#65533; &#65533;4&#65533;&#65533;Y{b&#65533;&#65533;Pq&#65533;&#65533; &#507;&#65533;+&#65533;s&#65533;&#48313;&#65533;&#65533;&#65533;&#65533;=&#65533;\&#65533;j&iL &#65533;J&#65533;G&#65533;#mpj&#65533;L&#65533;x<&#65533;-D&#65533;6EG&#65533;&#402;&#65533;&#65533;rh&#65533;[@}i&#65533;y&#65533;@&#65533;&#65533;&#65533;&#65533;b8&#65533;&#65533;?&#65533;)&#12506;&#65533;r=&#65533;
)"m&#65533;:&#65533;&#65533;b&#65533;E 6&#65533;&#65533;wHj&#46952;MP''52&#65533;1KE@&#65533;&#65533;&#65533;&#65533; &#65533;b&#65533;&#65533; J1KE &(&#65533;- &#65533;&#65533;&#65533;PQKE %&#65533;P&#65533;Q&#65533;\QVz&#65533;b&#65533;R&#65533; LQ&#65533;Z((&#65533;.(&#65533; &(&#65533;&#65533;&#65533;&#65533;&#65533;&#65533;&#65533;b&#65533;&#65533; J)&#1572;&#65533; &(&#65533;.(&#65533; &(&#65533;.(&#65533;&#65533;&#65533;&#65533;&#65533;R&#65533;&#65533;F)&#1572;&#65533; %&#65533;&#65533; &#65533;&#65533;&#65533;Pb&#65533;u&#65533;&#1098;\Q&#65533; LQK&#65533;(1F)h&#65533;&#65533;!&#65533;S&#65533;m&#65533;&#65533;&#65533;&#65533;[hx'&#65533;n&#65533;;&#65533;i_DL&#65533;E&#65533;["m+MmR&#65533;&#65533;[D~s&#65533;&#65533;&#65533;&#65533;&#65533;k&#65533;&#65533;0&#65533;&#65533; &#65533;Q&#65533;[EgA&#65533;5z&#65533;R}&#65533;b&#65533;8+&#65533;&#65533;G&#65533;&#65533;1r&#65533;T&#65533;E&#65533;d`&#65533;&#65533;&#65533;&#1428;&#65533;&#65533;&#65533;&#65533;s&#1716;8&#65533;&#65533;&#65533;&#65533;&#65533;R1&#65533;&#65533;h&#65533;&#65533;;P &#65533;=M.&#65533;&#65533;!%&#65533;&#65533;g&#1920;py4dn&#65533;&#65533;PFW&#65533;&#65533;&#65533;ps&#65533;&#1155;&#65533;&#65533;&=x&#65533;&#65533;q&#1665;P1&#65533;&#65533;&#65533;&#65533;&#612;aA&#668;&#65533;@&#65533;&#65533;&#59610;NsH[w&#65533;&#65533;)&#65533;&#65533; '&#65533;P`P	&#65533;Z1&#65533;h &#65533;8&#65533;#&#65533;(&#65533;M(&#65533;:&#65533;@&#212;&#65533;sG=1&#65533;&#65533;4&#65533;&#65533;?7 &#65533;&#65533;&#65533;&#65533;&#65533;O&#65533;&#65533;H	&#65533;/9$&#65533;&#65533;|&#65533;&#65533;(&#65533;Z&#65533;&#65533;&#65533;&#65533;&#65533; (&#65533;&#65533;B&#65533;&#65533;O4&#65533;&#65533;p8&#65533;`1&#65533;@&#65533;2i	S&#65533;?&#65533;.&#65533;2p}i1&#65533;&#65533;(dc&#65533;JJ@Gu4&#65533;&#65533;1@\V&#65533;&#65533;&#65533;8&#65533;&#65533;&#65533;&#65533;)&#65533;%&#65533;4 J	&#65533;&#65533;*&#65533;&#65533;&#65533;&#65533;&#65533;&#65533; .G&#65533;&#65533;)&#65533;&#65533;&#65533;gs`t&#65533;WG&#65533;&#65533;&#65533;GZR6&#65533;&#65533;t`&#65533;^ y<b&#65533;&#1751;>&#65533;&#65533;G@M(&#65533;9&#65533;1#&#65533;&#65533;&#65533;!&#65533;9R&#65533; Q&#1491;FFpx&#65533;&#65533;&#65533;zA&#65533; \`&#65533;&#1168;&#65533;&#65533;&#65533;I&#65533;&#65533;&#65533;+ &#65533;&#65533;d&#65533;&#65533;&#65533; 7w&#65533;&#65533;&#65533;&#65533;&#65533;i&#25365;n9&#65533;&#65533;&#65533;q@&#65533;4&#65533;&#65533;&#65533;z&#65533;GpzP&#65533;M(&#65533;&#65533;&#65533;Aq@&#205;&#1976;&#65533;np&#65533;&#65533;@&#65533;&#1428;&#65533;&#65533;&#65533; &#65533;&#65533;y&#65533;'&#65533;(&&#65533;|&#65533;{&#65533;q&#65533;&#65533;qC&#65533;z@1&#65533;P&#65533;&#65533;&&#65533;&#65533;&#65533; es&#65533;A&#65533;d&#65533;&#65533;i3&#65533;&#65533; &#65533;n&#65533;^&#65533;&#65533;F&#65533;&#65533;&#65533;&#65533;&#1798;T&#65533;"&#65533;;w`R&#65533;&#65533;4&#65533;&#65533;&#65533;&#65533;&#65533;Z&#65533;&#65533;&#65533;)&#65533;.&#65533;&#65533;&#65533;a&#65533;&#65533;&#65533;&#241;&#65533;8&#65533;&#65533;&#65533;&#65533;?&#65533;&#65533;&#65533;&#65533; >&#65533;&#65533;&#65533;z&#65533;&#65533;&#65533;\&#65533;&#65533;&#65533;H &#65533;=EqT&#65533;+>&#65533;&#65533;X&#65533;z&#65533;,b&#65533;R&#65533;Y&#65533;&#65533;QN&#65533;&#65533; %&#65533;&#65533; &#65533;b&#65533;Pb&#65533;X&#65533;&#65533;&#65533;&#65533;&#65533;a&#65533;&#65533;&#65533;EO&#65533;&#65533;&#65533;F)&#1571;$#&#65533;&#65533;&#65533;&#65533;?&#65533;?Z&#65533;&#65533;6&#65533;=&#65533;&#65533;kO&#65533;&#65533;&#1954;F&#65533;eSIV&#65533;&#65533;&#65533;&#65533;&#65533;&#65533;TX&#65533;&#65533;&#1423;j&#65533;,&#65533;&#65533;&#65533;&#65533;&#65533;&#65533;.&#65533;&#65533;(&#65533;&#1391;&#65533;&#65533;&#65533;Q&#65533;3&#65533;@]G&#65533;;&#65533;&#65533;&#65533;&#65533;&#65533;&#65533;qw&&#65533;&#65533;5gE>F&#65533;&#65533;&#65533;zU&#65533;+&#65533;5%E&#65533;&#65533;&#65533;G&#65533;&#65533;W21&#65533;O&#65533;UZ&#65533;B]&#65533;L&#65533;Y&#65533;v.V6&#65533;v&#65533;6&#65533;V6&#65533;ZJ	
)i( &#65533;&)&#65533;Pb&#65533;ZJ (&#65533;&#65533;&#65533;&#65533;Z((&#65533;-&#65533;IKEhz&#65533;QKE %&#65533;PEPE&#65533;&#65533;&#65533;K&#65533;Z m&#65533;PE&#65533;&#65533;&#65533;&#65533;Z JJv)((&#65533;RPEPE-% &#65533;&#65533;1@&#65533;&#65533;&#65533;&#65533;&#65533;(&#65533;&#65533;\RPE- &#65533;Z\R&#65533;&#65533; &#65533;F&#65533;&#65533;'&#65533;z&#65533;4&#65533;8XZa&#65533;3&#65533;&#65533;H}&#65533;&#179;4>s}(&#65533;qFv&#65533;&#65533;?&#65533;t@&#65533;&#65533;&#65533;k&#65533;&#65533;,&#65533;&#65533;&#65533;Y&#65533;/&#65533;^&#65533;;-&#65533;@#&#65533;Fq&#65533;9&#65533;&#65533;'w&#65533;&#65533;(f?1&#65533;&#65533;&#65533;&#65533;&#65533;@ &#65533;3&#65533;j&#65533;&#65533;
F&#65533;( &#65533;&#65533;&#65533;&#65533;;R&#65533;i&#65533;&#65533;;Pd &#65533;&#65533;PpOzO&#65533;&#65533;(&#65533;= &#65533;&#65533;&#65533;JX&#65533;8rF&#65533;@Ny4G&#65533;&#847148;q&#65533;&#65533;Bg&#65533;s@`&#65533;^&#65533;&#65533;$&#65533;hF&#1164;&#65533;&#65533;t4&#65533;&#65533;&#65533;>Z&#65533;F	<&#65533;OlRq&#65533;&#65533;&#65533;@&#65533;bqM&#65533;&&#65533;&#65533;F&#65533;94&#65533;1&#1408;&#65533;:&#65533;&#65533;&#1539;&#1428;&#65533;&#65533;&#65533;&#65533;&#65533;&#65533;S&#65533;&#65533;'&#65533;&#65533;&#641;&#65533;&#65533;&#1833;&#65533;&#65533;&#65533;O&#286500;%&#65533;M&#65533; }>e&#65533; YF&#65533;^&#65533;}\XkW&#65533;td&#485;-&#65533;&#65533;pO&#65533;&#65533;&#65533;&#690;!&#65533;%9 &#65533;W&#65533;Z&#65533;6&#65533;&#65533;&#65533;|&#65533;F &#65533;y52Z\K&#65533;&#65533;&#65533;&#65533;&#65533;&#65533;&#65533;v&#29706;=&#65533;&#65533;+&#65533;&#65533;;K&#14871;&#65533;&#65533;Z&#65533;&#65533;&#65533;&#65533;&#1940;>n+Itv&#65533;|&#65533;?&#65533;\&#1283;H&#65533;?4&#65533;7&#65533;+&#990;&#65533;&#65533;&#65533;&#65533;&#65533;?&#65533;:c&#65533;&#65533;&#65533;m&#65533;FO&#65533;l&#65533;&#65533;s&#65533;zV&#65533;&#65533;&#65533;Uc&#65533;j&#65533;X&#1711;?^k&#65533;|O&#65533;_d&#65533;K&#65533;&#904;&#65533;&#65533;&#65533;&#65533;/&#65533;&#65533;&#65533;&#65533;x&#65533;&#65533;#&#65533;=+&#65533;XaO&#65533;&#65533;&#65533; &#65533;&#1209;e&#65533;P&#65533;4&#65533;&#65533;&#65533; &#65533;G$&#65533;&#1695;&#65533;&#65533; &#28471;&#65533;&#65533;1&#65533;&#65533;#r"s&#65533; 5&#65533;r;&#65533;g&#1818;&#65533;&#65533;T&#65533;R_&#65533;U&#65533;G&#65533;&#65533; &#65533;':m&#65533;&#65533;&#65533;&#65533;M8&#65533;&#1809;&#65533;&#65533;Ol&#65533;t &#65533;2j&#65533;&#65533;M}&#51538;S&#65533;6s&#65533;&#65533;&#65533;&#65533;&#65533;&#65533;SM&#65533;&#65533;pa&#65533;&#65533;Mt|&#65533;g&#65533;B&#65533;&#65533;i&#65533;&#65533;&#65533;&#65533;i&#65533;&#65533;9&#65533;&#65533;a&#65533;q&#65533; 4&#1868;s&#65533;&#65533;&#65533;&#65533;&#65533;&#65533;&#65533;3V&#65533;&#65533;]i~?&#65533;y$zO&#65533;&#65533; &#65533;s8&#65533;1&#65533;)v&#65533;&#65533;t&#65533;&#1680;&#397;&#65533;&#65533;TV&#65533;&#65533;&#65533;&#1431;&#65533;M&#65533;  &#65533;&#65533;>&#65533;&#65533;?&#65533;&#65533;&#65533;!x&#65533; &#65533;<f&#65533;&#65533;&#65533;&#65533;g&#65533;&#65533;P&#65533;&#65533;F&#65533;&#65533;&#65533;&#65533;&#65533;&#65533;&#65533;o&#65533;&#65533;k&#65533;&#65533;&#65533;&#65533;IG&#65533;W}&#65533;&#65533; S&#65533;&#1366;&#65533;K&#65533;&#65533; #7&#65533;&#65533;&#65533;Y&#65533;&#65533;&#65533;g&#65533;&#65533;%`&#65533;&#12819;&#65533;&#65533;}+Y&#65533;c&#1905;&#65533;LG&#65533;&#65533;&#65533;&#65533;9&#65533;&#65533;&#185;&#65533;&#65533;rI&#65533;=I&#65533;k&#65533;&#65533;&#65533;&#65533;M+z&#65533;K-w&#65533;&#65533;&#65533;&#65533;=O^&#65533;&#65533;&#65533;&#65533;p&#65533;&#65533;e&#65533;&#65533;=&#65533;&#65533;&#65533;&#1716;&#65533;&#65533;&#65533;&#65533;&#65533;&#65533;Q&#65533;&#65533;p&#65533;c &#65533;&#65533;|&#65533;jO&#65533;Z&#65533;%&#65533;&#65533;VGU;T&#65533;G?&#65533;B&#65533;&#65533;&#65533;&#65533;&#65533;&#956;NJ&#65533;&#65533;5&#65533;&#65533;a&#65533;&#65533;O&#1172;r0N)&#65533;&#65533;>h&#65533;c&#65533;qL&#65533;y=k&#65533;2RW&#65533;&#65533;&#65533;5&#65533;`}(&#65533;}&#65533;.wi8&#65533;&#65533;Lw&#65533;&#65533;`&#65533;&#65533;A=&#65533;&#65533;&#65533;&#65533;&#65533;&&#65533;&#65533;bqF9&#65533;t@&#65533;&#65533;&#65533;&#65533;&#1408;&#65533;$APH9&#65533;&#65533;=&#65533;&#65533;&#65533;&#65533;( 9'&#65533;,0(&#65533;&#65533;&#1420;&#65533;&#65533;PB{&#65533;cg&#65533;K&#65533;&#65533;s&#65533;&#65533; &#65533;&#65533;&#65533;8&#65533;&#65533;&#65533;F2z&#65533;&#65533;O&#65533;r&#65533;$&#1229;&#65533;&#65533;&#65533;"\E3b@?&#65533;&#65533;&#65533;]^w~&#65533;1&#65533;&#65533;=&#65533;&#65533;&#65533;9Q8&#65533;+8\C&#65533;&#65533;S[u8&#543;z&#1301;]&#65533;O&#65533;&#65533;&#65533;nY&#65533;&#241;&#65533; &#65533;f&#65533;&#65533;&#65533;&#65533;&#65533;&#65533;T&#65533;&#65533;E-&(,(&#65533;&#65533;&#65533;&#65533;&#65533;F(&#65533;n&#65533;&#65533;a&#65533;&#65533;n&#65533;&#65533;a&#65533;&#935;&#65533;&#65533;&#65533;&#65533;&#65533;&#65533;&#65533;&#65533;&#65533;q&#65533;&#65533;&#65533;W:&#65533;x&#65533;Etv&#65533;9&#65533;&#573;&#65533;&#65533;F;&#65533;&#552;&#65533;&#65533;n&#65533;&#65533;n>&#65533;6,&#65533;&#65533;*&#65533;&#1791;&#65533;}&#65533;&#65533;Q`.QT&#65533;&#65533;}o&#65533; f&#65533;sU?&#65533;{Q&#65533;&#65533;aE&#65533;&#65533;ES&#65533;q&#65533;&#65533;n>&#65533;&#65533;&#65533;&#65533;&#65533;J&#65533;&#65533;&#65533;&#65533;h&#65533;q&#65533;&#65533;`.&#9386;}&#65533;&#1683;&#65533;&#65533;&#65533;&#65533;a)*&#65533;&#1791;&#1637;&#65533;8&#65533;&#65533;c&#65533;&#65533;&#65533;&#65533;&#65533;&#65533;&#65533;&#65533;(&#65533;Q&#65533;u &#65533;Q&#65533;u &#65533;Q&#65533;u &#65533;&#65533;&#65533;:&#65533; n(&#65533;:&#65533; &#65533;&#65533;&#1446;&#65533;&#65533;&#65533;A b&#65533;&#1855;&#65533;{Nt&#65533;`8&#65533;&#65533;=M&#65533;&#20116;Z&#65533;W&#1179;&#23525;K+/&#65533;&#65533;0&#65533;L&#65533;&#65533;&#65533;Wa&#65533;.&#65533;&#65533;n&&#65533; &#65533;4&#65533;[d(y&#65533;Md&#65533;.W,(&#65533;e7-&#65533;&#65533;s&#65533;k&#65533;|&#65533;&#65533;&#65533;,!&#65533;/&#65533;_QO&#65533;&#65533;&#65533;_&#65533;u&#65533;v&#65533;&#65533;,&#65533;_g#'9&#65533;|&#65533;&#65533;&#65533;E&#1044;&#65533;&#493;Q&#65533;&#65533;&#65533;m&#65533;&#65533;}F&#65533;k&#65533;S&#65533;e&#65533;&#178;&#65533;&#65533;&#1898;<&#65533;&#65533;&#65533;&#65533;.&#65533;&#65533;0g&#65533;Ba&#65533;.&#65533;w&#65533;&#65533;ykN&#65533;&#65533;&#65533;2&#65533;&#65533;&#65533;&#65533;s&#761;2X&#65533;&#862;j&#65533;&#65533;J&#1221;&#65533;i&#65533;7&#65533;k?r&#65533;&#65533;m&#65533;<&#65533;Q&#65533;Z&#65533;&#65533;&#65533;?i$&#65533;T[&#65533;&#65533;&#180;4&#65533;@&#854;&#65533;=C&#65533;K&#65533;F[a&#65533;8&#65533;ykVoM&#65533;a&#65533;W&#1854;&#65533;&#65533;&#65533;s&#760;,!&#65533;/&#65533;Mq&#65533;&#65533;&#65533;C&#65533;i&#65533;&#65533;&#65533;&#65533;&#65533;&#65533;W&#65533;'Ca&#65533;&#65533;i&#65533;&#65533;{Ims+&#65533;Z<&#65533;&#65533;&#65533;&#65533;&#65533;(&#65533;&#65533;&#65533;&#65533;&#65533;&#65533;re&#65533;&#65533;&#65533;f&#65533;&#65533;&#65533;U&#65533;&#65533;&#65533;H&#65533;&#65533;F&#65533;f&#65533;\&#65533;&#65533;y>&#65533;|&#65533;&#65533;&#65533;&#65533;&#65533;&#65533;&#65533;Ty_QW&#65533;&#65533;A#e&#65533;&#65533;&#1412;&#65533;y.&#65533;m&#65533;R<&#65533;&#65533;X&#65533;e7-&#65533;&#65533;C&#65533;&#65533;6&#65533;&#65533;"B&#65533;&#65533;&#65533;&#65533;&#65533;&#65533;&#65533;&#65533;6_9yj&#65533;&#65533;"&#65533;&#65533;M=&#65533;Kk&#65533;^Z&#65533;&#65533;kN&#65533;&#65533; xRe}EM&#65533;s&#761;!&#65533;.x=&#65533;-j&#65533;}&#65533;F&#65533;&#65533;&#65533;L&#65533;&#65533;&#65533;&#65533;s&#760;&#65533;-i&#65533;&#366;&#65533;g&#65533;v&#65533;#2&#65533;&#65533;V&#65533;&#65533;a7'&#65533;&#298;};&#65533;&#1172;\&#65533;c&#65533;&#65533;ti&#65533;\&#1143;&#65533;m&#65533;Kx&#65533;1&#65533;&#65533;&#65533;Rn&#65533;&#590;)p&#860;Rd5z[*&#65533;n&#65533;p&#65533;&#65533;u&#65533;RJ&#65533;&#65533;E &#65533;M(&#65533;g&#65533;&#65533;A&#65533;v&#65533;&#65533;&#65533;7`s&#65533;N&#65533;9&#65533;Hq&#65533;&#65533;&#65533;&#65533;&#65533;&#65533;&#65533;&#65533;&#65533;sHFG&#65533;
z&#65533;&#65533;&#65533;&#65533;&#65533;&#65533;;dP&#65533;P&#65533;&#65533;<
 2}zQ&#65533;z&#65533;&#65533;W-&#65533;&#65533;&#65533; @2h&#65533;&#65533;aF&#65533;qI&#65533;#&#65533;&#1409;&#65533;jNA&#65533;&#65533;&#65533;&#65533;W&#65533;&#65533;&#65533;&#1180;V4&#65533;&#65533;&#1140;&#65533;&#65533;&#65533;&#65533;&#65533;`&#65533;M&#65533;zU&#65533;&#65533;&#65533;&#65533;@&#65533;%G&#65533;&#65533;&#65533;&#65533;&#65533;7&#859;&#65533;A&#65533;My&#65533;&#65533;l&#65533;&#65533;&#65533;e&#65533;&#65533;u&#65533;&#65533;&#65533;*&#65533;1&#65533;&#65533;&#65533;&#816;Ns&#65533;OX&#65533;&#65533;R&#65533;&#65533;'eFq[&#65533;i&#65533;&#65533;&#65533;&#65533;&#65533;&#65533;&#65533; `  &#65533;W&#65533;_&#65533;i-(&#65533;o&#65533;O&#65533;&#65533;J&#65533;K7&#65533;I[&#65533;&#65533;&#65533; k1!&#65533;&#65533;e&#65533;&#65533;W?&#65533;&#65533;&#65533;&#65533;v&#65533;&#65533;&#65533;&#65533;_.&#65533;&#65533;[y=$R&#65533;&#65533;8&#65533;j9&#65533;&#65533;#&#65533;I4g&#65533;H&#65533;&#65533;&#65533;^e."&#65533;&#65533;&#65533;&#65533;&&#65533;&#65533;&#65533;&#65533;&#65533;&#65533;%k&#65533;&#65533;&#868;&#65533;ky&#65533;'&#65533;&#65533; &#65533;&#65533;]&#65533;|C&#65533;&#65533;,z&#65533;&#65533;r&#65533;&#65533;&#65533;&#65533;&#65533;t?&#65533;o&#65533;>&#1135;	{u&#65533;&#65533;C&#65533; <&#65533;S&#65533;&#65533;?&#1209;mG&#65533;:&#862;Z&#65533;c&#65533;&#65533;&#65533;#&#65533;&#65533; &#65533;&#65533;+&#65533;&#65533;&#65533;_&#65533;&#65533;&#65533;&#65533;&#65533;&#65533;&#65533;&#65533;g&#65533;&#785;&#65533;&#65533;"&#65533;u&#65533;&#65533;&#65533;4&#65533;&#65533;O&#65533;&#65533;_&#180;&#65533;&#65533;&#65533;x\&#65533;Mm7&#65533;<O&#65533;~&#65533;V&#65533;mi~5&#65533;t&#65533;&#65533;&#65533;&#65533;&#65533;D8&#65533;&#65533;>lf&#65533;+&#65533;&#65533;p&#65533;&#65533;6W]&#65533;&#65533;&#65533;&#447;&#65533;&#65533;&#65533;:&#65533;-&#65533;&#65533;A&#65533;/&#65533;&#65533;&#65533;&#65533;e&#65533;&#65533;&#65533;&#65533;&#65533;C&#65533;&#65533;+&#65533;&#65533;x&&#65533;I&#65533;$m&#1109;&#65533;&#65533;&#65533;U&#65533;&#65533;(&#726;ph&#65533;J/f>&#65533;*3*|b&#65533;&#975;&#1311;&#65533;&#65533;&"[A&#65533;&#65533;wD&#65533;{P~&#65533;&#65533;&#65533;&#65533;&#65533;&#65533;N&#65533;&#65533;-&#65533;&#65533;&#65533;&#65533;&#65533;&#65533;&#65533;&#65533;&#775;pz&#65533;&#65533;&#65533;S]uc&#65533;&#65533;&#65533;&#65533; &#65533;&#65533;&#65533;U&#65533;&#65533;&#65533;&#65533;&#65533;P&#65533;&#65533;&#65533;w&#65533;&#65533;&#699;?&#65533;&#65533;&#65533;iD&#65533;A&#65533;&#65533;c&#65533;o&#65533;9&#65533;&#65533;@4&#65533;g&#65533;&#65533; &#65533;&#65533;7&#635;&#65533;&#65533;&#65533;&#65533;&#65533;&#65533;/&#65533;9&#65533;s&#65533;0=(&#65533;&#65533;&#65533; &#65533;&#65533;t&#65533;.<@*&#65533;&#65533;, SR&#65533;Wo&#65533;:&#65533;&#65533;&#65533;.'&#65533;&#65533;&#65533;&#65533;d&#65533;$3&#65533;`&#441;=g&#65533;&#65533;&#65533;x&#65533;#[&#65533;&#65533;&#65533;~&#65533;O&#65533;&#65533;&#65533;&#952;MKZ&#65533;5&#65533;&#65533;&#65533;&#46487;u1&#65533;O&#65533;&#65533;&#65533;&#65533;6C&#65533;&#65533;/&#65533;&#65533;&#65533;&#65533;fr&#65533;&#65533;&#65533;&#65533;=&#65533;h&#65533;&#65533;n&#65533;&#65533;U&#65533;&#65533;&#65533;&#65533;&#65533;&#65533;&#65533;&#65533;&#65533;&#65533;&#65533;n&#65533;&#65533;i_&#65533;&#65533;d&#65533;&#65533;&#65533;&#65533;JM&#65533;v&#65533;Ns&#65533;&#65533;&#65533;S&#65533;WW&#65533;|?i0&#65533;&#65533;&#65533;&#65533;&#65533;F&#65533;&#65533;[&#65533;&#65533;3_MK&#65533;&#65533;B&#65533;&#65533;&#65533;&#65533;o&#65533;&#65533; &#65533;9&#1749;Fq&#65533;!W,O &#65533;k&#65533;&#65533;&#65533;&#65533;&#65533;[d&#65533;!e&#65533;9&#65533;${/_&#65533;&#65533;^&#65533;&#65533;i
>&#65533;mo&#65533;do&#65533;&#65533;&#65533;&#65533;Z;&#65533;&#65533; ?&#65533;x&#65533;&#65533;&#65533;&#1165;6&#65533;&#65533;&#65533;?&#65533;&#65533;cEug7&#65533;xG&#65533;+%&#181;&#65533;&#65533;&#65533;&#65533;&#65533;&#65533;&#35023;&#65533;5&#1130;&#65533; DUE^&#65533;&#65533; ~&#65533;qHx&#65533;&#65533;&#65533;&#65533;&#65533;^\&#65533;d&#65533;&#1058;&#65533;&#65533;&#65533;&#65533;Tooo'&#1989;&#65533;'zZ&#65533;'M&#65533;&#65533;&#65533;&#65533;d&#65533;%r&#65533;iv&#65533;&#683;'&#65533;&#65533;P>&#65533;3&#65533;&#65533; &#65533; &#65533;&#65533;&#65533;ZX&#547;&#65533;&#65533;*Y&#65533;:&#65533;&#65533;_&#65533;_&#65533;&#65533;&#65533;i&#65533;&#65533;&#65533;&#65533;1L&#65533;&#65533;$*&#65533;&#65533;&#65533;&#65533;&#65533;&#65533;&#65533;6O&#65533;&#65533;t&#65533;iL&#65533;&#65533;&#65533;P&#65533;Dt&#65533;/M?&#65533;&#6739;R&#65533;&#65533;N`&#65533;&#65533;&#65533;&#65533;+zK+iyhW>&#65533;&#65533;W}21&#65533;&#65533;&#65533;f&#65533;&#65533;K&#65533;&#65533;&#65533;&#65533;?+&#65533;&#65533;&#65533;&#65533;>&#65533;Q&#65533;&#65533;&#65533;g&#65533;y&#65533;?{&#65533;&#65533;&#65533;&#65533;&#65533;&#65533;&#65533;t&#65533;&#65533; W&#65533;&#65533;$C&#65533;&#65533;&#65533;&#65533;&#65533;&#65533;&#65533;&#65533;&#65533; 
i&#65533;&#65533;&#65533;&#65533;<&#65533;&#65533;z&#65533;&#65533;8&#65533;0`&#65533;&#65533;A&#65533;&#65533;+a&#65533; s@ &#1646;&#65533;9&#65533;#&#65533;K&#65533;&#65533;dQ&#65533;&#65533;&#65533; g&#65533;&#65533; &#65533;w&#65533;ZO&#65533;&#65533;&#65533;&#65533;9j  t&#65533;&#65533;&#65533;)ps&#65533;&#65533;&#65533;&#65533;&#1408;1&#65533;A&#65533;&#65533;_&#65533;&#447;&#65533;&#65533;&#65533;VN&#65533;&#65533;&#65533;V&#65533;l.&#65533;&#65533;&#65533;&#65533;&#844;&#65533;+&#65533;&#65533;&#65533;]*&#65533;&#65533;&#65533;O&#65533;Q&#65533;Oq\&#65533;&#65533;&#65533;&#65533;&#65533;&#24102;&#65533;t&#2017;P&#288;&#65533;I&#65533;v&#65533;bN&#65533;K&#65533;&#65533;&#65533;v{\&#65533;&#65533;F&#65533;dqU&#65533; &#11124;&#65533;&#65533;%&#65533;&#65533;T&#65533;T&#65533;N&#65533;N&#65533;\&#65533;&#65533;N&#65533;V%|&#65533;&#65533;q&#65533;%&#65533;&#65533;&#65533;F&#65533;E&#65533;&#1440;&~&#65533;&#65533;&#65533;&#65533;&#65533;&#65533;&#65533;sO&#65533; Xj&#65533;&#65533;W4&#65533;&#65533;&#65533;VuT&#65533;&#65533;F)qK&#65533;&#65533;&#65533;&#65533; D&#65533;&#65533;&#65533;&#65533;&#65533;F&#65533;&#65533;&#65533;&#65533;&#65533;&#65533;<&#65533;&#65533; v&#65533;v&#65533;&#65533;&#65533;I&#65533;&#65533;EE-&#65533;ICv&#65533;]&#65533;&#65533;&#65533;`7h&#65533;h&#65533;Q@&#65533;=)v&#65533;&#65533;- &#65533;G&#65533;&&#65533;N&#65533;&#65533;h&#65533;h&#65533;&#65533;&#65533;M&#65533;&#1171;h&#65533;Pi&#65533;&#1890;&#65533;&#65533;7&#65533;&#65533;&#65533;&#65533;&#65533;&#1424;J>QKB&#65533;&#65533;KH&#65533;n)ih&#65533;&#65533;&#65533;( &#65533;&#65533;Z J)h&#65533;&#65533;&#65533;PRS&#65533;(/}&#65533;&#65533;&#65533;o&#916;Kr:L&#65533;&#65533;f&#65533;2&#65533;&#65533;{7&#65533;G&#65533;q&#65533; =&#65533;&#65533;&#65533;$&#65533;&o&#899;%&#65533;&#65533;3~tQ@X<&#719;&#65533;&#65533;&#2013;e&#65533;&#65533;&#65533;o&#906;(&#65533;&#65533;&#65533;&#65533;&#65533;&#65533;G&#65533;q&#65533; =&#65533;&#65533;a`&#65533;.?&#65533;~ty&#65533;$&#65533;o&#906;)&#65533;&#824;&#65533; &#65533;&#65533;&#65533;&#65533;&#65533;\&#65533;f&#65533;&#34944;&#65533;y&#65533;8&#478;&#65533;&#65533;&#65533;y&#65533;&#65533;&#1663;:Z(&#65533;q&#65533; =&#65533;&#65533;Kr:N&#65533;&#65533;&#65533;&#65533;\&#65533;7&#65533;I&#65533;\&#65533;f&#65533;&#65533;h&#65533;,e&#65533;&#65533;&#65533;o&#899;-&#65533;&#65533;;&#394;(&#65533;q&#65533; =&#65533;&#65533;&#824;&#65533; &#65533;&#65533;&#65533;&#65533;(&#65533;,m&#65533;1&#65533;>&#65533;y&#65533;&#65533;&#1663;:(&#65533;,e&#65533;&#65533;&#65533;o&#897;-&#65533;&#65533;;&#394;(&#65533;p&#65533;~ty&#65533;&#65533;&#1663;:(&#65533;,e&#65533;&#65533;&#65533;o&#899;-&#65533;&#65533;;&#394;(	&#65533;\&#65533;f&#65533;&#65533;|&#719;&#65533;&#65533;&#2013;P6&#65533;&#65533;&#65533;&#65533;&#824;&#65533; &#65533;&#65533;&#65533;&#65533;Ea&#1061;&#65533;&#65533;&#65533;V&#65533;J&#65533;IX"&#65533;&#65533;&#1510;&#65533;[&#65533;&#65533;&#65533;V&#65533;&#65533;D&#65533;G&#65533;\&#65533;&#65533;&#65533;L&#65533;&#65533;_0&#65533;`S&#65533;&#65533;&#65533;&#65533;&#65533;h&#65533;#*:Wm&#65533;\&#65533;3*&#65533;&#65533;A'&#65533;)&#65533;8&#65533;h &#65533;v&#65533;r	&#65533;5&#65533;y`&#65533;C&#65533;GU&#65533;4/&#65533;&#65533;&#65533;#?S@&#65533;}&#65533;&#65533;n}(9a&#65533;&#65533;`&#65533;c&#65533;&#65533;&#65533;&#65533;&#65533;&#65533;&#65533; &#65533;@ &#65533;&#65533;A&#65533;8&#65533;&#65533;J22q&#65533;&#65533; ;&#65533;&#65533;B&#65533;&#65533;&#65533;&#65533;i1&#65533;&#65533;&#65533;&#65533;&#65533;F&#65533;&#65533;7s&#65533;P =&#65533;&#65533;$&#65533;*&#65533;Zm&#824;&#648;&#65533;&#1407;&#175;G&#65533;&#65533;&<&#65533;&#65533;N&#65533;&#65533;|Vu&#65533;&#65533;&#65533;&#65533;&#65533;&#65533;-&#65533;~'&#65533;G.&#65533;U&#1494;&#65533;&#65533;O&#65533;&B&#65533;&#65533;"#&#65533;&#65533;qiW&#65533;&#65533;c&#65533;&#65533;&#65533;U&#65533;&#65533;&#65533;&#65533;&#65533;&#65533;W&#65533;E/&#65533;|&#65533;'&#65533;&#65533;&#65533;JQ]&#1967;&#65533;&#65533;3&#1571;&#65533;R&#65533;&#65533;&#65533; S&#65533;K&#65533;N[t&#65533;&#65533;&#65533;~Um"&#65533;1&#65533;EO&#65533;&#65533;&#65533;&#1687;&#65533;&#65533;&#65533;&#65533;&#65533;N#&#65533;&#65533;o&#65533;&#1905;&#65533;&#65533;&#65533;&#1125;&#65533;E &#65533;&#65533;&#65533;ZB@&#65533;+&#65533;E&#65533;&#65533;#a&#65533;&#65533;&#9427;Q&#65533;&#65533;8PX&#65533;
z&#65533;&#65533;&#65533;&#65533;p=[&#65533;&#59735;b&#65533;mz&#65533;'$&#65533;&#65533;lPHx&#65533;&#65533;&#65533;9&#65533;&#65533;d&#65533;E"&#65533;@&#65533;&#65533;,}X&#1507;O#&#65533;&#65533;$&#65533;&#65533;C&#65533;&#1578;&#65533;&#423;&#65533;&#65533;&#65533;&#65533;&#65533;&#65533;^*&#65533;hC&#65533;p0?:&#65533;Y&#65533;&#65533;&#65533;%&#65533;&#65533;&#1511;K%&#237;&#65533;~&#65533;&#65533;&#65533;C&#65533;c&#65533;K&#65533;&#1035;&#764;&#65533;&#65533;&#65533;&#65533;&#673;&#65533;&#65533;&#65533;_&#65533;3&#65533;n2&#65533;&#65533;mf&#65533;&#65533;G&#927;&#65533;&#65533;~u&#65533;a &#65533;&#65533;&#65533;&#65533; &#65533;&#65533;&#65533;kn&#65533;!_&#701;jUAZ&#65533;&#65533;1&#65533;D&#65533;<CS&#65533;&#65533;&#65533;&#65533;x&#65533;K&#65533;&#65533;&#65533;&#65533;6N?&#65533;<&#65533; :&#500;&#65533;&#65533;&#65533;'&&#65533;i&#65533;&#65533;&#65533;Q&#65533;&#65533;&#65533;&#65533;&#65533; &#65533;@z&#159;&#65533;R&#65533;<=&#65533;j&#65533;&#65533;&#65533;&#65533;)&#65533;&#65533;&#65533;&#65533;&#65533;+&#65533;su3&#65533;&#65533;y&#65533;&#65533;&#65533;'&#65533;
&#65533;&#65533;&#65533;&#231;&#65533;n&#65533;&#10691;&#65533;b&#65533;&#65533;#&#65533;Z6&#65533;&#65533;}&#65533;L&#65533;&#65533;a&#65533;A&#65533; ?&#1200;&#65533;_&#65533;&#65533;3fM*&#65533;[W&#65533;&#65533;&#65533;O&#65533;r?Z&#65533;&#65533;&#65533;FY,&#65533;x&#65533;&#65533;&#949;;&#65533;&#65533;&#65533;&#65533;TJ&#65533;^&#65533;&#65533;&#65533;g&#65533;&#65533;&#65533;^9&#65533;x&#65533;\&#65533;6&#65533;&#65533;&#535;&#65533;&#65533;IF&#65533;+&#65533;&#65533;&#65533;"&#36489;X&#58996;&#65533;&#65533;i&#65533;B}&#65533;\V2&#65533;$h&#65533;&#65533;&#65533;&#65533;&#65533;U&#65533;H&#65533;DeunC)&#65533;?CA&#65533;&#65533;&#65533;IE&#65533; &#65533;Esz&#29620;&#65533;&#65533;I'&#65533;n&#65533;T&#65533;&#65533;&#65533;&#65533;?S\&#65533;&#65533;Ox&#65533;sin%&#65533;&#65533;&#65533;]m&#65533;&#65533; &#65533;z&#65533;&#458;&#65533;4&#65533;&#65533;%&#65533;#&#65533;&#65533;|}&#65533;&#65533;&#65533;&#65533;&#65533;&#65533;&#65533;t&#65533;&#65533;&#65533;&&#65533;&#65533; &#65533;&#65533;?&#65533;&#65533;s&#65533;:&#65533;&#65533;s&#65533;?-&#65533;_*&#65533;&#65533;&#65533;&#1466;#&#65533;&#65533;&#65533;d&#1390;R&#65533;>&#65533;Txw&#65533;&#65533;&#1467;}&#65533;&#65533;F&#65533;CXi&#65533;IG&#65533;&#65533;K&#65533;7&#65533;z~&#65533;p&#65533;&#1714;_3&#65533;C&#65533;&#65533;&#46776;WK_&#65533;@&#65533;&#65533;&#65533;&#65533;&#65533;&#65533;&#65533;*&#65533;t&#65533;&#65533;&#65533;E&#65533;W&#65533;w&#65533;%&#65533;&#65533;$c&#65533;9?&#65533;&#65533;&#65533;ZN&#1852;&#65533;&#65533;A&#65533;x&#65533;O&#65533;B~&#65533;&#65533;&#65533;Iy
&#65533;EX &#65533;&#65533;&#65533;R&#65533;&#65533;F&#65533;T~&#65533;cV&#65533;~&#65533;&#65533;}&#65533;&#65533;I&#65533;&#65533;&#65533;&#65533;&#65533; &#65533;&#435;&#65533;R+&#65533;D&#65533;m&#65533;=aO&#65533;S&#65533;&#65533;&#65533; &#65533;x&#65533;&#65533;m'_&#65533;*&#65533;&#65533;&#65533;y&#65533;&#65533;&#65533;&#65533;q&#553;p&#65533;&#1829;$&#65533;+&#65533;>#&#65533;Y&#65533;&#65533;W&#65533;&#65533;&#65533; }
&#65533;&#65533;&#65533;2&#65533;4&#65533;&#65533;T&#65533;&#65533;&#65533;"&#65533;&#65533;&#65533;&#65533;zlo&#65533;&#65533;4&#65533;&#65533;&#65533;&#65533;o&#65533;&#65533;)k&#65533;yv{&#65533;|&#65533;&#65533;&#65533;&#65533;&#65533;&#65533;=3&#65533;nQO&#65533;&#1093;_![&#65533; ~&#65533;&#65533;{8&#65533;`&#65533;&#65533;qT&#65533;hK&#65533;m~%*&#65533;&#65533;&#1164;&#1286;&#65533;&#65533;&#65533;e&#65533;&#65533;Q&#65533;&#65533;&#65533;t&#65533;'&#1226;&#2642;V&#65533;&#65533;$&#65533; &#65533;&#65533;v&#65533;})&#65533;&#65533;?&#65533;/&#65533;(Y&#65533;&#65533; &#65533;^}L&&#65533;&#65533;&#65533;&#65533;E)&?4c&#65533;&#65533;&#65533;&#65533;&#65533;&#1465;&#65533;(&#65533;K;yI&#65533;
&#65533;*&#65533;&#65533;<M&#65533;n&#65533;}&#65533;&#65533;&#65533; &#65533;/=k&#65533;&#65533;e&#65533;&#65533;&#65533;:&#65533;&#65533;_s&#65533;&#23108;&#65533;W&#65533;1$&#65533;.P&#65533;@&#65533;G&#65533;O?&#65533;T&#65533;J&#65533;&#65533;&#65533;v#&#65533;)&#65533;&#65533; &#65533;(a&#65533;&#189;&#65533;?&#1422;&#65533;&#65533;&#65533;&#65533; /&#65533;&#65533;*&#65533;&#65533;&#65533;9[&#65533;S&#65533;&#65533;Tg&#1172;&#65533;&#65533;OZ&#1687;J&#65533;s&#65533;&#65533;&#65533; d&#65533;&#65533;U)4&#65533;&#65533;%&#65533;{&#65533;_C&#65533;&#65533;p5&#65533;&#65533;&#65533;~z~;~'&#65533;[-&#65533;&#65533;&#1494;&#65533;&#65533;&#65533;&#65533;L&#65533; GJio&#65533;&#65533;&#65533;&#65533;I"lH&#65533;&#65533;&#1093;4&#65533;&#65533;&#65533;&#65533;{1&#65533;&#65533;&#65533;wG&#65533;&#65533;N&#65533;B@&#65533;?[&#65533;N&#65533;&#65533;&#65533;q0&#65533;&#65533;oF?>&#65533;&#65533;h&#65533;&#608;&#65533;H&#65533;&#65533;&#1368;&#65533;')-&#65533;&#65533;&#65533;&#65533;p>S#8 &#65533;4&#65533;&#65533;&#65533;&#65533;&#65533;&#65533;&#65533;&#459;&#65533;&#65533;a&#65533;&#65533;&#65533;"&#65533;&#65533;&#65533;&#65533;&#65533;&#65533;&#65533;X&#65533;r&#65533;&#65533;&#65533;<&#65533;&#65533;&#65533;Q&#65533;&#65533;&#65533;S]F'n&#65533;&#65533;&#65533;i&#65533;s&#65533;&#65533;&#65533;N&#65533;&#65533;&#65533;&#65533;&#65533;i&#65533;=}k&#65533;&#65533;&#65533;0&#65533;&#65533;&#65533;&#65533;&#65533;&#65533;G&#65533;>&#65533;&#65533;&#65533;E-CsN&#65533; Xj&#65533;]&#1223;&#65533;3J&#65533;/&#65533;N&#65533;&#65533;&#65533;&#65533;}&#65533; r&#65533;\+&#65533;&#65533;&#65533;k&#65533;&#65533;&#65533;R&#65533; &#65533;\+&#65533;&#65533;&#65533;&#65533;&#648;&#65533;;&#65533;&#65533;RX&#65533;&#65533;Q@	K&#1674;((&#65533;&#65533;&#65533;&#65533;(&#65533;&#65533;&#65533;u&#65533;&#65533;&#65533;&#65533;&)S&#65533;)S&#62445; i/&#65533;&#65533;/&#65533;&#65533;&#65533;&#65533;&#65533;&#65533; LQ&#65533;Z((&#65533;&#65533;&#65533;&#65533;Z((&#65533;&#65533;&#65533;&#65533;R&#65533;@;&#65533;&#1437;&#65533;Q&#65533;&#65533;&#65533;&#65533;&#65533;&#65533;N&#65533;I&#65533;zPooZ\J6&#65533; M&#65533;0<R&#65533;&#65533;>z v(&#65533;&#65533;!`)7&#65533;&#65533;&#1181;&#65533;&#65533;@&#65533;&#65533;Z7&#65533;;&#1164;
 n&#65533;&#65533;x&#65533;`zQ&#65533;&#65533;@&#1972;o&#65533;
0(&#65533;&#1421;&#10049;&#65533;F&#65533; 7z&#1148;S&#65533;=(&#65533;&#65533;&#65533;&#65533;Z7&#65533;;&#1164;J n&#65533;&#65533;z&#1264;=(&#65533;&#65533;&#65533;Z7&#65533;;&#1164;J n&#65533;F&#65533;&#65533;`zQ&#65533;&#65533;@&#65533;(&#65533;)&#65533;&#65533;`zP1&#65533;&#1436;0E#&#65533;&#65533;B&#65533;&#65533;@&#65533;,&#65533;#H &#65533;&&#65533;~&#65533;/&#1645;&#65533;o&#65533;Q	&#65533;&#65533;&#65533;&#65533;&#65533;&#65533;8&#65533;&#65533;Rjr}&#65533;D&#65533;^&#65533;&#65533;W|&#65533;&#65533;y?&#65533;&#65533;U&#65533;s&#65533;&#65533;&#65533;&#65533;H&#65533;<&#65533;&#1202;&#65533;>FRs&#65533;&#65533;&#65533;/\&#65533;Rt8^h &#65533;	&#65533;&#65533;#&#65533;d&#65533;s&#65533;&#65533;&#65533;&#65533;&#65533;4}&#65533;@'q&#65533;&#65533;`&#65533;G&#65533;&#1319;1P!9&#65533;x&#65533;&#65533;r@&#65533;&#65533;&#65533;&#65533;\&#65533;M&#65533;o&#65533;&#65533;&#65533;&#65533;u&#65533;&#65533;&#65533;&#65533;&#65533;&#65533;&#65533;5i$&#65533;&#65533;Q&#65533;Y&#1690;&#65533;K&#65533;qR&#65533;m<&#65533; ,Q&#65533;&#65533;&#65533;&#65533;Z&#65533;i&#65533;&#65533;&#65533;&#65533;&#1402;~Ukj&#65533;&#65533;_&#65533;>&#65533;7&#65533;{}&#65533;&#65533;G&#65533;C&&#65533;&#1460;&#65533;&#20463;&#65533;3&#65533;&#65533;p&#65533;3&#65533;}&#65533;&#65533;j&#65533;6&#65533;@&#65533;&#65533;&#65533;a&#65533;&#65533;R&#65533;F&#65533;&#65533;&#65533;f8&#65533;_&#65533;f&#65533;&#65533;&#65533;&#65533;&#65533;n&#65533;&#65533;&#65533;:&#65533;&#65533;`&#65533;P}&#65533;,jq&#65533;&#65533;A&#65533;rS&#65533;R&#65533;&#65533;"&#65533;&#65533;q&#65533;>&#65533;c&#1681;R&#65533;A&#65533;G&#65533;z&#65533;H&#65533;;&#65533;f&#65533;&#65533;&#65533;p+&#1443;&#65533;W&#65533;&#65533;j?&#65533;&#65533;&#65533;&#65533;&#65533;ZT^&#65533;>&#65533;)&#65533;O&#65533;P&#65533;y&#65533;&#65533;&#65533;&#65533;&#65533;&#1804;&#65533;&#65533;&#1340;&#1515;G(&#65533;&#65533;&#65533;&#65533;&#65533;Ise1g+&#65533; &#65533;&#65533;h&#65533;Z&#65533;,`N&#65533;\&#65533; &#65533;j&#65533;(&#65533;R&#65533;MZ	/B&#65533;&#65533;&#65533;&#65533;
&#65533;~&#65533;&#65533;&#65533;&#65533;?$&#65533;&#65533;&#1531;&#65533;&#65533;X&#65533;&#1873;-&#65533;&#65533;&#65533;&#65533;&#65533;F&#65533;&#65533;&#65533;&#65533;&#65533;&#1352;&#65533;&#65533;|&#1183;1&#65533;;&#167;DX&#65533;*(P;
Z&#65533;$&#65533;1&#65533;&#65533;&#65533;(&#65533;&#65533;&#65533;&#65533;(&#65533;&#65533; (&#65533;&#65533; (&#65533;&#65533; &#65533;&#65533;<)&#65533;kJM&#1356;-!&#65533; &#65533;&#65533;v&#65533;&#65533;9&#65533;S&#65533;[&#65533;&#65533;&#1021;h_&#65533;W#r&#65533;&#65533;J&#65533;d&#1060;&#65533;&#65533;&#1038;&#65533;&#65533;&#65533;&#65533;JR&#65533;y'&#65533;&#65533;&#65533;^"&#65533;&#65533;&#65533;&#65533;rJ<&#1481;&#65533;&#65533;Trs&#65533;g&#65533;zu&&#1485;&#65533;R}&#65533;&#65533;&#65533; xR&#65533;g''&#65533;&#65533;&#65533;&#65533;f&#65533;&#65533;M&#65533;W&#1070;&#65533;m&#65533;&#65533;?v&#65533;&#65533;&#65533;&#65533;&#65533;H&#65533;&#65533;&#1430;(&#65533;Z;&#65533;&#65533;t&#65533;&#65533;Z}&#65533;W&#65533;'k&#65533;&#65533;&#65533;?w&#65533;&#65533;&#65533;&#65533;&#65533;&#65533;&#65533;&#65533;&#65533;!kam(?&#65533;5
&#65533;&#65533;&#65533;G&#1564;z&#65533;&#65533;]&#65533;4&#65533;v&#65533;&#489;&#65533;kh&#65533;U5&#65533;&#65533;&#65533;RQ&#65533;&#65533;f&#65533;&#65533;&#65533;&#65533;&#65533;?!&#65533;U&#65533;(&#65533;&#65533;&#65533;1m&#65533;&#138;(&#65533; &#65533;&#65533;( &#65533;&#65533;(	m#&#65533;&#65533;_&#65533;&#65533;V&#65533;H&#65533;[&#65533; &#65533;&#65533;&#65533;&#65533;&#65533;&#1413;0FA&#65533;&#65533;MH&#65533;&#867;<FG"&#65533;&#65533;kFL&#65533;&#65533;&#65533;&#65533;P&#65533;&#65533;q&#65533;j&#65533;\^&#65533;&#39408;&#65533;3&#65533;&#1292;3KI&#65533;Z )&#65533;O&#65533;&#65533;S&#65533;S&#65533;&#65533;
&#65533;a	?)d>&#419;kI&#65533;&#65533;Jz5^&#65533;%gR&#65533;:&#65533;&#1226;~&#65533;M&#65533;9&#65533;&#65533;&#65533; &#65533;&#65533;&#65533;&#65533;&#1074;&#65533;x&#1871;&#65533;iS&#65533;&#65533;&#65533;&#65533;+&#875;&#65533;a&#65533;&#65533;&#65533;>&#65533;&#65533;JSe!&#65533;&#65533;K&#65533;&#65533;T&#65533;&#65533;&#65533;X&#65533;&#65533;?&#65533;&#65533;&#65533;&#65533;&#65533;,&#65533;&#1773;y&#65533;rZ&#65533;&#65533;&#65533;&#65533;j&#65533;&#65533;wj?&#65533;3&#65533;*p&#65533;P&#65533;&#65533;p`&#1794;&#65533;&#1495;WZ&#65533;&#65533;&#65533;"&#65533;LVUu&#192;&#65533;&#1034;&#65533;6&#65533;m(;&#65533;&#65533; &#65533;&#65533;&#65533;&#65533;gP&#65533;&#65533;&#65533;;&#1171;FUhR&#65533;&#65533;8&#65533;&#223;L&#65533;&#65533;&#65533;J&#65533;&#65533;&#65533;&#65533;&#65533;&#65533;9!&#65533;v5&#65533;s&#65533;&#65533;g&#65533;&#65533;&#65533;q*&#65533;GQ&#65533;&#65533;&#65533;&#65533;8&#65533;q&#65533;q1&#65533;&#65533;&#65533;&#65533;&#65533;&#65533;&#65533;M&#65533;)[&#65533;&#65533; _&#65533;p&#65533;*&#65533;&#65533;&#65533;Fe&#65533;&#65533;&#65533;&#65533;&#65533;Q&#65533;f&#65533;&#65533;&#65533;&#65533;h&#65533;&#1188;@LC&#65533;_N&#65533;&#65533;&#65533;&#65533;&#65533;&#65533;&#65533;&#1269;[&#65533;2HB&#65533;&#65533;&#65533;&#65533;&#65533;}qT1QU(&#65533;&#65533; &#65533;TF
h&#1933;En&#65533;&#65533;KE&#65533;H&#65533;&#65533;&#65533;z}k&#65533;Q&#65533;s6&#65533; &#65533;&#65533;&#65533;]B&#65533;&#65533;&#65533;&#65533;&#65533;&#65533;=D&#65533;]&#1223;&#65533;T&#65533;&#65533;p&#65533;&#65533;iW&#65533;e&#65533;R&#65533;&#65533;&#65533;&#65533;&#666;&#65533;&#65533;x&#65533;&#65533;&#65533;pl[q&#65533;w&#65533;&#762;&#65533;A&#65533;+&#65533;k"X&#65533;&#65533;,i&#65533;Q&#65533;zR&#65533;&#65533;U&#1008;&#65533;&#65533;Q&#65533;#&#65533;&#65533;Es"&#65533;[&#1171;-&#65533;W~&#65533;&#65533;G&#65533;O&#65533;&#65533;dR&#65533;&#1175;'&#1198;}&#65533;&#65533; z&#65533;&#65533;&#65533;P&#549;&#65533;&#65533;G5w&#65533;'&#65533;&#65533;^&#65533;3 Ns@]2,&#65533;&#65533;&#65533;P$
&#65533;,&#65533;&#65533;&#24694;&#65533;S'&#1164;&#65533;&#1710;&#65533;&#65533;&#65533; z&#65533;&#65533;&#65533;+&#65533;&#65533;>&#65533;|&#1940;&#65533;3&#65533;Y[2&#65533;&#65533;&#1866;&#65533;7&#65533;*n&#65533;8&#65533;V&#65533;&#65533;&#65533;&#1957;["&#65533;(2,&#65533;&#65533;&#65533;&#65533;R1b&#65533;&#65533; LQ&#65533;Z1@	&#65533;1KK&#65533; n(&#65533;.(&#65533; &(&#65533;- &#65533;&#65533;&#65533;PUQL&#65533;
)h&#65533;&#65533;N&#65533;&#65533;&#65533;&#65533;&#65533;&#65533;&#65533;h&#65533; Y@&#65533;Q@&#65533;:w4&#65533;&#65533;&#1181;@	E.)q@&#65533;&#65533;&#65533;J Nh&#65533;b&#65533;
Jv)&#65533;&#65533;kQ7`&#65533;M&#65533;&#1164;&#65533;J,&#65533;&#65533;u%&&#65533;&#65533;J{Qf+&#65533;&#65533;Z1H&#65533;&#65533;&#65533;Rb&#65533;&#65533;)h&#65533; R&#65533; &#65533;&#65533;iS&#65533;&#65533;&#65533; h&#65533;&#65533;]?&#65533;&#65533;&#65533;%&#65533;&#65533;v&#65533;&#65533;&#65533; J&#65533;S]&#65533;&#65533;&#65533;&#65533;&#993;BH&#65533;&#65533;&C&#65533;~&#65533;&#65533;&#65533;y&#65533;vc>Zw5&#65533;&#65533;du&#65533;&#65533;&#65533;&#1291;&#65533;H'&#65533;\&#65533;&#65533;]&#65533;&#65533;q&#1409;&#65533;&#65533;&#65533;|PF?J 2&#65533;)2r?&#65533;(&&#65533;&#65533;Ca&#65533;&#65533;&#65533;+}!W&#65533;&#65533;&#65533;&#65533;;&#65533;&#65533;pk&#65533;&#65533;&#1522;&#65533;&#65533;&#65533;&#65533;u&#65533;&#65533;u&#65533;&#1279;C1#y&#65533;ljX&#65533;U&#65533;t&#65533;#3>&#65533;&#65533;&#65533;&#65533;&#65533;u&#65533;&#65533;&#65533;K&#65533;5T_jvO&#65533;|&#65533;3&#65533;k&#1404;h.U&#65533;w&#65533;K&#65533;&#65533;&#65533;p&#65533;=(kU&#65533;?&#65533;&#65533;x&#65533;&#65533; _~&#65533; &#65533;K&#65533;j	&#65533;.e&#65533;?&#65533;&#65533;N&#65533;i&#65533;M&#639;&#65533;=&#65533;&#65533;0V&#65533;&#65533;&#65533;$&#65533;&#65533;&#65533;F&#65533;&#65533;&#65533;&#65533;^&#65533;*&#65533;L&#65533;&#65533;&&#65533;&#65533;&#1327;F&#65533;S&#65533;&#65533;&#65533;&#65533;*&#65533;&#65533;  sHcH&#65533;&#65533;&#65533;4&#65533;&&#65533;&#65533;\g&#65533;n\&#65533;&#65533;&#65533;&#65533;&#65533;&#65533;MJk&#1697;&#65533;a&#65533;&#65533;?y&#65533;q&#65533;&#65533;*-&#65533;c&#65533;&#65533;-&#65533;8b8&#65533;&#65533;|&#65533;&#65533;&#65533;&#65533;O&#65533;&#65533;z&#65533;&#65533;`&#65533;dHf&#65533;1EP&#65533;&#65533;(&#65533; &#65533;&#65533;&#65533;&#65533;&#65533;5&#65533;&#65533;&#65533;&#65533;s&#65533;U&#65533;&#65533;&#1877;&#322;3&#65533;&#65533;&#65533;?&#65533;&#65533; &#1451;tQ]&#65533;&#65533;&#65533;&#65533;9&#65533;&&#65533;QED&#65533;Q@Q@Q@Q@Q@\C&#65533;':&#65533;+n#&#65533;&#65533;&#65533;*&#65533;&#65533;l&#65533;8&#65533;&#65533;u&#65533;&#65533;c&#65533;1&#65533;9t@&#65533;U'&#65533;b&#65533;<&#65533;&#65533;}+G&#65533;&#65533;&#65533;N&#65533;&#65533;&#65533;"M&#65533;&#65533;S&#65533;i&#65533;Q]&#65533;X&#65533;
(&#65533;&#65533;
(&#65533;&#65533;
(&#65533;&#65533;
(&#65533;&#65533;
(&#65533;&#65533;
&#65533;sm&#65533;&#65533;&#65533;`H:&#65533;&#65533;U&#65533;)8&#65533;+1&#65533;&#1274;3&#65533;&#65533;&#65533;#&#65533;jw&#1189;&#65533;&#65533;&#65533;&#972;|&#65533;&#65533;&#65533;
&#65533;@#&#65533;k&#65533;Qqv:c.d:&#65533;&#65533;*-Q@v&#65533;&#65533;&#65533;&#65533;(9&#65533;&#65533;Pa&#65533;#&#1036;&#65533;e&#65533;C&#43436;b&#65533;&#65533;)5&#65533;&#65533;&#65533;&#65533;&#207;C&#65533;&#65533;&#781;&#65533;&#65533;&#65533;&#1716;sA&#65533;&#65533;&#65533;~&#65533;&#65533;&#65533;&#1061;&&#65533;
&#65533;&#65533; u&#65533;&#65533;&#65533;&#617;&#19649;&#65533;&#1780;&#65533;&#65533;Z&#65533;&#65533;&#65533;&#65533;F&#65533;"&#65533;I%&#65533;)}&#65533; &#65533;Z&#65533;q&#65533;&#65533;&#65533;\&#65533;&#65533;<%&#65533;g.&#65533;h&#65533;u?/I&#65533;	&#65533;&#65533;C&#65533;WT&#65533;4g&#65533;&#65533;&#65533;&#1699;&#65533;&#65533;&#65533;&#65533;&#65533;y&#65533;'&#65533;P&#65533;&#65533;&#65533;d&#65533;y&#65533;&#65533;USQi&#65533;&#551;&#65533;%c&#65533;#m&#65533;)&#65533;&#65533;&#696;I&#65533;R&#65533;&#65533;g%&#65533;&#65533;&#65533;&#65533;&#65533;R&#65533;p}+&#65533;&#65533;&#65533; ^&#65533;Z&#65533;T|&#65533;&#65533;M4:&#65533;]&#65533;G&#65533;S&#65533;]&#65533;G&#65533;2&#65533;&#65533;&#1122;&#65533;&#65533;1A&#65533;&#65533;?&#65533;&#65533;&#65533;&#65533;&#65533;&#65533;&#65533;&#65533;&#65533;&#65533;&#65533;&#65533; J&#65533;SS"X&#65533;Z(&#65533;&#65533;b&#65533;&#65533; J)h&#65533;&#65533;gj?|V&#65533;gj?|P&#65533;&#65533;&#65533;4&#65533;&#65533;&#65533;&#65533;&#65533;&#65533;&#65533;&#65533;X&#65533;&#65533;&#65533;&#1462;&#65533;&#65533;&#65533;69&#65533;U/&#65533;
&#65533;&#65533;&#65533;z8&#65533;&#65533;C&#65533;j&#65533;&#65533;&#65533;~&#65533;&#65533;5&#65533;&#65533;&#65533;&#65533;&#65533;&#65533;1&#65533;R&#65533;A&#65533;&#65533;&#65533;&#65533;Pb&#65533;R&#65533;@	E.)( &#65533;&#65533;&#65533; J)h&#65533;&#65533;&#65533;Pb&#65533;ZJ &#674;&#65533;)&#65533;E
 (&#65533;&#65533; )&#65533;&#65533;&#1181;M&#65533; :&#65533;(&#65533;&#65533; &#65533;Jv)&#65533;&#65533;&#1183;@	E- &#65533;b&#65533;&#65533; J)h&#65533;&#65533;a&#65533;&#65533;&#65533;)&#65533;a5r<7&#65533;/&#65533;&#65533;O&#65533;&#65533;f.T3&#65533;&#65533;&#65533;&#1951;E>f&#65533;n)ih&#65533;(J)h&#65533;&#9622;&#65533; J)h&#65533;&#65533;&#65533;&#1055;tR&#65533;&#65533;4&#65533;&#65533;E "&#65533;K(&#65533;~&#65533;Q&#65533;<W&#65533;C &#65533;&#65533;A&#65533;J~&#65533;^w&#65533;-&#65533;&#65533;1&#65533;?&#1213;&#65533;&#65533;&#65533;fh&#65533;&#65533;f&#65533;&#65533;&#65533;&#65533;&#65533;&#65533;&#65533;G&#65533;&#65533;K&#65533;&#65533;b$'&#65533;&#65533;&#65533;o&#65533;CRdoN&#185;q&#65533;&#65533;&#65533;RW&#65533;e&#65533;&#65533;&#65533;&#582;&#65533;V&#65533;|+N&#65533;c.&#65533;&#65533;[&#65533;&#65533;&#65533;&#65533;S&#65533;&#65533;o&#65533;&#65533;f2&#65533;&#65533;G&#65533;&#65533;&#65533;&#1226;8&#65533;x&#65533; &#65533;b/~&#65533;|&#65533;&#65533;&#65533; &#65533;&#65533;&#65533;&#65533;&#65533;&#65533;&#65533;&#65533;&#65533;&#65533;&#65533;&#65533;
@P&#65533;&#65533;p)O=&#65533;&#65533;&#1432;d&#65533;cR&#65533;&#65533;x&#65533;&#65533;U&#65533;+A]&#65533; ]OSD&#65533;&#65533;&#65533;LiUN2I&#65533;jD&#65533;&#65533;Ne}&#65533;&#65533;&#65533;V&#65533;&#65533;(G&#544;^&#65533;&#65533;a&#65533;N&#65533;&#65533;&#65533;_&#65533;C&#65533;b&#65533;&#65533;q/E&#65533;&#65533;u&#65533;&#15433;N_27&#65533;]*&#65533;&#1164;&#1529;GJ&#65533;&#65533;8&#65533;&#886;&#65533;F &#65533;&#65533;QFkq-&E-0
(&#65533;4 c4b&#65533;&#1114; (&#65533;(QK&#65533;Q&#65533;&#65533;&#65533;uT*&#65533;Q&#65533;:Tv&#65533;&#65533;M&#491;*&#65533;&#65533;&#65533;F&#65533;&#65533;<&#65533;vQEj@QE QE QE QE QE QE Tw	&#65533;@&#65533;:&#65533;#&#65533;*J)5u`Zca\^   &#65533;+"+&#65533;&#65533;k&#65533;$,&#65533;&#65533;w&#65533;y&#65533;5&#65533;&#65533;=&#65533;?&#65533;k&#65533;t&#65533;di7vQEjfQE QE QE QE QE QE Fx&#65533;&#65533;r&#65533;&#65533;&#65533;F&#65533;Se&#65533;K!&#65533;&#65533;&#65533;&#65533;&#473;Y&#65533;~&#65533;R)8&#65533;p&#65533;&#65533;&#65533;ik&#65533;&#65533;&#65533;JZ@QE0&#65533;&#65533;J@&#65533;&#65533;I@
(&#65533;&#65533; JZ8&#65533;&#65533;
1Eh  &#65533;&#65533;&#65533;+iP&#65533;&#65533;&#65533;&#65533;&#65533;0&#65533;&#65533;&#65533;&#65533;#&#65533;&#65533;]&#65533;`x&#65533;&#65533;&#65533;~
&#65533;&#65533;&#65533;&#65533;J>&#65533;A&#65533;&#65533;&#65533;&#65533;B{"&#65533;)i&#65533;&#1183;]&#65533;C&#65533;&#65533;&#65533;&#65533;>&#65533;&#65533;/&#65533;J&#23423;&#65533;&#65533;>&#65533;&#65533;'&#65533;Jh&#39027;
&#65533;&#65533;&#65533;&#65533;5R&#65533;&#65533;g&#65533;&#65533;L&#1199;&#65533;&#65533;QN&#65533;&#65533;&#65533;&#1535;&#65533;&#65533;&#65533; J&#65533;OS]]&#65533;&#65533; D&#65533;&#65533;\&#65533;&#65533;&#65533;&#290;&#65533;&#65533;&#65533;QF)q@	E&#65533; Vv&#65533;&#65533;&#1460;qY&#1679;&#65533;ZQ&#1830;&#65533;|}km&#65533;>&#65533;&#65533;&#65533;Z&#65533;A&#65533;&#65533;6T&#65533;&#65533;T&#65533;&#65533;*&#65533;T&#65533;&#65533;)&#65533;c&#65533;jE&#65533;&#65533;~&#65533;&#65533;:&#1444;C&#65533;k&#65533;&#65533;&#65533;&#65533;&#65533;&#65533;Q&#65533;&#65533;&#65533;1F( &#65533;&#65533;Q&#65533; (&#65533;&#65533;&#65533;
JZ1@b&#65533;PE&#65533; QF(&#65533; c&#65533;_Z7/&#65533;.&#65533;&#65533;&#65533;j&#65533;S:&#1982;&#65533;_Z]&#65533;&#65533;F&#65533;&#65533;&#65533;&#1982;&#65533;&#65533;&#65533;W&#1165;&#65533;&#65533;@	&#65533;}i&#65533;&#65533;&#65533;&#65533;&#65533;J  &#65533;&#65533;&#65533; &#65533;@&#65533;&#65533;]&#65533;&#65533;N &#65533;&#65533;j&#65533;Po_Z7/&#65533;.&#65533;&#65533;&#65533;j&#65533;Pn_Z7&#65533;&#65533;.&#65533;&#65533;&#65533;j&#65533;Po&#65533;n_Z]&#65533;&#65533;F&#65533;&#65533;&#65533;&#1854;&#65533;n_Z]&#65533;&#65533;F&#65533;&#65533;&#65533;&#1982;&#65533;o_Z]&#65533;&#65533;F&#65533;&#65533;&#65533;&#1854;&#65533;n_Z]&#65533;&#65533;F&#65533;&#65533;&#65533;&#1982;&#65533;n&#65533;&#65533;W&#1165;&#65533;&#65533;@	&#65533;}h&#1854;&#65533;&#65533;W&#1165;&#65533;&#65533;@	&#65533;}h&#1982;&#65533;&#65533;W&#1165;&#65533;&#65533;@	&#65533;}h&#1854;&#65533;&#65533;W&#1165;&#65533;&#65533;@,6&#65533;i&#65533;&#65533;W&#1158;;P&#65533;A@&#65533;{&#65533;&#65533;4.&#65533;&#65533;&#832;:g&#65533;&#1511;[&#65533;J0&#65533;'&#65533;&#65533;x&#65533;M7&#250;dV&#65533;k1*;D&#65533;+&#65533;v#$&#65533;&#2029;i&#65533;&#65533;_#&#65533;&#1003;&#65533;&#65533;&#65533;{&#65533;&#65533;W&#65533;_&#65533;&#65533;&#65533;&#65533;Ju=&#65533;M_n&#65533;**&#65533;T]&#65533;t qF&#65533;G'm63%&#65533;&#65533;r}X&#1485;C	_&#65533;?&#65533;'sj(y;FKL&#65533;&#65533;&#65533;[&#2032;&#65533;&#65533;(;&#65533;c#~&#65533;d    ={&#65533;|&#65533;&#65533;5&#65533;&#65533;&#65533;&#65533;f&#65533;&#65533;R&#567;3&#65533;&#65533;&#65533;W&#65533;XDX&#65533;&#65533;P&#65533;&#65533;S&#65533;JZ&#65533;&#65533;&#65533;r&#65533;Y&#65533;&#65533;(&#65533;&#65533;(&#65533;&#65533; ))i(h4Q@&#65533;&#65533;-  &#65533;&#65533;( &#65533;F&#65533;I&#65533;&#65533;M&#65533;6&#65533;&#65533;[&#65533;p&#65533;&#65533;bd&#65533;&#34954;&#65533;9&#65533;&#65533;(&#65533;&#65533;(&#65533;&#65533;(&#65533;&#65533;(&#65533;&#65533;(&#65533;&#65533;P	&#65533;	&#65533;RPEPE&#65533;d&#65533;&#1408;9&#65533;1&#65533;%&#65533;&#65533;&#65533;k{E&#65533; &#65533;&#65533;&#65533;&#65533;&#65533;t5&#65533;&#65533;0&#65533;&#65533;\&#65533;=g&#65533;.9&#65533;\(&#65533;U&#65533;PEPE&#65533;&#65533;&#65533;&#65533;&#65533;&#65533;( &#65533;&#65533;( &#65533;&#65533;( &#65533;&#65533;( &#65533;&#65533;( &#65533;&#65533;(&#65533;&#65533;&#65533;?g?QQ&#1403;&#65533;&#65533;c&#65533;&#65533;&#65533;&#65533;&#65533;rU&#65533;&#65533;tSwAEVe&#65533;&#65533;(&#65533;&#65533;IK&#1170;&#65533;
(&#65533;&#65533;&#65533;&#65533; J9&#65533;&#65533;% t&#65533;4&#65533; sU&#65533;&#65533;&#1511;&#65533;&#1681;&#65533;4/&#65533;U&#65533;U&#65533;&#65533;&#65533;(&#65533;&#65533;Q&#65533;&#65533;^&#1445;&#65533;&#65533; &#65533;Q&#65533;&#65533;&#65533;/&#65533;&#409;]&#65533;$&#65533;&#65533;&#65533;&#65533;Z&#65533;|&#65533;&#65533;\&#65533;&#65533;&#65533;|'&#1466;&#65533; &#65533;U#&#65533;&#65533;&#65533;1W&#65533;&#65533;&#65533;&#426;X&#65533;&#65533;g&#65533;&#422;iW&#65533;f&#65533;(&#65533;.(&#65533;&#65533;V&#65533;&#65533;}+&#65533;=k&#65533;&#65533;&#65533; &#65533;9>&#65533;&#65533;&#65533;&#65533;D&#65533;(&#65533;-"R&#65533;L&#65533;&#65533;R+7R&#65533;&#65533;ZU&#65533;&#65533;}&#65533;&#65533;&#65533;&#65533;&#65533;$&#65533;&#65533;&#65533;[&#65533;&#65533;&#1201;&#62445;n'&#65533;Jl&#65533;&#65533;&#65533;&#65533;|8r&#65533;_t&#65533;&#65533;&#65533;!&#1461;b&#65533; V&#65533;J&#65533;&#65533;Z&#65533;&#65533;_&#65533;&#65533;&#65533;&#65533;R&#65533;2K&#65533;Z)&#65533;&#65533;b&#65533;Z LRR&#65533;Hb&#65533;Z`%&#65533;Ph&#65533;:&#65533;&#65533;Q&#65533;(&#65533;6G&#65533;.W&#1421;&#65533;&#65533;F&#65533;&#65533;&#65533;:&#65533;&#65533;&#65533;_Z
/&#65533;&&#65533;&#65533;&#65533;#&#1431;r&#65533;&#65533;l_J6/&#65533; &#65533;&#65533;&#65533;&#1933;&#65533;&#1169;@P&#65533;F)h&#65533;&#65533;SFG&#65533;! &#65533;4&#65533;&#1152;&#65533;&#1420;&#65533;Z6/&#65533;&#1152;&#65533;&#1427;#&#1431;b&#65533;Q&#65533;}( &#65533;&#65533;&#65533;dz&#65533;&#65533;_J6/&#65533; &#65533;&#1427;#&#1431;b&#65533;Q&#65533;}( &#65533;&#65533;&#65533;dz&#65533;&#65533;_J6/&#65533;  &#65533;Z7Z6/&#65533;&#1152; G&#65533;&#65533;&#65533;&#1165;&#65533;&#65533;@G&#65533;&#65533;&#65533;&#1165;&#65533;&#65533;@G&#65533;&#65533;&#65533;&#1165;&#65533;&#65533;@	&#65533;&#65533;K&#65533;}h&#1598;&#65533;l_J L&#65533;Z&#65533;&#65533;%&#65533;&#65533;&#65533;&#65533;&#65533;&#65533;*&#65533;1&#65533; &#65533;	&#65533;\ SKo&#65533;&#65533;&#65533;[&#65533;d=&#65533;&#65533;}M&&#65533;&#65533;&#65533;&#65533;&#65533; 	&#65533;&#65533;&#65533;Zl7&#65533;Mr&#65533;$Q&#65533; w#&#65533;&#65533;&#65533;/&#65533;(&#65533;&#65533;&#65533;&#65533;#$d &#65533;&#65533;&#65533;&#65533;&#65533;>&#65533;&#1991;&#65533;l/&#65533;&#65533;&#65533;F7J
&#65533;
&#65533;<&#65533;&#12029;3&#65533;/#	&#63250;NH=&#65533; &#65533;&#65533;&#65533;a&#65533;;&#65533;&#65533;~&#65533;&#65533; h&#65533;3&[&#65533;CR&#65533;&#65533;th&#65533;$&#65533;&#65533;&#65533;&#181;4;&#65533;&#65533;1&#606;$&#65533;&#65533;&#65533;&#65533;hm&#65533;&#65533; 2&#65533;&#65533;z&#65533;-&#65533;Y&#65533;&#65533;pa&#65533;&#65533;&#65533;y&#65533;aEEZ(&#65533;&#65533;&#65533;v&#65533;0&#65533;4&#65533;#q5&#65533;R&#65533;&#65533;5i&#65533;&#65533;QP0&#65533;&#65533;PQKIL&#65533;&#65533;&#65533;&#65533;(&#65533;h&#65533;&#65533;
\QE ))sF)&#65533;U&#1542;&#1556;{U 2qW&#65533;q[&#65533;Z&#65533;eQ&#65533;
(&#65533;&#65533;B&#65533;(&#65533;&#65533;(&#65533;&#65533;(&#65533;&#65533;(&#65533;&#65533;&#65533;7&#65533;&#65533;m&#65533;&#65533;&#65533;&#65533;&#65533;&#65533;iX&#65533;&#65533;U&#65533;&#65533;&#65533;&#65533;.&#65533;&#65533;^i&#65533;&#65533;&#65533;&#65533;w&#65533;r:&#65533;t&#65533;z&#65533;&#65533;&#65533;&#65533;f&#65533;&#65533;'&#1326;"Rr&#65533;&#65533;!D&#65533;z ?&#65533;&#65533;/&#65533;&#65533;6&#1326;&#65533;u&#65533;&#65533;K&#65533;&#65533;&#65533;tc&#65533;&#65533;&#65533;2&#65533;&#65533;'&#65533; &#65533;+&#65533;&#65533;]R&#65533;/&#65533;Q&#65533;&#65533;&#65533;;IW&#65533;S&#1034;&#65533;~&#65533;Z&#65533;Mr=r&#65533;&#65533;H--&#65533;&#65533;&#65533;&#65533;J&#65533;\&#65533;p`	&#65533;&#65533;L&#65533;&#65533;&#65533;&#65533;E&#65533;
PpA&#65533;4&#65533;P&#65533;&#65533;&#65533;&#65533;&#65533;&#65533;d&#65533;n&#65533;&#65533;&#65533;&#65533; "+~&#65533;&#65533;f&#65533;<I&#65533;&#65533;&#65533;&#65533;ib&#65533;O&#65533;&#65533;&#65533;&#65533;&#65533;&#65533;&#65533;nPEP&&#65533; &#65533;I&#65533;8H&#65533;&#65533;@O&#65533;&#1532;u&#65533;k&#65533;&#65533;0&#65533;&#65533;&#65533;&#1847;&#65533;&#65533;&#65533;&#65533;&#65533;&#65533;&#65533;:&#65533;Rk&#65533;.`K&#65533;Y&#65533;&#65533;$$&#1140;lG&#65533;Z&#65533;&#65533;\&#65533;&#65533;&#65533;&#65533;&#65533;&#31999;&#65533;u&#65533;p&#65533;&#65533;;$^&#65533;J&#65533;&#65533;&#65533;&#1998;uO&#65533;&#65533;}R&#65533;&#65533;&#65533;&#65533;&#65533;&#65533;q&#65533;&#889;&#65533;|q&#65533;&#65533;A&#65533;0k&#1515;&#65533;&#65533;&#65533;^&#65533;&#65533; &#65533;V&#65533;&#65533;&#65533;&#65533;Ecd&#65533;o&#65533;&#65533;@&#65533;&#65533;&#65533;Us&#1502;O&#65533;+&#65533;(QE
(&#65533;&#65533;
(&#65533;&#65533;
(&#65533;&#65533;
(&#65533;&#65533;&#65533;g&#65533;&#1749;&#65533;&#65533;"&#65533;*&#65533;&#713;&#65533;&#65533;&#65533;&#65533;k-.kM&#65533;2&#65533;E&#65533;lQA&#65533;4R&#25728;
ZJ(h&#65533;&#65533;&#65533;
3&#65533;(&#65533;&#65533;&#65533;&#65533;&#1175;&#65533; %&#65533;>&#65533;&#65533;v&#65533;&#65533;&#65533;&#65533;&#65533;&#65533;SL`-&#1852;&#65533;&#65533;T&#65533;O&#65533;c&#355239;&#65533;~&#65533;&#65533;x5&#65533;]&#65533;cKo&#65533;&#65533;O&#65533;u&#65533;>A&#65533;&#65533;N&#65533;&#65533;'&#1466;&#65533; &#65533;U#&#65533;&#65533;&#65533;8&#65533;&#65533;g&#65533;&#426;X&#65533;&#65533;X&#65533;&#65533;S4&#65533;&#65533;3J&#65533;\Q&#65533;4&#65533;~?&#65533;&#65533;&#65533;W&z&#65533;[~	&#65533;&#65533;J&#65533;LO&#65533;&#65533;j$KE;&#65533;&#65533;_)&#65533; &#65533;jD2&#65533;&#65533;&#65533; &#65533;4yO&#65533;&#65533;@&#65533;&#65533;&#65533;?&#65533;M/&#65533;&#65533; &#65533;4 &#65533;&#65533;&#65533;&#65533;&#65533;&#1455;&#65533;&#65533; &#65533;5&#65533;&#65533;)Y &#65533;h&#65533;&#65533;RO&#65533;>&#65533;&#65533;&#65533;p}+>dZ&#65533;H&#65533;`&#65533;OJS&#65533;_^&#65533;&#65533;&#65533;&#65533;&#65533;&#65533; &#65533;	&#65533;&#65533;&#1461;b&#65533; V&#65533;J&#65533;Ek&#65533;&#65533;&#65533;&#65533;=(e&#65533;Z)&#65533;S&#65533; t&#65533;&#65533;O&#65533;&#65533;H&#65533;e&#65533; )&#65533; &#65533;i<&#65533;&#65533;&#65533;R&#65533;&#65533;)&#65533; &#65533;h&#65533;&#65533;&#65533;&#65533;E?&#65533;&#65533;<&#65533;&#65533;&#65533;Q&#65533;&#65533;&#65533; &#65533;4yO&#65533;&#65533;@&#65533;.)&#65533;S&#65533; t&#65533;&#65533;?&#65533;M 2&#65533;&#65533;&#65533;?&#65533;MS&#65533; t&#65533;i)&#65533;S&#65533; t&#65533;&#65533;?&#65533;M b&#65533;E-Q&#65533;&("&#65533;PiiqI@0&#65533;4&#65533;h&#65533; Y@&#65533;
Z(?&#65533;iO&#65533;&#65533; -?
v(3KF(&#65533;&#65533;(&#65533;4R&#65533;PEP!2(&#65533;#&#1408;G&#65533; -%&#65533;&#65533;h&#65533;\3E.(&#65533; R&#65533;P0&#548;&#65533;&#65533;\&#65533;
&#65533;&#65533;&#65533;&#65533;@&#65533;&#65533;5|&#65533;&#65533;CH&#30888;&#65533;i&#65533;&#65533;v&#65533;&#65533;&#65533;&#65533;&#65533;&#65533;&#65533;.&#187;&#65533;&#65533;&#65533;P&#65533;A|u?SN&#65533;l&#65533;4&#65533;Kp&#65533;&#65533;Yv?&#65533;&#65533;3&#65533;&#65533;w&#65533;7&#65533;&#414;j,0&#65533;&#65533;&#65533;&#65533; &#65533;]^&#65533;&#65533;Y&#65533;&#65533;F&#65533;r8&#65533; ?Z&#1062;M&#662;Ze&#65533;&#65533;&#65533;1&#65533;&#1806;&#65533;OJ&#65533;E&#65533;&#65533;x&#65533;&#65533;&#65533;&#65533;&#65533;&#65533;&#65533;?Q&#65533;Mv5&#65533;&#65533;&#65533;c&&#65533;&#65533;>{w&#65533;P4I&#65533;M&#65533;&#65533;4g&#65533;&#65533;W&#65533;@&#65533;	t~W&#65533;&#65533;k&#65533;\&#65533;WSX&#65533;&#65533;QEbXQE&#65533;(&#547;&#65533; f&#65533;(&#65533;&#65533;&#65533;&#65533;&#65533;&#65533;AK&#65533;(&#65533;&#65533;&#394;(PfE&#65533;&#65533;&#65533;&#65533;&#65533;>&#65533;&#65533;M&#65533;&#65533;M&#290;&#65533;+s &#65533;&#65533;( &#65533;&#65533;( &#65533;&#65533;( &#65533;&#65533;( &#65533;&#65533;( ##&#65533;&#65533;iz&#65533;4&#65533;PEPGNh&#65533;&#65533;m&#65533;~)7eq&#65533;wb+UC,&#65533;&#65533;_1&#65533;&#65533;&#65533;8&#65533;&#65533;&#65533;uf&#65533;&#65533;&#65533;e&#65533;U&#65533;&#915;&#65533;J&#65533;&#65533;
(&#65533;&#65533; ( 0&#65533; &#65533;B2(&#65533;&#65533;&#65533;EPEPEPEPEPEPU.r'&#65533;&#65533;&#65533;&#65533;n&#65533;&#65533;s(&#65533; w&#65533;&#65533;U~&#65533;&#65533;D4&#65533;&#65533;W!&#65533;Ph&#65533;&#65533;&#65533;c&#65533; QE&#65533;&#65533;QHh &#65533;KE Rb&#65533;&#65533;&#65533;&#65533;&#65533;P:&#65533;&#65533;L&#65533;[&#65533;O&#65533;&#65533;&#65533;&#65533;&#701;&#65533;&#65533;<Q&#65533;&#65533;\&#65533;K&#65533; &#65533;&#65533;]kc[o&#65533;&#65533;O&#65533;u&#65533;>A&#65533;&#65533;F&#65533;&#65533;'&#1466;&#65533;&#65533;&#65533;&#65533;V&#65533;&#65533;>&#65533;*&#65533;&#65533;&#65533;&#65533;&#65533;&#65533;F&#65533;&#65533;&#65533;&#65533;&#65533;o&#65533;&#65533;x&#65533;&#65533;(<&#65533;&#65533;&#65533;Z&#65533;&#65533;J&#1439;&#65533;KVe 3h&#65533;m_J}&(&#65533;&#65533;&#65533;h&#65533;&#65533;Z f&#65533;&#65533;)v&#65533;&#65533;&#65533;&#65533;&#65533;j&#65533;W7&#65533;A&#65533;&#65533;&#65533;t&#65533;&#65533;&#65533;&#65533;&#65533;z})1&#65533;&#65533;x&#65533;'&#1467;xTy)&#65533;&#65533;\D&#65533;&#65533;]&#65533;#&#65533;)&#65533;&#65533;B&#65533;_AX&#65533;  "q[u&#65533;&#65533;&#65533;&#65533;1Gs	~&#65533;&#65533;&#65533;_h&#65533;&#65533;&#65533;:W"&#65533;x}k&#65533;&#65533;&#65533; &#65533;X&#65533;&#65533;&#65533;R$&#65533;=&#65533;&#65533;b&#65533;&#65533;&#65533;&#65533;&#65533;&#65533;&#65533;)&#65533;Pv&#65533;&#65533;&#65533;h&#65533;&#65533;(&#65533;G&#65533;&#65533;h&#65533;&#65533;1@&#1726;&#65533;&#65533;&#65533;&#65533;)&#65533;Pv&#65533;AF&#65533;&#65533;&#65533;(&#65533;&#65533;&#65533;j&#65533;
u &#1899;&#65533;(&#65533;=:&#65533; &#65533;(&#65533;&#65533;&#65533;`&#65533;&#65533;(i)i( &#65533;&#65533;&#65533;&#65533;&#65533;L&#65533;&#1153;&#65533;Q&#65533;ZG&#65533;&#65533;S&#65533;&#65533;&#1183;@&#65533;&#65533;&#65533;&#65533;%&#65533;PQK&#65533;()&#65533;&#65533;>&#65533;g&#65533;4&#65533;&&#65533;E&#65533;&#65533;&#65533;&#65533;&#65533;&#65533;&#1165;&#65533;&#1183;1<&#65533;>ZU&#65533;jv&#65533; O&#65533;9B&#65533;ZcHT:&#65533;&#65533; *&#870;&#65533;y&#65533;E&#65533;&#65533;?&#65533;&#65533;&#65533;&#65533;;&#65533;_&#65533;x5&#65533;&#1378;&#65533;&#65533;&#65533; &#65533;YO&#65533;;S&#65533;-&#65533;&#65533;&#65533;&#65533;yzCH&#65533;&#65533;&#65533;&#65533;A&#65533;5&#65533;h>c&#65533;*&#65533;)&#65533;?S&#1723;-/&#65533;&#65533;&#65533;@<&#65533;|&#65533;_&#65533;&#65533;&#65533;&#65533;&#65533;&#65533;QB&#65533;&#65533; &#65533;M&#813;7&#246;v
	@&#65533;&#65533;?&#65533;&#65533;   &#65533;&#65533;&#65533;QE 
(&#65533;&#65533;
&#65533;&#65533;sg,$d:&#65533;SRP&#65533;&#65533;&#65533;&#65533;&#65533;B&#65533;&#65533;]&#65533;&#65533;"$&#65533;&#65533;&#65533;rz&#65533;&#65533;&#65533;&#65533;&#65533;,&#65533;z&#65533;EtZ\&#65533;~&#65533;9&#65533;+:&#65533;&#65533;E&#65533;h&#65533;&#65533;&#65533;5QE&#65533;&#65533;(&#65533;QE &#65533;(&#65533;Q&#65533;) &#65533;&#65533;Q@pA9&#65533;U&#65533;[tJ
&#1931;&#1379;*&#65533;K&#65533;&#65533;&#65533;+&#65533;&#65533;(&#65533;&#65533; (&#65533;&#65533; (&#65533;&#65533; (&#65533;&#65533; (&#65533;&#65533; (&#65533;&#65533; (&#65533;&#65533; *&#65533;&#65533;&#65533;}&#65533;&#65533;X&#65533;O-3&#2037;R9'5&#65533;it5&#65533;&#65533;89y[r&#65533;&#65533;Y&#65533;~&#65533;~&#65533;&#65533;&#65533;&#65533;&#65533;UEurz(&#65533;&#65533;&#65533;&#65533;(&#65533;&#65533;(&#65533;&#65533;(&#65533;&#65533;(&#65533;&#65533;(&#65533;&#65533;(&#65533;&#65533;(&#65533;&#65533;&#65533;f&#65533;V&#65533;&#65533;&#65533;&#65533;V>&#65533;&#65533;g&#65533;SZ&#65533;&#65533;4Q&#65533;&#65533;)&#65533;QE% -u&#65533;&#65533;0(qIH&#65533;&#65533;&#65533;&#65533;3KE QIGZ Z7&#65533;&#65533;A&#610;&#65533;k3&#65533;&#65533;D&#65533;&#65533;&#65533;&#65533;[H&#65533;&#65533;&#65533;&#65533;&#65533;)&#65533;&#65533;&#65533;s&#65533;YY&#65533; 2M&)&#65533;&#65533; &#65533;T&#65533;&#65533;bIm&#65533; )&#65533;&#65533;&#65533;&#65533;>&#65533;&#65533;&#65533;&#65533; &#65533;&#65533;}k&#65533;A&#65533;&#65533;R:&#65533;&#65533;1j&#65533;&#65533;?x&#65533;J&#65533;Z:W&#65533;&#65533;&#65533;S4&#65533;&#65533;3N&#65533;R&#65533;A&#65533;\&#65533;&#65533;15&#65533;n&#65533;/&#65533;&#65533;&#65533;&#65533;&#65533;&#65533;q5&#65533;NID&#65533;VPvE&#65533;&#65533;%hJ&#65533;F+&#65533;&#65533;>&#65533;2&#65533;&#65533;&#65533;&#65533;'&#65533;U&#65533;}r&#65533;}be&#65533;&#65533;-hOJ&#65533;E\&#65533;X&#65533;k&#65533;	\&#61980;<&#65533;J&#65533;&#65533;a&#65533;&#65533;&#65533;[Q&#65533;Ns&#65533;f&#65533;+JS&#65533;3a&#65533;d>&#65533;&#65533;&#65533;p&#65533;&#65533;W&#65533;&#65533;&#65533;&#65533;Y&#65533;&#65533;&#65533;V&#65533;&#65533;&#1191;nS\EGX&#65533;&#65533;&#65533;&#65533;}v@&#42539;&#1369;&#65533;}&#1388;ibg9&#65533;&#65533;5&#65533;)&#65533;&#805;&#65533;&#65533;&#65533;]e&#65533;&#65533;-&#65533;{W&&#65533;Et&#65533;&#65533; &#65533;&#65533;[&#65533;*&#666;\&#65533;&#65533;&#65533;&#65533;	X&#65533;&#65533;&#65533;&#65533;&#65533;BU\Q&#65533;&#65533;&#65533;&#65533;C&#65533;&#65533;-}&#65533;}(&#65533;BzUZ(&#65533;&#65533;@&#65533;&#65533;&#65533;_hZ>&#1054;&#65533;V&#65533;>&#65533;P>&#65533;2&#65533;&#65533;&#65533;&#65533;%U&#65533;&#65533;&#65533;T&#65533;L&#65533;&#65533;&#65533;&#65533;&#65533;	Uh&#65533;\&#65533;X&#65533;g&#65533;	K&#65533;&#65533;&#65533;&#65533;b&#65533;&#65533;T&#65533;L&#65533;&#65533;&#65533;&#65533;&#65533;&#65533;B&#65533;j(&#65533;&#65533;@&#65533;&#65533;&#65533;_h_J>&#1045;V&#65533;>&#65533;P>&#65533;3&#65533;&#65533;&#65533;&#65533;o&#65533;R&#65533;o&#65533;W&#65533;z&#65533;&#65533;&#65533;67&#65533;&#65533;&#65533;&#65533;&#1952;&#65533;L&#65533;&#65533;&#1955;cz&#65533;M&#65533;(&#65533;&#65533;&#1957;T*rNh&#65533;Q&#65533;(&#65533;&#65533;&#1183;Md%&#65533;)6?&#65533;&#65533;&#65533;)&#65533;&#65533;&#65533;lo&#65533;P1&#65533;Sv7&#65533;&#65533;6?&#65533;&#65533;&#65533;S67&#65533;&#65533;&#65533;&#65533;&#1952;&#65533;M&#65533;&#65533;&#1956;&#65533;&#65533;&#1952;&#65533;L&#65533;&#65533;&#1956; &#65533;&#65533;P&#65533;&#65533;&#65533;Sa&#65533;&#65533;&#65533;O.&#65533;F&#62339;&#65533;{WE&#65533;xE&#65533;4&#65533;&#65533;6~&#65533;&#65533;1&#65533;=&#65533;&#65533;W0&#65533;&#65533;n&#65533;&#65533;&#65533;&#65533;GW<(&#65533;k&#65533;&#65533;|&#65533;:1&#65533;&#65533;&#65533;&#65533;&#65533;~Q&#65533;&#65533;&#65533;|&#65533;*&#65533;&#65533; &#65533;?&#442;{{hm&#65533;l(&#2041;&#65533;&#65533;&#65533;/&#65533;p&#65533;&#65533;&#65533;&#65533;q&#1784;&#65533;&#65533;&#65533;&#65533;&#65533;&#65533;_AO&#65533;&#65533;!ER &#65533;&#65533;( &#65533;&#65533;J ZJ(&#65533;&#65533;J(&#65533;&#65533;u&#65533;&#65533;&#65533;G1>&#65533;i|?>%hI&#65533;WW&#65533;&#65533;\&#65533;&#13476;&#65533;&#65533;4{&#65533;&#65533;XY&#65533;#&#65533;o&#65533;&#65533;R:&#65533;0qIO~Ha&#1094;i&#65533;&#65533;&&#65533;&#65533;n&#65533;&#65533;f&#65533;>&#65533;R &#65533;&#65533;&#65533;PR&#65533;Q&#65533;0QE 
(&#65533;&#65533;
)&#65533;&#65533;y@&#65533;&#65533;+&#65533;@&#65533;S&#65533;pi&#65533;T&#65533;&#834;P&#65533;&#65533;Tc&#65533;&#65533;RU&#65533;&#65533;&#65533;.WqI]X&#65533;E"&#65533;e:Z&#65533;9B&#65533;(&#65533;&#65533;(&#65533;&#65533;(&#65533;&#65533;(&#65533;&#65533;(&#65533;&#65533;(&#65533;&#65533;&#65533;Uy&#65533;&#65533;&#65533;)&#15977;&#65533;&#65533;U&#652;n&#65533;&#65533;&#65533;|&#65533;&#65533;&#65533;2&#65533;Q\M&#65533;&#1885;	[@&#65533;
&#65533;H#&#65533;&#65533;&#65533;&#65533;&#65533;C&#65533;&#65533;R<&#65533;&#65533;&#65533;&#65533;&#65533;&#65533;u&#65533;	s#&#65533;Q&#65533;
(&#65533;&#65533;&#65533;&#65533;&#65533;( &#65533;&#65533;( &#65533;&#65533;( &#65533;&#65533;( &#65533;&#65533;( &#65533;&#65533;(&#65533;!oATj&#65533;&#65533;&#65533;O&#65533;&#65533;z&#65533;+&#65533;&#65533;&#65533;&#1360;t&#65533;&#65533;J&#65533;&#65533;Z(&#65533;&#65533; &#65533;ih&#65533;&#65533;&#65533;J( &#65533;R&#65533;P /4Rt&#65533;&#65533; Z(&#65533;&#65533;
&#65533;&#65533; ^?&#65533;s&#65533;N&#65533; &#65533;@k&#65533;&#65533;=&#65533;&#65533;y&#65533;M6&#65533;O&#65533;&#65533;f&#65533;m&#65533;5pW&#65533;&#65533;&#65533;eS&#65533; &#9658;&#65533;&#65533;m&#65533;&#65533;&#65533;>&#65533;&#1511;&#65533;J&#65533;m&#65533;&#65533;?&#65533;u&#65533;&#65533;G&#1193;x}&#65533;&#65533;&#65533;&#65533;&#65533;5P&#65533;hiC&#65533;&#65533;L&#1207;&#65533;&#65533;LQK&#65533;1A&#65533;&#65533;&#65533;&#65533;+&#65533;+&#65533;&#65533;]&#65533;&#65533; D&#65533;s&#65533;&#65533;c~4pb&#65533;$6&#65533;f&#65533;&#65533;F9&#65533;&#65533;n(&#65533;;&#65533; &#65533;&#65533;&#65533; &#65533;&#65533;&#65533;X&#65533;u"&#65533;&#65533;&#65533;(&#65533;&#65533;&#65533;%&#779;&#65533;&#65533;&#65533;&#65533;&#484;\&#65533;&#65533;H&#65533;#R&#65533;&#65533;)&#1336;&#65533;&#65533;ZU>"&#65533;U&#65533;M&#65533;&#65533;f&#65533;>U&#65533;J&#65533;&#65533;>&#65533;Ua&#65533; &#65533;&#65533;&#65533;&#65533; &#65533;&#65533;t&#65533;&#65533;&#65533;&#65533;J&#65533;&#65533;&#65533;Z&#65533;m&#65533;&#65533;&#65533;>&#65533;&#1357;&#65533;X&#848;&#65533;1N&#65533;&#65533;&#65533;y&#476;&(&#65533;&#65533; &#65533;R&#65533;Pb&#65533;R&#65533;@	E-&#65533;&#65533;&#65533;
LPt&#65533;&#65533;&#65533; J1KE r&#65533;&#65533;&#65533;7&#65533;&#65533;&#65533;,x&#65533;&#65533;&#65533;&#65533;&#65533;4&#65533;&#65533;F&#65533;/&#65533;&#65533;&#65533;K&#65533;g&#65533;=M_&#65533;&#65533;&#65533;J3&#65533;&#65533;4(&#65533;&#65533;f&#65533;&#65533;&#65533;&#65533;&#65533;&#65533;&i&#65533;7>3&#65533;_,z&#65533; vi3I&#65533;&#65533;&#65533;<&#65533;s@&#65533;&i<&#65533;&#65533;&#65533;W&#65533;&#65533;f&#65533;4&#65533;_&#65533;&#65533;&#65533;&#65533;4 &#65533;&#65533; Ry~&#65533;i&#65533;&#41851;&#65533;m&#65533;&#65533;&#65533;X&#65533; &#65533;&#65533;&#65533;/4&#65533;8Q&#65533;&#65533;EQ&#65533;[Zg&#65533;&#65533;pn2&#65533;&#65533;yFz}Z&#65533;]&#65533;c&#65533;Fz&#65533;&#65533;&#65533;5&#65533;X&#65533;6&#65533;8&#65533;#&#65533;>&#65533;&#65533;&#65533;l&#65533;o&#65533;&#65533;L&#561;&#65533;: &#65533;S]u&#65533;&#65533;&#65533;&#65533;&#65533;0&#65533;&#65533;&#65533; &#65533;V(&#65533;HQE&#65533;(&#65533;&#65533; (&#65533;&#65533;&#65533;&#65533;&#65533;( &#65533;&#65533;&#65533; (&#65533;&#65533;4 &#65533;&#65533;&#65533;&h&#65533; &#65533;&#65533;&#65533;\=&#65533;&&#65533;V&#65533;&#65533;&#65533;&#65533;&#65533;-v&#65533;&#65533;x&#65533;*&#65533;&#65533;&#65533;&#65533;n~&#65533;&#65533;P5&#65533;&#65533;e(&#65533;&#65533;7&#65533;W&#65533;R&#65533;_&#65533;&#65533;&#65533;&#65533;O&#1205;+&#65533;&#65533;&#65533;&#65533;&#65533;&#65533;&#65533;&#65533;&#65533;5&#65533;A&#65533;LQ&#65533;&#65533;&#65533;(&#65533;R&#65533;u&#65533;&#65533;&#65533;&#65533;&#65533;]-&#65533;{!pv&#65533;&#65533;&#65533;>&#65533;&#65533;&#65533;&#65533;:&#65533;@&#65533;'3&#65533;&#65533;JT)}&#65533;1 &#65533;&#65533;W'&#65533;&#65533;&#65533;&#65533;2]&#65533;&#65533;&#65533;&#65533;&#65533;&#65533;M&#65533;&#65533;'&#1038;G&#65533;]}cj:&#65533;xu;P&#65533;&#65533;&#65533;&#354;&#65533;&#65533;&#65533;=&#65533;&#65533;&#1264;&#65533;&#65533;&#65533;&#65533;&#65533;&#65533;&#266;?&#65533;\&#65533;S&#65533; j&#65533;4&#65533;&#65533;&#65533;&#65533;&#65533;&#65533;&#65533;&#65533;&#65533;$d&#65533;&#65533;j&#65533;&#65533;&#65533;&#65533;&#65533;&#65533;d&#65533;&#65533;F&#65533;&#65533;M&#65533;&#43505;&#65533;Zh$&#65533;v&#65533;C&#65533;U&#65533;&#65533;S&#65533;>>W?C[S&#65533;m&#65533;&#65533;&#65533;(&#65533;&#65533;&#65533;1
(&#65533;&#65533;
(&#65533;&#65533;
(&#65533;&#65533;
(&#65533;&#65533;
)&#65533;&#65533;&#65533;&#65533;&#65533;&#65533;&#65533;_&#65533;&#65533;Q)&#65533;&#65533;&#65533;:i&#65533;&#65533;~&&#65533;&#65533;Z&#17692;&#65533;&#65533;&#1042;J&#65533; &#65533;J&#65533;&#65533;F)9&#65533;J *x&&#65533;&#65533;&#65533;&#416;&#65533;&#65533;2qwBi5b&#65533;^)&#65533;&#65533;\&#65533;&#65533;&#65533;U&#65533;&#65533;&#65533;)-yE&#65533;&#65533;&#65533;*&#65533;
(&#65533;&#65533;
(&#65533;&#65533;
(&#65533;&#65533;
(&#65533;&#65533;
Gp&#65533;X&#1170;N &#65533;r&#65533;doEg9&#65533;&#65533;&#65533;&#65533;K1'&#65533;&#65533;&#65533;&#65533;&#65533;&#65533;tER &#65533;&#65533;3L&#65533;Bih &#65533;&#65533;&#65533;Z@%&#65533;P&#65533;JZ)&#65533;&#65533;QK&#65533;R &#65533;^=&#65533;"&#65533;^x&#65533;H&#65533;&#65533;&#65533;&#65533;$?F&#65533;&#65533;&#65533;&#65533;&#65533;&#747;&#65533;&#65533;&#65533;&&#65533;&#65533;&#65533;8&#65533;c&#65533;k&#65533;nn$&#65533;&#65533;&#65533;&#65533;c&#65533;'&#65533;&#65533;o&#65533;9&#65533;&#65533;-nL&#65533;{QE&#65533;&#65533;&#65533;&#65533;&?&#65533;v)&#65533;G&#1208;&#65533;_&#65533;&#65533;&#65533;&#65533;]&#65533;}&#65533;&#65533;&#65533;G^f-hi#&#65533;j&#65533;Z:H&#65533;&#1689;u&#65533;jQ&#65533;\QA&#65533;o&#65533;&#65533;#&#65533;;]&#65533; &#65533;z?&#1209;&#65533;&#65533;q&#65533;<&#65533;W&#260;&#65533;&#65533;b&#65533;NQ(&#65533;&#65533; &#65533;&#65533;&#65533;{RPEPE&#65533;&#65533;&#65533;&#1494;b&#65533; [&#65533;X&#65533;Q&#65533;&#65533;&#65533;*2qwFP&#1108;&#65533;ZQ&#65533;&#65533;&#65533;})&#65533;UN&#65533;&#65533;&#65533;2&#65533;VS&#65533;&#65533;&#65533;R&#65533;VfbQKI&#65533; ))h&#65533;&#65533;)q@&#290;&#65533;P!1E-&#65533;&#65533;&#65533;RPR&#65533;E r&#65533;QE}&#65533;&#65533;CKE &(&#65533;&#65533;&#65533;&#65533;?&#1439;&#65533;?&#65533;&#65533;&#65533;&#65533;)&#65533;&#65533;&#1114;1F(&#65533;&#65533;&#65533;&#65533;&#65533;1&#65533;&#65533;&#157;&#65533;@&#65533;&#65533;&#65533;.((&#65533;&#65533;&( &#65533;-!@]&#65533;/&#350;&#65533;&#65533;&#65533;)!&#65533;&#65533;&#65533;&#65533; J&#65533;R&#65533;&#65533;mo&#65533;&#65533;mq&#65533;&#65533;5&#65533;&#65533;&#65533;&#65533;&#65533;&#65533;1&#65533;GF&#65533;&#65533;Tg'n&#65533;W&#65533;&#65533;&#65533;Q@RP&#65533;QE RQ@&#65533;P&#65533;3I&#65533;3@h&#65533;&i3@Fi3I&#65533;.k3&#65533;&#65533;k&#65533;%P>d&#65533;&#65533;sMu&#65533;&#65533;&#65533;P-&#65533;&#65533;m&#65533;&#65533;L&#65533;&#65533;f&#65533;&#65533;&#65533;&#993;&#65533;W&#65533;&#65533;&#65533;&#65533;R&#65533;}5&#65533;&#65533;'&#65533;k&#65533;&#65533;&#65533;&#65533;&#65533;4&#65533;&#65533;vh&#65533;%-sQ&#65533; %h&#65533;4&#65533;&#65533;&#65533;&#65533;&#65533;&#1938;&#65533; Zl&#65533;&#65533;2&#65533;&#65533;3&#65533;HpEC%&#65533;&#65533;R&#65533;RN&#65533;&#65533;=&#65533;&#65533;!&#65533; &#65533;A&#65533;1uE-&#65533;&#65533;&#65533;&#65533;&#65533;&#65533;&#65533;&#65533;&#65533;&#65533;$&#65533;&#65533;&#1528;?&#65533;hX&#1916;&#65533;&#65533;]C&#65533;k&#65533;<y&#671;&#65533;&#65533;&#65533; &#65533;&#65533;&#65533;Y<P@8&#65533;r3&#1693;&#65533;Z)(&#65533;	c&#65533;&#65533;&#65533;&#65533;U&#65533;&#65533;$&#65533;y&#65533;5HQZF&#65533;&#65533;&#65533;e&#65533;*&#65533;&#65533;"G&#65533;&#65533;&#65533;&#65533;&#65533;5&#65533;&#65533;&#65533;&#65533;&#65533;&#65533;T?jO&#65533;>&#1311;&#65533;j&#65533;i&#65533;&#65533;K&#65533;5&#65533;&#65533;O&#65533;&#65533;mq!&#65533;&#65533;&#65533;ub&#65533;&#65533;&#566;X(&#65533; }j&#65533;&#65533;&#65533;5X&#65533;NX&#65533;&#65533;YJ&#65533;{*in9&#65533;&#65533;&#65533;&#65533;hVOS@&#65533;&#65533;(&#65533;QK&#65533;ZJ (&#65533;&#65533;4 &#65533;&#65533;&#65533;&#65533; &#65533;&#65533;&#65533;&#65533;&#65533;L&#65533;&#65533;&#65533;Z&#65533;4&#65533;y$Y&#65533;y&#65533;&#65533;U&#65533;&#1321;r&#65533;&#65533;&#27528;&#65533;]L&#65533;>&#362;*%&#65533;&#65533;&#65533;&#65533;&#65533;Z&#65533;0n&#65533;&#65533;l&#65533;&#65533;&#65533;m5&#65533;&#65533;R&#65533;SQGN&#65533;&#410;5&#65533;&#65533;&#65533;&#65533;m-&#403;c&#65533;&#65533;X&#65533;rq&#65533;{&#65533;&#65533;&#65533;&#65533;$&#65533;k)UKb&#65533;M&#65533;$&#65533;C&#65533;&#65533;&#65533;qHx&#65533;&#65533;&#65533;m&#65533;l&#65533;&#65533;&#65533;&#65533;&#65533;P1h&#65533;t&#65533;&#65533;
3E'&#65533;ZL&#65533;GZ`R&#65533;Rh&#65533;&#65533; Q&#65533;QE0
(&#65533;&#65533;%&#65533;R&#65533;&#65533;&#65533;&#65533;I} &#65533;&#65533;>f&#65533;@~5&#65533;0&#65533;&#65533;|@&#65533;&#65533; &#65533;<H&#65533;&#1142;`&#65533;R&#65533;~&#65533;<&#185;&#65533;8&#65533;h&#65533;&#552;&#65533;&#65533;&#65533;Im&#65533;&#65533;&#65533;?&#65533;vi&#65533;&#1208;&#65533;_&#65533;&#65533;&#65533;&#65533;]&#65533;}&#65533;&#65533;&#65533;G^f-h&#65533;#&#65533;j&#1005;#&#65533;3J&#65533;&#65533;f&#65533;(&#65533;:&#65533;,&#65533;&#65533;&#483;&#65533;;]&#65533;&#65533; &#65533;\&#65533;+&#65533;&#65533;|h&#65533;&#65533;_
3F(&#65533;&#65533;3Fh&#65533; qI&#65533;\R&#65533;qK&#65533;F)i&#65533;&#65533;Q&#65533;) QF(&#65533; %-&#65533;&#65533;2h&#65533;&#65533;&#65533;E&.)h&#65533;&#65533;&#65533;Q&#65533;`QF) RR&#65533;S(&#65533;.(&#65533;&#65533;I&#65533;\Q&#65533; N(&#65533;&#65533;&#65533;&#65533;i)h&#65533;&#65533;>&#65533;(&#65533;&#65533; (&#65533;&#65533; :&#65533;&#65533;&#65533;&#159;L&#65533;0&#65533;)(&#65533;&#65533; &#65533;&#65533;&#65533;:&#65533;&#65533; -?
~()h&#65533;&#65533;
JZ1@	KF(&#65533;&#65533;&#65533;E>&#65533;i&#65533;M\&#65533;&#65533;&#65533;:&#65533;&#65533;&#65533;.r&#65533;3&#65533;vU&#65533;&#65533;&#65533;j&#65533;?+&#65533;&#65533;^&#65533;TC&#65533;&#65533;JB&#65533;&#65533;3@&#65533;f&#65533;&#1114;JL&#65533;&#25740;&#65533;f&#65533;4&#65533;&#65533;&#65533;&#65533;4f&#65533;4&#65533;&#65533;&#65533;&i3Fh&#65533;&#65533;&#65533;&i3@&#447;&#65533;&#65533;&#65533;0,&#65533;&#65533;{Z&#65533;&#65533;&#65533;&#65533;l&#65533;#&#65533;y[&#310;&#65533;]0&#675;&#28995;&#65533;&#171;&#65533;7!.&#65533;&#65533;&#65533;A&#65533;M\h&#65533;(&#65533;a&#65533;#&#65533;&#65533;W7
JZ) &#65533;&#65533;&#65533;&#65533;&#65533;&#65533;^]isC&#65533;&#65533;&#65533;&#65533;&#65533;&#65533;'&#65533;=3&#65533;=3L&#65533;Vn&#65533;&#65533;o&#65533;&#65533;&#65533;&#65533;k&#65533;&#65533;&#65533;q&#65533;&#65533;'&#65533;&#65533;ZG&#65533;=( &#65533;&#65533;R&#65533;&#65533;&#65533;n"&#65533;&#65533;&#65533;&#65533;w&#65533;&#65533;&#1110;&#65533;7>&#65533;&#65533;f&#65533;Q&#65533;&#65533;&#65533;&#65533;'&#65533;&#65533;&#65533;&#65533;&#65533;u&#65533;'&#769;7]&#65533;|&#65533;&#65533;&#1530;&#65533; Q&#65533;&#65533;3&#65533;&#65533;o,&#65533;&#65533;&#65533;&#65533;O&#65533;&#65533;B&#65533;&#35550;&#65533;5&#269;fg&#65533;&#65533;n\&#65533;&#65533;&#65533;6&#65533;88&#65533;&#65533;5&#65533;&#65533;&#65533;&#65533;$&#65533;^&#65533;&#65533;&#65533;&#65533;&#65533;CD&#65533;^[q5&#65533;&#65533;&#65533;,x&#65533;&#65533;&#65533;&#65533;#&#65533;&#65533;[;][&#65533;&#65533;&#65533;&#65533;<&#65533;&#65533;&#1871;C&#65533;5"h&#1509;&#65533;a&#65533;&#65533;*&#65533;o <&#65533;&#65533;g.a(O&#65533;&#1204;l&#65533;d&#65533;&#65533;.&#65533; &#65533;&#65533;) &#65533;?&#65533;4&#65533;"&#549;&#65533;&#65533; RR&#65533;h)j+&#65533;L&#65533;&#880;&#65533;&#65533;&#65533;&#65533;W&#65533;`g&#65533;&#65533;M&#65533;mj&#65533;&#65533;X&#65533;&#65533;&#65533;+&#65533;&#65533;4W;&#65533;&#65533;&#65533;&#65533;P+&#65533;s&#65533;&#65533;o&#65533;&#65533;&#65533;&#65533;E&#65533;E&#65533;&#1174;&#65533;QH&#65533;)( &#65533;&#65533;&#65533;&#65533;&#65533;&#65533;3K@	KIE &#65533;&#65533;P&#65533;&#65533;&#65533;&#65533;S &#65533;&#65533;&#65533;&#65533;Q&#65533;&#65533;&#65533;&#65533; &#65533;&#65533;&#65533;&#65533;&#65533;&#65533;&#65533; ~t&#65533;&#65533;&#65533;&#65533;,)$&#65533;$&#65533;Q&#65533;) &#65533;QA&#65533;4QF()E&#65533; &#65533;&#65533;(&#65533;IKI@-%- %&#65533;&#65533;w&#65533;KF(&#65533;&#65533;)( &#65533;&#65533;]tM
&#65533;&#65533;&#65533;&#65533;&#65533;lC&#65533;&#65533;xQ&#65533;&#65533;&#65533;V&#65533;&#1468;&#65533;&#65533;^&#65533;&#65533;:&#65533;:4/&#65533;&#65533;>y&#65533;x2&#65533;&#65533;&#65533;n&#65533;&#1870;=w]&#1587;1&#65533;1&#65533;OSM&#65533;&#65533;9H#&#65533;I/J&#65533; &#65533;&#65533;LS&#65533;(-&#65533;&#65533; I&#65533;&#65533;]&#65533;}&#65533;&#65533;Wi&#65533; 1&#65533; &#65533;]&#65533;}&#65533;&#65533;&#65533;&#65533;&#65533;>&#65533;+KH&#65533;&#65533;Y&#1381;&#65533;}&#65533;&#65533;4&#65533;&#65533;6j&#65533;)h&#65533;&#65533;&#666;&#65533;&#65533;z5s&#65533;&#65533;j?&#65533;&#65533;&#65533;&#65533;&#12044;w&#399;?&#65533; &#65533;)sEp&#65533;&#65533;Q&#65533;\RPR&#65533;E qI&#65533;Z (&#65533;&#65533; 1E&#65533;&#65533;
1E(1KKE &)/4PG&#65533;&#65533; b&#65533;(&#65533; &#65533;&#65533;&#65533;&#65533;&#65533;&#65533;PQK&#65533; qE%- rtS>J2&#65533;&#65533;&#65533;'&#1039;&#65533;&#65533;3/&#65533;G&#65533;=(&#65533;f_&#1167;&#65533;&#1152;L&#65533;O&#1171;&#65533;&#65533;&#65533;Em&#65533;j &#65533;&#65533;J &#65533;&#65533;_&#164;&#65533;&#65533;0|&#65533;3'&#65533; I&#65533;*?&#65533;zQ&#65533;=(&#65533;&#65533;&#65533;&#65533;&#65533;&#65533;fOJ &#65533;&#65533;&#65533;&#65533;&#65533;&#65533;e&#65533;(J3Q&#65533;&#65533;J &#65533;&#65533;]MV	A&#65533;&#835;^&#65533;ep.l&#65533;&#65533;&#65533;Pk&#65533;e&#65533;&#65533;&#65533;W&#65533;&#65533;#Q&#65533;~d&#65533;&#65533;&#1449;#&#65533;&#65533;&#65533;4&#65533;&#65533;&#65533;sI&#65533;L&#1114; \&#65533;f&#65533;4&#65533;&#65533;&#65533;&#65533;&#65533;&hsI&#65533;L&#65533;f&#65533;4f&#65533;4&#65533;&#65533;&#65533;!4&#65533;&#65533;f&#65533;&#65533;&#65533;L&#65533;f&#65533;4 &#65533;&#65533;4&#65533;&#65533;&#65533; 6x&#65533;&#65533;<dd2&#65533;\&#65533;&#65533;&#65533;m(C&#65533;&#65533;&#65533;&#65533;&#65533;&#1722;&#65533;&#65533;/&#65533;&#65533;&#65533;}e&#65533;0&#65533;&#65533;&#65533;&#65533;1&#65533;&#955;p&#65533;4&#65533;&#65533;&#65533;&#65533;L&#65533;v&#65533;&#65533;Z&#65533;Z&#65533;&#65533;5&#65533;&#65533;E&#65533;;&#65533;eh&#65533;&#65533; 8&#65533;&#65533;&#65533;&#1487;&#65533;Z&#65533;&#65533;&#945;5&#65533;H&#65533; &#65533;aL&#65533;&#65533;:c&#65533;&#65533;&#65533;k&#1508;A$n&#65533;&#65533;2&#65533;&#998;F+&#65533;.&#65533;'&#1263;e&#65533;&#65533;B&#65533;&#65533;&#65533;9&#65533;;&#65533;kH>&#65533;&#65533;&#65533;Xo&#65533;z|&#65533;.&#65533;C&#65533;&#65533;k&#65533;-n&#65533;&#65533;&#65533;[&#65533;iVH&#65533;&#65533;&#65533;&#65533;k&#65533;`&#65533;&#65533;[:6&#65533;u&#65533;&#65533;y&#65533;&#65533;&#1143;&#65533;&#536;&#65533;&#65533;&#65533;&#1927;&#65533;&#65533;&#65533;&#65533;k~&#65533;5&#65533;Z&#65533;wZ\&#65533;-$@a&#1001;__~+KL&#1452;udD&#65533;e&#65533;1??&#65533;&#65533;qQ&#65533;&#65533;6&#65533;&#65533;{&#65533;&#65533;7&#65533;cu&#65533;&#65533;&#65533;O&#65533;&#65533;&#65533;&#65533;&#65533;u&#65533;a&#65533;n&#65533;&#65533;.	&#65533;0&#65533;&#65533;&#1515;&#65533;&#65533;R##&#65533;&#65533;&#65533;&#65533;?,:t&#65533;{&#65533;&#65533;&#65533;&#65533;&#65533;S&#65533;&#65533;&#65533;&#65533;c&#65533;&#65533;&#65533;w&#65533;}Y5H&#65533;&#1647;&#65533;A&#65533;-&#65533;S&#65533;G&#65533;9&#65533;&#65533;*&#65533;<Kk&#65533;&#16494;"&#65533;f&#65533;&#65533;T&#65533; u<&#65533;k&#65533;&#65533;w&#65533;&#65533;&#65533;Yo&#65533;&#65533;&#65533;&#65533;&#65533;l&#704;7&#65533;&#65533;u<s&#65533;&#65533;?t&#65533;.&#65533;&#65533;{&#34103;&#65533;&#65533; &#49998;&#65533;E&#65533;&#65533;Sey&#65533;g&#1900;&#65533;&#65533;w+&#65533;&#65533;c&#65533;x&#65533;&#65533;&#65533;}SF&#65533;&#65533;&#65533;*&#65533;&&#65533;H*}W&#65533;&#65533;&#1513;&#65533;&#65533;&#65533;&#65533;ru{&#65533;&#65533;a&#65533;&#65533;&#65533;3*&#65533;3&#65533;&#65533; &#65533;&#1348;]&#65533;&#65533;&#65533;&#65533;&#65533;&#65533;&#65533;k&#65533;&#65533;"&#65533;&#65533;&#65533;&#65533;&#65533;&#65533;&#65533;I&#65533;&#65533;&#65533;Cs&#65533;&#65533;!&#65533;d&#65533;&#65533;&#65533;J&#65533;&#65533;&#65533;OxA&#65533;w&#65533;&#65533;&#1084;D&#65533;)&#61347;&#1781;tw&#65533;&&#1261;4x&#65533;X&#65533;&#65533;E&#65533;&#65533;&#65533;y&#65533;&#65533;&#65533;^=@&#65533;Wt&#65533;R&#65533;V&#65533;&#65533;ar&#65533;"&#65533;68*}<&#65533;j&#65533;P<&#65533;V&#403;&#65533;MKI"&#65533;&#832;t&#65533;^W&#65533;&#65533;?
&#65533;&#65533;G&#65533;H5&#20210;E&#65533;&#65533;&#65533;@&#65533;&#65533;&#65533;&#65533;>&#65533;&#65533;&#65533; &#65533;&#65533;*&#65533;&#65533;G&#65533;&#65533;&#65533;5&#65533;n&#65533;[&#65533;&#65533;r&#65533;&#65533;~c&#65533;&#65533;C&#65533;&#65533;&#65533;)D=G&#65533;^:	=*&#65533;&#65533;&#65533;&#65533;&#65533;&#65533;&#65533;>|G&#65533;&#592;?&#403;B&#65533;&#65533;U"&#65533;&#65533;&#65533;T&#65533;&#65533;Q&#65533;S=&#65533;&#65533;5z&#65533;AE&#65533;&#65533;0
 Ri8&#65533;&#65533;- &)h&#65533;E0
(&#65533; QE;&#65533; &#65533;&&#65533;.y<&#65533;KQ&#65533;d&#562;&#65533;&#65533;28&#65533;&#65533; &#65533;@t&#65533;g&#65533;g(&#65533;&#65533;&#65533;$&#65533;>&#65533;&#65533;&#65533;&#65533;v&#1260;&#65533;{&#65533;&#65533;&#65533;&#65533;&#1709;R&#65533;&#653;&#65533;&#65533;&#65533;P7&#65533;&#65533;&#65533;m&#65533;&#65533;&#65533;&#474;Xv&#65533;&#65533;L#{g&#65533;&#65533;U&#65533;&#65533;&#65533;&#65533;JB&#65533;&#65533;&#65533;[&#65533;&#65533;&#65533;&#1242;&#65533;&#65533;&#65533;w&#1206;&#65533;t&#715;&#65533;6&#65533;&#65533;0O&#65533;u&#65533;D&#65533;'&#65533;&#65533;&#65533;t&#65533;&#65533;O&#65533;&#65533;9FVH&#65533;n,sU&#65533;P/&#65533;jVZ&#65533;}&#65533;&#65533;N&#65533;&#65533;&#65533;<&#65533;&#65533;GQVj&#65533;&#65533;&#65533;&#65533;O&#65533;&#65533;D&#65533;&#717;&#65533;I%&#65533;&#1257;&#65533;&#65533;&#65533; Q&#1427;&#65533;&#65533; f&#65533;( &#65533;&#65533;&#65533;( &#65533;&#65533;) Rb&#65533;&#65533;( &#65533;&#65533;&#65533; 3K&#65533;(&#65533;&#65533;&#65533;&#65533; &#65533;&#65533;j1&#65533;:l&#1490;`&#65533;*&#65533;&#65533;c&#65533;~u&#65533;&#1526;&#65533;&#65533;&#65533;$&#65533;&#65533; &#65533;&#65533;&#65533;4&#65533;&#65533;$&#65533;&&#65533;ok&#65533;&#1719;&#65533; g&#65533;&#65533;klHR:;wo&#65533;?&#65533;&#65533;&#65533;&#65533;&#65533;&#65533;n&#65533;&#65533;&#65533;`&#65533;?&#65533;Wr1&#65533;&#65533;&#65533;&#65533;&#65533;'&#65533;Pw&#65533;&#65533;*&#65533;&#65533;&#65533;]~N*&#65533;&#325;&#65533;&#65533;;&#65533;&#65533;&#1475;&#65533; &#1517;N&#65533;>#(OZ.&#65533;O&#65533;&#768;&#65533;&#65533;&#65533;qasi&#65533;&#65533;&#65533;&#65533;&#65533;&#65533;&#65533;&#65533;&#65533;&#65533;&#65533;&#65533;+K&#65533;\&#65533;&#65533;&#1045;j&#65533;&#65533;&#65533;&#65533;&#65533;&#65533;*:&#65533;V&#65533;@&#65533;qT`&#65533;8&#65533;m&#65533;&#65533;Sb&#65533;&#65533;U&#65533;&#65533;&#65533;&#65533;&#65533;&#987;&#65533;n&#563;&#65533;&#65533;=&#65533;&#1374;&#65533;%&#65533;&#65533;6k3b&#65533;&#65533;K&#65533;&#65533;&#65533;&#65533;{&#603;&#65533; &#65533;&#65533;&#65533; <&#65533;&#65533;&#65533;&#65533; <&#65533;`&#1098;~&#65533;}&#65533;&#65533;&#65533;^&#65533;&#65533;&#1480;$&#65533;&#65533;&#65533;&#20570;&#65533;&#65533;\&#65533;&#65533;-g;M&#65533;FR&#65533;)&#65533;&#65533;L.&#65533;&#65533;&#65533;&#65533;rz&#65533;&#65533;&#65533;&#65533;bn&#638;&#65533;/&#65533;k&#65533;&#1441;&#65533;&#65533;&#65533;&#65533;d&#65533; k&#65533;&#1423;&#65533;I&#65533;Pb&#65533;9#&#65533;.&#65533;&#65533;&#65533;'&#65533;j&#65533;&#1440;&#65533;rG&#65533;]&#65533;&#65533;&#65533;OZ>&#65533;'&#65533;AF(&#65533;`&#65533;'&#65533;\&#65533;&#65533;}&#65533;OZ&#65533;b&#65533;g&#65533;vM&#65533;&#65533;=h&#65533;T&#65533;&#65533;-&#65533;&#65533;d&#65533;k&#65533;&#1423;&#65533;&#65533;&#65533;PR&#65533;&#65533;&#65533;vK&#65533;&#65533;}h&#65533;\&#65533;&#65533;&#65533;&#65533;&#65533;=&#65533;&#65533;&#65533;rz&#65533;&#65533;&#65533;=jQG${&#65533;?&#65533;&#65533;&#65533;&#65533;&#65533;rz&#65533;b&#65533;g&#65533;vO&#65533;&#65533;=i>&#65533;'&#65533;CF(&#65533;`&#65533;'&#65533;\&#65533;&#65533;}&#65533;OZ&#65533;&#65533;&#65533;&#65533;q&#65533;d&#65533;k&#65533;&#1423;&#65533;&#65533;&#65533;PQG${&#65533;?&#1700;&#65533;&#65533;&#65533;rz&#65533;&#65533;rG&#65533;]&#65533;X&#65533;&#65533;>&#65533;&#65533;d&#65533;&#1211;=&#65533;Oc&#65533;&#1292;&#65533;QZd&#65533;&#1175;&#65533;zQ&#65533;b^&#65533;gb&#65533;&#65533;&#65533;$~&#65533;&#65533;&#65533;?J=&#65533;C&#65533;&#1292;&#65533;QZ?c&#65533;&#1171;&#65533;&#65533;Q&#65533;b^&#65533;g&#1098;&#65533;&#65533;$~&#65533;}&#65533;?J=&#65533;C&#65533;&#65533;&#65533;&#65533;+C&#65533;&#65533;Q&#65533;H&#65533;(&#65533;&#65533;&#65533;R3&#65533;&#65533;h}&#65533;?J>&#65533;&#65533;&#65533;!&#65533;&#65533;f}&#65533;&#65533;G&#65533;G&#65533;#&#65533;&#65533;&#65533;&#65533;>&#65533;L&#995;&#65533;~&#65533;&#65533;d&#65533;&#1167;k&#65533;&#65533;#:&#65533;&#65533;&#65533;$~&#65533;8&#65533;(&#65533;&#65533;&#65533;R3&#65533;]&#65533;&#65533;]G&#761;{Fn@&#65533;y&#65533;}&#65533;?J&#65533;&#65533;&#65533;4&#65533;^)P&#65533;&#65533;&#65533;H&#65533;a&#65533;NmE&#730;3Q&#65533; &#65533;%&#65533;t`;5&#65533;&#65533;.i3I&#65533;L&#65533;&#65533;4&#65533;&#65533;4 &#65533;&#65533;&#65533;&i3@&#65533;&#65533;&i3I&#65533; \&#65533;f&#65533;4&#65533;&#65533;f&#65533;4&#65533;&#65533;&#65533; .i3I&#65533;L&#65533;!sI&#65533;L&#65533;f&#65533;&#65533;&#65533;b&#65533;&#65533;/&#65533;x&#65533;&#65533;X\g&#65533;&#1973;&#616;/br&#65533;y&#1830;&#65533;+x~}&#65533;4D&#65533;&#182;&#65533;&#65533;&#65533;&#65533;+&#65533;&#65533;.9"c&#65533;)&#65533;&#65533;Q&#65533;vA&#206;C&#65533;5V&#65533;4&#65533;&#65533;v&#65533;&#65533;_&#65533;q{qh&#65533;*&#65533;o&#65533;&#65533;&#65533;*&#65533;OqVh&#65533;&#65533;&#65533;sE&#65533;3&#65533;P&#65533;&#65533;&#65533;`>U&#65533;aH&#65533;SC&#1269;&#65533;&#65533;&#65533;&#65533;&#65533;&#65533;H&#65533;k&#65533;&#65533;&#65533; J&#65533;3&#65533;&#65533;g&#65533;(&#65533;s&#65533;&#65533;H&#1853;&#65533;&#65533;&#65533;&#65533;&#707;&#65533;&#65533;?J&#953;&#65533;&#943;d&#65533;$&#65533;&#65533;&#65533;Q&#65533;&#65533;0p&#65533;I&#65533;=4&#65533;`&#65533;s&#65533;u'&#65533;&#65533;&#65533;&#65533;s&#65533; %X2&#65533;9&#65533;&#65533;&#65533;,&#65533;b&#65533;&#65533;+&#65533;L?&#65533;&#65533;&#65533;&#65533;5O	&#65533;&#65533;&#1245;W&&#65533;&#65533;&#65533;&#65533;&#65533;&#65533;jZ^&#65533;mtRki &#65533;9&#65533;)&#65533;&#483;;&#65533;&#65533;HmX&#65533;&#65533;H&#65533;z0&#65533;5#j-t&#65533;&#65533;&#65533;6$Y&#65533;1&#65533;^&#65533;`&#65533;&#65533;l&#65533;&#65533;&#65533;;&#65533;z&#65533;&#65533;&#65533;m&#65533; tY#~:&#65533;&#65533;vF~&#65533;s&#65533;&#65533;cZ&#65533;&#65533;/n&#65533;w&&#65533;i&#65533;O&#65533;J&#65533;.u&#65533;OFc&#65533;&#65533;I&#65533;&#65533;&#65533;&#65533;&#65533;`&#65533;u
3&#65533;&#1452;&#65533;Z&#65533;&#65533;_"g&#65533;&#65533;&#1244;o&#65533;\&#65533;&#65533;<Y&#65533;i&#65533;&#1416;&#65533;&#65533;&#65533;7a&#65533;2&#65533;&#65533;
&#65533;&#65533;lI&#65533;&#65533; '&#65533;rW&#65533;&#65533;&#65533;&#65533;\&#65533;&#65533;&#65533;&&#65533;&#65533;#&#65533;u;G&#65533;&#65533;&#65533;y&#65533;q&#65533;&#65533;&#65533;&#65533;&#65533;<&#65533;&#65533;k&#65533;W&#65533;b&#65533;+k&#65533;&#65533;(P&#65533;&#65533;&#65533;V&#367;&#65533;k7&#65533;&#1716;&#65533;&#65533;&#65533;S&#65533;&#1406;`4&#65533;_&#65533;&#749;&#38906;&#65533;&#65533;6&#65533; &#65533;FVS&#65533;&#65533;&#13293;y&#65533;&#65533;&#65533;&#65533;u&#530;&#65533;U&#65533;&#65533;X&#65533;Fw&#65533; d#&#65533;c&#65533;z>8&#65533;%&#65533;&#65533;\&#65533;&#65533; &#65533;&#65533;\W&#65533;&#65533;t).&#65533;H&#65533;&#65533;&#65533;/m&#65533;2z&#65533;8&#65533;&#65533;Q&#65533;&#65533;&#65533;&#65533;&#65533;&#65533;-&#908;mm&#65533;F&#946;y&#65533;&#65533;H&#65533;RNSI&#65533;C&#65533;&#65533; 	&#65533;H&#65533;Q&#65533;&#65533;!Gyf&#65533;A&#65533;z&#65533;&#65533;&#65533;nQh&#65533;#'%|&#65533;&#65533;:T&#37920;&#65533;w&#65533;>_0;&#65533;S&#65533;v&#65533;G&#65533;&#65533;&#65533;JF&#65533;.&#65533;_p:&#65533;&#65533;&#65533;-Z&#65533;&#65533;D\&#65533;&#22141;&#65533;&#65533; &#65533;=&#65533;&#278;&#65533;,&#65533;6")Z&#65533;A&#65533;&#65533;&#65533;&#65533;&#65533;&#65533;&#65533;&#65533;&#65533;&#65533;&#65533;&#65533;&#65533;|&#65533;X&#65533;_&#65533;&#65533;&#65533;t&#1006;&#12931;&#65533;Z&#65533;&#65533;&#65533;7&#65533;&#65533;&#65533;x&#65533;&#65533;[*&#65533;Oms%&#65533;&#65533;X&#65533;&#65533;&#65533;&#65533;zWIe&#65533;Cz&#65533;)&#65533; 2&#65533;&#65533;&#65533;+&#65533;&#65533;&#65533;!&#65533;&#65533;|&#65533;&#65533;&#65533;W&#65533; &#65533;Z)#)Ycl&#690;&#65533;Z&#65533;5s&#65533;&#65533;&#65533;k+O&#65533;Rb&#65533;\&#65533;&#65533;&#65533;&#65533;&#65533;&#65533;&#65533;QI@&#65533;&#65533;&#1114;);&#65533;&#65533;&#65533;&#65533;k&#65533;zc^&#781;&""&#65533;Y&#65533;A&#65533;&#1377;X&#65533;-&#1243;S&#65533;&#65533;&#65533;Q&#65533;&#65533; &#65533;+&#65533;?,&#65533;[&#65533;&#759;&#65533;JV&[X&#65533;&#65533; &#65533;&#65533;t&#65533;&#65533;]&#65533;J&#65533;&#2031;&#65533;&#65533;q&#65533;&#960;u&#65533;R-&#1329;9&#65533; &#65533;"&#65533;&#65533;C;&#65533;|e&#65533;&#65533;&#65533;El}&#65533;&#65533;&#65533;j&#65533;]Ny&#65533;]&#65533;FN&#65533;P&#65533;&#65533;i*&#65533;&#65533;T&#65533;cV$&#65533;&#65533;&#65533;&#65533;&#65533;Y&#65533;
z&#65533;4U&#65533;&#65533;F&#65533;/oo&#65533;&#65533;&#65533;&#65533;&#65533;[&#65533;e&#65533;!&#65533;&#65533;&#65533;&#1210;&#65533;&#65533;&#65533;1&#65533;6s-&#65533;&#690;&#65533;&#65533;&#65533; &#65533;v&#65533;&#65533;A&#65533;Gz&#65533;Y&#65533;&#65533;D&#1186;&#65533;&#65533;l&#65533;&#65533;&#65533;	&#65533;L&#65533;&#65533;' &#65533;&#65533;2&#65533;K&#65533;&#65533;vy&#65533;&#65533;$&#65533;&#65533;&#65533;H&#65533;(&#65533;5&#65533;`d&#65533;
r9&#65533;>&#65533;&#65533;&#65533;&#65533;&#65533;&#65533;&#65533;VmN+&#65533;i7d<&#65533;C&#1475;&#65533;&#65533;&#65533;&#65533;&#1294;&#65533;&#47907;&#1946;`Ems&#65533;&#65533;w6&#1196;&#65533;&#65533;7#&#65533;&#65533;&#65533;&#65533;&#65533;&#487;&#65533;kr&#65533;&#65533;&#65533;)&#816;&#65533;&#65533;&#65533;&#65533;&#65533;{&#65533;&#65533;&#65533;&#1632;&#65533;&#65533;( &#65533;4Q@R~&#65533;^&#65533;u&#65533;&#65533; (&#65533;&#65533;&#65533; &#65533;J^&#1301;KU&#65533;&#65533;[&&#65533;&#65533;&#65533;b&#65533;r&#65533;} &#65533;i&#65533;,]]&#65533;el&#65533;72&#65533;P&#65533;&#65533;;X:v&#65533;&#65533;x&#65533;&#65533;\&#1735;&#65533;&#65533;co&#65533;&#65533;&#279;'&#65533;/&#65533;&#65533;]&#65533;&#65533;.&#65533;Q&#65533;&#65533;&#65533;&#65533;&#65533;;&#65533;&#65533;3&#65533;&#65533;&#65533;&#65533;&#1570;,h&#65533;&#65533;T` 0 &#65533;&#65533;&#65533;&#65533;o&#65533;:&#65533;&#65533;&#65533;&#65533;n&#65533;&#65533;&#65533;_&#65533;&#65533;&#65533;f&#65533;&#65533;&#65533;&#65533;&#65533;&#65533;oQ&#65533;&#65533;L&#65533;&#65533;&#65533;s&#65533;F8&#65533;&#65533;&#65533;^S}y>&#65533;y-&#65533;&#65533;&#65533;$&#65533;&#65533;o@=&#65533;&#65533;r&#65533;/&#65533;&#65533;<&#65533;_&#65533; &#65533;&#65533;&#65533;&#65533;&#65533;&#65533;#&#65533;&#65533;&#65533;&#65533;&#65533;f&#65533;&#65533;` c&#65533;H&#65533;#<&#65533;)A&#65533;&#65533;R&#65533;Z&#65533;8=sPKe&#65533;&#65533;&#65533;-&#65533; &#65533;&#65533;&#65533;&#65533;T&#65533;&#65533;&#65533;GQ&#65533;&#1411;*&#65533;i&#1415;%H&#65533;	&#65533;&#65533;&#65533;&#65533;r&#65533; xt&#65533;\&#65533;&#65533;&#65533;> &#65533;pz&#65533;il&#65533;&#65533;1-&#65533;&#65533;M&|&#65533;;&#65533;7&#65533;&#65533;&#65533;&#65533;&#65533; &#65533;&#65533;,;&#65533;&#65533;&#65533;nq*&#65533;xr*&#65533;w
&#65533;C&#65533;G&#65533;&#65533;&#65533;&#1315;'&#65533;2z(R)&#65533;0&#65533;1K&#65533;(0)	&#65533;6I)&&#65533;&#65533;&#65533;&#65533;&#1716;K=&#267;a&#65533;b&#65533;&#65533;&#65533;&#65533;&#65533;&#1997;4&#65533;&#65533;Q&#65533;Gh&#65533;&#803;&#65533;*&#557;&#1972;&#65533;&#65533;$,&#65533;&#65533;&#65533;H&#65533;&#65533;&#65533;&#65533;>&#65533;+&#65533;+$d&#65533;l&#65533;&#65533;&#65533;Z&#65533;&#65533;:&#20520;&#65533;&#65533;9&#65533;Z&#65533;o0s&#1453;T&#65533;c&#65533;I&#65533;f&(&#65533;&#65533;&#65533;H&#65533;&#65533;&#65533;b&#65533;
)E!&#65533;&#65533;&#65533;"&#65533; L
)h&#65533;&#65533;&#65533;&#65533; J1K&#65533;((&#65533;&#65533;&#65533;&#65533;&#65533;&#65533; QJ)1&#65533;4b&#65533;b&#65533;	&#65533;&#65533;&#65533;&#65533;Q&#65533;(&#65533;b&#65533;) qJ% &#65533;qIE &#65533;&#65533;&#65533;&#65533;Fih&#65533;&#65533;&#65533;&#65533;&#65533;&#65533;1E&#65533;1F(&#65533;&#65533;(&#65533;&#65533; SX&#65533;&#65533;&#65533;sJi5&#65533;&#1267;&#65533;=S&#65533;W&#65533;&#65533;F&#65533;&#65533;&#65533;&#65533;&#65533;s\O&#65533;ox&#65533;&#1103;N&#65533;&#65533;f&#65533;&#1274;&#65533;&#65533;&#65533;4T&#65533;&#65533;&i3I&#65533;e&#65533;M!4&#65533;&#65533;&#65533; .i3I&#65533;L&#65533;&#65533;&#65533;&#65533;74&#65533;&#65533;I&#65533;nh&#65533; .i3I&#65533;L&#65533;&#65533;&#65533;sI&#65533; vi3M&#65533;&#65533;&&#65533;4&#65533;&#65533;&#65533; s&#65533;&#65533;&#1653;I&#65533;&#65533;/&#65533;&#65533;&#65533;n7D&#65533;&#65533;&#65533;7&#65533;&#65533;,r:&#65533;&#65533;a&#65533;}&#65533;&#65533;&#946;&#65533;&#65533;&#65533;Mot;6&#65533;&#65533;&#65533;&#1092;Wv&#65533;X&#1826;&#65533;&#65533;C#&#65533;*d&#65533;Rf&#65533;&#65533;&#65533;p$&#65533;&#65533;8&#698;&#65533;R&#65533;q&#65533;j&#65533;&#65533;{&#65533; 1&#65533;&#65533;'2&#65533;&#65533;s&#65533;&#1837;oh'&#65533;&#65533;9&#65533;&#65533;&#65533;&#65533;&#65533; Yn&#65533;:&#65533;s8&#65533;tksb&#65533;}K&#65533;z}&#65533;&#65533;&#65533;&#65533;I!&#65533;&#65533;7&#65533;&#65533;.&#65533;&#65533;t&#65533;$&#65533;&#65533;&#1210;&#65533;&#65533;5 &#65533;jW&#65533;^Av&#65533;&#65533;+n&#65533;R{&#65533;&#65533;&#65533;&#65533;&#65533;f&#65533;&#65533;&#65533;&#65533;s&#65533;&#65533;d&#65533;&#65533;M&#65533; &#1082;&#65533;w&#65533;l~&#65533;=&#65533;J&#65533;&#65533;5&#65533;&#65533;&#65533;cc&#65533;&#65533;&#65533;P&#65533;zt:N&#65533;&#65533;&#65533;#&#65533;&#65533;$&#65533;&#65533;&#1402;@x&#65533;&#65533;/&#65533;3&#65533;]\&#65533;|&#65533;\&#65533;&#65533;&#65533;WI&#65533;&#65533;&#65533;Q&#65533;WK&#65533;t&#796;7&#65533;:&#65533;"&#65533;&#65533;G&#218;V&#65533;&#65533;[&#65533;P&=e&#65533;&#65533;c&#65533;#&#65533;&#65533;X&#65533;xsm&#65533;H&#65533;&#65533;&#65533;o&#65533;b&#65533;&#37673;k&#65533;[=>`&#65533;&#65533;&#65533;&#65533;&#65533;C*&#65533;&#65533; w#+&#65533;q&#65533;Sa&#65533;(K&#65533;6&#65533;&#65533;&#65533;7&#65533;&#65533;&#65533;&#65533;&#65533;6&#65533;GL&#65533;&#1202;&#65533;&#65533;o&#65533;&#65533;&#65533;&#65533;DV&#65533;&#1445;&#65533;j&#65533;&#65533;*\:&#65533;np&#65533;&#65533;?^&#65533;3i&#65533;&#65533;&#65533;&#65533;&#65533;&#65533;&#65533;>&#65533;{m&#65533;a `&#1979;M6&#65533;&#65533;Z+&#65533;&#65533;&#65533;&#65533;_&#65533;&#65533;&#65533;&#65533;[Q&#65533;c&#65533;{)&#65533;&#65533;&#65533;m!18&#65533;r&#65533;&#65533;+W]&#65533;&#65533;&#65533;.&#65533;&#65533;&#65533;&#65533;p&#65533;t22&#65533;&#65533;&#65533;&#65533; &#65533;&#65533;k&&#65533;&#65533;&#1412;&#65533;s&#65533;&#65533;<?&#65533;&#65533;&#65533;&#65533;Oe&&#65533;8;p&#65533;&#65533;&#65533;UI-&#65533;!&#65533; [&#65533;&#65533;&#1876;&#65533;&#65533;-N&#65533;&#65533;b&#1210;D&#65533;&#65533;dv
&#65533;&&#65533;e&#65533;	KF&#65533;&#65533;!^+&#65533;&#65533;&#65533;hkS&#65533;&#65533;:v&#65533;Nf&#65533;5&#65533;$&#65533;&#65533;&#65533;&#65533;&#65533;)F&#65533;Q&#65533;&#65533;&#65533;&#65533; &#1383;uq&#65533;&#65533;NsM&#65533;z&#1166;8&#65533;c&#65533;4&#65533;s&#65533;&#65533;M &#65533;T&#65533;{&#65533;&#65533;g
Or&#65533;I(&#65533;Os&#65533;&#65533;R]c0&#65533;s&#65533;&#65533;&#1201;G&#65533;iX&#65533;&#65533;&#65533;&#65533;9&#65533;$]&#65533;&#65533;&#65533;.&#65533;V&#65533;&#65533;Ky6J&#65533;O&#65533;c&#65533;&#65533;m/%&#65533;o&#65533;&#65533;N&#65533;zV&#65533;&#65533;/&#65533;&#65533; &#65533;H&#65533;&#65533;&#65533;&#65533;&#65533;,&#65533;&#65533;&#65533;&#65533;D&#65533;&#65533;&#65533;&#65533;N&#65533;07 &#65533;;&#65533;&#65533;&#65533;r\&#65533;&#65533;Yx&#65533;,/Z&#65533;P&#65533;&#65533;Cl&#65533;Cn)&#65533;&#65533;4&#65533;oc&#65533;pr?&#65533;3&#65533;T&#65533;&#65533;/-&#65533;&#65533;c*&#65533;x&#65533;i$&#65533;&#65533;&#65533;&#65533;&#65533;M&#65533;$&#65533;H&#65533;F&#65533;2&#65533;&#65533;&#65533;&#65533;&#65533;&#65533;&#65533;x
&#65533;&#65533;&#65533;&#65533;K;&#65533;d&#65533;&#600;&#65533;`&#65533;&#65533;&#65533;&#1467;z&#65533;&#65533;&#65533;&#65533;i&#65533;!&#65533;TV&#65533;~(&#65533;,&#1143;&#1877;&#65533;&#156;'&#65533; &#65533;&#65533;cI&#1518;-&#65533;q>d_&#65533;8&#65533;9&#65533;C#&#65533;+&#65533;&#65533;&#65533;;&#65533;&#65533;C&#65533;&#65533;&#65533;&#65533;u&#65533;8&#65533;?&#65533;q&#65533;>0&#65533;j&#65533;&#65533;H&#65533;<;&#6526;&#65533;o/&#65533;&#65533; W&#65533;&#65533;'&#65533;&#65533;&#65533;&#65533;&#65533;+g&#65533;&#65533;&#65533;&#65533;&#65533;&#65533;&#65533;\&#65533;&#65533;~&#65533;i&#65533;6&#65533;a|&#65533;z&#65533;&#65533;#&#65533;LIHc&#65533;$&#65533;V7|Wuoe&#65533;&#65533;&#65533;P4&#65533;&#65533;$&#65533;'&#65533;_Q&#65533;~&#65533;&#65533;&#65533;&#65533;&#65533;E&#65533;ir&#1325;6&#29497;&#65533;_c[&#65533;&#65533;&#65533;rK&#65533;&#65533;"&#65533;j&#65533;&#65533;&#65533;&#65533;&#65533;O-&#65533;>&#65533;&#65533;E&#65533;&#65533;&#65533;&#65533;JK&#65533;U&#65533;+&#65533;Z9v?&#65533;5<W&#65533;P X&#65533;uU&#65533;3&#65533;&#65533;&#65533;&#65533;K5#&#65533;&#65533;f,W&#65533;&#65533;&#65533;Z&#65533;r&#65533;(&#65533;&#760;&#65533;&#65533;&#65533;w&#65533;&#65533;&#65533;&#65533;i&#65533;j&#65533;&#65533;l&#65533;&#65533;?&#65533;&#65533;&#65533;&#65533;&#65533;&#65533;&#65533;h&#65533;&#65533;&#65533;;**&#65533;&#65533;xn&#65533;Hs&#65533;&#65533;;I&#65533;&#65533;&#65533;&#65533;Df&#65533;h &#65533;E&#65533;&#65533;@QH&#65533;&#65533;&#65533;&#65533;
Z+&#65533;&#1340;I5&#65533;&#65533;i&#65533;&#65533;n&#65533;&#275;&#65533;&#65533;&#65533;&#1822;&#65533;&#1690;W&#65533;&#65533;+M5F{&#65533;x&#65533;&#65533;>^C&#65533;&#65533;f&#65533;&#65533;&#65533;/&#65533;Y&#65533;#,&#65533;#&#65533;-G&#65533;&#65533;q&#65533;M^&#65533;<9&#65533;#&#65533;\&#65533;&#1498;&#65533;&#65533;&#65533;nd&#65533;&#65533;Q&#65533;V&#65533;;&#65533;a&#1158;!T&#65533; ($&#65533;&#65533;&#65533;&#65533;&#65533;&#65533;&#65533;^c>&#65533;d&#65533;E&#65533;&#65533;E=O&#65533;G&#65533;&#65533;&#65533;I#&#65533;&#65533;&#65533;z&#65533;3<S&#65533;l]&#65533;&#65533;&#65533;$&#65533;&#65533; l&#65533;o&#65533;.3&#65533;&#65533;&#65533;&#65533; `&#65533;&#65533;c
&#65533;&#65533;R&#65533;((Gd'S&#1153;&#1294;&#65533;&#65533;$zQ&#65533;&#65533;h4$&#65533;&#1168;&#65533;&#65533;&#65533;&#65533;&#65533;N&#65533;&#65533;c&#65533;&#1745;&#65533;&#65533;/G4 &#65533; `sK&#65533;&#65533;&#9127;&#65533;&&#65533;(&#65533;\`&#65533;&#1451;Ib&#65533;&#65533;&#65533;&#65533;&#65533;&#65533;&#65533;VFq&#65533;Pq&#65533;sA&#968;&#65533;Q&#65533;G&#65533;&#65533;nR&#65533;n&#65533;L&#65533;&#65533;rZ&#65533;uq&#1438;P:&#65533;&#65533;#&#65533;&#65533;%&#65533;G&#65533;&#1746;&#65533;?&#1189;&#65533;3&#65533;&#65533;&#65533;&#65533;U&#1775;&#65533;&#829;&#65533;&#65533;I @I5R;&#65533;7u&#65533;t=-&#65533;&K&#1748;gC&#65533;FH}&#487;&#65533;&#65533;&#65533;&#65533;R&#65533;N&#65533;&#65533;R:x\&#65533;SY&#65533;c&#65533;&#65533;[B&#65533;&#65533; #&#65533;&#65533;&#1211;&#65533;&#65533;n&#65533;V&#65533;r+]<xc&#65533;_'&#65533;5&#65533;&#65533;&#65533;&#65533;{&#65533;&#65533;c&#65533;	&#65533;&#65533;&#65533;g&#65533;R&#65533;&#65533;G&#65533;$z&#1904;[&#611;2&#65533;&#65533;&#65533;&#65533;&#65533;0+&#65533;&#65533;&#65533;88&#558;&#65533;&#65533;&#65533;&#65533;{&#65533;&#65533;&#65533;q&#65533;&#65533;&#65533;Z&#65533;kJk&#65533;&#65533;$&#65533;&#65533;j&#65533;R&#65533;8&#65533;&#65533;sV&#65533;9n|&#65533;"JUA&#65533;1E&&#65533;(&#65533;&#65533;&#65533;)(&#65533;&#65533;&#65533;&#65533;@	E&#65533;&#65533;f&#65533;Z) &#65533;&#65533;&#65533;&#65533;&#65533;&#65533;z1E b&#65533;(&#65533;&#65533;IA&#65533; &#9366;&#65533; J(&#65533;-1&#65533;QHAES &#65533;&#65533;( &#65533;&#65533;) QE QE QE&#65533;(&#65533;&#65533;@QE QE0
(&#65533;&#65533;~&#65533;6Z&#65533;m&#65533;+&#65533;&#65533;&#65533;GC^:&#65533;c&#65533;$`k&#65533;4&#65533;&#65533;u&#65533;C.rJ&#65533;&#65533;ex&#65533;&#65533;|&#65533;&#65533;&#1595;&#65533;L&#65533;f&#65533;5&#65533;&#65533;.h&#65533;74&#65533;&#65533;f&#65533;4&#65533;&#65533;f&#65533;&#65533;L&#65533;sI&#65533; vi3I&#65533;L&#65533;&#65533;&#65533;sI&#65533; q4&#65533;&#65533;&#65533;4 &#65533;&#65533;f&#65533;4&#65533;&#65533;&#65533;&#65533;&#65533;&#65533;mJ&#65533;&#65533;K|d}j&#65533;&#65533;u&#65533;xd&#65533;s&#65533;&#65533;S&#65533;&#65533;s&#65533;k{4?&#1811;z&#65533;41&#65533;&#65533;q&#65533;t<&#65533;5&#65533;xB&#65533;S&#65533;_XHl5$&#65533;."&#65533;q&#65533; h&#65533;&#65533;&#65533;'&#65533;i&#65533;&#65533;&#65533;&#65533;W,&#65533;hj&#65533;G!&#65533;&#65533;&#65533;&#65533;O&#65533;]/&#65533;&#65533;&#65533;&#65533;w@~&#65533;o&#497;&#65533;&#65533;X:&#65533;R<&#65533;:&#65533;&#65533;i&#65533;z&#65533;&#65533;Z&#65533;&#65533;&#65533;D&#1880;t&#65533;&#65533;&#65533;}&#65533;Y&#65533;[&#65533;j&#65533;>r&#1043;&#65533;`&#65533;&#65533;&#65533;Z=&#65533;&#65533;&#65533;&#65533;Tt&#65533;b&#65533;Y&#65533;3&#65533;&#65533;&#65533;C&#65533;)&#65533;#&#65533;^&#65533;&#65533;aEckz&#65533;&#38358;0&#65533;R4&#65533;H1FY&#65533;&#65533;&#65533;|&#65533;zV&#65533;u8&#65533;y&#65533;"&#65533;L&#65533;T+$bA&#65533;&#65533;3O&#65533;&#65533;@rS&#65533;&#65533;yv&#65533;O=7&#65533;RX&#65533;Ic)tP&#65533;&#65533;&#65533;&#65533;>&#65533;&#65533;&#65533;&#65533;r&#65533;hp&#65533;&#65533;&#65533;&#65533; &#65533;X&#65533;,%&#1123;&#65533;(
&#65533;s&#1700;&#65533;&#65533;&#65533;&#65533; C&#65533;&#65533;&#65533;&#165;&#65533;&#65533;&#65533;E(&#65533;yE&#943;&#65533;4&#65533;&#65533;]K)&#65533;E&#65533;B&#65533;LSU&#65533;K&#65533;&#65533; &#65533;&#1489;&#65533;C&#65533;&#65533;tx&#65533;^&#65533;&#65533;I`&#65533;	'&#65533;p&#65533;&#65533;&#65533;7&#65533;?R&#65533;&#65533;d[iQ&#65533;&#65533;Y#&#65533;&#65533;&#65533;^&#65533;&#65533;&#65533; &#65533;&#65533;o&#65533;&#65533;&#65533;V&#65533;&#65533;E&#65533;&#65533;$2&#65533; )SM) &#65533;&#65533;&#1389;.u>&#65533;e&#65533;&#65533;&#65533;2&#65533;&#65533;&#65533;&#65533;&#65533;&#65533;&#65533;; -$&#65533;:&#65533;&#65533;&#65533;`erFv&#65533;U9|Xs&#65533;&#65533;A&#65533;&#65533;&#65533; &#65533;&#65533;&#65533;&#65533;&#65533;&#1860;&#65533;&#65533;&#65533;ns#&#65533;&#65533;&#65533;?&#65533;^&#65533;&#65533;&#65533;&#65533;?{,&#65533;&#65533;c&#65533;Vl^!&#65533;n&#65533;X&#65533;&#65533;&#65533;&#65533;&#65533;
&#65533;O&#65533;&#65533;&#65533;/P&#65533;%co&#65533;&#65533;&#65533;&#65533;&#1014;iI&#65533;&#65533;$&#65533;-&#65533;&#65533;&#65533;&#65533;&#676;&#65533;OJ&#29167;s]n&#65533;e&#65533;&#65533;&#65533;&#65533;&#65533;~&#65533;n
&#65533;&#65533;&#65533;D:&#1229;&#65533;&#65533;&#616;.&#65533;&#133;
z&#65533;&#65533;s&#65533;;&#65533;&#65533;p*&#65533;.&#65533;<&#65533;&#65533;&#65533;Pz0&#65533;&#65533;&#65533;&#65533;&#65533;&#640;2G&#65533;s&#65533; &#65533;f8&#65533;2v&#65533;3&#1445;&#65533;&#65533;2&#65533;&#65533;&#65533;&#65533;;T&#65533;&4t&#65533;&#65533;&#65533;	&(&#65533;s&#65533;&#65533;&#65533;z&#65533;&#65533;&5&#65533;&#65533;&#65533;)&#65533;&#65533;%&#65533;&#65533;&#65533;M&#1772;[L&#65533;&#65533;&#65533;+&#65533;&#65533;&#65533;&#65533;6&#65533;R&#65533;v&#65533;d&#65533;);C&#65533;&#65533;T&#65533;&)I#&#65533;&#65533;y=&#65533;&#65533;b&#65533;[&#65533;#&#65533;Wm&#65533;&#65533;d&#65533;&#65533;y
x&#65533;U&#65533;&#65533;m&#65533;Q&#65533;&#65533;	&#65533;&&#65533;&#875;jW&#65533;&#65533;&#1271;&#65533;&#65533;#&#65533;V&#65533;&#65533;&#65533;&#65533;&#65533;#&#65533;&#65533;RK&#65533;G&#65533;&#65533;&#65533;&#65533;o&#65533;P#&#65533;&#65533;&#65533;&#65533;&#65533;{&#65533;&#65533;&#65533;&#65533;g&#65533;&#65533;OK&#65533;&#1598;&#65533;&#65533;&#65533;&#65533;&#65533;&#65533;&#415;&#65533;&#65533;q*&#65533;&#65533;&#65533;&#65533;&#65533;&#65533;&#65533;O&#65533;}&#65533;&#65533;a3F&#65533;peC&#65533;&#65533;&#65533;&#65533;W(&#65533;&#27291;&#65533;&#65533;&#65533;C&#65533;3d&#65533;&#65533;a&#65533;v$L&#65533;U&#65533;Ph~&#65533;3jk&#65533;&#65533;&#65533;|&#65533;nE&#1915;s&#65533;B&#65533;P&#65533;&#65533;&#65533;&#65533;T)}&#65533;fO&#65533;J&#65533;F';&#65533; &#65533;n&#65533;Z&#65533;^&#65533;&#65533;8&#65533; &#65533;Z&#65533;#D$&#65533;&#65533;&#65533;&#65533;&#65533;&#65533;&#65533;<%&#65533;&#65533;{U&#65533;&#26964;K
;&#65533;H&#1331;&#65533;WEo&#65533;&#65533;&#65533;J&#65533;j&#65533;&#65533;&#65533;)&#65533;&#1912;&#65533;b&#65533;&#65533;&#65533;&#65533;r|&#65533;&#65533;&#65533;&#65533;&#65533;e'&#65533;&#65533;E&#65533;&#65533;&#65533;Jt&#65533;<.RDen&#7718;t9&#65533;I&#65533;&#65533;&#65533;I&#65533;&#65533;K&#65533;&#65533;Nq&#65533;@ix^&#65533;+Y/&#65533;",&#52947;?( @&#65533;k&#65533;&#65533;&#65533;&#65533;d&#65533;H&#65533;&#65533;&#65533;&#65533;&#65533;5g&#65533;&#65533;u&#65533;&#65533;(Q&#65533;&#65533;&#65533;&#65533;3E&#65533;&#936;&#65533;&#65533;&#65533;T&#65533;N &#65533;&#65533;&#65533;&#65533;&#65533;&#65533;&#65533;&#65533;&#65533;&#65533;&#65533;&#65533;a&#65533;t&#65533;V>&#65533;w&#65533;K&#65533;=&#65533;&#65533;&#65533;&#65533;&#1911;&#65533;&#65533;3&#65533;&#65533;&#65533;^&#65533;&#65533;6&#65533;&#65533;e&#65533;&#65533;&#65533;CY&#65533;:&#65533;&#65533;&#65533;4&#65533;&#65533;&#65533;&#65533;U&#65533;&#65533;&#65533;c&#65533;c&#65533;&#65533;?&#65533;&#1204;v&#65533;&#65533;{&#65533;&#65533; &#65533;&#65533;&#65533;&#65533;6&#65533;J&#65533;[[(&#65533;&#65533;&#65533;&#65533;&#1310;&#65533;v&#65533;u&#65533;&#65533;)k&#65533;&#65533;W&#65533;&#65533;;&#65533;&#65533;:O&#65533;}&#1638;S&#65533;&#65533;_S&#1682;7&#65533;Bu&#65533;&#65533;|S&#65533; }?N&#65533;2}&#1638;S&#65533;=UO&#65533;&#65533;&#65533;\>=:R&#65533;&#65533;&#65533;l&#65533;N8&&#65533;W&#65533;&#65533;&#132;9c&#65533;  &#65533;&#65533;&#65533;&#65533;&#65533;&#65533;'&#65533;.9&#65533;&#65533;4&#65533;z&#65533;&#65533;&#65533;&#65533;&#65533;FX&#65533;(H&#65533;
	&#65533;h<&#65533;&#65533;.4n~(zc&#65533;QGy&&#65533;&#65533;N(~b0qI&#65533;:~4c&#65533;&#1934;s&#65533;&#65533; {&#65533;@9&#65533;)&#1121;&#65533;&#65533;q&#65533;wc&#65533;P2O&#1210;-7&#65533;Z&#65533;&#65533;vE&#65533;g&#65533;&#65533;&#1997;UkS&#65533;&#65533;7c&#65533;&#509;Kmoqy(&#65533;&#65533;&#65533;C&#65533;Pf&#65533;
&#65533;&#65533;&#65533;=&#65533;&#65533;&#65533;&#65533;&#65533; zf&#65533;&#65533; &#65533;G&#65533;1[&#65533;&#65533;&#65533;D&#65533;&#65533;&#65533;&#65533;&#65533;M&#65533;.&#65533;m&#65533;8&#65533;&#65533;&#65533;K&#65533;[&#65533;&#65533;&#65533;"&#65533;&#65533;D
&#65533;&#65533;&#65533;&#65533;9&#65533;((&#65533;m&#65533;&#65533;8&#65533;&#65533;\&#65533;e&#65533;&#65533;zoL&#65533;0&#65533;&#65533;&#65533;&#65533;&#65533;&#65533;&#65533;s&#65533;&#65533;&#65533;&#1434;&#65533;3B&#664;&#65533;?*z=&#65533;&#65533;GRnm+&#65533;3X&#1205;R&#65533;)-&#65533;&#1982;X2p&#65533;z&#65533;&#65533;&#572;&#1205;- &#65533;&#65533;&#65533;a`&#65533;&#1839;&#671;|t&#65533;&#65533;Z&#65533;&#65533;&#65533;{&#65533;,&#65533;91&#65533;$&#65533;q&#65533;~&#65533;&#65533;O&#65533;u&#65533;um-&#65533;$\<&#65533;]&#65533;&#65533;r=E5udA&#65533;&#65533;&#65533;+&#65533;&#65533;&#345;&#65533;K&#65533;M7&#65533;;&#65533;Z&#65533;&#65533;2&#65533;q&#65533;&#1706;N&#65533;&#65533;&#65533;&#65533;&#65533;T&#65533;&#65533;X&#65533;6&#65533;&#65533;(&#65533;Es&#65533;6&#138;(&#65533;&#65533;(&#65533;EP&#65533;Q@QL&#65533;(&#65533;&#65533;QL&#65533;(&#65533;&#65533;(&#65533;&#65533;(&#65533;&#65533;Q@Q@(&#65533;4f&#65533;f&#65533;&#65533;E%- 
(&#65533;&#65533;
(&#65533;&#65533;
(&#65533;&#65533;(&#65533;&#65533;&#65533;Q&#65533;( &#65533;&#65533;&#1114; ZJJZ@&#65533;)	&#65533; &#657;]&#962;&#65533;|&#65533;=&#65533;c&#65533;&#65533;&#65533;&#65533;[&#65533;Rr&#65533;&#65533;&#65533;'&#65533;WS&#65533;;}SL&#65533;I&#65533;&#65533;&#65533;&#65533;&#65533;&#65533;m&#65533;&#65533;g&#65533;Q&#65533;&#65533;E&#65533;`&#65533;&#65533;&#65533;&#65533;&#65533;i3HN:&#65533;I&#65533;&#65533;&#65533;&#65533;L&#65533;f&#65533;4 &#65533;&#65533;&#65533;&i3@&#65533;&i&#65533;&#65533;&&#65533;&#65533;L&#65533;sFhsFi&#65533;&#65533;&#65533; ;4&#65533;&#65533;&#65533;&hsFi3I&#65533; \&#1114;JL&#65533;&#65533;X&#65533;&#65533;yw&#65533;&#65533;:Hm&#65533;&#65533;+[5KV&#65533;&#65533;`&#65533;FZ?&#65533;~&#65533;&#65533;54)&#65533;&#65533;F&#65533;&#65533;W&#65533;hf&#65533;&#65533;&#65533;%&#65533;&#65533;&#65533; i&#65533;~$&#65533;&#65533;q&#65533;&#65533;&#65533;&#9508;W&#65533;&#65533;&#65533;wz&#65533;aUu:&#65533;&#1181;E.]m&#65533;&#65533;sGZJ\&#65533;$&#65533;&#1451;&#65533;C&#65533;&#65533;&#65533;&#65533;S}&#65533;Q&#65533;&#65533;&#65533;&#1607;&#65533;&#65533;&#65533;<X&#65533;&#65533;&#65533; e&#65533;0?Q^6&#65533;&#1815;&#65533;Mt&#65533;&#65533;&#65533;&#65533;~&#65533;j`&#65533;&#65533;>>&#65533;&#65533;5W&#65533;&#65533;/:	#dl&#65533;a&#65533;#?&#65533;/&#65533;\Z&#65533;&#65533;^"=K~&#65533;&#65533;gr&#65533;2B?&#65533;&#65533;&#65533;&#65533;&#65533;&#65533;&#65533;&#65533;j&#65533;VW	<M&#65533;Jz}})5a&#1818;&#65533;C&#65533;&#65533;&#65533;&#65533;(&#65533;&#65533;&#65533;&#65533;,^ &#65533;7&#65533;!&#65533;&#65533;&#65533;&#65533;&#65533;[&#65533;QX&#65533;&#65533;!e&#65533;&#65533;Lg&#65533;&#1189;&#65533;X&#1269;&#65533;&#65533;&#65533;3&#65533;:&#65533;&#65533;&#65533;|&#65533;&#65533;&#827;fH&#65533;&#65533;&#65533;&#65533;ro&#65533;&#65533;]J0&#65533;&#65533;&#65533;9&#65533;+&#65533;&#65533;&#65533;&#965;&#65533;{&#65533;/$\&#65533;&#65533;&&#65533;&#65533;&#65533;-&#65533;G&#65533;&#65533;?QT&#65533;&#65533;R&#65533;uq	&#65533;s&#574;&#65533;&#65533;&#65533;&#65533;&#65533;W&#65533;M&#65533;&#65533;&#65533;&#65533;&#65533;&#65533;&#65533;&#65533; |&#65533;&#65533;-&#65533;MbdB&#65533;g`&#65533;;W&#65533;[&#65533;.&#65533;bA&#65533;&#65533;&#65533;&#65533; &#65533;i&#65533;{i|6)&#490;:&#65533;&#65533; &#1514;RhG&#65533;&#65533;&#65533;&#65533;&#65533;H#&#65533;&#65533;&#65533;g=)5&#65533;i&#65533;&#65533;g`&#65533;q&#65533;C&#65533;&#65533;9&#65533;I&#65533;W&#65533;&#65533;E`&#65533;o &#65533;m\b&#65533;&#65533;sb&#65533;&#65533;&#65533;&#65533;&#65533;<?$(%n&#65533;s&#65533;&#509;kqY2[&#65533;&#65533;]I&#65533;o&#65533;-&#65533;&#65533;&#65533;&#65533;&#65533;&#65533;#&#65533;g&#65533;=j&#1288;^&#65533;&#1501;&#65533;&#65533;&#65533;&#65533;&#65533;ZG&#65533;UC4[&#65533;E&#65533;n&#65533;&#65533;j&#65533;|W&#65533;iZ&#65533;&#65533;&#65533;&#65533;[ P&#65533;&#65533;q&#65533;#&#65533;s&#65533;&#65533;OZ&#65533;&#65533;n&#65533;&#65533;3&#65533;\I<&#65533;&#65533;&#1906;j&#65533;&#65533;&#65533;/ &#65533;w&#65533;&#65533;Q&#65533;&#65533;&#65533;e#&#65533;&#65533;	&#65533;!&#65533;{&#65533;3&#1736;&#65533;&#65533;&#65533;&#65533;&#485;P&#747;,{w&#65533;=&#65533;R)?J&#65533;&#65533;&#65533;O&#65533;&#65533;&#65533;\G&#65533;!&#65533;&#65533;'&#1204;&#65533;4&#515;&#65533;&#65533;D?&#65533;'>&#65533;J&#65533;d&#65533;&#65533;&#65533;&#65533; &#65533;!L&#65533; &#65533;&#65533;&#65533;&#65533;j&#65533;&#65533;b&#65533;&#65533;4&#720;
<&#1350;0A&#65533;&#65533;Gc&#65533;&#65533;t&#995;q&#65533;&#1456;&#65533;&#65533;&#65533;3&#65533;wG+&#65533;&#65533;qMuk&#65533;&#65533;&#30422;&#65533;{&#65533;&#411;'&#65533;&#65533;&#65533;?&#65533;FEi&#65533;&#65533;&#1807;g#&#65533;&#65533;&#65533;&&#65533;&#65533;&#65533;&#65533;C'&#65533;5X&#65533;&#7639;&#65533;&#65533;1&#65533;&#65533;S&#65533;&#65533;Z&#65533;Y&#835;&#65533;&#65533;B&#65533;&#65533;R/&#65533;<&#65533;&#65533;em>&#65533;c&#65533;&#65533;5&#65533;&#65533;&#65533;m'O&#65533;&#65533;"&#65533;&#65533;&#1962;&#65533;&#65533;&#65533;m#]m6&#65533;d&#65533;&#65533;(&#65533;2&#65533;&#65533;&#65533;&#65533;e7&#65533;&#65533;&#65533;&#65533;(&#65533;&#65533;&#65533;&#65533;&#65533;&#65533;&#65533;&#65533;Z&#65533;K&#65533;&#65533;&#777;&#65533;&#65533;&#65533;&#65533;&#65533;5&#65533;uj&#65533;s&#65533;&#65533;&#65533;#*&#1954;&#65533;&#65533;T&#65533;&#65533;&#65533;&#65533;&#65533;f&#65533;&#65533;L&#65533;v&#65533;&#65533;C&#65533;#&#65533;&#65533;5Kf&#65533;&#65533;V&#65533;w:7A&#65533;&#1976;&#65533;&#65533;%c&#65533;/&#65533;\O&#65533;$&#65533;&#65533;.e&#65533;&#65533;&#65533;&#65533;&#65533;&#1210;X&#65533;&#65533;&#65533;o&#65533;&#65533;&#65533;&#65533;&#65533;&#65533;Ov&#65533;&#65533;&#65533;6&#65533;k&#65533;&#65533;&#65533;&#65533;&#65533;&#65533;kJ&#65533;&#65533;ZE!&#65533;&#65533;
95&#65533;i&#65533;&#65533;ifO&#65533;&#65533;q&#65533;&#65533;&#65533;&#65533;&#65533;&#65533;&#65533;&#65533;&#65533;5&#65533;&#65533;tcr&#65533;&#65533;\&#65533;&#65533;&#65533;&#65533;QF&#65533;&#65533;&#167;&#65533;&#65533;>&#65533;9?&#1209;|&#65533;&#65533;KE&#65533;+CE&#65533;&#65533;&#65533;&#65533;&#65533;$\&#65533;[&#65533;&#65533;&#65533;6v_7&#65533;6&#65533;>&#65533;&#65533;&#65533;&#65533;k&#65533;&#65533;&#65533;&#65533;&#65533;&#65533;1&#65533;&#65533;&#65533;&#65533;4&#65533;&#65533;h&#65533;E%Q&#65533;f&#65533;^&#65533; QY&#65533;&#456;4&#65533;
-&#65533;&#65533;*&#65533;~&#65533;c&#65533;o&#65533;&#65533;x\&#65533;&#65533;&#324;&#65533;UmLo&#65533;j&#65533;&#65533;&#65533;oJ&#65533;&#65533;&#65533;&#65533;&#65533;&#65533;&#65533;O&#65533;$&#65533;u&#65533;&#65533;p&#65533;&#65533;|&#65533;O&#65533;&#65533;f&#65533;&#65533;&#65533;x&#65533;&#65533;&#65533; &#65533;&#65533;YWO&#65533;l?&#65533;j&#65533;&#1148;7&#65533;&#65533;Q&#65533;&#65533;&#250;f&#65533;&#65533;&#65533;&#65533;H&#65533;&#65533;&#1453;;&#65533;&#65533;&#52013;t&#65533;e&#65533;&#65533;&#65533; &#65533;z"
&#65533;&#65533;T&#65533;(&#65533;i&#65533;H&#65533;&#65533;&#65533;H&#65533;Y&#65533;&#65533;&#65533;k&#65533;&#65533;&#65533;&#65533;&#65533;=&#65533;&#65533;Y"<<&#65533;&#65533; &#65533;&#65533;&#65533;hGNS+A|&#65533;^)&#65533;W&#65533;&#65533;N&#1252;&#65533;&#65533;&#65533;&#1257;&#65533;&#65533;&#65533;&#65533;&#65533;&#65533;&#65533;&#65533;&#65533;c9&#65533;q&#1498;\&#65533;&#65533;&#65533;&#65533;&#65533;&#65533;&#65533;&#65533;B&#65533;&#65533; &#65533;&#65533;:Rq&#65533;9&#65533;&#65533;>&#65533;( &#65533;&#65533;&#65533;0~&#65533;&#65533;&#65533;&#65533;/&#65533;&#65533;Fq&#544;=1F1&#1793;&#65533;K&#65533;A&#65533; &#65533;nh &#65533;@&#65533;&&#65533;&#65533;&#65533;&#65533;  &#65533;&#65533;&#65533;&#65533;`&#65533;&#65533;):Z 1&#65533;Z>&#65533;u&#65533;\&#65533;&#65533;&#65533;T_&#65533;&#65533;&#65533;&#65533;S&#65533;O&#65533;.&#65533;&#65533;&#1005;&#65533;&#65533;&#65533;&#65533;/&#65533;,&#65533;&#65533;A&#65533;'&#65533;zu&#65533;&#65533;&#65533;&#65533;j&#65533;&#1457;&#65533;&#65533;A&#65533;&#65533;}&#1001;&#65533;&#1871;3&#65533;T$>/&#553;&#65533;h6:4`[&#65533;b0&#65533;0&#65533;&#65533;&#65533;&#65533;&#65533;,QEA&#65533;S&#65533;&#65533;.i;&#65533;i3A&#65533;&#65533;&#65533;QKHo&#65533;DZ&#65533;&#65533;od&#65533;&#65533;&#65533;a&#65533;&#1529;&#65533;&#65533;&#65533;Z&#65533;z/&#65533;&#65533;Y&#65533;&#65533;0&#65533;r&#65533;I&#65533;&#65533;8&#65533;C&#65533;K&#65533;&#65533;&#65533;&#65533;&#65533;&#65533;&#65533;_0_!&#65533;&#65533;&#65533;0GA&#65533;&#65533;F&#65533;&#65533;5&#65533;&#65533;$*F0y&#65533;Tb&#65533;&#65533;(&#65533;b&#65533;5n&#65533;`2i&#65533;3&#65533;&#65533;&#423;&#65533;&#65533;&#65533;tS&#65533;{&#65533;&#65533;&#65533;++EDgA&#1944;n&#65533;w&#65533;&#65533;|&#65533;&#65533;KP-&#183;z&#65533;&#65533;&#65533;&#65533;i&#65533;h&#65533;&#65533;B
(&#65533;&#65533;
(&#65533;&#65533;
(&#65533;%0&#65533;J\&#65533;E&#65533;&#65533;&#65533;&#65533;&#65533;i(h) QE QE QKIL&#65533;(&#65533; 
(&#65533;&#65533;IJi) (&#65533;&#65533;&#65533;&#65533;RPES &#65533;&#65533;&#65533;&#65533;
(&#65533;F( &#65533;&#65533;&#65533; &#65533;@&&#65533;&#65533;&#65533;k&#1535;e&#65533;A&#65533;&#65533;Y&#65533;&#65533;D=O&#65533;&#65533;&#65533;i&#65533;f&#65533;s&#65533;j+elv&#65533;&#65533;,&#65533;qw'&#65533;&#65533;&#65533;&#65533;f&#65533;o&#65533;&#1573;&#65533;&#65533;&#65533;U&#65533;r\&#65533;&#65533;&#65533;&#65533;>&#65533;&#65533;RG&#65533;&#65533;&#65533;&#65533;Oz[&#65533;&#65533;&#65533;E&#65533;}K&#65533;N&#65533;&#65533;&#475;r&#634;F&#65533;pvs&#65533;~u&#65533;&#65533;&#42652;&#65533;&#65533;&#65533;&#65533;&#65533;Nq$&#65533;&#65533;~&#65533;&#65533;&#65533;U%%~^&#65533;&#65533;&#65533;&#46393;&#65533;u&#65533;I&#65533;&#65533;g&#65533;&#65533;	Q&#1754;&#65533;+&#65533;b&#65533;&#65533;8X&#65533;}n&#65533;n[&#65533;&#65533;&#65533;&#65533;fb&#65533;S'&#65533;5&#65533;&#65533;&#65533;Jb}&#65533;W_&#65533;E&&#65533;m&#65533;&#65533;&#65533;&#65533;
pwJ&#65533;5&#65533;&#65533;P&#65533;8F\&#65533;&#65533;&#65533;q&#65533;ci&#65533;&#65533;=jY<&#65533;j&#65533;&#65533;&#65533;6&#65533;~px&#65533;X&&#65533;&#65533;4&#65533;B&#578;?+7&#65533;zm&#65533;&#65533;&#65533;&#65533;F&#65533;&#65533;&#65533;&#65533;&#65533;NFkwV&#65533;&#65533;D&#65533;=&#65533;c?&#65533;&#65533;z{&#65533;&#65533;):&#65533;;&#65533;3KL&#65533;&#65533;&#65533;&#65533;&#65533;&#65533;&#65533;&#65533; &#65533;&#65533;&#65533;=
&#65533;&&#65533;&#65533;P&#65533;&#65533;O&#65533;0&#65533;&#65533;20&#65533;;j&#65533;&#65533;|c`+&#65533;&#65533;B8&#65533;&#65533;&#931;&#1659;&#65533;5&#65533;&#65533;&#65533;&#65533;;&#65533;&#65533;3Y&#65533;f&#65533;&#65533;&#65533;&#65533;&#65533;i&#65533;xZ'`>&#65533;&#65533; 
&#65533;&#65533;Y&#65533;&#65533;sFh&#65533;&#65533;4&#65533;&#1114; \&#65533;M&#65533;&#65533;&#65533;&#65533;&#65533;% .h&#65533;&#65533;4 f&#65533;&#65533;e &#65533;"&#65533;(&#333;&#65533;&#65533;3&#65533;
&#65533;&#65533;&#65533;&#65533;-q}i~&#65533;&#20039;k&#65533;&#65533;&#65533;b?*&#65533;z&#65533;L&#65533;t&#65533;G&#65533; Z&#65533;k&#65533;&#65533; hx>F&#65533;f&#65533;Q&#65533;&#65533;&#2017;&#65533;*&&#65533;=&#65533;&#65533;&#65533;&#65533;E&#65533;&#65533;&#65533;&#65533; &#65533;b&#65533;&#65533;&#65533;i&#65533;-oOh8V&#65533;&#65533;}=G&#65533;w&#65533;&#65533;P^[&#65533;&#65533;&#1196;&#65533;?GS&#65533;k&#504;&#65533;x5I&#65533;/4k&#65533;2&#65533;O&#65533;&#65533;&#65533;M&#65533;_&#65533;?&#65533;s&#65533;{&#1596;&#65533;5o:zK&#65533;g&#65533;RsYZ7&#65533;&#65533;u&#65533;yW&#65533;@&#65533;&#65533;&#65533;V&#65533;A&#65533;*r&#22195;Ut*&#65533;H&#65533;d&#65533;o&#65533;#=&#65533;&#65533;j>&#65533;&#65533;&#65533;9{c&#65533;2&#65533;&#65533;&#65533;&#65533;h&#65533;&#65533;DX&#65533;&#65533;&#65533;&#65533;&#1805;;[&#65533;&#40576;&#65533;l&#65533;G'&#65533;&#65533;t&#65533;&#65533;8&#65533;U=OI&#65533;&#65533;-&#65533;&#65533;&#65533;&#65533;&#797;&#65533;&#65533;}&#65533;&#65533;\&#1649;&#65533;&#65533;X&#65533;&#65533;#j&#65533;b&#65533; &#756;&#65533;&#65533;&#65533;&#65533;&#65533;'&#65533;U&#65533;&#65533;[|&#65533;&#65533;&#65533;&#65533;\z0&#65533;T&#65533;H&#65533;&#65533;c&#65533;&#65533;&#65533;"&#65533;&#65533;g&#65533;&#65533;ZJ&#65533;k&#65533;&#65533;&#65533;&#65533;L8o&#65533;zc&#1457;&#65533;&#65533;F&#65533;&#65533;o]V&#65533;z3d&#65533;&#65533;&#65533;&#65533;G&#65533;6&#65533;n~&#65533;&#65533;/&#65533;&#65533;>?&#65533;t?&#65533; &#65533;&#65533;9g&#65533;&#65533; 	ue&#65533;&#65533;h&#65533;&#65533;?Q&#65533;&#65533;T&#65533;&#65533;&#1767;&#65533;;&#65533;&#65533;f&#65533; 
&#65533;F=M&#65533;4"&#65533;&#65533;4r&#65533;fJ&&#65533;lp3&#1707;&#65533;]&#65533;&#65533;&#65533;51&#65533;.&#65533;&#65533;.&#65533;&#65533; &#65533;8&#65533;&#65533;cX&#65533;&#65533;&#65533;&#65533;R&#65533;&#65533;?&#1446;&#65533;&#65533;Z&#65533;&#65533;&#65533;o"&#65533; &#65533;&#65533;&#65533;CS&#65533;&#65533;WM&#65533;MJ&#65533;.R6&#65533;1#k{z&#65533;f&#65533;&#65533;sYz&#65533;&#65533;m&#578;&#1795;/&#65533;1&#65533;&#65533;z&#65533;{9&#65533;&#65533;&#65533;e&#65533;&#65533;>_&#65533;j&#65533;Y&#65533;&#65533;&#65533;&#65533;y&#65533;i6R@&#65533;&#65533;&#65533;&#65533;&#65533;&#65533;&#65533;&#65533;&#65533;&#27326;&#65533;c!&#65533;&#65533;B&#65533;&#65533;\&#65533;&#65533;&#65533;&#65533;&#65533;{&#65533;&#65533;el&#65533;&#65533;>U&#65533;c&#65533;tvrl&#65533;&#65533;(Y&#65533;&#65533;&#65533;V&#65533;QR}
&#65533;&#65533;&#65533;'&#65533;&#65533;&#65533;&#65533; &#1448;&#65533;&#65533;B&#65533;&#65533;teS&#65533;W&#65533;&#65533;Z&#65533;&#65533;&#65533;&#65533;&#65533;&#65533;3&#65533;&#65533;&#65533;l&#65533;eco?3&#65533;&#65533;&#65533;&#1459;&#65533;&#65533;&#65533;&#65533;oiVA&#65533;F?N&#65533;&#65533;&#65533;emrA&#65533;&#65533;9}&#65533;r:&#65533;<A&#65533;%&#65533;&#65533;&#364;EanW&#65533;&#65533;&#65533;i&#65533;&#65533;&#65533;{z&#65533;&#65533;&#65533;&#65533;&?&#65533;&#451;&#65533;5&#65533;s&#1720;&#65533;=&&#65533;&#65533;&#65533;."&#65533;z&#65533;&#65533; &#65533;vp&#65533;a&#65533;8&#65533;(&#65533;K&#65533;&#65533;&#65533;3Il	&#65533;&#65533;&#65533;8&#65533;&#65533;&#65533;&#65533;E&#1808;H&#65533;&#65533;&#65533;M1J&#65533;&#65533;&#65533;&#65533;=&#65533;&#65533;&#65533;&#65533;&#65533;t&#65533;&#65533;&#65533;Y~X&#1146;=G&#1197;I&#65533;nS&#65533;CZ&#65533;&#65533;&#65533;g
&#65533;&#234; G&#65533;M&#65533;&#65533;bn&#65533;O&#65533;	@&#65533;&#65533;_&#65533;&#65533;&#65533;&#65533;e&#65533;kfP9/x&#65533;&#65533;&#65533;&#65533;&#65533;vr1&#65533;3H&#65533;c&#65533;Y1BFA&#685;&#65533;&#65533;F&#65533;&#65533;&#65533;&#65533;8&#65533;&#65533;v&#65533;&#65533;q]
&#65533;&#65533;&#65533;,H&#65533;`&#65533;&#65533;&#42266;&#65533;&&#65533;&#65533;&#739;&#65533;g&#65533;&#65533;&#65533;&#65533;E&#65533;8&#65533;&#65533;&#65533;&#65533; &#65533;&#65533;G&#65533;[&#1788;V&#65533;&#65533;F&#65533;&#65533;&#65533;q&#65533;|u&#65533;z&#65533;&#65533;g&#65533;a&#65533;&#65533;&#65533;&#65533;&#65533;&#65533;J"&#21712;&#273;&#65533;&#65533;{V&#65533;&#65533;&#65533;&#65533;s&#65533;%&#1982;&#65533;&#65533;4&#65533;&#65533;p&#65533;&#65533;&#65533;&#65533;&#65533;g&#65533;&#65533;\w:+k{NbO&#65533;&#65533;&#65533;&#619;&#65533;MVW@&#65533;&#65533;&#65533;&#65533;;&#65533;uH&#65533;&#65533;k&#65533;&#65533;&#65533;&#65533;c&#65533;&#65533;&#65533;@&#65533;&#65533;&#65533;&#65533;&#65533;&#65533;&#65533;&#65533;&#671;c&#509;n&#1107;&#65533;EP&#65533;@ t t&#65533;&#65533;&#65533;h&#65533;B&#65533;U&#65533;/&#65533;4&#65533;&#65533;&#65533;&#65533;&#65533;&#65533;'l
&#65533;&#65533;~&#65533;&#65533;&#65533;&#65533;&#65533;&#1228;&#65533;&#65533;&#65533;lk&#65533;z&#65533;&#65533;&#65533;>&#65533;&#65533;&#65533;&#65533;V&#65533;&#65533;&#65533;&#65533;8#&#65533;&#65533;&#65533;&#65533;&#65533;?&#65533;&#65533;&#65533;&#65533;`&#65533;&#1881;&#65533;&#65533;&#65533;&#65533;&#65533;q&#65533;&#65533;"&#65533;&#65533;&#65533;&#65533;&#65533;E&#65533;&#65533;t&#65533;&#65533;&#65533;s&#65533;&#65533; V&#65533;E&#65533;&#65533;c@&#65533;&#65533;UF&#65533;&#65533;)&#65533;/1js&#65533;?&#65533;&#65533;&#65533;:o&#65533;]&#65533;&#65533;7&#65533;&#65533;&#65533;\s&#65533;&#65533;;WF:QEKm&#65533;0&#65533;&#65533;&#65533; f&#65533;jZ&#65533;&#65533;&#65533;m&#65533;&#65533;&#756;&#65533;&#65533;&#65533;s&#65533;fk&#65533;)&#65533;&#65533;&#65533;&#65533;,&#65533;&#65533;&#65533;&#65533;&#65533;&#65533;&#65533;W&#65533;&#65533;&#65533;\jsu)&#65533;V&#65533;{@;
i&#65533;/&#65533;ozzG&#65533;/&#65533;~"&#65533;&#65533;&#65533;&#65533;&#65533;&#695;)&#65533;>&#65533;&#65533;&#65533;NI&#65533;A&#65533;di&#65533;5G&#65533;S&#65533;q&#20658;&#65533;&#65533;&#65533;4&#65533;&#1427;&#65533; {&#1103;_&#642;&#65533;&#65533;&#65533;&#65533;&#65533;=(&#65533;&#65533;G&#65533;h &#65533;s&#65533;&#65533;@&#65533;L`{Q&#65533;&#65533;Nq&#608;&#65533;&#1491;A&#65533;I&#65533;+&#1943;<&#65533;&#65533;&#65533;&#65533;v?J^O b&#65533;9&#65533;Q&#65533;&#1896; &#65533;&#65533;jX"&#65533;&#65533;d&#65533;&#65533;&#65533;#UI5S]&#65533;&#65533;&#65533;&#65533;&#65533;M&#65533;&#671;&#65533;&#65533; w}O&#65533;?&#65533;&#65533;&#65533;&#968;&#65533;&#65533;&#65533;sgO&#65533;iQh&#65533;rZ&#450;&#65533; zW&#65533;&#65533;&#65533;&#65533;|QEf|t&#65533;&#65533;')n&#356;4S%&#65533;&#65533;&#65533;i&#65533;&#65533;&#65533;&#135;p&#65533;&#65533;&#65533;z&#65533;H&#65533;Z:Q@QL&#65533;&#65533;E&#65533;&#65533;&#65533;&#65533;&#65533;&#65533;;O(&#65533;&#65533;&#65533;n&#65533;U&#65533;(&#65533;&#65533;&#65533;_h3&#65533;M&#1073;&#65533;&#65533;&#65533;>G&#65533; &#65533;k'&#65533;B&#65533;&#65533;y&#65533;&#65533;&#65533;C&#65533;-&#410744;&#65533;#&#65533;C&#65533;p&#65533; &#65533;&#65533;&#65533;Z.[&#65533;V9?&#65533;&#65533;h&#65533;}&#65533;(&#65533;J&#65533;<&#65533;,`y7~a#&#65533;&#65533;&#65533;*,Hz&#65533;&#65533;
&#65533;-&#65533;&#1839;&#65533;b%&#65533;"&#65533;&#65533;&#65533;&#65533;&#65533;e&#65533;&#325;&#65533;F{5*&#65533;(&#65533;&#65533;=&#65533;hmGs&#65533;&#65533;{&#65533;&#65533;&#65533;&#65533;z&#65533;&#399;-?&#65533;]F&#65533;&#65533;&#65533;[i&#65533;<QyR)pN&#65533;&#1242;&#65533;&#358;&#65533;4T&#65533;&#65533;#h&#65533;&#65533;3&#65533;&#65533;&#1708;Z\&#65533;&#65533;Xa&#65533;&#65533;$c`&#65533;&#65533;&#65533;)%c&#65533;B&#65533;&#65533;CLsKH&#65533;tR&#65533;&#65533;%&#65533;E!(&#65533;&#65533;&#65533;Q@R&#65533;(&#65533;&#65533;&#65533; QF(&#65533;&#65533;&#1174;&#65533; N&#65533;QE 
(&#65533;&#65533;&#65533;(&#65533;@Q@&#65533;\&#65533;&#65533;4f&#65533;%-%1&#65533;E%&#65533; R&#25738; Z(&#65533;4 QE S&#65533;&#65533;"&#65533;v!UGV'&#65533;)&#65533;&#65533;nx&&#65533;&#65533;&#65533;!&#65533;K&#65533;b&#65533;M&#65533;#&#65533;&#65533;&#65533;&#65533;&#157094;&#65533;i&#65533;&#65533;Q:&#65533; &#65533;I&#65533;i&#65533;l&#65533;4&#65533;&#65533;&#1848;&#65533;7&#65533;&#65533; tt&#65533;&#65533;Q&#1704;&#65533;h&#65533;EY&#65533;&#65533;&#357;&#65533;&#65533;&#65533;&#65533;&#65533;&#65533;&#65533;7oq-&#65533;&#65533;HO&#65533;&#65533;volV&#65533;&#65533;iwsu&#65533;2&#65533;&#65533;&#65533;&#65533;@{&#65533;-`&#65533;-&#65533;&#65533;&#65533;&#65533;wg&#65533;S&#65533;&#65533;})j&#65533;VH&#65533;&#65533;&#65533;-&#65533;Q&#65533;&#65533;W&#1246;Z&#915;D&#65533;&#65533;&#65533;&#982;&#65533;&#65533;Xn8'qY&#65533;&#65533;&#65533;.&#65533;&#65533;Kq1;&#65533;&#65533;&#65533;&#65533;&#65533;&#65533;6&#65533;&#225;PG&#65533;U+&#65533;&#65533;/R&#1327;&#65533;&#65533;{&#65533;H]YAx&#65533;A&#65533;&#1710;Zx&#65533;&#65533;T&#65533;6z&#65533;&#65533;[&#65533;yr&#65533;>FoB:&#65533;*&#65533;&#65533;4/&#65533;
}&#65533;T}&#65533;I&#65533;&#65533;&#65533;&#65533;&#65533;+&#65533;&#65533;&#65533;U&#1396;K&#65533;&#65533;&#65533;6[&#65533;&#65533;c&#65533;&#65533;&#65533;T&#65533;&#744;&#65533;&#65533;&#65533;I&#65533;&#65533;<&#65533;&#65533;&#65533;&#65533;&#65533;pP&#65533; &#65533;"&#65533;|3&#65533; &#65533;&#824;&#65533;&#65533;y&#65533;s&#65533;&#65533;&#2043;i"&#65533;&#65533;&#65533;H&#65533;&#65533;&#65533;3#&#65533;&#1464;&#65533;&#65533;Z&#65533;&#65533;&#65533;&#65533;&#65533;nUA&#65533;&#65533;&#65533;kA&#65533;C=&#407;~&#65533;&#65533;)=&#65533;&#65533;&#65533;&#65533;z&#65533;&#65533;&#65533;wv&#65533;\&#65533;s&#65533;~&#65533;&#65533;&#65533;&#65533;&#65533;&#65533;&#65533;&#65533;&#65533;x&#65533;&#65533;2+&#65533;&#65533;U&#30563;&#65533;&#65533;9ki&#65533;G&#65533;&#65533;&#65533;&#65533;E&#65533;&#65533;3I&#65533;J3Z&#65533;&#65533;&#65533;JL&#1114; \&#65533;I&#65533;3@&#65533;P&#65533;QE QE P&#65533;&#65533;&#65533;g&#65533;\7&#65533;&#65533;&#65533;&#65533;&#65533;c-&#65533;&#65533;&#65533;:?B1D&#65533;&#65533;bx&#1763;f&#65533;34RG&#65533;&#65533;F&#65533;&#65533;&#65533;)3&#65533;&#65533;&#65533;&#65533;ne&#65533;&#65533;&#65533;F&#65533;&#65533;&#65533;g&#65533;&#65533;|mj-&#65533;&#65533;&#65533;W&#20236;J>&#65533;&#65533;&#65533;s&#65533;m&#65533;W;Vv>&#65533;EV&#65533;g&#65533;
&#65533;mp&#65533;&#812;&#65533;!&#65533;&#65533;&#1722;&#65533;&#65533;DUL&#65533;8&#65533;&#65533;&#65533;&#65533;w&#65533;&#65533;&#65533;E&#65533;(#&#65533;U&#65533;&#65533;&#65533;&#65533;&#65533;G&#65533;&#65533;&#65533;&#65533;&#65533;@&#65533;&#65533;&#787;F&#65533;&#65533;U>+&#556;&#65533;&#65533;&#581;&#340;&#65533;9&#65533;Gz&#65533;tZ]&#65533;&#65533;izy&#65533;&#65533;Y&#65533; &#65533;&#65533;+?&#65533;&#65533;jR&#65533;&#65533;&#65533;/&#65533;&#65533;(&#65533; `&#65533;T&#65533;&#65533;A&#65533;&#65533;<&#65533;&#65533;~"i&#65533;&#65533;X&#65533;&#65533;]F&#65533;::&#65533; &#65533;&#65533;&#65533;D&#65533;&#65533;&#65533;&#65533;cJ&#65533;&#65533;t&#65533;,&#65533;8&#696;&#65533;&#65533;W&#65533;jZ]&#917;}%&#65533;&#65533;mt=&#65533;0&#65533;G&#65533;5&#65533;^&#65533;&#1024;&#65533;&#65533;&#1396;#&#493;ep##&#1191;&#65533;&#65533;&#65533;;DO&#65533;&#10848;;&#65533;7&#65533;&#65533;7G=&#65533;&#65533;B&#65533;(`&#65533;&#65533;&#65533;&#65533;&#65533;[&#65533;~&#65533;-Hf&#65533;&#65533;w&#65533;&#65533;~C&#65533;&#65533;|S&#65533;6&#65533;].bA&#65533;&#65533;&#65533;&#65533;y> &#65533;g&#65533;p&#65533;&#65533;&#65533;&#65533; &#65533;&#65533;n,B  &#65533; &#65533; 0(&#65533;]&#65533;&#65533;$&#65533;m&#65533;&#65533;&#65533;y<[p&#65533;a&#65533;?BG&#65533;&#65533;&#65533;&#65533;&#65533;md&#65533;8&#65533;8>&#65533;&#65533;&#65533;}&#65533;&#65533;(}&#65533;b&#65533;&#378;|&#65533;,&#65533;&#65533;'&#65533;;&#65533;&#65533;Zq&#65533;2&#65533;m&#65533;s&#65533;<f&#65533;C&#65533;&#65533;t%S&#65533;&#65533;M&#65533; &#65533;'&#65533;5&#65533;&#65533;;_/g&#1634;&#65533;&#65533;T&#231;&#65533;
&#65533;&#65533;&#65533;,(n-&#65533;&#65533;yd&#65533;&#65533;&#65533;\0&#65533;&#65533;+&#65533; 2&#65533;#&#65533;0k&#65533;#k&#65533;)2&#65533;&#65533;&#65533;0&#65533;4'&#65533;&#65533;&#65533;&#65533;&#65533;0&#65533;&#65533;&#65533;&#65533;.&#65533;q&#65533; M&#65533;^&#65533;]&&#65533;al&#65533;q1&#65533;&#65533;Afa&#65533;&#65533;+&#65533;&#65533;&#65533;D&#1674;}&#65533;X&#65533;&#65533;&#65533;&#1278;&#65533;(=&#65533;&#65533;&#65533;&#65533;&#65533;&#65533;]&&#65533;`q&#65533;&#1960;q&#65533;Ve&#393;s&#65533;f_N&#65533;@\e&#65533;&#65533;&#65533;&#65533;&#65533;b&#65533;h&#65533;"*&#65533;I&#65533;3&#65533;&#65533;`x&#65533;C&#65533;+&#1182;&#65533;&#65533;&#65533;S&#65533;&#65533;@&#65533;G,n&#65533;&#65533;F&#65533;^&#65533;&#65533;&#685;&#65533;T&#65533;EU&#65533;&#65533;.&#65533;&#65533;&#65533; &#65533;&#65533;#&#1542;&#65533; 
O&#65533;K&#65533;&#1692;G&#65533;&#65533;j&#65533;Q&#65533;4&#65533; &#65533;E(&#65533;1&#65533;4Eh1&#65533;v&#65533;&#65533;&#65533;<&#65533;&#65533;+wo&#65533;Mo&#65533;'z&#65533;s&#65533;&#65533;&#65533;&#65533;<ktq&#1226;(&#65533;&#65533;{&#65533;&#65533;tk[e=&#65533;&#65533;$~
)&#65533;&#65533;Ir&#65533;5&#65533;m}E&#65533;&#65533;&#65533;m[&#65533;&#65533;&#65533;&#65533;&#65533;o	&#65533;;n&#65533;&#65533;u;&#65533;&#65533;5&#65533;E?&#65533;&#10615;&#65533;k7&#65533;&#65533;&#65533;&#65533;&#65533;&#65533;O&&#65533;isE&#65533; &#65533;o&#140;R&#65533;d&#65533;!2&#65533;&#65533; @&#142;y Z@>&#65533;&#65533;5_h&#65533;G&#65533;qx&#65533;)8X&#65533;&#65533;&#1823;&#65533;&#65533;&#65533;&#65533;&#65533;&#65533;\&#65533;,&#65533;&#65533;&#1197;&#65533;&#65533;&#65533;&#65533;&#65533;B=BS&#65533;b&#65533;&#65533;_j6zl{&#1752;&#65533;&#65533;wv&#65533;sRx&#65533;R&#65533;X&#65533;&#65533;1&#65533;\&#65533;&#65533;&#1805;&#65533;&#65533;p;&#1403;/&#65533;,&#65533;&#65533;U&#65533;]V&#65533;92\&#65533;Te&#65533;+&#65533;DH&#65533;"(UQ&#65533;`
z &#65533;&#65533;<&#65533;3&#65533;&#65533;&#65533;d&#65533;.G!&#65533;$&#65533;-uE&#65533;&#65533;cE&#65533;*&#65533;&#65533;S&#65533;&#65533;{&#65533;&#65533;ET&#65533;&#65533;RI"EI#&#65533;"&#65533;&#65533;1&#65533;&#65533;\&#65533;&#65533;&#12835;-&#65533;&#65533;W&#65533;&#65533;&#65533;G&#65533;w&#65533;i&#65533;&#1934;&#65533;wh#&#65533;&#65533;&#1325;4&#65533;:&#65533;u&#65533;{&#65533;o&#65533;&#65533;k&#65533;&#65533;&#65533;ku{&#65533; &#1424;&#65533;7&#65533;&#65533;&#65533;&#65533;&#65533; &#65533;\&#65533;&#65533;&#65533;&#65533;&#65533;&k&#65533;&#65533;YOVs&#65533;&#65533;&#65533;&#65533;&#65533;H&#65533;6[N&#65533;&#65533;=_&#65533;X&#65533;&#65533;&#65533;@ =i&#65533;Hq&#65533;&#65533;L&#65533;&#65533;yc&#65533;A&#65533;~\zQ&#65533;894 &#65533;$z@#&#65533;&#65533;&#1277;&#65533;&#65533;&#65533;'N&#65533;h&#65533;&#65533; /=&#65533;&#1427;*&#493;&#65533;&#65533;&#65533;&#1683;&#65533;&#65533;&#65533;&#398;&#65533;f&#65533;&#65533;"&#65533; y&#65533;&#65533;&#65533; &#65533;~T&#65533;&#65533;h &#65533;W&#65533;hvCO&#65533;mm&#65533;&#65533;F&#65533;&#65533;&#65533;&#65533;y&#65533;&#65533;?h&#65533;&#65533;&#65533;&#65533;J&#65533;+&#65533;&#65533; &#65533;&#1189;&#65533;o7h&#65533;&#65533;%&#65533;&#65533;&#65533;&#65533;
&#65533;$Y&#65533;&#65533;&#65533;&#65533;&#65533;CD&#1930;O#&#65533;&#65533;&#65533;&#26684;&#65533;&#65533;&#65533;&#65533;&#65533;&#65533;&#65533;1$R2&#65533;&#65533;&#1434;v`p~&#65533;d&#65533;&#65533;Z&#65533;&#65533;%&#65533;&#65533;dnZ/&#65533;_&#65533;^&#65533;&#65533;&#65533;&#65533;&#65533;&#65533;+&#65533;A&#65533;:&#65533; &#65533;&#65533;DT&#65533;&#65533;f&#65533;&#65533;&#65533;o&#824;d=&#65533;&#65533;W<5&#65533;6&#1218;&#65533;&#1874;&#1444;&#65533;&#65533;&#65533;&#65533;&#65533; &#65533;&#65533;&#65533;T&#65533;z&#65533;&#65533;&#65533;W&#65533;&#1264;Xn#&#65533;&#65533;&#65533;&#65533;&#65533;&#65533;&#65533;&#65533;AE&#65533;&#65533;
J(i&#65533;&#65533;E&#65533;!&#65533;C&#65533;&#161;^G&#65533;&#65533;&#65533;d7&#1474;?*&#65533;,@&#1627;&#65533;Z&#65533;&#65533;qY&#65533;8a{&&#65533;&#65533;.O&#65533;!&#65533;\vE&#65533;&#65533;&#616;&#65533;&#65533;T&#1707;q4PE&#65533;E&#65533;@&#65533;q&#65533;&#65533;7&#65533;&#65533;&#65533;&#65533;&#65533;V&#65533;&#65533;@&#65533;N&#65533;&#65533;&#65533;&#65533;&#65533;+&#65533;&#65533;&#65533;"&#65533;&#65533;$&#65533;&#65533;B&#65533;&#65533;&#65533;+{R&#65533;&#65533; &#65533;O&#65533;&#14258;&#65533;~&#65533;&#65533;k&#65533;&#65533;e&#65533;&#65533;9&#65533;I'$&#65533; &#65533;&#65533;1&#65533;&&#65533;w&#65533;!&#65533;&#65533;a%&#772;u&#65533;R&#65533;&#65533;&#65533;&#65533;;&#65533;&#65533;N:Q)&#65533;Dy8&#65533;b&#65533;&#65533;!&#65533;&#65533;&#65533;K&#65533;Bk#&#65533;))sE %&#65533;&#65533;`QE &#65533;E- Q&#65533;j)&#65533;f&#65533;(&#65533; Rb&#65533;4&#65533;&#65533; E%.sIH&#65533;(&#65533;ER &#65533;&#65533;PK&#65533;J)&#65533;QE&#65533;(&#65533;PEPEPEPEP]&#65533;&#65533;5&#65533;&#65533;WL&#65533;m&#65533;&#65533;%&#65533;D&#1183;VnA&#65533;^^&#65533;&#65533;&#65533;5&#65533;&#65533; P &#65533; U&#65533;&#65533;&#65533;b&#65533;)z&#65533;{&#65533;{U&#65533;qq &#65533;28_&#65533;Op&#65533;#bRFp{&#65533;Z&#65533;Q&#65533;&#1316;MXHnI&#65533;yw&#65533;&#65533;&#65533;}*&#65533;&#65533;&#47013;?&#65533;4KpKj0&#65533;&#65533;\&#65533;&#696;&#65533;s&#65533;m&#65533;J#&#65533;Z;d9&#65533;&#65533;&#65533;?&#65533;W1.Uf8
I?J&#1615;&#65533;&#65533;&#1552;'&#65533;]&#65533;>&#65533;&#65533;&#65533;&#1199;&#65533;!&#65533;&#65533;&#65533;p&#65533;M&#65533;&#65533;*&#65533;'&#65533;z&#65533;&#65533; &#65533;"W&#65533;B@+&#65533;a&#65533;T|9&#65533;V&#65533;&#65533;oo&#693;&#65533;&#65533; &#65533;&#65533;NDg&#1310;&#65533;&#65533;WH&#975;&#65533;FX&#65533;&#65533; &#65533;&#65533;6(
&#65533; &#170;&#65533;@*&#65533;&#65533;&#65533;#F&#65533;)&#65533;8&#65533;&#65533;N&#65533;&#65533;fk&#65533;P*&#65533;Y&#65533;U_&#930;&#65533;&#65533;t&#65533;&#65533; &#65533;&#65533;&#65533;(fM&#65533;&#65533;&#65533;}&#65533;&#65533;&#65533;K&#65533;ZxD&#65533;&#65533;O.K&#65533;&#65533;1&#65533;&#65533;e&#65533;#&#65533;@&#65533;k&#65533;&#65533;&#29092;&#65533;a&#65533;&#65533;W&#65533;[&#65533;&#508;&#65533;&#65533;&#65533;&#65533;&#65533;&#1961;x&#65533;D&#65533;_&#65533;&#65533;.&#65533;f+*&#65533;v&#65533;&#65533;~&#65533;xY&#65533;&#65533;&#65533;\.&#65533;&#65533;&#65533;&#65533;&#640;&#65533;&#65533;&#65533;&#65533;&#65533;&#65533;&#65533;J&#65533;&#65533;&#65533;p&#65533;&#65533;&#1675;&#65533;W^N&#65533;$D&#65533;*&#65533;&#65533;^kOW&#65533;&#65533;&#65533;	~&#65533;hs&#65533;&#65533;&#65533;&#65533;&#65533;&#65533;Z&#65533;&#65533;\Y&#65533;&#65533;&#65533;B\(9&#65533;=3N&#65533;&#65533;rW='4&#65533;&#65533;&#65533;^h&#65533;&#65533;&#65533;(&#65533;&#65533; (&#65533;&#65533; (&#65533;&#65533; (&#65533;&#65533;&#65533;&#65533;(&#65533;&#65533;&#65533;_#R&#65533;G@$_&#65533;C[&#65533;&#65533;&&#65533;"&#65533;&#65533;o&#65533;&#8289;&#65533;-&#65533;^&#65533;j&#65533;&#65533;&#65533;&#65533;&#65533;X&#65533; &#65533;&#65533;0+&#65533;&#65533;95&#65533;1CM&#65533;&#65533;_&#65533;[F&#703;^&#2030;+&#65533;&#669;&#65533;a&#65533;&#65533;&#65533;=a5&#65533;&#1001;&#65533;&#65533;&#65533;Qpe&#65533;&#65533;b&#65533;#&#65533; &#65533;I&#65533;{&#65533;JN&#65533;Oj&#65533;&#65533;P&#65533;3&#65533;&#65533;&#65533;&#65533;8=(>&#65533;&#65533;E&#65533;3]&#65533;t&#65533;&#65533;&#65533;&#65533;&#65533;O&#65533;!&#65533;;~&#65533;i&#65533;8&#65533;&#65533;+&#65533;I&#65533;&#65533;&#65533;&#65533;&#65533;&#65533;~5&#65533;`m&#65533;y&#65533;p1&#65533;M&#65533;&#65533;tk&#65533;%&#65533;t{rG*,&#65533;:&#65533;7!&#65533;&#65533;&#435;&#65533;&#65533;&#65533;\&#65533;&#65533;&#65533;'&#65533;&#65533;&#65533;|&#65533;&#65533;&#65533;&#65533;7&#1269;[&#65533;-&#65533;&#65533;\&#65533;Y<&#65533;U?Px&#65533;&#65533;O&#65533;&#65533;L5+c&#65533; &#65533;&#65533;&#65533;&#65533;&#65533;&#65533;fx&#65533;&#65533;&#65533;&#65533;&#65533;&#65533;&#65533;&#65533;&#65533;&#1404;1}&#65533;&#65533;~&#65533;x&#65533;&#65533;&#65533;T&#65533;}?&#65533;[H&#65533;~5&#65533;&#65533;Z&#65533;&#65533;&#65533;&#65533;&#65533;.&#65533;&#65533;c&#65533;S&#65533;&#65533;&#65533;&#65533;&#65533;4&#65533;6W&#65533;&#65533;}&#65533;7&#65533;&#65533;S&#65533;<&#1436;]&#65533;&#65533;<&#65533;&#65533;C&#65533;&#65533;.&#65533;&#1641;b&#65533;&#65533;&#65533;7\&#65533;&#65533;&#65533;&#65533;:&#65533;C&#65533;id`&#65533;&#65533;&#65533;&#65533;&#65533;TO&#65533;&#65533;!&#65533; &#65533;&#65533;5&#65533; p&#65533;&#65533;&#65533;s
&#65533;&#65533;&#65533;&#65533;&#65533;3&#65533;aU9&#65533;h&#65533;f+&#65533;%e&#65533;k&#1134;<&#65533;&#65533;0&#65533;&#65533;>q&#65533;&#65533;&#65533;&#3832;"v&#65533;&#65533;&#65533;&#65533;&#65533;psO&#65533;z&#65533;&#65533;&#65533;&#65533;&#65533;&#65533;&#65533;V&#65533;&#65533;&#65533;&#65533;v&#65533;k6&#65533;9&#65533;zQa)&#65533;e&#65533;&#65533;&#65533;,|Iqm&#65533;&T&#65533;!&#65533;&#65533;&#65533;&#65533;P&#65533;&#65533;&#65533;}&#65533;&#65533;&#65533;&#65533;t&#65533;&#65533;&#65533;&#65533;&#65533;&#65533;&#65533;&#65533;&#65533;&#65533;&#1462;&#65533;o&#65533;&#65533;&#65533;j&#65533;&#1743;&#65533;&#65533;?&#65533;&#65533;i&#65533;&#65533;&#65533;|q&#65533;&#65533;\&#65533;u&#65533;&#65533;&#65533;>&#65533;5&#405;&#65533;&#65533;&#65533;&#65533;&#65533;&#65533;&#65533;&#65533;&#65533;&#1696;&#65533;&#65533;+&#65533;&#65533;r&#65533;&#65533;&#65533;&#65533;Ya&#65533;90&#65533;mpz&#65533;\&#65533;o&#65533;^oxi&#65533;}&#65533;F&#1661;m&#65533;+&#65533;j)&#65533;&#65533;l&#65533;&#65533;&#65533;~8U&#65533; &#65533;&&#65533;&#65533;4&#65533;2&#65533;&#65533;k&#65533;&#65533;&#65533;&#1359;A&#65533;5&#65533;[&#65533;`&#65533;&#65533;"&#1782;(\&#65533;r&#65533;&#65533;&#65533;&#65533;0&#65533;&#65533;&#1365;&#687;E&#65533;&#65533;i&#65533;)&#65533;&#65533;L&#65533;&#65533;5&#65533;&#65533;&#65533;&#65533;&#65533;<&#65533;&#65533;s&#65533;&#65533;&#65533;!&#65533;Z&#1995;&#65533;	_&#65533;&#65533;D0&#65533;&#65533;&#65533;l\i&#1685;&#65533;&#65533;Z&#1564;Q&#65533;!]^j9&#65533;!&#65533;\&#65533;"&#65533;?&#65533;=k&#65533;&#65533;&#506;=&#65533;E,&#65533;\M&#65533;&#776;&#65533;&#65533;&#65533;&#65533;f&#65533;&#65533;e+o{&#65533;f=&#1564;&#65533;i&#65533;&#65533;-N&#65533;&#65533;Q&#65533;&#65533;&#65533;&#65533;&#65533;&#65533;ddc?J&#65533;\"&#65533;&#65533;H&#65533;&#65533;&#65533;&#65533;&#65533;zV&#65533;2&#65533;%&#65533;&#65533;#&#65533;&#65533;r@$zJ&#65533;h&#2018;&#65533;&#65533;&#65533;&#65533;&#65533;@&#65533;.&#65533;&#65533;&#65533;&#65533;@&#858;&#65533;&#65533;&#65533;&#65533;&#65533;&#65533;uK&#65533;&#65533;dA&#65533;~&#65533;\&#65533;&#65533;E&#65533;&#65533;Q\&#65533;&#65533;|Yw&#65533;&#65533;xn;u=&#65533;&#65533;~&#65533;&#65533;&#65533;&#65533;&#65533;z&#65533;&#65533;&#65533;&#65533;l&#65533;&#65533;&#65533;&#65533;&#65533;&#65533;\&#39186;8&#65533;&#65533;&#65533;&#65533;&#65533;&#65533;
&#255;&#450663;&#65533;Z&#65533;'&#65533;&#65533;;q&#65533;1&#65533;&#65533;&#65533;xO&#65533;&#65533;jW&#65533;&#1675;&#65533;&#65533;v&#65533;B&#65533;lt=+M Y&#65533;&#65533;B@&#65533;eA&#65533;&#1005;&#65533;&#65533;0O&#65533;&#65533;&#65533;Lm&#65533;<;0S&#65533;{&#241;~&#65533;&#65533;&#65533;&#65533;<A&#65533;):&#1480;6?&#65533;Z&#452;^&#65533;&#65533;&#65533;&#65533;Q&#65533;&#65533;&#65533;}&#65533;:n&#65533;
5&#65533;&#65533;&#65533;&#65533;&#65533;&#65533;p&#65533;&#65533;&#65533;&#182;3A4f&#65533;&#65533;&#65533;&#65533;Q&#65533;H&#65533;&#65533;&#65533;&#1717;&#65533;&#65533;&#65533;&#65533;&#65533;&#65533;#&#65533;&#65533;r&#65533;&#65533;&#65533;-&#65533;&#65533;&#65533;h&#65533;&#65533;}&#65533;&#65533;&#65533;a&#65533;&#65533;/&#65533;&#1265;&#65533;G	Z&#65533;&#65533;&#65533;&#65533;&#65533;&#65533;'&#65533;&#65533;&#65533;#5&#65533;&#65533;c&#65533;&#65533;`W1&#65533;x&#65533;&#65533;,&#486;&#65533;n&#65533;zI&#65533;A&#65533;O&#65533;\e&#65533;&#65533;&#928;&#65533;m&#65533;&#65533;&#65533;&#32503;O&#65533;&#65533;P(&#65533;&#26447;j&#65533;UN:&#65533;w&#65533;wR&#65533;&#65533;&#65533;V&#65533;&#65533;A&#524;p&#65533;&#65533;&#65533;&#65533;&#65533;y&#65533;&#65533;&#65533;&#65533;=&#65533;&#65533;Z1&#65533;U&#65533;&#65533;&#65533;&#65533;&#65533;pq&#65533;&#65533;d&#65533;qG^O4/N:Q&#65533;8&#65533;/Q&#65533;1&#65533;&#65533;@ &#65533;~&#65533;&#1154; &#65533;s&#65533; &#65533;&#1920;&#65533;&#65533;(nFq@<&#65533;4n&#65533;@	&#1922;I&#65533;rN1&#65533;&#65533;?&#65533;&#65533; :Q&#65533;Q&#65533;g&#65533;g&#65533;&#65533;&#65533;+&#65533;^&#65533;&#1280;&#65533;V&#65533;q&#65533;r( &#65533;G&#65533;(9&#65533;&#65533;&#65533;(&#65533;&#65533;&#65533;P&#65533;-&#65533;z&#65533;&#65533;c&#65533;&#65533;&#65533;&#65533;\=O&#1468;e\&#65533;w&#65533;&#65533;!&#65533;&#65533;&#28490;&#65533;u&#65533;&#65533;&#65533;&#65533;+*&#65533;&#65533;&#65533;&#65533;&#65533;&#65533;_4$I&#1682;&#65533;&#65533;&#65533;&#65533;&#65533;&#65533;E W&#65533;&#65533;&#65533;P&#65533;&#65533;&#65533;a&#65533;J&#65533;&#993;&#65533;^em6&#65533;4&#65533;&#65533;&#65533;&#65533;m>&#65533;&#65533;&#65533;U&#65533;ox~=f &#65533;&#65533;c&#65533;n&#65533;?&#65533;j&#65533;&#65533;&#65533;8&#65533;&#65533;\bS9&#1758;&#65533;&#65533;&#65533;&#1505;&#65533;z&#65533;Z&#65533;&#65533;&#65533;~&#65533;1&#65533;&#65533;&#65533;&#1464;)&#65533;k&#65533;g)$?2&#65533; &#65533;S&#65533;&#65533;&#65533;c&#65533;&#65533;&#65533;q&#65533; &#65533;&#65533;&#65533;&#65533;&#65533;V=*&#65533;&#65533;[j&#65533;0&#65533;&#65533;EB&#812;pV&#65533;^k&#65533;b&#65533;&#65533;?&#65533;&#65533;*nM&#65533;&#65533;&#65533;&#65533;x&#65533;Y&#65533;<Ou&#65533;&#65533;
&#65533;&#65533;`&#65533;&#65533;&#2012;&#65533;&#65533;t&#1434;&#1826;P&#65533;[Y&#65533;p+\&#65533;KO'_K&#65533;>[&#65533;&#65533;&#65533;x?&#1194;l-b&#65533;&#65533;&#65533;;&#65533;F6&#65533;&#65533;&#65533;&#65533;$&#65533;m&#65533;K&#65533;&#65533;&#65533;n&#65533;:&#65533;&#65533;&#65533;x&#65533;&#65533;y&#65533;a&#65533;3&#65533;E&#65533;&#65533;^&#65533;&#65533;h&#65533;&#65533;&#65533;cR&#65533;'&#65533;WC&#65533;&#1135;&#65533;&#65533;F9*&#65533;&#65533;8&#65533;&#65533;[&#65533;z8&#65533;3&#65533;&#65533;d&#65533;&#65533;N&#65533;&#65533;&#65533;H~&#65533;&#65533;&#65533;r+&#65533;~&#65533;&#65533;&#65533;G&#65533;R&#65533;&#65533;&#65533;&#65533;c4R&#65533;&#65533;&#1305;&#65533;J(&#65533;Eb&#65533;
(&#65533;&#65533;
(&#65533;&#65533;
(&#65533;&#65533;h&#65533;&#65533; 3ES &#65533;QH&#65533;(&#65533;ER &#65533;&#65533;)&#65533;QE b&#65533;3A&#65533;EPEPES &#65533;&#65533;( &#65533;&#65533;&#65533;&#65533;EPd&#65533;&#65533;Z&#65533;&#65533;>&#65533;i&#65533;&#65533; &#65533;&#773;&#65533;&#65533;y&#65533;'&#65533;&#65533;h&#65533;&#880;&#65533;L%&#65533;?&#65533;&#65533;&#65533;"&#65533;=<&#65533;V&#65533;&#65533;&#65533;*+&#65533;[{&#65533;&#65533;&#65533;&#65533;#&#65533;?&#65533;"&#65533;KE3&#65533;*Z&#65533;Zu&#65533;&#64817;&#65533;&#65533;&#65533; &#65533;&#65533;&#65533;:&#65533;IKL&#65533;&#65533;&#65533;&#65533;&#65533;&#65533;U&#65533;&#1324;.e1A{o,&#65533;&#65533;J&#65533;&#65533;&#38581;&#65533;q&#1920;<&#65533;&#65533;:&#65533;&#65533;&#65533;&#65533;<&#565;&#65533;&#65533;&#65533;}&#65533;8,}&#622;yRpH&#65533;&#65533;&#65533;&#65533;=+&#65533;<A&#65533;hWR&#65533;?i&#65533;Ib&#65533;&#65533;'&#1521;?&#65533;r&#65533;&#65533;Q&#65533;*&#65533;&#65533;:d&#65533;&#65533;jq*&#65533;F&#65533;e&#65533;&#65533;Z&#65533;L&#1194;M&&#65533;bPX&#65533;^&#65533;&#65533;z&#65533;&#65533;&#65533;&#65533;&#65533; &#65533;8
&#65533;j;
&#65533;tX4&#65533;G%&#1735;&#65533;&#65533;n&#65533;&#65533;&#65533;=:&#65533;&#65533;&#65533;]&#65533;\-&#65533;&#65533;yjN&#65533;&#65533;&#65533;oO&#65533;'&#65533;lW&#65533;&#65533;&#65533;5b&#65533;r"@&#65533;&#65533;&#65533;?&#949;&#65533;;&#65533;f&#65533;2\.&#65533;&#65533;&#65533;V>&#65533;&#65533;&#615;&#1765;&#65533;&#65533;&#65533;#&#65533;g9&#65533;&#65533;&#65533;p&#65533;&#65533;&#1679;&#65533;L&#43229;&#65533;&#65533;&#65533;Uk&#65533;&#65533;Q&#65533;;&#65533;&#65533;oT&#65533;&#65533;&#65533;V&#65533;8&#65533;&#65533;&#1190;&#65533;&#65533;s1)h&#65533;&#65533;&#65533;&#65533;(&#65533;&#65533;(&#65533;&#65533;&#65533;&#65533; ))h&#65533;&#65533;&#65533;&#65533;\ZK&#65533;&#65533;&#65533;&#65533;&#1702;&#65533;&#65533;
%&#65533;I&#65533;8$`&#65533;k&#65533;&#65533;U&#65533;&#65533;|Ev&#65533;1&#65533;&&#65533;&#65533;&#65533;&#65533; <&#65533;&#1679;&#65533;&#65533;M&#65533;k&#65533;_&#65533;&#65533; &#65533;&#65533;|qo&#65533;&#65533;&#65533;&#65533;&#65533;&#65533;&#65533;0HU&#65533;&#65533;&#65533;&#1415;&#65533;&#65533;U&#65533;&#65533;(&#65533; 2&#65533;&#65533;&#65533;=h&#65533;&#65533;&#65533;&#65533;>&#65533;&#65533;X&#65533;X&#65533;&#65533;84&#65533;&#65533;&#65533;&#1425;~a&#65533;p&#65533;&#65533; &#65533;&#65533;&#1882;9&#65533;pF4&#65533;&#65533;&#65533;h  &#65533;&#547;&#65533;8&#65533;&#65533;A&#65533;&#65533;&#65533; &#65533;&#65533;&#65533;B&#65533;&#65533;&#1108;&#65533;&#65533;&#439;&#65533;<g&#65533;&#65533; &#65533;:&#1888;&#65533;7&#65533;&#65533; &#65533;&#65533;?&#65533;k;h$&#65533;z&#65533;Q&#65533;UZj&#65533;Yx&#65533;K&#65533;s&#65533;&#65533;&#65533;F&#65533;&#65533;&#65533;&#65533;V&#65533;&#65533;&#65533;&#65533;&#65533;&#60794;&#65533;a&#65533;&#194;.&#65533;&#65533;$(&#65533;	&#65533;[z&#65533;&#65533;:08?&#65533;M&#65533;6&#65533;SJZ&#65533;&#65533;&#65533;&#65533;&#65533;I^ce&#65533;f&#65533;m[&#65533;*&#65533;&#65533;&#65533;o&#65533;_&#1462;&#65533;> &#65533;y&#65533;&#65533;&#65533;&#65533;&#65533;&#65533;&#65533;&#1203;<&#65533;^"&#65533;&#1497;&#65533;\Z[&#1902;&#65533;&#65533;I&#65533;&#65533;VD&#65533;&#65533;&#1918;&#65533;cV&#65533;1&#65533;&#65533;E&#65533;&#65533;&#65533;K&#65533;&#65533;{v=&#65533;B&#65533;2+Z&#65533;&#65533;&#65533;&#65533;f&#65533;&#65533;A&#65533;&#65533;J&#65533;&#65533;&#1383;&#65533;E&#65533;&#65533;&#65533;N&#65533;&#65533;xX&#65533;&#65533;/#&#65533;&#65533;&#65533;+&#65533;9A&#65533;V&#65533;?&#65533;aB}@&#65533;&#65533;&#65533;X&#65533;H&#65533;&#65533;&#65533;&#65533;M&#65533;&#363;&#65533;&#65533;F&#65533;x?&#65533;j&#992;#d&#65533;&#65533;W&#65533;&#65533;G&#65533;Y&#65533;:u&#1904;&H&#65533;&#65533;S&#65533;J&#250;gO&#65533;xRU&#65533;&#65533;>&#65533;{J{#&#65533;a&#65533;?&#65533;&#65533;&#65533;lC&#65533;ZK&#211;&#65533;8&#65533;&#65533;KF&#65533;}&#65533;`a&#65533;a&#65533;&#65533;F&#65533;E &#65533;r&#65533;}&#65533;&#65533;A-&#65533;&#65533;&#65533;&#65533;%&#65533;L`&#65533;&#65533;?&#65533;s&#65533;&#65533;&#65533;&#65533;x&#65533;Ib&#65533;2>&#65533;&#65533;|z >&#65533;;?&#65533;m&#65533;&#65533;1&#65533;&#65533;&#65533;J &#65533;zC&#65533;&#65533;+&#65533;&#65533;&#65533;&#65533;n&#65533;b&#65533;\&#65533;&#65533;N3&#65533;&#65533;&#65533;J&#65533;&#65533;&#65533;&#65533;&#65533;?&#65533;;}E-JM2;MA&#65533;&#65533;_*'A&#1568;}lA&#65533;&#65533;&#65533; &#65533;&#65533;G&#1094;G&#65533;+&#65533;<&#65533;(&#65533;&#65533;&#65533;_&#65533;L3&#65533;&#65533;&#65533;&#65533;&#65533;y&#65533;&#65533;&#65533;I&#65533;&#65533;&#65533;yb&#65533;&#65533;&#65533;jw)&#65533;&#65533;U4&#1783;&#65533;&#65533;i&#65533;&#65533;&#1271;&#65533;&#65533;'&#65533;&#65533;&#65533;&#65533;&#65533;&#65533;,~@)&#65533;&&#1873;=&#65533;w&#65533;=&#65533;!%&#65533;&#65533;!N?3&#65533;X&#65533;~?&#65533;<Y&#65533;&#387;&#65533;J&#335;&#65533;0)&#65533;&#51649;&#65533;T&#65533;6&#65533;&#65533;&#65533;1&#65533;*&#65533;&#65533;e&#65533;&#65533;&#48872;&#65533;&#65533;&#1823;&#237;y&#65533;&#1993;u&#65533;&#65533;&#65533;&#65533;&#65533;O&#65533;E&#65533;&#1202;&#1587;&#65533;1&#65533;f=&#65533;&#65533;4&#65533;w&#65533;&#65533;%&#65533; /%&#65533;&#65533;&#65533;&#65533;,&#65533;%,&#65533;&#65533;n&#65533;&#65533; "&#65533; &#65533;&#65533;+&#65533;&#65533;&#65533;^&#65533;{&#65533;k&#65533;"6&#65533;&#65533;&#1519;&#65533;X&#65533;&#65533;<b&#65533;=)&#65533;&#65533;&#65533;`hR&#65533;7~z&#65533;r&#65533;9'&#65533;=M&#65533;&#65533;9&#65533;8#&#65533;&#65533;H&#65533;&#65533;L&#65533;	l&#65533;F7t&#65533;F&#65533;FJ9&#65533;&#65533;&#65533;q&#65533;N&#65533;>&#65533;&#65533;&#65533;g&#65533;&#65533;&#65533;cd)&#65533;&#65533;)&#65533;q&#65533;  &#65533;&#65533;h&#65533;&#65533;&#65533;&#65533;&#65533;;g&#1920;&#65533;JROn&#65533;&#65533;&#65533;&#65533;x&#65533;N=h '+&#65533;Z&#65533;=&#65533;-&#65533;&#65533; &#65533;&#65533;&#65533;&#65533;ZQ&#65533;q&#1424;|&#65533; wc&#65533; I&#65533;&#1687;&#65533;4&#1244;&#65533;v&#65533;&#65533;&#65533;&#65533;&#65533;&#65533;^3&#65533;&#65533;&#1228;g&#65533;iG&#65533;&#65533; ^y&#65533;&#65533;&#65533;4&#65533;&#65533;&#65533;&#65533;j&#65533;j&#65533;F6L&#65533;&#65533;&#886;&#65533;&#65533;&#65533;&#65533;&#65533; Q&#65533;W&#65533;&#65533;q&#65533;W&#65533;MY&#65533;]R+&#65533;	&#65533;&#65533;N&#65533;&#65533;&#65533;&#65533;&#65533;I&#65533;&#65533;C&#65533;Qin&#65533;=b&#65533;lr$&#65533;&#65533;&#65533;&#65533;tpXt &#65533;4&#65533;&#65533;&#65533;4QE (&#65533;S&#65533;&#65533;t&#65533;f&#65533;8&#65533;{&#65533;&#65533;&#65533;K&#65533;	&#65533;>t&#65533;&#1551;&#65533;&#442;
&#65533;&#65533;&#65533;5&#915;w&#65533;&#65533;HP&#65533;&#65533;H&#9542;&#65533;&#684;&#65533;&#65533;&#186;&#65533;&#65533;&#65533;&#65533;&#65533;&#65533;&#65533;\23&#65533;&#65533;H^&#65533;&#65533;&#1143;FS&#1730;uZ&#50821;&#65533;&#65533;]~&#65533;&#453;,&#65533;OcNP&#65533;&#65533;\&#65533;g&#65533;&#65533;&#65533;aR`&#65533;&#65533;O&#65533;&#65533; &#65533;&#65533;&#65533;4&#65533;&#65533;&#65533;&#65533;L&#65533;&#65533;k&#65533;L&#65533;&#65533;&#65533;&#65533;j&#65533;3cy%&#65533;r&#65533;r&#65533;&#65533;&#65533;&#65533;s&#65533;&#1425;&#65533;N&#65533;M&#65533;&#65533;&#65533;7&#65533;)&#65533;&#65533;&#65533;L&#65533;&#65533;d~&#65533;&#65533;I&#65533;&#65533;&#65533;}_H&#65533;&#65533;&#65533;G+&#65533;6&#65533;&#65533;&#65533;&#65533;\&#65533;&#65533;[ &#65533;Qle&#65533;&#65533;|X&#65533;x&#65533;&#65533;C&#65533;&#65533;:h&#65533;I6&#65533;r&#65533;&#65533;	&#65533;O&#65533;&#65533;\&#65533;&#65533;Q&#65533;&#65533;r&#65533;i&#65533;&#65533;O&#65533;&#65533;Z&#65533;(Fj&#65533;BGp&#65533;0&#65533;&#65533;&#65533;&#65533;&#65533;&#65533;&#65533;0&#65533;&#65533;u&#65533;&#65533;&#65533;&#65533;Nq&#65533;&#65533;&#65533;&#65533;q&#65533;#&#65533;T&#65533;&#65533;&#65533;h&#65533;Gj+&#65533;
(&#65533;&#65533;
(&#65533;&#65533;Q@&#65533; QE QE&#65533;E&#65533;@Q@QL&#65533;1E &)h&#65533;&#65533;QE(&#65533;&#65533;&#65533;&#65533;&#65533;(&#65533;&#65533; )p)(&#65533;&#65533;1E QF(&#65533;QE &#65533;&#65533;&#65533;&#65533;&#65533;&#65533;&#65533;&#65533;&#65533;2&#675;&#65533;&#65533;&#65533;&#65533;2&#65533;<'w&#65533;?[d&#65533;g&#65533;-&#65533;&#65533;&#65533;@&#65533;&#65533;&#65533;$&#65533;+E&#65533;&#65533;E!&#65533;&#65533;&#65533;b&#65533;2&#65533;R&#65533;&#1089;&#65533;E&#65533;7&#65533;o&#65533;&#65533;7o&#65533;&#65533;&#65533;S?C&#65533;&#65533;&#65533;Z&#65533;_&#65533;u&#65533;/&#65533;i&#65533;&#65533;+&#65533;&#65533;&#65533;&#65533;+&#65533;&#1404;&#65533;&#65533;&#65533;~u&#65533;&#65533;m&#65533;<&#65533;&#65533;8&#65533;&#65533;j&#65533;s&#65533;&#65533;&#65533;#+&#65533;&#65533;a&#65533;T\~&#65533;"&#65533;&#65533;Oq&#65533;&#65533;|imy7&#65533;%&#65533;&#65533;;(&#65533;&#65533;G&#65533;JH<Ic+mp&#65533;&#65533;N2?1&#1185;&#65533; &#65533;Vf&#65533;W6&#65533;U&#65533;&#65533;b&#65533;&#65533;&#65533;&#65533;&#65533;/M&#65533;&#65533;{&#65533;V G&#65533;]&#65533;&#65533;.X&#65533;&#65533;&#65533;&#65533;t&#65533;[&#433;&#65533;yjv@&#1839;W&#65533;$&#65533;x'/;d!e&#65533;&#65533;|zf&#65533;&#65533;~&#65533;&#65533;&#65533;Y'FH&#65533;,&#65533;&#65533;&#65533;&#65533;&#65533;]"F&#65533;F&#65533;&#65533;&#65533;T`J&#65533;&#65533;&#65533;&#65533;&#65533;|E&#65533;O{1&#65533;Mn[1&#65533;&#65533;&#65533;&#65533;x&#65533;J^iRt&#65533;rq^&#65533;&#65533;&#65533;J	^U &#65533;T"&#65533;&#65533;&#65533; &#65533;n&#65533;&#65533;x:&#65533;&#65533;x&#65533;&#65533;0&#1808;&#65533;3&#65533;&#65533;O&#65533;pm g|&#65533;Y&#65533;&#65533;xX&#65533;z&#65533;&#65533;*K&#65533;]&#65533;&#65533;v&#65533;&#207;&#65533;&#65533;;#&#65533;&#65533;&#65533;RUZ(&#65533;&#65533;
J(&#65533;&#65533;&#65533;( &#65533;&#65533;( &#65533;&#65533;&#65533;&#65533;35$&#65533;&#59416;t|&#65533;&#65533;&#65533;U&#65533;`&#65533;&#65533;&#65533;&#65533;&#65533;WT&#65533;&#65533;&#65533; &#65533;7R&#65533;&#65533;c&&#2044;&#65533;r&#65533;G4&#65533;
&#65533;V&#65533;&#65533;H:z&#65533;f&#65533;&#65533;&#65533;%%&#65533;w<&#65533; &#65533;Q&#65533;&#65533;#&#65533;&#65533;&#65533;&#65533;7W&#65533;&#65533;&#65533;R&#65533;&#65533;&#65533;&#65533;&#65533;&#65533;&#65533;\c=&#65533;s{)EIl&#65533;$&#65533;&#65533;G }iq&#65533;&#65533;L&#65533;((&#65533;$u&#65533;q&#65533;j>&#65533;&#65533;F2q@&#65533;&#65533;:PA&#65533;:p(<r(	&#65533;&#65533;S&#1760;&#65533;I&#65533;qJFpT&#65533;&#65533;( q&#65533;)H&#65533;&#65533;&&#65533;&#65533;/CH&#65533;"&#65533;&#65533;&#65533;~4&#65533;&#65533;E &#65533;`&#65533;&#1166;&#65533;&#65533;&#65533; &#65533;ud8a&#65533;pi&#65533;(&#65533;&#65533;&#65533;&#65533;&#65533;&#65533;R&#65533;&#65533;V&#65533;r&#65533;&#65533;&#65533;&#65533;&#65533;&#65533;~.&#65533;&#65533;Q&#65533;&#65533;&#65533; &#65533;&#65533;&#65533;&#65533;c&#65533;qA&#65533;qA&#65533;&#65533;R&#65533;&#65533;&#65533;GK&#65533;&#65533;d&#778;&#65533;_&#65533;_&#65533;j&#65533;_d&#65533;&#65533;&#65533;>&#65533;\&#65533;1\p'&#65533;!o&#65533;4&#65533;&#65533;%&#65533;&#65533;Kx|&#65533;&&#65533;&#65533;v&#65533;&#65533;&#65533;s&#65533;6&#65533;?&#65533;EA&#65533;&#65533;&#65533;&#65533;3c&#65533;&#65533;&#558;d&#65533;i:&#65533;R&#65533;FO,&#65533;&#65533;&#65533;&#65533;&#65533;Z&#65533;L2.&#65533;&#65533;WS&#65533;^c&#65533;k&#65533;<&#65533;('&#65533;'?Z\&#65533;)&#65533;I&#65533;&#65533;&#65533;]&#65533;&#65533;!&#65533;&#65533;&#1481;9&#65533;q&#65533;3\&#65533;&#65533;wI&#65533;&#1818;9D&#65533;&#65533;&#65533;&#65533;&#65533;&#65533;&#65533;&#65533;&#65533;9&#65533;&#65533;&#65533;&#65533;(}&#65533;&#65533;&#65533;O&#1226;&#65533;ohk&#65533;&#65533;&#65533;&#65533; &#65533;&#65533;y&#65533;&#65533;C
&#65533;6@&#65533;&#65533;&#1438;&#65533;c&#65533;&#65533;sU&#65533;Z&#65533;&#65533;&#65533;&#1753;&#65533;&#65533;&#65533;&#65533;&#65533;&#65533;&#65533;&#206;&#382;&#65533;q#&#65533;&#65533;&#65533;&#65533;&#65533;s&#65533;8]y6&#65533;@&#65533;&#65533;&#824;&#65533;&#65533;&#65533;&#65533;=y&#65533;&#65533;q&#65533;&#65533;&#65533;&#65533;&#65533;hQLs&#65533;&#65533;SJ&#65533;&#61085;x&#65533;R2&#65533;&#65533;>&#65533;MB&#65533;&#65533;&#1795;&#65533;*&#65533;&#65533;Vv&#65533;&#65533;K&#65533;&#65533;&#65533;G*:&#65533;&#65533;&#65533;;&#65533;&#65533;&#792;k&#65533;&#65533;&#65533;&#65533;&#65533;V&#65533;In&#65533;&#65533;&#65533;&#65533;&#65533;&#65533;A&#65533;S:&#65533;&#65533;Z*&#65533;@-&#65533;&#65533;w&#65533;&#1171;&#65533;R&#65533;+&#65533;
&#65533;(&#65533;&#65533;&#65533;&#65533; u&#65533;h&#65533;t &#65533;&#65533;&#65533;p:&#65533;&#65533;&#65533;i1&#1802; &#65533;u&#65533;q&#65533;&#65533;G/&#65533;&#65533;d&#65533; J 6&#65533;Fz&#1118;&#131;&#65533;&#65533;<P&#65533;&#65533;&#65533;A&#14374;&#65533;8&#65533;#&#65533;&#65533;&#65533;&#65533;@ &#65533;A&#65533;K&#65533;&#65533;&#65533;&#1683;w&#718;&#65533; &#65533;&#65533;&#65533;&#65533;9&#65533;>&#65533; 0~40&#65533;&#65533; &#65533;F=&#65533;&#834;).y&#65533;A&#65533;u&#65533; &#65533;&#65533;z0@&#65533;h&#65533;&#65533;&#65533; &#65533;&#65533;&#65533;H&#65533;&#65533;&#924;&#65533;&#65533;I&#65533;&#65533;@ ^s&#1665;&#65533;&#65533;&#65533;&#65533;<&#65533;(8&#65533;&#65533;&#65533;#?Z^&#65533;4c#4 &#65533;&#65533;&#65533;F&#65533;Q&#65533;&#65533;&#65533; &#65533;@_&#65533;&#65533;C&#65533;IWF&#65533;&#65533;9&#65533; Fv?t&#65533; p&#65533;&#65533;&#65533;&#65533;W&#65533;&#65533;&#1976;?&#65533;v&#65533;&#65533;Q&#65533;)&#65533;jr~&#65533; &#65533;&#65533;3&#65533;&#65533;&#65533;&#65533;&#65533;&#65533;&#65533;R&#65533;&#65533;&#65533;&#65533;	&#65533;&#65533;&#65533;&#1769;&#65533;_j1X&#65533;
&#65533;v&#65533;(8&#65533;&#65533;&#65533;e&#65533;&#65533;|&#65533;Q&#1490;&#65533;&#65533;&#65533;)&#65533;=]l&#65533;^&#65533;&#65533;yCHcN0&#65533; &#65533;&#65533;m&#65533;e&#65533;&#65533;L&#65533;&#65533;&#65533;&#65533;&#65533;&#65533;&#65533;zT&#65533;&#65533;&#65533;Y&#65533;Eg&#65533;&#65533;&#1366;&#65533;jn,&#65533;&#65533;S&#65533;&#65533;&#65533;&#65533;hS$&#65533;&#65533;&#65533;S&#65533;&#65533;^-&#65533;K&#65533;[V&#65533;&#65533;&#65533;&#65533;&#65533;&#65533;&#65533;&#65533;&#65533;]&#65533;][&#65533;qo &#65533;)T2:&#65533; &#65533;&#65533;%m&#65533;&#65533;&#65533;&#65533;fB&#65533;&#65533;&#65533;&#65533;d&#65533;&#65533;&#65533;7&#65533;WO&#65533;&#65533;.&#65533;P&#65533;&#1180;&#65533;&#65533;x&#65533;&#65533;&#65533;?&#65533;&#65533;V&#65533;&#65533;&#65533;&#65533;&#65533;G&#65533;&#65533;yu+	&#65533;&#65533;&#65533;&#65533;98RG%&#65533;&#65533;dx{&#65533;1&#65533;4v&#65533;YI&#65533;!#i?@{W_&#65533;;&#65533;&#65533;xZ&#65533;&#65533;&#65533;&#65533;W&#65533;&#65533;5&#65533;&#65533;8&#65533;&#65533;	9!&#65533;lx&#65533;xg&#65533;A1&#501;&#65533;9&#65533;J&#65533;&#65533;E,@J&#65533;d&#65533;qU&#65533;*&#65533;cN<&#65533;4&#65533;&#65533;z&#65533;LO-TI9Q&#65533;&#65533;~&#65533;Su]n&#65533;U`$;c!C&#65533;&#65533;I&#65533;T&#65533;&#65533;&#65533;+&#65533;
&#65533;&#65533;#&#65533;&#65533;&#65533;&#65533;&#65533;Z&#65533;&#65533;&#65533;&#65533;&#65533;QEQ&#65533;t&#65533;&#65533;&#38640; PI&#65533; &#65533;=[&#65533;&#65533;&#65533;Ny'&#65533;j&&#65533;7U(ru'&#65533;)h&#65533;J(&#65533;&#65533;(&#65533;&#65533; 0(&#65533;S1KE&#65533;&#65533;&#65533;PI&#65533;Z( &#65533;&#65533;&#65533;@%c&#65533;1@QL&#65533;&#65533;&#65533; 1ER &#65533;&#65533;Q@i&#65533;Q&#65533; m&#65533;&#65533;&#65533;ZJ(&#65533; 
1E &#65533;&#65533;&#65533;`&#65533;&#65533;(&#65533;P&#65533;&#65533;dC&#65533;BO&#65533;&#65533;)q@-&#65533;[&#65533;&#65533;P&#65533;&#65533;O&#65533;2&#65533;&#65533;&#65533;&#65533;O\&#65533;&#65533;&#65533;&#65533;O&#65533;;|&#1119;6/&#65533;O&#65533;&#65533;&#65533;&#454572;&#65533;z5=&#65533;5 &#65533;&#65533;4
De&#65533;N@#u&#65533;	t+&#65533;r#)"&#65533;9&#65533;&#65533;&#65533;&#65533;,4&#65533;r&#65533;&#65533;\&#1677;&#65533;&#65533;U&#65533;9&#65533;&#65533;&#65533;&#65533;&#65533;&#65533;X&#65533;-0'&#65533;Y&#65533;&#65533; &#65533;]^1H&#65533;&#65533;>UU&#65533; tb&#65533;&#65533;q&#1365;&#65533;j2&#1776;&#65533;&#65533;mf\&#65533;&#65533;&#1381;$&#65533;o&#65533;&#65533;/&#65533;8&#65533;sV&#65533;&#65533;&#65533;&#65533;4&#65533;&#65533;q&#65533;&#65533;&#65533;M6&#273;&#65533;&#65533;&#65533;&#65533;D]&#65533;&#65533;&#65533;C&#65533;&#65533;5&#65533;&#65533;[Sg&#65533;&#1000;0&#311;-&#65533;&#65533;&#51433;&#65533;&#65533; &#65533;r&#65533;sM&#65533;k+9!&#65533;&#712;z_&#65533;^&#65533;mZ&#65533;Eo&#1801;/&#65533;V&#65533;&#65533;&#65533;L&#65533;&#65533;&#259;&#65533;&#65533;E-%n`-%- &#65533;&#65533;Q@Q@RP&#65533;E% -&#65533;P @ &#65533;85&#65533;dM&#65533;&#65533;O&B&#1256;&#65533;&#65533;&#701;O+RW&#65533;&#65533;&#65533;&#65533; &#65533;P4T&#65533;&#1398;/,&#65533;-&#65533;[&#65533;&#65533;&#65533; &#65533;&#1209;BNx&#65533;&#65533;Z&#65533;&#65533;G&#65533;&#65533;`fKF&#65533;&#65533;&#65533;C&#65533;W&#65533;&#65533;&#65533;&#65533;&#65533;&#65533;u}&#65533;.&#65533;A>j]&#65533;q&#1940;q&#65533;&#65533;&#65533;&#65533;&#65533;&#65533;&#65533;;R&#65533;Z&#65533;&#65533; &&#65533;&#65533;&#65533;&#65533;$&#25822;y&#65533;&#65533;&#65533;( &#65533;4 W&#65533;A'&#65533;R&#65533;&#65533;&#65533;@rl&#65533;&#65533;&#65533;&#65533;&#65533;&#65533;	&#65533;(&#65533;&#65533;4 d&#65533;&#65533;&#65533;&#65533;&#65533;&#65533;}&#65533;s&#65533;(&#65533;&#65533;&#65533;&#65533;Jy&#65533;v&#65533;&#65533;&#65533;R&#65533;( &#65533;&#65533;QA&#65533;9&#65533;&#65533;&#65533;8&#65533;&#1573;&#65533;&#65533;&#65533;&#65533; &#65533;&#65533;P&#65533;&#65533;)z{PW&#65533;QGQ&#65533; ;&#65533;&#65533;&#65533;&#65533;8&#65533;&#65533;&#1140;P y8&#65533;&#65533;/`v&#65533;v&#65533;?&#65533;Jd&#65533;&#65533;&#65533;&#65533;&#65533;&#65533;&#65533;/e&#65533;~&#65533;c&#65533;&#65533;R#&#65533;&#65533;?&#65533;+KG&#65533;&#65533;&#65533;[&#65533;0&#65533;J&#65533;V&#65533;G&#65533;&#65533;&#65533; &#65533;';&#65533;&#65533;&#65533;#&#65533;j&#65533;!'S&#65533;&#65533;&#65533;5Z&#65533;&#65533;VQ&#65533;N&#65533;&#65533;&#65533;{&#65533;&#65533;&#65533;z&#65533;&#65533;&#65533;x&#65533;&#65533;o=M7i&#65533;q&#65533;JW&#65533;&#65533;&#65533;tH{R&#65533;&#65533;& &#65533;<P&#723;&#65533;@ P:&#65533;T&#65533; Nz&#65533;}&#65533;&#65533;A&#65533;&#65533;&#65533;&#65533;&#65533;&#65533;&#65533;&#1168;&#65533;&#65533;v&#65533;h&#65533;N&#65533; &#65533;5.&#65533;iG&#65533;&#65533;j&#65533;h&#65533;&#65533;#&#65533;.x&#65533;&#65533;E  R0{&#1153;&#65533;&#65533;&#65533;&#65533;&#65533;&#65533;P A>&#65533; W&#65533;A&&#65533;nFI&#65533;&#65533;[>&#65533;&#65533;&#65533;8&#65533;&#65533;	&#65533;(&#65533;&#65533;&#65533; u&#65533;&#65533;&#65533;	&#65533;&#65533;9&#65533;&#65533;&#65533;@G;&#65533;&#32293;&#65533;Fq@8&#65533; &#5582;) &#65533;&#65533;*y&#65533;9&#65533;z ^&#65533;L&#65533;c&#65533;B&#65533;+&#65533;  8&#65533;&#65533;.{b&#65533;&#65533;sA&#65533;&#65533;&#65533;i1&#65533;:Py&#65533;6&#65533; &#65533;&#9101;&#65533;&#1340;&#65533; &#65533;&#65533; g#&#65533;/&#65533;4&#65533;&#65533;jP:&#65533;@&#65533;&#65533;&#65533;&#1178;&#65533;z&#65533;&#65533;&#65533;jU#8=&#65533; &#65533;@Ov&#65533;&#65533;&#65533;&#65533;2&#65533;&#1888;&#1934;&#65533;?&#65533;n&#65533;Z&#65533;pI&#65533;}+Aw$&#65533;&#65533;He9S&#65533;k&#65533;&#65533;&#65533;&#65533;&#65533;E&#65533;&#65533;&#65533;\|&#887;&#65533;{&#65533;&#65533;&#65533;>g0&#170;SR&#65533;&#65533;&#30971;&#65533;<>&#65533;&#65533;K&#65533;-&#65533;&#65533;&#65533;&#65533;&#65533;&#65533;&#65533;0}&#65533;&#65533;&#65533;&#65533;&#65533;&#65533;5&#65533;vK&#65533;&#65533;&#65533;&#65533;&#65533;&#65533;4&#65533;$&#65533;&#65533;w(r&#65533;&#65533;[=&#65533;&#1209;&#1704;&#65533;J&#65533;&#65533;&#65533;x&#65533;|C%&#65533;&#65533;#	&#65533;"&#65533;&#65533;&#65533;[&#65533;LXTR&#65533;3&#65533;*&#65533;y<Ul&&#65533;&#1843;6&#65533;}qa&#65533;&#65533;R=&#65533;-&#65533;8&#65533;&#65533;i&#65533; ?&#65533;;L&#65533;ou&#65533;&#65533;oc	&#65533;&#65533;&#65533;&#65533;=X&#65533;&#65533;&#65533;'&#65533;&#65533;&#65533;&#65533;2K6&#65533;&#65533;&#65533;&#257;&#1577;&#65533;&#65533;&#1469;#O&#1261;t&#65533;D&#65533;&#65533;&#65533;E&#65533;X&#65533;&#65533;&#65533;&#1337;%&#65533;&#65533;<&#65533;<4&#65533;=&#65533;)&#65533;&#65533;g&#65533;F&#65533;&#65533;&#65533;&#65533;G>\&#65533;&#65533;C&#65533;&#65533;g&#1507;d&#65533;&#65533;8&#65533;&#65533;y&&#65533;h-u	&#65533;&#65533;&#65533;&#65533;&#65533;E(&#65533;&#65533;3*&#65533;&#65533;H8&#65533;D&#65533;&#65533;W&#65533;\a&#65533;&#65533;g!!<&#65533;_&#65533;&#65533;&#65533;&#986;&#65533;p&#65533;Y&#65533;&#65533;&#65533;E3&#65533;xc&#65533;W9&#65533;&#65533;;6X&#65533;&#65533;[&#65533;&#65533;+d&#65533;&#65533;&#65533;&#65533;jlQEKw9&#1820;&#65533;&#65533;
(&#65533;&#65533;&#65533;&#65533;u% %-%&#65533;(&#65533;4R &#65533;-%.(1F)y&#65533;&#65533;`&#65533;R R&#65533;N&#65533;&#65533;J)qIH&#65533;&#65533;&#65533;`&#65533;&#65533;) &#65533;RQL&#65533;&#65533;&#65533;@)4&#65533;&#65533;&#65533; (&#65533;4P&#65533;b&#65533;( &#65533;&#65533;(sIE &#65533;RQ@E%kM&#65533;$&#65533;&#65533;(/c&#65533;&#65533;&#65533;_&#65533;)&#65533;&#65533;&#701;^&#65533;&#65533;&#65533;9&#65533;p&#65533;&#545;&#65533;&#65533;A&#65533;&#65533;&#65533;&#65533;&#65533;&#65533;Rt{&#65533;&#65533;K[&#65533;&#65533;&#65533;&#65533;&#65533;&#65533;G&#65533;&#65533;&#65533;&#65533;/f&#65533;&#65533;&#65533;b&#65533;&#65533;&#65533;g&#65533;&#65533;Pi&#65533;Q&#1674;)&#65533;&#65533;[L&#65533;Y&#65533;&#1742;v&#65533;&#474;&#65533;i&#65533;h&#65533;7!&#65533;&#65533;@=&#65533;&#48424;/O&#65533;+}G&#65533;&#65533;&#1836;&#65533;cH&#1069;4&#65533;&#65533;I&#65533;fi&#65533;&#65533;A&#65533;+N&#65533;&#65533;&#65533;V&#65533;;w
J(&#65533;AKIE -%- QE% -Q@Q@%PT&#65533;h&#65533;h&&#24899;&#65533;&#65533; J&#65533;M&#65533;&#65533;&#65533;0&#65533;&#65533;&#65533;&#65533;J&#65533;[I&#65533;s&#65533;S&#65533;#&#65533;V&#65533;iy-&#65533;&#65533;&#65533;&#65533;&#65533;7&#65533;Wc&#65533;&#65533;&#65533;&#513;&#65533;&#65533;LQ&#65533;Y&#65533;7&#65533;k&#65533;iQ&#65533;^F%&#65533;&#65533;&#946;&#65533;&#65533;&#65533;rz&#65533;&#65533;eO&#65533;&#65533;&#65533;t&#65533;Pi2IE/&#65533;4&#65533;k#&#65533;q&#65533;&#65533;&#65533;c&#65533;&#65533;&#65533;&#65533;(w&#65533;hI&#65533;H>^&#65533;>&#65533;&#65533;&#65533;&&#65533;&#65533;&#65533;&#65533;&#65533;+&#1940;&#65533;&#65533;&#65533;Jo&#65533;&#65533;&#65533;&#65533;&#65533;&#65533;h+&#65533;8&#65533;&#65533;&#65533;P:&#65533;&#65533;&#65533;&#65533;&#65533;&#65533;&#65533;&#65533;&#65533;&#65533;v:
9V&#65533;&#65533;hA&#65533;&#65533;&#65533;&#65533;E&&#1895;&#65533;ZS&#65533;&#65533; '&#65533;&#65533;&#65533;&#65533;&#65533;&#65533;JA&#65533;&#65533;&#65533; &#65533;&#65533;&#65533; ^i1&#65533;:&#65533;&#9680;3&#1664;R&#65533;8&#65533;#d&#65533;&#65533;&#642;r3@&#1231;^&#65533;a&#65533;&#65533;h&#21889;&#65533;h &#65533;&#65533;&#65533;B8&#65533;J'&#1428;&#65533;ON&#65533; &#65533;m&#65533;/&#65533;&#65533;:dS&#65533;&#65533;&#65533; &#65533;g&#65533;v&#65533;9&#65533;&#65533;&#65533;&#65533;&#65533;mD?7n&#65533;Z|}&#65533;&#1295;F&#65533;Z#&#65533;&#65533;V&#65533;h}&#65533;~&#65533;&#65533;&#65533;8&#65533;&#65533;z&#65533;&#65533;E&#65533;&#65533;$`&#65533;&#65533;&#65533;&#65533;A&#65533;&#65533;&#65533;&#65533;~Q&#65533;&#65533;&#65533;]&#65533;&#65533;n&#65533;z
C&#65533;iG<&#65533;i	&#65533;&#65533;@&#65533;&#65533;x&#65533;  &#65533;LQ&#65533;&#65533;v&#65533;Jx&#65533;&#65533;&#65533;I&#65533;&#65533;&#65533;/&#65533;h84 n'&#65533;&#65533;!&#65533;84v&#65533;@&#65533;s@&#65533;(&#65533;Q&#65533;)1&#65533;M /^:Rr8'&#65533;.{&#1164;&#65533;&#65533;(1&#65533;&#65533;B&#65533;r&#65533;&#65533;&#65533;&#65533;&#65533; &#65533;"&#65533;&#65533;63@&#65533;$t&#65533;&#65533;&#65533;&#65533;&#65533;F&#65533;y}&#65533;H&#65533;H&#65533;&#65533;z&#65533;&#65533;l&#65533; &#65533;&#65533; cd0'&#65533;&#1998;&#65533;&#65533;&#65533; &#65533;
N&#65533;ut&#65533;&#65533;&#65533;^{P&#65533;)zqHr9&#65533;&#65533;&#65533;&#65533;&#65533; &#65533;&#65533;&#65533;&#65533;2&#65533;&#65533;&#65533;&#65533;&#1306;w&#65533;i&#65533;"&#65533;&#65533;(9&#65533;&#65533;	&#65533;&#65533;3&#65533;(&#65533;8&#65533;&#65533;&#65533;@&#65533;&#65533;&#65533;&#65533;&#65533;&#65533;&#65533;`&#65533;&#65533;4c&#65533;&#65533; y&#65533;&#65533;&#65533;^a=Q&#65533;&#65533;&#65533; &#65533;&#65533;&#65533;&#65533;Zz&#65533;&#65533;&#65533;&#65533;4&#65533;>&#65533;&#65533; i5&#65533;&#335;&#65533;&#967;&#65533;&#65533;&#65533;&#65533;}wh&#65533;&#65533;m?&#65533;&#65533;2&#65533;[&#65533;&#65533;&#65533;tK&#65533;REx&#65533;#&#65533;&#65533;&#65533;k&#65533;&#65533;Oc&#65533;&#65533;&#65533;&#65533;W&#65533; #&#65533;9&#1192;&#65533;&#65533;&#65533;l&#65533;AJ&#65533;&#65533;f7RL&#65533;|&#65533;&#65533;{&#65533;&#1134;[&#65533;K[&#65533;[&#65533;&#65533;Q&#65533;&#65533;&#65533;&#65533;&#65533;[Y#&#65533;&#65533;&#65533;) &#65533;&#1485;&#652;Y^6(&#65533;AV=&#65533;&#1276;/&#65533;&#65533;&#65533;&#65533;fB&#65533;&#65533;&#65533;:s&#65533;&#65533;z&#65533;S&#65533;&#65533;&#1733;&#65533;&#65533;i&#65533;&#65533;1o&#65533;~&#65533;n&#65533;&#65533;WD&#65533;&#65533;&#65533;s&#65533;z&#65533;\6&#65533;z&#1669;&#65533;&#65533;2&#65533;&#1856;v&#65533;tQ&#65533;_&#65533;&#65533;M&#65533;&#65533;&#65533;U?&#65533;&#65533;A&#65533;&#46317;!jv6$g<w&#65533;5?(&#65533;&#65533;}&#65533;GE&#65533; 0+:&#65533;&#65533;9&#65533;k&#65533;;zZJ+3&#65533;ZJ(&#65533;&#65533;4IE &#65533;E QE QE R&#25738; (&#65533;&#65533;`-%P&#65533;&#65533;E &#65533;E&#65533;&#65533;(&#65533;&#65533;(&#65533;EPER &#65533;&#65533;E QE QE QE QE0
(&#65533;&#65533;
(&#65533;&#65533;
Uf&#65533;&#65533;Db&#65533;&#65533;e8 &#65533;&#65533;&#65533;&#65533;As&#1212;5&#65533;&#1452;&#65533;JB&#65533;B?z&#65533;7&#65533;o&#65533;kj&#65533;&#65533;&#65533;&#65533;k;&#65533;&#65533;&#65533;&#65533;&#65533;4g*&#65533;&#65533;&#65533;=&#65533;&#65533;t&#65533;k1&#65533;&#65533;l7&#65533;|&#1043;&#65533;&#65533;&#65533;&#65533;{uI&#65533;&#65533;&#65533;.Y&#65533;&#65533;&#65533;Y&#65533;&#65533;&#65533;&#65533;&#65533;QE -T&#65533;,*&#65533;&#1663;&#65533;Z&#65533;up..&#65533;i&#65533;E&#65533;&#65533;{&#65533; &#65533;iM^D&#65533;&#65533;QE&#65533;bQE QE -%-% &#65533;Q@%-% -&#65533;&#65533; &#65533;R&#65533;@%-&#65533;:&#65533;u9 &#65533;*&#65533;Q&#65533;&#65533;&#65533;&#65533;{&#65533;{&#65533;2&#65533;&#65533;&#65533;&#65533;n&#65533;~&#65533;&#65533;V&#65533;&#65533;&#65533;&#65533;o&#65533;&#65533;XD&#65533;&#65533;}&#1946;&#65533;'&#65533;&#65533;}{~&#65533;&#65533;&#65533;&#65533;&#1222;&#65533;&#65533;&#65533;}&#65533;&#65533;y&#65533; &#65533;F2Gj0Ca&#65533;RA&#65533;&#65533;H&#65533;@&#65533;s&#65533;-&#65533;):&#65533;qGb&#65533;G&#65533;&#65533;&#65533;h~&#65533;lRp3A&#65533;&#65533;&#65533;&#65533;&#1920;&#65533;&#65533;&#65533;&#65533; &#65533;!&#65533;3&#65533;iA&#65533;&#65533;&#65533;&#65533; &#65533;:&#1088;G&#65533;&#65533;&#65533;*@pN{&#65533;&#65533;&#65533;&#65533;&#65533;&#65533;'&#65533;A&#65533;&#65533;&#65533;	l&#65533;  8&#611;&#65533;&#65533;&#65533;&#65533;&#65533;&#65533;&#65533;E "&#65533;&#65533;Q&#65533;9&#65533;A&#65533;&#65533;&#1684;&#65533;&#1989;  9&#65533;&#1409;&#65533;g&#65533;&#65533;^&#65533;0&#65533;&#65533; &#65533;&#65533;&#65533;98&#65533;H9&#65533;M/&#65533;&#65533; !8<R&#65533;&#65533;c&#65533;(?.1&#65533;4s@
W+&#65533;h$2&#65533;&#65533;.&#65533;&#65533;R&#65533;&#65533;  &#65533;=1@&#65533;&#65533;I&#65533;&#51092;&#65533;g&#65533; .F0j&#65533;&#65533;&#65533;~Zg&#65533;&#65533;&#65533;Uk8>&#65533;&#65533;Z&#65533;j&#65533;&#65533;?&#65533;?&#681;ns&#65533;>&#65533;4Z1Fq&#65533;&#65533;&#65533;&#65533;Pp&#206;&#65533;'@df&#65533;&#65533;&#1683;c&&#65533;&#65533;&#65533; &&#65533;69&#65533;/N(&#65533;&#65533;=h&#65533;~&#65533; &#65533;9&#65533;I&#65533;9=&#65533;&#65533;&#65533;{p( *&#65533;F2}(&#65533;jL &#65533;&#65533;qHq&#1517;&#206;&#65533;&#65533;&#65533;&#65533;Q@&#65533;v&#65533;'&#65533;i	 ch &#65533;&#65533;4 px&#65533;&#65533;)&#65533;&#65533;&#65533;&#65533;&#65533;:c&#65533;&#65533;zL&#65533;&#65533;&#65533; &#65533; R8&#65533;&#65533;&#65533;@{&#65533;U&#65533;h &#65533;&&#65533;&#1972;;&#65533;:P.{&#1166;3&#65533;^	R7>&#65533; }&#65533;z&#65533;&#65533;Cm?w&#65533;&#65533;&#65533;&#65533;;P&#65533;&#1676;&#65533;&#65533;I&#65533;=&#65533;{m&#65533;&#65533;&#65533;+x&#65533;FA\&#65533;  &#65533;Z R8&#65533;&#65533;CG&#65533;p&#65533;&#65533;J0	&#65533; 28&#65533;d&#65533;4&#65533;&#65533;<v&#65533;6OJ \&#65533;0z&#65533;1&#65533;i?&#65533;&#65533;&#65533;&#65533;r1&#544; wS&#65533;&#65533;&#65533;*&#65533;v&#221;&#65533;&#65533;&#65533;q&#65533;&#65533;&#65533;i&#65533;&#65533;2&#65533;&#65533;&#65533;&#65533;S*&#65533;#&#65533;&#65533;&#65533;&#65533;&#65533;&#65533;&#65533;&#65533;Q&#1385;`&#65533;&#670;{&#65533;`&#65533;bq&#65533;}j&#65533;|&#65533;L&#65533;&#65533;&#65533;&#65533;&#65533;&#65533;;z`&#65533;&#927;fH\&#65533;&#65533;&#65533;P" 5^&#65533;bG&#65533;k9&#65533;y&#65533;&#65533;40&#1339;&#65533;&#65533;&#65533;&#65533; [5muir.l&#65533;$&#65533;Q&#65533;db&#65533;RQY'c&#65533;&#1309;7x&#65533;nd&#65533;&#65533;&#65533;&#65533;&#65533;y&&#65533;&#65533;&#65533;&#65533;I&#65533;-&#65533;&#65533;&#65533;&#65533;QWh&#65533;&#65533;gD&#65533;&#65533;&#65533;&#65533;r8&#65533;X&#65533;
*J(&#65533;9&#65533;EPEPER &#65533;&#65533;( &#65533;&#65533;( &#65533;&#65533;( &#65533;&#65533;)&#65533;QE QE&#65533;(&#65533;&#65533;@Q@Q@h4RS &#65533;&#65533;&#65533; JZ(&#65533;&#65533;^&#65533;&#65533;@-f&#65533; (&#65533;&#65533;&#65533;	I&#65533;Z( &#65533;RP&#65533;&#65533;Q@	KE&#65533;(&#65533;=)( &#65533;Vdutb&#65533;&#65533;*&#65533;pA&#65533;&#65533;4PU&#65533;&#65533;&#65533;&#65533;&#65533;j&#65533;&#65533;&#65533;&#65533;&#65533; &#207;&#65533;&#65533;C]e&#65533;&#65533;&#65533;&#65533; }&#65533;&#65533;'c&#65533;&#65533;&#65533;&#65533;5&#65533;4&#65533;Us&#65533;&#65533;>&#65533;&#65533;&#65533;&#65533;[&#65533;&#65533;&#65533;&#32262;&#65533;3%&#65533;&#65533;
/V&#65533;&#65533;&#65533;&#1468;&#65533;e&#65533;F&#1401;&#65533;G&#65533;&#65533;&#65533;:&#65533;&#65533;3vgc&#65533;&#1585;&#65533;i&#65533;3&#65533;&#65533;&#65533;&#65533;^&#65533;)5ngo&#65533;&#64508;co=&#65533;Yi&#65533;J3bK&#65533;01&#65533;&#65533;W&#65533;U*&#65533; 0y&#65533;JVUs&#65533;z&#65533;&#65533;h&#65533;&#65533;\&#65533;&#65533;&#65533;]T&#65533;c&#65533;&#816;&#65533;8&#65533;&#65533;&#65533;&#65533;X&#65533;&#65533;&#65533;&#65533;&#65533;&#138;(&#65533;&#65533;)h)i)h &#65533;&#65533;&#65533; Z))h(&#65533;&#65533;&#65533;
JZ()h&#65533;&#65533;!&#65533;&#65533;\Z&#65533;&#65533;% U]&#65533;&#65533;&#65533;NC&#65533;~&#65533; 6&#65533;&#65533;F8&#65533;&#65533;&#65533;?&#65533;z&#1095;&#65533;/&#65533;&#65533;&#65533;&#65533;(&#65533;s2}&#65533;&#65533;&#65533;'o5&#65533;&#65533;&#65533;&#65533;\&#65533;&#65533;&#65533;&#65533;S0&#65533;&#65533;<&#65533;&#65533;\h&#65533;&#997;s&#65533;Y&#65533;k&#65533;&#65533;&#65533;p&#65533;]&#65533;&#65533;&#65533;&#65533;&#65533;~4&#65533;&#65533;&#1427;$&#65533;oJ3&#65533;&#65533;&#65533;&#65533;;E&#65533;#=&#65533;&#65533;&#65533;Pq&#65533;&#65533;ph6&#65533;g?J\f&#65533;&#65533;I&#65533;J&#65533;&#65533;&#1143;w=)A &#65533;&#1923;&#65533;&#65533;&#65533;Z3&#1687;n&#1105;&#65533;&#65533;@O&#65533;&#65533;&#1038;&#65533;&#65533;&#65533;&#65533;&#65533;&#65533; &#65533;)&#1687;w&#851;&#65533;&&#65533;g&#65533; &#65533;S&#65533;&#65533;"&#65533;F;&#65533;&#65533;&#65533;9&#65533;|&#65533;&#65533;&#65533; h&#65533;&#65533;&#65533;.	&#65533;&#65533;@&#65533;&#65533;r8&#65533;H&#65533;F;P&#65533;&#65533;&#65533;&#1678;&#65533;&#65533;&#65533;
&#65533;)&#65533;8&#65533;&#65533;@&#65533;1&#65533;I&#65533;&#65533;
^&#65533;p&#65533; &#65533;U&#65533;\\&#65533;{&#65533;&#65533;*&#65533;3&#65533;UK&#65533;&#65533;&#65533;S&#65533;M&#65533;)&#65533;s&#65533;&#65533;?&#65533;&#65533;&#65533;h&#65533;&#65533;J8?Z9nOZ&#65533;&#65533;&#65533;tv&#65533;&#65533;H &#65533;&#65533;1&#65533;&#65533;&#65533;(03&#65533;x&#65533;&#65533;$N)r3&#65533;&#65533;=;P A'&#65533;)OsI&#65533;&#65533;:&#65533;	&#65533;z :~4&#65533;&#1100;&#65533;}(=z
 \&#65533;Q&#65533;OZL&#65533;&#65533;&#65533;&#65533;&#478; .A&#65533;&#65533;&#2003;&#65533;Hp~P8&#65533;&#65533;zPgw&#1175;ny&#65533;&#65533;>&#65533;)1&#65533;&#65533;@&#65533;9&#65533;4m&#65533;&#65533;&#65533;`q&#65533;A%~Z!&#65533;&#65533;&#65533;&#65533;3H@w&#65533; &#65533;&#65533;&#65533;&#65533;&#65533;('&#65533;&#65533;>a@z;b&#65533;6[&#65533;3I&#65533;&#65533;~ 
1&#65533;&#65533;i~&#65533;Jiw&#65533;&#65533;&#65533; ;&#65533;&#65533;{&#65533;&#65533;(&#65533;n:P&#65533;&#65533;&#65533;w#&#65533;&#65533; &#65533;&#65533;&#65533;v&#65533;&#65533;b&#65533;n&#65533;&#65533;&#65533;&#65533;>&#65533;( &#65533;$`c&#65533;&#65533;&#65533;
2T&#65533;&#65533;&#65533;j &#65533;G&#65533;F;&#65533;g&#65533;&#65533;s@ &#65533;ZQ&#65533;&#65533;h&#24160;&#65533;=( &#65533;&#1090;8&#65533;&#65533; I&#509;.wq&#65533; &#1484;P &#65533;N*&#65533;&#65533;29&#65533;cV&#65533;S&#65533;&#65533;f&#65533;&#65533;&#65533;&#65533;l|&#65533;T&#65533;:p&#65533;o&#65533;&#65533; 2&#65533;QY&#65533;&#65533;&#65533;&#65533;h&#65533;PFh&#65533;&#65533;
JZ( 4QK&#1680;	E%)&#65533;&#65533;(&#65533;&#65533;&#65533;IL&#65533;.h&#65533;&#65533;
3E v&#65533;&#65533;&#65533;&#65533;
(&#65533;&#65533;(&#65533;&#65533;&#65533;&#65533;(&#65533;&#65533;QE 
(&#65533;&#65533;-PIE&#65533;QE
(&#65533;&#65533;Q@IE&#65533;(&#65533;&#65533;`&#65533;&#65533;(RQE 
(&#65533;&#65533;&#34945;&#65533;2O&#65533;&#65533;CE-&#872;7&#65533;k&#65533;&#65533;&#65533;q&#65533;&#65533;+&#65533;&#65533;&#65533;%&#65533;F&#65533;&#65533;x&#65533; ?&#65533;WU=&#65533;&#65533;>t&#65533;&#65533;&#65533;&#65533;&#65533;&#65533;IE&#65533;&#65533;&#65533;&#65533;QE QE -Q@Q@Q@Q@	KE QE &#65533;&#65533;&#65533;&#65533;&#65533;&#65533;y&#65533;W&#65533;g&#65533;&#65533;(&#65533;SB/&#65533;-&#65533;[?&#65533;FdS&#65533;W&#65533;&#65533;^|&#65533;_&#65533;&#65533;&#65533;&#417;&#65533;&#65533;3~&#65533;K&#65533;&#65533;&#65533;&#65533;q&#65533;&#65533;&#1162;+3&#65533;&#65533;&#65533;;&#65533;( &#65533;&#65533;/@MP &#65533;&#65533;&#65533;Hz(&#65533;b&#65533;&#65533;{e&#65533;&#65533;&#65533;Q@L&#65533;&#65533;(&#65533;&#65533;&#65533;&#65533;&#65533; &#65533;&#65533;HB&#65533;n+&#65533;&#1930;(>&#65533;&#65533;&#65533;uP&#65533;&#65533;7(&#65533;b&#65533;&#65533; 9&#65533;&#1674;(I&#65533;&#65533;p&#65533;p(&#65533;&#65533;0%&#65533;f&#65533;^&#65533;&#65533;Z&#65533;_&#65533;E&#15942;'&#65533;5&#65533;&#65533;&#65533;&#65533;&#1102;qE&#65533;&#65533;<`

&#65533;(4&#65533;q&#65533;&#65533;E &#65533;&#65533;/S&#65533;J(&#65533;&#65533;&#65533;H&#65533;)&#65533;&#65533;(Yp3Hq&#65533;&#65533;(&#65533;#o=h&#65533;&#65533;P&#65533;&#65533;&#1632;|&#65533;=&#34945;7&#65533;&#65533;Z(&#65533; :n;MP0&#65533;#&#65533;&#65533;&#485;P!p{R &#65533;E &#65533;Fy&#65533;)8;EPt&#65533;&#65533;&#65533;&#65533;P&#65533;K&#65533;&&#65533;(&#65533;2i&#65533;9&#65533;E	&#65533;2&#474;r&#65533;&#65533;&#65533;(&#65533;&#65533;&#65533;%&#65533;&#65533;p:(&#65533; u&#65533;&#65533;( <#.9&#65533;&#65533; &#65533;c&#65533;&#65533;&#65533;&#65533;&#65533;,(&#65533;&#65533;[	&#65533;&#65533;x//&#1362;&#65533;E&#65533;&#65533;`h&#65533;&#65533; )h&#65533;&#65533;&#65533;(&#65533;AESh&#65533;&#65533;%QHAESQE&#65533;)h&#65533;&#65533;&#65533;(&#65533;EP&#65533;QE QE QE &#65533;&#65533;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3/15/2025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89204-74DA-CCDB-41B1-773B70B213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2DCFD5-70A7-D69E-1468-0EAC08BF47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75324-874E-6BA3-6466-9DB5042238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37576B-D23B-017C-5EBC-239A8EC1DAD3}"/>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209184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00518-F65A-9409-0944-9B75A4BC54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074B3D-6106-5B73-6419-0519EEE5FF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EB3B9A-CC22-0161-2437-9D468786A2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9D80D4-88B9-970F-3267-911632DD4ABE}"/>
              </a:ext>
            </a:extLst>
          </p:cNvPr>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1780845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dirty="0"/>
              <a:t>Click to edit Master title style</a:t>
            </a:r>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dirty="0"/>
              <a:t>Click to edit Master title style</a:t>
            </a:r>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txt"/><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www.muszaki-magazin.hu/2023/02/06/mesterseges-intelligencia/"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 Id="rId5" Type="http://schemas.openxmlformats.org/officeDocument/2006/relationships/image" Target="../media/image14.jp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hu-HU" dirty="0"/>
              <a:t>A mesterséges intelligenciáról átfogóan</a:t>
            </a:r>
            <a:endParaRPr lang="en-US" dirty="0"/>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hu-HU" dirty="0"/>
              <a:t>Készítette: Kothencz Martin és Lenhardt Károly</a:t>
            </a:r>
            <a:endParaRPr lang="en-US" dirty="0"/>
          </a:p>
        </p:txBody>
      </p:sp>
      <p:pic>
        <p:nvPicPr>
          <p:cNvPr id="3" name="Kép 2" descr="A képen rajzfilm, Animációs film, clipart, Animáció látható&#10;&#10;Előfordulhat, hogy a mesterséges intelligencia által létrehozott tartalom helytelen.">
            <a:extLst>
              <a:ext uri="{FF2B5EF4-FFF2-40B4-BE49-F238E27FC236}">
                <a16:creationId xmlns:a16="http://schemas.microsoft.com/office/drawing/2014/main" id="{A5FA67F7-635B-C0BE-999C-794E87706C5E}"/>
              </a:ext>
            </a:extLst>
          </p:cNvPr>
          <p:cNvPicPr>
            <a:picLocks noChangeAspect="1"/>
          </p:cNvPicPr>
          <p:nvPr/>
        </p:nvPicPr>
        <p:blipFill>
          <a:blip r:embed="rId3"/>
          <a:stretch>
            <a:fillRect/>
          </a:stretch>
        </p:blipFill>
        <p:spPr>
          <a:xfrm>
            <a:off x="4271667" y="4770960"/>
            <a:ext cx="3648666" cy="1915550"/>
          </a:xfrm>
          <a:prstGeom prst="rect">
            <a:avLst/>
          </a:prstGeom>
        </p:spPr>
      </p:pic>
    </p:spTree>
    <p:extLst>
      <p:ext uri="{BB962C8B-B14F-4D97-AF65-F5344CB8AC3E}">
        <p14:creationId xmlns:p14="http://schemas.microsoft.com/office/powerpoint/2010/main" val="249803146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6889627" y="173736"/>
            <a:ext cx="4352662" cy="2203704"/>
          </a:xfrm>
        </p:spPr>
        <p:txBody>
          <a:bodyPr anchor="b">
            <a:normAutofit/>
          </a:bodyPr>
          <a:lstStyle/>
          <a:p>
            <a:r>
              <a:rPr lang="hu-HU" dirty="0"/>
              <a:t>Kialakulása</a:t>
            </a:r>
            <a:endParaRPr lang="en-US" dirty="0"/>
          </a:p>
        </p:txBody>
      </p:sp>
      <p:pic>
        <p:nvPicPr>
          <p:cNvPr id="3" name="Kép 2" descr="A képen Emberi arc, művészet, festmény, sötét látható&#10;&#10;Előfordulhat, hogy a mesterséges intelligencia által létrehozott tartalom helytelen.">
            <a:extLst>
              <a:ext uri="{FF2B5EF4-FFF2-40B4-BE49-F238E27FC236}">
                <a16:creationId xmlns:a16="http://schemas.microsoft.com/office/drawing/2014/main" id="{4F8184DB-1591-2012-5043-F4EA24B4E7F2}"/>
              </a:ext>
            </a:extLst>
          </p:cNvPr>
          <p:cNvPicPr>
            <a:picLocks noChangeAspect="1"/>
          </p:cNvPicPr>
          <p:nvPr/>
        </p:nvPicPr>
        <p:blipFill>
          <a:blip r:embed="rId3"/>
          <a:srcRect l="22006" r="20754" b="-2"/>
          <a:stretch/>
        </p:blipFill>
        <p:spPr>
          <a:xfrm>
            <a:off x="336550" y="336550"/>
            <a:ext cx="5303640" cy="6184900"/>
          </a:xfrm>
          <a:prstGeom prst="rect">
            <a:avLst/>
          </a:prstGeom>
          <a:noFill/>
        </p:spPr>
      </p:pic>
      <p:sp>
        <p:nvSpPr>
          <p:cNvPr id="31" name="Text Placeholder 3">
            <a:extLst>
              <a:ext uri="{FF2B5EF4-FFF2-40B4-BE49-F238E27FC236}">
                <a16:creationId xmlns:a16="http://schemas.microsoft.com/office/drawing/2014/main" id="{F1239C0E-3F39-787D-0FC3-6B7C9BA37E8F}"/>
              </a:ext>
            </a:extLst>
          </p:cNvPr>
          <p:cNvSpPr>
            <a:spLocks noGrp="1"/>
          </p:cNvSpPr>
          <p:nvPr>
            <p:ph sz="quarter" idx="36"/>
          </p:nvPr>
        </p:nvSpPr>
        <p:spPr>
          <a:xfrm>
            <a:off x="6889627" y="3104277"/>
            <a:ext cx="4371560" cy="3022201"/>
          </a:xfrm>
        </p:spPr>
        <p:txBody>
          <a:bodyPr>
            <a:normAutofit/>
          </a:bodyPr>
          <a:lstStyle/>
          <a:p>
            <a:pPr>
              <a:lnSpc>
                <a:spcPct val="110000"/>
              </a:lnSpc>
            </a:pPr>
            <a:r>
              <a:rPr lang="hu-HU" dirty="0"/>
              <a:t>Kutatása 1956-ban kezdődött az amerikai </a:t>
            </a:r>
            <a:r>
              <a:rPr lang="hu-HU" dirty="0" err="1"/>
              <a:t>Dartmouth</a:t>
            </a:r>
            <a:r>
              <a:rPr lang="hu-HU" dirty="0"/>
              <a:t> College egyik nyári workshopján. Úgy gondolták, tíz tudós két hónap alatt képes lefektetni egy olyan „masina” alapjait, amely képes nyelvhasználatra, elvont fogalmak kezelésére, olyan problémák megoldására, amelyre csak az emberek képesek.</a:t>
            </a:r>
            <a:endParaRPr lang="en-US"/>
          </a:p>
        </p:txBody>
      </p:sp>
    </p:spTree>
    <p:extLst>
      <p:ext uri="{BB962C8B-B14F-4D97-AF65-F5344CB8AC3E}">
        <p14:creationId xmlns:p14="http://schemas.microsoft.com/office/powerpoint/2010/main" val="14601593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741680" y="430482"/>
            <a:ext cx="10500989" cy="1327464"/>
          </a:xfrm>
        </p:spPr>
        <p:txBody>
          <a:bodyPr anchor="b">
            <a:normAutofit/>
          </a:bodyPr>
          <a:lstStyle/>
          <a:p>
            <a:r>
              <a:rPr lang="hu-HU" dirty="0"/>
              <a:t>Mire használták a múltban</a:t>
            </a:r>
            <a:endParaRPr lang="en-US" dirty="0"/>
          </a:p>
        </p:txBody>
      </p:sp>
      <p:pic>
        <p:nvPicPr>
          <p:cNvPr id="6" name="Kép 5" descr="A képen vázlat, rajz, rajzfilm, illusztráció látható&#10;&#10;Előfordulhat, hogy a mesterséges intelligencia által létrehozott tartalom helytelen.">
            <a:extLst>
              <a:ext uri="{FF2B5EF4-FFF2-40B4-BE49-F238E27FC236}">
                <a16:creationId xmlns:a16="http://schemas.microsoft.com/office/drawing/2014/main" id="{8C205F0A-F833-7631-635B-5CA8C24EB0CF}"/>
              </a:ext>
            </a:extLst>
          </p:cNvPr>
          <p:cNvPicPr>
            <a:picLocks noChangeAspect="1"/>
          </p:cNvPicPr>
          <p:nvPr/>
        </p:nvPicPr>
        <p:blipFill>
          <a:blip r:embed="rId3"/>
          <a:srcRect l="10181" r="18102" b="-1"/>
          <a:stretch/>
        </p:blipFill>
        <p:spPr>
          <a:xfrm>
            <a:off x="807038" y="2465539"/>
            <a:ext cx="3774587" cy="3723753"/>
          </a:xfrm>
          <a:prstGeom prst="rect">
            <a:avLst/>
          </a:prstGeom>
          <a:noFill/>
        </p:spPr>
      </p:pic>
      <p:sp>
        <p:nvSpPr>
          <p:cNvPr id="4" name="Content Placeholder 3">
            <a:extLst>
              <a:ext uri="{FF2B5EF4-FFF2-40B4-BE49-F238E27FC236}">
                <a16:creationId xmlns:a16="http://schemas.microsoft.com/office/drawing/2014/main" id="{74160DFF-2E7E-7A22-819A-C011020DFF01}"/>
              </a:ext>
            </a:extLst>
          </p:cNvPr>
          <p:cNvSpPr>
            <a:spLocks noGrp="1"/>
          </p:cNvSpPr>
          <p:nvPr>
            <p:ph sz="quarter" idx="36"/>
          </p:nvPr>
        </p:nvSpPr>
        <p:spPr>
          <a:xfrm>
            <a:off x="4927600" y="2465539"/>
            <a:ext cx="6315069" cy="3723753"/>
          </a:xfrm>
        </p:spPr>
        <p:txBody>
          <a:bodyPr>
            <a:normAutofit/>
          </a:bodyPr>
          <a:lstStyle/>
          <a:p>
            <a:r>
              <a:rPr lang="hu-HU" dirty="0"/>
              <a:t>Első sakkprogramok és stratégiák (1950-1980)</a:t>
            </a:r>
          </a:p>
          <a:p>
            <a:r>
              <a:rPr lang="hu-HU" dirty="0"/>
              <a:t>Az iparban és a tudományban 1980as - 2000-es években kezdték el használni mint pl.: gépgyártás és robotika</a:t>
            </a:r>
          </a:p>
          <a:p>
            <a:r>
              <a:rPr lang="hu-HU" dirty="0"/>
              <a:t>Az 1990-es években az AI-t beszédfelismerő rendszerekben használták, például a Dragon </a:t>
            </a:r>
            <a:r>
              <a:rPr lang="hu-HU" dirty="0" err="1"/>
              <a:t>NaturallySpeaking</a:t>
            </a:r>
            <a:r>
              <a:rPr lang="hu-HU" dirty="0"/>
              <a:t> szoftverben</a:t>
            </a:r>
          </a:p>
          <a:p>
            <a:r>
              <a:rPr lang="hu-HU" dirty="0"/>
              <a:t>Az ELIZA nevű chatbot (1960-as évek) egy korai kísérlet volt az emberi beszélgetések szimulálására.</a:t>
            </a:r>
          </a:p>
        </p:txBody>
      </p:sp>
    </p:spTree>
    <p:extLst>
      <p:ext uri="{BB962C8B-B14F-4D97-AF65-F5344CB8AC3E}">
        <p14:creationId xmlns:p14="http://schemas.microsoft.com/office/powerpoint/2010/main" val="19626372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2399620" y="162560"/>
            <a:ext cx="8843050" cy="1616904"/>
          </a:xfrm>
        </p:spPr>
        <p:txBody>
          <a:bodyPr anchor="b">
            <a:normAutofit/>
          </a:bodyPr>
          <a:lstStyle/>
          <a:p>
            <a:r>
              <a:rPr lang="hu-HU" dirty="0"/>
              <a:t>Mire használjuk napjainkban</a:t>
            </a:r>
            <a:endParaRPr lang="en-US" dirty="0"/>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5"/>
          </p:nvPr>
        </p:nvSpPr>
        <p:spPr>
          <a:xfrm>
            <a:off x="2373002" y="2474811"/>
            <a:ext cx="4015098" cy="3528397"/>
          </a:xfrm>
        </p:spPr>
        <p:txBody>
          <a:bodyPr>
            <a:normAutofit/>
          </a:bodyPr>
          <a:lstStyle/>
          <a:p>
            <a:pPr>
              <a:lnSpc>
                <a:spcPct val="110000"/>
              </a:lnSpc>
            </a:pPr>
            <a:r>
              <a:rPr lang="hu-HU" dirty="0"/>
              <a:t>Egészségügy pl.: gyógyszerkutatás</a:t>
            </a:r>
          </a:p>
          <a:p>
            <a:pPr>
              <a:lnSpc>
                <a:spcPct val="110000"/>
              </a:lnSpc>
            </a:pPr>
            <a:r>
              <a:rPr lang="hu-HU" dirty="0"/>
              <a:t>Üzleti világ pl.: chatbotok, üzleti előre jelzések</a:t>
            </a:r>
          </a:p>
          <a:p>
            <a:pPr>
              <a:lnSpc>
                <a:spcPct val="110000"/>
              </a:lnSpc>
            </a:pPr>
            <a:r>
              <a:rPr lang="hu-HU" dirty="0"/>
              <a:t>Autonóm járművek pl.: Önvezető autók, forgalomirányítás</a:t>
            </a:r>
          </a:p>
          <a:p>
            <a:pPr>
              <a:lnSpc>
                <a:spcPct val="110000"/>
              </a:lnSpc>
            </a:pPr>
            <a:r>
              <a:rPr lang="hu-HU" dirty="0"/>
              <a:t>Média pl.: Ajánlórendszerek, képfeldolgozás, tartalomgyártás</a:t>
            </a:r>
          </a:p>
          <a:p>
            <a:pPr>
              <a:lnSpc>
                <a:spcPct val="110000"/>
              </a:lnSpc>
            </a:pPr>
            <a:r>
              <a:rPr lang="hu-HU" dirty="0"/>
              <a:t>Gyártás és ipar pl.: Robotok, Minőségellenőrzés</a:t>
            </a:r>
          </a:p>
        </p:txBody>
      </p:sp>
      <p:pic>
        <p:nvPicPr>
          <p:cNvPr id="7" name="Kép 6" descr="A képen szöveg, rajzfilm, képernyőkép, Grafikus tervezés látható&#10;&#10;Előfordulhat, hogy a mesterséges intelligencia által létrehozott tartalom helytelen.">
            <a:extLst>
              <a:ext uri="{FF2B5EF4-FFF2-40B4-BE49-F238E27FC236}">
                <a16:creationId xmlns:a16="http://schemas.microsoft.com/office/drawing/2014/main" id="{7F12FEAB-0BFF-E8B4-87C2-37D17D60EB3D}"/>
              </a:ext>
            </a:extLst>
          </p:cNvPr>
          <p:cNvPicPr>
            <a:picLocks noChangeAspect="1"/>
          </p:cNvPicPr>
          <p:nvPr/>
        </p:nvPicPr>
        <p:blipFill>
          <a:blip r:embed="rId3"/>
          <a:stretch>
            <a:fillRect/>
          </a:stretch>
        </p:blipFill>
        <p:spPr>
          <a:xfrm>
            <a:off x="7015338" y="2638951"/>
            <a:ext cx="4227332" cy="2821744"/>
          </a:xfrm>
          <a:prstGeom prst="rect">
            <a:avLst/>
          </a:prstGeom>
          <a:noFill/>
        </p:spPr>
      </p:pic>
    </p:spTree>
    <p:extLst>
      <p:ext uri="{BB962C8B-B14F-4D97-AF65-F5344CB8AC3E}">
        <p14:creationId xmlns:p14="http://schemas.microsoft.com/office/powerpoint/2010/main" val="79695288"/>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74C30-9EB8-E8CD-21ED-29F6E580D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85212-2A55-5E36-DC30-503ABAFEBBAE}"/>
              </a:ext>
            </a:extLst>
          </p:cNvPr>
          <p:cNvSpPr>
            <a:spLocks noGrp="1"/>
          </p:cNvSpPr>
          <p:nvPr>
            <p:ph type="title"/>
          </p:nvPr>
        </p:nvSpPr>
        <p:spPr>
          <a:xfrm>
            <a:off x="741680" y="430482"/>
            <a:ext cx="10500989" cy="1327464"/>
          </a:xfrm>
        </p:spPr>
        <p:txBody>
          <a:bodyPr anchor="b">
            <a:normAutofit/>
          </a:bodyPr>
          <a:lstStyle/>
          <a:p>
            <a:r>
              <a:rPr lang="hu-HU" dirty="0"/>
              <a:t>Kihívások és veszélyek a jövőben</a:t>
            </a:r>
            <a:endParaRPr lang="en-US" dirty="0"/>
          </a:p>
        </p:txBody>
      </p:sp>
      <p:sp>
        <p:nvSpPr>
          <p:cNvPr id="19" name="Content Placeholder 2">
            <a:extLst>
              <a:ext uri="{FF2B5EF4-FFF2-40B4-BE49-F238E27FC236}">
                <a16:creationId xmlns:a16="http://schemas.microsoft.com/office/drawing/2014/main" id="{22543C1A-1132-26C0-43E8-5B1F6F3E41E4}"/>
              </a:ext>
            </a:extLst>
          </p:cNvPr>
          <p:cNvSpPr>
            <a:spLocks noGrp="1"/>
          </p:cNvSpPr>
          <p:nvPr>
            <p:ph sz="quarter" idx="35"/>
          </p:nvPr>
        </p:nvSpPr>
        <p:spPr>
          <a:xfrm>
            <a:off x="807038" y="2465539"/>
            <a:ext cx="3774587" cy="3723753"/>
          </a:xfrm>
        </p:spPr>
        <p:txBody>
          <a:bodyPr/>
          <a:lstStyle/>
          <a:p>
            <a:pPr marL="0" indent="0">
              <a:buNone/>
            </a:pPr>
            <a:r>
              <a:rPr lang="hu-HU" dirty="0"/>
              <a:t>A jövőben számos kihívással kell majd megküzdenie az embereknek mint pl.: a munkahelyekre való bejutás, túlzott függőség az AI-</a:t>
            </a:r>
            <a:r>
              <a:rPr lang="hu-HU" dirty="0" err="1"/>
              <a:t>tól</a:t>
            </a:r>
            <a:r>
              <a:rPr lang="hu-HU" dirty="0"/>
              <a:t> (elveszítjük a kreatív gondolkodási </a:t>
            </a:r>
            <a:r>
              <a:rPr lang="hu-HU" dirty="0" err="1"/>
              <a:t>képesséünket</a:t>
            </a:r>
            <a:r>
              <a:rPr lang="hu-HU" dirty="0"/>
              <a:t>), nehéz lesz megkülönböztetni, hogy mi igaz és mi nem (pl. </a:t>
            </a:r>
            <a:r>
              <a:rPr lang="hu-HU" dirty="0" err="1"/>
              <a:t>deepfake</a:t>
            </a:r>
            <a:r>
              <a:rPr lang="hu-HU" dirty="0"/>
              <a:t> videók), ha rossz kézbe kerül katonai veszély is lehet.</a:t>
            </a:r>
            <a:endParaRPr lang="en-US" dirty="0"/>
          </a:p>
        </p:txBody>
      </p:sp>
      <p:pic>
        <p:nvPicPr>
          <p:cNvPr id="5" name="Kép 4" descr="A képen szöveg, személy, képernyőkép, karóra látható&#10;&#10;Előfordulhat, hogy a mesterséges intelligencia által létrehozott tartalom helytelen.">
            <a:extLst>
              <a:ext uri="{FF2B5EF4-FFF2-40B4-BE49-F238E27FC236}">
                <a16:creationId xmlns:a16="http://schemas.microsoft.com/office/drawing/2014/main" id="{98215D85-4804-F18B-57DC-5AB6EC9695F5}"/>
              </a:ext>
            </a:extLst>
          </p:cNvPr>
          <p:cNvPicPr>
            <a:picLocks noChangeAspect="1"/>
          </p:cNvPicPr>
          <p:nvPr/>
        </p:nvPicPr>
        <p:blipFill>
          <a:blip r:embed="rId3"/>
          <a:stretch>
            <a:fillRect/>
          </a:stretch>
        </p:blipFill>
        <p:spPr>
          <a:xfrm>
            <a:off x="4927600" y="2578627"/>
            <a:ext cx="6315069" cy="3497576"/>
          </a:xfrm>
          <a:prstGeom prst="rect">
            <a:avLst/>
          </a:prstGeom>
          <a:noFill/>
        </p:spPr>
      </p:pic>
      <p:sp>
        <p:nvSpPr>
          <p:cNvPr id="12" name="Slide Number Placeholder 4">
            <a:extLst>
              <a:ext uri="{FF2B5EF4-FFF2-40B4-BE49-F238E27FC236}">
                <a16:creationId xmlns:a16="http://schemas.microsoft.com/office/drawing/2014/main" id="{856D2555-9F61-F2EC-725F-526F5FFA4BD0}"/>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5</a:t>
            </a:fld>
            <a:endParaRPr lang="en-US"/>
          </a:p>
        </p:txBody>
      </p:sp>
    </p:spTree>
    <p:extLst>
      <p:ext uri="{BB962C8B-B14F-4D97-AF65-F5344CB8AC3E}">
        <p14:creationId xmlns:p14="http://schemas.microsoft.com/office/powerpoint/2010/main" val="338722254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AD516-6D8A-4D7E-0F59-FAFA8E56AA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ECDD8E-A623-2950-302D-F0922313CD09}"/>
              </a:ext>
            </a:extLst>
          </p:cNvPr>
          <p:cNvSpPr>
            <a:spLocks noGrp="1"/>
          </p:cNvSpPr>
          <p:nvPr>
            <p:ph type="title"/>
          </p:nvPr>
        </p:nvSpPr>
        <p:spPr>
          <a:xfrm>
            <a:off x="733562" y="433906"/>
            <a:ext cx="10515601" cy="1327464"/>
          </a:xfrm>
        </p:spPr>
        <p:txBody>
          <a:bodyPr/>
          <a:lstStyle/>
          <a:p>
            <a:r>
              <a:rPr lang="hu-HU" dirty="0"/>
              <a:t>Előnyök és hátrányok</a:t>
            </a:r>
            <a:endParaRPr lang="en-US" dirty="0"/>
          </a:p>
        </p:txBody>
      </p:sp>
      <p:sp>
        <p:nvSpPr>
          <p:cNvPr id="3" name="Content Placeholder 2">
            <a:extLst>
              <a:ext uri="{FF2B5EF4-FFF2-40B4-BE49-F238E27FC236}">
                <a16:creationId xmlns:a16="http://schemas.microsoft.com/office/drawing/2014/main" id="{E7CDADD0-70E8-6756-4B77-5DA8B44107BB}"/>
              </a:ext>
            </a:extLst>
          </p:cNvPr>
          <p:cNvSpPr>
            <a:spLocks noGrp="1"/>
          </p:cNvSpPr>
          <p:nvPr>
            <p:ph sz="quarter" idx="36"/>
          </p:nvPr>
        </p:nvSpPr>
        <p:spPr>
          <a:xfrm>
            <a:off x="733562" y="2024292"/>
            <a:ext cx="5362438" cy="3666709"/>
          </a:xfrm>
        </p:spPr>
        <p:txBody>
          <a:bodyPr/>
          <a:lstStyle/>
          <a:p>
            <a:r>
              <a:rPr lang="hu-HU" dirty="0"/>
              <a:t>Az AI gyorsabban elemez adatokat mint az ember </a:t>
            </a:r>
          </a:p>
          <a:p>
            <a:r>
              <a:rPr lang="hu-HU" dirty="0"/>
              <a:t>Időt takarít meg, mivel az ismétlődő feladatokat is könnyen eltudja látni</a:t>
            </a:r>
          </a:p>
          <a:p>
            <a:r>
              <a:rPr lang="hu-HU" dirty="0"/>
              <a:t>Nagy mennyiségű adatból képes pontos döntéseket hozni </a:t>
            </a:r>
            <a:endParaRPr lang="en-US" dirty="0"/>
          </a:p>
        </p:txBody>
      </p:sp>
      <p:sp>
        <p:nvSpPr>
          <p:cNvPr id="9" name="Content Placeholder 2">
            <a:extLst>
              <a:ext uri="{FF2B5EF4-FFF2-40B4-BE49-F238E27FC236}">
                <a16:creationId xmlns:a16="http://schemas.microsoft.com/office/drawing/2014/main" id="{50A1837E-08F3-77BC-FFA0-B13186638943}"/>
              </a:ext>
            </a:extLst>
          </p:cNvPr>
          <p:cNvSpPr txBox="1">
            <a:spLocks/>
          </p:cNvSpPr>
          <p:nvPr/>
        </p:nvSpPr>
        <p:spPr>
          <a:xfrm>
            <a:off x="6096000" y="2024292"/>
            <a:ext cx="5153163" cy="3666709"/>
          </a:xfrm>
          <a:prstGeom prst="rect">
            <a:avLst/>
          </a:prstGeom>
        </p:spPr>
        <p:txBody>
          <a:bodyPr vert="horz" lIns="91440" tIns="45720" rIns="91440" bIns="45720" rtlCol="0">
            <a:noAutofit/>
          </a:bodyPr>
          <a:lstStyle>
            <a:lvl1pPr marL="283464" indent="-283464" algn="l" defTabSz="914400" rtl="0" eaLnBrk="1" latinLnBrk="0" hangingPunct="1">
              <a:lnSpc>
                <a:spcPct val="120000"/>
              </a:lnSpc>
              <a:spcBef>
                <a:spcPts val="1000"/>
              </a:spcBef>
              <a:buClr>
                <a:schemeClr val="accent3"/>
              </a:buClr>
              <a:buFont typeface="Arial" panose="020B0604020202020204" pitchFamily="34" charset="0"/>
              <a:buChar char="•"/>
              <a:defRPr sz="1800" kern="1200" spc="0" baseline="0">
                <a:solidFill>
                  <a:schemeClr val="bg1"/>
                </a:solidFill>
                <a:latin typeface="+mn-lt"/>
                <a:ea typeface="+mn-ea"/>
                <a:cs typeface="Biome" panose="020B0503030204020804" pitchFamily="34" charset="0"/>
              </a:defRPr>
            </a:lvl1pPr>
            <a:lvl2pPr marL="566928"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2pPr>
            <a:lvl3pPr marL="859536" indent="-283464"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500"/>
              </a:spcBef>
              <a:buClr>
                <a:schemeClr val="accent3"/>
              </a:buClr>
              <a:buFont typeface="Arial" panose="020B0604020202020204" pitchFamily="34" charset="0"/>
              <a:buChar char="•"/>
              <a:defRP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u-HU" dirty="0"/>
              <a:t>Munkahelyek elvesztése</a:t>
            </a:r>
          </a:p>
          <a:p>
            <a:r>
              <a:rPr lang="hu-HU" dirty="0"/>
              <a:t>Az emberek elfelejtenek önállóan gondolkodni</a:t>
            </a:r>
          </a:p>
          <a:p>
            <a:r>
              <a:rPr lang="hu-HU" dirty="0"/>
              <a:t>Kiberbűnözés, hamis információk terjesztése</a:t>
            </a:r>
          </a:p>
          <a:p>
            <a:pPr marL="0" indent="0">
              <a:buNone/>
            </a:pPr>
            <a:endParaRPr lang="en-US" dirty="0"/>
          </a:p>
        </p:txBody>
      </p:sp>
      <p:pic>
        <p:nvPicPr>
          <p:cNvPr id="11" name="Kép 10" descr="A képen szimbólum látható&#10;&#10;Előfordulhat, hogy a mesterséges intelligencia által létrehozott tartalom helytelen.">
            <a:extLst>
              <a:ext uri="{FF2B5EF4-FFF2-40B4-BE49-F238E27FC236}">
                <a16:creationId xmlns:a16="http://schemas.microsoft.com/office/drawing/2014/main" id="{91A54FA2-E8B0-7DA3-6C93-D2FBA1CDFB31}"/>
              </a:ext>
            </a:extLst>
          </p:cNvPr>
          <p:cNvPicPr>
            <a:picLocks noChangeAspect="1"/>
          </p:cNvPicPr>
          <p:nvPr/>
        </p:nvPicPr>
        <p:blipFill>
          <a:blip r:embed="rId3"/>
          <a:stretch>
            <a:fillRect/>
          </a:stretch>
        </p:blipFill>
        <p:spPr>
          <a:xfrm>
            <a:off x="4205255" y="4267580"/>
            <a:ext cx="3582911" cy="2560827"/>
          </a:xfrm>
          <a:prstGeom prst="rect">
            <a:avLst/>
          </a:prstGeom>
        </p:spPr>
      </p:pic>
    </p:spTree>
    <p:extLst>
      <p:ext uri="{BB962C8B-B14F-4D97-AF65-F5344CB8AC3E}">
        <p14:creationId xmlns:p14="http://schemas.microsoft.com/office/powerpoint/2010/main" val="26311493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pPr algn="ctr"/>
            <a:r>
              <a:rPr lang="hu-HU" dirty="0"/>
              <a:t>Köszönjük a figyelmet!</a:t>
            </a:r>
            <a:endParaRPr lang="en-US" dirty="0"/>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hu-HU" dirty="0"/>
              <a:t>Források:</a:t>
            </a:r>
          </a:p>
          <a:p>
            <a:r>
              <a:rPr lang="hu-HU" dirty="0">
                <a:hlinkClick r:id="rId3"/>
              </a:rPr>
              <a:t>https://www.muszaki-magazin.hu/2023/02/06/mesterseges-intelligencia/</a:t>
            </a:r>
            <a:endParaRPr lang="hu-HU" dirty="0"/>
          </a:p>
          <a:p>
            <a:r>
              <a:rPr lang="hu-HU" dirty="0"/>
              <a:t>https://hu.wikipedia.org/wiki/Mesters%C3%A9ges_intelligencia</a:t>
            </a:r>
          </a:p>
        </p:txBody>
      </p:sp>
      <p:pic>
        <p:nvPicPr>
          <p:cNvPr id="3" name="Kép 2" descr="A képen rajzfilm, clipart, hangulatjel, Animációs film látható&#10;&#10;Előfordulhat, hogy a mesterséges intelligencia által létrehozott tartalom helytelen.">
            <a:extLst>
              <a:ext uri="{FF2B5EF4-FFF2-40B4-BE49-F238E27FC236}">
                <a16:creationId xmlns:a16="http://schemas.microsoft.com/office/drawing/2014/main" id="{566C84E7-D56C-9F49-2835-8D144F329A02}"/>
              </a:ext>
            </a:extLst>
          </p:cNvPr>
          <p:cNvPicPr>
            <a:picLocks noChangeAspect="1"/>
          </p:cNvPicPr>
          <p:nvPr/>
        </p:nvPicPr>
        <p:blipFill>
          <a:blip r:embed="rId4"/>
          <a:stretch>
            <a:fillRect/>
          </a:stretch>
        </p:blipFill>
        <p:spPr>
          <a:xfrm>
            <a:off x="7574411" y="902641"/>
            <a:ext cx="2857500" cy="2038350"/>
          </a:xfrm>
          <a:prstGeom prst="rect">
            <a:avLst/>
          </a:prstGeom>
        </p:spPr>
      </p:pic>
      <p:pic>
        <p:nvPicPr>
          <p:cNvPr id="7" name="Kép 6" descr="A képen szöveg, hangulatjel, rajzfilm látható&#10;&#10;Előfordulhat, hogy a mesterséges intelligencia által létrehozott tartalom helytelen.">
            <a:extLst>
              <a:ext uri="{FF2B5EF4-FFF2-40B4-BE49-F238E27FC236}">
                <a16:creationId xmlns:a16="http://schemas.microsoft.com/office/drawing/2014/main" id="{E011B2FF-01E4-5F7E-5384-E14C3BB9DF37}"/>
              </a:ext>
            </a:extLst>
          </p:cNvPr>
          <p:cNvPicPr>
            <a:picLocks noChangeAspect="1"/>
          </p:cNvPicPr>
          <p:nvPr/>
        </p:nvPicPr>
        <p:blipFill>
          <a:blip r:embed="rId5"/>
          <a:stretch>
            <a:fillRect/>
          </a:stretch>
        </p:blipFill>
        <p:spPr>
          <a:xfrm>
            <a:off x="7574412" y="3804941"/>
            <a:ext cx="2857500" cy="2496766"/>
          </a:xfrm>
          <a:prstGeom prst="rect">
            <a:avLst/>
          </a:prstGeom>
        </p:spPr>
      </p:pic>
    </p:spTree>
    <p:extLst>
      <p:ext uri="{BB962C8B-B14F-4D97-AF65-F5344CB8AC3E}">
        <p14:creationId xmlns:p14="http://schemas.microsoft.com/office/powerpoint/2010/main" val="23954649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8D9019-7CE1-4B77-8F5D-67F6576598CB}">
  <ds:schemaRefs>
    <ds:schemaRef ds:uri="http://schemas.microsoft.com/sharepoint/v3/contenttype/forms"/>
  </ds:schemaRefs>
</ds:datastoreItem>
</file>

<file path=customXml/itemProps2.xml><?xml version="1.0" encoding="utf-8"?>
<ds:datastoreItem xmlns:ds="http://schemas.openxmlformats.org/officeDocument/2006/customXml" ds:itemID="{E42E6C21-1752-4E06-9FE3-208D45ADB668}">
  <ds:schemaRefs>
    <ds:schemaRef ds:uri="http://schemas.microsoft.com/office/infopath/2007/PartnerControls"/>
    <ds:schemaRef ds:uri="http://purl.org/dc/elements/1.1/"/>
    <ds:schemaRef ds:uri="http://schemas.microsoft.com/office/2006/documentManagement/types"/>
    <ds:schemaRef ds:uri="http://schemas.microsoft.com/sharepoint/v3"/>
    <ds:schemaRef ds:uri="http://purl.org/dc/dcmitype/"/>
    <ds:schemaRef ds:uri="http://schemas.microsoft.com/office/2006/metadata/properties"/>
    <ds:schemaRef ds:uri="http://schemas.openxmlformats.org/package/2006/metadata/core-properties"/>
    <ds:schemaRef ds:uri="230e9df3-be65-4c73-a93b-d1236ebd677e"/>
    <ds:schemaRef ds:uri="http://purl.org/dc/term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AF6E7B4D-FB62-47B7-AAA7-0DEC9938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48</TotalTime>
  <Words>301</Words>
  <Application>Microsoft Office PowerPoint</Application>
  <PresentationFormat>Szélesvásznú</PresentationFormat>
  <Paragraphs>36</Paragraphs>
  <Slides>7</Slides>
  <Notes>7</Notes>
  <HiddenSlides>0</HiddenSlides>
  <MMClips>0</MMClips>
  <ScaleCrop>false</ScaleCrop>
  <HeadingPairs>
    <vt:vector size="6" baseType="variant">
      <vt:variant>
        <vt:lpstr>Használt betűtípusok</vt:lpstr>
      </vt:variant>
      <vt:variant>
        <vt:i4>4</vt:i4>
      </vt:variant>
      <vt:variant>
        <vt:lpstr>Téma</vt:lpstr>
      </vt:variant>
      <vt:variant>
        <vt:i4>1</vt:i4>
      </vt:variant>
      <vt:variant>
        <vt:lpstr>Diacímek</vt:lpstr>
      </vt:variant>
      <vt:variant>
        <vt:i4>7</vt:i4>
      </vt:variant>
    </vt:vector>
  </HeadingPairs>
  <TitlesOfParts>
    <vt:vector size="12" baseType="lpstr">
      <vt:lpstr>Arial</vt:lpstr>
      <vt:lpstr>Arial Nova</vt:lpstr>
      <vt:lpstr>Biome</vt:lpstr>
      <vt:lpstr>Calibri</vt:lpstr>
      <vt:lpstr>Custom</vt:lpstr>
      <vt:lpstr>A mesterséges intelligenciáról átfogóan</vt:lpstr>
      <vt:lpstr>Kialakulása</vt:lpstr>
      <vt:lpstr>Mire használták a múltban</vt:lpstr>
      <vt:lpstr>Mire használjuk napjainkban</vt:lpstr>
      <vt:lpstr>Kihívások és veszélyek a jövőben</vt:lpstr>
      <vt:lpstr>Előnyök és hátrányok</vt:lpstr>
      <vt:lpstr>Köszönjük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dc:title>
  <dc:creator>Lenhardt Károly</dc:creator>
  <cp:lastModifiedBy>karoly_lenhardt@sulid.hu</cp:lastModifiedBy>
  <cp:revision>28</cp:revision>
  <dcterms:created xsi:type="dcterms:W3CDTF">2024-01-05T14:58:10Z</dcterms:created>
  <dcterms:modified xsi:type="dcterms:W3CDTF">2025-03-15T16:58:19Z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